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4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76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3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44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15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1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4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8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3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4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3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5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4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CA29D-5B18-44BF-A59C-8CADD612FC2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CD26DD-01FB-4645-AA9E-CB10146B2A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1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colombiano.com/proyectos/serieselcolombiano/textos/empresas_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ombia.com/colombiainfo/nuestrahistoria/mildias.asp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o.kalipedia.com/historia-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mbia.travel/es/turista-internacional/actividad/recorridos-tematicos-por-colombi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09600"/>
            <a:ext cx="9144000" cy="2238103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/>
              <a:t>CAMBIOS SOCIALES, ECONÓMICOS, POLÍTICOS Y CULTURALES EN COLOMBIA EN LA PRIMERA MITAD DEL SIGLO XX.</a:t>
            </a:r>
            <a:endParaRPr lang="en-US" sz="3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6858001"/>
            <a:ext cx="12191999" cy="14369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olombia - Usted Recibio un Mensaje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4" y="2991394"/>
            <a:ext cx="4911635" cy="38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6234545" y="1809750"/>
            <a:ext cx="0" cy="1998613"/>
          </a:xfrm>
          <a:custGeom>
            <a:avLst/>
            <a:gdLst/>
            <a:ahLst/>
            <a:cxnLst/>
            <a:rect l="l" t="t" r="r" b="b"/>
            <a:pathLst>
              <a:path h="2931299">
                <a:moveTo>
                  <a:pt x="0" y="2931299"/>
                </a:moveTo>
                <a:lnTo>
                  <a:pt x="0" y="0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5334000" y="2710295"/>
            <a:ext cx="1801091" cy="0"/>
          </a:xfrm>
          <a:custGeom>
            <a:avLst/>
            <a:gdLst/>
            <a:ahLst/>
            <a:cxnLst/>
            <a:rect l="l" t="t" r="r" b="b"/>
            <a:pathLst>
              <a:path w="2641600">
                <a:moveTo>
                  <a:pt x="0" y="0"/>
                </a:moveTo>
                <a:lnTo>
                  <a:pt x="2641600" y="0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5158656" y="612631"/>
            <a:ext cx="2247034" cy="1562966"/>
          </a:xfrm>
          <a:custGeom>
            <a:avLst/>
            <a:gdLst/>
            <a:ahLst/>
            <a:cxnLst/>
            <a:rect l="l" t="t" r="r" b="b"/>
            <a:pathLst>
              <a:path w="3295650" h="2292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220353"/>
                </a:lnTo>
                <a:lnTo>
                  <a:pt x="139" y="2244073"/>
                </a:lnTo>
                <a:lnTo>
                  <a:pt x="8941" y="2283292"/>
                </a:lnTo>
                <a:lnTo>
                  <a:pt x="47922" y="2292202"/>
                </a:lnTo>
                <a:lnTo>
                  <a:pt x="3223641" y="2292350"/>
                </a:lnTo>
                <a:lnTo>
                  <a:pt x="3247363" y="2292210"/>
                </a:lnTo>
                <a:lnTo>
                  <a:pt x="3286588" y="2283410"/>
                </a:lnTo>
                <a:lnTo>
                  <a:pt x="3295502" y="2244440"/>
                </a:lnTo>
                <a:lnTo>
                  <a:pt x="3295650" y="71996"/>
                </a:lnTo>
                <a:lnTo>
                  <a:pt x="3295510" y="48278"/>
                </a:lnTo>
                <a:lnTo>
                  <a:pt x="3286708" y="9059"/>
                </a:lnTo>
                <a:lnTo>
                  <a:pt x="32477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5158656" y="612631"/>
            <a:ext cx="2247034" cy="1562966"/>
          </a:xfrm>
          <a:custGeom>
            <a:avLst/>
            <a:gdLst/>
            <a:ahLst/>
            <a:cxnLst/>
            <a:rect l="l" t="t" r="r" b="b"/>
            <a:pathLst>
              <a:path w="3295650" h="22923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220353"/>
                </a:lnTo>
                <a:lnTo>
                  <a:pt x="1117" y="2261911"/>
                </a:lnTo>
                <a:lnTo>
                  <a:pt x="30178" y="2291203"/>
                </a:lnTo>
                <a:lnTo>
                  <a:pt x="71534" y="2292349"/>
                </a:lnTo>
                <a:lnTo>
                  <a:pt x="71996" y="2292350"/>
                </a:lnTo>
                <a:lnTo>
                  <a:pt x="3223641" y="2292350"/>
                </a:lnTo>
                <a:lnTo>
                  <a:pt x="3265203" y="2291232"/>
                </a:lnTo>
                <a:lnTo>
                  <a:pt x="3294502" y="2262179"/>
                </a:lnTo>
                <a:lnTo>
                  <a:pt x="3295649" y="2220834"/>
                </a:lnTo>
                <a:lnTo>
                  <a:pt x="3295650" y="2220353"/>
                </a:lnTo>
                <a:lnTo>
                  <a:pt x="3295650" y="71996"/>
                </a:lnTo>
                <a:lnTo>
                  <a:pt x="3294532" y="30441"/>
                </a:lnTo>
                <a:lnTo>
                  <a:pt x="3265474" y="1147"/>
                </a:lnTo>
                <a:lnTo>
                  <a:pt x="3224121" y="0"/>
                </a:lnTo>
                <a:lnTo>
                  <a:pt x="32236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5236587" y="3699826"/>
            <a:ext cx="1926648" cy="843802"/>
          </a:xfrm>
          <a:custGeom>
            <a:avLst/>
            <a:gdLst/>
            <a:ahLst/>
            <a:cxnLst/>
            <a:rect l="l" t="t" r="r" b="b"/>
            <a:pathLst>
              <a:path w="2825750" h="1237576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165580"/>
                </a:lnTo>
                <a:lnTo>
                  <a:pt x="139" y="1189300"/>
                </a:lnTo>
                <a:lnTo>
                  <a:pt x="8941" y="1228519"/>
                </a:lnTo>
                <a:lnTo>
                  <a:pt x="47922" y="1237429"/>
                </a:lnTo>
                <a:lnTo>
                  <a:pt x="2753741" y="1237576"/>
                </a:lnTo>
                <a:lnTo>
                  <a:pt x="2777463" y="1237437"/>
                </a:lnTo>
                <a:lnTo>
                  <a:pt x="2816688" y="1228637"/>
                </a:lnTo>
                <a:lnTo>
                  <a:pt x="2825602" y="1189667"/>
                </a:lnTo>
                <a:lnTo>
                  <a:pt x="2825750" y="71996"/>
                </a:lnTo>
                <a:lnTo>
                  <a:pt x="2825610" y="48278"/>
                </a:lnTo>
                <a:lnTo>
                  <a:pt x="2816808" y="9059"/>
                </a:lnTo>
                <a:lnTo>
                  <a:pt x="27778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5236587" y="3699826"/>
            <a:ext cx="1926648" cy="843802"/>
          </a:xfrm>
          <a:custGeom>
            <a:avLst/>
            <a:gdLst/>
            <a:ahLst/>
            <a:cxnLst/>
            <a:rect l="l" t="t" r="r" b="b"/>
            <a:pathLst>
              <a:path w="2825750" h="1237576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165580"/>
                </a:lnTo>
                <a:lnTo>
                  <a:pt x="1117" y="1207138"/>
                </a:lnTo>
                <a:lnTo>
                  <a:pt x="30178" y="1236430"/>
                </a:lnTo>
                <a:lnTo>
                  <a:pt x="71534" y="1237576"/>
                </a:lnTo>
                <a:lnTo>
                  <a:pt x="71996" y="1237576"/>
                </a:lnTo>
                <a:lnTo>
                  <a:pt x="2753741" y="1237576"/>
                </a:lnTo>
                <a:lnTo>
                  <a:pt x="2795303" y="1236459"/>
                </a:lnTo>
                <a:lnTo>
                  <a:pt x="2824602" y="1207406"/>
                </a:lnTo>
                <a:lnTo>
                  <a:pt x="2825749" y="1166061"/>
                </a:lnTo>
                <a:lnTo>
                  <a:pt x="2825750" y="1165580"/>
                </a:lnTo>
                <a:lnTo>
                  <a:pt x="2825750" y="71996"/>
                </a:lnTo>
                <a:lnTo>
                  <a:pt x="2824632" y="30441"/>
                </a:lnTo>
                <a:lnTo>
                  <a:pt x="2795574" y="1147"/>
                </a:lnTo>
                <a:lnTo>
                  <a:pt x="2754221" y="0"/>
                </a:lnTo>
                <a:lnTo>
                  <a:pt x="27537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6862332" y="2253529"/>
            <a:ext cx="1270722" cy="1311852"/>
          </a:xfrm>
          <a:custGeom>
            <a:avLst/>
            <a:gdLst/>
            <a:ahLst/>
            <a:cxnLst/>
            <a:rect l="l" t="t" r="r" b="b"/>
            <a:pathLst>
              <a:path w="1863725" h="19240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852053"/>
                </a:lnTo>
                <a:lnTo>
                  <a:pt x="139" y="1875773"/>
                </a:lnTo>
                <a:lnTo>
                  <a:pt x="8941" y="1914992"/>
                </a:lnTo>
                <a:lnTo>
                  <a:pt x="47922" y="1923902"/>
                </a:lnTo>
                <a:lnTo>
                  <a:pt x="1791715" y="1924050"/>
                </a:lnTo>
                <a:lnTo>
                  <a:pt x="1815438" y="1923910"/>
                </a:lnTo>
                <a:lnTo>
                  <a:pt x="1854663" y="1915110"/>
                </a:lnTo>
                <a:lnTo>
                  <a:pt x="1863577" y="1876140"/>
                </a:lnTo>
                <a:lnTo>
                  <a:pt x="1863724" y="71996"/>
                </a:lnTo>
                <a:lnTo>
                  <a:pt x="1863585" y="48278"/>
                </a:lnTo>
                <a:lnTo>
                  <a:pt x="1854783" y="9059"/>
                </a:lnTo>
                <a:lnTo>
                  <a:pt x="1815806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862332" y="2253529"/>
            <a:ext cx="1270722" cy="1311852"/>
          </a:xfrm>
          <a:custGeom>
            <a:avLst/>
            <a:gdLst/>
            <a:ahLst/>
            <a:cxnLst/>
            <a:rect l="l" t="t" r="r" b="b"/>
            <a:pathLst>
              <a:path w="1863725" h="19240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852053"/>
                </a:lnTo>
                <a:lnTo>
                  <a:pt x="1117" y="1893611"/>
                </a:lnTo>
                <a:lnTo>
                  <a:pt x="30178" y="1922903"/>
                </a:lnTo>
                <a:lnTo>
                  <a:pt x="71534" y="1924049"/>
                </a:lnTo>
                <a:lnTo>
                  <a:pt x="71996" y="1924050"/>
                </a:lnTo>
                <a:lnTo>
                  <a:pt x="1791715" y="1924050"/>
                </a:lnTo>
                <a:lnTo>
                  <a:pt x="1833278" y="1922932"/>
                </a:lnTo>
                <a:lnTo>
                  <a:pt x="1862577" y="1893879"/>
                </a:lnTo>
                <a:lnTo>
                  <a:pt x="1863724" y="1852534"/>
                </a:lnTo>
                <a:lnTo>
                  <a:pt x="1863724" y="1852053"/>
                </a:lnTo>
                <a:lnTo>
                  <a:pt x="1863724" y="71996"/>
                </a:lnTo>
                <a:lnTo>
                  <a:pt x="1862607" y="30441"/>
                </a:lnTo>
                <a:lnTo>
                  <a:pt x="1833549" y="1147"/>
                </a:lnTo>
                <a:lnTo>
                  <a:pt x="1792196" y="0"/>
                </a:lnTo>
                <a:lnTo>
                  <a:pt x="1791715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3903088" y="2293313"/>
            <a:ext cx="1598684" cy="1232283"/>
          </a:xfrm>
          <a:custGeom>
            <a:avLst/>
            <a:gdLst/>
            <a:ahLst/>
            <a:cxnLst/>
            <a:rect l="l" t="t" r="r" b="b"/>
            <a:pathLst>
              <a:path w="2344737" h="180734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735353"/>
                </a:lnTo>
                <a:lnTo>
                  <a:pt x="139" y="1759073"/>
                </a:lnTo>
                <a:lnTo>
                  <a:pt x="8941" y="1798292"/>
                </a:lnTo>
                <a:lnTo>
                  <a:pt x="47922" y="1807202"/>
                </a:lnTo>
                <a:lnTo>
                  <a:pt x="2272728" y="1807349"/>
                </a:lnTo>
                <a:lnTo>
                  <a:pt x="2296450" y="1807210"/>
                </a:lnTo>
                <a:lnTo>
                  <a:pt x="2335676" y="1798410"/>
                </a:lnTo>
                <a:lnTo>
                  <a:pt x="2344590" y="1759439"/>
                </a:lnTo>
                <a:lnTo>
                  <a:pt x="2344737" y="71996"/>
                </a:lnTo>
                <a:lnTo>
                  <a:pt x="2344597" y="48278"/>
                </a:lnTo>
                <a:lnTo>
                  <a:pt x="2335796" y="9059"/>
                </a:lnTo>
                <a:lnTo>
                  <a:pt x="2296819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3903088" y="2293313"/>
            <a:ext cx="1598684" cy="1232283"/>
          </a:xfrm>
          <a:custGeom>
            <a:avLst/>
            <a:gdLst/>
            <a:ahLst/>
            <a:cxnLst/>
            <a:rect l="l" t="t" r="r" b="b"/>
            <a:pathLst>
              <a:path w="2344737" h="1807349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735353"/>
                </a:lnTo>
                <a:lnTo>
                  <a:pt x="1117" y="1776911"/>
                </a:lnTo>
                <a:lnTo>
                  <a:pt x="30178" y="1806202"/>
                </a:lnTo>
                <a:lnTo>
                  <a:pt x="71534" y="1807349"/>
                </a:lnTo>
                <a:lnTo>
                  <a:pt x="71996" y="1807349"/>
                </a:lnTo>
                <a:lnTo>
                  <a:pt x="2272728" y="1807349"/>
                </a:lnTo>
                <a:lnTo>
                  <a:pt x="2314290" y="1806232"/>
                </a:lnTo>
                <a:lnTo>
                  <a:pt x="2343589" y="1777179"/>
                </a:lnTo>
                <a:lnTo>
                  <a:pt x="2344737" y="1735834"/>
                </a:lnTo>
                <a:lnTo>
                  <a:pt x="2344737" y="1735353"/>
                </a:lnTo>
                <a:lnTo>
                  <a:pt x="2344737" y="71996"/>
                </a:lnTo>
                <a:lnTo>
                  <a:pt x="2343619" y="30441"/>
                </a:lnTo>
                <a:lnTo>
                  <a:pt x="2314561" y="1147"/>
                </a:lnTo>
                <a:lnTo>
                  <a:pt x="2273209" y="0"/>
                </a:lnTo>
                <a:lnTo>
                  <a:pt x="2272728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5639235" y="2516318"/>
            <a:ext cx="1121352" cy="387953"/>
          </a:xfrm>
          <a:custGeom>
            <a:avLst/>
            <a:gdLst/>
            <a:ahLst/>
            <a:cxnLst/>
            <a:rect l="l" t="t" r="r" b="b"/>
            <a:pathLst>
              <a:path w="1644650" h="568998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97001"/>
                </a:lnTo>
                <a:lnTo>
                  <a:pt x="139" y="520721"/>
                </a:lnTo>
                <a:lnTo>
                  <a:pt x="8941" y="559940"/>
                </a:lnTo>
                <a:lnTo>
                  <a:pt x="47922" y="568851"/>
                </a:lnTo>
                <a:lnTo>
                  <a:pt x="1572641" y="568998"/>
                </a:lnTo>
                <a:lnTo>
                  <a:pt x="1596363" y="568858"/>
                </a:lnTo>
                <a:lnTo>
                  <a:pt x="1635588" y="560058"/>
                </a:lnTo>
                <a:lnTo>
                  <a:pt x="1644502" y="521088"/>
                </a:lnTo>
                <a:lnTo>
                  <a:pt x="1644650" y="71996"/>
                </a:lnTo>
                <a:lnTo>
                  <a:pt x="1644510" y="48278"/>
                </a:lnTo>
                <a:lnTo>
                  <a:pt x="1635708" y="9059"/>
                </a:lnTo>
                <a:lnTo>
                  <a:pt x="15967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5639235" y="2516318"/>
            <a:ext cx="1121352" cy="387953"/>
          </a:xfrm>
          <a:custGeom>
            <a:avLst/>
            <a:gdLst/>
            <a:ahLst/>
            <a:cxnLst/>
            <a:rect l="l" t="t" r="r" b="b"/>
            <a:pathLst>
              <a:path w="1644650" h="568998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97001"/>
                </a:lnTo>
                <a:lnTo>
                  <a:pt x="1117" y="538559"/>
                </a:lnTo>
                <a:lnTo>
                  <a:pt x="30178" y="567851"/>
                </a:lnTo>
                <a:lnTo>
                  <a:pt x="71534" y="568998"/>
                </a:lnTo>
                <a:lnTo>
                  <a:pt x="71996" y="568998"/>
                </a:lnTo>
                <a:lnTo>
                  <a:pt x="1572641" y="568998"/>
                </a:lnTo>
                <a:lnTo>
                  <a:pt x="1614203" y="567880"/>
                </a:lnTo>
                <a:lnTo>
                  <a:pt x="1643502" y="538827"/>
                </a:lnTo>
                <a:lnTo>
                  <a:pt x="1644649" y="497482"/>
                </a:lnTo>
                <a:lnTo>
                  <a:pt x="1644650" y="497001"/>
                </a:lnTo>
                <a:lnTo>
                  <a:pt x="1644650" y="71996"/>
                </a:lnTo>
                <a:lnTo>
                  <a:pt x="1643532" y="30441"/>
                </a:lnTo>
                <a:lnTo>
                  <a:pt x="1614474" y="1147"/>
                </a:lnTo>
                <a:lnTo>
                  <a:pt x="1573121" y="0"/>
                </a:lnTo>
                <a:lnTo>
                  <a:pt x="15726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3900921" y="4727864"/>
            <a:ext cx="3273136" cy="1086716"/>
          </a:xfrm>
          <a:custGeom>
            <a:avLst/>
            <a:gdLst/>
            <a:ahLst/>
            <a:cxnLst/>
            <a:rect l="l" t="t" r="r" b="b"/>
            <a:pathLst>
              <a:path w="4800600" h="159385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530350"/>
                </a:lnTo>
                <a:lnTo>
                  <a:pt x="1436" y="1570428"/>
                </a:lnTo>
                <a:lnTo>
                  <a:pt x="38794" y="1593629"/>
                </a:lnTo>
                <a:lnTo>
                  <a:pt x="63500" y="1593850"/>
                </a:lnTo>
                <a:lnTo>
                  <a:pt x="4737100" y="1593850"/>
                </a:lnTo>
                <a:lnTo>
                  <a:pt x="4777178" y="1592413"/>
                </a:lnTo>
                <a:lnTo>
                  <a:pt x="4800379" y="1555055"/>
                </a:lnTo>
                <a:lnTo>
                  <a:pt x="4800600" y="1530350"/>
                </a:lnTo>
                <a:lnTo>
                  <a:pt x="4800600" y="63500"/>
                </a:lnTo>
                <a:lnTo>
                  <a:pt x="4799163" y="23421"/>
                </a:lnTo>
                <a:lnTo>
                  <a:pt x="4761805" y="220"/>
                </a:lnTo>
                <a:lnTo>
                  <a:pt x="47371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123F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23377" y="738180"/>
            <a:ext cx="2088489" cy="961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28"/>
              </a:lnSpc>
              <a:spcBef>
                <a:spcPts val="41"/>
              </a:spcBef>
            </a:pPr>
            <a:r>
              <a:rPr sz="750" b="1" spc="5" dirty="0">
                <a:latin typeface="Times New Roman"/>
                <a:cs typeface="Times New Roman"/>
              </a:rPr>
              <a:t>L</a:t>
            </a:r>
            <a:r>
              <a:rPr sz="750" b="1" dirty="0">
                <a:latin typeface="Times New Roman"/>
                <a:cs typeface="Times New Roman"/>
              </a:rPr>
              <a:t>a</a:t>
            </a:r>
            <a:r>
              <a:rPr sz="750" b="1" spc="66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cañ</a:t>
            </a:r>
            <a:r>
              <a:rPr sz="750" b="1" dirty="0">
                <a:latin typeface="Times New Roman"/>
                <a:cs typeface="Times New Roman"/>
              </a:rPr>
              <a:t>a</a:t>
            </a:r>
            <a:r>
              <a:rPr sz="750" b="1" spc="67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d</a:t>
            </a:r>
            <a:r>
              <a:rPr sz="750" b="1" dirty="0">
                <a:latin typeface="Times New Roman"/>
                <a:cs typeface="Times New Roman"/>
              </a:rPr>
              <a:t>e</a:t>
            </a:r>
            <a:r>
              <a:rPr sz="750" b="1" spc="74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azúcar</a:t>
            </a:r>
            <a:r>
              <a:rPr sz="750" b="1" dirty="0">
                <a:latin typeface="Times New Roman"/>
                <a:cs typeface="Times New Roman"/>
              </a:rPr>
              <a:t>:</a:t>
            </a:r>
            <a:r>
              <a:rPr sz="750" b="1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a </a:t>
            </a:r>
            <a:r>
              <a:rPr sz="750" spc="5" dirty="0">
                <a:latin typeface="Arial"/>
                <a:cs typeface="Arial"/>
              </a:rPr>
              <a:t>finale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9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4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sigl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12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XIX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4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loca</a:t>
            </a:r>
            <a:r>
              <a:rPr sz="750" dirty="0">
                <a:latin typeface="Arial"/>
                <a:cs typeface="Arial"/>
              </a:rPr>
              <a:t>-</a:t>
            </a:r>
            <a:endParaRPr sz="750">
              <a:latin typeface="Arial"/>
              <a:cs typeface="Arial"/>
            </a:endParaRPr>
          </a:p>
          <a:p>
            <a:pPr marL="8659" marR="26860">
              <a:lnSpc>
                <a:spcPts val="862"/>
              </a:lnSpc>
              <a:spcBef>
                <a:spcPts val="47"/>
              </a:spcBef>
            </a:pPr>
            <a:r>
              <a:rPr sz="750" spc="5" dirty="0">
                <a:latin typeface="Arial"/>
                <a:cs typeface="Arial"/>
              </a:rPr>
              <a:t>lizab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especialment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3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7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departamento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13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6" dirty="0">
                <a:latin typeface="Arial"/>
                <a:cs typeface="Arial"/>
              </a:rPr>
              <a:t> Cundi</a:t>
            </a:r>
            <a:r>
              <a:rPr sz="750" dirty="0">
                <a:latin typeface="Arial"/>
                <a:cs typeface="Arial"/>
              </a:rPr>
              <a:t>- </a:t>
            </a:r>
            <a:endParaRPr sz="750">
              <a:latin typeface="Arial"/>
              <a:cs typeface="Arial"/>
            </a:endParaRPr>
          </a:p>
          <a:p>
            <a:pPr marL="8659" marR="26860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nama</a:t>
            </a:r>
            <a:r>
              <a:rPr sz="750" spc="-5" dirty="0">
                <a:latin typeface="Arial"/>
                <a:cs typeface="Arial"/>
              </a:rPr>
              <a:t>r</a:t>
            </a:r>
            <a:r>
              <a:rPr sz="750" spc="5" dirty="0">
                <a:latin typeface="Arial"/>
                <a:cs typeface="Arial"/>
              </a:rPr>
              <a:t>ca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5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Santande</a:t>
            </a:r>
            <a:r>
              <a:rPr sz="750" dirty="0">
                <a:latin typeface="Arial"/>
                <a:cs typeface="Arial"/>
              </a:rPr>
              <a:t>r</a:t>
            </a:r>
            <a:r>
              <a:rPr sz="750" spc="29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la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2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ribera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9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34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Magdalena. </a:t>
            </a:r>
            <a:endParaRPr sz="750">
              <a:latin typeface="Arial"/>
              <a:cs typeface="Arial"/>
            </a:endParaRPr>
          </a:p>
          <a:p>
            <a:pPr marL="8659" marR="26860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Per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haci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-1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190</a:t>
            </a:r>
            <a:r>
              <a:rPr sz="750" dirty="0">
                <a:latin typeface="Arial"/>
                <a:cs typeface="Arial"/>
              </a:rPr>
              <a:t>1</a:t>
            </a:r>
            <a:r>
              <a:rPr sz="750" spc="5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4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ampliació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0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modernización </a:t>
            </a:r>
            <a:endParaRPr sz="750">
              <a:latin typeface="Arial"/>
              <a:cs typeface="Arial"/>
            </a:endParaRPr>
          </a:p>
          <a:p>
            <a:pPr marL="8659" marR="26860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de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2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ingeni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7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Manuelit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59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190</a:t>
            </a:r>
            <a:r>
              <a:rPr sz="750" dirty="0">
                <a:latin typeface="Arial"/>
                <a:cs typeface="Arial"/>
              </a:rPr>
              <a:t>6</a:t>
            </a:r>
            <a:r>
              <a:rPr sz="750" spc="7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creación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de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4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Ingeni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128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Sincerin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14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ubicad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10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ce</a:t>
            </a:r>
            <a:r>
              <a:rPr sz="750" spc="-5" dirty="0">
                <a:latin typeface="Arial"/>
                <a:cs typeface="Arial"/>
              </a:rPr>
              <a:t>r</a:t>
            </a:r>
            <a:r>
              <a:rPr sz="750" spc="5" dirty="0">
                <a:latin typeface="Arial"/>
                <a:cs typeface="Arial"/>
              </a:rPr>
              <a:t>c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39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a </a:t>
            </a:r>
            <a:r>
              <a:rPr sz="750" spc="5" dirty="0">
                <a:latin typeface="Arial"/>
                <a:cs typeface="Arial"/>
              </a:rPr>
              <a:t>Cartagena</a:t>
            </a:r>
            <a:r>
              <a:rPr sz="750" dirty="0">
                <a:latin typeface="Arial"/>
                <a:cs typeface="Arial"/>
              </a:rPr>
              <a:t>.</a:t>
            </a:r>
            <a:r>
              <a:rPr sz="750" spc="-3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Este 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cultiv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108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tuv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6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un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-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rápid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expansió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-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-1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48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departamen</a:t>
            </a:r>
            <a:r>
              <a:rPr sz="750" dirty="0">
                <a:latin typeface="Arial"/>
                <a:cs typeface="Arial"/>
              </a:rPr>
              <a:t>- 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to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7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V</a:t>
            </a:r>
            <a:r>
              <a:rPr sz="750" spc="5" dirty="0">
                <a:latin typeface="Arial"/>
                <a:cs typeface="Arial"/>
              </a:rPr>
              <a:t>all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-2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Bolívar</a:t>
            </a:r>
            <a:r>
              <a:rPr sz="750" dirty="0">
                <a:latin typeface="Arial"/>
                <a:cs typeface="Arial"/>
              </a:rPr>
              <a:t>;</a:t>
            </a:r>
            <a:r>
              <a:rPr sz="750" spc="-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-1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igua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3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forma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8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48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innovadores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23377" y="1708206"/>
            <a:ext cx="212567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método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8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-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cultivo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11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-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rieg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57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3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cuidado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-8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agronómi</a:t>
            </a:r>
            <a:r>
              <a:rPr sz="750" dirty="0">
                <a:latin typeface="Arial"/>
                <a:cs typeface="Arial"/>
              </a:rPr>
              <a:t>-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23377" y="1829459"/>
            <a:ext cx="2051572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4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fortaleciero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1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tant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7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producció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38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qu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haci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-12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1928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23378" y="1950713"/>
            <a:ext cx="1875550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paí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1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y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contab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sei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38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ingenio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112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azucareros.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92547" y="2374749"/>
            <a:ext cx="1182757" cy="355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28"/>
              </a:lnSpc>
              <a:spcBef>
                <a:spcPts val="41"/>
              </a:spcBef>
            </a:pPr>
            <a:r>
              <a:rPr sz="750" b="1" spc="5" dirty="0">
                <a:latin typeface="Times New Roman"/>
                <a:cs typeface="Times New Roman"/>
              </a:rPr>
              <a:t>E</a:t>
            </a:r>
            <a:r>
              <a:rPr sz="750" b="1" dirty="0">
                <a:latin typeface="Times New Roman"/>
                <a:cs typeface="Times New Roman"/>
              </a:rPr>
              <a:t>l</a:t>
            </a:r>
            <a:r>
              <a:rPr sz="750" b="1" spc="72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trigo</a:t>
            </a:r>
            <a:r>
              <a:rPr sz="750" b="1" dirty="0">
                <a:latin typeface="Times New Roman"/>
                <a:cs typeface="Times New Roman"/>
              </a:rPr>
              <a:t>:</a:t>
            </a:r>
            <a:r>
              <a:rPr sz="750" b="1" spc="-16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Arial"/>
                <a:cs typeface="Arial"/>
              </a:rPr>
              <a:t>s</a:t>
            </a:r>
            <a:r>
              <a:rPr sz="750" dirty="0">
                <a:latin typeface="Arial"/>
                <a:cs typeface="Arial"/>
              </a:rPr>
              <a:t>u</a:t>
            </a:r>
            <a:r>
              <a:rPr sz="750" spc="1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producció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59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se</a:t>
            </a:r>
            <a:endParaRPr sz="750">
              <a:latin typeface="Arial"/>
              <a:cs typeface="Arial"/>
            </a:endParaRPr>
          </a:p>
          <a:p>
            <a:pPr marL="8659" indent="244595">
              <a:lnSpc>
                <a:spcPts val="862"/>
              </a:lnSpc>
              <a:spcBef>
                <a:spcPts val="47"/>
              </a:spcBef>
            </a:pPr>
            <a:r>
              <a:rPr sz="750" spc="5" dirty="0">
                <a:latin typeface="Arial"/>
                <a:cs typeface="Arial"/>
              </a:rPr>
              <a:t>b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especialment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13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las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área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3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3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Saban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5" dirty="0">
                <a:latin typeface="Arial"/>
                <a:cs typeface="Arial"/>
              </a:rPr>
              <a:t> 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Bogo</a:t>
            </a:r>
            <a:r>
              <a:rPr sz="750" dirty="0">
                <a:latin typeface="Arial"/>
                <a:cs typeface="Arial"/>
              </a:rPr>
              <a:t>-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44894" y="2435362"/>
            <a:ext cx="1525969" cy="115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8"/>
              </a:lnSpc>
              <a:spcBef>
                <a:spcPts val="41"/>
              </a:spcBef>
            </a:pPr>
            <a:r>
              <a:rPr sz="750" b="1" spc="5" dirty="0">
                <a:latin typeface="Times New Roman"/>
                <a:cs typeface="Times New Roman"/>
              </a:rPr>
              <a:t>E</a:t>
            </a:r>
            <a:r>
              <a:rPr sz="750" b="1" dirty="0">
                <a:latin typeface="Times New Roman"/>
                <a:cs typeface="Times New Roman"/>
              </a:rPr>
              <a:t>l</a:t>
            </a:r>
            <a:r>
              <a:rPr sz="750" b="1" spc="72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algodón</a:t>
            </a:r>
            <a:r>
              <a:rPr sz="750" b="1" dirty="0">
                <a:latin typeface="Times New Roman"/>
                <a:cs typeface="Times New Roman"/>
              </a:rPr>
              <a:t>:</a:t>
            </a:r>
            <a:r>
              <a:rPr sz="750" b="1" spc="65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Arial"/>
                <a:cs typeface="Arial"/>
              </a:rPr>
              <a:t>est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-38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cultiv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8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cont</a:t>
            </a:r>
            <a:r>
              <a:rPr sz="750" dirty="0">
                <a:latin typeface="Arial"/>
                <a:cs typeface="Arial"/>
              </a:rPr>
              <a:t>ó</a:t>
            </a:r>
            <a:r>
              <a:rPr sz="750" spc="3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durante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44894" y="2556615"/>
            <a:ext cx="1497693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alguno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2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periodo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5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3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protecció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94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de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39022" y="2602153"/>
            <a:ext cx="926575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11"/>
              </a:lnSpc>
              <a:spcBef>
                <a:spcPts val="40"/>
              </a:spcBef>
            </a:pPr>
            <a:r>
              <a:rPr sz="750" b="1" spc="6" dirty="0">
                <a:latin typeface="Times New Roman"/>
                <a:cs typeface="Times New Roman"/>
              </a:rPr>
              <a:t>Cult</a:t>
            </a:r>
            <a:r>
              <a:rPr sz="750" b="1" dirty="0">
                <a:latin typeface="Times New Roman"/>
                <a:cs typeface="Times New Roman"/>
              </a:rPr>
              <a:t>i</a:t>
            </a:r>
            <a:r>
              <a:rPr sz="750" b="1" spc="-6" dirty="0">
                <a:latin typeface="Times New Roman"/>
                <a:cs typeface="Times New Roman"/>
              </a:rPr>
              <a:t>v</a:t>
            </a:r>
            <a:r>
              <a:rPr sz="750" b="1" spc="6" dirty="0">
                <a:latin typeface="Times New Roman"/>
                <a:cs typeface="Times New Roman"/>
              </a:rPr>
              <a:t>o</a:t>
            </a:r>
            <a:r>
              <a:rPr sz="750" b="1" dirty="0">
                <a:latin typeface="Times New Roman"/>
                <a:cs typeface="Times New Roman"/>
              </a:rPr>
              <a:t>s</a:t>
            </a:r>
            <a:r>
              <a:rPr sz="750" b="1" spc="29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qu</a:t>
            </a:r>
            <a:r>
              <a:rPr sz="750" b="1" dirty="0">
                <a:latin typeface="Times New Roman"/>
                <a:cs typeface="Times New Roman"/>
              </a:rPr>
              <a:t>e</a:t>
            </a:r>
            <a:r>
              <a:rPr sz="750" b="1" spc="72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amplían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4894" y="2677868"/>
            <a:ext cx="1437590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política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8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arancelarias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-1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qu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influyeron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23497" y="2723406"/>
            <a:ext cx="957626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11"/>
              </a:lnSpc>
              <a:spcBef>
                <a:spcPts val="40"/>
              </a:spcBef>
            </a:pPr>
            <a:r>
              <a:rPr sz="750" b="1" spc="6" dirty="0">
                <a:latin typeface="Times New Roman"/>
                <a:cs typeface="Times New Roman"/>
              </a:rPr>
              <a:t>la</a:t>
            </a:r>
            <a:r>
              <a:rPr sz="750" b="1" dirty="0">
                <a:latin typeface="Times New Roman"/>
                <a:cs typeface="Times New Roman"/>
              </a:rPr>
              <a:t>s</a:t>
            </a:r>
            <a:r>
              <a:rPr sz="750" b="1" spc="37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f</a:t>
            </a:r>
            <a:r>
              <a:rPr sz="750" b="1" spc="-6" dirty="0">
                <a:latin typeface="Times New Roman"/>
                <a:cs typeface="Times New Roman"/>
              </a:rPr>
              <a:t>r</a:t>
            </a:r>
            <a:r>
              <a:rPr sz="750" b="1" spc="6" dirty="0">
                <a:latin typeface="Times New Roman"/>
                <a:cs typeface="Times New Roman"/>
              </a:rPr>
              <a:t>onte</a:t>
            </a:r>
            <a:r>
              <a:rPr sz="750" b="1" spc="-13" dirty="0">
                <a:latin typeface="Times New Roman"/>
                <a:cs typeface="Times New Roman"/>
              </a:rPr>
              <a:t>r</a:t>
            </a:r>
            <a:r>
              <a:rPr sz="750" b="1" spc="6" dirty="0">
                <a:latin typeface="Times New Roman"/>
                <a:cs typeface="Times New Roman"/>
              </a:rPr>
              <a:t>a</a:t>
            </a:r>
            <a:r>
              <a:rPr sz="750" b="1" dirty="0">
                <a:latin typeface="Times New Roman"/>
                <a:cs typeface="Times New Roman"/>
              </a:rPr>
              <a:t>s</a:t>
            </a:r>
            <a:r>
              <a:rPr sz="750" b="1" spc="13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agrícolas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92547" y="2738508"/>
            <a:ext cx="1186280" cy="718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t</a:t>
            </a:r>
            <a:r>
              <a:rPr sz="750" dirty="0">
                <a:latin typeface="Arial"/>
                <a:cs typeface="Arial"/>
              </a:rPr>
              <a:t>á</a:t>
            </a:r>
            <a:r>
              <a:rPr sz="750" spc="23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departament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174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de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50"/>
              </a:spcBef>
            </a:pPr>
            <a:r>
              <a:rPr sz="750" spc="5" dirty="0">
                <a:latin typeface="Arial"/>
                <a:cs typeface="Arial"/>
              </a:rPr>
              <a:t>Boyacá</a:t>
            </a:r>
            <a:r>
              <a:rPr sz="750" dirty="0">
                <a:latin typeface="Arial"/>
                <a:cs typeface="Arial"/>
              </a:rPr>
              <a:t>.</a:t>
            </a:r>
            <a:r>
              <a:rPr sz="750" spc="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</a:t>
            </a:r>
            <a:r>
              <a:rPr sz="750" dirty="0">
                <a:latin typeface="Arial"/>
                <a:cs typeface="Arial"/>
              </a:rPr>
              <a:t>u</a:t>
            </a:r>
            <a:r>
              <a:rPr sz="750" spc="2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alt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producció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77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expansió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estuv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46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protegida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po</a:t>
            </a:r>
            <a:r>
              <a:rPr sz="750" dirty="0">
                <a:latin typeface="Arial"/>
                <a:cs typeface="Arial"/>
              </a:rPr>
              <a:t>r</a:t>
            </a:r>
            <a:r>
              <a:rPr sz="750" spc="8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la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2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política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11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arancelaria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32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e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inclus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6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po</a:t>
            </a:r>
            <a:r>
              <a:rPr sz="750" dirty="0">
                <a:latin typeface="Arial"/>
                <a:cs typeface="Arial"/>
              </a:rPr>
              <a:t>r</a:t>
            </a:r>
            <a:r>
              <a:rPr sz="750" spc="5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-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prohibició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95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de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6" dirty="0">
                <a:latin typeface="Arial"/>
                <a:cs typeface="Arial"/>
              </a:rPr>
              <a:t>importa</a:t>
            </a:r>
            <a:r>
              <a:rPr sz="750" dirty="0">
                <a:latin typeface="Arial"/>
                <a:cs typeface="Arial"/>
              </a:rPr>
              <a:t>r</a:t>
            </a:r>
            <a:r>
              <a:rPr sz="750" spc="13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harina.</a:t>
            </a:r>
            <a:endParaRPr sz="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44894" y="2799121"/>
            <a:ext cx="1387203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</a:t>
            </a:r>
            <a:r>
              <a:rPr sz="750" dirty="0">
                <a:latin typeface="Arial"/>
                <a:cs typeface="Arial"/>
              </a:rPr>
              <a:t>u</a:t>
            </a:r>
            <a:r>
              <a:rPr sz="750" spc="4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expansió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3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desarroll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13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" dirty="0">
                <a:latin typeface="Arial"/>
                <a:cs typeface="Arial"/>
              </a:rPr>
              <a:t> los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44894" y="2920375"/>
            <a:ext cx="1477310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departamento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13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Magdalena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31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Bolívar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4893" y="3041628"/>
            <a:ext cx="1446640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Atlántico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8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qu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par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192</a:t>
            </a:r>
            <a:r>
              <a:rPr sz="750" dirty="0">
                <a:latin typeface="Arial"/>
                <a:cs typeface="Arial"/>
              </a:rPr>
              <a:t>4</a:t>
            </a:r>
            <a:r>
              <a:rPr sz="750" spc="56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producían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4894" y="3162881"/>
            <a:ext cx="1502266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70</a:t>
            </a:r>
            <a:r>
              <a:rPr sz="750" dirty="0">
                <a:latin typeface="Arial"/>
                <a:cs typeface="Arial"/>
              </a:rPr>
              <a:t>%</a:t>
            </a:r>
            <a:r>
              <a:rPr sz="750" spc="8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-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9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producció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138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tota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8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22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país,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4894" y="3284134"/>
            <a:ext cx="1293573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seguido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12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Boyac</a:t>
            </a:r>
            <a:r>
              <a:rPr sz="750" dirty="0">
                <a:latin typeface="Arial"/>
                <a:cs typeface="Arial"/>
              </a:rPr>
              <a:t>á</a:t>
            </a:r>
            <a:r>
              <a:rPr sz="750" spc="4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Santande</a:t>
            </a:r>
            <a:r>
              <a:rPr sz="750" spc="-47" dirty="0">
                <a:latin typeface="Arial"/>
                <a:cs typeface="Arial"/>
              </a:rPr>
              <a:t>r</a:t>
            </a:r>
            <a:r>
              <a:rPr sz="750" dirty="0"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9959" y="3829475"/>
            <a:ext cx="1809025" cy="597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5" marR="7770">
              <a:lnSpc>
                <a:spcPts val="828"/>
              </a:lnSpc>
              <a:spcBef>
                <a:spcPts val="41"/>
              </a:spcBef>
            </a:pPr>
            <a:r>
              <a:rPr sz="750" b="1" spc="5" dirty="0">
                <a:latin typeface="Times New Roman"/>
                <a:cs typeface="Times New Roman"/>
              </a:rPr>
              <a:t>E</a:t>
            </a:r>
            <a:r>
              <a:rPr sz="750" b="1" dirty="0">
                <a:latin typeface="Times New Roman"/>
                <a:cs typeface="Times New Roman"/>
              </a:rPr>
              <a:t>l</a:t>
            </a:r>
            <a:r>
              <a:rPr sz="750" b="1" spc="72" dirty="0">
                <a:latin typeface="Times New Roman"/>
                <a:cs typeface="Times New Roman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ar</a:t>
            </a:r>
            <a:r>
              <a:rPr sz="750" b="1" spc="-6" dirty="0">
                <a:latin typeface="Times New Roman"/>
                <a:cs typeface="Times New Roman"/>
              </a:rPr>
              <a:t>r</a:t>
            </a:r>
            <a:r>
              <a:rPr sz="750" b="1" spc="6" dirty="0">
                <a:latin typeface="Times New Roman"/>
                <a:cs typeface="Times New Roman"/>
              </a:rPr>
              <a:t>oz</a:t>
            </a:r>
            <a:r>
              <a:rPr sz="750" b="1" dirty="0">
                <a:latin typeface="Times New Roman"/>
                <a:cs typeface="Times New Roman"/>
              </a:rPr>
              <a:t>:</a:t>
            </a:r>
            <a:r>
              <a:rPr sz="750" b="1" spc="-65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Arial"/>
                <a:cs typeface="Arial"/>
              </a:rPr>
              <a:t>desd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comienzo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sigl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6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inici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spc="90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su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47"/>
              </a:spcBef>
            </a:pPr>
            <a:r>
              <a:rPr sz="750" spc="5" dirty="0">
                <a:latin typeface="Arial"/>
                <a:cs typeface="Arial"/>
              </a:rPr>
              <a:t>expansió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n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7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departamento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134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6" dirty="0">
                <a:latin typeface="Arial"/>
                <a:cs typeface="Arial"/>
              </a:rPr>
              <a:t> Cundi</a:t>
            </a:r>
            <a:r>
              <a:rPr sz="750" dirty="0">
                <a:latin typeface="Arial"/>
                <a:cs typeface="Arial"/>
              </a:rPr>
              <a:t>-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nama</a:t>
            </a:r>
            <a:r>
              <a:rPr sz="750" spc="-5" dirty="0">
                <a:latin typeface="Arial"/>
                <a:cs typeface="Arial"/>
              </a:rPr>
              <a:t>r</a:t>
            </a:r>
            <a:r>
              <a:rPr sz="750" spc="5" dirty="0">
                <a:latin typeface="Arial"/>
                <a:cs typeface="Arial"/>
              </a:rPr>
              <a:t>ca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93" dirty="0">
                <a:latin typeface="Arial"/>
                <a:cs typeface="Arial"/>
              </a:rPr>
              <a:t> </a:t>
            </a:r>
            <a:r>
              <a:rPr sz="750" spc="-5" dirty="0">
                <a:latin typeface="Arial"/>
                <a:cs typeface="Arial"/>
              </a:rPr>
              <a:t>V</a:t>
            </a:r>
            <a:r>
              <a:rPr sz="750" spc="5" dirty="0">
                <a:latin typeface="Arial"/>
                <a:cs typeface="Arial"/>
              </a:rPr>
              <a:t>all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16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y</a:t>
            </a:r>
            <a:r>
              <a:rPr sz="750" spc="-51" dirty="0">
                <a:latin typeface="Arial"/>
                <a:cs typeface="Arial"/>
              </a:rPr>
              <a:t> </a:t>
            </a:r>
            <a:r>
              <a:rPr sz="750" spc="-41" dirty="0">
                <a:latin typeface="Arial"/>
                <a:cs typeface="Arial"/>
              </a:rPr>
              <a:t>T</a:t>
            </a:r>
            <a:r>
              <a:rPr sz="750" spc="5" dirty="0">
                <a:latin typeface="Arial"/>
                <a:cs typeface="Arial"/>
              </a:rPr>
              <a:t>olima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7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dond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4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l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reliev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28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de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llanur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73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favoreci</a:t>
            </a:r>
            <a:r>
              <a:rPr sz="750" dirty="0">
                <a:latin typeface="Arial"/>
                <a:cs typeface="Arial"/>
              </a:rPr>
              <a:t>ó</a:t>
            </a:r>
            <a:r>
              <a:rPr sz="750" spc="91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incorporació</a:t>
            </a:r>
            <a:r>
              <a:rPr sz="750" dirty="0">
                <a:latin typeface="Arial"/>
                <a:cs typeface="Arial"/>
              </a:rPr>
              <a:t>n </a:t>
            </a:r>
            <a:r>
              <a:rPr sz="750" spc="3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6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maqui</a:t>
            </a:r>
            <a:r>
              <a:rPr sz="750" dirty="0">
                <a:latin typeface="Arial"/>
                <a:cs typeface="Arial"/>
              </a:rPr>
              <a:t>- 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spc="5" dirty="0">
                <a:latin typeface="Arial"/>
                <a:cs typeface="Arial"/>
              </a:rPr>
              <a:t>nari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4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pesad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-2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necesari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-2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par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s</a:t>
            </a:r>
            <a:r>
              <a:rPr sz="750" dirty="0">
                <a:latin typeface="Arial"/>
                <a:cs typeface="Arial"/>
              </a:rPr>
              <a:t>u</a:t>
            </a:r>
            <a:r>
              <a:rPr sz="750" spc="46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producción.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9160" y="4877327"/>
            <a:ext cx="2965953" cy="845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Complementa</a:t>
            </a:r>
            <a:r>
              <a:rPr sz="818" spc="20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tu</a:t>
            </a:r>
            <a:r>
              <a:rPr sz="818" spc="5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saber</a:t>
            </a:r>
            <a:endParaRPr sz="818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29"/>
              </a:spcBef>
            </a:pP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El</a:t>
            </a:r>
            <a:r>
              <a:rPr sz="750" spc="-10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sector</a:t>
            </a:r>
            <a:r>
              <a:rPr sz="750" spc="97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primario</a:t>
            </a:r>
            <a:endParaRPr sz="750">
              <a:latin typeface="Arial"/>
              <a:cs typeface="Arial"/>
            </a:endParaRPr>
          </a:p>
          <a:p>
            <a:pPr marL="8659">
              <a:lnSpc>
                <a:spcPts val="955"/>
              </a:lnSpc>
              <a:spcBef>
                <a:spcPts val="78"/>
              </a:spcBef>
            </a:pPr>
            <a:r>
              <a:rPr sz="682" dirty="0">
                <a:latin typeface="Arial"/>
                <a:cs typeface="Arial"/>
              </a:rPr>
              <a:t>El</a:t>
            </a:r>
            <a:r>
              <a:rPr sz="682" spc="-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sector</a:t>
            </a:r>
            <a:r>
              <a:rPr sz="682" spc="4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primario,</a:t>
            </a:r>
            <a:r>
              <a:rPr sz="682" spc="9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economía,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hace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referencia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actividades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desarrollan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 ámbito</a:t>
            </a:r>
            <a:r>
              <a:rPr sz="682" spc="7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grícola,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ganadero,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explotación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forestal,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pesca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extracción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minera.</a:t>
            </a:r>
            <a:r>
              <a:rPr sz="682" spc="5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Como</a:t>
            </a:r>
            <a:r>
              <a:rPr sz="682" spc="-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 evidente,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sector</a:t>
            </a:r>
            <a:r>
              <a:rPr sz="682" spc="4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fundamental</a:t>
            </a:r>
            <a:r>
              <a:rPr sz="682" spc="1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toda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economía,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y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toda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sociedad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debe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procurar desarrollarlo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ampliamente</a:t>
            </a:r>
            <a:r>
              <a:rPr sz="682" spc="4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abastecerse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recursos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alimentarios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minerales,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 permitan</a:t>
            </a:r>
            <a:r>
              <a:rPr sz="682" spc="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desarrollar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otras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actividades.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62</a:t>
            </a:r>
            <a:endParaRPr sz="614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9026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" name="object 6"/>
          <p:cNvSpPr txBox="1"/>
          <p:nvPr/>
        </p:nvSpPr>
        <p:spPr>
          <a:xfrm>
            <a:off x="5520211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" name="object 5"/>
          <p:cNvSpPr txBox="1"/>
          <p:nvPr/>
        </p:nvSpPr>
        <p:spPr>
          <a:xfrm>
            <a:off x="5334000" y="1809750"/>
            <a:ext cx="900545" cy="900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75"/>
              </a:lnSpc>
              <a:spcBef>
                <a:spcPts val="16"/>
              </a:spcBef>
            </a:pPr>
            <a:endParaRPr sz="375"/>
          </a:p>
          <a:p>
            <a:pPr>
              <a:lnSpc>
                <a:spcPct val="95825"/>
              </a:lnSpc>
              <a:spcBef>
                <a:spcPts val="682"/>
              </a:spcBef>
            </a:pPr>
            <a:r>
              <a:rPr sz="750" spc="5" dirty="0">
                <a:latin typeface="Arial"/>
                <a:cs typeface="Arial"/>
              </a:rPr>
              <a:t>paí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y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1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contab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83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con</a:t>
            </a:r>
            <a:endParaRPr sz="750">
              <a:latin typeface="Arial"/>
              <a:cs typeface="Arial"/>
            </a:endParaRPr>
          </a:p>
          <a:p>
            <a:pPr>
              <a:lnSpc>
                <a:spcPts val="1202"/>
              </a:lnSpc>
              <a:spcBef>
                <a:spcPts val="3906"/>
              </a:spcBef>
            </a:pPr>
            <a:r>
              <a:rPr sz="1125" spc="6" baseline="26352" dirty="0">
                <a:latin typeface="Arial"/>
                <a:cs typeface="Arial"/>
              </a:rPr>
              <a:t>d</a:t>
            </a:r>
            <a:r>
              <a:rPr sz="1125" baseline="26352" dirty="0">
                <a:latin typeface="Arial"/>
                <a:cs typeface="Arial"/>
              </a:rPr>
              <a:t>e          </a:t>
            </a:r>
            <a:r>
              <a:rPr sz="1125" spc="172" baseline="26352" dirty="0">
                <a:latin typeface="Arial"/>
                <a:cs typeface="Arial"/>
              </a:rPr>
              <a:t> </a:t>
            </a:r>
            <a:r>
              <a:rPr sz="750" b="1" spc="6" dirty="0">
                <a:latin typeface="Times New Roman"/>
                <a:cs typeface="Times New Roman"/>
              </a:rPr>
              <a:t>Cult</a:t>
            </a:r>
            <a:r>
              <a:rPr sz="750" b="1" dirty="0">
                <a:latin typeface="Times New Roman"/>
                <a:cs typeface="Times New Roman"/>
              </a:rPr>
              <a:t>i</a:t>
            </a:r>
            <a:r>
              <a:rPr sz="750" b="1" spc="-6" dirty="0">
                <a:latin typeface="Times New Roman"/>
                <a:cs typeface="Times New Roman"/>
              </a:rPr>
              <a:t>v</a:t>
            </a:r>
            <a:r>
              <a:rPr sz="750" b="1" spc="6" dirty="0">
                <a:latin typeface="Times New Roman"/>
                <a:cs typeface="Times New Roman"/>
              </a:rPr>
              <a:t>os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4546" y="1809750"/>
            <a:ext cx="958887" cy="900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8340">
              <a:lnSpc>
                <a:spcPts val="682"/>
              </a:lnSpc>
            </a:pPr>
            <a:endParaRPr sz="682"/>
          </a:p>
          <a:p>
            <a:pPr marR="216212" algn="r">
              <a:lnSpc>
                <a:spcPct val="95825"/>
              </a:lnSpc>
              <a:spcBef>
                <a:spcPts val="3734"/>
              </a:spcBef>
            </a:pPr>
            <a:r>
              <a:rPr sz="750" b="1" spc="6" dirty="0">
                <a:latin typeface="Times New Roman"/>
                <a:cs typeface="Times New Roman"/>
              </a:rPr>
              <a:t>El</a:t>
            </a:r>
            <a:endParaRPr sz="750">
              <a:latin typeface="Times New Roman"/>
              <a:cs typeface="Times New Roman"/>
            </a:endParaRPr>
          </a:p>
          <a:p>
            <a:pPr algn="r">
              <a:lnSpc>
                <a:spcPct val="95825"/>
              </a:lnSpc>
              <a:spcBef>
                <a:spcPts val="89"/>
              </a:spcBef>
            </a:pPr>
            <a:r>
              <a:rPr sz="750" spc="6" dirty="0">
                <a:latin typeface="Arial"/>
                <a:cs typeface="Arial"/>
              </a:rPr>
              <a:t>realiza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0" y="2710296"/>
            <a:ext cx="900545" cy="1098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234546" y="2710296"/>
            <a:ext cx="900545" cy="1098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82"/>
              </a:lnSpc>
            </a:pPr>
            <a:endParaRPr sz="682"/>
          </a:p>
          <a:p>
            <a:pPr marR="104056" algn="r">
              <a:lnSpc>
                <a:spcPct val="95825"/>
              </a:lnSpc>
              <a:spcBef>
                <a:spcPts val="2368"/>
              </a:spcBef>
            </a:pPr>
            <a:r>
              <a:rPr sz="750" spc="6" dirty="0">
                <a:latin typeface="Arial"/>
                <a:cs typeface="Arial"/>
              </a:rPr>
              <a:t>por</a:t>
            </a:r>
            <a:endParaRPr sz="7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1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4827452" y="3758050"/>
            <a:ext cx="2814197" cy="1454727"/>
          </a:xfrm>
          <a:custGeom>
            <a:avLst/>
            <a:gdLst/>
            <a:ahLst/>
            <a:cxnLst/>
            <a:rect l="l" t="t" r="r" b="b"/>
            <a:pathLst>
              <a:path w="4127489" h="2133600">
                <a:moveTo>
                  <a:pt x="4088501" y="1969616"/>
                </a:moveTo>
                <a:lnTo>
                  <a:pt x="4088902" y="1953376"/>
                </a:lnTo>
                <a:lnTo>
                  <a:pt x="4089402" y="1936948"/>
                </a:lnTo>
                <a:lnTo>
                  <a:pt x="4089934" y="1920608"/>
                </a:lnTo>
                <a:lnTo>
                  <a:pt x="4090428" y="1904626"/>
                </a:lnTo>
                <a:lnTo>
                  <a:pt x="4090817" y="1889277"/>
                </a:lnTo>
                <a:lnTo>
                  <a:pt x="4091032" y="1874833"/>
                </a:lnTo>
                <a:lnTo>
                  <a:pt x="4091006" y="1861566"/>
                </a:lnTo>
                <a:lnTo>
                  <a:pt x="4090669" y="1849749"/>
                </a:lnTo>
                <a:lnTo>
                  <a:pt x="4090328" y="1843976"/>
                </a:lnTo>
                <a:lnTo>
                  <a:pt x="4093215" y="1847391"/>
                </a:lnTo>
                <a:lnTo>
                  <a:pt x="4095592" y="1844114"/>
                </a:lnTo>
                <a:lnTo>
                  <a:pt x="4097561" y="1835916"/>
                </a:lnTo>
                <a:lnTo>
                  <a:pt x="4099224" y="1824568"/>
                </a:lnTo>
                <a:lnTo>
                  <a:pt x="4100684" y="1811841"/>
                </a:lnTo>
                <a:lnTo>
                  <a:pt x="4102042" y="1799506"/>
                </a:lnTo>
                <a:lnTo>
                  <a:pt x="4102622" y="1794751"/>
                </a:lnTo>
                <a:lnTo>
                  <a:pt x="4101753" y="1780816"/>
                </a:lnTo>
                <a:lnTo>
                  <a:pt x="4100661" y="1768679"/>
                </a:lnTo>
                <a:lnTo>
                  <a:pt x="4099385" y="1758115"/>
                </a:lnTo>
                <a:lnTo>
                  <a:pt x="4097961" y="1748897"/>
                </a:lnTo>
                <a:lnTo>
                  <a:pt x="4096429" y="1740800"/>
                </a:lnTo>
                <a:lnTo>
                  <a:pt x="4094825" y="1733599"/>
                </a:lnTo>
                <a:lnTo>
                  <a:pt x="4093189" y="1727069"/>
                </a:lnTo>
                <a:lnTo>
                  <a:pt x="4091558" y="1720984"/>
                </a:lnTo>
                <a:lnTo>
                  <a:pt x="4089969" y="1715118"/>
                </a:lnTo>
                <a:lnTo>
                  <a:pt x="4088461" y="1709246"/>
                </a:lnTo>
                <a:lnTo>
                  <a:pt x="4087073" y="1703143"/>
                </a:lnTo>
                <a:lnTo>
                  <a:pt x="4085841" y="1696584"/>
                </a:lnTo>
                <a:lnTo>
                  <a:pt x="4084804" y="1689341"/>
                </a:lnTo>
                <a:lnTo>
                  <a:pt x="4084000" y="1681192"/>
                </a:lnTo>
                <a:lnTo>
                  <a:pt x="4083466" y="1671909"/>
                </a:lnTo>
                <a:lnTo>
                  <a:pt x="4083241" y="1661267"/>
                </a:lnTo>
                <a:lnTo>
                  <a:pt x="4083363" y="1649041"/>
                </a:lnTo>
                <a:lnTo>
                  <a:pt x="4083869" y="1635006"/>
                </a:lnTo>
                <a:lnTo>
                  <a:pt x="4084799" y="1618936"/>
                </a:lnTo>
                <a:lnTo>
                  <a:pt x="4086188" y="1600606"/>
                </a:lnTo>
                <a:lnTo>
                  <a:pt x="4085043" y="1594828"/>
                </a:lnTo>
                <a:lnTo>
                  <a:pt x="4083591" y="1587953"/>
                </a:lnTo>
                <a:lnTo>
                  <a:pt x="4081891" y="1580695"/>
                </a:lnTo>
                <a:lnTo>
                  <a:pt x="4080000" y="1573768"/>
                </a:lnTo>
                <a:lnTo>
                  <a:pt x="4077976" y="1567888"/>
                </a:lnTo>
                <a:lnTo>
                  <a:pt x="4075878" y="1563768"/>
                </a:lnTo>
                <a:lnTo>
                  <a:pt x="4071688" y="1563666"/>
                </a:lnTo>
                <a:lnTo>
                  <a:pt x="4069712" y="1569113"/>
                </a:lnTo>
                <a:lnTo>
                  <a:pt x="4067892" y="1579177"/>
                </a:lnTo>
                <a:lnTo>
                  <a:pt x="4066402" y="1593176"/>
                </a:lnTo>
                <a:lnTo>
                  <a:pt x="4058870" y="1536687"/>
                </a:lnTo>
                <a:lnTo>
                  <a:pt x="4057219" y="1546935"/>
                </a:lnTo>
                <a:lnTo>
                  <a:pt x="4055919" y="1558409"/>
                </a:lnTo>
                <a:lnTo>
                  <a:pt x="4054938" y="1570905"/>
                </a:lnTo>
                <a:lnTo>
                  <a:pt x="4054240" y="1584215"/>
                </a:lnTo>
                <a:lnTo>
                  <a:pt x="4053792" y="1598133"/>
                </a:lnTo>
                <a:lnTo>
                  <a:pt x="4053560" y="1612454"/>
                </a:lnTo>
                <a:lnTo>
                  <a:pt x="4053606" y="1641478"/>
                </a:lnTo>
                <a:lnTo>
                  <a:pt x="4053816" y="1655770"/>
                </a:lnTo>
                <a:lnTo>
                  <a:pt x="4054104" y="1669639"/>
                </a:lnTo>
                <a:lnTo>
                  <a:pt x="4054438" y="1682881"/>
                </a:lnTo>
                <a:lnTo>
                  <a:pt x="4054782" y="1695288"/>
                </a:lnTo>
                <a:lnTo>
                  <a:pt x="4055103" y="1706656"/>
                </a:lnTo>
                <a:lnTo>
                  <a:pt x="4055366" y="1716777"/>
                </a:lnTo>
                <a:lnTo>
                  <a:pt x="4055505" y="1723415"/>
                </a:lnTo>
                <a:lnTo>
                  <a:pt x="4061969" y="1719084"/>
                </a:lnTo>
                <a:lnTo>
                  <a:pt x="4061189" y="1732203"/>
                </a:lnTo>
                <a:lnTo>
                  <a:pt x="4060451" y="1745283"/>
                </a:lnTo>
                <a:lnTo>
                  <a:pt x="4059797" y="1758300"/>
                </a:lnTo>
                <a:lnTo>
                  <a:pt x="4059269" y="1771229"/>
                </a:lnTo>
                <a:lnTo>
                  <a:pt x="4058908" y="1784045"/>
                </a:lnTo>
                <a:lnTo>
                  <a:pt x="4058757" y="1796722"/>
                </a:lnTo>
                <a:lnTo>
                  <a:pt x="4058857" y="1809234"/>
                </a:lnTo>
                <a:lnTo>
                  <a:pt x="4059250" y="1821558"/>
                </a:lnTo>
                <a:lnTo>
                  <a:pt x="4059977" y="1833668"/>
                </a:lnTo>
                <a:lnTo>
                  <a:pt x="4060788" y="1842808"/>
                </a:lnTo>
                <a:lnTo>
                  <a:pt x="4018751" y="1686166"/>
                </a:lnTo>
                <a:lnTo>
                  <a:pt x="4022699" y="1676073"/>
                </a:lnTo>
                <a:lnTo>
                  <a:pt x="4026067" y="1665312"/>
                </a:lnTo>
                <a:lnTo>
                  <a:pt x="4028909" y="1653954"/>
                </a:lnTo>
                <a:lnTo>
                  <a:pt x="4031278" y="1642074"/>
                </a:lnTo>
                <a:lnTo>
                  <a:pt x="4033228" y="1629744"/>
                </a:lnTo>
                <a:lnTo>
                  <a:pt x="4034813" y="1617038"/>
                </a:lnTo>
                <a:lnTo>
                  <a:pt x="4036085" y="1604028"/>
                </a:lnTo>
                <a:lnTo>
                  <a:pt x="4037099" y="1590788"/>
                </a:lnTo>
                <a:lnTo>
                  <a:pt x="4037909" y="1577391"/>
                </a:lnTo>
                <a:lnTo>
                  <a:pt x="4038567" y="1563910"/>
                </a:lnTo>
                <a:lnTo>
                  <a:pt x="4039128" y="1550418"/>
                </a:lnTo>
                <a:lnTo>
                  <a:pt x="4039644" y="1536988"/>
                </a:lnTo>
                <a:lnTo>
                  <a:pt x="4040171" y="1523694"/>
                </a:lnTo>
                <a:lnTo>
                  <a:pt x="4040761" y="1510608"/>
                </a:lnTo>
                <a:lnTo>
                  <a:pt x="4041467" y="1497804"/>
                </a:lnTo>
                <a:lnTo>
                  <a:pt x="4042344" y="1485354"/>
                </a:lnTo>
                <a:lnTo>
                  <a:pt x="4043445" y="1473333"/>
                </a:lnTo>
                <a:lnTo>
                  <a:pt x="4044532" y="1464005"/>
                </a:lnTo>
                <a:lnTo>
                  <a:pt x="4021456" y="1458988"/>
                </a:lnTo>
                <a:lnTo>
                  <a:pt x="4053562" y="1417307"/>
                </a:lnTo>
                <a:lnTo>
                  <a:pt x="4053905" y="1437500"/>
                </a:lnTo>
                <a:lnTo>
                  <a:pt x="4058721" y="1433387"/>
                </a:lnTo>
                <a:lnTo>
                  <a:pt x="4062419" y="1428215"/>
                </a:lnTo>
                <a:lnTo>
                  <a:pt x="4065120" y="1422013"/>
                </a:lnTo>
                <a:lnTo>
                  <a:pt x="4066941" y="1414807"/>
                </a:lnTo>
                <a:lnTo>
                  <a:pt x="4068001" y="1406623"/>
                </a:lnTo>
                <a:lnTo>
                  <a:pt x="4068420" y="1397490"/>
                </a:lnTo>
                <a:lnTo>
                  <a:pt x="4068317" y="1387434"/>
                </a:lnTo>
                <a:lnTo>
                  <a:pt x="4067811" y="1376483"/>
                </a:lnTo>
                <a:lnTo>
                  <a:pt x="4067021" y="1364663"/>
                </a:lnTo>
                <a:lnTo>
                  <a:pt x="4066065" y="1352001"/>
                </a:lnTo>
                <a:lnTo>
                  <a:pt x="4065064" y="1338526"/>
                </a:lnTo>
                <a:lnTo>
                  <a:pt x="4064135" y="1324263"/>
                </a:lnTo>
                <a:lnTo>
                  <a:pt x="4063398" y="1309240"/>
                </a:lnTo>
                <a:lnTo>
                  <a:pt x="4062972" y="1293484"/>
                </a:lnTo>
                <a:lnTo>
                  <a:pt x="4062976" y="1277022"/>
                </a:lnTo>
                <a:lnTo>
                  <a:pt x="4063528" y="1259882"/>
                </a:lnTo>
                <a:lnTo>
                  <a:pt x="4064749" y="1242089"/>
                </a:lnTo>
                <a:lnTo>
                  <a:pt x="4066706" y="1224064"/>
                </a:lnTo>
                <a:lnTo>
                  <a:pt x="4066777" y="1196648"/>
                </a:lnTo>
                <a:lnTo>
                  <a:pt x="4066036" y="1170307"/>
                </a:lnTo>
                <a:lnTo>
                  <a:pt x="4064587" y="1144896"/>
                </a:lnTo>
                <a:lnTo>
                  <a:pt x="4062534" y="1120269"/>
                </a:lnTo>
                <a:lnTo>
                  <a:pt x="4059980" y="1096281"/>
                </a:lnTo>
                <a:lnTo>
                  <a:pt x="4057027" y="1072788"/>
                </a:lnTo>
                <a:lnTo>
                  <a:pt x="4053781" y="1049642"/>
                </a:lnTo>
                <a:lnTo>
                  <a:pt x="4050343" y="1026701"/>
                </a:lnTo>
                <a:lnTo>
                  <a:pt x="4046817" y="1003817"/>
                </a:lnTo>
                <a:lnTo>
                  <a:pt x="4043307" y="980846"/>
                </a:lnTo>
                <a:lnTo>
                  <a:pt x="4039915" y="957643"/>
                </a:lnTo>
                <a:lnTo>
                  <a:pt x="4036746" y="934062"/>
                </a:lnTo>
                <a:lnTo>
                  <a:pt x="4033902" y="909958"/>
                </a:lnTo>
                <a:lnTo>
                  <a:pt x="4031488" y="885186"/>
                </a:lnTo>
                <a:lnTo>
                  <a:pt x="4029605" y="859600"/>
                </a:lnTo>
                <a:lnTo>
                  <a:pt x="4028358" y="833056"/>
                </a:lnTo>
                <a:lnTo>
                  <a:pt x="4027851" y="805408"/>
                </a:lnTo>
                <a:lnTo>
                  <a:pt x="4028185" y="776511"/>
                </a:lnTo>
                <a:lnTo>
                  <a:pt x="4029465" y="746219"/>
                </a:lnTo>
                <a:lnTo>
                  <a:pt x="4031794" y="714387"/>
                </a:lnTo>
                <a:lnTo>
                  <a:pt x="4028503" y="697819"/>
                </a:lnTo>
                <a:lnTo>
                  <a:pt x="4026008" y="680216"/>
                </a:lnTo>
                <a:lnTo>
                  <a:pt x="4024241" y="661731"/>
                </a:lnTo>
                <a:lnTo>
                  <a:pt x="4023133" y="642519"/>
                </a:lnTo>
                <a:lnTo>
                  <a:pt x="4022615" y="622732"/>
                </a:lnTo>
                <a:lnTo>
                  <a:pt x="4022620" y="602524"/>
                </a:lnTo>
                <a:lnTo>
                  <a:pt x="4023077" y="582048"/>
                </a:lnTo>
                <a:lnTo>
                  <a:pt x="4023918" y="561457"/>
                </a:lnTo>
                <a:lnTo>
                  <a:pt x="4025074" y="540905"/>
                </a:lnTo>
                <a:lnTo>
                  <a:pt x="4026478" y="520546"/>
                </a:lnTo>
                <a:lnTo>
                  <a:pt x="4028059" y="500531"/>
                </a:lnTo>
                <a:lnTo>
                  <a:pt x="4029749" y="481016"/>
                </a:lnTo>
                <a:lnTo>
                  <a:pt x="4031479" y="462153"/>
                </a:lnTo>
                <a:lnTo>
                  <a:pt x="4033181" y="444095"/>
                </a:lnTo>
                <a:lnTo>
                  <a:pt x="4034786" y="426996"/>
                </a:lnTo>
                <a:lnTo>
                  <a:pt x="4036224" y="411009"/>
                </a:lnTo>
                <a:lnTo>
                  <a:pt x="4037428" y="396288"/>
                </a:lnTo>
                <a:lnTo>
                  <a:pt x="4038329" y="382986"/>
                </a:lnTo>
                <a:lnTo>
                  <a:pt x="4038857" y="371256"/>
                </a:lnTo>
                <a:lnTo>
                  <a:pt x="4038900" y="343278"/>
                </a:lnTo>
                <a:lnTo>
                  <a:pt x="4038446" y="326439"/>
                </a:lnTo>
                <a:lnTo>
                  <a:pt x="4037645" y="310629"/>
                </a:lnTo>
                <a:lnTo>
                  <a:pt x="4036560" y="295748"/>
                </a:lnTo>
                <a:lnTo>
                  <a:pt x="4035252" y="281691"/>
                </a:lnTo>
                <a:lnTo>
                  <a:pt x="4033784" y="268355"/>
                </a:lnTo>
                <a:lnTo>
                  <a:pt x="4032217" y="255639"/>
                </a:lnTo>
                <a:lnTo>
                  <a:pt x="4030615" y="243438"/>
                </a:lnTo>
                <a:lnTo>
                  <a:pt x="4029039" y="231650"/>
                </a:lnTo>
                <a:lnTo>
                  <a:pt x="4027552" y="220173"/>
                </a:lnTo>
                <a:lnTo>
                  <a:pt x="4026216" y="208903"/>
                </a:lnTo>
                <a:lnTo>
                  <a:pt x="4025093" y="197737"/>
                </a:lnTo>
                <a:lnTo>
                  <a:pt x="4024245" y="186573"/>
                </a:lnTo>
                <a:lnTo>
                  <a:pt x="4023735" y="175307"/>
                </a:lnTo>
                <a:lnTo>
                  <a:pt x="4023624" y="163837"/>
                </a:lnTo>
                <a:lnTo>
                  <a:pt x="4023976" y="152060"/>
                </a:lnTo>
                <a:lnTo>
                  <a:pt x="4024852" y="139873"/>
                </a:lnTo>
                <a:lnTo>
                  <a:pt x="4026314" y="127172"/>
                </a:lnTo>
                <a:lnTo>
                  <a:pt x="4028426" y="113856"/>
                </a:lnTo>
                <a:lnTo>
                  <a:pt x="4031248" y="99822"/>
                </a:lnTo>
                <a:lnTo>
                  <a:pt x="4011779" y="112864"/>
                </a:lnTo>
                <a:lnTo>
                  <a:pt x="4012022" y="23363"/>
                </a:lnTo>
                <a:lnTo>
                  <a:pt x="4012071" y="19392"/>
                </a:lnTo>
                <a:lnTo>
                  <a:pt x="4012350" y="0"/>
                </a:lnTo>
                <a:lnTo>
                  <a:pt x="4000162" y="1716"/>
                </a:lnTo>
                <a:lnTo>
                  <a:pt x="3990678" y="2466"/>
                </a:lnTo>
                <a:lnTo>
                  <a:pt x="3977608" y="2620"/>
                </a:lnTo>
                <a:lnTo>
                  <a:pt x="3935427" y="2447"/>
                </a:lnTo>
                <a:lnTo>
                  <a:pt x="3904755" y="2303"/>
                </a:lnTo>
                <a:lnTo>
                  <a:pt x="3876115" y="2162"/>
                </a:lnTo>
                <a:lnTo>
                  <a:pt x="3849361" y="2027"/>
                </a:lnTo>
                <a:lnTo>
                  <a:pt x="3812441" y="1845"/>
                </a:lnTo>
                <a:lnTo>
                  <a:pt x="3778928" y="1699"/>
                </a:lnTo>
                <a:lnTo>
                  <a:pt x="3718838" y="1558"/>
                </a:lnTo>
                <a:lnTo>
                  <a:pt x="3657136" y="1786"/>
                </a:lnTo>
                <a:lnTo>
                  <a:pt x="3642610" y="1930"/>
                </a:lnTo>
                <a:lnTo>
                  <a:pt x="3628216" y="2115"/>
                </a:lnTo>
                <a:lnTo>
                  <a:pt x="3613839" y="2342"/>
                </a:lnTo>
                <a:lnTo>
                  <a:pt x="3599367" y="2615"/>
                </a:lnTo>
                <a:lnTo>
                  <a:pt x="3584686" y="2936"/>
                </a:lnTo>
                <a:lnTo>
                  <a:pt x="3569681" y="3309"/>
                </a:lnTo>
                <a:lnTo>
                  <a:pt x="3554239" y="3736"/>
                </a:lnTo>
                <a:lnTo>
                  <a:pt x="3538246" y="4219"/>
                </a:lnTo>
                <a:lnTo>
                  <a:pt x="3521588" y="4762"/>
                </a:lnTo>
                <a:lnTo>
                  <a:pt x="3504151" y="5368"/>
                </a:lnTo>
                <a:lnTo>
                  <a:pt x="3485822" y="6038"/>
                </a:lnTo>
                <a:lnTo>
                  <a:pt x="3466486" y="6776"/>
                </a:lnTo>
                <a:lnTo>
                  <a:pt x="3446030" y="7584"/>
                </a:lnTo>
                <a:lnTo>
                  <a:pt x="3424340" y="8465"/>
                </a:lnTo>
                <a:lnTo>
                  <a:pt x="3401303" y="9423"/>
                </a:lnTo>
                <a:lnTo>
                  <a:pt x="3434297" y="20916"/>
                </a:lnTo>
                <a:lnTo>
                  <a:pt x="2877478" y="711"/>
                </a:lnTo>
                <a:lnTo>
                  <a:pt x="2844053" y="1821"/>
                </a:lnTo>
                <a:lnTo>
                  <a:pt x="2814751" y="3080"/>
                </a:lnTo>
                <a:lnTo>
                  <a:pt x="2788844" y="4461"/>
                </a:lnTo>
                <a:lnTo>
                  <a:pt x="2765605" y="5939"/>
                </a:lnTo>
                <a:lnTo>
                  <a:pt x="2744310" y="7487"/>
                </a:lnTo>
                <a:lnTo>
                  <a:pt x="2724230" y="9079"/>
                </a:lnTo>
                <a:lnTo>
                  <a:pt x="2704639" y="10688"/>
                </a:lnTo>
                <a:lnTo>
                  <a:pt x="2684812" y="12288"/>
                </a:lnTo>
                <a:lnTo>
                  <a:pt x="2664020" y="13852"/>
                </a:lnTo>
                <a:lnTo>
                  <a:pt x="2641538" y="15355"/>
                </a:lnTo>
                <a:lnTo>
                  <a:pt x="2616639" y="16771"/>
                </a:lnTo>
                <a:lnTo>
                  <a:pt x="2588596" y="18071"/>
                </a:lnTo>
                <a:lnTo>
                  <a:pt x="2556683" y="19232"/>
                </a:lnTo>
                <a:lnTo>
                  <a:pt x="2520173" y="20225"/>
                </a:lnTo>
                <a:lnTo>
                  <a:pt x="2478339" y="21026"/>
                </a:lnTo>
                <a:lnTo>
                  <a:pt x="2430456" y="21607"/>
                </a:lnTo>
                <a:lnTo>
                  <a:pt x="2375796" y="21942"/>
                </a:lnTo>
                <a:lnTo>
                  <a:pt x="2313633" y="22004"/>
                </a:lnTo>
                <a:lnTo>
                  <a:pt x="2243240" y="21769"/>
                </a:lnTo>
                <a:lnTo>
                  <a:pt x="2163891" y="21209"/>
                </a:lnTo>
                <a:lnTo>
                  <a:pt x="2105355" y="21861"/>
                </a:lnTo>
                <a:lnTo>
                  <a:pt x="2052189" y="22397"/>
                </a:lnTo>
                <a:lnTo>
                  <a:pt x="2003875" y="22827"/>
                </a:lnTo>
                <a:lnTo>
                  <a:pt x="1959895" y="23162"/>
                </a:lnTo>
                <a:lnTo>
                  <a:pt x="1919733" y="23412"/>
                </a:lnTo>
                <a:lnTo>
                  <a:pt x="1882870" y="23589"/>
                </a:lnTo>
                <a:lnTo>
                  <a:pt x="1816977" y="23763"/>
                </a:lnTo>
                <a:lnTo>
                  <a:pt x="1644702" y="23622"/>
                </a:lnTo>
                <a:lnTo>
                  <a:pt x="1509641" y="23831"/>
                </a:lnTo>
                <a:lnTo>
                  <a:pt x="1468608" y="24018"/>
                </a:lnTo>
                <a:lnTo>
                  <a:pt x="1423633" y="24282"/>
                </a:lnTo>
                <a:lnTo>
                  <a:pt x="1235876" y="27698"/>
                </a:lnTo>
                <a:lnTo>
                  <a:pt x="1384466" y="15633"/>
                </a:lnTo>
                <a:lnTo>
                  <a:pt x="1351071" y="15474"/>
                </a:lnTo>
                <a:lnTo>
                  <a:pt x="1316476" y="15222"/>
                </a:lnTo>
                <a:lnTo>
                  <a:pt x="1280794" y="14892"/>
                </a:lnTo>
                <a:lnTo>
                  <a:pt x="1244139" y="14499"/>
                </a:lnTo>
                <a:lnTo>
                  <a:pt x="1206622" y="14059"/>
                </a:lnTo>
                <a:lnTo>
                  <a:pt x="1168356" y="13589"/>
                </a:lnTo>
                <a:lnTo>
                  <a:pt x="1129455" y="13103"/>
                </a:lnTo>
                <a:lnTo>
                  <a:pt x="1090030" y="12617"/>
                </a:lnTo>
                <a:lnTo>
                  <a:pt x="1050194" y="12147"/>
                </a:lnTo>
                <a:lnTo>
                  <a:pt x="1010061" y="11709"/>
                </a:lnTo>
                <a:lnTo>
                  <a:pt x="969742" y="11318"/>
                </a:lnTo>
                <a:lnTo>
                  <a:pt x="929350" y="10990"/>
                </a:lnTo>
                <a:lnTo>
                  <a:pt x="888999" y="10740"/>
                </a:lnTo>
                <a:lnTo>
                  <a:pt x="848800" y="10585"/>
                </a:lnTo>
                <a:lnTo>
                  <a:pt x="769310" y="10620"/>
                </a:lnTo>
                <a:lnTo>
                  <a:pt x="730245" y="10841"/>
                </a:lnTo>
                <a:lnTo>
                  <a:pt x="691783" y="11219"/>
                </a:lnTo>
                <a:lnTo>
                  <a:pt x="654037" y="11770"/>
                </a:lnTo>
                <a:lnTo>
                  <a:pt x="617120" y="12509"/>
                </a:lnTo>
                <a:lnTo>
                  <a:pt x="604786" y="13379"/>
                </a:lnTo>
                <a:lnTo>
                  <a:pt x="592195" y="14239"/>
                </a:lnTo>
                <a:lnTo>
                  <a:pt x="566160" y="15926"/>
                </a:lnTo>
                <a:lnTo>
                  <a:pt x="538856" y="17561"/>
                </a:lnTo>
                <a:lnTo>
                  <a:pt x="510124" y="19137"/>
                </a:lnTo>
                <a:lnTo>
                  <a:pt x="479806" y="20645"/>
                </a:lnTo>
                <a:lnTo>
                  <a:pt x="447742" y="22077"/>
                </a:lnTo>
                <a:lnTo>
                  <a:pt x="413774" y="23426"/>
                </a:lnTo>
                <a:lnTo>
                  <a:pt x="377743" y="24682"/>
                </a:lnTo>
                <a:lnTo>
                  <a:pt x="339490" y="25838"/>
                </a:lnTo>
                <a:lnTo>
                  <a:pt x="319481" y="26376"/>
                </a:lnTo>
                <a:lnTo>
                  <a:pt x="298858" y="26885"/>
                </a:lnTo>
                <a:lnTo>
                  <a:pt x="276754" y="27388"/>
                </a:lnTo>
                <a:lnTo>
                  <a:pt x="253943" y="27857"/>
                </a:lnTo>
                <a:lnTo>
                  <a:pt x="230402" y="28292"/>
                </a:lnTo>
                <a:lnTo>
                  <a:pt x="206110" y="28692"/>
                </a:lnTo>
                <a:lnTo>
                  <a:pt x="181044" y="29056"/>
                </a:lnTo>
                <a:lnTo>
                  <a:pt x="155182" y="29383"/>
                </a:lnTo>
                <a:lnTo>
                  <a:pt x="128500" y="29671"/>
                </a:lnTo>
                <a:lnTo>
                  <a:pt x="86894" y="30030"/>
                </a:lnTo>
                <a:lnTo>
                  <a:pt x="58067" y="30218"/>
                </a:lnTo>
                <a:lnTo>
                  <a:pt x="29311" y="30362"/>
                </a:lnTo>
                <a:lnTo>
                  <a:pt x="7228" y="30441"/>
                </a:lnTo>
                <a:lnTo>
                  <a:pt x="6999" y="35737"/>
                </a:lnTo>
                <a:lnTo>
                  <a:pt x="6745" y="41097"/>
                </a:lnTo>
                <a:lnTo>
                  <a:pt x="6466" y="46570"/>
                </a:lnTo>
                <a:lnTo>
                  <a:pt x="3863" y="72304"/>
                </a:lnTo>
                <a:lnTo>
                  <a:pt x="1992" y="96430"/>
                </a:lnTo>
                <a:lnTo>
                  <a:pt x="775" y="119107"/>
                </a:lnTo>
                <a:lnTo>
                  <a:pt x="136" y="140493"/>
                </a:lnTo>
                <a:lnTo>
                  <a:pt x="0" y="160746"/>
                </a:lnTo>
                <a:lnTo>
                  <a:pt x="289" y="180024"/>
                </a:lnTo>
                <a:lnTo>
                  <a:pt x="930" y="198485"/>
                </a:lnTo>
                <a:lnTo>
                  <a:pt x="1844" y="216286"/>
                </a:lnTo>
                <a:lnTo>
                  <a:pt x="2956" y="233587"/>
                </a:lnTo>
                <a:lnTo>
                  <a:pt x="4191" y="250545"/>
                </a:lnTo>
                <a:lnTo>
                  <a:pt x="5471" y="267318"/>
                </a:lnTo>
                <a:lnTo>
                  <a:pt x="6722" y="284065"/>
                </a:lnTo>
                <a:lnTo>
                  <a:pt x="7866" y="300943"/>
                </a:lnTo>
                <a:lnTo>
                  <a:pt x="8828" y="318110"/>
                </a:lnTo>
                <a:lnTo>
                  <a:pt x="9532" y="335724"/>
                </a:lnTo>
                <a:lnTo>
                  <a:pt x="9902" y="353945"/>
                </a:lnTo>
                <a:lnTo>
                  <a:pt x="9861" y="372928"/>
                </a:lnTo>
                <a:lnTo>
                  <a:pt x="9334" y="392834"/>
                </a:lnTo>
                <a:lnTo>
                  <a:pt x="8244" y="413819"/>
                </a:lnTo>
                <a:lnTo>
                  <a:pt x="6516" y="436041"/>
                </a:lnTo>
                <a:lnTo>
                  <a:pt x="24779" y="546938"/>
                </a:lnTo>
                <a:lnTo>
                  <a:pt x="17972" y="530961"/>
                </a:lnTo>
                <a:lnTo>
                  <a:pt x="18612" y="560529"/>
                </a:lnTo>
                <a:lnTo>
                  <a:pt x="19478" y="588552"/>
                </a:lnTo>
                <a:lnTo>
                  <a:pt x="20527" y="615194"/>
                </a:lnTo>
                <a:lnTo>
                  <a:pt x="21718" y="640621"/>
                </a:lnTo>
                <a:lnTo>
                  <a:pt x="23010" y="664999"/>
                </a:lnTo>
                <a:lnTo>
                  <a:pt x="24360" y="688494"/>
                </a:lnTo>
                <a:lnTo>
                  <a:pt x="25728" y="711270"/>
                </a:lnTo>
                <a:lnTo>
                  <a:pt x="27072" y="733494"/>
                </a:lnTo>
                <a:lnTo>
                  <a:pt x="28350" y="755331"/>
                </a:lnTo>
                <a:lnTo>
                  <a:pt x="29521" y="776946"/>
                </a:lnTo>
                <a:lnTo>
                  <a:pt x="30543" y="798505"/>
                </a:lnTo>
                <a:lnTo>
                  <a:pt x="31375" y="820173"/>
                </a:lnTo>
                <a:lnTo>
                  <a:pt x="31975" y="842116"/>
                </a:lnTo>
                <a:lnTo>
                  <a:pt x="32302" y="864500"/>
                </a:lnTo>
                <a:lnTo>
                  <a:pt x="32315" y="887490"/>
                </a:lnTo>
                <a:lnTo>
                  <a:pt x="31971" y="911251"/>
                </a:lnTo>
                <a:lnTo>
                  <a:pt x="31229" y="935949"/>
                </a:lnTo>
                <a:lnTo>
                  <a:pt x="30048" y="961749"/>
                </a:lnTo>
                <a:lnTo>
                  <a:pt x="28386" y="988818"/>
                </a:lnTo>
                <a:lnTo>
                  <a:pt x="26201" y="1017320"/>
                </a:lnTo>
                <a:lnTo>
                  <a:pt x="40565" y="1089736"/>
                </a:lnTo>
                <a:lnTo>
                  <a:pt x="40406" y="1139634"/>
                </a:lnTo>
                <a:lnTo>
                  <a:pt x="40188" y="1190541"/>
                </a:lnTo>
                <a:lnTo>
                  <a:pt x="40030" y="1216313"/>
                </a:lnTo>
                <a:lnTo>
                  <a:pt x="39827" y="1242268"/>
                </a:lnTo>
                <a:lnTo>
                  <a:pt x="39568" y="1268381"/>
                </a:lnTo>
                <a:lnTo>
                  <a:pt x="39242" y="1294628"/>
                </a:lnTo>
                <a:lnTo>
                  <a:pt x="38841" y="1320987"/>
                </a:lnTo>
                <a:lnTo>
                  <a:pt x="38352" y="1347435"/>
                </a:lnTo>
                <a:lnTo>
                  <a:pt x="37767" y="1373946"/>
                </a:lnTo>
                <a:lnTo>
                  <a:pt x="37074" y="1400499"/>
                </a:lnTo>
                <a:lnTo>
                  <a:pt x="36264" y="1427070"/>
                </a:lnTo>
                <a:lnTo>
                  <a:pt x="35326" y="1453635"/>
                </a:lnTo>
                <a:lnTo>
                  <a:pt x="34250" y="1480170"/>
                </a:lnTo>
                <a:lnTo>
                  <a:pt x="33026" y="1506653"/>
                </a:lnTo>
                <a:lnTo>
                  <a:pt x="31643" y="1533060"/>
                </a:lnTo>
                <a:lnTo>
                  <a:pt x="30092" y="1559368"/>
                </a:lnTo>
                <a:lnTo>
                  <a:pt x="28362" y="1585553"/>
                </a:lnTo>
                <a:lnTo>
                  <a:pt x="26443" y="1611591"/>
                </a:lnTo>
                <a:lnTo>
                  <a:pt x="29959" y="1613561"/>
                </a:lnTo>
                <a:lnTo>
                  <a:pt x="32707" y="1617532"/>
                </a:lnTo>
                <a:lnTo>
                  <a:pt x="34768" y="1623360"/>
                </a:lnTo>
                <a:lnTo>
                  <a:pt x="36229" y="1630898"/>
                </a:lnTo>
                <a:lnTo>
                  <a:pt x="37173" y="1640002"/>
                </a:lnTo>
                <a:lnTo>
                  <a:pt x="37685" y="1650525"/>
                </a:lnTo>
                <a:lnTo>
                  <a:pt x="37848" y="1662322"/>
                </a:lnTo>
                <a:lnTo>
                  <a:pt x="37748" y="1675247"/>
                </a:lnTo>
                <a:lnTo>
                  <a:pt x="37468" y="1689156"/>
                </a:lnTo>
                <a:lnTo>
                  <a:pt x="37092" y="1703902"/>
                </a:lnTo>
                <a:lnTo>
                  <a:pt x="36706" y="1719339"/>
                </a:lnTo>
                <a:lnTo>
                  <a:pt x="36392" y="1735323"/>
                </a:lnTo>
                <a:lnTo>
                  <a:pt x="36236" y="1751707"/>
                </a:lnTo>
                <a:lnTo>
                  <a:pt x="36322" y="1768347"/>
                </a:lnTo>
                <a:lnTo>
                  <a:pt x="36734" y="1785096"/>
                </a:lnTo>
                <a:lnTo>
                  <a:pt x="37556" y="1801809"/>
                </a:lnTo>
                <a:lnTo>
                  <a:pt x="38872" y="1818341"/>
                </a:lnTo>
                <a:lnTo>
                  <a:pt x="39930" y="1828076"/>
                </a:lnTo>
                <a:lnTo>
                  <a:pt x="37831" y="1840864"/>
                </a:lnTo>
                <a:lnTo>
                  <a:pt x="35974" y="1851877"/>
                </a:lnTo>
                <a:lnTo>
                  <a:pt x="34342" y="1861359"/>
                </a:lnTo>
                <a:lnTo>
                  <a:pt x="32917" y="1869552"/>
                </a:lnTo>
                <a:lnTo>
                  <a:pt x="31681" y="1876699"/>
                </a:lnTo>
                <a:lnTo>
                  <a:pt x="30616" y="1883041"/>
                </a:lnTo>
                <a:lnTo>
                  <a:pt x="29703" y="1888822"/>
                </a:lnTo>
                <a:lnTo>
                  <a:pt x="28926" y="1894284"/>
                </a:lnTo>
                <a:lnTo>
                  <a:pt x="28266" y="1899670"/>
                </a:lnTo>
                <a:lnTo>
                  <a:pt x="27705" y="1905222"/>
                </a:lnTo>
                <a:lnTo>
                  <a:pt x="27225" y="1911183"/>
                </a:lnTo>
                <a:lnTo>
                  <a:pt x="26808" y="1917795"/>
                </a:lnTo>
                <a:lnTo>
                  <a:pt x="26436" y="1925301"/>
                </a:lnTo>
                <a:lnTo>
                  <a:pt x="26091" y="1933943"/>
                </a:lnTo>
                <a:lnTo>
                  <a:pt x="25755" y="1943965"/>
                </a:lnTo>
                <a:lnTo>
                  <a:pt x="25411" y="1955608"/>
                </a:lnTo>
                <a:lnTo>
                  <a:pt x="25039" y="1969116"/>
                </a:lnTo>
                <a:lnTo>
                  <a:pt x="24623" y="1984730"/>
                </a:lnTo>
                <a:lnTo>
                  <a:pt x="24145" y="2002694"/>
                </a:lnTo>
                <a:lnTo>
                  <a:pt x="23585" y="2023249"/>
                </a:lnTo>
                <a:lnTo>
                  <a:pt x="27016" y="2035997"/>
                </a:lnTo>
                <a:lnTo>
                  <a:pt x="29264" y="2052410"/>
                </a:lnTo>
                <a:lnTo>
                  <a:pt x="30570" y="2068723"/>
                </a:lnTo>
                <a:lnTo>
                  <a:pt x="31175" y="2081170"/>
                </a:lnTo>
                <a:lnTo>
                  <a:pt x="31319" y="2085987"/>
                </a:lnTo>
                <a:lnTo>
                  <a:pt x="39358" y="2085821"/>
                </a:lnTo>
                <a:lnTo>
                  <a:pt x="46971" y="2085649"/>
                </a:lnTo>
                <a:lnTo>
                  <a:pt x="54813" y="2085477"/>
                </a:lnTo>
                <a:lnTo>
                  <a:pt x="63537" y="2085308"/>
                </a:lnTo>
                <a:lnTo>
                  <a:pt x="73800" y="2085148"/>
                </a:lnTo>
                <a:lnTo>
                  <a:pt x="86255" y="2085000"/>
                </a:lnTo>
                <a:lnTo>
                  <a:pt x="101557" y="2084869"/>
                </a:lnTo>
                <a:lnTo>
                  <a:pt x="143319" y="2084678"/>
                </a:lnTo>
                <a:lnTo>
                  <a:pt x="147855" y="2084666"/>
                </a:lnTo>
                <a:lnTo>
                  <a:pt x="153327" y="2084081"/>
                </a:lnTo>
                <a:lnTo>
                  <a:pt x="177071" y="2081622"/>
                </a:lnTo>
                <a:lnTo>
                  <a:pt x="200657" y="2079753"/>
                </a:lnTo>
                <a:lnTo>
                  <a:pt x="233300" y="2077963"/>
                </a:lnTo>
                <a:lnTo>
                  <a:pt x="261920" y="2076859"/>
                </a:lnTo>
                <a:lnTo>
                  <a:pt x="297302" y="2075858"/>
                </a:lnTo>
                <a:lnTo>
                  <a:pt x="340542" y="2074988"/>
                </a:lnTo>
                <a:lnTo>
                  <a:pt x="365451" y="2074610"/>
                </a:lnTo>
                <a:lnTo>
                  <a:pt x="392735" y="2074275"/>
                </a:lnTo>
                <a:lnTo>
                  <a:pt x="422530" y="2073986"/>
                </a:lnTo>
                <a:lnTo>
                  <a:pt x="805994" y="2075548"/>
                </a:lnTo>
                <a:lnTo>
                  <a:pt x="769926" y="2079383"/>
                </a:lnTo>
                <a:lnTo>
                  <a:pt x="1089661" y="2078596"/>
                </a:lnTo>
                <a:lnTo>
                  <a:pt x="1192823" y="2089594"/>
                </a:lnTo>
                <a:lnTo>
                  <a:pt x="1243083" y="2088554"/>
                </a:lnTo>
                <a:lnTo>
                  <a:pt x="1292211" y="2087905"/>
                </a:lnTo>
                <a:lnTo>
                  <a:pt x="1340333" y="2087602"/>
                </a:lnTo>
                <a:lnTo>
                  <a:pt x="1387573" y="2087604"/>
                </a:lnTo>
                <a:lnTo>
                  <a:pt x="1434058" y="2087866"/>
                </a:lnTo>
                <a:lnTo>
                  <a:pt x="1479912" y="2088345"/>
                </a:lnTo>
                <a:lnTo>
                  <a:pt x="1525261" y="2088997"/>
                </a:lnTo>
                <a:lnTo>
                  <a:pt x="1570230" y="2089780"/>
                </a:lnTo>
                <a:lnTo>
                  <a:pt x="1614943" y="2090650"/>
                </a:lnTo>
                <a:lnTo>
                  <a:pt x="1659528" y="2091563"/>
                </a:lnTo>
                <a:lnTo>
                  <a:pt x="1704108" y="2092475"/>
                </a:lnTo>
                <a:lnTo>
                  <a:pt x="1748809" y="2093345"/>
                </a:lnTo>
                <a:lnTo>
                  <a:pt x="1793756" y="2094128"/>
                </a:lnTo>
                <a:lnTo>
                  <a:pt x="1839075" y="2094780"/>
                </a:lnTo>
                <a:lnTo>
                  <a:pt x="1884890" y="2095259"/>
                </a:lnTo>
                <a:lnTo>
                  <a:pt x="1931328" y="2095521"/>
                </a:lnTo>
                <a:lnTo>
                  <a:pt x="1978513" y="2095523"/>
                </a:lnTo>
                <a:lnTo>
                  <a:pt x="2026570" y="2095220"/>
                </a:lnTo>
                <a:lnTo>
                  <a:pt x="2075625" y="2094571"/>
                </a:lnTo>
                <a:lnTo>
                  <a:pt x="2125803" y="2093531"/>
                </a:lnTo>
                <a:lnTo>
                  <a:pt x="1905293" y="2104085"/>
                </a:lnTo>
                <a:lnTo>
                  <a:pt x="1923998" y="2104555"/>
                </a:lnTo>
                <a:lnTo>
                  <a:pt x="1943030" y="2104938"/>
                </a:lnTo>
                <a:lnTo>
                  <a:pt x="1962342" y="2105242"/>
                </a:lnTo>
                <a:lnTo>
                  <a:pt x="1981887" y="2105474"/>
                </a:lnTo>
                <a:lnTo>
                  <a:pt x="2001621" y="2105641"/>
                </a:lnTo>
                <a:lnTo>
                  <a:pt x="2041465" y="2105814"/>
                </a:lnTo>
                <a:lnTo>
                  <a:pt x="2141114" y="2105657"/>
                </a:lnTo>
                <a:lnTo>
                  <a:pt x="2180016" y="2105519"/>
                </a:lnTo>
                <a:lnTo>
                  <a:pt x="2288617" y="2105634"/>
                </a:lnTo>
                <a:lnTo>
                  <a:pt x="2316157" y="2105193"/>
                </a:lnTo>
                <a:lnTo>
                  <a:pt x="2338466" y="2104765"/>
                </a:lnTo>
                <a:lnTo>
                  <a:pt x="2355903" y="2104349"/>
                </a:lnTo>
                <a:lnTo>
                  <a:pt x="2368828" y="2103943"/>
                </a:lnTo>
                <a:lnTo>
                  <a:pt x="2377601" y="2103548"/>
                </a:lnTo>
                <a:lnTo>
                  <a:pt x="2382579" y="2103162"/>
                </a:lnTo>
                <a:lnTo>
                  <a:pt x="2382592" y="2102414"/>
                </a:lnTo>
                <a:lnTo>
                  <a:pt x="2378344" y="2102051"/>
                </a:lnTo>
                <a:lnTo>
                  <a:pt x="2371739" y="2101692"/>
                </a:lnTo>
                <a:lnTo>
                  <a:pt x="2363136" y="2101339"/>
                </a:lnTo>
                <a:lnTo>
                  <a:pt x="2352894" y="2100989"/>
                </a:lnTo>
                <a:lnTo>
                  <a:pt x="2341373" y="2100642"/>
                </a:lnTo>
                <a:lnTo>
                  <a:pt x="2328931" y="2100297"/>
                </a:lnTo>
                <a:lnTo>
                  <a:pt x="2315928" y="2099953"/>
                </a:lnTo>
                <a:lnTo>
                  <a:pt x="2302723" y="2099609"/>
                </a:lnTo>
                <a:lnTo>
                  <a:pt x="2289675" y="2099265"/>
                </a:lnTo>
                <a:lnTo>
                  <a:pt x="2277143" y="2098918"/>
                </a:lnTo>
                <a:lnTo>
                  <a:pt x="2265486" y="2098570"/>
                </a:lnTo>
                <a:lnTo>
                  <a:pt x="2255064" y="2098217"/>
                </a:lnTo>
                <a:lnTo>
                  <a:pt x="2532432" y="2100033"/>
                </a:lnTo>
                <a:lnTo>
                  <a:pt x="2545785" y="2099252"/>
                </a:lnTo>
                <a:lnTo>
                  <a:pt x="2560291" y="2098469"/>
                </a:lnTo>
                <a:lnTo>
                  <a:pt x="2575512" y="2097683"/>
                </a:lnTo>
                <a:lnTo>
                  <a:pt x="2591008" y="2096896"/>
                </a:lnTo>
                <a:lnTo>
                  <a:pt x="2606342" y="2096110"/>
                </a:lnTo>
                <a:lnTo>
                  <a:pt x="2621073" y="2095325"/>
                </a:lnTo>
                <a:lnTo>
                  <a:pt x="2634763" y="2094542"/>
                </a:lnTo>
                <a:lnTo>
                  <a:pt x="2646974" y="2093763"/>
                </a:lnTo>
                <a:lnTo>
                  <a:pt x="2657267" y="2092989"/>
                </a:lnTo>
                <a:lnTo>
                  <a:pt x="2665203" y="2092220"/>
                </a:lnTo>
                <a:lnTo>
                  <a:pt x="2670342" y="2091457"/>
                </a:lnTo>
                <a:lnTo>
                  <a:pt x="2670479" y="2089957"/>
                </a:lnTo>
                <a:lnTo>
                  <a:pt x="2664599" y="2089221"/>
                </a:lnTo>
                <a:lnTo>
                  <a:pt x="2654167" y="2088496"/>
                </a:lnTo>
                <a:lnTo>
                  <a:pt x="2638746" y="2087783"/>
                </a:lnTo>
                <a:lnTo>
                  <a:pt x="2617895" y="2087083"/>
                </a:lnTo>
                <a:lnTo>
                  <a:pt x="2591178" y="2086398"/>
                </a:lnTo>
                <a:lnTo>
                  <a:pt x="2558154" y="2085727"/>
                </a:lnTo>
                <a:lnTo>
                  <a:pt x="2518386" y="2085073"/>
                </a:lnTo>
                <a:lnTo>
                  <a:pt x="3056244" y="2085009"/>
                </a:lnTo>
                <a:lnTo>
                  <a:pt x="3053318" y="2087189"/>
                </a:lnTo>
                <a:lnTo>
                  <a:pt x="3047502" y="2087898"/>
                </a:lnTo>
                <a:lnTo>
                  <a:pt x="3039878" y="2088601"/>
                </a:lnTo>
                <a:lnTo>
                  <a:pt x="3030814" y="2089299"/>
                </a:lnTo>
                <a:lnTo>
                  <a:pt x="3020677" y="2089991"/>
                </a:lnTo>
                <a:lnTo>
                  <a:pt x="3009835" y="2090679"/>
                </a:lnTo>
                <a:lnTo>
                  <a:pt x="2998655" y="2091365"/>
                </a:lnTo>
                <a:lnTo>
                  <a:pt x="2987506" y="2092048"/>
                </a:lnTo>
                <a:lnTo>
                  <a:pt x="2976755" y="2092731"/>
                </a:lnTo>
                <a:lnTo>
                  <a:pt x="2966770" y="2093414"/>
                </a:lnTo>
                <a:lnTo>
                  <a:pt x="2957917" y="2094097"/>
                </a:lnTo>
                <a:lnTo>
                  <a:pt x="2950565" y="2094783"/>
                </a:lnTo>
                <a:lnTo>
                  <a:pt x="2945081" y="2095471"/>
                </a:lnTo>
                <a:lnTo>
                  <a:pt x="2941834" y="2096164"/>
                </a:lnTo>
                <a:lnTo>
                  <a:pt x="2943517" y="2097564"/>
                </a:lnTo>
                <a:lnTo>
                  <a:pt x="2949183" y="2098274"/>
                </a:lnTo>
                <a:lnTo>
                  <a:pt x="2958555" y="2098992"/>
                </a:lnTo>
                <a:lnTo>
                  <a:pt x="2810486" y="2101862"/>
                </a:lnTo>
                <a:lnTo>
                  <a:pt x="2992388" y="2106409"/>
                </a:lnTo>
                <a:lnTo>
                  <a:pt x="2942944" y="2107458"/>
                </a:lnTo>
                <a:lnTo>
                  <a:pt x="2897665" y="2108471"/>
                </a:lnTo>
                <a:lnTo>
                  <a:pt x="2856002" y="2109443"/>
                </a:lnTo>
                <a:lnTo>
                  <a:pt x="2817404" y="2110369"/>
                </a:lnTo>
                <a:lnTo>
                  <a:pt x="2781324" y="2111244"/>
                </a:lnTo>
                <a:lnTo>
                  <a:pt x="2747211" y="2112062"/>
                </a:lnTo>
                <a:lnTo>
                  <a:pt x="2714516" y="2112819"/>
                </a:lnTo>
                <a:lnTo>
                  <a:pt x="2682690" y="2113509"/>
                </a:lnTo>
                <a:lnTo>
                  <a:pt x="2651184" y="2114127"/>
                </a:lnTo>
                <a:lnTo>
                  <a:pt x="2619448" y="2114667"/>
                </a:lnTo>
                <a:lnTo>
                  <a:pt x="2586933" y="2115125"/>
                </a:lnTo>
                <a:lnTo>
                  <a:pt x="2553089" y="2115495"/>
                </a:lnTo>
                <a:lnTo>
                  <a:pt x="2517368" y="2115773"/>
                </a:lnTo>
                <a:lnTo>
                  <a:pt x="2479220" y="2115952"/>
                </a:lnTo>
                <a:lnTo>
                  <a:pt x="2393445" y="2115995"/>
                </a:lnTo>
                <a:lnTo>
                  <a:pt x="2344720" y="2115849"/>
                </a:lnTo>
                <a:lnTo>
                  <a:pt x="2291371" y="2115584"/>
                </a:lnTo>
                <a:lnTo>
                  <a:pt x="2232848" y="2115195"/>
                </a:lnTo>
                <a:lnTo>
                  <a:pt x="2168602" y="2114677"/>
                </a:lnTo>
                <a:lnTo>
                  <a:pt x="2241572" y="2117748"/>
                </a:lnTo>
                <a:lnTo>
                  <a:pt x="2316386" y="2120235"/>
                </a:lnTo>
                <a:lnTo>
                  <a:pt x="2392978" y="2122192"/>
                </a:lnTo>
                <a:lnTo>
                  <a:pt x="2471283" y="2123677"/>
                </a:lnTo>
                <a:lnTo>
                  <a:pt x="2551234" y="2124745"/>
                </a:lnTo>
                <a:lnTo>
                  <a:pt x="2632767" y="2125454"/>
                </a:lnTo>
                <a:lnTo>
                  <a:pt x="2715815" y="2125859"/>
                </a:lnTo>
                <a:lnTo>
                  <a:pt x="2800313" y="2126017"/>
                </a:lnTo>
                <a:lnTo>
                  <a:pt x="2886195" y="2125984"/>
                </a:lnTo>
                <a:lnTo>
                  <a:pt x="2973395" y="2125818"/>
                </a:lnTo>
                <a:lnTo>
                  <a:pt x="3061848" y="2125573"/>
                </a:lnTo>
                <a:lnTo>
                  <a:pt x="3151488" y="2125306"/>
                </a:lnTo>
                <a:lnTo>
                  <a:pt x="3242250" y="2125075"/>
                </a:lnTo>
                <a:lnTo>
                  <a:pt x="3334067" y="2124935"/>
                </a:lnTo>
                <a:lnTo>
                  <a:pt x="3426874" y="2124942"/>
                </a:lnTo>
                <a:lnTo>
                  <a:pt x="3520605" y="2125153"/>
                </a:lnTo>
                <a:lnTo>
                  <a:pt x="3615196" y="2125625"/>
                </a:lnTo>
                <a:lnTo>
                  <a:pt x="3710579" y="2126414"/>
                </a:lnTo>
                <a:lnTo>
                  <a:pt x="3806689" y="2127576"/>
                </a:lnTo>
                <a:lnTo>
                  <a:pt x="3903461" y="2129167"/>
                </a:lnTo>
                <a:lnTo>
                  <a:pt x="3893027" y="2129586"/>
                </a:lnTo>
                <a:lnTo>
                  <a:pt x="3870557" y="2130446"/>
                </a:lnTo>
                <a:lnTo>
                  <a:pt x="3846032" y="2131333"/>
                </a:lnTo>
                <a:lnTo>
                  <a:pt x="3819548" y="2132242"/>
                </a:lnTo>
                <a:lnTo>
                  <a:pt x="3791205" y="2133167"/>
                </a:lnTo>
                <a:lnTo>
                  <a:pt x="3777477" y="2133600"/>
                </a:lnTo>
                <a:lnTo>
                  <a:pt x="4127489" y="2133600"/>
                </a:lnTo>
                <a:lnTo>
                  <a:pt x="4124974" y="2053640"/>
                </a:lnTo>
                <a:lnTo>
                  <a:pt x="4114766" y="2062732"/>
                </a:lnTo>
                <a:lnTo>
                  <a:pt x="4104545" y="2070036"/>
                </a:lnTo>
                <a:lnTo>
                  <a:pt x="4097415" y="2073986"/>
                </a:lnTo>
                <a:lnTo>
                  <a:pt x="4098507" y="2069388"/>
                </a:lnTo>
                <a:lnTo>
                  <a:pt x="4099485" y="2067471"/>
                </a:lnTo>
                <a:lnTo>
                  <a:pt x="4100603" y="2062391"/>
                </a:lnTo>
                <a:lnTo>
                  <a:pt x="4097043" y="2060102"/>
                </a:lnTo>
                <a:lnTo>
                  <a:pt x="4094197" y="2055172"/>
                </a:lnTo>
                <a:lnTo>
                  <a:pt x="4091995" y="2047873"/>
                </a:lnTo>
                <a:lnTo>
                  <a:pt x="4090369" y="2038479"/>
                </a:lnTo>
                <a:lnTo>
                  <a:pt x="4089252" y="2027261"/>
                </a:lnTo>
                <a:lnTo>
                  <a:pt x="4088575" y="2014493"/>
                </a:lnTo>
                <a:lnTo>
                  <a:pt x="4088269" y="2000448"/>
                </a:lnTo>
                <a:lnTo>
                  <a:pt x="4088267" y="1985398"/>
                </a:lnTo>
                <a:lnTo>
                  <a:pt x="4088501" y="1969616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4818342" y="3773728"/>
            <a:ext cx="2831283" cy="144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/>
          <p:nvPr/>
        </p:nvSpPr>
        <p:spPr>
          <a:xfrm>
            <a:off x="4056784" y="5459557"/>
            <a:ext cx="3147580" cy="839932"/>
          </a:xfrm>
          <a:custGeom>
            <a:avLst/>
            <a:gdLst/>
            <a:ahLst/>
            <a:cxnLst/>
            <a:rect l="l" t="t" r="r" b="b"/>
            <a:pathLst>
              <a:path w="4616450" h="12319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168400"/>
                </a:lnTo>
                <a:lnTo>
                  <a:pt x="1436" y="1208478"/>
                </a:lnTo>
                <a:lnTo>
                  <a:pt x="38794" y="1231679"/>
                </a:lnTo>
                <a:lnTo>
                  <a:pt x="63500" y="1231900"/>
                </a:lnTo>
                <a:lnTo>
                  <a:pt x="4552950" y="1231900"/>
                </a:lnTo>
                <a:lnTo>
                  <a:pt x="4593028" y="1230463"/>
                </a:lnTo>
                <a:lnTo>
                  <a:pt x="4616229" y="1193105"/>
                </a:lnTo>
                <a:lnTo>
                  <a:pt x="4616450" y="1168400"/>
                </a:lnTo>
                <a:lnTo>
                  <a:pt x="4616450" y="63500"/>
                </a:lnTo>
                <a:lnTo>
                  <a:pt x="4615013" y="23421"/>
                </a:lnTo>
                <a:lnTo>
                  <a:pt x="4577655" y="220"/>
                </a:lnTo>
                <a:lnTo>
                  <a:pt x="455295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" name="object 9"/>
          <p:cNvSpPr txBox="1"/>
          <p:nvPr/>
        </p:nvSpPr>
        <p:spPr>
          <a:xfrm>
            <a:off x="5417641" y="292576"/>
            <a:ext cx="286416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6</a:t>
            </a:r>
            <a:r>
              <a:rPr sz="682" spc="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-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expansiónde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frontera</a:t>
            </a:r>
            <a:r>
              <a:rPr sz="682" spc="8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spc="5" dirty="0">
                <a:solidFill>
                  <a:srgbClr val="FEFFFE"/>
                </a:solidFill>
                <a:latin typeface="Arial"/>
                <a:cs typeface="Arial"/>
              </a:rPr>
              <a:t>a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gropecuaria</a:t>
            </a:r>
            <a:r>
              <a:rPr sz="682" spc="7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tardíoinicio</a:t>
            </a:r>
            <a:r>
              <a:rPr sz="682" spc="7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industrialización</a:t>
            </a:r>
            <a:endParaRPr sz="6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1377" y="641106"/>
            <a:ext cx="3179796" cy="30261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6" marR="1913187" algn="just">
              <a:lnSpc>
                <a:spcPts val="839"/>
              </a:lnSpc>
              <a:spcBef>
                <a:spcPts val="42"/>
              </a:spcBef>
            </a:pPr>
            <a:r>
              <a:rPr sz="750" spc="2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spc="-11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7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2" dirty="0">
                <a:solidFill>
                  <a:srgbClr val="EF5BA0"/>
                </a:solidFill>
                <a:latin typeface="Arial"/>
                <a:cs typeface="Arial"/>
              </a:rPr>
              <a:t>vanc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spc="42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2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n</a:t>
            </a:r>
            <a:r>
              <a:rPr sz="750" spc="30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2" dirty="0">
                <a:solidFill>
                  <a:srgbClr val="EF5BA0"/>
                </a:solidFill>
                <a:latin typeface="Arial"/>
                <a:cs typeface="Arial"/>
              </a:rPr>
              <a:t>la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42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2" dirty="0">
                <a:solidFill>
                  <a:srgbClr val="EF5BA0"/>
                </a:solidFill>
                <a:latin typeface="Arial"/>
                <a:cs typeface="Arial"/>
              </a:rPr>
              <a:t>técnica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108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grícolas</a:t>
            </a:r>
            <a:endParaRPr sz="750">
              <a:latin typeface="Arial"/>
              <a:cs typeface="Arial"/>
            </a:endParaRPr>
          </a:p>
          <a:p>
            <a:pPr marL="8686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 décadas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XX,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técnicas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agrícolas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tienen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 </a:t>
            </a:r>
            <a:endParaRPr sz="750">
              <a:latin typeface="Times New Roman"/>
              <a:cs typeface="Times New Roman"/>
            </a:endParaRPr>
          </a:p>
          <a:p>
            <a:pPr marL="86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pocas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modificaciones,</a:t>
            </a:r>
            <a:r>
              <a:rPr sz="750" spc="-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exceptuando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introducidas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producción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caña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azúca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embargo,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debe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destacar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vida- </a:t>
            </a:r>
            <a:endParaRPr sz="750">
              <a:latin typeface="Times New Roman"/>
              <a:cs typeface="Times New Roman"/>
            </a:endParaRPr>
          </a:p>
          <a:p>
            <a:pPr marL="86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cafete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as,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requirió  una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maquinaria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impulsó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fabricación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ins- </a:t>
            </a:r>
            <a:endParaRPr sz="750">
              <a:latin typeface="Times New Roman"/>
              <a:cs typeface="Times New Roman"/>
            </a:endParaRPr>
          </a:p>
          <a:p>
            <a:pPr marL="86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trumentos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como;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astrillos,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azadones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hierro,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palas,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segado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trillado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as, </a:t>
            </a:r>
            <a:endParaRPr sz="750">
              <a:latin typeface="Times New Roman"/>
              <a:cs typeface="Times New Roman"/>
            </a:endParaRPr>
          </a:p>
          <a:p>
            <a:pPr marL="86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igual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ance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sistemas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ansporte 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oreció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importa- </a:t>
            </a:r>
            <a:endParaRPr sz="750">
              <a:latin typeface="Times New Roman"/>
              <a:cs typeface="Times New Roman"/>
            </a:endParaRPr>
          </a:p>
          <a:p>
            <a:pPr marL="86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ción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maquinarias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materiales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abonos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fertilizantes.</a:t>
            </a:r>
            <a:endParaRPr sz="750">
              <a:latin typeface="Times New Roman"/>
              <a:cs typeface="Times New Roman"/>
            </a:endParaRPr>
          </a:p>
          <a:p>
            <a:pPr marL="8695" marR="22" indent="12121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Hacia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1915,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Medellín,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destaca  la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fabricación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ma- </a:t>
            </a:r>
            <a:endParaRPr sz="750">
              <a:latin typeface="Times New Roman"/>
              <a:cs typeface="Times New Roman"/>
            </a:endParaRPr>
          </a:p>
          <a:p>
            <a:pPr marL="8695" marR="2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quinaria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café,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api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hes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caña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azúca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 pistones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molino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95" marR="22" algn="just">
              <a:lnSpc>
                <a:spcPts val="870"/>
              </a:lnSpc>
              <a:spcBef>
                <a:spcPts val="92"/>
              </a:spcBef>
            </a:pPr>
            <a:r>
              <a:rPr sz="750" b="1" dirty="0">
                <a:latin typeface="Times New Roman"/>
                <a:cs typeface="Times New Roman"/>
              </a:rPr>
              <a:t>ruedas de</a:t>
            </a:r>
            <a:r>
              <a:rPr sz="750" b="1" spc="80" dirty="0">
                <a:latin typeface="Times New Roman"/>
                <a:cs typeface="Times New Roman"/>
              </a:rPr>
              <a:t> </a:t>
            </a:r>
            <a:r>
              <a:rPr sz="750" b="1" spc="-34" dirty="0">
                <a:latin typeface="Times New Roman"/>
                <a:cs typeface="Times New Roman"/>
              </a:rPr>
              <a:t>P</a:t>
            </a:r>
            <a:r>
              <a:rPr sz="750" b="1" dirty="0">
                <a:latin typeface="Times New Roman"/>
                <a:cs typeface="Times New Roman"/>
              </a:rPr>
              <a:t>elton.</a:t>
            </a:r>
            <a:r>
              <a:rPr sz="750" b="1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Caldas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elabo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trillado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trigo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95" marR="22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desfib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algodón.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spc="-8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1920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motores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hid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áulicos, </a:t>
            </a:r>
            <a:endParaRPr sz="750">
              <a:latin typeface="Times New Roman"/>
              <a:cs typeface="Times New Roman"/>
            </a:endParaRPr>
          </a:p>
          <a:p>
            <a:pPr marL="8695" marR="2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apor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eléctricos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haciendas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utilizaba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maquinaria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pesada.</a:t>
            </a:r>
            <a:endParaRPr sz="750">
              <a:latin typeface="Times New Roman"/>
              <a:cs typeface="Times New Roman"/>
            </a:endParaRPr>
          </a:p>
          <a:p>
            <a:pPr marL="8659" marR="113" indent="12125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adelantos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técnicas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agrícolas,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aunque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espectacu-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lares,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ni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anzados 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Europa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Estados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Unidos,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resultado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aestructu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 cafete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apertu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vías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comunicación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estímulos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gobierno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brindo,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reformas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ancelarias 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1903,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1905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1913,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encargo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proteger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fabricación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nacio-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nal,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bien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exceptuando el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pago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impuestos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abonos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químicos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alambres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púas,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así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reducirlos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dere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</a:t>
            </a:r>
            <a:r>
              <a:rPr sz="750" spc="1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importación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utillaje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agrícola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motores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acción,  las </a:t>
            </a:r>
            <a:endParaRPr sz="750">
              <a:latin typeface="Times New Roman"/>
              <a:cs typeface="Times New Roman"/>
            </a:endParaRPr>
          </a:p>
          <a:p>
            <a:pPr marL="8659" marR="1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calde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semillas,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otros.</a:t>
            </a:r>
            <a:endParaRPr sz="750">
              <a:latin typeface="Times New Roman"/>
              <a:cs typeface="Times New Roman"/>
            </a:endParaRPr>
          </a:p>
          <a:p>
            <a:pPr marL="8698" marR="273" indent="121212" algn="just">
              <a:lnSpc>
                <a:spcPts val="862"/>
              </a:lnSpc>
              <a:spcBef>
                <a:spcPts val="92"/>
              </a:spcBef>
            </a:pPr>
            <a:r>
              <a:rPr sz="750" spc="-87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ambién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resalta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creación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Ministerio de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agricultu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 </a:t>
            </a:r>
            <a:endParaRPr sz="750">
              <a:latin typeface="Times New Roman"/>
              <a:cs typeface="Times New Roman"/>
            </a:endParaRPr>
          </a:p>
          <a:p>
            <a:pPr marL="8698" marR="27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  1913,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inició 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campañas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educación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agronómica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di- </a:t>
            </a:r>
            <a:endParaRPr sz="750">
              <a:latin typeface="Times New Roman"/>
              <a:cs typeface="Times New Roman"/>
            </a:endParaRPr>
          </a:p>
          <a:p>
            <a:pPr marL="8698" marR="27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fusión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tecnológica.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7625" y="5257906"/>
            <a:ext cx="991846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spc="-46" dirty="0">
                <a:latin typeface="Arial"/>
                <a:cs typeface="Arial"/>
              </a:rPr>
              <a:t>T</a:t>
            </a:r>
            <a:r>
              <a:rPr sz="545" dirty="0">
                <a:latin typeface="Arial"/>
                <a:cs typeface="Arial"/>
              </a:rPr>
              <a:t>rapiches</a:t>
            </a:r>
            <a:r>
              <a:rPr sz="545" spc="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para</a:t>
            </a:r>
            <a:r>
              <a:rPr sz="545" spc="2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</a:t>
            </a:r>
            <a:r>
              <a:rPr sz="545" spc="-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caña</a:t>
            </a:r>
            <a:r>
              <a:rPr sz="545" spc="6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azúca</a:t>
            </a:r>
            <a:r>
              <a:rPr sz="545" spc="-40" dirty="0">
                <a:latin typeface="Arial"/>
                <a:cs typeface="Arial"/>
              </a:rPr>
              <a:t>r</a:t>
            </a:r>
            <a:r>
              <a:rPr sz="545" dirty="0">
                <a:latin typeface="Arial"/>
                <a:cs typeface="Arial"/>
              </a:rPr>
              <a:t>.</a:t>
            </a:r>
            <a:endParaRPr sz="54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5023" y="5604691"/>
            <a:ext cx="2925586" cy="602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3534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59" marR="91507">
              <a:lnSpc>
                <a:spcPts val="785"/>
              </a:lnSpc>
              <a:spcBef>
                <a:spcPts val="94"/>
              </a:spcBef>
            </a:pPr>
            <a:r>
              <a:rPr sz="682" b="1" dirty="0">
                <a:latin typeface="Times New Roman"/>
                <a:cs typeface="Times New Roman"/>
              </a:rPr>
              <a:t>Ruedas</a:t>
            </a:r>
            <a:r>
              <a:rPr sz="682" b="1" spc="-22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de</a:t>
            </a:r>
            <a:r>
              <a:rPr sz="682" b="1" spc="54" dirty="0">
                <a:latin typeface="Times New Roman"/>
                <a:cs typeface="Times New Roman"/>
              </a:rPr>
              <a:t> </a:t>
            </a:r>
            <a:r>
              <a:rPr sz="682" b="1" spc="-30" dirty="0">
                <a:latin typeface="Times New Roman"/>
                <a:cs typeface="Times New Roman"/>
              </a:rPr>
              <a:t>P</a:t>
            </a:r>
            <a:r>
              <a:rPr sz="682" b="1" dirty="0">
                <a:latin typeface="Times New Roman"/>
                <a:cs typeface="Times New Roman"/>
              </a:rPr>
              <a:t>elton:</a:t>
            </a:r>
            <a:r>
              <a:rPr sz="682" b="1" spc="-1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pieza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c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ve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donde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transforma</a:t>
            </a:r>
            <a:r>
              <a:rPr sz="682" spc="10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energía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hidráulica</a:t>
            </a:r>
            <a:r>
              <a:rPr sz="682" spc="9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gua,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 </a:t>
            </a:r>
            <a:endParaRPr sz="682">
              <a:latin typeface="Arial"/>
              <a:cs typeface="Arial"/>
            </a:endParaRPr>
          </a:p>
          <a:p>
            <a:pPr marL="8659" marR="91507">
              <a:lnSpc>
                <a:spcPts val="783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energía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mecánica</a:t>
            </a:r>
            <a:r>
              <a:rPr sz="682" spc="7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trabajo</a:t>
            </a:r>
            <a:r>
              <a:rPr sz="682" spc="5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trabajo</a:t>
            </a:r>
            <a:r>
              <a:rPr sz="682" spc="5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forma</a:t>
            </a:r>
            <a:r>
              <a:rPr sz="682" spc="6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movimiento</a:t>
            </a:r>
            <a:r>
              <a:rPr sz="682" spc="1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rotación.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ct val="95825"/>
              </a:lnSpc>
              <a:spcBef>
                <a:spcPts val="173"/>
              </a:spcBef>
            </a:pPr>
            <a:r>
              <a:rPr sz="682" b="1" spc="-35" dirty="0">
                <a:latin typeface="Times New Roman"/>
                <a:cs typeface="Times New Roman"/>
              </a:rPr>
              <a:t>T</a:t>
            </a:r>
            <a:r>
              <a:rPr sz="682" b="1" dirty="0">
                <a:latin typeface="Times New Roman"/>
                <a:cs typeface="Times New Roman"/>
              </a:rPr>
              <a:t>ier</a:t>
            </a:r>
            <a:r>
              <a:rPr sz="682" b="1" spc="-19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as</a:t>
            </a:r>
            <a:r>
              <a:rPr sz="682" b="1" spc="34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baldías:</a:t>
            </a:r>
            <a:r>
              <a:rPr sz="682" b="1" spc="-2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tierras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características</a:t>
            </a:r>
            <a:r>
              <a:rPr sz="682" spc="5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áridas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piedras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ricas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 arcilla,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sus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suelos</a:t>
            </a:r>
            <a:endParaRPr sz="682">
              <a:latin typeface="Arial"/>
              <a:cs typeface="Arial"/>
            </a:endParaRPr>
          </a:p>
          <a:p>
            <a:pPr marL="8659" marR="13534">
              <a:lnSpc>
                <a:spcPct val="95825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son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extensamente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erosionados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viento</a:t>
            </a:r>
            <a:r>
              <a:rPr sz="682" spc="2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gua.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63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0967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7359998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29798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76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4868574" y="3190875"/>
            <a:ext cx="3268807" cy="233795"/>
          </a:xfrm>
          <a:custGeom>
            <a:avLst/>
            <a:gdLst/>
            <a:ahLst/>
            <a:cxnLst/>
            <a:rect l="l" t="t" r="r" b="b"/>
            <a:pathLst>
              <a:path w="4794250" h="342900">
                <a:moveTo>
                  <a:pt x="0" y="0"/>
                </a:moveTo>
                <a:lnTo>
                  <a:pt x="0" y="342900"/>
                </a:lnTo>
                <a:lnTo>
                  <a:pt x="4794250" y="342900"/>
                </a:lnTo>
                <a:lnTo>
                  <a:pt x="4794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4868574" y="3424671"/>
            <a:ext cx="603972" cy="311727"/>
          </a:xfrm>
          <a:custGeom>
            <a:avLst/>
            <a:gdLst/>
            <a:ahLst/>
            <a:cxnLst/>
            <a:rect l="l" t="t" r="r" b="b"/>
            <a:pathLst>
              <a:path w="885825" h="457200">
                <a:moveTo>
                  <a:pt x="0" y="457200"/>
                </a:moveTo>
                <a:lnTo>
                  <a:pt x="885825" y="457200"/>
                </a:lnTo>
                <a:lnTo>
                  <a:pt x="8858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868574" y="3195205"/>
            <a:ext cx="0" cy="227301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33337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8137381" y="3193040"/>
            <a:ext cx="0" cy="229466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3365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4866409" y="3424670"/>
            <a:ext cx="606136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4868574" y="3426835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4868574" y="3530744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4868574" y="3634653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4866409" y="3736398"/>
            <a:ext cx="606136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5472546" y="3424670"/>
            <a:ext cx="940810" cy="0"/>
          </a:xfrm>
          <a:custGeom>
            <a:avLst/>
            <a:gdLst/>
            <a:ahLst/>
            <a:cxnLst/>
            <a:rect l="l" t="t" r="r" b="b"/>
            <a:pathLst>
              <a:path w="1379854">
                <a:moveTo>
                  <a:pt x="0" y="0"/>
                </a:moveTo>
                <a:lnTo>
                  <a:pt x="137985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5472545" y="3426835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6413356" y="3424670"/>
            <a:ext cx="756372" cy="0"/>
          </a:xfrm>
          <a:custGeom>
            <a:avLst/>
            <a:gdLst/>
            <a:ahLst/>
            <a:cxnLst/>
            <a:rect l="l" t="t" r="r" b="b"/>
            <a:pathLst>
              <a:path w="1109345">
                <a:moveTo>
                  <a:pt x="0" y="0"/>
                </a:moveTo>
                <a:lnTo>
                  <a:pt x="110934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169727" y="3424670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8137381" y="3426835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5472545" y="3530744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8137381" y="3530744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5472545" y="3634653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8137381" y="3634653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5472546" y="3736398"/>
            <a:ext cx="940810" cy="0"/>
          </a:xfrm>
          <a:custGeom>
            <a:avLst/>
            <a:gdLst/>
            <a:ahLst/>
            <a:cxnLst/>
            <a:rect l="l" t="t" r="r" b="b"/>
            <a:pathLst>
              <a:path w="1379854">
                <a:moveTo>
                  <a:pt x="0" y="0"/>
                </a:moveTo>
                <a:lnTo>
                  <a:pt x="137985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413356" y="3736398"/>
            <a:ext cx="756372" cy="0"/>
          </a:xfrm>
          <a:custGeom>
            <a:avLst/>
            <a:gdLst/>
            <a:ahLst/>
            <a:cxnLst/>
            <a:rect l="l" t="t" r="r" b="b"/>
            <a:pathLst>
              <a:path w="1109345">
                <a:moveTo>
                  <a:pt x="0" y="0"/>
                </a:moveTo>
                <a:lnTo>
                  <a:pt x="110934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7169727" y="3736398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4866409" y="3190875"/>
            <a:ext cx="606136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413356" y="3190875"/>
            <a:ext cx="756372" cy="0"/>
          </a:xfrm>
          <a:custGeom>
            <a:avLst/>
            <a:gdLst/>
            <a:ahLst/>
            <a:cxnLst/>
            <a:rect l="l" t="t" r="r" b="b"/>
            <a:pathLst>
              <a:path w="1109345">
                <a:moveTo>
                  <a:pt x="0" y="0"/>
                </a:moveTo>
                <a:lnTo>
                  <a:pt x="1109345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5472546" y="3190875"/>
            <a:ext cx="940810" cy="0"/>
          </a:xfrm>
          <a:custGeom>
            <a:avLst/>
            <a:gdLst/>
            <a:ahLst/>
            <a:cxnLst/>
            <a:rect l="l" t="t" r="r" b="b"/>
            <a:pathLst>
              <a:path w="1379854">
                <a:moveTo>
                  <a:pt x="0" y="0"/>
                </a:moveTo>
                <a:lnTo>
                  <a:pt x="137985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7169727" y="3190875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413356" y="3426835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7169727" y="3426835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4866409" y="3528580"/>
            <a:ext cx="606136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5472546" y="3528580"/>
            <a:ext cx="940810" cy="0"/>
          </a:xfrm>
          <a:custGeom>
            <a:avLst/>
            <a:gdLst/>
            <a:ahLst/>
            <a:cxnLst/>
            <a:rect l="l" t="t" r="r" b="b"/>
            <a:pathLst>
              <a:path w="1379854">
                <a:moveTo>
                  <a:pt x="0" y="0"/>
                </a:moveTo>
                <a:lnTo>
                  <a:pt x="137985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413356" y="3528580"/>
            <a:ext cx="756372" cy="0"/>
          </a:xfrm>
          <a:custGeom>
            <a:avLst/>
            <a:gdLst/>
            <a:ahLst/>
            <a:cxnLst/>
            <a:rect l="l" t="t" r="r" b="b"/>
            <a:pathLst>
              <a:path w="1109345">
                <a:moveTo>
                  <a:pt x="0" y="0"/>
                </a:moveTo>
                <a:lnTo>
                  <a:pt x="110934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6413356" y="3530744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169727" y="3528580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7169727" y="3530744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4866409" y="3632489"/>
            <a:ext cx="606136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5472546" y="3632489"/>
            <a:ext cx="940810" cy="0"/>
          </a:xfrm>
          <a:custGeom>
            <a:avLst/>
            <a:gdLst/>
            <a:ahLst/>
            <a:cxnLst/>
            <a:rect l="l" t="t" r="r" b="b"/>
            <a:pathLst>
              <a:path w="1379854">
                <a:moveTo>
                  <a:pt x="0" y="0"/>
                </a:moveTo>
                <a:lnTo>
                  <a:pt x="137985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6413356" y="3632489"/>
            <a:ext cx="756372" cy="0"/>
          </a:xfrm>
          <a:custGeom>
            <a:avLst/>
            <a:gdLst/>
            <a:ahLst/>
            <a:cxnLst/>
            <a:rect l="l" t="t" r="r" b="b"/>
            <a:pathLst>
              <a:path w="1109345">
                <a:moveTo>
                  <a:pt x="0" y="0"/>
                </a:moveTo>
                <a:lnTo>
                  <a:pt x="110934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6413356" y="3634653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169727" y="3632489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7169727" y="3634653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3900920" y="4732193"/>
            <a:ext cx="3143250" cy="1082386"/>
          </a:xfrm>
          <a:custGeom>
            <a:avLst/>
            <a:gdLst/>
            <a:ahLst/>
            <a:cxnLst/>
            <a:rect l="l" t="t" r="r" b="b"/>
            <a:pathLst>
              <a:path w="4610100" h="15875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524000"/>
                </a:lnTo>
                <a:lnTo>
                  <a:pt x="1436" y="1564078"/>
                </a:lnTo>
                <a:lnTo>
                  <a:pt x="38794" y="1587279"/>
                </a:lnTo>
                <a:lnTo>
                  <a:pt x="63500" y="1587500"/>
                </a:lnTo>
                <a:lnTo>
                  <a:pt x="4546600" y="1587500"/>
                </a:lnTo>
                <a:lnTo>
                  <a:pt x="4586678" y="1586063"/>
                </a:lnTo>
                <a:lnTo>
                  <a:pt x="4609879" y="1548705"/>
                </a:lnTo>
                <a:lnTo>
                  <a:pt x="4610100" y="1524000"/>
                </a:lnTo>
                <a:lnTo>
                  <a:pt x="4610100" y="63500"/>
                </a:lnTo>
                <a:lnTo>
                  <a:pt x="4608663" y="23421"/>
                </a:lnTo>
                <a:lnTo>
                  <a:pt x="4571305" y="220"/>
                </a:lnTo>
                <a:lnTo>
                  <a:pt x="45466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57723" y="641106"/>
            <a:ext cx="3298450" cy="2420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5" marR="2449403" algn="just">
              <a:lnSpc>
                <a:spcPts val="839"/>
              </a:lnSpc>
              <a:spcBef>
                <a:spcPts val="42"/>
              </a:spcBef>
            </a:pPr>
            <a:r>
              <a:rPr sz="750" spc="2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13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2" dirty="0">
                <a:solidFill>
                  <a:srgbClr val="EF5BA0"/>
                </a:solidFill>
                <a:latin typeface="Arial"/>
                <a:cs typeface="Arial"/>
              </a:rPr>
              <a:t>expansió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n</a:t>
            </a:r>
            <a:r>
              <a:rPr sz="750" spc="95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ganadera</a:t>
            </a:r>
            <a:endParaRPr sz="750">
              <a:latin typeface="Arial"/>
              <a:cs typeface="Arial"/>
            </a:endParaRPr>
          </a:p>
          <a:p>
            <a:pPr marL="8685" marR="69" algn="just">
              <a:lnSpc>
                <a:spcPts val="862"/>
              </a:lnSpc>
              <a:spcBef>
                <a:spcPts val="53"/>
              </a:spcBef>
            </a:pPr>
            <a:r>
              <a:rPr sz="750" spc="-1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unque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producción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agrícola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presentó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endParaRPr sz="750">
              <a:latin typeface="Times New Roman"/>
              <a:cs typeface="Times New Roman"/>
            </a:endParaRPr>
          </a:p>
          <a:p>
            <a:pPr marL="8685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décadas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XX,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seguían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siendo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dispuestas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85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ganadería.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ejemplo, 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los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departamentos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Atlántico, 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Caldas,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Cundi- </a:t>
            </a:r>
            <a:endParaRPr sz="750">
              <a:latin typeface="Times New Roman"/>
              <a:cs typeface="Times New Roman"/>
            </a:endParaRPr>
          </a:p>
          <a:p>
            <a:pPr marL="8685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nama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ca,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alle,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Bol</a:t>
            </a:r>
            <a:r>
              <a:rPr sz="750" spc="-13" dirty="0">
                <a:latin typeface="Times New Roman"/>
                <a:cs typeface="Times New Roman"/>
              </a:rPr>
              <a:t>í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olima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acá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pastos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aban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50% </a:t>
            </a:r>
            <a:endParaRPr sz="750">
              <a:latin typeface="Times New Roman"/>
              <a:cs typeface="Times New Roman"/>
            </a:endParaRPr>
          </a:p>
          <a:p>
            <a:pPr marL="8685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área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total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sólo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10%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dedicada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os.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endParaRPr sz="750">
              <a:latin typeface="Times New Roman"/>
              <a:cs typeface="Times New Roman"/>
            </a:endParaRPr>
          </a:p>
          <a:p>
            <a:pPr marL="8685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regiones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país,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desfase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aún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puesto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85" marR="6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área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dispuesta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3%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área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total.</a:t>
            </a:r>
            <a:endParaRPr sz="750">
              <a:latin typeface="Times New Roman"/>
              <a:cs typeface="Times New Roman"/>
            </a:endParaRPr>
          </a:p>
          <a:p>
            <a:pPr marL="8662" marR="205" indent="12124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departamento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Bol</a:t>
            </a:r>
            <a:r>
              <a:rPr sz="750" spc="-13" dirty="0">
                <a:latin typeface="Times New Roman"/>
                <a:cs typeface="Times New Roman"/>
              </a:rPr>
              <a:t>í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hato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ganadero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duplicó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tal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punto 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62" marR="20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1930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tenía 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1.500.000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cabezas,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Magdalena,</a:t>
            </a:r>
            <a:r>
              <a:rPr sz="750" spc="-49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alle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Cau- </a:t>
            </a:r>
            <a:endParaRPr sz="750">
              <a:latin typeface="Times New Roman"/>
              <a:cs typeface="Times New Roman"/>
            </a:endParaRPr>
          </a:p>
          <a:p>
            <a:pPr marL="8662" marR="20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Cundinama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  se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supe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aban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500.000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cabezas.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así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62" marR="20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Bol</a:t>
            </a:r>
            <a:r>
              <a:rPr sz="750" spc="-13" dirty="0">
                <a:latin typeface="Times New Roman"/>
                <a:cs typeface="Times New Roman"/>
              </a:rPr>
              <a:t>í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  se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haciendas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60.000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cabezas;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embargo, </a:t>
            </a:r>
            <a:endParaRPr sz="750">
              <a:latin typeface="Times New Roman"/>
              <a:cs typeface="Times New Roman"/>
            </a:endParaRPr>
          </a:p>
          <a:p>
            <a:pPr marL="8662" marR="20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rendimientos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</a:t>
            </a:r>
            <a:r>
              <a:rPr sz="750" spc="-14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os,</a:t>
            </a:r>
            <a:r>
              <a:rPr sz="750" spc="-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puesto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tipo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ganadería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62" marR="20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extens</a:t>
            </a:r>
            <a:r>
              <a:rPr sz="750" spc="-14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o,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existía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baja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densidad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población,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escaso 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peso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ganado </a:t>
            </a:r>
            <a:endParaRPr sz="750">
              <a:latin typeface="Times New Roman"/>
              <a:cs typeface="Times New Roman"/>
            </a:endParaRPr>
          </a:p>
          <a:p>
            <a:pPr marL="8662" marR="20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alta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mortalidad.</a:t>
            </a:r>
            <a:endParaRPr sz="750">
              <a:latin typeface="Times New Roman"/>
              <a:cs typeface="Times New Roman"/>
            </a:endParaRPr>
          </a:p>
          <a:p>
            <a:pPr marL="8659" indent="12125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-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importante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tener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cuenta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ganadero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país,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senta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fundamentalmente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ocupación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andes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extensiones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tier</a:t>
            </a:r>
            <a:r>
              <a:rPr sz="750" b="1" spc="-2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as</a:t>
            </a:r>
            <a:r>
              <a:rPr sz="750" b="1" spc="-46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bal-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días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norte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departamento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Antioquia.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1910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1937,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conceden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923.743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hectáreas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terrenos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baldíos,</a:t>
            </a:r>
            <a:r>
              <a:rPr sz="750" spc="1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cuales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son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distribuidos 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así: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17231" y="3317275"/>
            <a:ext cx="362885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39"/>
              </a:lnSpc>
              <a:spcBef>
                <a:spcPts val="42"/>
              </a:spcBef>
            </a:pP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área</a:t>
            </a:r>
            <a:r>
              <a:rPr sz="750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total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00662" y="3316227"/>
            <a:ext cx="519952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39"/>
              </a:lnSpc>
              <a:spcBef>
                <a:spcPts val="42"/>
              </a:spcBef>
            </a:pP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por</a:t>
            </a:r>
            <a:r>
              <a:rPr sz="750" spc="2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propiedad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57711" y="3918282"/>
            <a:ext cx="3304955" cy="47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22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zonas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Sabana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Bogotá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departamento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acá,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dio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introducción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algunas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ariedades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pastos,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además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importación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a-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rios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ejemplares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azas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iniciar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cruces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ganado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criollo.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pesar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632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aportes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sector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ganadero,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contó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alto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tecnificación.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09159" y="4877327"/>
            <a:ext cx="2925429" cy="845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Aplic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o</a:t>
            </a:r>
            <a:r>
              <a:rPr sz="818" spc="143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mi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s</a:t>
            </a:r>
            <a:r>
              <a:rPr sz="818" spc="61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conocimientos</a:t>
            </a:r>
            <a:endParaRPr sz="818">
              <a:latin typeface="Arial"/>
              <a:cs typeface="Arial"/>
            </a:endParaRPr>
          </a:p>
          <a:p>
            <a:pPr marL="129883" indent="-121224" algn="just">
              <a:lnSpc>
                <a:spcPts val="783"/>
              </a:lnSpc>
              <a:spcBef>
                <a:spcPts val="94"/>
              </a:spcBef>
            </a:pPr>
            <a:r>
              <a:rPr sz="682" dirty="0">
                <a:latin typeface="Arial"/>
                <a:cs typeface="Arial"/>
              </a:rPr>
              <a:t>1. 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-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base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información</a:t>
            </a:r>
            <a:r>
              <a:rPr sz="682" spc="1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tablas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presentan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texto,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explica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forma </a:t>
            </a:r>
            <a:endParaRPr sz="682">
              <a:latin typeface="Arial"/>
              <a:cs typeface="Arial"/>
            </a:endParaRPr>
          </a:p>
          <a:p>
            <a:pPr marL="129883" algn="just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presenta</a:t>
            </a:r>
            <a:r>
              <a:rPr sz="682" spc="3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expansión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frontera</a:t>
            </a:r>
            <a:r>
              <a:rPr sz="682" spc="82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grícola</a:t>
            </a:r>
            <a:r>
              <a:rPr sz="682" spc="2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país,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durante</a:t>
            </a:r>
            <a:r>
              <a:rPr sz="682" spc="5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dos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primeras </a:t>
            </a:r>
            <a:endParaRPr sz="682">
              <a:latin typeface="Arial"/>
              <a:cs typeface="Arial"/>
            </a:endParaRPr>
          </a:p>
          <a:p>
            <a:pPr marL="129883" algn="just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décadas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siglo</a:t>
            </a:r>
            <a:r>
              <a:rPr sz="682" spc="5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XX.</a:t>
            </a:r>
            <a:endParaRPr sz="682">
              <a:latin typeface="Arial"/>
              <a:cs typeface="Arial"/>
            </a:endParaRPr>
          </a:p>
          <a:p>
            <a:pPr marL="129922" marR="68262" indent="-121264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2. 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croquis</a:t>
            </a:r>
            <a:r>
              <a:rPr sz="682" spc="7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político</a:t>
            </a:r>
            <a:r>
              <a:rPr sz="682" spc="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Colombia,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representa</a:t>
            </a:r>
            <a:r>
              <a:rPr sz="682" spc="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vés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convenciones</a:t>
            </a:r>
            <a:r>
              <a:rPr sz="682" spc="5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</a:t>
            </a:r>
            <a:endParaRPr sz="682">
              <a:latin typeface="Arial"/>
              <a:cs typeface="Arial"/>
            </a:endParaRPr>
          </a:p>
          <a:p>
            <a:pPr marL="129922" marR="68262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explotaciones</a:t>
            </a:r>
            <a:r>
              <a:rPr sz="682" spc="53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gropecuarias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desarrollan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diferentes</a:t>
            </a:r>
            <a:r>
              <a:rPr sz="682" spc="7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regiones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país.</a:t>
            </a:r>
            <a:endParaRPr sz="682">
              <a:latin typeface="Arial"/>
              <a:cs typeface="Arial"/>
            </a:endParaRPr>
          </a:p>
          <a:p>
            <a:pPr marL="129922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¿Qué</a:t>
            </a:r>
            <a:r>
              <a:rPr sz="682" spc="1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-11" dirty="0">
                <a:latin typeface="Arial"/>
                <a:cs typeface="Arial"/>
              </a:rPr>
              <a:t>c</a:t>
            </a:r>
            <a:r>
              <a:rPr sz="682" dirty="0">
                <a:latin typeface="Arial"/>
                <a:cs typeface="Arial"/>
              </a:rPr>
              <a:t>luyes</a:t>
            </a:r>
            <a:r>
              <a:rPr sz="682" spc="-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información?</a:t>
            </a:r>
            <a:endParaRPr sz="68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64</a:t>
            </a:r>
            <a:endParaRPr sz="614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9026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5520211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 txBox="1"/>
          <p:nvPr/>
        </p:nvSpPr>
        <p:spPr>
          <a:xfrm>
            <a:off x="4868574" y="3190875"/>
            <a:ext cx="3268807" cy="233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31">
              <a:lnSpc>
                <a:spcPts val="862"/>
              </a:lnSpc>
              <a:spcBef>
                <a:spcPts val="14"/>
              </a:spcBef>
            </a:pPr>
            <a:r>
              <a:rPr sz="1125" baseline="-36893" dirty="0">
                <a:solidFill>
                  <a:srgbClr val="FEFFFE"/>
                </a:solidFill>
                <a:latin typeface="Arial"/>
                <a:cs typeface="Arial"/>
              </a:rPr>
              <a:t>Departamento    </a:t>
            </a:r>
            <a:r>
              <a:rPr sz="1125" spc="129" baseline="-3689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36893" dirty="0">
                <a:solidFill>
                  <a:srgbClr val="FEFFFE"/>
                </a:solidFill>
                <a:latin typeface="Arial"/>
                <a:cs typeface="Arial"/>
              </a:rPr>
              <a:t>Hectáreas</a:t>
            </a:r>
            <a:r>
              <a:rPr sz="1125" spc="-24" baseline="-3689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36893" dirty="0">
                <a:solidFill>
                  <a:srgbClr val="FEFFFE"/>
                </a:solidFill>
                <a:latin typeface="Arial"/>
                <a:cs typeface="Arial"/>
              </a:rPr>
              <a:t>adjudicadas        </a:t>
            </a:r>
            <a:r>
              <a:rPr sz="1125" spc="46" baseline="-3689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spc="-11" dirty="0">
                <a:solidFill>
                  <a:srgbClr val="FEFFFE"/>
                </a:solidFill>
                <a:latin typeface="Arial"/>
                <a:cs typeface="Arial"/>
              </a:rPr>
              <a:t>P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orcentaje</a:t>
            </a:r>
            <a:r>
              <a:rPr sz="750" spc="-1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del        </a:t>
            </a:r>
            <a:r>
              <a:rPr sz="750" spc="10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Promedio</a:t>
            </a:r>
            <a:r>
              <a:rPr sz="750" spc="-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750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hectáreas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68574" y="3424671"/>
            <a:ext cx="60397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20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Bol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í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v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ar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2545" y="3424671"/>
            <a:ext cx="940810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273.531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3356" y="3424671"/>
            <a:ext cx="75637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29.6%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9728" y="3424671"/>
            <a:ext cx="967653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1.688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8574" y="3528580"/>
            <a:ext cx="60397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Antioquia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2545" y="3528580"/>
            <a:ext cx="940810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191.677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3356" y="3528580"/>
            <a:ext cx="75637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20.75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9728" y="3528580"/>
            <a:ext cx="967653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1453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8574" y="3632489"/>
            <a:ext cx="60397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Magdalena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2545" y="3632489"/>
            <a:ext cx="940810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102.013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13356" y="3632489"/>
            <a:ext cx="75637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11.1%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69728" y="3632489"/>
            <a:ext cx="967653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20"/>
              </a:spcBef>
            </a:pPr>
            <a:r>
              <a:rPr sz="682" dirty="0">
                <a:latin typeface="Times New Roman"/>
                <a:cs typeface="Times New Roman"/>
              </a:rPr>
              <a:t>1.030</a:t>
            </a:r>
            <a:endParaRPr sz="682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82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bject 98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6238875" y="3883602"/>
            <a:ext cx="2052205" cy="1809750"/>
          </a:xfrm>
          <a:custGeom>
            <a:avLst/>
            <a:gdLst/>
            <a:ahLst/>
            <a:cxnLst/>
            <a:rect l="l" t="t" r="r" b="b"/>
            <a:pathLst>
              <a:path w="3009900" h="26543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590800"/>
                </a:lnTo>
                <a:lnTo>
                  <a:pt x="1436" y="2630878"/>
                </a:lnTo>
                <a:lnTo>
                  <a:pt x="38794" y="2654079"/>
                </a:lnTo>
                <a:lnTo>
                  <a:pt x="63500" y="2654300"/>
                </a:lnTo>
                <a:lnTo>
                  <a:pt x="2946400" y="2654300"/>
                </a:lnTo>
                <a:lnTo>
                  <a:pt x="2986478" y="2652863"/>
                </a:lnTo>
                <a:lnTo>
                  <a:pt x="3009679" y="2615505"/>
                </a:lnTo>
                <a:lnTo>
                  <a:pt x="3009900" y="25908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123F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4054619" y="1493693"/>
            <a:ext cx="3147580" cy="103909"/>
          </a:xfrm>
          <a:custGeom>
            <a:avLst/>
            <a:gdLst/>
            <a:ahLst/>
            <a:cxnLst/>
            <a:rect l="l" t="t" r="r" b="b"/>
            <a:pathLst>
              <a:path w="4616450" h="152400">
                <a:moveTo>
                  <a:pt x="1774825" y="0"/>
                </a:moveTo>
                <a:lnTo>
                  <a:pt x="0" y="0"/>
                </a:lnTo>
                <a:lnTo>
                  <a:pt x="0" y="152400"/>
                </a:lnTo>
                <a:lnTo>
                  <a:pt x="4616450" y="152400"/>
                </a:lnTo>
                <a:lnTo>
                  <a:pt x="4616450" y="0"/>
                </a:lnTo>
                <a:lnTo>
                  <a:pt x="1774825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4054620" y="1597603"/>
            <a:ext cx="1210108" cy="2049078"/>
          </a:xfrm>
          <a:custGeom>
            <a:avLst/>
            <a:gdLst/>
            <a:ahLst/>
            <a:cxnLst/>
            <a:rect l="l" t="t" r="r" b="b"/>
            <a:pathLst>
              <a:path w="1774825" h="3005315">
                <a:moveTo>
                  <a:pt x="0" y="2670924"/>
                </a:moveTo>
                <a:lnTo>
                  <a:pt x="0" y="3005315"/>
                </a:lnTo>
                <a:lnTo>
                  <a:pt x="1774825" y="3005315"/>
                </a:lnTo>
                <a:lnTo>
                  <a:pt x="1774825" y="0"/>
                </a:lnTo>
                <a:lnTo>
                  <a:pt x="0" y="0"/>
                </a:lnTo>
                <a:lnTo>
                  <a:pt x="0" y="2670924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4054620" y="1597603"/>
            <a:ext cx="1210108" cy="340562"/>
          </a:xfrm>
          <a:custGeom>
            <a:avLst/>
            <a:gdLst/>
            <a:ahLst/>
            <a:cxnLst/>
            <a:rect l="l" t="t" r="r" b="b"/>
            <a:pathLst>
              <a:path w="1774825" h="499491">
                <a:moveTo>
                  <a:pt x="0" y="0"/>
                </a:moveTo>
                <a:lnTo>
                  <a:pt x="0" y="499491"/>
                </a:lnTo>
                <a:lnTo>
                  <a:pt x="1774825" y="499491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4054620" y="1938165"/>
            <a:ext cx="1210108" cy="340562"/>
          </a:xfrm>
          <a:custGeom>
            <a:avLst/>
            <a:gdLst/>
            <a:ahLst/>
            <a:cxnLst/>
            <a:rect l="l" t="t" r="r" b="b"/>
            <a:pathLst>
              <a:path w="1774825" h="499491">
                <a:moveTo>
                  <a:pt x="0" y="0"/>
                </a:moveTo>
                <a:lnTo>
                  <a:pt x="0" y="499491"/>
                </a:lnTo>
                <a:lnTo>
                  <a:pt x="1774825" y="499491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4054620" y="2278726"/>
            <a:ext cx="1210108" cy="227993"/>
          </a:xfrm>
          <a:custGeom>
            <a:avLst/>
            <a:gdLst/>
            <a:ahLst/>
            <a:cxnLst/>
            <a:rect l="l" t="t" r="r" b="b"/>
            <a:pathLst>
              <a:path w="1774825" h="334390">
                <a:moveTo>
                  <a:pt x="0" y="0"/>
                </a:moveTo>
                <a:lnTo>
                  <a:pt x="0" y="334390"/>
                </a:lnTo>
                <a:lnTo>
                  <a:pt x="1774825" y="334390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4054620" y="2506720"/>
            <a:ext cx="1210108" cy="227993"/>
          </a:xfrm>
          <a:custGeom>
            <a:avLst/>
            <a:gdLst/>
            <a:ahLst/>
            <a:cxnLst/>
            <a:rect l="l" t="t" r="r" b="b"/>
            <a:pathLst>
              <a:path w="1774825" h="334390">
                <a:moveTo>
                  <a:pt x="0" y="0"/>
                </a:moveTo>
                <a:lnTo>
                  <a:pt x="0" y="334390"/>
                </a:lnTo>
                <a:lnTo>
                  <a:pt x="1774825" y="334390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4054620" y="2734705"/>
            <a:ext cx="1210108" cy="227993"/>
          </a:xfrm>
          <a:custGeom>
            <a:avLst/>
            <a:gdLst/>
            <a:ahLst/>
            <a:cxnLst/>
            <a:rect l="l" t="t" r="r" b="b"/>
            <a:pathLst>
              <a:path w="1774825" h="334390">
                <a:moveTo>
                  <a:pt x="0" y="0"/>
                </a:moveTo>
                <a:lnTo>
                  <a:pt x="0" y="334390"/>
                </a:lnTo>
                <a:lnTo>
                  <a:pt x="1774825" y="334390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4054620" y="2962699"/>
            <a:ext cx="1210108" cy="227993"/>
          </a:xfrm>
          <a:custGeom>
            <a:avLst/>
            <a:gdLst/>
            <a:ahLst/>
            <a:cxnLst/>
            <a:rect l="l" t="t" r="r" b="b"/>
            <a:pathLst>
              <a:path w="1774825" h="334390">
                <a:moveTo>
                  <a:pt x="0" y="0"/>
                </a:moveTo>
                <a:lnTo>
                  <a:pt x="0" y="334390"/>
                </a:lnTo>
                <a:lnTo>
                  <a:pt x="1774825" y="334390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4054620" y="3190693"/>
            <a:ext cx="1210108" cy="227993"/>
          </a:xfrm>
          <a:custGeom>
            <a:avLst/>
            <a:gdLst/>
            <a:ahLst/>
            <a:cxnLst/>
            <a:rect l="l" t="t" r="r" b="b"/>
            <a:pathLst>
              <a:path w="1774825" h="334390">
                <a:moveTo>
                  <a:pt x="0" y="0"/>
                </a:moveTo>
                <a:lnTo>
                  <a:pt x="0" y="334390"/>
                </a:lnTo>
                <a:lnTo>
                  <a:pt x="1774825" y="334390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4054620" y="3418687"/>
            <a:ext cx="1210108" cy="227993"/>
          </a:xfrm>
          <a:custGeom>
            <a:avLst/>
            <a:gdLst/>
            <a:ahLst/>
            <a:cxnLst/>
            <a:rect l="l" t="t" r="r" b="b"/>
            <a:pathLst>
              <a:path w="1774825" h="334390">
                <a:moveTo>
                  <a:pt x="0" y="0"/>
                </a:moveTo>
                <a:lnTo>
                  <a:pt x="0" y="334390"/>
                </a:lnTo>
                <a:lnTo>
                  <a:pt x="1774825" y="334390"/>
                </a:lnTo>
                <a:lnTo>
                  <a:pt x="17748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4054619" y="1498023"/>
            <a:ext cx="0" cy="9741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202199" y="149585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4052454" y="1597602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4054619" y="1599765"/>
            <a:ext cx="0" cy="336233"/>
          </a:xfrm>
          <a:custGeom>
            <a:avLst/>
            <a:gdLst/>
            <a:ahLst/>
            <a:cxnLst/>
            <a:rect l="l" t="t" r="r" b="b"/>
            <a:pathLst>
              <a:path h="493140">
                <a:moveTo>
                  <a:pt x="0" y="4931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4054619" y="1940326"/>
            <a:ext cx="0" cy="336233"/>
          </a:xfrm>
          <a:custGeom>
            <a:avLst/>
            <a:gdLst/>
            <a:ahLst/>
            <a:cxnLst/>
            <a:rect l="l" t="t" r="r" b="b"/>
            <a:pathLst>
              <a:path h="493140">
                <a:moveTo>
                  <a:pt x="0" y="4931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4054619" y="2280888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4054619" y="2508881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4054619" y="2736873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4054619" y="2964866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4054619" y="3192859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4054619" y="3420851"/>
            <a:ext cx="0" cy="221500"/>
          </a:xfrm>
          <a:custGeom>
            <a:avLst/>
            <a:gdLst/>
            <a:ahLst/>
            <a:cxnLst/>
            <a:rect l="l" t="t" r="r" b="b"/>
            <a:pathLst>
              <a:path h="324865">
                <a:moveTo>
                  <a:pt x="0" y="32486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5264727" y="1597602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5264727" y="1599765"/>
            <a:ext cx="0" cy="336233"/>
          </a:xfrm>
          <a:custGeom>
            <a:avLst/>
            <a:gdLst/>
            <a:ahLst/>
            <a:cxnLst/>
            <a:rect l="l" t="t" r="r" b="b"/>
            <a:pathLst>
              <a:path h="493140">
                <a:moveTo>
                  <a:pt x="0" y="4931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202199" y="1599765"/>
            <a:ext cx="0" cy="336233"/>
          </a:xfrm>
          <a:custGeom>
            <a:avLst/>
            <a:gdLst/>
            <a:ahLst/>
            <a:cxnLst/>
            <a:rect l="l" t="t" r="r" b="b"/>
            <a:pathLst>
              <a:path h="493140">
                <a:moveTo>
                  <a:pt x="0" y="4931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5264727" y="1940326"/>
            <a:ext cx="0" cy="336233"/>
          </a:xfrm>
          <a:custGeom>
            <a:avLst/>
            <a:gdLst/>
            <a:ahLst/>
            <a:cxnLst/>
            <a:rect l="l" t="t" r="r" b="b"/>
            <a:pathLst>
              <a:path h="493140">
                <a:moveTo>
                  <a:pt x="0" y="4931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7202199" y="1940326"/>
            <a:ext cx="0" cy="336233"/>
          </a:xfrm>
          <a:custGeom>
            <a:avLst/>
            <a:gdLst/>
            <a:ahLst/>
            <a:cxnLst/>
            <a:rect l="l" t="t" r="r" b="b"/>
            <a:pathLst>
              <a:path h="493140">
                <a:moveTo>
                  <a:pt x="0" y="4931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5264727" y="2280888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202199" y="2280888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5264727" y="2508881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7202199" y="2508881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5264727" y="2736873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7202199" y="2736873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5264727" y="2964866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202199" y="2964866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5264727" y="3192859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7202199" y="3192859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5264727" y="3420851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7202199" y="3420851"/>
            <a:ext cx="0" cy="223664"/>
          </a:xfrm>
          <a:custGeom>
            <a:avLst/>
            <a:gdLst/>
            <a:ahLst/>
            <a:cxnLst/>
            <a:rect l="l" t="t" r="r" b="b"/>
            <a:pathLst>
              <a:path h="328040">
                <a:moveTo>
                  <a:pt x="0" y="3280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5262563" y="3646680"/>
            <a:ext cx="1941801" cy="0"/>
          </a:xfrm>
          <a:custGeom>
            <a:avLst/>
            <a:gdLst/>
            <a:ahLst/>
            <a:cxnLst/>
            <a:rect l="l" t="t" r="r" b="b"/>
            <a:pathLst>
              <a:path w="2847975">
                <a:moveTo>
                  <a:pt x="0" y="0"/>
                </a:moveTo>
                <a:lnTo>
                  <a:pt x="284797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4052454" y="1938162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5264727" y="1938162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4052454" y="1493693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5264727" y="1493693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4052454" y="2278724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5264727" y="2278724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4052455" y="3646680"/>
            <a:ext cx="1210108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825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052454" y="2506716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5264727" y="2506716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4052454" y="2734709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5264727" y="2734709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4052454" y="2962702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5264727" y="2962702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4052454" y="3190694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5264727" y="3190694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4052454" y="3418688"/>
            <a:ext cx="1212273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5264727" y="3418688"/>
            <a:ext cx="1939636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0" y="0"/>
                </a:moveTo>
                <a:lnTo>
                  <a:pt x="28448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 txBox="1"/>
          <p:nvPr/>
        </p:nvSpPr>
        <p:spPr>
          <a:xfrm>
            <a:off x="5417647" y="292616"/>
            <a:ext cx="286416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6</a:t>
            </a:r>
            <a:r>
              <a:rPr sz="682" spc="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-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expansi6nde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frontera</a:t>
            </a:r>
            <a:r>
              <a:rPr sz="682" spc="8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spc="5" dirty="0">
                <a:solidFill>
                  <a:srgbClr val="FEFFFE"/>
                </a:solidFill>
                <a:latin typeface="Arial"/>
                <a:cs typeface="Arial"/>
              </a:rPr>
              <a:t>a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gropecuaria</a:t>
            </a:r>
            <a:r>
              <a:rPr sz="682" spc="7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tardíoinicio</a:t>
            </a:r>
            <a:r>
              <a:rPr sz="682" spc="7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industrializaci6n</a:t>
            </a:r>
            <a:endParaRPr sz="682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43796" y="641105"/>
            <a:ext cx="3177196" cy="722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40165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Organizaci6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n</a:t>
            </a:r>
            <a:r>
              <a:rPr sz="750" spc="26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spc="1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la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2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tierra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85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colombiana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10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spc="1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acuerd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o</a:t>
            </a:r>
            <a:r>
              <a:rPr sz="750" spc="50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10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31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explotaci6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n</a:t>
            </a:r>
            <a:r>
              <a:rPr sz="750" spc="101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gropecuaria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estudio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realizado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hasta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momento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arias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ganade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colombiano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décadas</a:t>
            </a:r>
            <a:r>
              <a:rPr sz="750" spc="-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XX,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conclusi6n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pueden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establecer</a:t>
            </a:r>
            <a:r>
              <a:rPr sz="750" spc="-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áreas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bien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diferenciadas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cuales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desarrollan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explotaciones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agropecuarias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específicas,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 lo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muest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siguiente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cuadro: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02827" y="2064648"/>
            <a:ext cx="178593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43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consolidadas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después </a:t>
            </a:r>
            <a:r>
              <a:rPr sz="682" spc="2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1870</a:t>
            </a:r>
            <a:r>
              <a:rPr sz="682" spc="17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o</a:t>
            </a:r>
            <a:r>
              <a:rPr sz="682" spc="5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t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ansformadas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02827" y="2405211"/>
            <a:ext cx="70718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43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caña</a:t>
            </a:r>
            <a:r>
              <a:rPr sz="682" spc="17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azúca</a:t>
            </a:r>
            <a:r>
              <a:rPr sz="682" spc="-51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02827" y="2633204"/>
            <a:ext cx="967653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43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explotaciones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ganade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02827" y="2861198"/>
            <a:ext cx="41052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43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extensi6n.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02828" y="3089192"/>
            <a:ext cx="380480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43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cafete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02827" y="3545180"/>
            <a:ext cx="298133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43"/>
              </a:lnSpc>
              <a:spcBef>
                <a:spcPts val="37"/>
              </a:spcBef>
            </a:pPr>
            <a:r>
              <a:rPr sz="682" dirty="0">
                <a:latin typeface="Times New Roman"/>
                <a:cs typeface="Times New Roman"/>
              </a:rPr>
              <a:t>azúca</a:t>
            </a:r>
            <a:r>
              <a:rPr sz="682" spc="-51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43796" y="3793309"/>
            <a:ext cx="2086298" cy="1328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418087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polític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49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industria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spc="186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Rafae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spc="28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Reyes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En las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últimas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décadas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XIX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dieron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primeros 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pasos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firmes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  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desarrollar 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aspectos 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fundamentales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 sector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secundario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economía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llamado 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industrializaci6n,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pero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1905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política  industrializada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es,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(criticada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opositores),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cuando 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balance in-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dustrial  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modificaci6n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able, 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puesto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su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política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fomenta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aspectos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tales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47114" y="4028737"/>
            <a:ext cx="1814218" cy="1572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Complementa</a:t>
            </a:r>
            <a:r>
              <a:rPr sz="818" spc="20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tu</a:t>
            </a:r>
            <a:r>
              <a:rPr sz="818" spc="5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saber</a:t>
            </a:r>
            <a:endParaRPr sz="818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29"/>
              </a:spcBef>
            </a:pP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Sector</a:t>
            </a:r>
            <a:r>
              <a:rPr sz="750" spc="10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secundario</a:t>
            </a:r>
            <a:endParaRPr sz="750">
              <a:latin typeface="Arial"/>
              <a:cs typeface="Arial"/>
            </a:endParaRPr>
          </a:p>
          <a:p>
            <a:pPr marL="8659" marR="93180">
              <a:lnSpc>
                <a:spcPts val="783"/>
              </a:lnSpc>
              <a:spcBef>
                <a:spcPts val="153"/>
              </a:spcBef>
            </a:pPr>
            <a:r>
              <a:rPr sz="682" dirty="0">
                <a:latin typeface="Arial"/>
                <a:cs typeface="Arial"/>
              </a:rPr>
              <a:t>Es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 conjunto</a:t>
            </a:r>
            <a:r>
              <a:rPr sz="682" spc="-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actividades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econ6micas</a:t>
            </a:r>
            <a:r>
              <a:rPr sz="682" spc="-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carácter </a:t>
            </a:r>
            <a:endParaRPr sz="682">
              <a:latin typeface="Arial"/>
              <a:cs typeface="Arial"/>
            </a:endParaRPr>
          </a:p>
          <a:p>
            <a:pPr marL="8659" marR="9318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industrial,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deci</a:t>
            </a:r>
            <a:r>
              <a:rPr sz="682" spc="-4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aquella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producci6n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partir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terias</a:t>
            </a:r>
            <a:r>
              <a:rPr sz="682" spc="6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primas,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produce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mercancías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completamente</a:t>
            </a:r>
            <a:r>
              <a:rPr sz="682" spc="1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nuevas,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existían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antes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s6lo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pueden</a:t>
            </a:r>
            <a:r>
              <a:rPr sz="682" spc="-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producirse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confluencia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mismo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lugar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(la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fábrica),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abundante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mano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obra,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bienes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pital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terias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primas.</a:t>
            </a:r>
            <a:endParaRPr sz="682">
              <a:latin typeface="Arial"/>
              <a:cs typeface="Arial"/>
            </a:endParaRPr>
          </a:p>
          <a:p>
            <a:pPr marL="8659" marR="7457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Hay</a:t>
            </a:r>
            <a:r>
              <a:rPr sz="682" spc="-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diferentes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escalas: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pequeña,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mediana</a:t>
            </a:r>
            <a:r>
              <a:rPr sz="682" spc="6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gran </a:t>
            </a:r>
            <a:endParaRPr sz="682">
              <a:latin typeface="Arial"/>
              <a:cs typeface="Arial"/>
            </a:endParaRPr>
          </a:p>
          <a:p>
            <a:pPr marL="8659" marR="7457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industria;</a:t>
            </a:r>
            <a:r>
              <a:rPr sz="682" spc="6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entre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mayor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sea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escala,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mayores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 </a:t>
            </a:r>
            <a:endParaRPr sz="682">
              <a:latin typeface="Arial"/>
              <a:cs typeface="Arial"/>
            </a:endParaRPr>
          </a:p>
          <a:p>
            <a:pPr marL="8659" marR="7457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niveles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producci6n</a:t>
            </a:r>
            <a:r>
              <a:rPr sz="682" spc="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consumo</a:t>
            </a:r>
            <a:r>
              <a:rPr sz="682" spc="6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mano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obra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m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teria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prima.</a:t>
            </a:r>
            <a:endParaRPr sz="682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43796" y="5251999"/>
            <a:ext cx="2086107" cy="961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refinaci6n 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petr6leo.</a:t>
            </a:r>
            <a:endParaRPr sz="750">
              <a:latin typeface="Times New Roman"/>
              <a:cs typeface="Times New Roman"/>
            </a:endParaRPr>
          </a:p>
          <a:p>
            <a:pPr marL="129909" indent="-121250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•  La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fundaci6n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ingenios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azucareros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12990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modernizaci6n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existentes.</a:t>
            </a:r>
            <a:endParaRPr sz="750">
              <a:latin typeface="Times New Roman"/>
              <a:cs typeface="Times New Roman"/>
            </a:endParaRPr>
          </a:p>
          <a:p>
            <a:pPr marL="129909" marR="286" indent="-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•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fabricaci6n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cemento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129909" marR="28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ácido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sulfúrico.</a:t>
            </a:r>
            <a:endParaRPr sz="750">
              <a:latin typeface="Times New Roman"/>
              <a:cs typeface="Times New Roman"/>
            </a:endParaRPr>
          </a:p>
          <a:p>
            <a:pPr marL="129909" marR="95" indent="-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•  La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fabricaci6n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productos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consumo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co- </a:t>
            </a:r>
            <a:endParaRPr sz="750">
              <a:latin typeface="Times New Roman"/>
              <a:cs typeface="Times New Roman"/>
            </a:endParaRPr>
          </a:p>
          <a:p>
            <a:pPr marL="12990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rriente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como: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elas,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hocolates,</a:t>
            </a:r>
            <a:r>
              <a:rPr sz="750" spc="-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f6sforos,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gaseo- </a:t>
            </a:r>
            <a:endParaRPr sz="750">
              <a:latin typeface="Times New Roman"/>
              <a:cs typeface="Times New Roman"/>
            </a:endParaRPr>
          </a:p>
          <a:p>
            <a:pPr marL="12990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cer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65</a:t>
            </a:r>
            <a:endParaRPr sz="61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54619" y="1493693"/>
            <a:ext cx="3147580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4218">
              <a:lnSpc>
                <a:spcPts val="730"/>
              </a:lnSpc>
              <a:spcBef>
                <a:spcPts val="36"/>
              </a:spcBef>
            </a:pP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Regi6n                                             </a:t>
            </a:r>
            <a:r>
              <a:rPr sz="750" spc="7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2635" dirty="0">
                <a:solidFill>
                  <a:srgbClr val="FEFFFE"/>
                </a:solidFill>
                <a:latin typeface="Arial"/>
                <a:cs typeface="Arial"/>
              </a:rPr>
              <a:t>Explotaciones</a:t>
            </a:r>
            <a:r>
              <a:rPr sz="1125" spc="9" baseline="263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spc="6" baseline="2635" dirty="0">
                <a:solidFill>
                  <a:srgbClr val="FEFFFE"/>
                </a:solidFill>
                <a:latin typeface="Arial"/>
                <a:cs typeface="Arial"/>
              </a:rPr>
              <a:t>a</a:t>
            </a:r>
            <a:r>
              <a:rPr sz="1125" baseline="2635" dirty="0">
                <a:solidFill>
                  <a:srgbClr val="FEFFFE"/>
                </a:solidFill>
                <a:latin typeface="Arial"/>
                <a:cs typeface="Arial"/>
              </a:rPr>
              <a:t>gropecuarias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54620" y="1597602"/>
            <a:ext cx="1210108" cy="340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86"/>
              </a:lnSpc>
              <a:spcBef>
                <a:spcPts val="67"/>
              </a:spcBef>
            </a:pPr>
            <a:endParaRPr sz="886"/>
          </a:p>
          <a:p>
            <a:pPr marL="46758">
              <a:lnSpc>
                <a:spcPct val="95825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Costa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Norte</a:t>
            </a:r>
            <a:r>
              <a:rPr sz="682" b="1" spc="87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y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Antioquia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64727" y="1597602"/>
            <a:ext cx="1937472" cy="340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 marR="48101">
              <a:lnSpc>
                <a:spcPts val="783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Se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encuent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</a:t>
            </a:r>
            <a:r>
              <a:rPr sz="682" spc="1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g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andes</a:t>
            </a:r>
            <a:r>
              <a:rPr sz="682" spc="16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haciendas</a:t>
            </a:r>
            <a:r>
              <a:rPr sz="682" spc="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ganade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as, </a:t>
            </a:r>
            <a:endParaRPr sz="682">
              <a:latin typeface="Times New Roman"/>
              <a:cs typeface="Times New Roman"/>
            </a:endParaRPr>
          </a:p>
          <a:p>
            <a:pPr marL="46758" marR="48101">
              <a:lnSpc>
                <a:spcPts val="783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surgidas</a:t>
            </a:r>
            <a:r>
              <a:rPr sz="682" spc="13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du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ante </a:t>
            </a:r>
            <a:r>
              <a:rPr sz="682" spc="3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segunda </a:t>
            </a:r>
            <a:r>
              <a:rPr sz="682" spc="2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mitad</a:t>
            </a:r>
            <a:r>
              <a:rPr sz="682" spc="12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del</a:t>
            </a:r>
            <a:r>
              <a:rPr sz="682" spc="9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siglo</a:t>
            </a:r>
            <a:r>
              <a:rPr sz="682" spc="4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XIX</a:t>
            </a:r>
            <a:r>
              <a:rPr sz="682" spc="4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y </a:t>
            </a:r>
            <a:endParaRPr sz="682">
              <a:latin typeface="Times New Roman"/>
              <a:cs typeface="Times New Roman"/>
            </a:endParaRPr>
          </a:p>
          <a:p>
            <a:pPr marL="46758" marR="48101">
              <a:lnSpc>
                <a:spcPts val="783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las</a:t>
            </a:r>
            <a:r>
              <a:rPr sz="682" spc="5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prime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</a:t>
            </a:r>
            <a:r>
              <a:rPr sz="682" spc="16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décadas</a:t>
            </a:r>
            <a:r>
              <a:rPr sz="682" spc="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del</a:t>
            </a:r>
            <a:r>
              <a:rPr sz="682" spc="9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XX.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4620" y="1938162"/>
            <a:ext cx="1210108" cy="340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33"/>
              </a:spcBef>
            </a:pPr>
            <a:endParaRPr sz="477"/>
          </a:p>
          <a:p>
            <a:pPr marL="46758" marR="93387">
              <a:lnSpc>
                <a:spcPts val="783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Cundinama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ca,</a:t>
            </a:r>
            <a:r>
              <a:rPr sz="682" b="1" spc="2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Santande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es </a:t>
            </a:r>
            <a:endParaRPr sz="682">
              <a:latin typeface="Times New Roman"/>
              <a:cs typeface="Times New Roman"/>
            </a:endParaRPr>
          </a:p>
          <a:p>
            <a:pPr marL="46758" marR="93387">
              <a:lnSpc>
                <a:spcPts val="783"/>
              </a:lnSpc>
              <a:spcBef>
                <a:spcPts val="10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y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Oriente</a:t>
            </a:r>
            <a:r>
              <a:rPr sz="682" b="1" spc="87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del</a:t>
            </a:r>
            <a:r>
              <a:rPr sz="682" b="1" spc="-9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spc="-68" dirty="0">
                <a:solidFill>
                  <a:srgbClr val="EC008B"/>
                </a:solidFill>
                <a:latin typeface="Times New Roman"/>
                <a:cs typeface="Times New Roman"/>
              </a:rPr>
              <a:t>T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olima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64727" y="1938162"/>
            <a:ext cx="1937472" cy="340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Se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encuent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</a:t>
            </a:r>
            <a:r>
              <a:rPr sz="682" spc="1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g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andes</a:t>
            </a:r>
            <a:r>
              <a:rPr sz="682" spc="16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haciendas</a:t>
            </a:r>
            <a:r>
              <a:rPr sz="682" spc="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cafete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as,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989"/>
              </a:spcBef>
            </a:pPr>
            <a:r>
              <a:rPr sz="682" dirty="0">
                <a:latin typeface="Times New Roman"/>
                <a:cs typeface="Times New Roman"/>
              </a:rPr>
              <a:t>en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semb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adíos</a:t>
            </a:r>
            <a:r>
              <a:rPr sz="682" spc="3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café.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4620" y="2278724"/>
            <a:ext cx="1210108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33"/>
              </a:spcBef>
            </a:pPr>
            <a:endParaRPr sz="477"/>
          </a:p>
          <a:p>
            <a:pPr marL="46758">
              <a:lnSpc>
                <a:spcPct val="95825"/>
              </a:lnSpc>
            </a:pPr>
            <a:r>
              <a:rPr sz="682" b="1" spc="-44" dirty="0">
                <a:solidFill>
                  <a:srgbClr val="EC008B"/>
                </a:solidFill>
                <a:latin typeface="Times New Roman"/>
                <a:cs typeface="Times New Roman"/>
              </a:rPr>
              <a:t>V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alle</a:t>
            </a:r>
            <a:r>
              <a:rPr sz="682" b="1" spc="12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</a:t>
            </a:r>
            <a:r>
              <a:rPr sz="682" b="1" spc="54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Cauca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4727" y="2278724"/>
            <a:ext cx="1937472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Se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presentan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algunas</a:t>
            </a:r>
            <a:r>
              <a:rPr sz="682" spc="16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explotaciones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modernas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4620" y="2506716"/>
            <a:ext cx="1210108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33"/>
              </a:spcBef>
            </a:pPr>
            <a:endParaRPr sz="477"/>
          </a:p>
          <a:p>
            <a:pPr marL="46758">
              <a:lnSpc>
                <a:spcPct val="95825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Costa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Norte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4727" y="2506716"/>
            <a:ext cx="1937472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Se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encuent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</a:t>
            </a:r>
            <a:r>
              <a:rPr sz="682" spc="5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modernas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pero</a:t>
            </a:r>
            <a:r>
              <a:rPr sz="682" spc="12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escasas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4620" y="2734709"/>
            <a:ext cx="1210108" cy="227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33"/>
              </a:spcBef>
            </a:pPr>
            <a:endParaRPr sz="477"/>
          </a:p>
          <a:p>
            <a:pPr marL="46758">
              <a:lnSpc>
                <a:spcPct val="95825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Altiplanicie</a:t>
            </a:r>
            <a:r>
              <a:rPr sz="682" b="1" spc="54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Cundib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oy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acense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4727" y="2734709"/>
            <a:ext cx="1937472" cy="227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Existen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haciendas</a:t>
            </a:r>
            <a:r>
              <a:rPr sz="682" spc="6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ganade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</a:t>
            </a:r>
            <a:r>
              <a:rPr sz="682" spc="-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mode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ada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4620" y="2962702"/>
            <a:ext cx="1210108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33"/>
              </a:spcBef>
            </a:pPr>
            <a:endParaRPr sz="477"/>
          </a:p>
          <a:p>
            <a:pPr marL="46758">
              <a:lnSpc>
                <a:spcPct val="95825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Región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del</a:t>
            </a:r>
            <a:r>
              <a:rPr sz="682" b="1" spc="55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occidente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4727" y="2962702"/>
            <a:ext cx="1937472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Son</a:t>
            </a:r>
            <a:r>
              <a:rPr sz="682" spc="5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ca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acterísticas</a:t>
            </a:r>
            <a:r>
              <a:rPr sz="682" spc="3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las</a:t>
            </a:r>
            <a:r>
              <a:rPr sz="682" spc="5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pequeñas</a:t>
            </a:r>
            <a:r>
              <a:rPr sz="682" spc="3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propiedades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4620" y="3190694"/>
            <a:ext cx="1210108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Cundinama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ca,</a:t>
            </a:r>
            <a:r>
              <a:rPr sz="682" b="1" spc="2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B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oy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acá</a:t>
            </a:r>
            <a:r>
              <a:rPr sz="682" b="1" spc="5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y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Nariño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4727" y="3190694"/>
            <a:ext cx="1937472" cy="227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Se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dedican</a:t>
            </a:r>
            <a:r>
              <a:rPr sz="682" spc="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al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cult</a:t>
            </a:r>
            <a:r>
              <a:rPr sz="682" spc="-13" dirty="0">
                <a:latin typeface="Times New Roman"/>
                <a:cs typeface="Times New Roman"/>
              </a:rPr>
              <a:t>iv</a:t>
            </a:r>
            <a:r>
              <a:rPr sz="682" dirty="0">
                <a:latin typeface="Times New Roman"/>
                <a:cs typeface="Times New Roman"/>
              </a:rPr>
              <a:t>o</a:t>
            </a:r>
            <a:r>
              <a:rPr sz="682" spc="13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trigo,</a:t>
            </a:r>
            <a:r>
              <a:rPr sz="682" spc="7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maíz</a:t>
            </a:r>
            <a:r>
              <a:rPr sz="682" spc="12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y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papa.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4620" y="3418687"/>
            <a:ext cx="1210108" cy="227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33"/>
              </a:spcBef>
            </a:pPr>
            <a:endParaRPr sz="477"/>
          </a:p>
          <a:p>
            <a:pPr marL="46758">
              <a:lnSpc>
                <a:spcPct val="95825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Santander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4727" y="3418687"/>
            <a:ext cx="1937472" cy="227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68"/>
              </a:spcBef>
            </a:pPr>
            <a:r>
              <a:rPr sz="682" dirty="0">
                <a:latin typeface="Times New Roman"/>
                <a:cs typeface="Times New Roman"/>
              </a:rPr>
              <a:t>Se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encuent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</a:t>
            </a:r>
            <a:r>
              <a:rPr sz="682" spc="1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sencillos</a:t>
            </a:r>
            <a:r>
              <a:rPr sz="682" spc="16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cult</a:t>
            </a:r>
            <a:r>
              <a:rPr sz="682" spc="-13" dirty="0">
                <a:latin typeface="Times New Roman"/>
                <a:cs typeface="Times New Roman"/>
              </a:rPr>
              <a:t>iv</a:t>
            </a:r>
            <a:r>
              <a:rPr sz="682" dirty="0">
                <a:latin typeface="Times New Roman"/>
                <a:cs typeface="Times New Roman"/>
              </a:rPr>
              <a:t>os</a:t>
            </a:r>
            <a:r>
              <a:rPr sz="682" spc="12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caña</a:t>
            </a:r>
            <a:r>
              <a:rPr sz="682" spc="17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0967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7359998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11059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89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4229711" y="4220830"/>
            <a:ext cx="2347532" cy="911785"/>
          </a:xfrm>
          <a:custGeom>
            <a:avLst/>
            <a:gdLst/>
            <a:ahLst/>
            <a:cxnLst/>
            <a:rect l="l" t="t" r="r" b="b"/>
            <a:pathLst>
              <a:path w="3443047" h="1337284">
                <a:moveTo>
                  <a:pt x="3278156" y="17355"/>
                </a:moveTo>
                <a:lnTo>
                  <a:pt x="3336659" y="17538"/>
                </a:lnTo>
                <a:lnTo>
                  <a:pt x="3363208" y="17154"/>
                </a:lnTo>
                <a:lnTo>
                  <a:pt x="3385501" y="16668"/>
                </a:lnTo>
                <a:lnTo>
                  <a:pt x="3403786" y="16089"/>
                </a:lnTo>
                <a:lnTo>
                  <a:pt x="3418306" y="15427"/>
                </a:lnTo>
                <a:lnTo>
                  <a:pt x="3429308" y="14692"/>
                </a:lnTo>
                <a:lnTo>
                  <a:pt x="3437038" y="13894"/>
                </a:lnTo>
                <a:lnTo>
                  <a:pt x="3443047" y="11219"/>
                </a:lnTo>
                <a:lnTo>
                  <a:pt x="3440142" y="10266"/>
                </a:lnTo>
                <a:lnTo>
                  <a:pt x="3428444" y="8327"/>
                </a:lnTo>
                <a:lnTo>
                  <a:pt x="3420142" y="7361"/>
                </a:lnTo>
                <a:lnTo>
                  <a:pt x="3410532" y="6411"/>
                </a:lnTo>
                <a:lnTo>
                  <a:pt x="3399860" y="5485"/>
                </a:lnTo>
                <a:lnTo>
                  <a:pt x="3388371" y="4594"/>
                </a:lnTo>
                <a:lnTo>
                  <a:pt x="3376311" y="3748"/>
                </a:lnTo>
                <a:lnTo>
                  <a:pt x="3363926" y="2956"/>
                </a:lnTo>
                <a:lnTo>
                  <a:pt x="3351461" y="2228"/>
                </a:lnTo>
                <a:lnTo>
                  <a:pt x="3339161" y="1574"/>
                </a:lnTo>
                <a:lnTo>
                  <a:pt x="3300947" y="0"/>
                </a:lnTo>
                <a:lnTo>
                  <a:pt x="3278156" y="17355"/>
                </a:lnTo>
                <a:close/>
              </a:path>
              <a:path w="3443047" h="1337284">
                <a:moveTo>
                  <a:pt x="5400498" y="-213982"/>
                </a:moveTo>
                <a:lnTo>
                  <a:pt x="5398995" y="-226674"/>
                </a:lnTo>
                <a:lnTo>
                  <a:pt x="5397042" y="-237324"/>
                </a:lnTo>
                <a:lnTo>
                  <a:pt x="5394741" y="-246267"/>
                </a:lnTo>
                <a:lnTo>
                  <a:pt x="5392194" y="-253839"/>
                </a:lnTo>
                <a:lnTo>
                  <a:pt x="5389503" y="-260376"/>
                </a:lnTo>
                <a:lnTo>
                  <a:pt x="5386769" y="-266216"/>
                </a:lnTo>
                <a:lnTo>
                  <a:pt x="5384094" y="-271693"/>
                </a:lnTo>
                <a:lnTo>
                  <a:pt x="5381581" y="-277143"/>
                </a:lnTo>
                <a:lnTo>
                  <a:pt x="5379332" y="-282904"/>
                </a:lnTo>
                <a:lnTo>
                  <a:pt x="5377447" y="-289311"/>
                </a:lnTo>
                <a:lnTo>
                  <a:pt x="5376030" y="-296701"/>
                </a:lnTo>
                <a:lnTo>
                  <a:pt x="5375181" y="-305409"/>
                </a:lnTo>
                <a:lnTo>
                  <a:pt x="5375004" y="-315771"/>
                </a:lnTo>
                <a:lnTo>
                  <a:pt x="5375599" y="-328124"/>
                </a:lnTo>
                <a:lnTo>
                  <a:pt x="5377069" y="-342805"/>
                </a:lnTo>
                <a:lnTo>
                  <a:pt x="5378870" y="-355968"/>
                </a:lnTo>
                <a:lnTo>
                  <a:pt x="5376752" y="-361824"/>
                </a:lnTo>
                <a:lnTo>
                  <a:pt x="5373960" y="-368801"/>
                </a:lnTo>
                <a:lnTo>
                  <a:pt x="5370676" y="-375648"/>
                </a:lnTo>
                <a:lnTo>
                  <a:pt x="5367085" y="-381118"/>
                </a:lnTo>
                <a:lnTo>
                  <a:pt x="5363366" y="-383959"/>
                </a:lnTo>
                <a:lnTo>
                  <a:pt x="5359703" y="-382923"/>
                </a:lnTo>
                <a:lnTo>
                  <a:pt x="5356278" y="-376759"/>
                </a:lnTo>
                <a:lnTo>
                  <a:pt x="5353272" y="-364219"/>
                </a:lnTo>
                <a:lnTo>
                  <a:pt x="5352822" y="-361403"/>
                </a:lnTo>
                <a:lnTo>
                  <a:pt x="5342904" y="-402716"/>
                </a:lnTo>
                <a:lnTo>
                  <a:pt x="5340070" y="-392310"/>
                </a:lnTo>
                <a:lnTo>
                  <a:pt x="5338060" y="-380348"/>
                </a:lnTo>
                <a:lnTo>
                  <a:pt x="5336761" y="-367210"/>
                </a:lnTo>
                <a:lnTo>
                  <a:pt x="5336062" y="-353272"/>
                </a:lnTo>
                <a:lnTo>
                  <a:pt x="5335849" y="-338912"/>
                </a:lnTo>
                <a:lnTo>
                  <a:pt x="5336010" y="-324508"/>
                </a:lnTo>
                <a:lnTo>
                  <a:pt x="5336432" y="-310436"/>
                </a:lnTo>
                <a:lnTo>
                  <a:pt x="5337002" y="-297074"/>
                </a:lnTo>
                <a:lnTo>
                  <a:pt x="5337608" y="-284800"/>
                </a:lnTo>
                <a:lnTo>
                  <a:pt x="5338138" y="-273990"/>
                </a:lnTo>
                <a:lnTo>
                  <a:pt x="5338446" y="-266153"/>
                </a:lnTo>
                <a:lnTo>
                  <a:pt x="5346993" y="-269316"/>
                </a:lnTo>
                <a:lnTo>
                  <a:pt x="5345603" y="-256283"/>
                </a:lnTo>
                <a:lnTo>
                  <a:pt x="5344354" y="-243312"/>
                </a:lnTo>
                <a:lnTo>
                  <a:pt x="5343384" y="-230451"/>
                </a:lnTo>
                <a:lnTo>
                  <a:pt x="5342831" y="-217745"/>
                </a:lnTo>
                <a:lnTo>
                  <a:pt x="5342833" y="-205241"/>
                </a:lnTo>
                <a:lnTo>
                  <a:pt x="5343525" y="-192986"/>
                </a:lnTo>
                <a:lnTo>
                  <a:pt x="5345046" y="-181025"/>
                </a:lnTo>
                <a:lnTo>
                  <a:pt x="5345431" y="-178841"/>
                </a:lnTo>
                <a:lnTo>
                  <a:pt x="5290097" y="-293395"/>
                </a:lnTo>
                <a:lnTo>
                  <a:pt x="5296261" y="-302816"/>
                </a:lnTo>
                <a:lnTo>
                  <a:pt x="5300719" y="-312986"/>
                </a:lnTo>
                <a:lnTo>
                  <a:pt x="5303698" y="-323800"/>
                </a:lnTo>
                <a:lnTo>
                  <a:pt x="5305427" y="-335149"/>
                </a:lnTo>
                <a:lnTo>
                  <a:pt x="5306134" y="-346928"/>
                </a:lnTo>
                <a:lnTo>
                  <a:pt x="5306048" y="-359031"/>
                </a:lnTo>
                <a:lnTo>
                  <a:pt x="5305395" y="-371350"/>
                </a:lnTo>
                <a:lnTo>
                  <a:pt x="5304405" y="-383779"/>
                </a:lnTo>
                <a:lnTo>
                  <a:pt x="5303305" y="-396212"/>
                </a:lnTo>
                <a:lnTo>
                  <a:pt x="5302323" y="-408541"/>
                </a:lnTo>
                <a:lnTo>
                  <a:pt x="5301689" y="-420661"/>
                </a:lnTo>
                <a:lnTo>
                  <a:pt x="5301629" y="-432465"/>
                </a:lnTo>
                <a:lnTo>
                  <a:pt x="5302372" y="-443846"/>
                </a:lnTo>
                <a:lnTo>
                  <a:pt x="5304146" y="-454698"/>
                </a:lnTo>
                <a:lnTo>
                  <a:pt x="5304308" y="-455409"/>
                </a:lnTo>
                <a:lnTo>
                  <a:pt x="5248797" y="-454215"/>
                </a:lnTo>
                <a:lnTo>
                  <a:pt x="5309134" y="-495172"/>
                </a:lnTo>
                <a:lnTo>
                  <a:pt x="5328451" y="-474687"/>
                </a:lnTo>
                <a:lnTo>
                  <a:pt x="5336155" y="-478515"/>
                </a:lnTo>
                <a:lnTo>
                  <a:pt x="5341873" y="-483525"/>
                </a:lnTo>
                <a:lnTo>
                  <a:pt x="5345867" y="-489678"/>
                </a:lnTo>
                <a:lnTo>
                  <a:pt x="5348400" y="-496935"/>
                </a:lnTo>
                <a:lnTo>
                  <a:pt x="5349735" y="-505257"/>
                </a:lnTo>
                <a:lnTo>
                  <a:pt x="5350135" y="-514604"/>
                </a:lnTo>
                <a:lnTo>
                  <a:pt x="5349863" y="-524938"/>
                </a:lnTo>
                <a:lnTo>
                  <a:pt x="5349180" y="-536218"/>
                </a:lnTo>
                <a:lnTo>
                  <a:pt x="5348351" y="-548405"/>
                </a:lnTo>
                <a:lnTo>
                  <a:pt x="5347636" y="-561461"/>
                </a:lnTo>
                <a:lnTo>
                  <a:pt x="5347301" y="-575346"/>
                </a:lnTo>
                <a:lnTo>
                  <a:pt x="5347606" y="-590021"/>
                </a:lnTo>
                <a:lnTo>
                  <a:pt x="5348814" y="-605447"/>
                </a:lnTo>
                <a:lnTo>
                  <a:pt x="5351190" y="-621583"/>
                </a:lnTo>
                <a:lnTo>
                  <a:pt x="5353229" y="-631355"/>
                </a:lnTo>
                <a:lnTo>
                  <a:pt x="5353322" y="-651403"/>
                </a:lnTo>
                <a:lnTo>
                  <a:pt x="5352347" y="-670666"/>
                </a:lnTo>
                <a:lnTo>
                  <a:pt x="5350439" y="-689249"/>
                </a:lnTo>
                <a:lnTo>
                  <a:pt x="5347736" y="-707258"/>
                </a:lnTo>
                <a:lnTo>
                  <a:pt x="5344372" y="-724800"/>
                </a:lnTo>
                <a:lnTo>
                  <a:pt x="5340485" y="-741981"/>
                </a:lnTo>
                <a:lnTo>
                  <a:pt x="5336210" y="-758908"/>
                </a:lnTo>
                <a:lnTo>
                  <a:pt x="5331683" y="-775685"/>
                </a:lnTo>
                <a:lnTo>
                  <a:pt x="5327041" y="-792421"/>
                </a:lnTo>
                <a:lnTo>
                  <a:pt x="5322419" y="-809220"/>
                </a:lnTo>
                <a:lnTo>
                  <a:pt x="5317953" y="-826189"/>
                </a:lnTo>
                <a:lnTo>
                  <a:pt x="5313781" y="-843434"/>
                </a:lnTo>
                <a:lnTo>
                  <a:pt x="5310037" y="-861062"/>
                </a:lnTo>
                <a:lnTo>
                  <a:pt x="5306858" y="-879178"/>
                </a:lnTo>
                <a:lnTo>
                  <a:pt x="5304380" y="-897890"/>
                </a:lnTo>
                <a:lnTo>
                  <a:pt x="5302739" y="-917302"/>
                </a:lnTo>
                <a:lnTo>
                  <a:pt x="5302071" y="-937522"/>
                </a:lnTo>
                <a:lnTo>
                  <a:pt x="5302513" y="-958655"/>
                </a:lnTo>
                <a:lnTo>
                  <a:pt x="5304199" y="-980808"/>
                </a:lnTo>
                <a:lnTo>
                  <a:pt x="5307268" y="-1004087"/>
                </a:lnTo>
                <a:lnTo>
                  <a:pt x="5302936" y="-1016205"/>
                </a:lnTo>
                <a:lnTo>
                  <a:pt x="5299652" y="-1029080"/>
                </a:lnTo>
                <a:lnTo>
                  <a:pt x="5297326" y="-1042599"/>
                </a:lnTo>
                <a:lnTo>
                  <a:pt x="5295868" y="-1056650"/>
                </a:lnTo>
                <a:lnTo>
                  <a:pt x="5295187" y="-1071121"/>
                </a:lnTo>
                <a:lnTo>
                  <a:pt x="5295192" y="-1085901"/>
                </a:lnTo>
                <a:lnTo>
                  <a:pt x="5295793" y="-1100876"/>
                </a:lnTo>
                <a:lnTo>
                  <a:pt x="5296900" y="-1115935"/>
                </a:lnTo>
                <a:lnTo>
                  <a:pt x="5298422" y="-1130965"/>
                </a:lnTo>
                <a:lnTo>
                  <a:pt x="5300268" y="-1145855"/>
                </a:lnTo>
                <a:lnTo>
                  <a:pt x="5302349" y="-1160493"/>
                </a:lnTo>
                <a:lnTo>
                  <a:pt x="5304574" y="-1174765"/>
                </a:lnTo>
                <a:lnTo>
                  <a:pt x="5306852" y="-1188561"/>
                </a:lnTo>
                <a:lnTo>
                  <a:pt x="5309092" y="-1201767"/>
                </a:lnTo>
                <a:lnTo>
                  <a:pt x="5311206" y="-1214272"/>
                </a:lnTo>
                <a:lnTo>
                  <a:pt x="5313101" y="-1225964"/>
                </a:lnTo>
                <a:lnTo>
                  <a:pt x="5314687" y="-1236730"/>
                </a:lnTo>
                <a:lnTo>
                  <a:pt x="5315875" y="-1246459"/>
                </a:lnTo>
                <a:lnTo>
                  <a:pt x="5316573" y="-1255037"/>
                </a:lnTo>
                <a:lnTo>
                  <a:pt x="5316600" y="-1276565"/>
                </a:lnTo>
                <a:lnTo>
                  <a:pt x="5315878" y="-1289805"/>
                </a:lnTo>
                <a:lnTo>
                  <a:pt x="5314635" y="-1302175"/>
                </a:lnTo>
                <a:lnTo>
                  <a:pt x="5312980" y="-1313771"/>
                </a:lnTo>
                <a:lnTo>
                  <a:pt x="5311954" y="-1319745"/>
                </a:lnTo>
                <a:lnTo>
                  <a:pt x="5282845" y="-1319326"/>
                </a:lnTo>
                <a:lnTo>
                  <a:pt x="5269726" y="-1319134"/>
                </a:lnTo>
                <a:lnTo>
                  <a:pt x="5256777" y="-1318942"/>
                </a:lnTo>
                <a:lnTo>
                  <a:pt x="5243982" y="-1318750"/>
                </a:lnTo>
                <a:lnTo>
                  <a:pt x="5231327" y="-1318560"/>
                </a:lnTo>
                <a:lnTo>
                  <a:pt x="5218797" y="-1318374"/>
                </a:lnTo>
                <a:lnTo>
                  <a:pt x="5196955" y="-1318056"/>
                </a:lnTo>
                <a:lnTo>
                  <a:pt x="5180388" y="-1317829"/>
                </a:lnTo>
                <a:lnTo>
                  <a:pt x="5163935" y="-1317616"/>
                </a:lnTo>
                <a:lnTo>
                  <a:pt x="5147558" y="-1317421"/>
                </a:lnTo>
                <a:lnTo>
                  <a:pt x="5131218" y="-1317247"/>
                </a:lnTo>
                <a:lnTo>
                  <a:pt x="5114880" y="-1317095"/>
                </a:lnTo>
                <a:lnTo>
                  <a:pt x="5082055" y="-1316870"/>
                </a:lnTo>
                <a:lnTo>
                  <a:pt x="4979680" y="-1317004"/>
                </a:lnTo>
                <a:lnTo>
                  <a:pt x="4961654" y="-1317171"/>
                </a:lnTo>
                <a:lnTo>
                  <a:pt x="4943252" y="-1317387"/>
                </a:lnTo>
                <a:lnTo>
                  <a:pt x="4924437" y="-1317653"/>
                </a:lnTo>
                <a:lnTo>
                  <a:pt x="4905171" y="-1317972"/>
                </a:lnTo>
                <a:lnTo>
                  <a:pt x="4885416" y="-1318347"/>
                </a:lnTo>
                <a:lnTo>
                  <a:pt x="4865134" y="-1318781"/>
                </a:lnTo>
                <a:lnTo>
                  <a:pt x="4844289" y="-1319276"/>
                </a:lnTo>
                <a:lnTo>
                  <a:pt x="4908462" y="-1303591"/>
                </a:lnTo>
                <a:lnTo>
                  <a:pt x="4789260" y="-1303631"/>
                </a:lnTo>
                <a:lnTo>
                  <a:pt x="4682490" y="-1303884"/>
                </a:lnTo>
                <a:lnTo>
                  <a:pt x="4587174" y="-1304319"/>
                </a:lnTo>
                <a:lnTo>
                  <a:pt x="4502336" y="-1304902"/>
                </a:lnTo>
                <a:lnTo>
                  <a:pt x="4426998" y="-1305599"/>
                </a:lnTo>
                <a:lnTo>
                  <a:pt x="4360183" y="-1306380"/>
                </a:lnTo>
                <a:lnTo>
                  <a:pt x="4300914" y="-1307209"/>
                </a:lnTo>
                <a:lnTo>
                  <a:pt x="4248214" y="-1308056"/>
                </a:lnTo>
                <a:lnTo>
                  <a:pt x="4201105" y="-1308886"/>
                </a:lnTo>
                <a:lnTo>
                  <a:pt x="4158611" y="-1309666"/>
                </a:lnTo>
                <a:lnTo>
                  <a:pt x="4119755" y="-1310365"/>
                </a:lnTo>
                <a:lnTo>
                  <a:pt x="4083559" y="-1310949"/>
                </a:lnTo>
                <a:lnTo>
                  <a:pt x="4049046" y="-1311385"/>
                </a:lnTo>
                <a:lnTo>
                  <a:pt x="4015240" y="-1311641"/>
                </a:lnTo>
                <a:lnTo>
                  <a:pt x="3981162" y="-1311683"/>
                </a:lnTo>
                <a:lnTo>
                  <a:pt x="3945837" y="-1311479"/>
                </a:lnTo>
                <a:lnTo>
                  <a:pt x="3908286" y="-1310995"/>
                </a:lnTo>
                <a:lnTo>
                  <a:pt x="3867533" y="-1310200"/>
                </a:lnTo>
                <a:lnTo>
                  <a:pt x="3822600" y="-1309059"/>
                </a:lnTo>
                <a:lnTo>
                  <a:pt x="3772511" y="-1307541"/>
                </a:lnTo>
                <a:lnTo>
                  <a:pt x="3785668" y="-1305407"/>
                </a:lnTo>
                <a:lnTo>
                  <a:pt x="3188095" y="-1315059"/>
                </a:lnTo>
                <a:lnTo>
                  <a:pt x="3150801" y="-1314101"/>
                </a:lnTo>
                <a:lnTo>
                  <a:pt x="3118106" y="-1313015"/>
                </a:lnTo>
                <a:lnTo>
                  <a:pt x="3089199" y="-1311823"/>
                </a:lnTo>
                <a:lnTo>
                  <a:pt x="3063271" y="-1310548"/>
                </a:lnTo>
                <a:lnTo>
                  <a:pt x="3039509" y="-1309212"/>
                </a:lnTo>
                <a:lnTo>
                  <a:pt x="3017105" y="-1307839"/>
                </a:lnTo>
                <a:lnTo>
                  <a:pt x="2995246" y="-1306451"/>
                </a:lnTo>
                <a:lnTo>
                  <a:pt x="2973123" y="-1305070"/>
                </a:lnTo>
                <a:lnTo>
                  <a:pt x="2949925" y="-1303720"/>
                </a:lnTo>
                <a:lnTo>
                  <a:pt x="2924841" y="-1302423"/>
                </a:lnTo>
                <a:lnTo>
                  <a:pt x="2897061" y="-1301201"/>
                </a:lnTo>
                <a:lnTo>
                  <a:pt x="2865773" y="-1300078"/>
                </a:lnTo>
                <a:lnTo>
                  <a:pt x="2830168" y="-1299077"/>
                </a:lnTo>
                <a:lnTo>
                  <a:pt x="2789435" y="-1298219"/>
                </a:lnTo>
                <a:lnTo>
                  <a:pt x="2742762" y="-1297528"/>
                </a:lnTo>
                <a:lnTo>
                  <a:pt x="2689340" y="-1297027"/>
                </a:lnTo>
                <a:lnTo>
                  <a:pt x="2628358" y="-1296737"/>
                </a:lnTo>
                <a:lnTo>
                  <a:pt x="2559005" y="-1296682"/>
                </a:lnTo>
                <a:lnTo>
                  <a:pt x="2480471" y="-1296885"/>
                </a:lnTo>
                <a:lnTo>
                  <a:pt x="2391944" y="-1297368"/>
                </a:lnTo>
                <a:lnTo>
                  <a:pt x="2326632" y="-1296806"/>
                </a:lnTo>
                <a:lnTo>
                  <a:pt x="2267311" y="-1296344"/>
                </a:lnTo>
                <a:lnTo>
                  <a:pt x="2213404" y="-1295974"/>
                </a:lnTo>
                <a:lnTo>
                  <a:pt x="2164333" y="-1295685"/>
                </a:lnTo>
                <a:lnTo>
                  <a:pt x="2119521" y="-1295469"/>
                </a:lnTo>
                <a:lnTo>
                  <a:pt x="2078392" y="-1295317"/>
                </a:lnTo>
                <a:lnTo>
                  <a:pt x="2004872" y="-1295166"/>
                </a:lnTo>
                <a:lnTo>
                  <a:pt x="1661982" y="-1295103"/>
                </a:lnTo>
                <a:lnTo>
                  <a:pt x="1616203" y="-1294941"/>
                </a:lnTo>
                <a:lnTo>
                  <a:pt x="1566025" y="-1294714"/>
                </a:lnTo>
                <a:lnTo>
                  <a:pt x="1338619" y="-1292504"/>
                </a:lnTo>
                <a:lnTo>
                  <a:pt x="1522350" y="-1302181"/>
                </a:lnTo>
                <a:lnTo>
                  <a:pt x="1485086" y="-1302319"/>
                </a:lnTo>
                <a:lnTo>
                  <a:pt x="1446485" y="-1302538"/>
                </a:lnTo>
                <a:lnTo>
                  <a:pt x="1406672" y="-1302824"/>
                </a:lnTo>
                <a:lnTo>
                  <a:pt x="1365773" y="-1303163"/>
                </a:lnTo>
                <a:lnTo>
                  <a:pt x="1323914" y="-1303543"/>
                </a:lnTo>
                <a:lnTo>
                  <a:pt x="1281219" y="-1303949"/>
                </a:lnTo>
                <a:lnTo>
                  <a:pt x="1237816" y="-1304368"/>
                </a:lnTo>
                <a:lnTo>
                  <a:pt x="1193829" y="-1304787"/>
                </a:lnTo>
                <a:lnTo>
                  <a:pt x="1149383" y="-1305192"/>
                </a:lnTo>
                <a:lnTo>
                  <a:pt x="1104606" y="-1305569"/>
                </a:lnTo>
                <a:lnTo>
                  <a:pt x="1059622" y="-1305905"/>
                </a:lnTo>
                <a:lnTo>
                  <a:pt x="1014556" y="-1306187"/>
                </a:lnTo>
                <a:lnTo>
                  <a:pt x="969536" y="-1306401"/>
                </a:lnTo>
                <a:lnTo>
                  <a:pt x="924685" y="-1306534"/>
                </a:lnTo>
                <a:lnTo>
                  <a:pt x="835997" y="-1306500"/>
                </a:lnTo>
                <a:lnTo>
                  <a:pt x="792411" y="-1306307"/>
                </a:lnTo>
                <a:lnTo>
                  <a:pt x="749498" y="-1305979"/>
                </a:lnTo>
                <a:lnTo>
                  <a:pt x="707383" y="-1305501"/>
                </a:lnTo>
                <a:lnTo>
                  <a:pt x="666192" y="-1304861"/>
                </a:lnTo>
                <a:lnTo>
                  <a:pt x="652433" y="-1304112"/>
                </a:lnTo>
                <a:lnTo>
                  <a:pt x="638386" y="-1303372"/>
                </a:lnTo>
                <a:lnTo>
                  <a:pt x="609341" y="-1301920"/>
                </a:lnTo>
                <a:lnTo>
                  <a:pt x="578880" y="-1300511"/>
                </a:lnTo>
                <a:lnTo>
                  <a:pt x="546825" y="-1299154"/>
                </a:lnTo>
                <a:lnTo>
                  <a:pt x="513000" y="-1297854"/>
                </a:lnTo>
                <a:lnTo>
                  <a:pt x="477228" y="-1296619"/>
                </a:lnTo>
                <a:lnTo>
                  <a:pt x="439331" y="-1295455"/>
                </a:lnTo>
                <a:lnTo>
                  <a:pt x="399133" y="-1294371"/>
                </a:lnTo>
                <a:lnTo>
                  <a:pt x="378116" y="-1293860"/>
                </a:lnTo>
                <a:lnTo>
                  <a:pt x="356457" y="-1293372"/>
                </a:lnTo>
                <a:lnTo>
                  <a:pt x="334134" y="-1292907"/>
                </a:lnTo>
                <a:lnTo>
                  <a:pt x="311126" y="-1292466"/>
                </a:lnTo>
                <a:lnTo>
                  <a:pt x="287405" y="-1292051"/>
                </a:lnTo>
                <a:lnTo>
                  <a:pt x="262953" y="-1291662"/>
                </a:lnTo>
                <a:lnTo>
                  <a:pt x="237750" y="-1291299"/>
                </a:lnTo>
                <a:lnTo>
                  <a:pt x="211771" y="-1290964"/>
                </a:lnTo>
                <a:lnTo>
                  <a:pt x="184997" y="-1290656"/>
                </a:lnTo>
                <a:lnTo>
                  <a:pt x="157405" y="-1290377"/>
                </a:lnTo>
                <a:lnTo>
                  <a:pt x="114435" y="-1290015"/>
                </a:lnTo>
                <a:lnTo>
                  <a:pt x="84702" y="-1289813"/>
                </a:lnTo>
                <a:lnTo>
                  <a:pt x="54075" y="-1289643"/>
                </a:lnTo>
                <a:lnTo>
                  <a:pt x="13004" y="-1289504"/>
                </a:lnTo>
                <a:lnTo>
                  <a:pt x="8955" y="-1289494"/>
                </a:lnTo>
                <a:lnTo>
                  <a:pt x="8701" y="-1285633"/>
                </a:lnTo>
                <a:lnTo>
                  <a:pt x="8510" y="-1283601"/>
                </a:lnTo>
                <a:lnTo>
                  <a:pt x="5085" y="-1264781"/>
                </a:lnTo>
                <a:lnTo>
                  <a:pt x="2621" y="-1247137"/>
                </a:lnTo>
                <a:lnTo>
                  <a:pt x="1019" y="-1230552"/>
                </a:lnTo>
                <a:lnTo>
                  <a:pt x="179" y="-1214911"/>
                </a:lnTo>
                <a:lnTo>
                  <a:pt x="0" y="-1200100"/>
                </a:lnTo>
                <a:lnTo>
                  <a:pt x="382" y="-1186001"/>
                </a:lnTo>
                <a:lnTo>
                  <a:pt x="1225" y="-1172500"/>
                </a:lnTo>
                <a:lnTo>
                  <a:pt x="2429" y="-1159481"/>
                </a:lnTo>
                <a:lnTo>
                  <a:pt x="3894" y="-1146828"/>
                </a:lnTo>
                <a:lnTo>
                  <a:pt x="5519" y="-1134425"/>
                </a:lnTo>
                <a:lnTo>
                  <a:pt x="7205" y="-1122158"/>
                </a:lnTo>
                <a:lnTo>
                  <a:pt x="8852" y="-1109911"/>
                </a:lnTo>
                <a:lnTo>
                  <a:pt x="10359" y="-1097567"/>
                </a:lnTo>
                <a:lnTo>
                  <a:pt x="11626" y="-1085012"/>
                </a:lnTo>
                <a:lnTo>
                  <a:pt x="12553" y="-1072130"/>
                </a:lnTo>
                <a:lnTo>
                  <a:pt x="13041" y="-1058805"/>
                </a:lnTo>
                <a:lnTo>
                  <a:pt x="12988" y="-1044922"/>
                </a:lnTo>
                <a:lnTo>
                  <a:pt x="12294" y="-1030364"/>
                </a:lnTo>
                <a:lnTo>
                  <a:pt x="10861" y="-1015018"/>
                </a:lnTo>
                <a:lnTo>
                  <a:pt x="8586" y="-998766"/>
                </a:lnTo>
                <a:lnTo>
                  <a:pt x="32627" y="-917663"/>
                </a:lnTo>
                <a:lnTo>
                  <a:pt x="23661" y="-929347"/>
                </a:lnTo>
                <a:lnTo>
                  <a:pt x="24506" y="-907723"/>
                </a:lnTo>
                <a:lnTo>
                  <a:pt x="25646" y="-887230"/>
                </a:lnTo>
                <a:lnTo>
                  <a:pt x="27028" y="-867746"/>
                </a:lnTo>
                <a:lnTo>
                  <a:pt x="28597" y="-849150"/>
                </a:lnTo>
                <a:lnTo>
                  <a:pt x="30297" y="-831321"/>
                </a:lnTo>
                <a:lnTo>
                  <a:pt x="32075" y="-814139"/>
                </a:lnTo>
                <a:lnTo>
                  <a:pt x="33876" y="-797481"/>
                </a:lnTo>
                <a:lnTo>
                  <a:pt x="35646" y="-781228"/>
                </a:lnTo>
                <a:lnTo>
                  <a:pt x="37328" y="-765258"/>
                </a:lnTo>
                <a:lnTo>
                  <a:pt x="38869" y="-749450"/>
                </a:lnTo>
                <a:lnTo>
                  <a:pt x="40215" y="-733683"/>
                </a:lnTo>
                <a:lnTo>
                  <a:pt x="41310" y="-717837"/>
                </a:lnTo>
                <a:lnTo>
                  <a:pt x="42100" y="-701789"/>
                </a:lnTo>
                <a:lnTo>
                  <a:pt x="42530" y="-685419"/>
                </a:lnTo>
                <a:lnTo>
                  <a:pt x="42546" y="-668606"/>
                </a:lnTo>
                <a:lnTo>
                  <a:pt x="42092" y="-651229"/>
                </a:lnTo>
                <a:lnTo>
                  <a:pt x="41115" y="-633167"/>
                </a:lnTo>
                <a:lnTo>
                  <a:pt x="39559" y="-614298"/>
                </a:lnTo>
                <a:lnTo>
                  <a:pt x="37371" y="-594502"/>
                </a:lnTo>
                <a:lnTo>
                  <a:pt x="34494" y="-573658"/>
                </a:lnTo>
                <a:lnTo>
                  <a:pt x="53392" y="-520699"/>
                </a:lnTo>
                <a:lnTo>
                  <a:pt x="53187" y="-484208"/>
                </a:lnTo>
                <a:lnTo>
                  <a:pt x="53062" y="-465676"/>
                </a:lnTo>
                <a:lnTo>
                  <a:pt x="52903" y="-446978"/>
                </a:lnTo>
                <a:lnTo>
                  <a:pt x="52698" y="-428129"/>
                </a:lnTo>
                <a:lnTo>
                  <a:pt x="52433" y="-409147"/>
                </a:lnTo>
                <a:lnTo>
                  <a:pt x="52093" y="-390049"/>
                </a:lnTo>
                <a:lnTo>
                  <a:pt x="51667" y="-370853"/>
                </a:lnTo>
                <a:lnTo>
                  <a:pt x="51140" y="-351575"/>
                </a:lnTo>
                <a:lnTo>
                  <a:pt x="50498" y="-332233"/>
                </a:lnTo>
                <a:lnTo>
                  <a:pt x="49728" y="-312844"/>
                </a:lnTo>
                <a:lnTo>
                  <a:pt x="48817" y="-293424"/>
                </a:lnTo>
                <a:lnTo>
                  <a:pt x="47751" y="-273992"/>
                </a:lnTo>
                <a:lnTo>
                  <a:pt x="46516" y="-254565"/>
                </a:lnTo>
                <a:lnTo>
                  <a:pt x="45100" y="-235158"/>
                </a:lnTo>
                <a:lnTo>
                  <a:pt x="43488" y="-215791"/>
                </a:lnTo>
                <a:lnTo>
                  <a:pt x="41666" y="-196479"/>
                </a:lnTo>
                <a:lnTo>
                  <a:pt x="39622" y="-177241"/>
                </a:lnTo>
                <a:lnTo>
                  <a:pt x="37342" y="-158093"/>
                </a:lnTo>
                <a:lnTo>
                  <a:pt x="34812" y="-139052"/>
                </a:lnTo>
                <a:lnTo>
                  <a:pt x="40904" y="-136692"/>
                </a:lnTo>
                <a:lnTo>
                  <a:pt x="45168" y="-131649"/>
                </a:lnTo>
                <a:lnTo>
                  <a:pt x="47889" y="-124198"/>
                </a:lnTo>
                <a:lnTo>
                  <a:pt x="49355" y="-114614"/>
                </a:lnTo>
                <a:lnTo>
                  <a:pt x="49852" y="-103172"/>
                </a:lnTo>
                <a:lnTo>
                  <a:pt x="49666" y="-90148"/>
                </a:lnTo>
                <a:lnTo>
                  <a:pt x="49084" y="-75816"/>
                </a:lnTo>
                <a:lnTo>
                  <a:pt x="48392" y="-60453"/>
                </a:lnTo>
                <a:lnTo>
                  <a:pt x="47877" y="-44333"/>
                </a:lnTo>
                <a:lnTo>
                  <a:pt x="47825" y="-27731"/>
                </a:lnTo>
                <a:lnTo>
                  <a:pt x="48524" y="-10923"/>
                </a:lnTo>
                <a:lnTo>
                  <a:pt x="49137" y="-3581"/>
                </a:lnTo>
                <a:lnTo>
                  <a:pt x="85668" y="-3420"/>
                </a:lnTo>
                <a:lnTo>
                  <a:pt x="130645" y="-3261"/>
                </a:lnTo>
                <a:lnTo>
                  <a:pt x="186017" y="-3089"/>
                </a:lnTo>
                <a:lnTo>
                  <a:pt x="235539" y="-2942"/>
                </a:lnTo>
                <a:lnTo>
                  <a:pt x="292827" y="-2771"/>
                </a:lnTo>
                <a:lnTo>
                  <a:pt x="335738" y="-2641"/>
                </a:lnTo>
                <a:lnTo>
                  <a:pt x="344526" y="-2972"/>
                </a:lnTo>
                <a:lnTo>
                  <a:pt x="356462" y="-3294"/>
                </a:lnTo>
                <a:lnTo>
                  <a:pt x="371047" y="-3609"/>
                </a:lnTo>
                <a:lnTo>
                  <a:pt x="387784" y="-3916"/>
                </a:lnTo>
                <a:lnTo>
                  <a:pt x="406175" y="-4217"/>
                </a:lnTo>
                <a:lnTo>
                  <a:pt x="425722" y="-4513"/>
                </a:lnTo>
                <a:lnTo>
                  <a:pt x="445927" y="-4803"/>
                </a:lnTo>
                <a:lnTo>
                  <a:pt x="466292" y="-5088"/>
                </a:lnTo>
                <a:lnTo>
                  <a:pt x="486320" y="-5370"/>
                </a:lnTo>
                <a:lnTo>
                  <a:pt x="505513" y="-5649"/>
                </a:lnTo>
                <a:lnTo>
                  <a:pt x="523373" y="-5926"/>
                </a:lnTo>
                <a:lnTo>
                  <a:pt x="539403" y="-6201"/>
                </a:lnTo>
                <a:lnTo>
                  <a:pt x="553103" y="-6475"/>
                </a:lnTo>
                <a:lnTo>
                  <a:pt x="563977" y="-6748"/>
                </a:lnTo>
                <a:lnTo>
                  <a:pt x="571527" y="-7022"/>
                </a:lnTo>
                <a:lnTo>
                  <a:pt x="575254" y="-7297"/>
                </a:lnTo>
                <a:lnTo>
                  <a:pt x="574662" y="-7573"/>
                </a:lnTo>
                <a:lnTo>
                  <a:pt x="569251" y="-7852"/>
                </a:lnTo>
                <a:lnTo>
                  <a:pt x="558526" y="-8134"/>
                </a:lnTo>
                <a:lnTo>
                  <a:pt x="541986" y="-8420"/>
                </a:lnTo>
                <a:lnTo>
                  <a:pt x="733020" y="-6616"/>
                </a:lnTo>
                <a:lnTo>
                  <a:pt x="526175" y="-838"/>
                </a:lnTo>
                <a:lnTo>
                  <a:pt x="537737" y="-560"/>
                </a:lnTo>
                <a:lnTo>
                  <a:pt x="550721" y="-330"/>
                </a:lnTo>
                <a:lnTo>
                  <a:pt x="565058" y="-145"/>
                </a:lnTo>
                <a:lnTo>
                  <a:pt x="580677" y="0"/>
                </a:lnTo>
                <a:lnTo>
                  <a:pt x="615485" y="177"/>
                </a:lnTo>
                <a:lnTo>
                  <a:pt x="767482" y="-3"/>
                </a:lnTo>
                <a:lnTo>
                  <a:pt x="817231" y="-173"/>
                </a:lnTo>
                <a:lnTo>
                  <a:pt x="868768" y="-348"/>
                </a:lnTo>
                <a:lnTo>
                  <a:pt x="921537" y="-500"/>
                </a:lnTo>
                <a:lnTo>
                  <a:pt x="948208" y="-558"/>
                </a:lnTo>
                <a:lnTo>
                  <a:pt x="954315" y="-1063"/>
                </a:lnTo>
                <a:lnTo>
                  <a:pt x="980807" y="-3183"/>
                </a:lnTo>
                <a:lnTo>
                  <a:pt x="1007122" y="-4796"/>
                </a:lnTo>
                <a:lnTo>
                  <a:pt x="1043542" y="-6341"/>
                </a:lnTo>
                <a:lnTo>
                  <a:pt x="1075472" y="-7293"/>
                </a:lnTo>
                <a:lnTo>
                  <a:pt x="1114947" y="-8156"/>
                </a:lnTo>
                <a:lnTo>
                  <a:pt x="1163188" y="-8905"/>
                </a:lnTo>
                <a:lnTo>
                  <a:pt x="1190978" y="-9230"/>
                </a:lnTo>
                <a:lnTo>
                  <a:pt x="1221418" y="-9518"/>
                </a:lnTo>
                <a:lnTo>
                  <a:pt x="1254659" y="-9766"/>
                </a:lnTo>
                <a:lnTo>
                  <a:pt x="1682497" y="-8420"/>
                </a:lnTo>
                <a:lnTo>
                  <a:pt x="1642251" y="-5118"/>
                </a:lnTo>
                <a:lnTo>
                  <a:pt x="1998968" y="-5791"/>
                </a:lnTo>
                <a:lnTo>
                  <a:pt x="2114081" y="3695"/>
                </a:lnTo>
                <a:lnTo>
                  <a:pt x="2169708" y="2747"/>
                </a:lnTo>
                <a:lnTo>
                  <a:pt x="2223241" y="2039"/>
                </a:lnTo>
                <a:lnTo>
                  <a:pt x="2274911" y="1546"/>
                </a:lnTo>
                <a:lnTo>
                  <a:pt x="2324951" y="1241"/>
                </a:lnTo>
                <a:lnTo>
                  <a:pt x="2373593" y="1096"/>
                </a:lnTo>
                <a:lnTo>
                  <a:pt x="2467613" y="1182"/>
                </a:lnTo>
                <a:lnTo>
                  <a:pt x="2513454" y="1359"/>
                </a:lnTo>
                <a:lnTo>
                  <a:pt x="2558826" y="1590"/>
                </a:lnTo>
                <a:lnTo>
                  <a:pt x="2603961" y="1847"/>
                </a:lnTo>
                <a:lnTo>
                  <a:pt x="2649092" y="2105"/>
                </a:lnTo>
                <a:lnTo>
                  <a:pt x="2694450" y="2335"/>
                </a:lnTo>
                <a:lnTo>
                  <a:pt x="2740268" y="2513"/>
                </a:lnTo>
                <a:lnTo>
                  <a:pt x="2834210" y="2599"/>
                </a:lnTo>
                <a:lnTo>
                  <a:pt x="2882800" y="2454"/>
                </a:lnTo>
                <a:lnTo>
                  <a:pt x="2932778" y="2149"/>
                </a:lnTo>
                <a:lnTo>
                  <a:pt x="2984377" y="1656"/>
                </a:lnTo>
                <a:lnTo>
                  <a:pt x="3037829" y="948"/>
                </a:lnTo>
                <a:lnTo>
                  <a:pt x="3093365" y="0"/>
                </a:lnTo>
                <a:lnTo>
                  <a:pt x="2908987" y="16192"/>
                </a:lnTo>
                <a:lnTo>
                  <a:pt x="2929856" y="16600"/>
                </a:lnTo>
                <a:lnTo>
                  <a:pt x="2951089" y="16932"/>
                </a:lnTo>
                <a:lnTo>
                  <a:pt x="2972634" y="17196"/>
                </a:lnTo>
                <a:lnTo>
                  <a:pt x="2994441" y="17398"/>
                </a:lnTo>
                <a:lnTo>
                  <a:pt x="3016457" y="17544"/>
                </a:lnTo>
                <a:lnTo>
                  <a:pt x="3060910" y="17695"/>
                </a:lnTo>
                <a:lnTo>
                  <a:pt x="3172086" y="17562"/>
                </a:lnTo>
                <a:lnTo>
                  <a:pt x="3236755" y="17394"/>
                </a:lnTo>
                <a:lnTo>
                  <a:pt x="3278156" y="17355"/>
                </a:lnTo>
                <a:lnTo>
                  <a:pt x="3300947" y="0"/>
                </a:lnTo>
                <a:lnTo>
                  <a:pt x="3312427" y="383"/>
                </a:lnTo>
                <a:lnTo>
                  <a:pt x="3325253" y="913"/>
                </a:lnTo>
                <a:lnTo>
                  <a:pt x="3338999" y="1566"/>
                </a:lnTo>
                <a:lnTo>
                  <a:pt x="3339161" y="1574"/>
                </a:lnTo>
                <a:lnTo>
                  <a:pt x="3608668" y="12712"/>
                </a:lnTo>
                <a:lnTo>
                  <a:pt x="3623568" y="12038"/>
                </a:lnTo>
                <a:lnTo>
                  <a:pt x="3639754" y="11361"/>
                </a:lnTo>
                <a:lnTo>
                  <a:pt x="3656737" y="10683"/>
                </a:lnTo>
                <a:lnTo>
                  <a:pt x="3674028" y="10003"/>
                </a:lnTo>
                <a:lnTo>
                  <a:pt x="3691137" y="9324"/>
                </a:lnTo>
                <a:lnTo>
                  <a:pt x="3707574" y="8646"/>
                </a:lnTo>
                <a:lnTo>
                  <a:pt x="3722850" y="7970"/>
                </a:lnTo>
                <a:lnTo>
                  <a:pt x="3736476" y="7297"/>
                </a:lnTo>
                <a:lnTo>
                  <a:pt x="3747960" y="6628"/>
                </a:lnTo>
                <a:lnTo>
                  <a:pt x="3756815" y="5964"/>
                </a:lnTo>
                <a:lnTo>
                  <a:pt x="3762550" y="5305"/>
                </a:lnTo>
                <a:lnTo>
                  <a:pt x="3762704" y="4010"/>
                </a:lnTo>
                <a:lnTo>
                  <a:pt x="3756143" y="3374"/>
                </a:lnTo>
                <a:lnTo>
                  <a:pt x="3744505" y="2748"/>
                </a:lnTo>
                <a:lnTo>
                  <a:pt x="3727299" y="2133"/>
                </a:lnTo>
                <a:lnTo>
                  <a:pt x="3704036" y="1529"/>
                </a:lnTo>
                <a:lnTo>
                  <a:pt x="3674226" y="938"/>
                </a:lnTo>
                <a:lnTo>
                  <a:pt x="3637380" y="360"/>
                </a:lnTo>
                <a:lnTo>
                  <a:pt x="3593009" y="-203"/>
                </a:lnTo>
                <a:lnTo>
                  <a:pt x="4193097" y="-253"/>
                </a:lnTo>
                <a:lnTo>
                  <a:pt x="4189833" y="1628"/>
                </a:lnTo>
                <a:lnTo>
                  <a:pt x="4183344" y="2240"/>
                </a:lnTo>
                <a:lnTo>
                  <a:pt x="4174838" y="2847"/>
                </a:lnTo>
                <a:lnTo>
                  <a:pt x="4164725" y="3448"/>
                </a:lnTo>
                <a:lnTo>
                  <a:pt x="4153415" y="4046"/>
                </a:lnTo>
                <a:lnTo>
                  <a:pt x="4141319" y="4640"/>
                </a:lnTo>
                <a:lnTo>
                  <a:pt x="4128847" y="5231"/>
                </a:lnTo>
                <a:lnTo>
                  <a:pt x="4116408" y="5821"/>
                </a:lnTo>
                <a:lnTo>
                  <a:pt x="4104413" y="6410"/>
                </a:lnTo>
                <a:lnTo>
                  <a:pt x="4093272" y="6999"/>
                </a:lnTo>
                <a:lnTo>
                  <a:pt x="4083395" y="7588"/>
                </a:lnTo>
                <a:lnTo>
                  <a:pt x="4075192" y="8180"/>
                </a:lnTo>
                <a:lnTo>
                  <a:pt x="4069074" y="8773"/>
                </a:lnTo>
                <a:lnTo>
                  <a:pt x="4065450" y="9371"/>
                </a:lnTo>
                <a:lnTo>
                  <a:pt x="4064732" y="9972"/>
                </a:lnTo>
                <a:lnTo>
                  <a:pt x="4067328" y="10579"/>
                </a:lnTo>
                <a:lnTo>
                  <a:pt x="4073649" y="11191"/>
                </a:lnTo>
                <a:lnTo>
                  <a:pt x="4084105" y="11811"/>
                </a:lnTo>
                <a:lnTo>
                  <a:pt x="3918891" y="14287"/>
                </a:lnTo>
                <a:lnTo>
                  <a:pt x="4121837" y="18211"/>
                </a:lnTo>
                <a:lnTo>
                  <a:pt x="4067039" y="19133"/>
                </a:lnTo>
                <a:lnTo>
                  <a:pt x="4017560" y="20055"/>
                </a:lnTo>
                <a:lnTo>
                  <a:pt x="3972713" y="20971"/>
                </a:lnTo>
                <a:lnTo>
                  <a:pt x="3931811" y="21872"/>
                </a:lnTo>
                <a:lnTo>
                  <a:pt x="3894165" y="22750"/>
                </a:lnTo>
                <a:lnTo>
                  <a:pt x="3859088" y="23596"/>
                </a:lnTo>
                <a:lnTo>
                  <a:pt x="3825893" y="24404"/>
                </a:lnTo>
                <a:lnTo>
                  <a:pt x="3793891" y="25165"/>
                </a:lnTo>
                <a:lnTo>
                  <a:pt x="3762395" y="25871"/>
                </a:lnTo>
                <a:lnTo>
                  <a:pt x="3730718" y="26514"/>
                </a:lnTo>
                <a:lnTo>
                  <a:pt x="3698172" y="27086"/>
                </a:lnTo>
                <a:lnTo>
                  <a:pt x="3664068" y="27578"/>
                </a:lnTo>
                <a:lnTo>
                  <a:pt x="3627720" y="27984"/>
                </a:lnTo>
                <a:lnTo>
                  <a:pt x="3588440" y="28295"/>
                </a:lnTo>
                <a:lnTo>
                  <a:pt x="3545540" y="28502"/>
                </a:lnTo>
                <a:lnTo>
                  <a:pt x="3446130" y="28575"/>
                </a:lnTo>
                <a:lnTo>
                  <a:pt x="3388244" y="28425"/>
                </a:lnTo>
                <a:lnTo>
                  <a:pt x="3323988" y="28140"/>
                </a:lnTo>
                <a:lnTo>
                  <a:pt x="3252674" y="27711"/>
                </a:lnTo>
                <a:lnTo>
                  <a:pt x="3265150" y="28154"/>
                </a:lnTo>
                <a:lnTo>
                  <a:pt x="3315449" y="29770"/>
                </a:lnTo>
                <a:lnTo>
                  <a:pt x="3353550" y="30835"/>
                </a:lnTo>
                <a:lnTo>
                  <a:pt x="3391933" y="31792"/>
                </a:lnTo>
                <a:lnTo>
                  <a:pt x="5423663" y="32448"/>
                </a:lnTo>
                <a:lnTo>
                  <a:pt x="5423663" y="-21310"/>
                </a:lnTo>
                <a:lnTo>
                  <a:pt x="5411815" y="-15944"/>
                </a:lnTo>
                <a:lnTo>
                  <a:pt x="5399959" y="-11621"/>
                </a:lnTo>
                <a:lnTo>
                  <a:pt x="5393653" y="-9766"/>
                </a:lnTo>
                <a:lnTo>
                  <a:pt x="5395088" y="-13131"/>
                </a:lnTo>
                <a:lnTo>
                  <a:pt x="5396371" y="-14541"/>
                </a:lnTo>
                <a:lnTo>
                  <a:pt x="5397844" y="-18249"/>
                </a:lnTo>
                <a:lnTo>
                  <a:pt x="5391899" y="-20846"/>
                </a:lnTo>
                <a:lnTo>
                  <a:pt x="5387518" y="-26654"/>
                </a:lnTo>
                <a:lnTo>
                  <a:pt x="5384498" y="-35222"/>
                </a:lnTo>
                <a:lnTo>
                  <a:pt x="5382637" y="-46104"/>
                </a:lnTo>
                <a:lnTo>
                  <a:pt x="5381734" y="-58849"/>
                </a:lnTo>
                <a:lnTo>
                  <a:pt x="5381587" y="-73010"/>
                </a:lnTo>
                <a:lnTo>
                  <a:pt x="5381993" y="-88136"/>
                </a:lnTo>
                <a:lnTo>
                  <a:pt x="5382750" y="-103780"/>
                </a:lnTo>
                <a:lnTo>
                  <a:pt x="5383657" y="-119492"/>
                </a:lnTo>
                <a:lnTo>
                  <a:pt x="5384512" y="-134824"/>
                </a:lnTo>
                <a:lnTo>
                  <a:pt x="5385113" y="-149326"/>
                </a:lnTo>
                <a:lnTo>
                  <a:pt x="5385258" y="-162551"/>
                </a:lnTo>
                <a:lnTo>
                  <a:pt x="5384744" y="-174048"/>
                </a:lnTo>
                <a:lnTo>
                  <a:pt x="5384318" y="-177990"/>
                </a:lnTo>
                <a:lnTo>
                  <a:pt x="5389233" y="-175809"/>
                </a:lnTo>
                <a:lnTo>
                  <a:pt x="5393031" y="-181568"/>
                </a:lnTo>
                <a:lnTo>
                  <a:pt x="5396033" y="-192193"/>
                </a:lnTo>
                <a:lnTo>
                  <a:pt x="5398557" y="-204608"/>
                </a:lnTo>
                <a:lnTo>
                  <a:pt x="5400498" y="-213982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4218608" y="3310508"/>
            <a:ext cx="3716649" cy="939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3898756" y="2428875"/>
            <a:ext cx="4238625" cy="103909"/>
          </a:xfrm>
          <a:custGeom>
            <a:avLst/>
            <a:gdLst/>
            <a:ahLst/>
            <a:cxnLst/>
            <a:rect l="l" t="t" r="r" b="b"/>
            <a:pathLst>
              <a:path w="6216650" h="152400">
                <a:moveTo>
                  <a:pt x="0" y="0"/>
                </a:moveTo>
                <a:lnTo>
                  <a:pt x="0" y="152400"/>
                </a:lnTo>
                <a:lnTo>
                  <a:pt x="6216650" y="152400"/>
                </a:lnTo>
                <a:lnTo>
                  <a:pt x="62166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3898756" y="2532784"/>
            <a:ext cx="318222" cy="633793"/>
          </a:xfrm>
          <a:custGeom>
            <a:avLst/>
            <a:gdLst/>
            <a:ahLst/>
            <a:cxnLst/>
            <a:rect l="l" t="t" r="r" b="b"/>
            <a:pathLst>
              <a:path w="466725" h="929563">
                <a:moveTo>
                  <a:pt x="0" y="929563"/>
                </a:moveTo>
                <a:lnTo>
                  <a:pt x="466725" y="929563"/>
                </a:lnTo>
                <a:lnTo>
                  <a:pt x="466725" y="0"/>
                </a:lnTo>
                <a:lnTo>
                  <a:pt x="0" y="0"/>
                </a:lnTo>
                <a:lnTo>
                  <a:pt x="0" y="929563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5957455" y="2532784"/>
            <a:ext cx="311727" cy="633793"/>
          </a:xfrm>
          <a:custGeom>
            <a:avLst/>
            <a:gdLst/>
            <a:ahLst/>
            <a:cxnLst/>
            <a:rect l="l" t="t" r="r" b="b"/>
            <a:pathLst>
              <a:path w="457200" h="929563">
                <a:moveTo>
                  <a:pt x="0" y="929563"/>
                </a:moveTo>
                <a:lnTo>
                  <a:pt x="457200" y="929563"/>
                </a:lnTo>
                <a:lnTo>
                  <a:pt x="457200" y="0"/>
                </a:lnTo>
                <a:lnTo>
                  <a:pt x="0" y="0"/>
                </a:lnTo>
                <a:lnTo>
                  <a:pt x="0" y="929563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8137381" y="2433205"/>
            <a:ext cx="0" cy="9741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5957455" y="2532784"/>
            <a:ext cx="311727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3898756" y="2433205"/>
            <a:ext cx="0" cy="9741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87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3896591" y="2532784"/>
            <a:ext cx="32038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3898756" y="2534949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5957455" y="2534949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3896591" y="2636693"/>
            <a:ext cx="32038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3898756" y="263885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957455" y="263885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3898756" y="2742766"/>
            <a:ext cx="0" cy="199998"/>
          </a:xfrm>
          <a:custGeom>
            <a:avLst/>
            <a:gdLst/>
            <a:ahLst/>
            <a:cxnLst/>
            <a:rect l="l" t="t" r="r" b="b"/>
            <a:pathLst>
              <a:path h="293331">
                <a:moveTo>
                  <a:pt x="0" y="2933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5957455" y="2742766"/>
            <a:ext cx="0" cy="199998"/>
          </a:xfrm>
          <a:custGeom>
            <a:avLst/>
            <a:gdLst/>
            <a:ahLst/>
            <a:cxnLst/>
            <a:rect l="l" t="t" r="r" b="b"/>
            <a:pathLst>
              <a:path h="293331">
                <a:moveTo>
                  <a:pt x="0" y="2933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3898756" y="2947094"/>
            <a:ext cx="0" cy="217317"/>
          </a:xfrm>
          <a:custGeom>
            <a:avLst/>
            <a:gdLst/>
            <a:ahLst/>
            <a:cxnLst/>
            <a:rect l="l" t="t" r="r" b="b"/>
            <a:pathLst>
              <a:path h="318731">
                <a:moveTo>
                  <a:pt x="0" y="3187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5957455" y="2947094"/>
            <a:ext cx="0" cy="217317"/>
          </a:xfrm>
          <a:custGeom>
            <a:avLst/>
            <a:gdLst/>
            <a:ahLst/>
            <a:cxnLst/>
            <a:rect l="l" t="t" r="r" b="b"/>
            <a:pathLst>
              <a:path h="318731">
                <a:moveTo>
                  <a:pt x="0" y="3187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4216977" y="2532784"/>
            <a:ext cx="1740477" cy="0"/>
          </a:xfrm>
          <a:custGeom>
            <a:avLst/>
            <a:gdLst/>
            <a:ahLst/>
            <a:cxnLst/>
            <a:rect l="l" t="t" r="r" b="b"/>
            <a:pathLst>
              <a:path w="2552700">
                <a:moveTo>
                  <a:pt x="0" y="0"/>
                </a:moveTo>
                <a:lnTo>
                  <a:pt x="25527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4216977" y="2534949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4216977" y="2636693"/>
            <a:ext cx="1740477" cy="0"/>
          </a:xfrm>
          <a:custGeom>
            <a:avLst/>
            <a:gdLst/>
            <a:ahLst/>
            <a:cxnLst/>
            <a:rect l="l" t="t" r="r" b="b"/>
            <a:pathLst>
              <a:path w="2552700">
                <a:moveTo>
                  <a:pt x="0" y="0"/>
                </a:moveTo>
                <a:lnTo>
                  <a:pt x="25527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4216977" y="263885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4216977" y="2742766"/>
            <a:ext cx="0" cy="199998"/>
          </a:xfrm>
          <a:custGeom>
            <a:avLst/>
            <a:gdLst/>
            <a:ahLst/>
            <a:cxnLst/>
            <a:rect l="l" t="t" r="r" b="b"/>
            <a:pathLst>
              <a:path h="293331">
                <a:moveTo>
                  <a:pt x="0" y="2933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4216977" y="2947094"/>
            <a:ext cx="0" cy="217317"/>
          </a:xfrm>
          <a:custGeom>
            <a:avLst/>
            <a:gdLst/>
            <a:ahLst/>
            <a:cxnLst/>
            <a:rect l="l" t="t" r="r" b="b"/>
            <a:pathLst>
              <a:path h="318731">
                <a:moveTo>
                  <a:pt x="0" y="3187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269182" y="2532784"/>
            <a:ext cx="1870364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269182" y="2534949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8137381" y="2534949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5957455" y="2636693"/>
            <a:ext cx="311727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269182" y="263885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8137381" y="263885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269182" y="2742766"/>
            <a:ext cx="0" cy="199998"/>
          </a:xfrm>
          <a:custGeom>
            <a:avLst/>
            <a:gdLst/>
            <a:ahLst/>
            <a:cxnLst/>
            <a:rect l="l" t="t" r="r" b="b"/>
            <a:pathLst>
              <a:path h="293331">
                <a:moveTo>
                  <a:pt x="0" y="2933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8137381" y="2742766"/>
            <a:ext cx="0" cy="199998"/>
          </a:xfrm>
          <a:custGeom>
            <a:avLst/>
            <a:gdLst/>
            <a:ahLst/>
            <a:cxnLst/>
            <a:rect l="l" t="t" r="r" b="b"/>
            <a:pathLst>
              <a:path h="293331">
                <a:moveTo>
                  <a:pt x="0" y="2933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269182" y="2947094"/>
            <a:ext cx="0" cy="217317"/>
          </a:xfrm>
          <a:custGeom>
            <a:avLst/>
            <a:gdLst/>
            <a:ahLst/>
            <a:cxnLst/>
            <a:rect l="l" t="t" r="r" b="b"/>
            <a:pathLst>
              <a:path h="318731">
                <a:moveTo>
                  <a:pt x="0" y="3187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8137381" y="2947094"/>
            <a:ext cx="0" cy="217317"/>
          </a:xfrm>
          <a:custGeom>
            <a:avLst/>
            <a:gdLst/>
            <a:ahLst/>
            <a:cxnLst/>
            <a:rect l="l" t="t" r="r" b="b"/>
            <a:pathLst>
              <a:path h="318731">
                <a:moveTo>
                  <a:pt x="0" y="31873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3896591" y="2428875"/>
            <a:ext cx="32038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4216977" y="2428875"/>
            <a:ext cx="1740477" cy="0"/>
          </a:xfrm>
          <a:custGeom>
            <a:avLst/>
            <a:gdLst/>
            <a:ahLst/>
            <a:cxnLst/>
            <a:rect l="l" t="t" r="r" b="b"/>
            <a:pathLst>
              <a:path w="2552700">
                <a:moveTo>
                  <a:pt x="0" y="0"/>
                </a:moveTo>
                <a:lnTo>
                  <a:pt x="255270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5957455" y="2428875"/>
            <a:ext cx="311727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6269182" y="2428875"/>
            <a:ext cx="1870364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6269182" y="2636693"/>
            <a:ext cx="1870364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3896591" y="2740602"/>
            <a:ext cx="32038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4216977" y="2740602"/>
            <a:ext cx="1740477" cy="0"/>
          </a:xfrm>
          <a:custGeom>
            <a:avLst/>
            <a:gdLst/>
            <a:ahLst/>
            <a:cxnLst/>
            <a:rect l="l" t="t" r="r" b="b"/>
            <a:pathLst>
              <a:path w="2552700">
                <a:moveTo>
                  <a:pt x="0" y="0"/>
                </a:moveTo>
                <a:lnTo>
                  <a:pt x="25527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5959619" y="3166576"/>
            <a:ext cx="309563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402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6269182" y="3166576"/>
            <a:ext cx="1870364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5957455" y="2740602"/>
            <a:ext cx="311727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6269182" y="2740602"/>
            <a:ext cx="1870364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3896591" y="2944930"/>
            <a:ext cx="32038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3896591" y="3166576"/>
            <a:ext cx="32038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4216977" y="2944930"/>
            <a:ext cx="1740477" cy="0"/>
          </a:xfrm>
          <a:custGeom>
            <a:avLst/>
            <a:gdLst/>
            <a:ahLst/>
            <a:cxnLst/>
            <a:rect l="l" t="t" r="r" b="b"/>
            <a:pathLst>
              <a:path w="2552700">
                <a:moveTo>
                  <a:pt x="0" y="0"/>
                </a:moveTo>
                <a:lnTo>
                  <a:pt x="25527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4216978" y="3166576"/>
            <a:ext cx="1742642" cy="0"/>
          </a:xfrm>
          <a:custGeom>
            <a:avLst/>
            <a:gdLst/>
            <a:ahLst/>
            <a:cxnLst/>
            <a:rect l="l" t="t" r="r" b="b"/>
            <a:pathLst>
              <a:path w="2555875">
                <a:moveTo>
                  <a:pt x="0" y="0"/>
                </a:moveTo>
                <a:lnTo>
                  <a:pt x="255587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5957455" y="2944930"/>
            <a:ext cx="311727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6269182" y="2944930"/>
            <a:ext cx="1870364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3900921" y="4610966"/>
            <a:ext cx="4234295" cy="1688523"/>
          </a:xfrm>
          <a:custGeom>
            <a:avLst/>
            <a:gdLst/>
            <a:ahLst/>
            <a:cxnLst/>
            <a:rect l="l" t="t" r="r" b="b"/>
            <a:pathLst>
              <a:path w="6210300" h="24765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413000"/>
                </a:lnTo>
                <a:lnTo>
                  <a:pt x="1436" y="2453078"/>
                </a:lnTo>
                <a:lnTo>
                  <a:pt x="38794" y="2476279"/>
                </a:lnTo>
                <a:lnTo>
                  <a:pt x="63500" y="2476500"/>
                </a:lnTo>
                <a:lnTo>
                  <a:pt x="6146800" y="2476500"/>
                </a:lnTo>
                <a:lnTo>
                  <a:pt x="6186878" y="2475063"/>
                </a:lnTo>
                <a:lnTo>
                  <a:pt x="6210079" y="2437705"/>
                </a:lnTo>
                <a:lnTo>
                  <a:pt x="6210300" y="2413000"/>
                </a:lnTo>
                <a:lnTo>
                  <a:pt x="6210300" y="63500"/>
                </a:lnTo>
                <a:lnTo>
                  <a:pt x="6208863" y="23421"/>
                </a:lnTo>
                <a:lnTo>
                  <a:pt x="6171505" y="220"/>
                </a:lnTo>
                <a:lnTo>
                  <a:pt x="61468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C415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Educaci6n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87932" y="641106"/>
            <a:ext cx="2092244" cy="169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436418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Impuls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o</a:t>
            </a:r>
            <a:r>
              <a:rPr sz="750" spc="18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industrial</a:t>
            </a:r>
            <a:endParaRPr sz="750">
              <a:latin typeface="Arial"/>
              <a:cs typeface="Arial"/>
            </a:endParaRPr>
          </a:p>
          <a:p>
            <a:pPr marL="8659" marR="6136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 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evidenci6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 incre-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mento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notablemente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fábricas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principales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centros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industriales 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 país.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ejemplo, 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Antio- </a:t>
            </a:r>
            <a:endParaRPr sz="750">
              <a:latin typeface="Times New Roman"/>
              <a:cs typeface="Times New Roman"/>
            </a:endParaRPr>
          </a:p>
          <a:p>
            <a:pPr marL="8659" marR="613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quia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1910 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contaba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10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fábricas,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1916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tenía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25;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Bogotá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pas6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11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fábricas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12,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Bol</a:t>
            </a:r>
            <a:r>
              <a:rPr sz="750" spc="-13" dirty="0">
                <a:latin typeface="Times New Roman"/>
                <a:cs typeface="Times New Roman"/>
              </a:rPr>
              <a:t>í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fábrica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pas6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8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departamentos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acá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Atlántico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contaban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 fábricas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establecen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5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cada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espacios.  De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igual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forma,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departamentos de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Caldas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Santander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instau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establecimientos menores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molinería,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elas,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ja- </a:t>
            </a:r>
            <a:endParaRPr sz="750">
              <a:latin typeface="Times New Roman"/>
              <a:cs typeface="Times New Roman"/>
            </a:endParaRPr>
          </a:p>
          <a:p>
            <a:pPr marL="8659" marR="632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bones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tejidos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manuales.</a:t>
            </a:r>
            <a:endParaRPr sz="750">
              <a:latin typeface="Times New Roman"/>
              <a:cs typeface="Times New Roman"/>
            </a:endParaRPr>
          </a:p>
          <a:p>
            <a:pPr marL="129883">
              <a:lnSpc>
                <a:spcPct val="9582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acuerdo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datos,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evidencia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c6mo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70020" y="645189"/>
            <a:ext cx="2091358" cy="16886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05" marR="7273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oría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centros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fabriles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endParaRPr sz="750">
              <a:latin typeface="Times New Roman"/>
              <a:cs typeface="Times New Roman"/>
            </a:endParaRPr>
          </a:p>
          <a:p>
            <a:pPr marL="8705" marR="5131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regi6n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antioqueña, en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primer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formi- </a:t>
            </a:r>
            <a:endParaRPr sz="750">
              <a:latin typeface="Times New Roman"/>
              <a:cs typeface="Times New Roman"/>
            </a:endParaRPr>
          </a:p>
          <a:p>
            <a:pPr marL="8705" marR="51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dable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textil y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segundo </a:t>
            </a:r>
            <a:endParaRPr sz="750">
              <a:latin typeface="Times New Roman"/>
              <a:cs typeface="Times New Roman"/>
            </a:endParaRPr>
          </a:p>
          <a:p>
            <a:pPr marL="8705" marR="51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lugar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constituci6n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núcleo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empresarial </a:t>
            </a:r>
            <a:endParaRPr sz="750">
              <a:latin typeface="Times New Roman"/>
              <a:cs typeface="Times New Roman"/>
            </a:endParaRPr>
          </a:p>
          <a:p>
            <a:pPr marL="8705" marR="51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Antioquia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cuenta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dinamismo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705" marR="51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otros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lugares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Bogotá.</a:t>
            </a:r>
            <a:endParaRPr sz="750">
              <a:latin typeface="Times New Roman"/>
              <a:cs typeface="Times New Roman"/>
            </a:endParaRPr>
          </a:p>
          <a:p>
            <a:pPr marL="129886">
              <a:lnSpc>
                <a:spcPct val="95825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Haci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191</a:t>
            </a:r>
            <a:r>
              <a:rPr sz="750" dirty="0">
                <a:latin typeface="Times New Roman"/>
                <a:cs typeface="Times New Roman"/>
              </a:rPr>
              <a:t>5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existía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territori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colombiano</a:t>
            </a:r>
            <a:endParaRPr sz="750">
              <a:latin typeface="Times New Roman"/>
              <a:cs typeface="Times New Roman"/>
            </a:endParaRPr>
          </a:p>
          <a:p>
            <a:pPr marL="8659" marR="5353" algn="just">
              <a:lnSpc>
                <a:spcPts val="862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1.12</a:t>
            </a:r>
            <a:r>
              <a:rPr sz="750" dirty="0">
                <a:latin typeface="Times New Roman"/>
                <a:cs typeface="Times New Roman"/>
              </a:rPr>
              <a:t>1 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establecimiento</a:t>
            </a:r>
            <a:r>
              <a:rPr sz="750" dirty="0">
                <a:latin typeface="Times New Roman"/>
                <a:cs typeface="Times New Roman"/>
              </a:rPr>
              <a:t>s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dedicado</a:t>
            </a:r>
            <a:r>
              <a:rPr sz="750" dirty="0">
                <a:latin typeface="Times New Roman"/>
                <a:cs typeface="Times New Roman"/>
              </a:rPr>
              <a:t>s 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  </a:t>
            </a:r>
            <a:r>
              <a:rPr sz="750" spc="-6" dirty="0">
                <a:latin typeface="Times New Roman"/>
                <a:cs typeface="Times New Roman"/>
              </a:rPr>
              <a:t>manufactu</a:t>
            </a:r>
            <a:r>
              <a:rPr sz="750" spc="-17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5353" algn="just">
              <a:lnSpc>
                <a:spcPts val="862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co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un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nv</a:t>
            </a:r>
            <a:r>
              <a:rPr sz="750" spc="-6" dirty="0">
                <a:latin typeface="Times New Roman"/>
                <a:cs typeface="Times New Roman"/>
              </a:rPr>
              <a:t>ersi6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12.</a:t>
            </a:r>
            <a:r>
              <a:rPr sz="750" dirty="0">
                <a:latin typeface="Times New Roman"/>
                <a:cs typeface="Times New Roman"/>
              </a:rPr>
              <a:t>8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millones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lo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cuale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70% </a:t>
            </a:r>
            <a:endParaRPr sz="750">
              <a:latin typeface="Times New Roman"/>
              <a:cs typeface="Times New Roman"/>
            </a:endParaRPr>
          </a:p>
          <a:p>
            <a:pPr marL="8659" marR="5353" algn="just">
              <a:lnSpc>
                <a:spcPts val="862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spc="-17" dirty="0">
                <a:latin typeface="Times New Roman"/>
                <a:cs typeface="Times New Roman"/>
              </a:rPr>
              <a:t>r</a:t>
            </a:r>
            <a:r>
              <a:rPr sz="750" spc="-6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utilizado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industria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Medellín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54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1916 </a:t>
            </a:r>
            <a:endParaRPr sz="750">
              <a:latin typeface="Times New Roman"/>
              <a:cs typeface="Times New Roman"/>
            </a:endParaRPr>
          </a:p>
          <a:p>
            <a:pPr marL="8659" marR="5353" algn="just">
              <a:lnSpc>
                <a:spcPts val="862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la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1</a:t>
            </a:r>
            <a:r>
              <a:rPr sz="750" dirty="0">
                <a:latin typeface="Times New Roman"/>
                <a:cs typeface="Times New Roman"/>
              </a:rPr>
              <a:t>7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empresa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textile</a:t>
            </a:r>
            <a:r>
              <a:rPr sz="750" dirty="0">
                <a:latin typeface="Times New Roman"/>
                <a:cs typeface="Times New Roman"/>
              </a:rPr>
              <a:t>s </a:t>
            </a:r>
            <a:r>
              <a:rPr sz="750" spc="-6" dirty="0">
                <a:latin typeface="Times New Roman"/>
                <a:cs typeface="Times New Roman"/>
              </a:rPr>
              <a:t>má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importante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de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país </a:t>
            </a:r>
            <a:endParaRPr sz="750">
              <a:latin typeface="Times New Roman"/>
              <a:cs typeface="Times New Roman"/>
            </a:endParaRPr>
          </a:p>
          <a:p>
            <a:pPr marL="8659" marR="5353" algn="just">
              <a:lnSpc>
                <a:spcPts val="862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funcionaba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l </a:t>
            </a:r>
            <a:r>
              <a:rPr sz="750" spc="-6" dirty="0">
                <a:latin typeface="Times New Roman"/>
                <a:cs typeface="Times New Roman"/>
              </a:rPr>
              <a:t>departament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d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Antioquia, </a:t>
            </a:r>
            <a:endParaRPr sz="750">
              <a:latin typeface="Times New Roman"/>
              <a:cs typeface="Times New Roman"/>
            </a:endParaRPr>
          </a:p>
          <a:p>
            <a:pPr marL="8659" marR="5353" algn="just">
              <a:lnSpc>
                <a:spcPts val="862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aunqu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est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moment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empres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texti</a:t>
            </a:r>
            <a:r>
              <a:rPr sz="750" dirty="0">
                <a:latin typeface="Times New Roman"/>
                <a:cs typeface="Times New Roman"/>
              </a:rPr>
              <a:t>l</a:t>
            </a:r>
            <a:r>
              <a:rPr sz="750" spc="-51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má</a:t>
            </a:r>
            <a:r>
              <a:rPr sz="750" dirty="0">
                <a:latin typeface="Times New Roman"/>
                <a:cs typeface="Times New Roman"/>
              </a:rPr>
              <a:t>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impo</a:t>
            </a:r>
            <a:r>
              <a:rPr sz="750" spc="-4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marR="5353" algn="just">
              <a:lnSpc>
                <a:spcPts val="862"/>
              </a:lnSpc>
              <a:spcBef>
                <a:spcPts val="92"/>
              </a:spcBef>
            </a:pPr>
            <a:r>
              <a:rPr sz="750" spc="-6" dirty="0">
                <a:latin typeface="Times New Roman"/>
                <a:cs typeface="Times New Roman"/>
              </a:rPr>
              <a:t>tant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spc="-17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l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4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fábric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68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Obreg6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localizad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e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spc="-6" dirty="0">
                <a:latin typeface="Times New Roman"/>
                <a:cs typeface="Times New Roman"/>
              </a:rPr>
              <a:t>Bar</a:t>
            </a:r>
            <a:r>
              <a:rPr sz="750" spc="-17" dirty="0">
                <a:latin typeface="Times New Roman"/>
                <a:cs typeface="Times New Roman"/>
              </a:rPr>
              <a:t>r</a:t>
            </a:r>
            <a:r>
              <a:rPr sz="750" spc="-6" dirty="0">
                <a:latin typeface="Times New Roman"/>
                <a:cs typeface="Times New Roman"/>
              </a:rPr>
              <a:t>anquilla.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62529" y="4277657"/>
            <a:ext cx="3653654" cy="173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latin typeface="Arial"/>
                <a:cs typeface="Arial"/>
              </a:rPr>
              <a:t>La</a:t>
            </a:r>
            <a:r>
              <a:rPr sz="545" spc="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fábrica</a:t>
            </a:r>
            <a:r>
              <a:rPr sz="545" spc="2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hilados</a:t>
            </a:r>
            <a:r>
              <a:rPr sz="545" spc="1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4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tejidos</a:t>
            </a:r>
            <a:r>
              <a:rPr sz="545" spc="4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Hato</a:t>
            </a:r>
            <a:r>
              <a:rPr sz="545" spc="3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fue</a:t>
            </a:r>
            <a:r>
              <a:rPr sz="545" spc="2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fundada</a:t>
            </a:r>
            <a:r>
              <a:rPr sz="545" spc="7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r>
              <a:rPr sz="545" spc="2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1920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por</a:t>
            </a:r>
            <a:r>
              <a:rPr sz="545" spc="4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Carlos</a:t>
            </a:r>
            <a:r>
              <a:rPr sz="545" spc="2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Mejía,</a:t>
            </a:r>
            <a:r>
              <a:rPr sz="545" spc="-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Antonio</a:t>
            </a:r>
            <a:r>
              <a:rPr sz="545" spc="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Navarro</a:t>
            </a:r>
            <a:r>
              <a:rPr sz="545" spc="-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4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Alberto</a:t>
            </a:r>
            <a:r>
              <a:rPr sz="545" spc="4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Echavarría.</a:t>
            </a:r>
            <a:r>
              <a:rPr sz="545" spc="-1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Inició</a:t>
            </a:r>
            <a:r>
              <a:rPr sz="545" spc="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labores</a:t>
            </a:r>
            <a:r>
              <a:rPr sz="545" spc="6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</a:t>
            </a:r>
            <a:endParaRPr sz="545">
              <a:latin typeface="Arial"/>
              <a:cs typeface="Arial"/>
            </a:endParaRPr>
          </a:p>
          <a:p>
            <a:pPr marL="393095">
              <a:lnSpc>
                <a:spcPct val="95825"/>
              </a:lnSpc>
              <a:spcBef>
                <a:spcPts val="55"/>
              </a:spcBef>
            </a:pPr>
            <a:r>
              <a:rPr sz="545" dirty="0">
                <a:latin typeface="Arial"/>
                <a:cs typeface="Arial"/>
              </a:rPr>
              <a:t>1923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</a:t>
            </a:r>
            <a:r>
              <a:rPr sz="545" spc="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80</a:t>
            </a:r>
            <a:r>
              <a:rPr sz="545" spc="-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trabajadores,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104</a:t>
            </a:r>
            <a:r>
              <a:rPr sz="545" spc="-4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telares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4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3.284</a:t>
            </a:r>
            <a:r>
              <a:rPr sz="545" spc="10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husos</a:t>
            </a:r>
            <a:r>
              <a:rPr sz="545" spc="3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que</a:t>
            </a:r>
            <a:r>
              <a:rPr sz="545" spc="2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hilaron</a:t>
            </a:r>
            <a:r>
              <a:rPr sz="545" spc="-3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algodón</a:t>
            </a:r>
            <a:r>
              <a:rPr sz="545" spc="2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</a:t>
            </a:r>
            <a:r>
              <a:rPr sz="545" spc="-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costa</a:t>
            </a:r>
            <a:r>
              <a:rPr sz="545" spc="7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Atlántica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y</a:t>
            </a:r>
            <a:r>
              <a:rPr sz="545" spc="-4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Estados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Unidos.</a:t>
            </a:r>
            <a:endParaRPr sz="545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09159" y="4756100"/>
            <a:ext cx="1969250" cy="1451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0217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Imagina</a:t>
            </a:r>
            <a:r>
              <a:rPr sz="818" spc="87" dirty="0">
                <a:solidFill>
                  <a:srgbClr val="C4151C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que…</a:t>
            </a:r>
            <a:endParaRPr sz="818">
              <a:latin typeface="Arial"/>
              <a:cs typeface="Arial"/>
            </a:endParaRPr>
          </a:p>
          <a:p>
            <a:pPr marL="8659" marR="24635">
              <a:lnSpc>
                <a:spcPts val="783"/>
              </a:lnSpc>
              <a:spcBef>
                <a:spcPts val="94"/>
              </a:spcBef>
            </a:pPr>
            <a:r>
              <a:rPr sz="682" dirty="0">
                <a:latin typeface="Arial"/>
                <a:cs typeface="Arial"/>
              </a:rPr>
              <a:t>Ni</a:t>
            </a:r>
            <a:r>
              <a:rPr sz="682" spc="-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propio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industrial</a:t>
            </a:r>
            <a:r>
              <a:rPr sz="682" spc="6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ni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ninquno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 50.000</a:t>
            </a:r>
            <a:r>
              <a:rPr sz="682" spc="7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empleados </a:t>
            </a:r>
            <a:endParaRPr sz="682">
              <a:latin typeface="Arial"/>
              <a:cs typeface="Arial"/>
            </a:endParaRPr>
          </a:p>
          <a:p>
            <a:pPr marL="8659" marR="246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orqanizaci6n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Ardilla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Lülle</a:t>
            </a:r>
            <a:r>
              <a:rPr sz="682" spc="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(de</a:t>
            </a:r>
            <a:r>
              <a:rPr sz="682" spc="-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ellos,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9.000</a:t>
            </a:r>
            <a:r>
              <a:rPr sz="682" spc="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spc="-13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ostob6n) </a:t>
            </a:r>
            <a:endParaRPr sz="682">
              <a:latin typeface="Arial"/>
              <a:cs typeface="Arial"/>
            </a:endParaRPr>
          </a:p>
          <a:p>
            <a:pPr marL="8659" marR="246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alcanzaron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pensar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alquna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vez</a:t>
            </a:r>
            <a:r>
              <a:rPr sz="682" spc="-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sueño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forjaron </a:t>
            </a:r>
            <a:endParaRPr sz="682">
              <a:latin typeface="Arial"/>
              <a:cs typeface="Arial"/>
            </a:endParaRPr>
          </a:p>
          <a:p>
            <a:pPr marL="8659" marR="246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los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señores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spc="-10" dirty="0">
                <a:latin typeface="Arial"/>
                <a:cs typeface="Arial"/>
              </a:rPr>
              <a:t>V</a:t>
            </a:r>
            <a:r>
              <a:rPr sz="682" dirty="0">
                <a:latin typeface="Arial"/>
                <a:cs typeface="Arial"/>
              </a:rPr>
              <a:t>alerio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spc="-40" dirty="0">
                <a:latin typeface="Arial"/>
                <a:cs typeface="Arial"/>
              </a:rPr>
              <a:t>T</a:t>
            </a:r>
            <a:r>
              <a:rPr sz="682" dirty="0">
                <a:latin typeface="Arial"/>
                <a:cs typeface="Arial"/>
              </a:rPr>
              <a:t>ob6n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Gabriel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spc="-10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osada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11</a:t>
            </a:r>
            <a:r>
              <a:rPr sz="682" spc="5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octubre </a:t>
            </a:r>
            <a:endParaRPr sz="682">
              <a:latin typeface="Arial"/>
              <a:cs typeface="Arial"/>
            </a:endParaRPr>
          </a:p>
          <a:p>
            <a:pPr marL="8659" marR="2463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1904,</a:t>
            </a:r>
            <a:r>
              <a:rPr sz="682" spc="8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cuando</a:t>
            </a:r>
            <a:r>
              <a:rPr sz="682" spc="5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crearon</a:t>
            </a:r>
            <a:r>
              <a:rPr sz="682" spc="6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sociedad</a:t>
            </a:r>
            <a:r>
              <a:rPr sz="682" spc="68" dirty="0">
                <a:latin typeface="Arial"/>
                <a:cs typeface="Arial"/>
              </a:rPr>
              <a:t> </a:t>
            </a:r>
            <a:r>
              <a:rPr sz="682" spc="-10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osada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&amp; </a:t>
            </a:r>
            <a:r>
              <a:rPr sz="682" spc="-40" dirty="0">
                <a:latin typeface="Arial"/>
                <a:cs typeface="Arial"/>
              </a:rPr>
              <a:t>T</a:t>
            </a:r>
            <a:r>
              <a:rPr sz="682" dirty="0">
                <a:latin typeface="Arial"/>
                <a:cs typeface="Arial"/>
              </a:rPr>
              <a:t>ob6n,</a:t>
            </a:r>
            <a:r>
              <a:rPr sz="682" spc="-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endParaRPr sz="682">
              <a:latin typeface="Arial"/>
              <a:cs typeface="Arial"/>
            </a:endParaRPr>
          </a:p>
          <a:p>
            <a:pPr marL="8659" marR="3941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convertiría</a:t>
            </a:r>
            <a:r>
              <a:rPr sz="682" spc="7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empresas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más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pr6speras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 </a:t>
            </a:r>
            <a:endParaRPr sz="682">
              <a:latin typeface="Arial"/>
              <a:cs typeface="Arial"/>
            </a:endParaRPr>
          </a:p>
          <a:p>
            <a:pPr marL="8659" marR="3941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líder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sector</a:t>
            </a:r>
            <a:r>
              <a:rPr sz="682" spc="4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qaseosas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saborizadas.</a:t>
            </a:r>
            <a:endParaRPr sz="682">
              <a:latin typeface="Arial"/>
              <a:cs typeface="Arial"/>
            </a:endParaRPr>
          </a:p>
          <a:p>
            <a:pPr marL="8659" marR="73991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esa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epoca,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despues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Guerra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Mil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Días,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don</a:t>
            </a:r>
            <a:r>
              <a:rPr sz="682" spc="-23" dirty="0">
                <a:latin typeface="Arial"/>
                <a:cs typeface="Arial"/>
              </a:rPr>
              <a:t> </a:t>
            </a:r>
            <a:endParaRPr sz="682">
              <a:latin typeface="Arial"/>
              <a:cs typeface="Arial"/>
            </a:endParaRPr>
          </a:p>
          <a:p>
            <a:pPr marL="8659" marR="73991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Gabriel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spc="-10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osada descubri6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estaba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venta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 </a:t>
            </a:r>
            <a:endParaRPr sz="682">
              <a:latin typeface="Arial"/>
              <a:cs typeface="Arial"/>
            </a:endParaRPr>
          </a:p>
          <a:p>
            <a:pPr marL="8659" marR="73991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maquinaria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utilizada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elaborar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cidra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holandesa,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embotellaba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venta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publico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q6</a:t>
            </a:r>
            <a:r>
              <a:rPr sz="682" spc="-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$1.000</a:t>
            </a:r>
            <a:r>
              <a:rPr sz="682" spc="7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ella.</a:t>
            </a:r>
            <a:endParaRPr sz="682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61364" y="4891114"/>
            <a:ext cx="1965650" cy="1044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La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misma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maquinaria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fue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utilizada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lueqo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fabricaci6n</a:t>
            </a:r>
            <a:endParaRPr sz="682">
              <a:latin typeface="Arial"/>
              <a:cs typeface="Arial"/>
            </a:endParaRPr>
          </a:p>
          <a:p>
            <a:pPr marL="8659" marR="24413">
              <a:lnSpc>
                <a:spcPts val="783"/>
              </a:lnSpc>
              <a:spcBef>
                <a:spcPts val="132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llam6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“La</a:t>
            </a:r>
            <a:r>
              <a:rPr sz="682" spc="79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K</a:t>
            </a:r>
            <a:r>
              <a:rPr sz="682" dirty="0">
                <a:latin typeface="Arial"/>
                <a:cs typeface="Arial"/>
              </a:rPr>
              <a:t>ola</a:t>
            </a:r>
            <a:r>
              <a:rPr sz="682" spc="-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spc="-13" dirty="0">
                <a:latin typeface="Arial"/>
                <a:cs typeface="Arial"/>
              </a:rPr>
              <a:t>V</a:t>
            </a:r>
            <a:r>
              <a:rPr sz="682" dirty="0">
                <a:latin typeface="Arial"/>
                <a:cs typeface="Arial"/>
              </a:rPr>
              <a:t>alerio”</a:t>
            </a:r>
            <a:r>
              <a:rPr sz="682" spc="-5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que,</a:t>
            </a:r>
            <a:r>
              <a:rPr sz="682" spc="-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posteriormente, </a:t>
            </a:r>
            <a:endParaRPr sz="682">
              <a:latin typeface="Arial"/>
              <a:cs typeface="Arial"/>
            </a:endParaRPr>
          </a:p>
          <a:p>
            <a:pPr marL="8659" marR="2441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convirti6</a:t>
            </a:r>
            <a:r>
              <a:rPr sz="682" spc="8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K</a:t>
            </a:r>
            <a:r>
              <a:rPr sz="682" dirty="0">
                <a:latin typeface="Arial"/>
                <a:cs typeface="Arial"/>
              </a:rPr>
              <a:t>ola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Champaña,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primer</a:t>
            </a:r>
            <a:r>
              <a:rPr sz="682" spc="8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producto</a:t>
            </a:r>
            <a:r>
              <a:rPr sz="682" spc="6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oficial </a:t>
            </a:r>
            <a:endParaRPr sz="682">
              <a:latin typeface="Arial"/>
              <a:cs typeface="Arial"/>
            </a:endParaRPr>
          </a:p>
          <a:p>
            <a:pPr marL="8659" marR="2441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naciente</a:t>
            </a:r>
            <a:r>
              <a:rPr sz="682" spc="6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empresa</a:t>
            </a:r>
            <a:r>
              <a:rPr sz="682" spc="3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qaseosas.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</a:t>
            </a:r>
            <a:r>
              <a:rPr sz="682" spc="5" dirty="0">
                <a:latin typeface="Arial"/>
                <a:cs typeface="Arial"/>
              </a:rPr>
              <a:t>o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día,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108</a:t>
            </a:r>
            <a:r>
              <a:rPr sz="682" spc="6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años </a:t>
            </a:r>
            <a:endParaRPr sz="682">
              <a:latin typeface="Arial"/>
              <a:cs typeface="Arial"/>
            </a:endParaRPr>
          </a:p>
          <a:p>
            <a:pPr marL="8659" marR="2441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despues,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ostob6n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cuenta</a:t>
            </a:r>
            <a:r>
              <a:rPr sz="682" spc="5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26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plantas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-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principales </a:t>
            </a:r>
            <a:endParaRPr sz="682">
              <a:latin typeface="Arial"/>
              <a:cs typeface="Arial"/>
            </a:endParaRPr>
          </a:p>
          <a:p>
            <a:pPr marL="8659" marR="2441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ciudades,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16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embotellado</a:t>
            </a:r>
            <a:r>
              <a:rPr sz="682" spc="4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otras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10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bodeqas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 </a:t>
            </a:r>
            <a:endParaRPr sz="682">
              <a:latin typeface="Arial"/>
              <a:cs typeface="Arial"/>
            </a:endParaRPr>
          </a:p>
          <a:p>
            <a:pPr marL="8659" marR="2441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centros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distribuci6n.</a:t>
            </a:r>
            <a:endParaRPr sz="682">
              <a:latin typeface="Arial"/>
              <a:cs typeface="Arial"/>
            </a:endParaRPr>
          </a:p>
          <a:p>
            <a:pPr marR="8659" algn="r">
              <a:lnSpc>
                <a:spcPct val="95825"/>
              </a:lnSpc>
              <a:spcBef>
                <a:spcPts val="558"/>
              </a:spcBef>
            </a:pPr>
            <a:r>
              <a:rPr sz="477" dirty="0">
                <a:latin typeface="Arial"/>
                <a:cs typeface="Arial"/>
                <a:hlinkClick r:id="rId3"/>
              </a:rPr>
              <a:t>http://ww</a:t>
            </a:r>
            <a:r>
              <a:rPr sz="477" spc="-17" dirty="0">
                <a:latin typeface="Arial"/>
                <a:cs typeface="Arial"/>
                <a:hlinkClick r:id="rId3"/>
              </a:rPr>
              <a:t>w</a:t>
            </a:r>
            <a:r>
              <a:rPr sz="477" dirty="0">
                <a:latin typeface="Arial"/>
                <a:cs typeface="Arial"/>
                <a:hlinkClick r:id="rId3"/>
              </a:rPr>
              <a:t>.elcolombiano.com/pr</a:t>
            </a:r>
            <a:r>
              <a:rPr sz="477" spc="3" dirty="0">
                <a:latin typeface="Arial"/>
                <a:cs typeface="Arial"/>
                <a:hlinkClick r:id="rId3"/>
              </a:rPr>
              <a:t>o</a:t>
            </a:r>
            <a:r>
              <a:rPr sz="477" dirty="0">
                <a:latin typeface="Arial"/>
                <a:cs typeface="Arial"/>
                <a:hlinkClick r:id="rId3"/>
              </a:rPr>
              <a:t>yectos/serieselcolombiano/textos/empresas_</a:t>
            </a:r>
            <a:endParaRPr sz="477">
              <a:latin typeface="Arial"/>
              <a:cs typeface="Arial"/>
            </a:endParaRPr>
          </a:p>
          <a:p>
            <a:pPr marR="8659" algn="r">
              <a:lnSpc>
                <a:spcPct val="95825"/>
              </a:lnSpc>
              <a:spcBef>
                <a:spcPts val="24"/>
              </a:spcBef>
            </a:pPr>
            <a:r>
              <a:rPr sz="477" dirty="0">
                <a:latin typeface="Arial"/>
                <a:cs typeface="Arial"/>
              </a:rPr>
              <a:t>exitosas/postobon.htm</a:t>
            </a:r>
            <a:endParaRPr sz="477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61364" y="5982160"/>
            <a:ext cx="1907597" cy="225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70"/>
              </a:lnSpc>
              <a:spcBef>
                <a:spcPts val="38"/>
              </a:spcBef>
            </a:pPr>
            <a:r>
              <a:rPr sz="682" dirty="0">
                <a:latin typeface="Times New Roman"/>
                <a:cs typeface="Times New Roman"/>
              </a:rPr>
              <a:t>•   </a:t>
            </a:r>
            <a:r>
              <a:rPr sz="682" spc="3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Sequn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texto: lOue</a:t>
            </a:r>
            <a:r>
              <a:rPr sz="682" spc="1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importancia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representado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</a:t>
            </a:r>
            <a:endParaRPr sz="682">
              <a:latin typeface="Arial"/>
              <a:cs typeface="Arial"/>
            </a:endParaRPr>
          </a:p>
          <a:p>
            <a:pPr marL="129883" marR="12988">
              <a:lnSpc>
                <a:spcPct val="95825"/>
              </a:lnSpc>
              <a:spcBef>
                <a:spcPts val="128"/>
              </a:spcBef>
            </a:pPr>
            <a:r>
              <a:rPr sz="682" dirty="0">
                <a:latin typeface="Arial"/>
                <a:cs typeface="Arial"/>
              </a:rPr>
              <a:t>industria</a:t>
            </a:r>
            <a:r>
              <a:rPr sz="682" spc="6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desarrollo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país?</a:t>
            </a:r>
            <a:endParaRPr sz="682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66</a:t>
            </a:r>
            <a:endParaRPr sz="61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99026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 txBox="1"/>
          <p:nvPr/>
        </p:nvSpPr>
        <p:spPr>
          <a:xfrm>
            <a:off x="5520211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 txBox="1"/>
          <p:nvPr/>
        </p:nvSpPr>
        <p:spPr>
          <a:xfrm>
            <a:off x="3898756" y="2428875"/>
            <a:ext cx="423862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6218" marR="1516192" algn="ctr">
              <a:lnSpc>
                <a:spcPts val="818"/>
              </a:lnSpc>
              <a:spcBef>
                <a:spcPts val="41"/>
              </a:spcBef>
            </a:pP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Industria</a:t>
            </a:r>
            <a:r>
              <a:rPr sz="1125" spc="7" baseline="-263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textil</a:t>
            </a:r>
            <a:r>
              <a:rPr sz="1125" spc="54" baseline="-263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entre</a:t>
            </a:r>
            <a:r>
              <a:rPr sz="1125" spc="7" baseline="-263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1902</a:t>
            </a:r>
            <a:r>
              <a:rPr sz="1125" spc="58" baseline="-263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y 1920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8756" y="2532784"/>
            <a:ext cx="31822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61"/>
              </a:spcBef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1902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16977" y="2532784"/>
            <a:ext cx="174047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31">
              <a:lnSpc>
                <a:spcPct val="95825"/>
              </a:lnSpc>
              <a:spcBef>
                <a:spcPts val="14"/>
              </a:spcBef>
            </a:pPr>
            <a:r>
              <a:rPr sz="614" dirty="0">
                <a:latin typeface="Times New Roman"/>
                <a:cs typeface="Times New Roman"/>
              </a:rPr>
              <a:t>Empresa</a:t>
            </a:r>
            <a:r>
              <a:rPr sz="614" spc="8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tejidos</a:t>
            </a:r>
            <a:r>
              <a:rPr sz="614" spc="11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Bello.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57455" y="2532784"/>
            <a:ext cx="31172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05">
              <a:lnSpc>
                <a:spcPct val="95825"/>
              </a:lnSpc>
              <a:spcBef>
                <a:spcPts val="61"/>
              </a:spcBef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1910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9182" y="2532784"/>
            <a:ext cx="1868199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61"/>
              </a:spcBef>
            </a:pP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2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Bar</a:t>
            </a:r>
            <a:r>
              <a:rPr sz="614" spc="-6" dirty="0">
                <a:latin typeface="Times New Roman"/>
                <a:cs typeface="Times New Roman"/>
              </a:rPr>
              <a:t>r</a:t>
            </a:r>
            <a:r>
              <a:rPr sz="614" dirty="0">
                <a:latin typeface="Times New Roman"/>
                <a:cs typeface="Times New Roman"/>
              </a:rPr>
              <a:t>anquilla,</a:t>
            </a:r>
            <a:r>
              <a:rPr sz="614" spc="-48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fábrica</a:t>
            </a:r>
            <a:r>
              <a:rPr sz="614" spc="-2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2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tejidos</a:t>
            </a:r>
            <a:r>
              <a:rPr sz="614" spc="-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Obreg6n.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8756" y="2636693"/>
            <a:ext cx="31822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7">
              <a:lnSpc>
                <a:spcPct val="95825"/>
              </a:lnSpc>
              <a:spcBef>
                <a:spcPts val="61"/>
              </a:spcBef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1904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977" y="2636693"/>
            <a:ext cx="174047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31">
              <a:lnSpc>
                <a:spcPct val="95825"/>
              </a:lnSpc>
              <a:spcBef>
                <a:spcPts val="14"/>
              </a:spcBef>
            </a:pPr>
            <a:r>
              <a:rPr sz="614" dirty="0">
                <a:latin typeface="Times New Roman"/>
                <a:cs typeface="Times New Roman"/>
              </a:rPr>
              <a:t>Empresa</a:t>
            </a:r>
            <a:r>
              <a:rPr sz="614" spc="8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tejidos</a:t>
            </a:r>
            <a:r>
              <a:rPr sz="614" spc="11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Samacá.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7455" y="2636693"/>
            <a:ext cx="31172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05">
              <a:lnSpc>
                <a:spcPct val="95825"/>
              </a:lnSpc>
              <a:spcBef>
                <a:spcPts val="61"/>
              </a:spcBef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1911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9182" y="2636693"/>
            <a:ext cx="1868199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05">
              <a:lnSpc>
                <a:spcPct val="95825"/>
              </a:lnSpc>
              <a:spcBef>
                <a:spcPts val="61"/>
              </a:spcBef>
            </a:pP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-1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Medellín, </a:t>
            </a:r>
            <a:r>
              <a:rPr sz="614" spc="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5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fábrica</a:t>
            </a:r>
            <a:r>
              <a:rPr sz="614" spc="11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tejidos</a:t>
            </a:r>
            <a:r>
              <a:rPr sz="614" spc="11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Rosell6n.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8756" y="2740602"/>
            <a:ext cx="318222" cy="204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3"/>
              </a:lnSpc>
              <a:spcBef>
                <a:spcPts val="13"/>
              </a:spcBef>
            </a:pPr>
            <a:endParaRPr sz="443"/>
          </a:p>
          <a:p>
            <a:pPr marL="46679">
              <a:lnSpc>
                <a:spcPct val="95825"/>
              </a:lnSpc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1907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977" y="2740602"/>
            <a:ext cx="1740477" cy="204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654">
              <a:lnSpc>
                <a:spcPct val="95825"/>
              </a:lnSpc>
              <a:spcBef>
                <a:spcPts val="14"/>
              </a:spcBef>
            </a:pP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-4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Antioquia. </a:t>
            </a:r>
            <a:r>
              <a:rPr sz="614" spc="2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-2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Compañía</a:t>
            </a:r>
            <a:r>
              <a:rPr sz="614" spc="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Colombiana</a:t>
            </a:r>
            <a:r>
              <a:rPr sz="614" spc="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endParaRPr sz="614">
              <a:latin typeface="Times New Roman"/>
              <a:cs typeface="Times New Roman"/>
            </a:endParaRPr>
          </a:p>
          <a:p>
            <a:pPr marL="46654">
              <a:lnSpc>
                <a:spcPct val="95825"/>
              </a:lnSpc>
              <a:spcBef>
                <a:spcPts val="181"/>
              </a:spcBef>
            </a:pPr>
            <a:r>
              <a:rPr sz="614" spc="-61" dirty="0">
                <a:latin typeface="Times New Roman"/>
                <a:cs typeface="Times New Roman"/>
              </a:rPr>
              <a:t>T</a:t>
            </a:r>
            <a:r>
              <a:rPr sz="614" dirty="0">
                <a:latin typeface="Times New Roman"/>
                <a:cs typeface="Times New Roman"/>
              </a:rPr>
              <a:t>ejidos</a:t>
            </a:r>
            <a:r>
              <a:rPr sz="614" spc="8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Colteje</a:t>
            </a:r>
            <a:r>
              <a:rPr sz="614" spc="-44" dirty="0">
                <a:latin typeface="Times New Roman"/>
                <a:cs typeface="Times New Roman"/>
              </a:rPr>
              <a:t>r</a:t>
            </a:r>
            <a:r>
              <a:rPr sz="614" dirty="0">
                <a:latin typeface="Times New Roman"/>
                <a:cs typeface="Times New Roman"/>
              </a:rPr>
              <a:t>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7455" y="2740602"/>
            <a:ext cx="311727" cy="204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3"/>
              </a:lnSpc>
              <a:spcBef>
                <a:spcPts val="13"/>
              </a:spcBef>
            </a:pPr>
            <a:endParaRPr sz="443"/>
          </a:p>
          <a:p>
            <a:pPr marL="46628">
              <a:lnSpc>
                <a:spcPct val="95825"/>
              </a:lnSpc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1919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9182" y="2740602"/>
            <a:ext cx="1868199" cy="204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3"/>
              </a:lnSpc>
              <a:spcBef>
                <a:spcPts val="13"/>
              </a:spcBef>
            </a:pPr>
            <a:endParaRPr sz="443"/>
          </a:p>
          <a:p>
            <a:pPr marL="46628">
              <a:lnSpc>
                <a:spcPct val="95825"/>
              </a:lnSpc>
            </a:pP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-1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Caldas</a:t>
            </a:r>
            <a:r>
              <a:rPr sz="614" spc="11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y</a:t>
            </a:r>
            <a:r>
              <a:rPr sz="614" spc="1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Manizales,</a:t>
            </a:r>
            <a:r>
              <a:rPr sz="614" spc="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fábricas</a:t>
            </a:r>
            <a:r>
              <a:rPr sz="614" spc="11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textiles.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8756" y="2944930"/>
            <a:ext cx="318222" cy="221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1"/>
              </a:lnSpc>
              <a:spcBef>
                <a:spcPts val="13"/>
              </a:spcBef>
            </a:pPr>
            <a:endParaRPr sz="511"/>
          </a:p>
          <a:p>
            <a:pPr marL="46602">
              <a:lnSpc>
                <a:spcPct val="95825"/>
              </a:lnSpc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1908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977" y="2944930"/>
            <a:ext cx="1740477" cy="221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576" marR="80204">
              <a:lnSpc>
                <a:spcPts val="705"/>
              </a:lnSpc>
              <a:spcBef>
                <a:spcPts val="14"/>
              </a:spcBef>
            </a:pP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-1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Santande</a:t>
            </a:r>
            <a:r>
              <a:rPr sz="614" spc="-47" dirty="0">
                <a:latin typeface="Times New Roman"/>
                <a:cs typeface="Times New Roman"/>
              </a:rPr>
              <a:t>r</a:t>
            </a:r>
            <a:r>
              <a:rPr sz="614" dirty="0">
                <a:latin typeface="Times New Roman"/>
                <a:cs typeface="Times New Roman"/>
              </a:rPr>
              <a:t>,</a:t>
            </a:r>
            <a:r>
              <a:rPr sz="614" spc="1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5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Sociedad </a:t>
            </a:r>
            <a:r>
              <a:rPr sz="614" spc="2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Industrial</a:t>
            </a:r>
            <a:r>
              <a:rPr sz="614" spc="11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San</a:t>
            </a:r>
            <a:r>
              <a:rPr sz="614" spc="44" dirty="0">
                <a:latin typeface="Times New Roman"/>
                <a:cs typeface="Times New Roman"/>
              </a:rPr>
              <a:t> </a:t>
            </a:r>
            <a:r>
              <a:rPr sz="614" spc="-6" dirty="0">
                <a:latin typeface="Times New Roman"/>
                <a:cs typeface="Times New Roman"/>
              </a:rPr>
              <a:t>J</a:t>
            </a:r>
            <a:r>
              <a:rPr sz="614" dirty="0">
                <a:latin typeface="Times New Roman"/>
                <a:cs typeface="Times New Roman"/>
              </a:rPr>
              <a:t>osé </a:t>
            </a:r>
            <a:endParaRPr sz="614">
              <a:latin typeface="Times New Roman"/>
              <a:cs typeface="Times New Roman"/>
            </a:endParaRPr>
          </a:p>
          <a:p>
            <a:pPr marL="46576" marR="80204">
              <a:lnSpc>
                <a:spcPts val="705"/>
              </a:lnSpc>
              <a:spcBef>
                <a:spcPts val="180"/>
              </a:spcBef>
            </a:pP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Suaita.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7455" y="2944930"/>
            <a:ext cx="311727" cy="221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1"/>
              </a:lnSpc>
              <a:spcBef>
                <a:spcPts val="13"/>
              </a:spcBef>
            </a:pPr>
            <a:endParaRPr sz="511"/>
          </a:p>
          <a:p>
            <a:pPr marL="46550">
              <a:lnSpc>
                <a:spcPct val="95825"/>
              </a:lnSpc>
            </a:pPr>
            <a:r>
              <a:rPr sz="614" b="1" dirty="0">
                <a:solidFill>
                  <a:srgbClr val="EC008B"/>
                </a:solidFill>
                <a:latin typeface="Times New Roman"/>
                <a:cs typeface="Times New Roman"/>
              </a:rPr>
              <a:t>1920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269182" y="2944930"/>
            <a:ext cx="1868199" cy="221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1"/>
              </a:lnSpc>
              <a:spcBef>
                <a:spcPts val="13"/>
              </a:spcBef>
            </a:pPr>
            <a:endParaRPr sz="511"/>
          </a:p>
          <a:p>
            <a:pPr marL="46550">
              <a:lnSpc>
                <a:spcPct val="95825"/>
              </a:lnSpc>
            </a:pP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-4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Antioquia, </a:t>
            </a:r>
            <a:r>
              <a:rPr sz="614" spc="2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52" dirty="0">
                <a:latin typeface="Times New Roman"/>
                <a:cs typeface="Times New Roman"/>
              </a:rPr>
              <a:t> </a:t>
            </a:r>
            <a:r>
              <a:rPr sz="614" spc="-34" dirty="0">
                <a:latin typeface="Times New Roman"/>
                <a:cs typeface="Times New Roman"/>
              </a:rPr>
              <a:t>F</a:t>
            </a:r>
            <a:r>
              <a:rPr sz="614" dirty="0">
                <a:latin typeface="Times New Roman"/>
                <a:cs typeface="Times New Roman"/>
              </a:rPr>
              <a:t>ábrica</a:t>
            </a:r>
            <a:r>
              <a:rPr sz="614" spc="11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36" dirty="0">
                <a:latin typeface="Times New Roman"/>
                <a:cs typeface="Times New Roman"/>
              </a:rPr>
              <a:t> </a:t>
            </a:r>
            <a:r>
              <a:rPr sz="614" spc="-61" dirty="0">
                <a:latin typeface="Times New Roman"/>
                <a:cs typeface="Times New Roman"/>
              </a:rPr>
              <a:t>T</a:t>
            </a:r>
            <a:r>
              <a:rPr sz="614" dirty="0">
                <a:latin typeface="Times New Roman"/>
                <a:cs typeface="Times New Roman"/>
              </a:rPr>
              <a:t>ejidos</a:t>
            </a:r>
            <a:r>
              <a:rPr sz="614" spc="8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El</a:t>
            </a:r>
            <a:r>
              <a:rPr sz="614" spc="-5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Hato</a:t>
            </a:r>
            <a:r>
              <a:rPr sz="614" spc="11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en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Bello.</a:t>
            </a:r>
            <a:endParaRPr sz="614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70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154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5133796" y="3198310"/>
            <a:ext cx="409445" cy="454715"/>
          </a:xfrm>
          <a:custGeom>
            <a:avLst/>
            <a:gdLst/>
            <a:ahLst/>
            <a:cxnLst/>
            <a:rect l="l" t="t" r="r" b="b"/>
            <a:pathLst>
              <a:path w="600519" h="666915">
                <a:moveTo>
                  <a:pt x="598893" y="301231"/>
                </a:moveTo>
                <a:lnTo>
                  <a:pt x="599033" y="305917"/>
                </a:lnTo>
                <a:lnTo>
                  <a:pt x="600519" y="313143"/>
                </a:lnTo>
                <a:lnTo>
                  <a:pt x="598957" y="316522"/>
                </a:lnTo>
                <a:lnTo>
                  <a:pt x="597357" y="319989"/>
                </a:lnTo>
                <a:lnTo>
                  <a:pt x="590143" y="323824"/>
                </a:lnTo>
                <a:lnTo>
                  <a:pt x="587362" y="326428"/>
                </a:lnTo>
                <a:lnTo>
                  <a:pt x="578480" y="335468"/>
                </a:lnTo>
                <a:lnTo>
                  <a:pt x="569551" y="344726"/>
                </a:lnTo>
                <a:lnTo>
                  <a:pt x="569239" y="345033"/>
                </a:lnTo>
                <a:lnTo>
                  <a:pt x="565099" y="349110"/>
                </a:lnTo>
                <a:lnTo>
                  <a:pt x="556107" y="356565"/>
                </a:lnTo>
                <a:lnTo>
                  <a:pt x="552323" y="360984"/>
                </a:lnTo>
                <a:lnTo>
                  <a:pt x="548233" y="365785"/>
                </a:lnTo>
                <a:lnTo>
                  <a:pt x="540727" y="376046"/>
                </a:lnTo>
                <a:lnTo>
                  <a:pt x="538073" y="381774"/>
                </a:lnTo>
                <a:lnTo>
                  <a:pt x="535686" y="386880"/>
                </a:lnTo>
                <a:lnTo>
                  <a:pt x="533742" y="398132"/>
                </a:lnTo>
                <a:lnTo>
                  <a:pt x="532028" y="403504"/>
                </a:lnTo>
                <a:lnTo>
                  <a:pt x="530898" y="407073"/>
                </a:lnTo>
                <a:lnTo>
                  <a:pt x="528586" y="414172"/>
                </a:lnTo>
                <a:lnTo>
                  <a:pt x="526961" y="417512"/>
                </a:lnTo>
                <a:lnTo>
                  <a:pt x="524408" y="422744"/>
                </a:lnTo>
                <a:lnTo>
                  <a:pt x="517512" y="432244"/>
                </a:lnTo>
                <a:lnTo>
                  <a:pt x="514629" y="437337"/>
                </a:lnTo>
                <a:lnTo>
                  <a:pt x="511771" y="442341"/>
                </a:lnTo>
                <a:lnTo>
                  <a:pt x="505434" y="452272"/>
                </a:lnTo>
                <a:lnTo>
                  <a:pt x="504012" y="457873"/>
                </a:lnTo>
                <a:lnTo>
                  <a:pt x="502500" y="463791"/>
                </a:lnTo>
                <a:lnTo>
                  <a:pt x="503707" y="476173"/>
                </a:lnTo>
                <a:lnTo>
                  <a:pt x="503516" y="482282"/>
                </a:lnTo>
                <a:lnTo>
                  <a:pt x="503339" y="488086"/>
                </a:lnTo>
                <a:lnTo>
                  <a:pt x="503199" y="499706"/>
                </a:lnTo>
                <a:lnTo>
                  <a:pt x="502551" y="505485"/>
                </a:lnTo>
                <a:lnTo>
                  <a:pt x="500859" y="517433"/>
                </a:lnTo>
                <a:lnTo>
                  <a:pt x="498350" y="531307"/>
                </a:lnTo>
                <a:lnTo>
                  <a:pt x="496036" y="541477"/>
                </a:lnTo>
                <a:lnTo>
                  <a:pt x="492225" y="552871"/>
                </a:lnTo>
                <a:lnTo>
                  <a:pt x="487196" y="566060"/>
                </a:lnTo>
                <a:lnTo>
                  <a:pt x="483222" y="576732"/>
                </a:lnTo>
                <a:lnTo>
                  <a:pt x="481596" y="581494"/>
                </a:lnTo>
                <a:lnTo>
                  <a:pt x="478434" y="590105"/>
                </a:lnTo>
                <a:lnTo>
                  <a:pt x="476681" y="596379"/>
                </a:lnTo>
                <a:lnTo>
                  <a:pt x="472960" y="597776"/>
                </a:lnTo>
                <a:lnTo>
                  <a:pt x="468782" y="599198"/>
                </a:lnTo>
                <a:lnTo>
                  <a:pt x="466559" y="599452"/>
                </a:lnTo>
                <a:lnTo>
                  <a:pt x="462584" y="599935"/>
                </a:lnTo>
                <a:lnTo>
                  <a:pt x="454418" y="599262"/>
                </a:lnTo>
                <a:lnTo>
                  <a:pt x="450608" y="597992"/>
                </a:lnTo>
                <a:lnTo>
                  <a:pt x="445846" y="596430"/>
                </a:lnTo>
                <a:lnTo>
                  <a:pt x="437527" y="590524"/>
                </a:lnTo>
                <a:lnTo>
                  <a:pt x="433451" y="587616"/>
                </a:lnTo>
                <a:lnTo>
                  <a:pt x="429793" y="584987"/>
                </a:lnTo>
                <a:lnTo>
                  <a:pt x="423926" y="577545"/>
                </a:lnTo>
                <a:lnTo>
                  <a:pt x="419684" y="576008"/>
                </a:lnTo>
                <a:lnTo>
                  <a:pt x="415137" y="574382"/>
                </a:lnTo>
                <a:lnTo>
                  <a:pt x="405180" y="576211"/>
                </a:lnTo>
                <a:lnTo>
                  <a:pt x="400354" y="576237"/>
                </a:lnTo>
                <a:lnTo>
                  <a:pt x="394855" y="576287"/>
                </a:lnTo>
                <a:lnTo>
                  <a:pt x="383730" y="577469"/>
                </a:lnTo>
                <a:lnTo>
                  <a:pt x="378371" y="576237"/>
                </a:lnTo>
                <a:lnTo>
                  <a:pt x="374192" y="575335"/>
                </a:lnTo>
                <a:lnTo>
                  <a:pt x="366788" y="570788"/>
                </a:lnTo>
                <a:lnTo>
                  <a:pt x="362902" y="569023"/>
                </a:lnTo>
                <a:lnTo>
                  <a:pt x="359117" y="567283"/>
                </a:lnTo>
                <a:lnTo>
                  <a:pt x="351751" y="563105"/>
                </a:lnTo>
                <a:lnTo>
                  <a:pt x="347687" y="562241"/>
                </a:lnTo>
                <a:lnTo>
                  <a:pt x="345846" y="561847"/>
                </a:lnTo>
                <a:lnTo>
                  <a:pt x="341845" y="561327"/>
                </a:lnTo>
                <a:lnTo>
                  <a:pt x="340194" y="562241"/>
                </a:lnTo>
                <a:lnTo>
                  <a:pt x="338683" y="563067"/>
                </a:lnTo>
                <a:lnTo>
                  <a:pt x="336931" y="566407"/>
                </a:lnTo>
                <a:lnTo>
                  <a:pt x="336448" y="568045"/>
                </a:lnTo>
                <a:lnTo>
                  <a:pt x="335762" y="570331"/>
                </a:lnTo>
                <a:lnTo>
                  <a:pt x="336257" y="575259"/>
                </a:lnTo>
                <a:lnTo>
                  <a:pt x="336448" y="577659"/>
                </a:lnTo>
                <a:lnTo>
                  <a:pt x="336702" y="580720"/>
                </a:lnTo>
                <a:lnTo>
                  <a:pt x="339229" y="586803"/>
                </a:lnTo>
                <a:lnTo>
                  <a:pt x="338442" y="589788"/>
                </a:lnTo>
                <a:lnTo>
                  <a:pt x="337616" y="592937"/>
                </a:lnTo>
                <a:lnTo>
                  <a:pt x="331368" y="596849"/>
                </a:lnTo>
                <a:lnTo>
                  <a:pt x="330288" y="599935"/>
                </a:lnTo>
                <a:lnTo>
                  <a:pt x="329488" y="602183"/>
                </a:lnTo>
                <a:lnTo>
                  <a:pt x="330695" y="607186"/>
                </a:lnTo>
                <a:lnTo>
                  <a:pt x="330288" y="609523"/>
                </a:lnTo>
                <a:lnTo>
                  <a:pt x="329742" y="612698"/>
                </a:lnTo>
                <a:lnTo>
                  <a:pt x="327431" y="618832"/>
                </a:lnTo>
                <a:lnTo>
                  <a:pt x="325932" y="621677"/>
                </a:lnTo>
                <a:lnTo>
                  <a:pt x="323977" y="625449"/>
                </a:lnTo>
                <a:lnTo>
                  <a:pt x="319976" y="633768"/>
                </a:lnTo>
                <a:lnTo>
                  <a:pt x="316153" y="635635"/>
                </a:lnTo>
                <a:lnTo>
                  <a:pt x="313016" y="637158"/>
                </a:lnTo>
                <a:lnTo>
                  <a:pt x="305612" y="634161"/>
                </a:lnTo>
                <a:lnTo>
                  <a:pt x="302196" y="634898"/>
                </a:lnTo>
                <a:lnTo>
                  <a:pt x="299745" y="635444"/>
                </a:lnTo>
                <a:lnTo>
                  <a:pt x="295795" y="640079"/>
                </a:lnTo>
                <a:lnTo>
                  <a:pt x="293319" y="639622"/>
                </a:lnTo>
                <a:lnTo>
                  <a:pt x="291211" y="639216"/>
                </a:lnTo>
                <a:lnTo>
                  <a:pt x="289496" y="634288"/>
                </a:lnTo>
                <a:lnTo>
                  <a:pt x="287705" y="633107"/>
                </a:lnTo>
                <a:lnTo>
                  <a:pt x="286156" y="632066"/>
                </a:lnTo>
                <a:lnTo>
                  <a:pt x="282422" y="630186"/>
                </a:lnTo>
                <a:lnTo>
                  <a:pt x="280631" y="630732"/>
                </a:lnTo>
                <a:lnTo>
                  <a:pt x="278815" y="631278"/>
                </a:lnTo>
                <a:lnTo>
                  <a:pt x="277380" y="635495"/>
                </a:lnTo>
                <a:lnTo>
                  <a:pt x="275932" y="636727"/>
                </a:lnTo>
                <a:lnTo>
                  <a:pt x="273875" y="638441"/>
                </a:lnTo>
                <a:lnTo>
                  <a:pt x="268782" y="640397"/>
                </a:lnTo>
                <a:lnTo>
                  <a:pt x="266509" y="641794"/>
                </a:lnTo>
                <a:lnTo>
                  <a:pt x="263169" y="643839"/>
                </a:lnTo>
                <a:lnTo>
                  <a:pt x="257340" y="649439"/>
                </a:lnTo>
                <a:lnTo>
                  <a:pt x="253631" y="650684"/>
                </a:lnTo>
                <a:lnTo>
                  <a:pt x="251574" y="651344"/>
                </a:lnTo>
                <a:lnTo>
                  <a:pt x="247078" y="651421"/>
                </a:lnTo>
                <a:lnTo>
                  <a:pt x="244944" y="651040"/>
                </a:lnTo>
                <a:lnTo>
                  <a:pt x="242430" y="650582"/>
                </a:lnTo>
                <a:lnTo>
                  <a:pt x="237998" y="647649"/>
                </a:lnTo>
                <a:lnTo>
                  <a:pt x="235521" y="647052"/>
                </a:lnTo>
                <a:lnTo>
                  <a:pt x="234416" y="646785"/>
                </a:lnTo>
                <a:lnTo>
                  <a:pt x="231940" y="646061"/>
                </a:lnTo>
                <a:lnTo>
                  <a:pt x="230987" y="646683"/>
                </a:lnTo>
                <a:lnTo>
                  <a:pt x="229857" y="647420"/>
                </a:lnTo>
                <a:lnTo>
                  <a:pt x="230085" y="650773"/>
                </a:lnTo>
                <a:lnTo>
                  <a:pt x="229171" y="651776"/>
                </a:lnTo>
                <a:lnTo>
                  <a:pt x="227926" y="653135"/>
                </a:lnTo>
                <a:lnTo>
                  <a:pt x="223558" y="653364"/>
                </a:lnTo>
                <a:lnTo>
                  <a:pt x="222465" y="654837"/>
                </a:lnTo>
                <a:lnTo>
                  <a:pt x="221170" y="656602"/>
                </a:lnTo>
                <a:lnTo>
                  <a:pt x="222783" y="661847"/>
                </a:lnTo>
                <a:lnTo>
                  <a:pt x="221386" y="663524"/>
                </a:lnTo>
                <a:lnTo>
                  <a:pt x="219684" y="665581"/>
                </a:lnTo>
                <a:lnTo>
                  <a:pt x="213893" y="666915"/>
                </a:lnTo>
                <a:lnTo>
                  <a:pt x="211239" y="666800"/>
                </a:lnTo>
                <a:lnTo>
                  <a:pt x="208394" y="666673"/>
                </a:lnTo>
                <a:lnTo>
                  <a:pt x="202996" y="664159"/>
                </a:lnTo>
                <a:lnTo>
                  <a:pt x="200723" y="662432"/>
                </a:lnTo>
                <a:lnTo>
                  <a:pt x="197472" y="660019"/>
                </a:lnTo>
                <a:lnTo>
                  <a:pt x="193548" y="652538"/>
                </a:lnTo>
                <a:lnTo>
                  <a:pt x="190576" y="649757"/>
                </a:lnTo>
                <a:lnTo>
                  <a:pt x="187718" y="647103"/>
                </a:lnTo>
                <a:lnTo>
                  <a:pt x="181470" y="641959"/>
                </a:lnTo>
                <a:lnTo>
                  <a:pt x="177711" y="640880"/>
                </a:lnTo>
                <a:lnTo>
                  <a:pt x="174701" y="640029"/>
                </a:lnTo>
                <a:lnTo>
                  <a:pt x="168287" y="640829"/>
                </a:lnTo>
                <a:lnTo>
                  <a:pt x="165214" y="641426"/>
                </a:lnTo>
                <a:lnTo>
                  <a:pt x="162052" y="642061"/>
                </a:lnTo>
                <a:lnTo>
                  <a:pt x="156083" y="644651"/>
                </a:lnTo>
                <a:lnTo>
                  <a:pt x="153073" y="645794"/>
                </a:lnTo>
                <a:lnTo>
                  <a:pt x="151244" y="646468"/>
                </a:lnTo>
                <a:lnTo>
                  <a:pt x="147764" y="648804"/>
                </a:lnTo>
                <a:lnTo>
                  <a:pt x="145821" y="648665"/>
                </a:lnTo>
                <a:lnTo>
                  <a:pt x="143903" y="648550"/>
                </a:lnTo>
                <a:lnTo>
                  <a:pt x="140931" y="645515"/>
                </a:lnTo>
                <a:lnTo>
                  <a:pt x="139115" y="644880"/>
                </a:lnTo>
                <a:lnTo>
                  <a:pt x="136131" y="643813"/>
                </a:lnTo>
                <a:lnTo>
                  <a:pt x="129679" y="643508"/>
                </a:lnTo>
                <a:lnTo>
                  <a:pt x="126606" y="642696"/>
                </a:lnTo>
                <a:lnTo>
                  <a:pt x="122148" y="641540"/>
                </a:lnTo>
                <a:lnTo>
                  <a:pt x="113766" y="637336"/>
                </a:lnTo>
                <a:lnTo>
                  <a:pt x="109220" y="636536"/>
                </a:lnTo>
                <a:lnTo>
                  <a:pt x="105689" y="635927"/>
                </a:lnTo>
                <a:lnTo>
                  <a:pt x="98336" y="635520"/>
                </a:lnTo>
                <a:lnTo>
                  <a:pt x="94894" y="636536"/>
                </a:lnTo>
                <a:lnTo>
                  <a:pt x="93446" y="636968"/>
                </a:lnTo>
                <a:lnTo>
                  <a:pt x="91313" y="640016"/>
                </a:lnTo>
                <a:lnTo>
                  <a:pt x="89827" y="639800"/>
                </a:lnTo>
                <a:lnTo>
                  <a:pt x="87414" y="639457"/>
                </a:lnTo>
                <a:lnTo>
                  <a:pt x="84683" y="634479"/>
                </a:lnTo>
                <a:lnTo>
                  <a:pt x="83489" y="632371"/>
                </a:lnTo>
                <a:lnTo>
                  <a:pt x="82219" y="630110"/>
                </a:lnTo>
                <a:lnTo>
                  <a:pt x="81813" y="624624"/>
                </a:lnTo>
                <a:lnTo>
                  <a:pt x="80225" y="622592"/>
                </a:lnTo>
                <a:lnTo>
                  <a:pt x="78638" y="620572"/>
                </a:lnTo>
                <a:lnTo>
                  <a:pt x="73342" y="618959"/>
                </a:lnTo>
                <a:lnTo>
                  <a:pt x="71526" y="617156"/>
                </a:lnTo>
                <a:lnTo>
                  <a:pt x="70497" y="616140"/>
                </a:lnTo>
                <a:lnTo>
                  <a:pt x="69684" y="613016"/>
                </a:lnTo>
                <a:lnTo>
                  <a:pt x="68440" y="612254"/>
                </a:lnTo>
                <a:lnTo>
                  <a:pt x="65722" y="610616"/>
                </a:lnTo>
                <a:lnTo>
                  <a:pt x="58762" y="610336"/>
                </a:lnTo>
                <a:lnTo>
                  <a:pt x="55753" y="611365"/>
                </a:lnTo>
                <a:lnTo>
                  <a:pt x="54203" y="611898"/>
                </a:lnTo>
                <a:lnTo>
                  <a:pt x="52451" y="615302"/>
                </a:lnTo>
                <a:lnTo>
                  <a:pt x="50863" y="615695"/>
                </a:lnTo>
                <a:lnTo>
                  <a:pt x="48869" y="616191"/>
                </a:lnTo>
                <a:lnTo>
                  <a:pt x="44513" y="614959"/>
                </a:lnTo>
                <a:lnTo>
                  <a:pt x="42900" y="613702"/>
                </a:lnTo>
                <a:lnTo>
                  <a:pt x="40792" y="612063"/>
                </a:lnTo>
                <a:lnTo>
                  <a:pt x="38785" y="606780"/>
                </a:lnTo>
                <a:lnTo>
                  <a:pt x="37820" y="604266"/>
                </a:lnTo>
                <a:lnTo>
                  <a:pt x="37007" y="602183"/>
                </a:lnTo>
                <a:lnTo>
                  <a:pt x="36614" y="597623"/>
                </a:lnTo>
                <a:lnTo>
                  <a:pt x="35648" y="595591"/>
                </a:lnTo>
                <a:lnTo>
                  <a:pt x="34480" y="593153"/>
                </a:lnTo>
                <a:lnTo>
                  <a:pt x="30111" y="589559"/>
                </a:lnTo>
                <a:lnTo>
                  <a:pt x="29121" y="587082"/>
                </a:lnTo>
                <a:lnTo>
                  <a:pt x="28168" y="584695"/>
                </a:lnTo>
                <a:lnTo>
                  <a:pt x="28778" y="579361"/>
                </a:lnTo>
                <a:lnTo>
                  <a:pt x="28028" y="576935"/>
                </a:lnTo>
                <a:lnTo>
                  <a:pt x="27292" y="574484"/>
                </a:lnTo>
                <a:lnTo>
                  <a:pt x="25285" y="569506"/>
                </a:lnTo>
                <a:lnTo>
                  <a:pt x="23329" y="567867"/>
                </a:lnTo>
                <a:lnTo>
                  <a:pt x="20523" y="565530"/>
                </a:lnTo>
                <a:lnTo>
                  <a:pt x="12814" y="564718"/>
                </a:lnTo>
                <a:lnTo>
                  <a:pt x="9372" y="563511"/>
                </a:lnTo>
                <a:lnTo>
                  <a:pt x="7391" y="562813"/>
                </a:lnTo>
                <a:lnTo>
                  <a:pt x="3175" y="561162"/>
                </a:lnTo>
                <a:lnTo>
                  <a:pt x="0" y="559866"/>
                </a:lnTo>
                <a:lnTo>
                  <a:pt x="2590" y="557923"/>
                </a:lnTo>
                <a:lnTo>
                  <a:pt x="5003" y="556120"/>
                </a:lnTo>
                <a:lnTo>
                  <a:pt x="6781" y="554774"/>
                </a:lnTo>
                <a:lnTo>
                  <a:pt x="17139" y="547447"/>
                </a:lnTo>
                <a:lnTo>
                  <a:pt x="27800" y="540245"/>
                </a:lnTo>
                <a:lnTo>
                  <a:pt x="32219" y="537184"/>
                </a:lnTo>
                <a:lnTo>
                  <a:pt x="42037" y="532117"/>
                </a:lnTo>
                <a:lnTo>
                  <a:pt x="45427" y="527951"/>
                </a:lnTo>
                <a:lnTo>
                  <a:pt x="47459" y="525437"/>
                </a:lnTo>
                <a:lnTo>
                  <a:pt x="51142" y="519264"/>
                </a:lnTo>
                <a:lnTo>
                  <a:pt x="50507" y="516102"/>
                </a:lnTo>
                <a:lnTo>
                  <a:pt x="49987" y="513549"/>
                </a:lnTo>
                <a:lnTo>
                  <a:pt x="43637" y="511390"/>
                </a:lnTo>
                <a:lnTo>
                  <a:pt x="43014" y="508850"/>
                </a:lnTo>
                <a:lnTo>
                  <a:pt x="42291" y="505866"/>
                </a:lnTo>
                <a:lnTo>
                  <a:pt x="45135" y="499770"/>
                </a:lnTo>
                <a:lnTo>
                  <a:pt x="46875" y="497243"/>
                </a:lnTo>
                <a:lnTo>
                  <a:pt x="48958" y="494233"/>
                </a:lnTo>
                <a:lnTo>
                  <a:pt x="55689" y="490702"/>
                </a:lnTo>
                <a:lnTo>
                  <a:pt x="58242" y="488086"/>
                </a:lnTo>
                <a:lnTo>
                  <a:pt x="61087" y="485127"/>
                </a:lnTo>
                <a:lnTo>
                  <a:pt x="64871" y="477507"/>
                </a:lnTo>
                <a:lnTo>
                  <a:pt x="68135" y="475043"/>
                </a:lnTo>
                <a:lnTo>
                  <a:pt x="71602" y="472414"/>
                </a:lnTo>
                <a:lnTo>
                  <a:pt x="80340" y="470446"/>
                </a:lnTo>
                <a:lnTo>
                  <a:pt x="84328" y="468731"/>
                </a:lnTo>
                <a:lnTo>
                  <a:pt x="88201" y="467080"/>
                </a:lnTo>
                <a:lnTo>
                  <a:pt x="96812" y="464692"/>
                </a:lnTo>
                <a:lnTo>
                  <a:pt x="99555" y="461492"/>
                </a:lnTo>
                <a:lnTo>
                  <a:pt x="101485" y="459231"/>
                </a:lnTo>
                <a:lnTo>
                  <a:pt x="100647" y="452031"/>
                </a:lnTo>
                <a:lnTo>
                  <a:pt x="102933" y="450138"/>
                </a:lnTo>
                <a:lnTo>
                  <a:pt x="104381" y="448944"/>
                </a:lnTo>
                <a:lnTo>
                  <a:pt x="109156" y="450799"/>
                </a:lnTo>
                <a:lnTo>
                  <a:pt x="110426" y="449427"/>
                </a:lnTo>
                <a:lnTo>
                  <a:pt x="112255" y="447395"/>
                </a:lnTo>
                <a:lnTo>
                  <a:pt x="112039" y="440728"/>
                </a:lnTo>
                <a:lnTo>
                  <a:pt x="110426" y="438530"/>
                </a:lnTo>
                <a:lnTo>
                  <a:pt x="109004" y="436600"/>
                </a:lnTo>
                <a:lnTo>
                  <a:pt x="102666" y="437578"/>
                </a:lnTo>
                <a:lnTo>
                  <a:pt x="101244" y="435648"/>
                </a:lnTo>
                <a:lnTo>
                  <a:pt x="98285" y="431609"/>
                </a:lnTo>
                <a:lnTo>
                  <a:pt x="99441" y="420281"/>
                </a:lnTo>
                <a:lnTo>
                  <a:pt x="101244" y="415607"/>
                </a:lnTo>
                <a:lnTo>
                  <a:pt x="102501" y="412318"/>
                </a:lnTo>
                <a:lnTo>
                  <a:pt x="110147" y="408673"/>
                </a:lnTo>
                <a:lnTo>
                  <a:pt x="110667" y="405193"/>
                </a:lnTo>
                <a:lnTo>
                  <a:pt x="110972" y="403097"/>
                </a:lnTo>
                <a:lnTo>
                  <a:pt x="107848" y="399478"/>
                </a:lnTo>
                <a:lnTo>
                  <a:pt x="107035" y="397535"/>
                </a:lnTo>
                <a:lnTo>
                  <a:pt x="106527" y="396278"/>
                </a:lnTo>
                <a:lnTo>
                  <a:pt x="104762" y="393699"/>
                </a:lnTo>
                <a:lnTo>
                  <a:pt x="105232" y="392468"/>
                </a:lnTo>
                <a:lnTo>
                  <a:pt x="105752" y="391020"/>
                </a:lnTo>
                <a:lnTo>
                  <a:pt x="108966" y="389242"/>
                </a:lnTo>
                <a:lnTo>
                  <a:pt x="110490" y="389356"/>
                </a:lnTo>
                <a:lnTo>
                  <a:pt x="111950" y="389483"/>
                </a:lnTo>
                <a:lnTo>
                  <a:pt x="113830" y="392302"/>
                </a:lnTo>
                <a:lnTo>
                  <a:pt x="115011" y="393179"/>
                </a:lnTo>
                <a:lnTo>
                  <a:pt x="116840" y="394550"/>
                </a:lnTo>
                <a:lnTo>
                  <a:pt x="120434" y="397611"/>
                </a:lnTo>
                <a:lnTo>
                  <a:pt x="122631" y="398246"/>
                </a:lnTo>
                <a:lnTo>
                  <a:pt x="123583" y="398538"/>
                </a:lnTo>
                <a:lnTo>
                  <a:pt x="125907" y="397560"/>
                </a:lnTo>
                <a:lnTo>
                  <a:pt x="126606" y="398246"/>
                </a:lnTo>
                <a:lnTo>
                  <a:pt x="127990" y="399643"/>
                </a:lnTo>
                <a:lnTo>
                  <a:pt x="126771" y="404101"/>
                </a:lnTo>
                <a:lnTo>
                  <a:pt x="126606" y="406057"/>
                </a:lnTo>
                <a:lnTo>
                  <a:pt x="126492" y="407416"/>
                </a:lnTo>
                <a:lnTo>
                  <a:pt x="126847" y="410705"/>
                </a:lnTo>
                <a:lnTo>
                  <a:pt x="125704" y="411479"/>
                </a:lnTo>
                <a:lnTo>
                  <a:pt x="124091" y="412584"/>
                </a:lnTo>
                <a:lnTo>
                  <a:pt x="119913" y="409168"/>
                </a:lnTo>
                <a:lnTo>
                  <a:pt x="118097" y="409854"/>
                </a:lnTo>
                <a:lnTo>
                  <a:pt x="117309" y="410146"/>
                </a:lnTo>
                <a:lnTo>
                  <a:pt x="116243" y="411733"/>
                </a:lnTo>
                <a:lnTo>
                  <a:pt x="116103" y="412559"/>
                </a:lnTo>
                <a:lnTo>
                  <a:pt x="115773" y="414489"/>
                </a:lnTo>
                <a:lnTo>
                  <a:pt x="116776" y="418795"/>
                </a:lnTo>
                <a:lnTo>
                  <a:pt x="118275" y="420001"/>
                </a:lnTo>
                <a:lnTo>
                  <a:pt x="120497" y="421805"/>
                </a:lnTo>
                <a:lnTo>
                  <a:pt x="126834" y="420801"/>
                </a:lnTo>
                <a:lnTo>
                  <a:pt x="129692" y="420916"/>
                </a:lnTo>
                <a:lnTo>
                  <a:pt x="131914" y="420992"/>
                </a:lnTo>
                <a:lnTo>
                  <a:pt x="136779" y="422198"/>
                </a:lnTo>
                <a:lnTo>
                  <a:pt x="138569" y="420916"/>
                </a:lnTo>
                <a:lnTo>
                  <a:pt x="140436" y="419544"/>
                </a:lnTo>
                <a:lnTo>
                  <a:pt x="141439" y="414502"/>
                </a:lnTo>
                <a:lnTo>
                  <a:pt x="141465" y="412203"/>
                </a:lnTo>
                <a:lnTo>
                  <a:pt x="141503" y="409981"/>
                </a:lnTo>
                <a:lnTo>
                  <a:pt x="139865" y="405714"/>
                </a:lnTo>
                <a:lnTo>
                  <a:pt x="138938" y="403669"/>
                </a:lnTo>
                <a:lnTo>
                  <a:pt x="137960" y="401561"/>
                </a:lnTo>
                <a:lnTo>
                  <a:pt x="134315" y="398170"/>
                </a:lnTo>
                <a:lnTo>
                  <a:pt x="133858" y="395897"/>
                </a:lnTo>
                <a:lnTo>
                  <a:pt x="133273" y="392963"/>
                </a:lnTo>
                <a:lnTo>
                  <a:pt x="136029" y="387108"/>
                </a:lnTo>
                <a:lnTo>
                  <a:pt x="136029" y="384098"/>
                </a:lnTo>
                <a:lnTo>
                  <a:pt x="136029" y="382587"/>
                </a:lnTo>
                <a:lnTo>
                  <a:pt x="134708" y="379653"/>
                </a:lnTo>
                <a:lnTo>
                  <a:pt x="134950" y="378155"/>
                </a:lnTo>
                <a:lnTo>
                  <a:pt x="135242" y="376237"/>
                </a:lnTo>
                <a:lnTo>
                  <a:pt x="136766" y="372021"/>
                </a:lnTo>
                <a:lnTo>
                  <a:pt x="138569" y="371424"/>
                </a:lnTo>
                <a:lnTo>
                  <a:pt x="139700" y="371068"/>
                </a:lnTo>
                <a:lnTo>
                  <a:pt x="141719" y="373443"/>
                </a:lnTo>
                <a:lnTo>
                  <a:pt x="142913" y="373443"/>
                </a:lnTo>
                <a:lnTo>
                  <a:pt x="144830" y="373418"/>
                </a:lnTo>
                <a:lnTo>
                  <a:pt x="148742" y="371754"/>
                </a:lnTo>
                <a:lnTo>
                  <a:pt x="149809" y="370166"/>
                </a:lnTo>
                <a:lnTo>
                  <a:pt x="150888" y="368541"/>
                </a:lnTo>
                <a:lnTo>
                  <a:pt x="151282" y="363956"/>
                </a:lnTo>
                <a:lnTo>
                  <a:pt x="150164" y="362369"/>
                </a:lnTo>
                <a:lnTo>
                  <a:pt x="148780" y="360387"/>
                </a:lnTo>
                <a:lnTo>
                  <a:pt x="143344" y="359244"/>
                </a:lnTo>
                <a:lnTo>
                  <a:pt x="140931" y="359486"/>
                </a:lnTo>
                <a:lnTo>
                  <a:pt x="138785" y="359676"/>
                </a:lnTo>
                <a:lnTo>
                  <a:pt x="134950" y="364858"/>
                </a:lnTo>
                <a:lnTo>
                  <a:pt x="133311" y="363461"/>
                </a:lnTo>
                <a:lnTo>
                  <a:pt x="131610" y="362000"/>
                </a:lnTo>
                <a:lnTo>
                  <a:pt x="136982" y="357060"/>
                </a:lnTo>
                <a:lnTo>
                  <a:pt x="136220" y="354939"/>
                </a:lnTo>
                <a:lnTo>
                  <a:pt x="135801" y="353796"/>
                </a:lnTo>
                <a:lnTo>
                  <a:pt x="133261" y="352450"/>
                </a:lnTo>
                <a:lnTo>
                  <a:pt x="132041" y="352399"/>
                </a:lnTo>
                <a:lnTo>
                  <a:pt x="130263" y="352348"/>
                </a:lnTo>
                <a:lnTo>
                  <a:pt x="127431" y="355231"/>
                </a:lnTo>
                <a:lnTo>
                  <a:pt x="125704" y="355676"/>
                </a:lnTo>
                <a:lnTo>
                  <a:pt x="122897" y="356400"/>
                </a:lnTo>
                <a:lnTo>
                  <a:pt x="116103" y="353910"/>
                </a:lnTo>
                <a:lnTo>
                  <a:pt x="114109" y="356019"/>
                </a:lnTo>
                <a:lnTo>
                  <a:pt x="112699" y="357517"/>
                </a:lnTo>
                <a:lnTo>
                  <a:pt x="112979" y="362635"/>
                </a:lnTo>
                <a:lnTo>
                  <a:pt x="114287" y="364197"/>
                </a:lnTo>
                <a:lnTo>
                  <a:pt x="115506" y="365620"/>
                </a:lnTo>
                <a:lnTo>
                  <a:pt x="120789" y="363981"/>
                </a:lnTo>
                <a:lnTo>
                  <a:pt x="121716" y="365620"/>
                </a:lnTo>
                <a:lnTo>
                  <a:pt x="123126" y="368109"/>
                </a:lnTo>
                <a:lnTo>
                  <a:pt x="119900" y="374307"/>
                </a:lnTo>
                <a:lnTo>
                  <a:pt x="117919" y="376326"/>
                </a:lnTo>
                <a:lnTo>
                  <a:pt x="115671" y="378612"/>
                </a:lnTo>
                <a:lnTo>
                  <a:pt x="109080" y="380199"/>
                </a:lnTo>
                <a:lnTo>
                  <a:pt x="105956" y="380860"/>
                </a:lnTo>
                <a:lnTo>
                  <a:pt x="93418" y="382296"/>
                </a:lnTo>
                <a:lnTo>
                  <a:pt x="80563" y="382184"/>
                </a:lnTo>
                <a:lnTo>
                  <a:pt x="80035" y="382117"/>
                </a:lnTo>
                <a:lnTo>
                  <a:pt x="75234" y="381469"/>
                </a:lnTo>
                <a:lnTo>
                  <a:pt x="63906" y="380403"/>
                </a:lnTo>
                <a:lnTo>
                  <a:pt x="61556" y="376135"/>
                </a:lnTo>
                <a:lnTo>
                  <a:pt x="60591" y="374383"/>
                </a:lnTo>
                <a:lnTo>
                  <a:pt x="64262" y="370243"/>
                </a:lnTo>
                <a:lnTo>
                  <a:pt x="63550" y="368350"/>
                </a:lnTo>
                <a:lnTo>
                  <a:pt x="62890" y="366610"/>
                </a:lnTo>
                <a:lnTo>
                  <a:pt x="59118" y="364870"/>
                </a:lnTo>
                <a:lnTo>
                  <a:pt x="57391" y="364197"/>
                </a:lnTo>
                <a:lnTo>
                  <a:pt x="55079" y="363258"/>
                </a:lnTo>
                <a:lnTo>
                  <a:pt x="48856" y="364693"/>
                </a:lnTo>
                <a:lnTo>
                  <a:pt x="47599" y="362559"/>
                </a:lnTo>
                <a:lnTo>
                  <a:pt x="46494" y="360629"/>
                </a:lnTo>
                <a:lnTo>
                  <a:pt x="49314" y="355980"/>
                </a:lnTo>
                <a:lnTo>
                  <a:pt x="50685" y="354228"/>
                </a:lnTo>
                <a:lnTo>
                  <a:pt x="52400" y="352043"/>
                </a:lnTo>
                <a:lnTo>
                  <a:pt x="57924" y="349999"/>
                </a:lnTo>
                <a:lnTo>
                  <a:pt x="59931" y="348068"/>
                </a:lnTo>
                <a:lnTo>
                  <a:pt x="61214" y="346824"/>
                </a:lnTo>
                <a:lnTo>
                  <a:pt x="62509" y="343090"/>
                </a:lnTo>
                <a:lnTo>
                  <a:pt x="64096" y="342252"/>
                </a:lnTo>
                <a:lnTo>
                  <a:pt x="66548" y="341007"/>
                </a:lnTo>
                <a:lnTo>
                  <a:pt x="72834" y="343776"/>
                </a:lnTo>
                <a:lnTo>
                  <a:pt x="75145" y="342252"/>
                </a:lnTo>
                <a:lnTo>
                  <a:pt x="76644" y="341287"/>
                </a:lnTo>
                <a:lnTo>
                  <a:pt x="77673" y="337477"/>
                </a:lnTo>
                <a:lnTo>
                  <a:pt x="78054" y="335737"/>
                </a:lnTo>
                <a:lnTo>
                  <a:pt x="78549" y="333324"/>
                </a:lnTo>
                <a:lnTo>
                  <a:pt x="76492" y="327837"/>
                </a:lnTo>
                <a:lnTo>
                  <a:pt x="78054" y="325932"/>
                </a:lnTo>
                <a:lnTo>
                  <a:pt x="79248" y="324484"/>
                </a:lnTo>
                <a:lnTo>
                  <a:pt x="83959" y="325627"/>
                </a:lnTo>
                <a:lnTo>
                  <a:pt x="85471" y="324510"/>
                </a:lnTo>
                <a:lnTo>
                  <a:pt x="86931" y="323443"/>
                </a:lnTo>
                <a:lnTo>
                  <a:pt x="88988" y="319963"/>
                </a:lnTo>
                <a:lnTo>
                  <a:pt x="88925" y="318173"/>
                </a:lnTo>
                <a:lnTo>
                  <a:pt x="88849" y="316217"/>
                </a:lnTo>
                <a:lnTo>
                  <a:pt x="86385" y="312661"/>
                </a:lnTo>
                <a:lnTo>
                  <a:pt x="84759" y="311619"/>
                </a:lnTo>
                <a:lnTo>
                  <a:pt x="83515" y="310857"/>
                </a:lnTo>
                <a:lnTo>
                  <a:pt x="80149" y="311746"/>
                </a:lnTo>
                <a:lnTo>
                  <a:pt x="78955" y="310908"/>
                </a:lnTo>
                <a:lnTo>
                  <a:pt x="78054" y="310273"/>
                </a:lnTo>
                <a:lnTo>
                  <a:pt x="77724" y="307733"/>
                </a:lnTo>
                <a:lnTo>
                  <a:pt x="76962" y="306908"/>
                </a:lnTo>
                <a:lnTo>
                  <a:pt x="75387" y="305244"/>
                </a:lnTo>
                <a:lnTo>
                  <a:pt x="71272" y="302399"/>
                </a:lnTo>
                <a:lnTo>
                  <a:pt x="68986" y="302399"/>
                </a:lnTo>
                <a:lnTo>
                  <a:pt x="67221" y="302399"/>
                </a:lnTo>
                <a:lnTo>
                  <a:pt x="64084" y="304584"/>
                </a:lnTo>
                <a:lnTo>
                  <a:pt x="62826" y="305841"/>
                </a:lnTo>
                <a:lnTo>
                  <a:pt x="60096" y="308559"/>
                </a:lnTo>
                <a:lnTo>
                  <a:pt x="57645" y="316268"/>
                </a:lnTo>
                <a:lnTo>
                  <a:pt x="55219" y="319252"/>
                </a:lnTo>
                <a:lnTo>
                  <a:pt x="53581" y="321271"/>
                </a:lnTo>
                <a:lnTo>
                  <a:pt x="48818" y="323938"/>
                </a:lnTo>
                <a:lnTo>
                  <a:pt x="47421" y="326148"/>
                </a:lnTo>
                <a:lnTo>
                  <a:pt x="46037" y="328320"/>
                </a:lnTo>
                <a:lnTo>
                  <a:pt x="44983" y="333565"/>
                </a:lnTo>
                <a:lnTo>
                  <a:pt x="44526" y="336092"/>
                </a:lnTo>
                <a:lnTo>
                  <a:pt x="44069" y="338632"/>
                </a:lnTo>
                <a:lnTo>
                  <a:pt x="44513" y="343941"/>
                </a:lnTo>
                <a:lnTo>
                  <a:pt x="43802" y="346430"/>
                </a:lnTo>
                <a:lnTo>
                  <a:pt x="43370" y="347903"/>
                </a:lnTo>
                <a:lnTo>
                  <a:pt x="42164" y="351002"/>
                </a:lnTo>
                <a:lnTo>
                  <a:pt x="40906" y="351853"/>
                </a:lnTo>
                <a:lnTo>
                  <a:pt x="39395" y="352894"/>
                </a:lnTo>
                <a:lnTo>
                  <a:pt x="35306" y="353555"/>
                </a:lnTo>
                <a:lnTo>
                  <a:pt x="33655" y="352780"/>
                </a:lnTo>
                <a:lnTo>
                  <a:pt x="30657" y="351332"/>
                </a:lnTo>
                <a:lnTo>
                  <a:pt x="28536" y="344220"/>
                </a:lnTo>
                <a:lnTo>
                  <a:pt x="26581" y="341553"/>
                </a:lnTo>
                <a:lnTo>
                  <a:pt x="24333" y="338429"/>
                </a:lnTo>
                <a:lnTo>
                  <a:pt x="19634" y="332333"/>
                </a:lnTo>
                <a:lnTo>
                  <a:pt x="16802" y="329755"/>
                </a:lnTo>
                <a:lnTo>
                  <a:pt x="14401" y="327596"/>
                </a:lnTo>
                <a:lnTo>
                  <a:pt x="6324" y="325729"/>
                </a:lnTo>
                <a:lnTo>
                  <a:pt x="6108" y="322503"/>
                </a:lnTo>
                <a:lnTo>
                  <a:pt x="5943" y="320128"/>
                </a:lnTo>
                <a:lnTo>
                  <a:pt x="12217" y="318338"/>
                </a:lnTo>
                <a:lnTo>
                  <a:pt x="13169" y="316166"/>
                </a:lnTo>
                <a:lnTo>
                  <a:pt x="13982" y="314350"/>
                </a:lnTo>
                <a:lnTo>
                  <a:pt x="14427" y="309765"/>
                </a:lnTo>
                <a:lnTo>
                  <a:pt x="13169" y="308203"/>
                </a:lnTo>
                <a:lnTo>
                  <a:pt x="13055" y="308025"/>
                </a:lnTo>
                <a:lnTo>
                  <a:pt x="12877" y="307873"/>
                </a:lnTo>
                <a:lnTo>
                  <a:pt x="12674" y="307759"/>
                </a:lnTo>
                <a:lnTo>
                  <a:pt x="13398" y="305485"/>
                </a:lnTo>
                <a:lnTo>
                  <a:pt x="14312" y="302399"/>
                </a:lnTo>
                <a:lnTo>
                  <a:pt x="14389" y="300939"/>
                </a:lnTo>
                <a:lnTo>
                  <a:pt x="14490" y="298919"/>
                </a:lnTo>
                <a:lnTo>
                  <a:pt x="12814" y="294982"/>
                </a:lnTo>
                <a:lnTo>
                  <a:pt x="13055" y="292976"/>
                </a:lnTo>
                <a:lnTo>
                  <a:pt x="13246" y="291350"/>
                </a:lnTo>
                <a:lnTo>
                  <a:pt x="14325" y="287959"/>
                </a:lnTo>
                <a:lnTo>
                  <a:pt x="15595" y="286943"/>
                </a:lnTo>
                <a:lnTo>
                  <a:pt x="16738" y="286003"/>
                </a:lnTo>
                <a:lnTo>
                  <a:pt x="20027" y="286423"/>
                </a:lnTo>
                <a:lnTo>
                  <a:pt x="21386" y="285864"/>
                </a:lnTo>
                <a:lnTo>
                  <a:pt x="22618" y="285343"/>
                </a:lnTo>
                <a:lnTo>
                  <a:pt x="24523" y="283349"/>
                </a:lnTo>
                <a:lnTo>
                  <a:pt x="25742" y="282828"/>
                </a:lnTo>
                <a:lnTo>
                  <a:pt x="27533" y="282028"/>
                </a:lnTo>
                <a:lnTo>
                  <a:pt x="31762" y="282282"/>
                </a:lnTo>
                <a:lnTo>
                  <a:pt x="33350" y="281139"/>
                </a:lnTo>
                <a:lnTo>
                  <a:pt x="34378" y="280390"/>
                </a:lnTo>
                <a:lnTo>
                  <a:pt x="35483" y="277952"/>
                </a:lnTo>
                <a:lnTo>
                  <a:pt x="36004" y="276771"/>
                </a:lnTo>
                <a:lnTo>
                  <a:pt x="36690" y="275259"/>
                </a:lnTo>
                <a:lnTo>
                  <a:pt x="36893" y="271691"/>
                </a:lnTo>
                <a:lnTo>
                  <a:pt x="37947" y="270370"/>
                </a:lnTo>
                <a:lnTo>
                  <a:pt x="39001" y="269062"/>
                </a:lnTo>
                <a:lnTo>
                  <a:pt x="42176" y="267334"/>
                </a:lnTo>
                <a:lnTo>
                  <a:pt x="43853" y="267119"/>
                </a:lnTo>
                <a:lnTo>
                  <a:pt x="45897" y="266877"/>
                </a:lnTo>
                <a:lnTo>
                  <a:pt x="50419" y="267665"/>
                </a:lnTo>
                <a:lnTo>
                  <a:pt x="51828" y="269189"/>
                </a:lnTo>
                <a:lnTo>
                  <a:pt x="52768" y="270154"/>
                </a:lnTo>
                <a:lnTo>
                  <a:pt x="52362" y="273265"/>
                </a:lnTo>
                <a:lnTo>
                  <a:pt x="52920" y="274497"/>
                </a:lnTo>
                <a:lnTo>
                  <a:pt x="53670" y="276097"/>
                </a:lnTo>
                <a:lnTo>
                  <a:pt x="55524" y="279793"/>
                </a:lnTo>
                <a:lnTo>
                  <a:pt x="57264" y="280174"/>
                </a:lnTo>
                <a:lnTo>
                  <a:pt x="58534" y="280415"/>
                </a:lnTo>
                <a:lnTo>
                  <a:pt x="60833" y="278549"/>
                </a:lnTo>
                <a:lnTo>
                  <a:pt x="61734" y="277621"/>
                </a:lnTo>
                <a:lnTo>
                  <a:pt x="63411" y="275932"/>
                </a:lnTo>
                <a:lnTo>
                  <a:pt x="65747" y="271602"/>
                </a:lnTo>
                <a:lnTo>
                  <a:pt x="66332" y="269278"/>
                </a:lnTo>
                <a:lnTo>
                  <a:pt x="66890" y="267119"/>
                </a:lnTo>
                <a:lnTo>
                  <a:pt x="65671" y="262483"/>
                </a:lnTo>
                <a:lnTo>
                  <a:pt x="66332" y="260349"/>
                </a:lnTo>
                <a:lnTo>
                  <a:pt x="66713" y="259143"/>
                </a:lnTo>
                <a:lnTo>
                  <a:pt x="68148" y="256832"/>
                </a:lnTo>
                <a:lnTo>
                  <a:pt x="69227" y="256108"/>
                </a:lnTo>
                <a:lnTo>
                  <a:pt x="70129" y="255536"/>
                </a:lnTo>
                <a:lnTo>
                  <a:pt x="72453" y="255015"/>
                </a:lnTo>
                <a:lnTo>
                  <a:pt x="73456" y="255396"/>
                </a:lnTo>
                <a:lnTo>
                  <a:pt x="74599" y="255841"/>
                </a:lnTo>
                <a:lnTo>
                  <a:pt x="76136" y="258102"/>
                </a:lnTo>
                <a:lnTo>
                  <a:pt x="76479" y="259257"/>
                </a:lnTo>
                <a:lnTo>
                  <a:pt x="77076" y="261315"/>
                </a:lnTo>
                <a:lnTo>
                  <a:pt x="75615" y="265683"/>
                </a:lnTo>
                <a:lnTo>
                  <a:pt x="75628" y="267842"/>
                </a:lnTo>
                <a:lnTo>
                  <a:pt x="75641" y="269773"/>
                </a:lnTo>
                <a:lnTo>
                  <a:pt x="75349" y="273989"/>
                </a:lnTo>
                <a:lnTo>
                  <a:pt x="76479" y="275577"/>
                </a:lnTo>
                <a:lnTo>
                  <a:pt x="77990" y="277685"/>
                </a:lnTo>
                <a:lnTo>
                  <a:pt x="83362" y="279438"/>
                </a:lnTo>
                <a:lnTo>
                  <a:pt x="85902" y="280060"/>
                </a:lnTo>
                <a:lnTo>
                  <a:pt x="87452" y="280390"/>
                </a:lnTo>
                <a:lnTo>
                  <a:pt x="90741" y="280542"/>
                </a:lnTo>
                <a:lnTo>
                  <a:pt x="92303" y="280174"/>
                </a:lnTo>
                <a:lnTo>
                  <a:pt x="93903" y="279780"/>
                </a:lnTo>
                <a:lnTo>
                  <a:pt x="96507" y="277444"/>
                </a:lnTo>
                <a:lnTo>
                  <a:pt x="98107" y="277025"/>
                </a:lnTo>
                <a:lnTo>
                  <a:pt x="100444" y="276428"/>
                </a:lnTo>
                <a:lnTo>
                  <a:pt x="105371" y="276644"/>
                </a:lnTo>
                <a:lnTo>
                  <a:pt x="107759" y="276910"/>
                </a:lnTo>
                <a:lnTo>
                  <a:pt x="111213" y="277266"/>
                </a:lnTo>
                <a:lnTo>
                  <a:pt x="118122" y="278637"/>
                </a:lnTo>
                <a:lnTo>
                  <a:pt x="121297" y="280060"/>
                </a:lnTo>
                <a:lnTo>
                  <a:pt x="124790" y="281584"/>
                </a:lnTo>
                <a:lnTo>
                  <a:pt x="131305" y="285915"/>
                </a:lnTo>
                <a:lnTo>
                  <a:pt x="133858" y="288759"/>
                </a:lnTo>
                <a:lnTo>
                  <a:pt x="135115" y="290144"/>
                </a:lnTo>
                <a:lnTo>
                  <a:pt x="136004" y="294157"/>
                </a:lnTo>
                <a:lnTo>
                  <a:pt x="137477" y="295325"/>
                </a:lnTo>
                <a:lnTo>
                  <a:pt x="139585" y="296989"/>
                </a:lnTo>
                <a:lnTo>
                  <a:pt x="145173" y="297662"/>
                </a:lnTo>
                <a:lnTo>
                  <a:pt x="147815" y="298056"/>
                </a:lnTo>
                <a:lnTo>
                  <a:pt x="150507" y="298424"/>
                </a:lnTo>
                <a:lnTo>
                  <a:pt x="156006" y="298843"/>
                </a:lnTo>
                <a:lnTo>
                  <a:pt x="158686" y="298399"/>
                </a:lnTo>
                <a:lnTo>
                  <a:pt x="160832" y="298068"/>
                </a:lnTo>
                <a:lnTo>
                  <a:pt x="164820" y="296151"/>
                </a:lnTo>
                <a:lnTo>
                  <a:pt x="166839" y="295325"/>
                </a:lnTo>
                <a:lnTo>
                  <a:pt x="168719" y="294563"/>
                </a:lnTo>
                <a:lnTo>
                  <a:pt x="172262" y="292404"/>
                </a:lnTo>
                <a:lnTo>
                  <a:pt x="174269" y="292049"/>
                </a:lnTo>
                <a:lnTo>
                  <a:pt x="176593" y="291668"/>
                </a:lnTo>
                <a:lnTo>
                  <a:pt x="181533" y="291820"/>
                </a:lnTo>
                <a:lnTo>
                  <a:pt x="183692" y="292798"/>
                </a:lnTo>
                <a:lnTo>
                  <a:pt x="185470" y="293585"/>
                </a:lnTo>
                <a:lnTo>
                  <a:pt x="188277" y="296570"/>
                </a:lnTo>
                <a:lnTo>
                  <a:pt x="189306" y="298221"/>
                </a:lnTo>
                <a:lnTo>
                  <a:pt x="190614" y="300329"/>
                </a:lnTo>
                <a:lnTo>
                  <a:pt x="190423" y="306146"/>
                </a:lnTo>
                <a:lnTo>
                  <a:pt x="192392" y="307657"/>
                </a:lnTo>
                <a:lnTo>
                  <a:pt x="195567" y="310057"/>
                </a:lnTo>
                <a:lnTo>
                  <a:pt x="204571" y="307047"/>
                </a:lnTo>
                <a:lnTo>
                  <a:pt x="208330" y="308381"/>
                </a:lnTo>
                <a:lnTo>
                  <a:pt x="213118" y="310083"/>
                </a:lnTo>
                <a:lnTo>
                  <a:pt x="221488" y="316522"/>
                </a:lnTo>
                <a:lnTo>
                  <a:pt x="224637" y="320509"/>
                </a:lnTo>
                <a:lnTo>
                  <a:pt x="226415" y="322757"/>
                </a:lnTo>
                <a:lnTo>
                  <a:pt x="226936" y="329234"/>
                </a:lnTo>
                <a:lnTo>
                  <a:pt x="229171" y="331025"/>
                </a:lnTo>
                <a:lnTo>
                  <a:pt x="231114" y="332574"/>
                </a:lnTo>
                <a:lnTo>
                  <a:pt x="236486" y="332612"/>
                </a:lnTo>
                <a:lnTo>
                  <a:pt x="238963" y="332828"/>
                </a:lnTo>
                <a:lnTo>
                  <a:pt x="243649" y="333247"/>
                </a:lnTo>
                <a:lnTo>
                  <a:pt x="253377" y="334441"/>
                </a:lnTo>
                <a:lnTo>
                  <a:pt x="257810" y="332828"/>
                </a:lnTo>
                <a:lnTo>
                  <a:pt x="261302" y="331558"/>
                </a:lnTo>
                <a:lnTo>
                  <a:pt x="266052" y="325196"/>
                </a:lnTo>
                <a:lnTo>
                  <a:pt x="269227" y="323227"/>
                </a:lnTo>
                <a:lnTo>
                  <a:pt x="271233" y="321970"/>
                </a:lnTo>
                <a:lnTo>
                  <a:pt x="275590" y="319912"/>
                </a:lnTo>
                <a:lnTo>
                  <a:pt x="277914" y="319443"/>
                </a:lnTo>
                <a:lnTo>
                  <a:pt x="280847" y="318820"/>
                </a:lnTo>
                <a:lnTo>
                  <a:pt x="286956" y="320027"/>
                </a:lnTo>
                <a:lnTo>
                  <a:pt x="289877" y="319443"/>
                </a:lnTo>
                <a:lnTo>
                  <a:pt x="292836" y="318795"/>
                </a:lnTo>
                <a:lnTo>
                  <a:pt x="298500" y="316318"/>
                </a:lnTo>
                <a:lnTo>
                  <a:pt x="300926" y="314540"/>
                </a:lnTo>
                <a:lnTo>
                  <a:pt x="304038" y="312254"/>
                </a:lnTo>
                <a:lnTo>
                  <a:pt x="308305" y="305612"/>
                </a:lnTo>
                <a:lnTo>
                  <a:pt x="311073" y="302933"/>
                </a:lnTo>
                <a:lnTo>
                  <a:pt x="313601" y="300507"/>
                </a:lnTo>
                <a:lnTo>
                  <a:pt x="318909" y="295846"/>
                </a:lnTo>
                <a:lnTo>
                  <a:pt x="321957" y="294106"/>
                </a:lnTo>
                <a:lnTo>
                  <a:pt x="324307" y="292798"/>
                </a:lnTo>
                <a:lnTo>
                  <a:pt x="329653" y="291579"/>
                </a:lnTo>
                <a:lnTo>
                  <a:pt x="332105" y="290436"/>
                </a:lnTo>
                <a:lnTo>
                  <a:pt x="334467" y="289318"/>
                </a:lnTo>
                <a:lnTo>
                  <a:pt x="339090" y="286765"/>
                </a:lnTo>
                <a:lnTo>
                  <a:pt x="341160" y="285178"/>
                </a:lnTo>
                <a:lnTo>
                  <a:pt x="343395" y="283476"/>
                </a:lnTo>
                <a:lnTo>
                  <a:pt x="348335" y="279895"/>
                </a:lnTo>
                <a:lnTo>
                  <a:pt x="349135" y="277190"/>
                </a:lnTo>
                <a:lnTo>
                  <a:pt x="349897" y="274612"/>
                </a:lnTo>
                <a:lnTo>
                  <a:pt x="348462" y="268782"/>
                </a:lnTo>
                <a:lnTo>
                  <a:pt x="346837" y="266623"/>
                </a:lnTo>
                <a:lnTo>
                  <a:pt x="345122" y="264363"/>
                </a:lnTo>
                <a:lnTo>
                  <a:pt x="339407" y="262381"/>
                </a:lnTo>
                <a:lnTo>
                  <a:pt x="336816" y="261200"/>
                </a:lnTo>
                <a:lnTo>
                  <a:pt x="334264" y="260032"/>
                </a:lnTo>
                <a:lnTo>
                  <a:pt x="328396" y="259092"/>
                </a:lnTo>
                <a:lnTo>
                  <a:pt x="326301" y="257213"/>
                </a:lnTo>
                <a:lnTo>
                  <a:pt x="323989" y="255155"/>
                </a:lnTo>
                <a:lnTo>
                  <a:pt x="321424" y="249212"/>
                </a:lnTo>
                <a:lnTo>
                  <a:pt x="320624" y="246227"/>
                </a:lnTo>
                <a:lnTo>
                  <a:pt x="319925" y="243624"/>
                </a:lnTo>
                <a:lnTo>
                  <a:pt x="320268" y="238150"/>
                </a:lnTo>
                <a:lnTo>
                  <a:pt x="320141" y="235470"/>
                </a:lnTo>
                <a:lnTo>
                  <a:pt x="320027" y="233006"/>
                </a:lnTo>
                <a:lnTo>
                  <a:pt x="320560" y="227876"/>
                </a:lnTo>
                <a:lnTo>
                  <a:pt x="319659" y="225577"/>
                </a:lnTo>
                <a:lnTo>
                  <a:pt x="318630" y="222935"/>
                </a:lnTo>
                <a:lnTo>
                  <a:pt x="313499" y="219468"/>
                </a:lnTo>
                <a:lnTo>
                  <a:pt x="312407" y="216865"/>
                </a:lnTo>
                <a:lnTo>
                  <a:pt x="311454" y="214591"/>
                </a:lnTo>
                <a:lnTo>
                  <a:pt x="311619" y="209524"/>
                </a:lnTo>
                <a:lnTo>
                  <a:pt x="311442" y="207098"/>
                </a:lnTo>
                <a:lnTo>
                  <a:pt x="311188" y="203492"/>
                </a:lnTo>
                <a:lnTo>
                  <a:pt x="308787" y="195656"/>
                </a:lnTo>
                <a:lnTo>
                  <a:pt x="310845" y="192709"/>
                </a:lnTo>
                <a:lnTo>
                  <a:pt x="311785" y="191350"/>
                </a:lnTo>
                <a:lnTo>
                  <a:pt x="315480" y="190906"/>
                </a:lnTo>
                <a:lnTo>
                  <a:pt x="317119" y="190665"/>
                </a:lnTo>
                <a:lnTo>
                  <a:pt x="319506" y="190271"/>
                </a:lnTo>
                <a:lnTo>
                  <a:pt x="324650" y="191795"/>
                </a:lnTo>
                <a:lnTo>
                  <a:pt x="326783" y="190665"/>
                </a:lnTo>
                <a:lnTo>
                  <a:pt x="329692" y="189115"/>
                </a:lnTo>
                <a:lnTo>
                  <a:pt x="332625" y="182702"/>
                </a:lnTo>
                <a:lnTo>
                  <a:pt x="334149" y="179768"/>
                </a:lnTo>
                <a:lnTo>
                  <a:pt x="336016" y="176225"/>
                </a:lnTo>
                <a:lnTo>
                  <a:pt x="338734" y="168630"/>
                </a:lnTo>
                <a:lnTo>
                  <a:pt x="339953" y="164807"/>
                </a:lnTo>
                <a:lnTo>
                  <a:pt x="341122" y="161150"/>
                </a:lnTo>
                <a:lnTo>
                  <a:pt x="342722" y="153657"/>
                </a:lnTo>
                <a:lnTo>
                  <a:pt x="343700" y="149961"/>
                </a:lnTo>
                <a:lnTo>
                  <a:pt x="344563" y="146659"/>
                </a:lnTo>
                <a:lnTo>
                  <a:pt x="346011" y="140017"/>
                </a:lnTo>
                <a:lnTo>
                  <a:pt x="347319" y="136893"/>
                </a:lnTo>
                <a:lnTo>
                  <a:pt x="349631" y="131406"/>
                </a:lnTo>
                <a:lnTo>
                  <a:pt x="356273" y="121399"/>
                </a:lnTo>
                <a:lnTo>
                  <a:pt x="359283" y="116230"/>
                </a:lnTo>
                <a:lnTo>
                  <a:pt x="364959" y="105723"/>
                </a:lnTo>
                <a:lnTo>
                  <a:pt x="371722" y="93271"/>
                </a:lnTo>
                <a:lnTo>
                  <a:pt x="378566" y="82792"/>
                </a:lnTo>
                <a:lnTo>
                  <a:pt x="379704" y="81445"/>
                </a:lnTo>
                <a:lnTo>
                  <a:pt x="383540" y="77152"/>
                </a:lnTo>
                <a:lnTo>
                  <a:pt x="393128" y="70421"/>
                </a:lnTo>
                <a:lnTo>
                  <a:pt x="398183" y="67678"/>
                </a:lnTo>
                <a:lnTo>
                  <a:pt x="402793" y="65150"/>
                </a:lnTo>
                <a:lnTo>
                  <a:pt x="413321" y="62928"/>
                </a:lnTo>
                <a:lnTo>
                  <a:pt x="417868" y="60299"/>
                </a:lnTo>
                <a:lnTo>
                  <a:pt x="422617" y="57543"/>
                </a:lnTo>
                <a:lnTo>
                  <a:pt x="431279" y="50520"/>
                </a:lnTo>
                <a:lnTo>
                  <a:pt x="434784" y="46291"/>
                </a:lnTo>
                <a:lnTo>
                  <a:pt x="438480" y="41821"/>
                </a:lnTo>
                <a:lnTo>
                  <a:pt x="443852" y="31381"/>
                </a:lnTo>
                <a:lnTo>
                  <a:pt x="446024" y="25996"/>
                </a:lnTo>
                <a:lnTo>
                  <a:pt x="447573" y="22161"/>
                </a:lnTo>
                <a:lnTo>
                  <a:pt x="449999" y="12166"/>
                </a:lnTo>
                <a:lnTo>
                  <a:pt x="451154" y="7226"/>
                </a:lnTo>
                <a:lnTo>
                  <a:pt x="452132" y="7137"/>
                </a:lnTo>
                <a:lnTo>
                  <a:pt x="453047" y="7010"/>
                </a:lnTo>
                <a:lnTo>
                  <a:pt x="453694" y="6845"/>
                </a:lnTo>
                <a:lnTo>
                  <a:pt x="455485" y="6400"/>
                </a:lnTo>
                <a:lnTo>
                  <a:pt x="458520" y="4140"/>
                </a:lnTo>
                <a:lnTo>
                  <a:pt x="460209" y="3416"/>
                </a:lnTo>
                <a:lnTo>
                  <a:pt x="462330" y="2476"/>
                </a:lnTo>
                <a:lnTo>
                  <a:pt x="466623" y="584"/>
                </a:lnTo>
                <a:lnTo>
                  <a:pt x="468909" y="317"/>
                </a:lnTo>
                <a:lnTo>
                  <a:pt x="471766" y="0"/>
                </a:lnTo>
                <a:lnTo>
                  <a:pt x="477824" y="190"/>
                </a:lnTo>
                <a:lnTo>
                  <a:pt x="480326" y="1587"/>
                </a:lnTo>
                <a:lnTo>
                  <a:pt x="482917" y="3047"/>
                </a:lnTo>
                <a:lnTo>
                  <a:pt x="486067" y="8445"/>
                </a:lnTo>
                <a:lnTo>
                  <a:pt x="487578" y="11010"/>
                </a:lnTo>
                <a:lnTo>
                  <a:pt x="489369" y="14071"/>
                </a:lnTo>
                <a:lnTo>
                  <a:pt x="491388" y="21005"/>
                </a:lnTo>
                <a:lnTo>
                  <a:pt x="493191" y="24053"/>
                </a:lnTo>
                <a:lnTo>
                  <a:pt x="494842" y="26873"/>
                </a:lnTo>
                <a:lnTo>
                  <a:pt x="499503" y="31584"/>
                </a:lnTo>
                <a:lnTo>
                  <a:pt x="501167" y="34391"/>
                </a:lnTo>
                <a:lnTo>
                  <a:pt x="502500" y="36652"/>
                </a:lnTo>
                <a:lnTo>
                  <a:pt x="503301" y="42354"/>
                </a:lnTo>
                <a:lnTo>
                  <a:pt x="505333" y="43992"/>
                </a:lnTo>
                <a:lnTo>
                  <a:pt x="507161" y="45465"/>
                </a:lnTo>
                <a:lnTo>
                  <a:pt x="512216" y="45770"/>
                </a:lnTo>
                <a:lnTo>
                  <a:pt x="514578" y="45808"/>
                </a:lnTo>
                <a:lnTo>
                  <a:pt x="516826" y="45834"/>
                </a:lnTo>
                <a:lnTo>
                  <a:pt x="521487" y="43268"/>
                </a:lnTo>
                <a:lnTo>
                  <a:pt x="523455" y="44348"/>
                </a:lnTo>
                <a:lnTo>
                  <a:pt x="525487" y="45465"/>
                </a:lnTo>
                <a:lnTo>
                  <a:pt x="526783" y="50571"/>
                </a:lnTo>
                <a:lnTo>
                  <a:pt x="527075" y="52870"/>
                </a:lnTo>
                <a:lnTo>
                  <a:pt x="527278" y="54419"/>
                </a:lnTo>
                <a:lnTo>
                  <a:pt x="526961" y="57683"/>
                </a:lnTo>
                <a:lnTo>
                  <a:pt x="526173" y="59029"/>
                </a:lnTo>
                <a:lnTo>
                  <a:pt x="525360" y="60439"/>
                </a:lnTo>
                <a:lnTo>
                  <a:pt x="521843" y="61594"/>
                </a:lnTo>
                <a:lnTo>
                  <a:pt x="521093" y="63017"/>
                </a:lnTo>
                <a:lnTo>
                  <a:pt x="520153" y="64871"/>
                </a:lnTo>
                <a:lnTo>
                  <a:pt x="520128" y="69367"/>
                </a:lnTo>
                <a:lnTo>
                  <a:pt x="520738" y="71348"/>
                </a:lnTo>
                <a:lnTo>
                  <a:pt x="521246" y="73024"/>
                </a:lnTo>
                <a:lnTo>
                  <a:pt x="523392" y="76098"/>
                </a:lnTo>
                <a:lnTo>
                  <a:pt x="524903" y="76974"/>
                </a:lnTo>
                <a:lnTo>
                  <a:pt x="527126" y="78244"/>
                </a:lnTo>
                <a:lnTo>
                  <a:pt x="532650" y="78930"/>
                </a:lnTo>
                <a:lnTo>
                  <a:pt x="535051" y="78054"/>
                </a:lnTo>
                <a:lnTo>
                  <a:pt x="537006" y="77355"/>
                </a:lnTo>
                <a:lnTo>
                  <a:pt x="539013" y="73050"/>
                </a:lnTo>
                <a:lnTo>
                  <a:pt x="540854" y="72097"/>
                </a:lnTo>
                <a:lnTo>
                  <a:pt x="542264" y="71323"/>
                </a:lnTo>
                <a:lnTo>
                  <a:pt x="545833" y="70116"/>
                </a:lnTo>
                <a:lnTo>
                  <a:pt x="547192" y="70992"/>
                </a:lnTo>
                <a:lnTo>
                  <a:pt x="548373" y="71754"/>
                </a:lnTo>
                <a:lnTo>
                  <a:pt x="548513" y="75031"/>
                </a:lnTo>
                <a:lnTo>
                  <a:pt x="548640" y="76441"/>
                </a:lnTo>
                <a:lnTo>
                  <a:pt x="548817" y="78524"/>
                </a:lnTo>
                <a:lnTo>
                  <a:pt x="546823" y="82981"/>
                </a:lnTo>
                <a:lnTo>
                  <a:pt x="547916" y="84759"/>
                </a:lnTo>
                <a:lnTo>
                  <a:pt x="549579" y="87477"/>
                </a:lnTo>
                <a:lnTo>
                  <a:pt x="556653" y="88607"/>
                </a:lnTo>
                <a:lnTo>
                  <a:pt x="559701" y="89471"/>
                </a:lnTo>
                <a:lnTo>
                  <a:pt x="563765" y="90665"/>
                </a:lnTo>
                <a:lnTo>
                  <a:pt x="572135" y="92354"/>
                </a:lnTo>
                <a:lnTo>
                  <a:pt x="576364" y="92557"/>
                </a:lnTo>
                <a:lnTo>
                  <a:pt x="579996" y="92735"/>
                </a:lnTo>
                <a:lnTo>
                  <a:pt x="587235" y="90868"/>
                </a:lnTo>
                <a:lnTo>
                  <a:pt x="590867" y="91287"/>
                </a:lnTo>
                <a:lnTo>
                  <a:pt x="591997" y="91414"/>
                </a:lnTo>
                <a:lnTo>
                  <a:pt x="593445" y="91833"/>
                </a:lnTo>
                <a:lnTo>
                  <a:pt x="595007" y="92367"/>
                </a:lnTo>
                <a:lnTo>
                  <a:pt x="595985" y="97142"/>
                </a:lnTo>
                <a:lnTo>
                  <a:pt x="596696" y="102628"/>
                </a:lnTo>
                <a:lnTo>
                  <a:pt x="595579" y="105117"/>
                </a:lnTo>
                <a:lnTo>
                  <a:pt x="594334" y="107848"/>
                </a:lnTo>
                <a:lnTo>
                  <a:pt x="588403" y="110642"/>
                </a:lnTo>
                <a:lnTo>
                  <a:pt x="585647" y="111899"/>
                </a:lnTo>
                <a:lnTo>
                  <a:pt x="581456" y="113779"/>
                </a:lnTo>
                <a:lnTo>
                  <a:pt x="572363" y="115900"/>
                </a:lnTo>
                <a:lnTo>
                  <a:pt x="567791" y="116471"/>
                </a:lnTo>
                <a:lnTo>
                  <a:pt x="564553" y="116878"/>
                </a:lnTo>
                <a:lnTo>
                  <a:pt x="557987" y="116154"/>
                </a:lnTo>
                <a:lnTo>
                  <a:pt x="554748" y="116471"/>
                </a:lnTo>
                <a:lnTo>
                  <a:pt x="552043" y="116751"/>
                </a:lnTo>
                <a:lnTo>
                  <a:pt x="546011" y="116712"/>
                </a:lnTo>
                <a:lnTo>
                  <a:pt x="544106" y="118656"/>
                </a:lnTo>
                <a:lnTo>
                  <a:pt x="542950" y="119837"/>
                </a:lnTo>
                <a:lnTo>
                  <a:pt x="542861" y="123520"/>
                </a:lnTo>
                <a:lnTo>
                  <a:pt x="542899" y="125171"/>
                </a:lnTo>
                <a:lnTo>
                  <a:pt x="542988" y="128231"/>
                </a:lnTo>
                <a:lnTo>
                  <a:pt x="545401" y="134010"/>
                </a:lnTo>
                <a:lnTo>
                  <a:pt x="545795" y="137007"/>
                </a:lnTo>
                <a:lnTo>
                  <a:pt x="546404" y="141452"/>
                </a:lnTo>
                <a:lnTo>
                  <a:pt x="546747" y="150456"/>
                </a:lnTo>
                <a:lnTo>
                  <a:pt x="546290" y="154889"/>
                </a:lnTo>
                <a:lnTo>
                  <a:pt x="545909" y="158495"/>
                </a:lnTo>
                <a:lnTo>
                  <a:pt x="543153" y="165392"/>
                </a:lnTo>
                <a:lnTo>
                  <a:pt x="542899" y="169024"/>
                </a:lnTo>
                <a:lnTo>
                  <a:pt x="543350" y="181494"/>
                </a:lnTo>
                <a:lnTo>
                  <a:pt x="545247" y="194767"/>
                </a:lnTo>
                <a:lnTo>
                  <a:pt x="545795" y="197167"/>
                </a:lnTo>
                <a:lnTo>
                  <a:pt x="550281" y="208993"/>
                </a:lnTo>
                <a:lnTo>
                  <a:pt x="555745" y="220687"/>
                </a:lnTo>
                <a:lnTo>
                  <a:pt x="562149" y="232014"/>
                </a:lnTo>
                <a:lnTo>
                  <a:pt x="568652" y="243640"/>
                </a:lnTo>
                <a:lnTo>
                  <a:pt x="569480" y="245490"/>
                </a:lnTo>
                <a:lnTo>
                  <a:pt x="572975" y="257049"/>
                </a:lnTo>
                <a:lnTo>
                  <a:pt x="576332" y="270748"/>
                </a:lnTo>
                <a:lnTo>
                  <a:pt x="579145" y="280301"/>
                </a:lnTo>
                <a:lnTo>
                  <a:pt x="581012" y="285229"/>
                </a:lnTo>
                <a:lnTo>
                  <a:pt x="583984" y="296341"/>
                </a:lnTo>
                <a:lnTo>
                  <a:pt x="588327" y="299377"/>
                </a:lnTo>
                <a:lnTo>
                  <a:pt x="590219" y="300697"/>
                </a:lnTo>
                <a:lnTo>
                  <a:pt x="594766" y="301104"/>
                </a:lnTo>
                <a:lnTo>
                  <a:pt x="598893" y="30123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5456012" y="3124374"/>
            <a:ext cx="365630" cy="541141"/>
          </a:xfrm>
          <a:custGeom>
            <a:avLst/>
            <a:gdLst/>
            <a:ahLst/>
            <a:cxnLst/>
            <a:rect l="l" t="t" r="r" b="b"/>
            <a:pathLst>
              <a:path w="536257" h="793673">
                <a:moveTo>
                  <a:pt x="452634" y="107912"/>
                </a:moveTo>
                <a:lnTo>
                  <a:pt x="452297" y="95656"/>
                </a:lnTo>
                <a:lnTo>
                  <a:pt x="452427" y="93926"/>
                </a:lnTo>
                <a:lnTo>
                  <a:pt x="454214" y="81502"/>
                </a:lnTo>
                <a:lnTo>
                  <a:pt x="456632" y="67571"/>
                </a:lnTo>
                <a:lnTo>
                  <a:pt x="458101" y="55778"/>
                </a:lnTo>
                <a:lnTo>
                  <a:pt x="458099" y="50239"/>
                </a:lnTo>
                <a:lnTo>
                  <a:pt x="457277" y="36439"/>
                </a:lnTo>
                <a:lnTo>
                  <a:pt x="456641" y="24142"/>
                </a:lnTo>
                <a:lnTo>
                  <a:pt x="456526" y="13436"/>
                </a:lnTo>
                <a:lnTo>
                  <a:pt x="456844" y="7785"/>
                </a:lnTo>
                <a:lnTo>
                  <a:pt x="453745" y="7708"/>
                </a:lnTo>
                <a:lnTo>
                  <a:pt x="449211" y="7556"/>
                </a:lnTo>
                <a:lnTo>
                  <a:pt x="445363" y="6921"/>
                </a:lnTo>
                <a:lnTo>
                  <a:pt x="441718" y="5816"/>
                </a:lnTo>
                <a:lnTo>
                  <a:pt x="438124" y="4254"/>
                </a:lnTo>
                <a:lnTo>
                  <a:pt x="434924" y="1473"/>
                </a:lnTo>
                <a:lnTo>
                  <a:pt x="432968" y="939"/>
                </a:lnTo>
                <a:lnTo>
                  <a:pt x="429475" y="0"/>
                </a:lnTo>
                <a:lnTo>
                  <a:pt x="422097" y="939"/>
                </a:lnTo>
                <a:lnTo>
                  <a:pt x="412610" y="939"/>
                </a:lnTo>
                <a:lnTo>
                  <a:pt x="400888" y="558"/>
                </a:lnTo>
                <a:lnTo>
                  <a:pt x="395033" y="939"/>
                </a:lnTo>
                <a:lnTo>
                  <a:pt x="389254" y="1320"/>
                </a:lnTo>
                <a:lnTo>
                  <a:pt x="377761" y="2908"/>
                </a:lnTo>
                <a:lnTo>
                  <a:pt x="372084" y="4076"/>
                </a:lnTo>
                <a:lnTo>
                  <a:pt x="366750" y="5181"/>
                </a:lnTo>
                <a:lnTo>
                  <a:pt x="355828" y="7226"/>
                </a:lnTo>
                <a:lnTo>
                  <a:pt x="351066" y="9880"/>
                </a:lnTo>
                <a:lnTo>
                  <a:pt x="347179" y="12052"/>
                </a:lnTo>
                <a:lnTo>
                  <a:pt x="340283" y="18148"/>
                </a:lnTo>
                <a:lnTo>
                  <a:pt x="338023" y="21945"/>
                </a:lnTo>
                <a:lnTo>
                  <a:pt x="336270" y="24917"/>
                </a:lnTo>
                <a:lnTo>
                  <a:pt x="333882" y="31902"/>
                </a:lnTo>
                <a:lnTo>
                  <a:pt x="334632" y="35255"/>
                </a:lnTo>
                <a:lnTo>
                  <a:pt x="335152" y="37528"/>
                </a:lnTo>
                <a:lnTo>
                  <a:pt x="339813" y="40259"/>
                </a:lnTo>
                <a:lnTo>
                  <a:pt x="341261" y="44234"/>
                </a:lnTo>
                <a:lnTo>
                  <a:pt x="341223" y="48260"/>
                </a:lnTo>
                <a:lnTo>
                  <a:pt x="340042" y="51765"/>
                </a:lnTo>
                <a:lnTo>
                  <a:pt x="338010" y="55346"/>
                </a:lnTo>
                <a:lnTo>
                  <a:pt x="334543" y="56337"/>
                </a:lnTo>
                <a:lnTo>
                  <a:pt x="330961" y="54432"/>
                </a:lnTo>
                <a:lnTo>
                  <a:pt x="328333" y="52324"/>
                </a:lnTo>
                <a:lnTo>
                  <a:pt x="327507" y="48806"/>
                </a:lnTo>
                <a:lnTo>
                  <a:pt x="324650" y="47256"/>
                </a:lnTo>
                <a:lnTo>
                  <a:pt x="321030" y="47625"/>
                </a:lnTo>
                <a:lnTo>
                  <a:pt x="317690" y="48526"/>
                </a:lnTo>
                <a:lnTo>
                  <a:pt x="314718" y="50660"/>
                </a:lnTo>
                <a:lnTo>
                  <a:pt x="313258" y="51676"/>
                </a:lnTo>
                <a:lnTo>
                  <a:pt x="310502" y="54610"/>
                </a:lnTo>
                <a:lnTo>
                  <a:pt x="307771" y="55359"/>
                </a:lnTo>
                <a:lnTo>
                  <a:pt x="304342" y="54991"/>
                </a:lnTo>
                <a:lnTo>
                  <a:pt x="302361" y="53479"/>
                </a:lnTo>
                <a:lnTo>
                  <a:pt x="300393" y="49618"/>
                </a:lnTo>
                <a:lnTo>
                  <a:pt x="296862" y="49301"/>
                </a:lnTo>
                <a:lnTo>
                  <a:pt x="293166" y="50266"/>
                </a:lnTo>
                <a:lnTo>
                  <a:pt x="289953" y="53682"/>
                </a:lnTo>
                <a:lnTo>
                  <a:pt x="288251" y="55130"/>
                </a:lnTo>
                <a:lnTo>
                  <a:pt x="285445" y="58572"/>
                </a:lnTo>
                <a:lnTo>
                  <a:pt x="282181" y="59423"/>
                </a:lnTo>
                <a:lnTo>
                  <a:pt x="278028" y="58293"/>
                </a:lnTo>
                <a:lnTo>
                  <a:pt x="275666" y="56527"/>
                </a:lnTo>
                <a:lnTo>
                  <a:pt x="272948" y="53060"/>
                </a:lnTo>
                <a:lnTo>
                  <a:pt x="269582" y="54686"/>
                </a:lnTo>
                <a:lnTo>
                  <a:pt x="266306" y="56502"/>
                </a:lnTo>
                <a:lnTo>
                  <a:pt x="263232" y="59461"/>
                </a:lnTo>
                <a:lnTo>
                  <a:pt x="261912" y="61087"/>
                </a:lnTo>
                <a:lnTo>
                  <a:pt x="259714" y="63817"/>
                </a:lnTo>
                <a:lnTo>
                  <a:pt x="256006" y="69875"/>
                </a:lnTo>
                <a:lnTo>
                  <a:pt x="254901" y="73190"/>
                </a:lnTo>
                <a:lnTo>
                  <a:pt x="253237" y="78206"/>
                </a:lnTo>
                <a:lnTo>
                  <a:pt x="251993" y="88950"/>
                </a:lnTo>
                <a:lnTo>
                  <a:pt x="252488" y="94221"/>
                </a:lnTo>
                <a:lnTo>
                  <a:pt x="252768" y="97231"/>
                </a:lnTo>
                <a:lnTo>
                  <a:pt x="256222" y="102781"/>
                </a:lnTo>
                <a:lnTo>
                  <a:pt x="256006" y="108597"/>
                </a:lnTo>
                <a:lnTo>
                  <a:pt x="252602" y="113449"/>
                </a:lnTo>
                <a:lnTo>
                  <a:pt x="252006" y="116192"/>
                </a:lnTo>
                <a:lnTo>
                  <a:pt x="251320" y="119303"/>
                </a:lnTo>
                <a:lnTo>
                  <a:pt x="250799" y="125818"/>
                </a:lnTo>
                <a:lnTo>
                  <a:pt x="251282" y="128993"/>
                </a:lnTo>
                <a:lnTo>
                  <a:pt x="251612" y="131229"/>
                </a:lnTo>
                <a:lnTo>
                  <a:pt x="253606" y="135343"/>
                </a:lnTo>
                <a:lnTo>
                  <a:pt x="255295" y="139712"/>
                </a:lnTo>
                <a:lnTo>
                  <a:pt x="258533" y="144043"/>
                </a:lnTo>
                <a:lnTo>
                  <a:pt x="257721" y="147980"/>
                </a:lnTo>
                <a:lnTo>
                  <a:pt x="254761" y="150012"/>
                </a:lnTo>
                <a:lnTo>
                  <a:pt x="251752" y="152222"/>
                </a:lnTo>
                <a:lnTo>
                  <a:pt x="247662" y="153606"/>
                </a:lnTo>
                <a:lnTo>
                  <a:pt x="243801" y="156425"/>
                </a:lnTo>
                <a:lnTo>
                  <a:pt x="239991" y="160235"/>
                </a:lnTo>
                <a:lnTo>
                  <a:pt x="237020" y="164592"/>
                </a:lnTo>
                <a:lnTo>
                  <a:pt x="234822" y="168744"/>
                </a:lnTo>
                <a:lnTo>
                  <a:pt x="233819" y="172427"/>
                </a:lnTo>
                <a:lnTo>
                  <a:pt x="233489" y="177152"/>
                </a:lnTo>
                <a:lnTo>
                  <a:pt x="234289" y="181698"/>
                </a:lnTo>
                <a:lnTo>
                  <a:pt x="237362" y="185635"/>
                </a:lnTo>
                <a:lnTo>
                  <a:pt x="237515" y="187960"/>
                </a:lnTo>
                <a:lnTo>
                  <a:pt x="237705" y="190995"/>
                </a:lnTo>
                <a:lnTo>
                  <a:pt x="234873" y="196735"/>
                </a:lnTo>
                <a:lnTo>
                  <a:pt x="234251" y="199720"/>
                </a:lnTo>
                <a:lnTo>
                  <a:pt x="233603" y="203161"/>
                </a:lnTo>
                <a:lnTo>
                  <a:pt x="233019" y="207225"/>
                </a:lnTo>
                <a:lnTo>
                  <a:pt x="232676" y="210616"/>
                </a:lnTo>
                <a:lnTo>
                  <a:pt x="232371" y="214845"/>
                </a:lnTo>
                <a:lnTo>
                  <a:pt x="233552" y="223431"/>
                </a:lnTo>
                <a:lnTo>
                  <a:pt x="232676" y="227584"/>
                </a:lnTo>
                <a:lnTo>
                  <a:pt x="232181" y="229895"/>
                </a:lnTo>
                <a:lnTo>
                  <a:pt x="230517" y="234619"/>
                </a:lnTo>
                <a:lnTo>
                  <a:pt x="226466" y="238531"/>
                </a:lnTo>
                <a:lnTo>
                  <a:pt x="219735" y="239826"/>
                </a:lnTo>
                <a:lnTo>
                  <a:pt x="216725" y="241096"/>
                </a:lnTo>
                <a:lnTo>
                  <a:pt x="214414" y="242074"/>
                </a:lnTo>
                <a:lnTo>
                  <a:pt x="209689" y="243903"/>
                </a:lnTo>
                <a:lnTo>
                  <a:pt x="207556" y="245198"/>
                </a:lnTo>
                <a:lnTo>
                  <a:pt x="203377" y="247764"/>
                </a:lnTo>
                <a:lnTo>
                  <a:pt x="195973" y="254241"/>
                </a:lnTo>
                <a:lnTo>
                  <a:pt x="192328" y="257530"/>
                </a:lnTo>
                <a:lnTo>
                  <a:pt x="192003" y="257823"/>
                </a:lnTo>
                <a:lnTo>
                  <a:pt x="182446" y="266540"/>
                </a:lnTo>
                <a:lnTo>
                  <a:pt x="173964" y="275894"/>
                </a:lnTo>
                <a:lnTo>
                  <a:pt x="171310" y="279933"/>
                </a:lnTo>
                <a:lnTo>
                  <a:pt x="167639" y="289039"/>
                </a:lnTo>
                <a:lnTo>
                  <a:pt x="166712" y="293789"/>
                </a:lnTo>
                <a:lnTo>
                  <a:pt x="165760" y="298678"/>
                </a:lnTo>
                <a:lnTo>
                  <a:pt x="167678" y="308902"/>
                </a:lnTo>
                <a:lnTo>
                  <a:pt x="166712" y="313842"/>
                </a:lnTo>
                <a:lnTo>
                  <a:pt x="161962" y="327248"/>
                </a:lnTo>
                <a:lnTo>
                  <a:pt x="156565" y="338721"/>
                </a:lnTo>
                <a:lnTo>
                  <a:pt x="153949" y="343941"/>
                </a:lnTo>
                <a:lnTo>
                  <a:pt x="147307" y="353631"/>
                </a:lnTo>
                <a:lnTo>
                  <a:pt x="144487" y="358775"/>
                </a:lnTo>
                <a:lnTo>
                  <a:pt x="143116" y="361292"/>
                </a:lnTo>
                <a:lnTo>
                  <a:pt x="136826" y="373257"/>
                </a:lnTo>
                <a:lnTo>
                  <a:pt x="131686" y="384619"/>
                </a:lnTo>
                <a:lnTo>
                  <a:pt x="129692" y="390169"/>
                </a:lnTo>
                <a:lnTo>
                  <a:pt x="127038" y="401726"/>
                </a:lnTo>
                <a:lnTo>
                  <a:pt x="126364" y="407581"/>
                </a:lnTo>
                <a:lnTo>
                  <a:pt x="126301" y="409676"/>
                </a:lnTo>
                <a:lnTo>
                  <a:pt x="126453" y="414375"/>
                </a:lnTo>
                <a:lnTo>
                  <a:pt x="127939" y="421576"/>
                </a:lnTo>
                <a:lnTo>
                  <a:pt x="126364" y="424980"/>
                </a:lnTo>
                <a:lnTo>
                  <a:pt x="124764" y="428421"/>
                </a:lnTo>
                <a:lnTo>
                  <a:pt x="117551" y="432269"/>
                </a:lnTo>
                <a:lnTo>
                  <a:pt x="114769" y="434873"/>
                </a:lnTo>
                <a:lnTo>
                  <a:pt x="114455" y="435170"/>
                </a:lnTo>
                <a:lnTo>
                  <a:pt x="105453" y="444363"/>
                </a:lnTo>
                <a:lnTo>
                  <a:pt x="96659" y="453478"/>
                </a:lnTo>
                <a:lnTo>
                  <a:pt x="92506" y="457542"/>
                </a:lnTo>
                <a:lnTo>
                  <a:pt x="83515" y="465010"/>
                </a:lnTo>
                <a:lnTo>
                  <a:pt x="79743" y="469430"/>
                </a:lnTo>
                <a:lnTo>
                  <a:pt x="75641" y="474230"/>
                </a:lnTo>
                <a:lnTo>
                  <a:pt x="68148" y="484479"/>
                </a:lnTo>
                <a:lnTo>
                  <a:pt x="65481" y="490194"/>
                </a:lnTo>
                <a:lnTo>
                  <a:pt x="63106" y="495325"/>
                </a:lnTo>
                <a:lnTo>
                  <a:pt x="61163" y="506564"/>
                </a:lnTo>
                <a:lnTo>
                  <a:pt x="59435" y="511937"/>
                </a:lnTo>
                <a:lnTo>
                  <a:pt x="58305" y="515505"/>
                </a:lnTo>
                <a:lnTo>
                  <a:pt x="55994" y="522605"/>
                </a:lnTo>
                <a:lnTo>
                  <a:pt x="54368" y="525957"/>
                </a:lnTo>
                <a:lnTo>
                  <a:pt x="51828" y="531215"/>
                </a:lnTo>
                <a:lnTo>
                  <a:pt x="44932" y="540715"/>
                </a:lnTo>
                <a:lnTo>
                  <a:pt x="42049" y="545769"/>
                </a:lnTo>
                <a:lnTo>
                  <a:pt x="39192" y="550811"/>
                </a:lnTo>
                <a:lnTo>
                  <a:pt x="32842" y="560705"/>
                </a:lnTo>
                <a:lnTo>
                  <a:pt x="31419" y="566318"/>
                </a:lnTo>
                <a:lnTo>
                  <a:pt x="29908" y="572223"/>
                </a:lnTo>
                <a:lnTo>
                  <a:pt x="31127" y="584619"/>
                </a:lnTo>
                <a:lnTo>
                  <a:pt x="30937" y="590715"/>
                </a:lnTo>
                <a:lnTo>
                  <a:pt x="30746" y="596506"/>
                </a:lnTo>
                <a:lnTo>
                  <a:pt x="30606" y="608139"/>
                </a:lnTo>
                <a:lnTo>
                  <a:pt x="29971" y="613918"/>
                </a:lnTo>
                <a:lnTo>
                  <a:pt x="28530" y="624240"/>
                </a:lnTo>
                <a:lnTo>
                  <a:pt x="26078" y="638121"/>
                </a:lnTo>
                <a:lnTo>
                  <a:pt x="23444" y="649909"/>
                </a:lnTo>
                <a:lnTo>
                  <a:pt x="19851" y="660715"/>
                </a:lnTo>
                <a:lnTo>
                  <a:pt x="14835" y="673910"/>
                </a:lnTo>
                <a:lnTo>
                  <a:pt x="10642" y="685177"/>
                </a:lnTo>
                <a:lnTo>
                  <a:pt x="9016" y="689940"/>
                </a:lnTo>
                <a:lnTo>
                  <a:pt x="5841" y="698563"/>
                </a:lnTo>
                <a:lnTo>
                  <a:pt x="4089" y="704824"/>
                </a:lnTo>
                <a:lnTo>
                  <a:pt x="3149" y="708621"/>
                </a:lnTo>
                <a:lnTo>
                  <a:pt x="1472" y="718880"/>
                </a:lnTo>
                <a:lnTo>
                  <a:pt x="35" y="732867"/>
                </a:lnTo>
                <a:lnTo>
                  <a:pt x="0" y="744855"/>
                </a:lnTo>
                <a:lnTo>
                  <a:pt x="546" y="750011"/>
                </a:lnTo>
                <a:lnTo>
                  <a:pt x="3708" y="760056"/>
                </a:lnTo>
                <a:lnTo>
                  <a:pt x="6045" y="764679"/>
                </a:lnTo>
                <a:lnTo>
                  <a:pt x="7556" y="767626"/>
                </a:lnTo>
                <a:lnTo>
                  <a:pt x="11429" y="773201"/>
                </a:lnTo>
                <a:lnTo>
                  <a:pt x="14020" y="775258"/>
                </a:lnTo>
                <a:lnTo>
                  <a:pt x="16141" y="776935"/>
                </a:lnTo>
                <a:lnTo>
                  <a:pt x="21653" y="778167"/>
                </a:lnTo>
                <a:lnTo>
                  <a:pt x="23926" y="779640"/>
                </a:lnTo>
                <a:lnTo>
                  <a:pt x="26936" y="781621"/>
                </a:lnTo>
                <a:lnTo>
                  <a:pt x="31381" y="787641"/>
                </a:lnTo>
                <a:lnTo>
                  <a:pt x="34556" y="789305"/>
                </a:lnTo>
                <a:lnTo>
                  <a:pt x="35890" y="789901"/>
                </a:lnTo>
                <a:lnTo>
                  <a:pt x="39344" y="791210"/>
                </a:lnTo>
                <a:lnTo>
                  <a:pt x="45072" y="792111"/>
                </a:lnTo>
                <a:lnTo>
                  <a:pt x="48094" y="792454"/>
                </a:lnTo>
                <a:lnTo>
                  <a:pt x="51688" y="792873"/>
                </a:lnTo>
                <a:lnTo>
                  <a:pt x="59169" y="793673"/>
                </a:lnTo>
                <a:lnTo>
                  <a:pt x="62585" y="792454"/>
                </a:lnTo>
                <a:lnTo>
                  <a:pt x="67144" y="790803"/>
                </a:lnTo>
                <a:lnTo>
                  <a:pt x="73520" y="782802"/>
                </a:lnTo>
                <a:lnTo>
                  <a:pt x="77558" y="780135"/>
                </a:lnTo>
                <a:lnTo>
                  <a:pt x="81711" y="777405"/>
                </a:lnTo>
                <a:lnTo>
                  <a:pt x="90919" y="773455"/>
                </a:lnTo>
                <a:lnTo>
                  <a:pt x="95199" y="770953"/>
                </a:lnTo>
                <a:lnTo>
                  <a:pt x="99529" y="768426"/>
                </a:lnTo>
                <a:lnTo>
                  <a:pt x="107734" y="762622"/>
                </a:lnTo>
                <a:lnTo>
                  <a:pt x="111988" y="759968"/>
                </a:lnTo>
                <a:lnTo>
                  <a:pt x="115989" y="757466"/>
                </a:lnTo>
                <a:lnTo>
                  <a:pt x="124358" y="753135"/>
                </a:lnTo>
                <a:lnTo>
                  <a:pt x="128181" y="750430"/>
                </a:lnTo>
                <a:lnTo>
                  <a:pt x="131825" y="747826"/>
                </a:lnTo>
                <a:lnTo>
                  <a:pt x="138214" y="741464"/>
                </a:lnTo>
                <a:lnTo>
                  <a:pt x="141833" y="738835"/>
                </a:lnTo>
                <a:lnTo>
                  <a:pt x="145364" y="736244"/>
                </a:lnTo>
                <a:lnTo>
                  <a:pt x="153161" y="732205"/>
                </a:lnTo>
                <a:lnTo>
                  <a:pt x="156692" y="729627"/>
                </a:lnTo>
                <a:lnTo>
                  <a:pt x="159321" y="727722"/>
                </a:lnTo>
                <a:lnTo>
                  <a:pt x="164718" y="723849"/>
                </a:lnTo>
                <a:lnTo>
                  <a:pt x="166598" y="721194"/>
                </a:lnTo>
                <a:lnTo>
                  <a:pt x="168008" y="719188"/>
                </a:lnTo>
                <a:lnTo>
                  <a:pt x="169697" y="714425"/>
                </a:lnTo>
                <a:lnTo>
                  <a:pt x="170357" y="710450"/>
                </a:lnTo>
                <a:lnTo>
                  <a:pt x="170218" y="707250"/>
                </a:lnTo>
                <a:lnTo>
                  <a:pt x="169468" y="704037"/>
                </a:lnTo>
                <a:lnTo>
                  <a:pt x="167068" y="701167"/>
                </a:lnTo>
                <a:lnTo>
                  <a:pt x="167093" y="697699"/>
                </a:lnTo>
                <a:lnTo>
                  <a:pt x="168897" y="694486"/>
                </a:lnTo>
                <a:lnTo>
                  <a:pt x="169976" y="693166"/>
                </a:lnTo>
                <a:lnTo>
                  <a:pt x="172237" y="690308"/>
                </a:lnTo>
                <a:lnTo>
                  <a:pt x="178587" y="686523"/>
                </a:lnTo>
                <a:lnTo>
                  <a:pt x="181457" y="684326"/>
                </a:lnTo>
                <a:lnTo>
                  <a:pt x="184835" y="681736"/>
                </a:lnTo>
                <a:lnTo>
                  <a:pt x="191896" y="676910"/>
                </a:lnTo>
                <a:lnTo>
                  <a:pt x="194983" y="673938"/>
                </a:lnTo>
                <a:lnTo>
                  <a:pt x="197865" y="671182"/>
                </a:lnTo>
                <a:lnTo>
                  <a:pt x="203441" y="665302"/>
                </a:lnTo>
                <a:lnTo>
                  <a:pt x="205257" y="661733"/>
                </a:lnTo>
                <a:lnTo>
                  <a:pt x="206501" y="659307"/>
                </a:lnTo>
                <a:lnTo>
                  <a:pt x="207187" y="653745"/>
                </a:lnTo>
                <a:lnTo>
                  <a:pt x="207911" y="651103"/>
                </a:lnTo>
                <a:lnTo>
                  <a:pt x="208635" y="648449"/>
                </a:lnTo>
                <a:lnTo>
                  <a:pt x="209041" y="642480"/>
                </a:lnTo>
                <a:lnTo>
                  <a:pt x="212750" y="639013"/>
                </a:lnTo>
                <a:lnTo>
                  <a:pt x="217804" y="638898"/>
                </a:lnTo>
                <a:lnTo>
                  <a:pt x="221767" y="638492"/>
                </a:lnTo>
                <a:lnTo>
                  <a:pt x="225183" y="638149"/>
                </a:lnTo>
                <a:lnTo>
                  <a:pt x="229006" y="639419"/>
                </a:lnTo>
                <a:lnTo>
                  <a:pt x="232155" y="643496"/>
                </a:lnTo>
                <a:lnTo>
                  <a:pt x="234365" y="644347"/>
                </a:lnTo>
                <a:lnTo>
                  <a:pt x="237705" y="645680"/>
                </a:lnTo>
                <a:lnTo>
                  <a:pt x="245046" y="646214"/>
                </a:lnTo>
                <a:lnTo>
                  <a:pt x="248615" y="645909"/>
                </a:lnTo>
                <a:lnTo>
                  <a:pt x="250126" y="645782"/>
                </a:lnTo>
                <a:lnTo>
                  <a:pt x="252920" y="644321"/>
                </a:lnTo>
                <a:lnTo>
                  <a:pt x="257657" y="644423"/>
                </a:lnTo>
                <a:lnTo>
                  <a:pt x="263905" y="646709"/>
                </a:lnTo>
                <a:lnTo>
                  <a:pt x="266738" y="648220"/>
                </a:lnTo>
                <a:lnTo>
                  <a:pt x="270408" y="651522"/>
                </a:lnTo>
                <a:lnTo>
                  <a:pt x="273443" y="653249"/>
                </a:lnTo>
                <a:lnTo>
                  <a:pt x="276961" y="654913"/>
                </a:lnTo>
                <a:lnTo>
                  <a:pt x="280022" y="655015"/>
                </a:lnTo>
                <a:lnTo>
                  <a:pt x="282790" y="654570"/>
                </a:lnTo>
                <a:lnTo>
                  <a:pt x="284264" y="652106"/>
                </a:lnTo>
                <a:lnTo>
                  <a:pt x="281762" y="648589"/>
                </a:lnTo>
                <a:lnTo>
                  <a:pt x="282206" y="647001"/>
                </a:lnTo>
                <a:lnTo>
                  <a:pt x="284721" y="643166"/>
                </a:lnTo>
                <a:lnTo>
                  <a:pt x="287451" y="642099"/>
                </a:lnTo>
                <a:lnTo>
                  <a:pt x="290779" y="642391"/>
                </a:lnTo>
                <a:lnTo>
                  <a:pt x="293458" y="644296"/>
                </a:lnTo>
                <a:lnTo>
                  <a:pt x="293649" y="648614"/>
                </a:lnTo>
                <a:lnTo>
                  <a:pt x="296252" y="650849"/>
                </a:lnTo>
                <a:lnTo>
                  <a:pt x="299745" y="651065"/>
                </a:lnTo>
                <a:lnTo>
                  <a:pt x="302831" y="652119"/>
                </a:lnTo>
                <a:lnTo>
                  <a:pt x="305777" y="654469"/>
                </a:lnTo>
                <a:lnTo>
                  <a:pt x="307327" y="654024"/>
                </a:lnTo>
                <a:lnTo>
                  <a:pt x="310375" y="653110"/>
                </a:lnTo>
                <a:lnTo>
                  <a:pt x="312242" y="645756"/>
                </a:lnTo>
                <a:lnTo>
                  <a:pt x="316280" y="642061"/>
                </a:lnTo>
                <a:lnTo>
                  <a:pt x="320332" y="639584"/>
                </a:lnTo>
                <a:lnTo>
                  <a:pt x="322554" y="639013"/>
                </a:lnTo>
                <a:lnTo>
                  <a:pt x="325539" y="638276"/>
                </a:lnTo>
                <a:lnTo>
                  <a:pt x="331965" y="640295"/>
                </a:lnTo>
                <a:lnTo>
                  <a:pt x="334873" y="639292"/>
                </a:lnTo>
                <a:lnTo>
                  <a:pt x="336422" y="638759"/>
                </a:lnTo>
                <a:lnTo>
                  <a:pt x="338391" y="635647"/>
                </a:lnTo>
                <a:lnTo>
                  <a:pt x="339953" y="635165"/>
                </a:lnTo>
                <a:lnTo>
                  <a:pt x="343446" y="634123"/>
                </a:lnTo>
                <a:lnTo>
                  <a:pt x="351497" y="634492"/>
                </a:lnTo>
                <a:lnTo>
                  <a:pt x="354444" y="636625"/>
                </a:lnTo>
                <a:lnTo>
                  <a:pt x="356488" y="638098"/>
                </a:lnTo>
                <a:lnTo>
                  <a:pt x="358368" y="643280"/>
                </a:lnTo>
                <a:lnTo>
                  <a:pt x="358559" y="645782"/>
                </a:lnTo>
                <a:lnTo>
                  <a:pt x="358813" y="649185"/>
                </a:lnTo>
                <a:lnTo>
                  <a:pt x="356590" y="655878"/>
                </a:lnTo>
                <a:lnTo>
                  <a:pt x="354926" y="658863"/>
                </a:lnTo>
                <a:lnTo>
                  <a:pt x="353542" y="661289"/>
                </a:lnTo>
                <a:lnTo>
                  <a:pt x="349224" y="665086"/>
                </a:lnTo>
                <a:lnTo>
                  <a:pt x="345579" y="668629"/>
                </a:lnTo>
                <a:lnTo>
                  <a:pt x="341363" y="671042"/>
                </a:lnTo>
                <a:lnTo>
                  <a:pt x="340436" y="673112"/>
                </a:lnTo>
                <a:lnTo>
                  <a:pt x="339229" y="675817"/>
                </a:lnTo>
                <a:lnTo>
                  <a:pt x="338340" y="682828"/>
                </a:lnTo>
                <a:lnTo>
                  <a:pt x="340665" y="685157"/>
                </a:lnTo>
                <a:lnTo>
                  <a:pt x="350288" y="689096"/>
                </a:lnTo>
                <a:lnTo>
                  <a:pt x="363725" y="689472"/>
                </a:lnTo>
                <a:lnTo>
                  <a:pt x="377656" y="687636"/>
                </a:lnTo>
                <a:lnTo>
                  <a:pt x="388759" y="684936"/>
                </a:lnTo>
                <a:lnTo>
                  <a:pt x="393941" y="683323"/>
                </a:lnTo>
                <a:lnTo>
                  <a:pt x="402945" y="676592"/>
                </a:lnTo>
                <a:lnTo>
                  <a:pt x="406641" y="672630"/>
                </a:lnTo>
                <a:lnTo>
                  <a:pt x="413348" y="661128"/>
                </a:lnTo>
                <a:lnTo>
                  <a:pt x="419684" y="650151"/>
                </a:lnTo>
                <a:lnTo>
                  <a:pt x="422592" y="646836"/>
                </a:lnTo>
                <a:lnTo>
                  <a:pt x="429971" y="641870"/>
                </a:lnTo>
                <a:lnTo>
                  <a:pt x="433704" y="639508"/>
                </a:lnTo>
                <a:lnTo>
                  <a:pt x="436054" y="638048"/>
                </a:lnTo>
                <a:lnTo>
                  <a:pt x="442125" y="636778"/>
                </a:lnTo>
                <a:lnTo>
                  <a:pt x="443598" y="634453"/>
                </a:lnTo>
                <a:lnTo>
                  <a:pt x="445198" y="631901"/>
                </a:lnTo>
                <a:lnTo>
                  <a:pt x="444995" y="625144"/>
                </a:lnTo>
                <a:lnTo>
                  <a:pt x="443839" y="622376"/>
                </a:lnTo>
                <a:lnTo>
                  <a:pt x="443014" y="620344"/>
                </a:lnTo>
                <a:lnTo>
                  <a:pt x="438556" y="618261"/>
                </a:lnTo>
                <a:lnTo>
                  <a:pt x="436371" y="613994"/>
                </a:lnTo>
                <a:lnTo>
                  <a:pt x="435622" y="608507"/>
                </a:lnTo>
                <a:lnTo>
                  <a:pt x="436105" y="605942"/>
                </a:lnTo>
                <a:lnTo>
                  <a:pt x="436486" y="604012"/>
                </a:lnTo>
                <a:lnTo>
                  <a:pt x="438226" y="600024"/>
                </a:lnTo>
                <a:lnTo>
                  <a:pt x="442023" y="598182"/>
                </a:lnTo>
                <a:lnTo>
                  <a:pt x="446760" y="601306"/>
                </a:lnTo>
                <a:lnTo>
                  <a:pt x="450621" y="600075"/>
                </a:lnTo>
                <a:lnTo>
                  <a:pt x="453174" y="597128"/>
                </a:lnTo>
                <a:lnTo>
                  <a:pt x="455028" y="593521"/>
                </a:lnTo>
                <a:lnTo>
                  <a:pt x="455663" y="588860"/>
                </a:lnTo>
                <a:lnTo>
                  <a:pt x="455269" y="584873"/>
                </a:lnTo>
                <a:lnTo>
                  <a:pt x="453339" y="581774"/>
                </a:lnTo>
                <a:lnTo>
                  <a:pt x="452627" y="577888"/>
                </a:lnTo>
                <a:lnTo>
                  <a:pt x="451929" y="573100"/>
                </a:lnTo>
                <a:lnTo>
                  <a:pt x="453999" y="569429"/>
                </a:lnTo>
                <a:lnTo>
                  <a:pt x="457898" y="567601"/>
                </a:lnTo>
                <a:lnTo>
                  <a:pt x="462051" y="566331"/>
                </a:lnTo>
                <a:lnTo>
                  <a:pt x="466978" y="567347"/>
                </a:lnTo>
                <a:lnTo>
                  <a:pt x="469214" y="566534"/>
                </a:lnTo>
                <a:lnTo>
                  <a:pt x="472160" y="565518"/>
                </a:lnTo>
                <a:lnTo>
                  <a:pt x="477405" y="561721"/>
                </a:lnTo>
                <a:lnTo>
                  <a:pt x="481177" y="557034"/>
                </a:lnTo>
                <a:lnTo>
                  <a:pt x="482269" y="551027"/>
                </a:lnTo>
                <a:lnTo>
                  <a:pt x="483946" y="548678"/>
                </a:lnTo>
                <a:lnTo>
                  <a:pt x="486422" y="545211"/>
                </a:lnTo>
                <a:lnTo>
                  <a:pt x="493128" y="539788"/>
                </a:lnTo>
                <a:lnTo>
                  <a:pt x="496506" y="537210"/>
                </a:lnTo>
                <a:lnTo>
                  <a:pt x="500291" y="534314"/>
                </a:lnTo>
                <a:lnTo>
                  <a:pt x="509765" y="530872"/>
                </a:lnTo>
                <a:lnTo>
                  <a:pt x="512584" y="527062"/>
                </a:lnTo>
                <a:lnTo>
                  <a:pt x="515886" y="522554"/>
                </a:lnTo>
                <a:lnTo>
                  <a:pt x="517397" y="511022"/>
                </a:lnTo>
                <a:lnTo>
                  <a:pt x="518375" y="505548"/>
                </a:lnTo>
                <a:lnTo>
                  <a:pt x="518756" y="502373"/>
                </a:lnTo>
                <a:lnTo>
                  <a:pt x="519302" y="495744"/>
                </a:lnTo>
                <a:lnTo>
                  <a:pt x="518960" y="485787"/>
                </a:lnTo>
                <a:lnTo>
                  <a:pt x="520674" y="480783"/>
                </a:lnTo>
                <a:lnTo>
                  <a:pt x="521512" y="478332"/>
                </a:lnTo>
                <a:lnTo>
                  <a:pt x="525538" y="474560"/>
                </a:lnTo>
                <a:lnTo>
                  <a:pt x="526224" y="472097"/>
                </a:lnTo>
                <a:lnTo>
                  <a:pt x="527049" y="469176"/>
                </a:lnTo>
                <a:lnTo>
                  <a:pt x="526364" y="463003"/>
                </a:lnTo>
                <a:lnTo>
                  <a:pt x="525995" y="459994"/>
                </a:lnTo>
                <a:lnTo>
                  <a:pt x="525589" y="456857"/>
                </a:lnTo>
                <a:lnTo>
                  <a:pt x="522922" y="450850"/>
                </a:lnTo>
                <a:lnTo>
                  <a:pt x="523087" y="447687"/>
                </a:lnTo>
                <a:lnTo>
                  <a:pt x="523239" y="444944"/>
                </a:lnTo>
                <a:lnTo>
                  <a:pt x="526224" y="439978"/>
                </a:lnTo>
                <a:lnTo>
                  <a:pt x="526719" y="437286"/>
                </a:lnTo>
                <a:lnTo>
                  <a:pt x="527634" y="432244"/>
                </a:lnTo>
                <a:lnTo>
                  <a:pt x="525526" y="421601"/>
                </a:lnTo>
                <a:lnTo>
                  <a:pt x="527202" y="416737"/>
                </a:lnTo>
                <a:lnTo>
                  <a:pt x="528281" y="413613"/>
                </a:lnTo>
                <a:lnTo>
                  <a:pt x="534060" y="409244"/>
                </a:lnTo>
                <a:lnTo>
                  <a:pt x="535177" y="406107"/>
                </a:lnTo>
                <a:lnTo>
                  <a:pt x="536257" y="403047"/>
                </a:lnTo>
                <a:lnTo>
                  <a:pt x="536003" y="396328"/>
                </a:lnTo>
                <a:lnTo>
                  <a:pt x="535647" y="393077"/>
                </a:lnTo>
                <a:lnTo>
                  <a:pt x="535089" y="387667"/>
                </a:lnTo>
                <a:lnTo>
                  <a:pt x="532434" y="377050"/>
                </a:lnTo>
                <a:lnTo>
                  <a:pt x="530339" y="372071"/>
                </a:lnTo>
                <a:lnTo>
                  <a:pt x="528548" y="367753"/>
                </a:lnTo>
                <a:lnTo>
                  <a:pt x="524141" y="359244"/>
                </a:lnTo>
                <a:lnTo>
                  <a:pt x="520674" y="356120"/>
                </a:lnTo>
                <a:lnTo>
                  <a:pt x="518794" y="354406"/>
                </a:lnTo>
                <a:lnTo>
                  <a:pt x="513968" y="352348"/>
                </a:lnTo>
                <a:lnTo>
                  <a:pt x="511492" y="351777"/>
                </a:lnTo>
                <a:lnTo>
                  <a:pt x="508736" y="351091"/>
                </a:lnTo>
                <a:lnTo>
                  <a:pt x="502831" y="350608"/>
                </a:lnTo>
                <a:lnTo>
                  <a:pt x="500138" y="351523"/>
                </a:lnTo>
                <a:lnTo>
                  <a:pt x="498017" y="352221"/>
                </a:lnTo>
                <a:lnTo>
                  <a:pt x="494550" y="355333"/>
                </a:lnTo>
                <a:lnTo>
                  <a:pt x="493128" y="357085"/>
                </a:lnTo>
                <a:lnTo>
                  <a:pt x="490766" y="359956"/>
                </a:lnTo>
                <a:lnTo>
                  <a:pt x="488759" y="367487"/>
                </a:lnTo>
                <a:lnTo>
                  <a:pt x="486359" y="370382"/>
                </a:lnTo>
                <a:lnTo>
                  <a:pt x="485152" y="371817"/>
                </a:lnTo>
                <a:lnTo>
                  <a:pt x="482130" y="374332"/>
                </a:lnTo>
                <a:lnTo>
                  <a:pt x="478205" y="375666"/>
                </a:lnTo>
                <a:lnTo>
                  <a:pt x="473506" y="375666"/>
                </a:lnTo>
                <a:lnTo>
                  <a:pt x="471385" y="374942"/>
                </a:lnTo>
                <a:lnTo>
                  <a:pt x="468579" y="374002"/>
                </a:lnTo>
                <a:lnTo>
                  <a:pt x="464350" y="369481"/>
                </a:lnTo>
                <a:lnTo>
                  <a:pt x="461962" y="367703"/>
                </a:lnTo>
                <a:lnTo>
                  <a:pt x="458914" y="365417"/>
                </a:lnTo>
                <a:lnTo>
                  <a:pt x="452983" y="360565"/>
                </a:lnTo>
                <a:lnTo>
                  <a:pt x="449643" y="358775"/>
                </a:lnTo>
                <a:lnTo>
                  <a:pt x="446519" y="357085"/>
                </a:lnTo>
                <a:lnTo>
                  <a:pt x="439419" y="355498"/>
                </a:lnTo>
                <a:lnTo>
                  <a:pt x="436346" y="353682"/>
                </a:lnTo>
                <a:lnTo>
                  <a:pt x="434733" y="352742"/>
                </a:lnTo>
                <a:lnTo>
                  <a:pt x="432295" y="349592"/>
                </a:lnTo>
                <a:lnTo>
                  <a:pt x="428307" y="347903"/>
                </a:lnTo>
                <a:lnTo>
                  <a:pt x="423291" y="347586"/>
                </a:lnTo>
                <a:lnTo>
                  <a:pt x="418591" y="348195"/>
                </a:lnTo>
                <a:lnTo>
                  <a:pt x="414477" y="350659"/>
                </a:lnTo>
                <a:lnTo>
                  <a:pt x="410044" y="351396"/>
                </a:lnTo>
                <a:lnTo>
                  <a:pt x="405168" y="352171"/>
                </a:lnTo>
                <a:lnTo>
                  <a:pt x="401307" y="348957"/>
                </a:lnTo>
                <a:lnTo>
                  <a:pt x="400773" y="342506"/>
                </a:lnTo>
                <a:lnTo>
                  <a:pt x="401078" y="339674"/>
                </a:lnTo>
                <a:lnTo>
                  <a:pt x="401650" y="334327"/>
                </a:lnTo>
                <a:lnTo>
                  <a:pt x="407720" y="324980"/>
                </a:lnTo>
                <a:lnTo>
                  <a:pt x="410019" y="320103"/>
                </a:lnTo>
                <a:lnTo>
                  <a:pt x="412724" y="314413"/>
                </a:lnTo>
                <a:lnTo>
                  <a:pt x="418426" y="303110"/>
                </a:lnTo>
                <a:lnTo>
                  <a:pt x="421131" y="297408"/>
                </a:lnTo>
                <a:lnTo>
                  <a:pt x="423798" y="291757"/>
                </a:lnTo>
                <a:lnTo>
                  <a:pt x="430822" y="280898"/>
                </a:lnTo>
                <a:lnTo>
                  <a:pt x="431520" y="274701"/>
                </a:lnTo>
                <a:lnTo>
                  <a:pt x="432193" y="268744"/>
                </a:lnTo>
                <a:lnTo>
                  <a:pt x="426923" y="257238"/>
                </a:lnTo>
                <a:lnTo>
                  <a:pt x="426681" y="251244"/>
                </a:lnTo>
                <a:lnTo>
                  <a:pt x="426478" y="245541"/>
                </a:lnTo>
                <a:lnTo>
                  <a:pt x="429679" y="234264"/>
                </a:lnTo>
                <a:lnTo>
                  <a:pt x="429501" y="223647"/>
                </a:lnTo>
                <a:lnTo>
                  <a:pt x="426529" y="214109"/>
                </a:lnTo>
                <a:lnTo>
                  <a:pt x="426389" y="205943"/>
                </a:lnTo>
                <a:lnTo>
                  <a:pt x="426808" y="199161"/>
                </a:lnTo>
                <a:lnTo>
                  <a:pt x="428142" y="196164"/>
                </a:lnTo>
                <a:lnTo>
                  <a:pt x="429386" y="193344"/>
                </a:lnTo>
                <a:lnTo>
                  <a:pt x="434441" y="189331"/>
                </a:lnTo>
                <a:lnTo>
                  <a:pt x="436105" y="186740"/>
                </a:lnTo>
                <a:lnTo>
                  <a:pt x="439013" y="182232"/>
                </a:lnTo>
                <a:lnTo>
                  <a:pt x="443610" y="172504"/>
                </a:lnTo>
                <a:lnTo>
                  <a:pt x="445300" y="167411"/>
                </a:lnTo>
                <a:lnTo>
                  <a:pt x="445963" y="165287"/>
                </a:lnTo>
                <a:lnTo>
                  <a:pt x="449041" y="152980"/>
                </a:lnTo>
                <a:lnTo>
                  <a:pt x="451703" y="139085"/>
                </a:lnTo>
                <a:lnTo>
                  <a:pt x="453262" y="127304"/>
                </a:lnTo>
                <a:lnTo>
                  <a:pt x="453372" y="121698"/>
                </a:lnTo>
                <a:lnTo>
                  <a:pt x="452634" y="1079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5456012" y="3124374"/>
            <a:ext cx="365630" cy="541141"/>
          </a:xfrm>
          <a:custGeom>
            <a:avLst/>
            <a:gdLst/>
            <a:ahLst/>
            <a:cxnLst/>
            <a:rect l="l" t="t" r="r" b="b"/>
            <a:pathLst>
              <a:path w="536257" h="793673">
                <a:moveTo>
                  <a:pt x="35890" y="789901"/>
                </a:moveTo>
                <a:lnTo>
                  <a:pt x="35394" y="789711"/>
                </a:lnTo>
                <a:lnTo>
                  <a:pt x="34950" y="789533"/>
                </a:lnTo>
                <a:lnTo>
                  <a:pt x="34556" y="789305"/>
                </a:lnTo>
                <a:lnTo>
                  <a:pt x="31381" y="787641"/>
                </a:lnTo>
                <a:lnTo>
                  <a:pt x="26936" y="781621"/>
                </a:lnTo>
                <a:lnTo>
                  <a:pt x="23926" y="779640"/>
                </a:lnTo>
                <a:lnTo>
                  <a:pt x="21653" y="778167"/>
                </a:lnTo>
                <a:lnTo>
                  <a:pt x="16141" y="776935"/>
                </a:lnTo>
                <a:lnTo>
                  <a:pt x="14020" y="775258"/>
                </a:lnTo>
                <a:lnTo>
                  <a:pt x="11429" y="773201"/>
                </a:lnTo>
                <a:lnTo>
                  <a:pt x="7556" y="767626"/>
                </a:lnTo>
                <a:lnTo>
                  <a:pt x="6045" y="764679"/>
                </a:lnTo>
                <a:lnTo>
                  <a:pt x="3708" y="760056"/>
                </a:lnTo>
                <a:lnTo>
                  <a:pt x="546" y="750011"/>
                </a:lnTo>
                <a:lnTo>
                  <a:pt x="0" y="744855"/>
                </a:lnTo>
                <a:lnTo>
                  <a:pt x="35" y="732867"/>
                </a:lnTo>
                <a:lnTo>
                  <a:pt x="1472" y="718880"/>
                </a:lnTo>
                <a:lnTo>
                  <a:pt x="3149" y="708621"/>
                </a:lnTo>
                <a:lnTo>
                  <a:pt x="3695" y="706208"/>
                </a:lnTo>
                <a:lnTo>
                  <a:pt x="4089" y="704824"/>
                </a:lnTo>
                <a:lnTo>
                  <a:pt x="5841" y="698563"/>
                </a:lnTo>
                <a:lnTo>
                  <a:pt x="9016" y="689940"/>
                </a:lnTo>
                <a:lnTo>
                  <a:pt x="10642" y="685177"/>
                </a:lnTo>
                <a:lnTo>
                  <a:pt x="14835" y="673910"/>
                </a:lnTo>
                <a:lnTo>
                  <a:pt x="19851" y="660715"/>
                </a:lnTo>
                <a:lnTo>
                  <a:pt x="23444" y="649909"/>
                </a:lnTo>
                <a:lnTo>
                  <a:pt x="26078" y="638121"/>
                </a:lnTo>
                <a:lnTo>
                  <a:pt x="28530" y="624240"/>
                </a:lnTo>
                <a:lnTo>
                  <a:pt x="29971" y="613918"/>
                </a:lnTo>
                <a:lnTo>
                  <a:pt x="30606" y="608139"/>
                </a:lnTo>
                <a:lnTo>
                  <a:pt x="30746" y="596506"/>
                </a:lnTo>
                <a:lnTo>
                  <a:pt x="30937" y="590715"/>
                </a:lnTo>
                <a:lnTo>
                  <a:pt x="31127" y="584619"/>
                </a:lnTo>
                <a:lnTo>
                  <a:pt x="29908" y="572223"/>
                </a:lnTo>
                <a:lnTo>
                  <a:pt x="31419" y="566318"/>
                </a:lnTo>
                <a:lnTo>
                  <a:pt x="32842" y="560705"/>
                </a:lnTo>
                <a:lnTo>
                  <a:pt x="39192" y="550811"/>
                </a:lnTo>
                <a:lnTo>
                  <a:pt x="42049" y="545769"/>
                </a:lnTo>
                <a:lnTo>
                  <a:pt x="44932" y="540715"/>
                </a:lnTo>
                <a:lnTo>
                  <a:pt x="51828" y="531215"/>
                </a:lnTo>
                <a:lnTo>
                  <a:pt x="54368" y="525957"/>
                </a:lnTo>
                <a:lnTo>
                  <a:pt x="55994" y="522605"/>
                </a:lnTo>
                <a:lnTo>
                  <a:pt x="58305" y="515505"/>
                </a:lnTo>
                <a:lnTo>
                  <a:pt x="59435" y="511937"/>
                </a:lnTo>
                <a:lnTo>
                  <a:pt x="61163" y="506564"/>
                </a:lnTo>
                <a:lnTo>
                  <a:pt x="63106" y="495325"/>
                </a:lnTo>
                <a:lnTo>
                  <a:pt x="65481" y="490194"/>
                </a:lnTo>
                <a:lnTo>
                  <a:pt x="68148" y="484479"/>
                </a:lnTo>
                <a:lnTo>
                  <a:pt x="75641" y="474230"/>
                </a:lnTo>
                <a:lnTo>
                  <a:pt x="79743" y="469430"/>
                </a:lnTo>
                <a:lnTo>
                  <a:pt x="83515" y="465010"/>
                </a:lnTo>
                <a:lnTo>
                  <a:pt x="92506" y="457542"/>
                </a:lnTo>
                <a:lnTo>
                  <a:pt x="96659" y="453478"/>
                </a:lnTo>
                <a:lnTo>
                  <a:pt x="105453" y="444363"/>
                </a:lnTo>
                <a:lnTo>
                  <a:pt x="114455" y="435170"/>
                </a:lnTo>
                <a:lnTo>
                  <a:pt x="114769" y="434873"/>
                </a:lnTo>
                <a:lnTo>
                  <a:pt x="117551" y="432269"/>
                </a:lnTo>
                <a:lnTo>
                  <a:pt x="124764" y="428421"/>
                </a:lnTo>
                <a:lnTo>
                  <a:pt x="126364" y="424980"/>
                </a:lnTo>
                <a:lnTo>
                  <a:pt x="127939" y="421576"/>
                </a:lnTo>
                <a:lnTo>
                  <a:pt x="126453" y="414375"/>
                </a:lnTo>
                <a:lnTo>
                  <a:pt x="126301" y="409676"/>
                </a:lnTo>
                <a:lnTo>
                  <a:pt x="126288" y="408876"/>
                </a:lnTo>
                <a:lnTo>
                  <a:pt x="126301" y="408178"/>
                </a:lnTo>
                <a:lnTo>
                  <a:pt x="126364" y="407581"/>
                </a:lnTo>
                <a:lnTo>
                  <a:pt x="127038" y="401726"/>
                </a:lnTo>
                <a:lnTo>
                  <a:pt x="129692" y="390169"/>
                </a:lnTo>
                <a:lnTo>
                  <a:pt x="131686" y="384619"/>
                </a:lnTo>
                <a:lnTo>
                  <a:pt x="136826" y="373257"/>
                </a:lnTo>
                <a:lnTo>
                  <a:pt x="143116" y="361292"/>
                </a:lnTo>
                <a:lnTo>
                  <a:pt x="144487" y="358775"/>
                </a:lnTo>
                <a:lnTo>
                  <a:pt x="147307" y="353631"/>
                </a:lnTo>
                <a:lnTo>
                  <a:pt x="153949" y="343941"/>
                </a:lnTo>
                <a:lnTo>
                  <a:pt x="156565" y="338721"/>
                </a:lnTo>
                <a:lnTo>
                  <a:pt x="161962" y="327248"/>
                </a:lnTo>
                <a:lnTo>
                  <a:pt x="166462" y="314968"/>
                </a:lnTo>
                <a:lnTo>
                  <a:pt x="166712" y="313842"/>
                </a:lnTo>
                <a:lnTo>
                  <a:pt x="167678" y="308902"/>
                </a:lnTo>
                <a:lnTo>
                  <a:pt x="165760" y="298678"/>
                </a:lnTo>
                <a:lnTo>
                  <a:pt x="166712" y="293789"/>
                </a:lnTo>
                <a:lnTo>
                  <a:pt x="167639" y="289039"/>
                </a:lnTo>
                <a:lnTo>
                  <a:pt x="171310" y="279933"/>
                </a:lnTo>
                <a:lnTo>
                  <a:pt x="173964" y="275894"/>
                </a:lnTo>
                <a:lnTo>
                  <a:pt x="182446" y="266540"/>
                </a:lnTo>
                <a:lnTo>
                  <a:pt x="192003" y="257823"/>
                </a:lnTo>
                <a:lnTo>
                  <a:pt x="192328" y="257530"/>
                </a:lnTo>
                <a:lnTo>
                  <a:pt x="195973" y="254241"/>
                </a:lnTo>
                <a:lnTo>
                  <a:pt x="203377" y="247764"/>
                </a:lnTo>
                <a:lnTo>
                  <a:pt x="207556" y="245198"/>
                </a:lnTo>
                <a:lnTo>
                  <a:pt x="209689" y="243903"/>
                </a:lnTo>
                <a:lnTo>
                  <a:pt x="214414" y="242074"/>
                </a:lnTo>
                <a:lnTo>
                  <a:pt x="216725" y="241096"/>
                </a:lnTo>
                <a:lnTo>
                  <a:pt x="219735" y="239826"/>
                </a:lnTo>
                <a:lnTo>
                  <a:pt x="226466" y="238531"/>
                </a:lnTo>
                <a:lnTo>
                  <a:pt x="228815" y="236258"/>
                </a:lnTo>
                <a:lnTo>
                  <a:pt x="230517" y="234619"/>
                </a:lnTo>
                <a:lnTo>
                  <a:pt x="232181" y="229895"/>
                </a:lnTo>
                <a:lnTo>
                  <a:pt x="232676" y="227584"/>
                </a:lnTo>
                <a:lnTo>
                  <a:pt x="233552" y="223431"/>
                </a:lnTo>
                <a:lnTo>
                  <a:pt x="232371" y="214845"/>
                </a:lnTo>
                <a:lnTo>
                  <a:pt x="232676" y="210616"/>
                </a:lnTo>
                <a:lnTo>
                  <a:pt x="232765" y="209232"/>
                </a:lnTo>
                <a:lnTo>
                  <a:pt x="233019" y="207225"/>
                </a:lnTo>
                <a:lnTo>
                  <a:pt x="233311" y="205219"/>
                </a:lnTo>
                <a:lnTo>
                  <a:pt x="233603" y="203161"/>
                </a:lnTo>
                <a:lnTo>
                  <a:pt x="233959" y="201104"/>
                </a:lnTo>
                <a:lnTo>
                  <a:pt x="234251" y="199720"/>
                </a:lnTo>
                <a:lnTo>
                  <a:pt x="234873" y="196735"/>
                </a:lnTo>
                <a:lnTo>
                  <a:pt x="237705" y="190995"/>
                </a:lnTo>
                <a:lnTo>
                  <a:pt x="237515" y="187960"/>
                </a:lnTo>
                <a:lnTo>
                  <a:pt x="237362" y="185635"/>
                </a:lnTo>
                <a:lnTo>
                  <a:pt x="234289" y="181698"/>
                </a:lnTo>
                <a:lnTo>
                  <a:pt x="233883" y="179451"/>
                </a:lnTo>
                <a:lnTo>
                  <a:pt x="233489" y="177152"/>
                </a:lnTo>
                <a:lnTo>
                  <a:pt x="233819" y="172427"/>
                </a:lnTo>
                <a:lnTo>
                  <a:pt x="234429" y="170192"/>
                </a:lnTo>
                <a:lnTo>
                  <a:pt x="234822" y="168744"/>
                </a:lnTo>
                <a:lnTo>
                  <a:pt x="235940" y="166446"/>
                </a:lnTo>
                <a:lnTo>
                  <a:pt x="237020" y="164592"/>
                </a:lnTo>
                <a:lnTo>
                  <a:pt x="237528" y="163715"/>
                </a:lnTo>
                <a:lnTo>
                  <a:pt x="238010" y="162953"/>
                </a:lnTo>
                <a:lnTo>
                  <a:pt x="238417" y="162394"/>
                </a:lnTo>
                <a:lnTo>
                  <a:pt x="239991" y="160235"/>
                </a:lnTo>
                <a:lnTo>
                  <a:pt x="243801" y="156425"/>
                </a:lnTo>
                <a:lnTo>
                  <a:pt x="245973" y="154838"/>
                </a:lnTo>
                <a:lnTo>
                  <a:pt x="247662" y="153606"/>
                </a:lnTo>
                <a:lnTo>
                  <a:pt x="251752" y="152222"/>
                </a:lnTo>
                <a:lnTo>
                  <a:pt x="253453" y="150990"/>
                </a:lnTo>
                <a:lnTo>
                  <a:pt x="254761" y="150012"/>
                </a:lnTo>
                <a:lnTo>
                  <a:pt x="257721" y="147980"/>
                </a:lnTo>
                <a:lnTo>
                  <a:pt x="258051" y="146392"/>
                </a:lnTo>
                <a:lnTo>
                  <a:pt x="258533" y="144043"/>
                </a:lnTo>
                <a:lnTo>
                  <a:pt x="255295" y="139712"/>
                </a:lnTo>
                <a:lnTo>
                  <a:pt x="254419" y="137452"/>
                </a:lnTo>
                <a:lnTo>
                  <a:pt x="253606" y="135343"/>
                </a:lnTo>
                <a:lnTo>
                  <a:pt x="251612" y="131229"/>
                </a:lnTo>
                <a:lnTo>
                  <a:pt x="251282" y="128993"/>
                </a:lnTo>
                <a:lnTo>
                  <a:pt x="250799" y="125818"/>
                </a:lnTo>
                <a:lnTo>
                  <a:pt x="251320" y="119303"/>
                </a:lnTo>
                <a:lnTo>
                  <a:pt x="252006" y="116192"/>
                </a:lnTo>
                <a:lnTo>
                  <a:pt x="252602" y="113449"/>
                </a:lnTo>
                <a:lnTo>
                  <a:pt x="256006" y="108597"/>
                </a:lnTo>
                <a:lnTo>
                  <a:pt x="256120" y="105803"/>
                </a:lnTo>
                <a:lnTo>
                  <a:pt x="256222" y="102781"/>
                </a:lnTo>
                <a:lnTo>
                  <a:pt x="252768" y="97231"/>
                </a:lnTo>
                <a:lnTo>
                  <a:pt x="252488" y="94221"/>
                </a:lnTo>
                <a:lnTo>
                  <a:pt x="251993" y="88950"/>
                </a:lnTo>
                <a:lnTo>
                  <a:pt x="253237" y="78206"/>
                </a:lnTo>
                <a:lnTo>
                  <a:pt x="254901" y="73190"/>
                </a:lnTo>
                <a:lnTo>
                  <a:pt x="256006" y="69875"/>
                </a:lnTo>
                <a:lnTo>
                  <a:pt x="259714" y="63817"/>
                </a:lnTo>
                <a:lnTo>
                  <a:pt x="261912" y="61087"/>
                </a:lnTo>
                <a:lnTo>
                  <a:pt x="263232" y="59461"/>
                </a:lnTo>
                <a:lnTo>
                  <a:pt x="266306" y="56502"/>
                </a:lnTo>
                <a:lnTo>
                  <a:pt x="268135" y="55486"/>
                </a:lnTo>
                <a:lnTo>
                  <a:pt x="269582" y="54686"/>
                </a:lnTo>
                <a:lnTo>
                  <a:pt x="272948" y="53060"/>
                </a:lnTo>
                <a:lnTo>
                  <a:pt x="274472" y="53657"/>
                </a:lnTo>
                <a:lnTo>
                  <a:pt x="275399" y="54051"/>
                </a:lnTo>
                <a:lnTo>
                  <a:pt x="275666" y="56527"/>
                </a:lnTo>
                <a:lnTo>
                  <a:pt x="276466" y="57111"/>
                </a:lnTo>
                <a:lnTo>
                  <a:pt x="278028" y="58293"/>
                </a:lnTo>
                <a:lnTo>
                  <a:pt x="282181" y="59423"/>
                </a:lnTo>
                <a:lnTo>
                  <a:pt x="284086" y="58928"/>
                </a:lnTo>
                <a:lnTo>
                  <a:pt x="285445" y="58572"/>
                </a:lnTo>
                <a:lnTo>
                  <a:pt x="287172" y="56032"/>
                </a:lnTo>
                <a:lnTo>
                  <a:pt x="288251" y="55130"/>
                </a:lnTo>
                <a:lnTo>
                  <a:pt x="289953" y="53682"/>
                </a:lnTo>
                <a:lnTo>
                  <a:pt x="293166" y="50266"/>
                </a:lnTo>
                <a:lnTo>
                  <a:pt x="295313" y="49695"/>
                </a:lnTo>
                <a:lnTo>
                  <a:pt x="296862" y="49301"/>
                </a:lnTo>
                <a:lnTo>
                  <a:pt x="300393" y="49618"/>
                </a:lnTo>
                <a:lnTo>
                  <a:pt x="301650" y="50596"/>
                </a:lnTo>
                <a:lnTo>
                  <a:pt x="302399" y="51168"/>
                </a:lnTo>
                <a:lnTo>
                  <a:pt x="302361" y="53479"/>
                </a:lnTo>
                <a:lnTo>
                  <a:pt x="303110" y="54051"/>
                </a:lnTo>
                <a:lnTo>
                  <a:pt x="304342" y="54991"/>
                </a:lnTo>
                <a:lnTo>
                  <a:pt x="307771" y="55359"/>
                </a:lnTo>
                <a:lnTo>
                  <a:pt x="309270" y="54940"/>
                </a:lnTo>
                <a:lnTo>
                  <a:pt x="310502" y="54610"/>
                </a:lnTo>
                <a:lnTo>
                  <a:pt x="312191" y="52438"/>
                </a:lnTo>
                <a:lnTo>
                  <a:pt x="313258" y="51676"/>
                </a:lnTo>
                <a:lnTo>
                  <a:pt x="314718" y="50660"/>
                </a:lnTo>
                <a:lnTo>
                  <a:pt x="317690" y="48526"/>
                </a:lnTo>
                <a:lnTo>
                  <a:pt x="319417" y="48056"/>
                </a:lnTo>
                <a:lnTo>
                  <a:pt x="321030" y="47625"/>
                </a:lnTo>
                <a:lnTo>
                  <a:pt x="324650" y="47256"/>
                </a:lnTo>
                <a:lnTo>
                  <a:pt x="326123" y="48056"/>
                </a:lnTo>
                <a:lnTo>
                  <a:pt x="327507" y="48806"/>
                </a:lnTo>
                <a:lnTo>
                  <a:pt x="328333" y="52324"/>
                </a:lnTo>
                <a:lnTo>
                  <a:pt x="329564" y="53314"/>
                </a:lnTo>
                <a:lnTo>
                  <a:pt x="330961" y="54432"/>
                </a:lnTo>
                <a:lnTo>
                  <a:pt x="334543" y="56337"/>
                </a:lnTo>
                <a:lnTo>
                  <a:pt x="336270" y="55854"/>
                </a:lnTo>
                <a:lnTo>
                  <a:pt x="338010" y="55346"/>
                </a:lnTo>
                <a:lnTo>
                  <a:pt x="340042" y="51765"/>
                </a:lnTo>
                <a:lnTo>
                  <a:pt x="340613" y="50050"/>
                </a:lnTo>
                <a:lnTo>
                  <a:pt x="341223" y="48260"/>
                </a:lnTo>
                <a:lnTo>
                  <a:pt x="341261" y="44234"/>
                </a:lnTo>
                <a:lnTo>
                  <a:pt x="340613" y="42456"/>
                </a:lnTo>
                <a:lnTo>
                  <a:pt x="339813" y="40259"/>
                </a:lnTo>
                <a:lnTo>
                  <a:pt x="335152" y="37528"/>
                </a:lnTo>
                <a:lnTo>
                  <a:pt x="334632" y="35255"/>
                </a:lnTo>
                <a:lnTo>
                  <a:pt x="333882" y="31902"/>
                </a:lnTo>
                <a:lnTo>
                  <a:pt x="336270" y="24917"/>
                </a:lnTo>
                <a:lnTo>
                  <a:pt x="338023" y="21945"/>
                </a:lnTo>
                <a:lnTo>
                  <a:pt x="340283" y="18148"/>
                </a:lnTo>
                <a:lnTo>
                  <a:pt x="347179" y="12052"/>
                </a:lnTo>
                <a:lnTo>
                  <a:pt x="351066" y="9880"/>
                </a:lnTo>
                <a:lnTo>
                  <a:pt x="355828" y="7226"/>
                </a:lnTo>
                <a:lnTo>
                  <a:pt x="366750" y="5181"/>
                </a:lnTo>
                <a:lnTo>
                  <a:pt x="372084" y="4076"/>
                </a:lnTo>
                <a:lnTo>
                  <a:pt x="377761" y="2908"/>
                </a:lnTo>
                <a:lnTo>
                  <a:pt x="389254" y="1320"/>
                </a:lnTo>
                <a:lnTo>
                  <a:pt x="395033" y="939"/>
                </a:lnTo>
                <a:lnTo>
                  <a:pt x="400888" y="558"/>
                </a:lnTo>
                <a:lnTo>
                  <a:pt x="412610" y="939"/>
                </a:lnTo>
                <a:lnTo>
                  <a:pt x="418477" y="939"/>
                </a:lnTo>
                <a:lnTo>
                  <a:pt x="422097" y="939"/>
                </a:lnTo>
                <a:lnTo>
                  <a:pt x="429475" y="0"/>
                </a:lnTo>
                <a:lnTo>
                  <a:pt x="432968" y="939"/>
                </a:lnTo>
                <a:lnTo>
                  <a:pt x="434924" y="1473"/>
                </a:lnTo>
                <a:lnTo>
                  <a:pt x="438124" y="4254"/>
                </a:lnTo>
                <a:lnTo>
                  <a:pt x="439978" y="5054"/>
                </a:lnTo>
                <a:lnTo>
                  <a:pt x="441718" y="5816"/>
                </a:lnTo>
                <a:lnTo>
                  <a:pt x="445363" y="6921"/>
                </a:lnTo>
                <a:lnTo>
                  <a:pt x="447230" y="7226"/>
                </a:lnTo>
                <a:lnTo>
                  <a:pt x="449211" y="7556"/>
                </a:lnTo>
                <a:lnTo>
                  <a:pt x="453745" y="7708"/>
                </a:lnTo>
                <a:lnTo>
                  <a:pt x="456844" y="7785"/>
                </a:lnTo>
                <a:lnTo>
                  <a:pt x="456526" y="13436"/>
                </a:lnTo>
                <a:lnTo>
                  <a:pt x="456641" y="20180"/>
                </a:lnTo>
                <a:lnTo>
                  <a:pt x="456641" y="24142"/>
                </a:lnTo>
                <a:lnTo>
                  <a:pt x="457277" y="36439"/>
                </a:lnTo>
                <a:lnTo>
                  <a:pt x="458099" y="50239"/>
                </a:lnTo>
                <a:lnTo>
                  <a:pt x="458101" y="55778"/>
                </a:lnTo>
                <a:lnTo>
                  <a:pt x="456632" y="67571"/>
                </a:lnTo>
                <a:lnTo>
                  <a:pt x="454214" y="81502"/>
                </a:lnTo>
                <a:lnTo>
                  <a:pt x="452427" y="93926"/>
                </a:lnTo>
                <a:lnTo>
                  <a:pt x="452297" y="95656"/>
                </a:lnTo>
                <a:lnTo>
                  <a:pt x="452634" y="107912"/>
                </a:lnTo>
                <a:lnTo>
                  <a:pt x="453372" y="121698"/>
                </a:lnTo>
                <a:lnTo>
                  <a:pt x="453262" y="127304"/>
                </a:lnTo>
                <a:lnTo>
                  <a:pt x="451703" y="139085"/>
                </a:lnTo>
                <a:lnTo>
                  <a:pt x="449041" y="152980"/>
                </a:lnTo>
                <a:lnTo>
                  <a:pt x="445963" y="165287"/>
                </a:lnTo>
                <a:lnTo>
                  <a:pt x="445300" y="167411"/>
                </a:lnTo>
                <a:lnTo>
                  <a:pt x="443610" y="172504"/>
                </a:lnTo>
                <a:lnTo>
                  <a:pt x="439013" y="182232"/>
                </a:lnTo>
                <a:lnTo>
                  <a:pt x="436105" y="186740"/>
                </a:lnTo>
                <a:lnTo>
                  <a:pt x="434441" y="189331"/>
                </a:lnTo>
                <a:lnTo>
                  <a:pt x="429386" y="193344"/>
                </a:lnTo>
                <a:lnTo>
                  <a:pt x="428142" y="196164"/>
                </a:lnTo>
                <a:lnTo>
                  <a:pt x="426808" y="199161"/>
                </a:lnTo>
                <a:lnTo>
                  <a:pt x="426389" y="205943"/>
                </a:lnTo>
                <a:lnTo>
                  <a:pt x="426453" y="209207"/>
                </a:lnTo>
                <a:lnTo>
                  <a:pt x="426529" y="214109"/>
                </a:lnTo>
                <a:lnTo>
                  <a:pt x="429501" y="223647"/>
                </a:lnTo>
                <a:lnTo>
                  <a:pt x="429590" y="228536"/>
                </a:lnTo>
                <a:lnTo>
                  <a:pt x="429679" y="234264"/>
                </a:lnTo>
                <a:lnTo>
                  <a:pt x="426478" y="245541"/>
                </a:lnTo>
                <a:lnTo>
                  <a:pt x="426681" y="251244"/>
                </a:lnTo>
                <a:lnTo>
                  <a:pt x="426923" y="257238"/>
                </a:lnTo>
                <a:lnTo>
                  <a:pt x="432193" y="268744"/>
                </a:lnTo>
                <a:lnTo>
                  <a:pt x="431520" y="274701"/>
                </a:lnTo>
                <a:lnTo>
                  <a:pt x="430822" y="280898"/>
                </a:lnTo>
                <a:lnTo>
                  <a:pt x="423798" y="291757"/>
                </a:lnTo>
                <a:lnTo>
                  <a:pt x="421131" y="297408"/>
                </a:lnTo>
                <a:lnTo>
                  <a:pt x="418426" y="303110"/>
                </a:lnTo>
                <a:lnTo>
                  <a:pt x="412724" y="314413"/>
                </a:lnTo>
                <a:lnTo>
                  <a:pt x="410019" y="320103"/>
                </a:lnTo>
                <a:lnTo>
                  <a:pt x="407720" y="324980"/>
                </a:lnTo>
                <a:lnTo>
                  <a:pt x="401650" y="334327"/>
                </a:lnTo>
                <a:lnTo>
                  <a:pt x="401078" y="339674"/>
                </a:lnTo>
                <a:lnTo>
                  <a:pt x="400773" y="342506"/>
                </a:lnTo>
                <a:lnTo>
                  <a:pt x="401307" y="348957"/>
                </a:lnTo>
                <a:lnTo>
                  <a:pt x="403491" y="350812"/>
                </a:lnTo>
                <a:lnTo>
                  <a:pt x="405168" y="352171"/>
                </a:lnTo>
                <a:lnTo>
                  <a:pt x="410044" y="351396"/>
                </a:lnTo>
                <a:lnTo>
                  <a:pt x="412191" y="351028"/>
                </a:lnTo>
                <a:lnTo>
                  <a:pt x="414477" y="350659"/>
                </a:lnTo>
                <a:lnTo>
                  <a:pt x="418591" y="348195"/>
                </a:lnTo>
                <a:lnTo>
                  <a:pt x="420890" y="347891"/>
                </a:lnTo>
                <a:lnTo>
                  <a:pt x="423291" y="347586"/>
                </a:lnTo>
                <a:lnTo>
                  <a:pt x="428307" y="347903"/>
                </a:lnTo>
                <a:lnTo>
                  <a:pt x="430555" y="348856"/>
                </a:lnTo>
                <a:lnTo>
                  <a:pt x="432295" y="349592"/>
                </a:lnTo>
                <a:lnTo>
                  <a:pt x="434733" y="352742"/>
                </a:lnTo>
                <a:lnTo>
                  <a:pt x="436346" y="353682"/>
                </a:lnTo>
                <a:lnTo>
                  <a:pt x="439419" y="355498"/>
                </a:lnTo>
                <a:lnTo>
                  <a:pt x="446519" y="357085"/>
                </a:lnTo>
                <a:lnTo>
                  <a:pt x="449643" y="358775"/>
                </a:lnTo>
                <a:lnTo>
                  <a:pt x="452983" y="360565"/>
                </a:lnTo>
                <a:lnTo>
                  <a:pt x="458914" y="365417"/>
                </a:lnTo>
                <a:lnTo>
                  <a:pt x="461962" y="367703"/>
                </a:lnTo>
                <a:lnTo>
                  <a:pt x="464350" y="369481"/>
                </a:lnTo>
                <a:lnTo>
                  <a:pt x="468579" y="374002"/>
                </a:lnTo>
                <a:lnTo>
                  <a:pt x="471385" y="374942"/>
                </a:lnTo>
                <a:lnTo>
                  <a:pt x="473506" y="375666"/>
                </a:lnTo>
                <a:lnTo>
                  <a:pt x="478205" y="375666"/>
                </a:lnTo>
                <a:lnTo>
                  <a:pt x="480326" y="374942"/>
                </a:lnTo>
                <a:lnTo>
                  <a:pt x="482130" y="374332"/>
                </a:lnTo>
                <a:lnTo>
                  <a:pt x="485152" y="371817"/>
                </a:lnTo>
                <a:lnTo>
                  <a:pt x="486359" y="370382"/>
                </a:lnTo>
                <a:lnTo>
                  <a:pt x="488759" y="367487"/>
                </a:lnTo>
                <a:lnTo>
                  <a:pt x="490766" y="359956"/>
                </a:lnTo>
                <a:lnTo>
                  <a:pt x="493128" y="357085"/>
                </a:lnTo>
                <a:lnTo>
                  <a:pt x="494550" y="355333"/>
                </a:lnTo>
                <a:lnTo>
                  <a:pt x="498017" y="352221"/>
                </a:lnTo>
                <a:lnTo>
                  <a:pt x="500138" y="351523"/>
                </a:lnTo>
                <a:lnTo>
                  <a:pt x="502831" y="350608"/>
                </a:lnTo>
                <a:lnTo>
                  <a:pt x="508736" y="351091"/>
                </a:lnTo>
                <a:lnTo>
                  <a:pt x="511492" y="351777"/>
                </a:lnTo>
                <a:lnTo>
                  <a:pt x="513968" y="352348"/>
                </a:lnTo>
                <a:lnTo>
                  <a:pt x="518794" y="354406"/>
                </a:lnTo>
                <a:lnTo>
                  <a:pt x="520674" y="356120"/>
                </a:lnTo>
                <a:lnTo>
                  <a:pt x="524141" y="359244"/>
                </a:lnTo>
                <a:lnTo>
                  <a:pt x="528548" y="367753"/>
                </a:lnTo>
                <a:lnTo>
                  <a:pt x="530339" y="372071"/>
                </a:lnTo>
                <a:lnTo>
                  <a:pt x="532434" y="377050"/>
                </a:lnTo>
                <a:lnTo>
                  <a:pt x="535089" y="387667"/>
                </a:lnTo>
                <a:lnTo>
                  <a:pt x="535647" y="393077"/>
                </a:lnTo>
                <a:lnTo>
                  <a:pt x="536003" y="396328"/>
                </a:lnTo>
                <a:lnTo>
                  <a:pt x="536257" y="403047"/>
                </a:lnTo>
                <a:lnTo>
                  <a:pt x="535177" y="406107"/>
                </a:lnTo>
                <a:lnTo>
                  <a:pt x="534060" y="409244"/>
                </a:lnTo>
                <a:lnTo>
                  <a:pt x="528281" y="413613"/>
                </a:lnTo>
                <a:lnTo>
                  <a:pt x="527202" y="416737"/>
                </a:lnTo>
                <a:lnTo>
                  <a:pt x="525526" y="421601"/>
                </a:lnTo>
                <a:lnTo>
                  <a:pt x="527634" y="432244"/>
                </a:lnTo>
                <a:lnTo>
                  <a:pt x="526719" y="437286"/>
                </a:lnTo>
                <a:lnTo>
                  <a:pt x="526224" y="439978"/>
                </a:lnTo>
                <a:lnTo>
                  <a:pt x="523239" y="444944"/>
                </a:lnTo>
                <a:lnTo>
                  <a:pt x="523087" y="447687"/>
                </a:lnTo>
                <a:lnTo>
                  <a:pt x="522922" y="450850"/>
                </a:lnTo>
                <a:lnTo>
                  <a:pt x="525589" y="456857"/>
                </a:lnTo>
                <a:lnTo>
                  <a:pt x="525995" y="459994"/>
                </a:lnTo>
                <a:lnTo>
                  <a:pt x="526364" y="463003"/>
                </a:lnTo>
                <a:lnTo>
                  <a:pt x="527049" y="469176"/>
                </a:lnTo>
                <a:lnTo>
                  <a:pt x="526224" y="472097"/>
                </a:lnTo>
                <a:lnTo>
                  <a:pt x="525538" y="474560"/>
                </a:lnTo>
                <a:lnTo>
                  <a:pt x="521512" y="478332"/>
                </a:lnTo>
                <a:lnTo>
                  <a:pt x="520674" y="480783"/>
                </a:lnTo>
                <a:lnTo>
                  <a:pt x="518960" y="485787"/>
                </a:lnTo>
                <a:lnTo>
                  <a:pt x="519302" y="495744"/>
                </a:lnTo>
                <a:lnTo>
                  <a:pt x="518756" y="502373"/>
                </a:lnTo>
                <a:lnTo>
                  <a:pt x="518667" y="503529"/>
                </a:lnTo>
                <a:lnTo>
                  <a:pt x="518553" y="504621"/>
                </a:lnTo>
                <a:lnTo>
                  <a:pt x="518375" y="505548"/>
                </a:lnTo>
                <a:lnTo>
                  <a:pt x="517397" y="511022"/>
                </a:lnTo>
                <a:lnTo>
                  <a:pt x="515886" y="522554"/>
                </a:lnTo>
                <a:lnTo>
                  <a:pt x="512584" y="527062"/>
                </a:lnTo>
                <a:lnTo>
                  <a:pt x="509765" y="530872"/>
                </a:lnTo>
                <a:lnTo>
                  <a:pt x="500291" y="534314"/>
                </a:lnTo>
                <a:lnTo>
                  <a:pt x="496506" y="537210"/>
                </a:lnTo>
                <a:lnTo>
                  <a:pt x="493128" y="539788"/>
                </a:lnTo>
                <a:lnTo>
                  <a:pt x="486422" y="545211"/>
                </a:lnTo>
                <a:lnTo>
                  <a:pt x="483946" y="548678"/>
                </a:lnTo>
                <a:lnTo>
                  <a:pt x="482269" y="551027"/>
                </a:lnTo>
                <a:lnTo>
                  <a:pt x="481177" y="557034"/>
                </a:lnTo>
                <a:lnTo>
                  <a:pt x="479361" y="559295"/>
                </a:lnTo>
                <a:lnTo>
                  <a:pt x="477405" y="561721"/>
                </a:lnTo>
                <a:lnTo>
                  <a:pt x="472160" y="565518"/>
                </a:lnTo>
                <a:lnTo>
                  <a:pt x="469214" y="566534"/>
                </a:lnTo>
                <a:lnTo>
                  <a:pt x="466978" y="567347"/>
                </a:lnTo>
                <a:lnTo>
                  <a:pt x="462051" y="566331"/>
                </a:lnTo>
                <a:lnTo>
                  <a:pt x="459790" y="567029"/>
                </a:lnTo>
                <a:lnTo>
                  <a:pt x="457898" y="567601"/>
                </a:lnTo>
                <a:lnTo>
                  <a:pt x="453999" y="569429"/>
                </a:lnTo>
                <a:lnTo>
                  <a:pt x="453021" y="571144"/>
                </a:lnTo>
                <a:lnTo>
                  <a:pt x="451929" y="573100"/>
                </a:lnTo>
                <a:lnTo>
                  <a:pt x="452627" y="577888"/>
                </a:lnTo>
                <a:lnTo>
                  <a:pt x="453021" y="580085"/>
                </a:lnTo>
                <a:lnTo>
                  <a:pt x="453339" y="581774"/>
                </a:lnTo>
                <a:lnTo>
                  <a:pt x="455269" y="584873"/>
                </a:lnTo>
                <a:lnTo>
                  <a:pt x="455447" y="586600"/>
                </a:lnTo>
                <a:lnTo>
                  <a:pt x="455663" y="588860"/>
                </a:lnTo>
                <a:lnTo>
                  <a:pt x="455028" y="593521"/>
                </a:lnTo>
                <a:lnTo>
                  <a:pt x="453999" y="595528"/>
                </a:lnTo>
                <a:lnTo>
                  <a:pt x="453174" y="597128"/>
                </a:lnTo>
                <a:lnTo>
                  <a:pt x="450621" y="600075"/>
                </a:lnTo>
                <a:lnTo>
                  <a:pt x="448919" y="600633"/>
                </a:lnTo>
                <a:lnTo>
                  <a:pt x="446760" y="601306"/>
                </a:lnTo>
                <a:lnTo>
                  <a:pt x="442023" y="598182"/>
                </a:lnTo>
                <a:lnTo>
                  <a:pt x="439978" y="599160"/>
                </a:lnTo>
                <a:lnTo>
                  <a:pt x="438226" y="600024"/>
                </a:lnTo>
                <a:lnTo>
                  <a:pt x="436486" y="604012"/>
                </a:lnTo>
                <a:lnTo>
                  <a:pt x="436105" y="605942"/>
                </a:lnTo>
                <a:lnTo>
                  <a:pt x="435622" y="608507"/>
                </a:lnTo>
                <a:lnTo>
                  <a:pt x="436371" y="613994"/>
                </a:lnTo>
                <a:lnTo>
                  <a:pt x="437565" y="616318"/>
                </a:lnTo>
                <a:lnTo>
                  <a:pt x="438556" y="618261"/>
                </a:lnTo>
                <a:lnTo>
                  <a:pt x="443014" y="620344"/>
                </a:lnTo>
                <a:lnTo>
                  <a:pt x="443839" y="622376"/>
                </a:lnTo>
                <a:lnTo>
                  <a:pt x="444995" y="625144"/>
                </a:lnTo>
                <a:lnTo>
                  <a:pt x="445198" y="631901"/>
                </a:lnTo>
                <a:lnTo>
                  <a:pt x="443598" y="634453"/>
                </a:lnTo>
                <a:lnTo>
                  <a:pt x="442125" y="636778"/>
                </a:lnTo>
                <a:lnTo>
                  <a:pt x="436054" y="638048"/>
                </a:lnTo>
                <a:lnTo>
                  <a:pt x="433704" y="639508"/>
                </a:lnTo>
                <a:lnTo>
                  <a:pt x="429971" y="641870"/>
                </a:lnTo>
                <a:lnTo>
                  <a:pt x="422592" y="646836"/>
                </a:lnTo>
                <a:lnTo>
                  <a:pt x="419684" y="650151"/>
                </a:lnTo>
                <a:lnTo>
                  <a:pt x="413348" y="661128"/>
                </a:lnTo>
                <a:lnTo>
                  <a:pt x="406940" y="672294"/>
                </a:lnTo>
                <a:lnTo>
                  <a:pt x="406641" y="672630"/>
                </a:lnTo>
                <a:lnTo>
                  <a:pt x="402945" y="676592"/>
                </a:lnTo>
                <a:lnTo>
                  <a:pt x="393941" y="683323"/>
                </a:lnTo>
                <a:lnTo>
                  <a:pt x="388759" y="684936"/>
                </a:lnTo>
                <a:lnTo>
                  <a:pt x="377656" y="687636"/>
                </a:lnTo>
                <a:lnTo>
                  <a:pt x="363725" y="689472"/>
                </a:lnTo>
                <a:lnTo>
                  <a:pt x="350288" y="689096"/>
                </a:lnTo>
                <a:lnTo>
                  <a:pt x="340665" y="685157"/>
                </a:lnTo>
                <a:lnTo>
                  <a:pt x="340436" y="684936"/>
                </a:lnTo>
                <a:lnTo>
                  <a:pt x="338340" y="682828"/>
                </a:lnTo>
                <a:lnTo>
                  <a:pt x="339229" y="675817"/>
                </a:lnTo>
                <a:lnTo>
                  <a:pt x="340436" y="673112"/>
                </a:lnTo>
                <a:lnTo>
                  <a:pt x="341363" y="671042"/>
                </a:lnTo>
                <a:lnTo>
                  <a:pt x="345579" y="668629"/>
                </a:lnTo>
                <a:lnTo>
                  <a:pt x="347192" y="667042"/>
                </a:lnTo>
                <a:lnTo>
                  <a:pt x="349224" y="665086"/>
                </a:lnTo>
                <a:lnTo>
                  <a:pt x="353542" y="661289"/>
                </a:lnTo>
                <a:lnTo>
                  <a:pt x="354926" y="658863"/>
                </a:lnTo>
                <a:lnTo>
                  <a:pt x="356590" y="655878"/>
                </a:lnTo>
                <a:lnTo>
                  <a:pt x="358813" y="649185"/>
                </a:lnTo>
                <a:lnTo>
                  <a:pt x="358559" y="645782"/>
                </a:lnTo>
                <a:lnTo>
                  <a:pt x="358368" y="643280"/>
                </a:lnTo>
                <a:lnTo>
                  <a:pt x="356488" y="638098"/>
                </a:lnTo>
                <a:lnTo>
                  <a:pt x="354444" y="636625"/>
                </a:lnTo>
                <a:lnTo>
                  <a:pt x="351497" y="634492"/>
                </a:lnTo>
                <a:lnTo>
                  <a:pt x="343446" y="634123"/>
                </a:lnTo>
                <a:lnTo>
                  <a:pt x="339953" y="635165"/>
                </a:lnTo>
                <a:lnTo>
                  <a:pt x="338391" y="635647"/>
                </a:lnTo>
                <a:lnTo>
                  <a:pt x="336422" y="638759"/>
                </a:lnTo>
                <a:lnTo>
                  <a:pt x="334873" y="639292"/>
                </a:lnTo>
                <a:lnTo>
                  <a:pt x="331965" y="640295"/>
                </a:lnTo>
                <a:lnTo>
                  <a:pt x="325539" y="638276"/>
                </a:lnTo>
                <a:lnTo>
                  <a:pt x="322554" y="639013"/>
                </a:lnTo>
                <a:lnTo>
                  <a:pt x="320332" y="639584"/>
                </a:lnTo>
                <a:lnTo>
                  <a:pt x="316280" y="642061"/>
                </a:lnTo>
                <a:lnTo>
                  <a:pt x="314578" y="643623"/>
                </a:lnTo>
                <a:lnTo>
                  <a:pt x="312242" y="645756"/>
                </a:lnTo>
                <a:lnTo>
                  <a:pt x="310375" y="653110"/>
                </a:lnTo>
                <a:lnTo>
                  <a:pt x="307327" y="654024"/>
                </a:lnTo>
                <a:lnTo>
                  <a:pt x="305777" y="654469"/>
                </a:lnTo>
                <a:lnTo>
                  <a:pt x="302831" y="652119"/>
                </a:lnTo>
                <a:lnTo>
                  <a:pt x="301294" y="651598"/>
                </a:lnTo>
                <a:lnTo>
                  <a:pt x="299745" y="651065"/>
                </a:lnTo>
                <a:lnTo>
                  <a:pt x="296252" y="650849"/>
                </a:lnTo>
                <a:lnTo>
                  <a:pt x="295008" y="649782"/>
                </a:lnTo>
                <a:lnTo>
                  <a:pt x="293649" y="648614"/>
                </a:lnTo>
                <a:lnTo>
                  <a:pt x="293458" y="644296"/>
                </a:lnTo>
                <a:lnTo>
                  <a:pt x="291998" y="643255"/>
                </a:lnTo>
                <a:lnTo>
                  <a:pt x="290779" y="642391"/>
                </a:lnTo>
                <a:lnTo>
                  <a:pt x="287451" y="642099"/>
                </a:lnTo>
                <a:lnTo>
                  <a:pt x="286067" y="642645"/>
                </a:lnTo>
                <a:lnTo>
                  <a:pt x="284721" y="643166"/>
                </a:lnTo>
                <a:lnTo>
                  <a:pt x="282600" y="645617"/>
                </a:lnTo>
                <a:lnTo>
                  <a:pt x="282206" y="647001"/>
                </a:lnTo>
                <a:lnTo>
                  <a:pt x="281762" y="648589"/>
                </a:lnTo>
                <a:lnTo>
                  <a:pt x="284264" y="652106"/>
                </a:lnTo>
                <a:lnTo>
                  <a:pt x="283413" y="653542"/>
                </a:lnTo>
                <a:lnTo>
                  <a:pt x="282790" y="654570"/>
                </a:lnTo>
                <a:lnTo>
                  <a:pt x="280022" y="655015"/>
                </a:lnTo>
                <a:lnTo>
                  <a:pt x="278828" y="654989"/>
                </a:lnTo>
                <a:lnTo>
                  <a:pt x="276961" y="654913"/>
                </a:lnTo>
                <a:lnTo>
                  <a:pt x="273443" y="653249"/>
                </a:lnTo>
                <a:lnTo>
                  <a:pt x="271818" y="652335"/>
                </a:lnTo>
                <a:lnTo>
                  <a:pt x="270408" y="651522"/>
                </a:lnTo>
                <a:lnTo>
                  <a:pt x="268185" y="648982"/>
                </a:lnTo>
                <a:lnTo>
                  <a:pt x="266738" y="648220"/>
                </a:lnTo>
                <a:lnTo>
                  <a:pt x="263905" y="646709"/>
                </a:lnTo>
                <a:lnTo>
                  <a:pt x="257657" y="644423"/>
                </a:lnTo>
                <a:lnTo>
                  <a:pt x="254419" y="644347"/>
                </a:lnTo>
                <a:lnTo>
                  <a:pt x="252920" y="644321"/>
                </a:lnTo>
                <a:lnTo>
                  <a:pt x="250126" y="645782"/>
                </a:lnTo>
                <a:lnTo>
                  <a:pt x="248615" y="645909"/>
                </a:lnTo>
                <a:lnTo>
                  <a:pt x="245046" y="646214"/>
                </a:lnTo>
                <a:lnTo>
                  <a:pt x="237705" y="645680"/>
                </a:lnTo>
                <a:lnTo>
                  <a:pt x="234365" y="644347"/>
                </a:lnTo>
                <a:lnTo>
                  <a:pt x="232155" y="643496"/>
                </a:lnTo>
                <a:lnTo>
                  <a:pt x="229006" y="639419"/>
                </a:lnTo>
                <a:lnTo>
                  <a:pt x="226758" y="638670"/>
                </a:lnTo>
                <a:lnTo>
                  <a:pt x="225183" y="638149"/>
                </a:lnTo>
                <a:lnTo>
                  <a:pt x="221767" y="638492"/>
                </a:lnTo>
                <a:lnTo>
                  <a:pt x="220116" y="638670"/>
                </a:lnTo>
                <a:lnTo>
                  <a:pt x="217804" y="638898"/>
                </a:lnTo>
                <a:lnTo>
                  <a:pt x="212750" y="639013"/>
                </a:lnTo>
                <a:lnTo>
                  <a:pt x="211048" y="640600"/>
                </a:lnTo>
                <a:lnTo>
                  <a:pt x="209041" y="642480"/>
                </a:lnTo>
                <a:lnTo>
                  <a:pt x="208635" y="648449"/>
                </a:lnTo>
                <a:lnTo>
                  <a:pt x="207911" y="651103"/>
                </a:lnTo>
                <a:lnTo>
                  <a:pt x="207187" y="653745"/>
                </a:lnTo>
                <a:lnTo>
                  <a:pt x="206501" y="659307"/>
                </a:lnTo>
                <a:lnTo>
                  <a:pt x="205257" y="661733"/>
                </a:lnTo>
                <a:lnTo>
                  <a:pt x="203441" y="665302"/>
                </a:lnTo>
                <a:lnTo>
                  <a:pt x="197865" y="671182"/>
                </a:lnTo>
                <a:lnTo>
                  <a:pt x="194983" y="673938"/>
                </a:lnTo>
                <a:lnTo>
                  <a:pt x="191896" y="676910"/>
                </a:lnTo>
                <a:lnTo>
                  <a:pt x="184835" y="681736"/>
                </a:lnTo>
                <a:lnTo>
                  <a:pt x="181457" y="684326"/>
                </a:lnTo>
                <a:lnTo>
                  <a:pt x="178587" y="686523"/>
                </a:lnTo>
                <a:lnTo>
                  <a:pt x="172237" y="690308"/>
                </a:lnTo>
                <a:lnTo>
                  <a:pt x="169976" y="693166"/>
                </a:lnTo>
                <a:lnTo>
                  <a:pt x="168897" y="694486"/>
                </a:lnTo>
                <a:lnTo>
                  <a:pt x="167093" y="697699"/>
                </a:lnTo>
                <a:lnTo>
                  <a:pt x="167081" y="699439"/>
                </a:lnTo>
                <a:lnTo>
                  <a:pt x="167068" y="701167"/>
                </a:lnTo>
                <a:lnTo>
                  <a:pt x="169468" y="704037"/>
                </a:lnTo>
                <a:lnTo>
                  <a:pt x="169862" y="705713"/>
                </a:lnTo>
                <a:lnTo>
                  <a:pt x="170218" y="707250"/>
                </a:lnTo>
                <a:lnTo>
                  <a:pt x="170357" y="710450"/>
                </a:lnTo>
                <a:lnTo>
                  <a:pt x="170103" y="711987"/>
                </a:lnTo>
                <a:lnTo>
                  <a:pt x="169697" y="714425"/>
                </a:lnTo>
                <a:lnTo>
                  <a:pt x="168008" y="719188"/>
                </a:lnTo>
                <a:lnTo>
                  <a:pt x="166598" y="721194"/>
                </a:lnTo>
                <a:lnTo>
                  <a:pt x="164718" y="723849"/>
                </a:lnTo>
                <a:lnTo>
                  <a:pt x="159321" y="727722"/>
                </a:lnTo>
                <a:lnTo>
                  <a:pt x="156692" y="729627"/>
                </a:lnTo>
                <a:lnTo>
                  <a:pt x="153161" y="732205"/>
                </a:lnTo>
                <a:lnTo>
                  <a:pt x="145364" y="736244"/>
                </a:lnTo>
                <a:lnTo>
                  <a:pt x="141833" y="738835"/>
                </a:lnTo>
                <a:lnTo>
                  <a:pt x="138214" y="741464"/>
                </a:lnTo>
                <a:lnTo>
                  <a:pt x="131825" y="747826"/>
                </a:lnTo>
                <a:lnTo>
                  <a:pt x="128181" y="750430"/>
                </a:lnTo>
                <a:lnTo>
                  <a:pt x="124358" y="753135"/>
                </a:lnTo>
                <a:lnTo>
                  <a:pt x="115989" y="757466"/>
                </a:lnTo>
                <a:lnTo>
                  <a:pt x="111988" y="759968"/>
                </a:lnTo>
                <a:lnTo>
                  <a:pt x="107734" y="762622"/>
                </a:lnTo>
                <a:lnTo>
                  <a:pt x="99529" y="768426"/>
                </a:lnTo>
                <a:lnTo>
                  <a:pt x="95199" y="770953"/>
                </a:lnTo>
                <a:lnTo>
                  <a:pt x="90919" y="773455"/>
                </a:lnTo>
                <a:lnTo>
                  <a:pt x="81711" y="777405"/>
                </a:lnTo>
                <a:lnTo>
                  <a:pt x="77558" y="780135"/>
                </a:lnTo>
                <a:lnTo>
                  <a:pt x="73520" y="782802"/>
                </a:lnTo>
                <a:lnTo>
                  <a:pt x="67144" y="790803"/>
                </a:lnTo>
                <a:lnTo>
                  <a:pt x="62585" y="792454"/>
                </a:lnTo>
                <a:lnTo>
                  <a:pt x="59169" y="793673"/>
                </a:lnTo>
                <a:lnTo>
                  <a:pt x="51688" y="792873"/>
                </a:lnTo>
                <a:lnTo>
                  <a:pt x="48094" y="792454"/>
                </a:lnTo>
                <a:lnTo>
                  <a:pt x="45072" y="792111"/>
                </a:lnTo>
                <a:lnTo>
                  <a:pt x="39344" y="791210"/>
                </a:lnTo>
                <a:lnTo>
                  <a:pt x="35890" y="7899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5456012" y="3124374"/>
            <a:ext cx="365630" cy="541141"/>
          </a:xfrm>
          <a:custGeom>
            <a:avLst/>
            <a:gdLst/>
            <a:ahLst/>
            <a:cxnLst/>
            <a:rect l="l" t="t" r="r" b="b"/>
            <a:pathLst>
              <a:path w="536257" h="793673">
                <a:moveTo>
                  <a:pt x="452634" y="107912"/>
                </a:moveTo>
                <a:lnTo>
                  <a:pt x="452297" y="95656"/>
                </a:lnTo>
                <a:lnTo>
                  <a:pt x="452427" y="93926"/>
                </a:lnTo>
                <a:lnTo>
                  <a:pt x="454214" y="81502"/>
                </a:lnTo>
                <a:lnTo>
                  <a:pt x="456632" y="67571"/>
                </a:lnTo>
                <a:lnTo>
                  <a:pt x="458101" y="55778"/>
                </a:lnTo>
                <a:lnTo>
                  <a:pt x="458099" y="50239"/>
                </a:lnTo>
                <a:lnTo>
                  <a:pt x="457277" y="36439"/>
                </a:lnTo>
                <a:lnTo>
                  <a:pt x="456641" y="24142"/>
                </a:lnTo>
                <a:lnTo>
                  <a:pt x="456526" y="13436"/>
                </a:lnTo>
                <a:lnTo>
                  <a:pt x="456844" y="7785"/>
                </a:lnTo>
                <a:lnTo>
                  <a:pt x="453745" y="7708"/>
                </a:lnTo>
                <a:lnTo>
                  <a:pt x="449211" y="7556"/>
                </a:lnTo>
                <a:lnTo>
                  <a:pt x="445363" y="6921"/>
                </a:lnTo>
                <a:lnTo>
                  <a:pt x="441718" y="5816"/>
                </a:lnTo>
                <a:lnTo>
                  <a:pt x="438124" y="4254"/>
                </a:lnTo>
                <a:lnTo>
                  <a:pt x="434924" y="1473"/>
                </a:lnTo>
                <a:lnTo>
                  <a:pt x="432968" y="939"/>
                </a:lnTo>
                <a:lnTo>
                  <a:pt x="429475" y="0"/>
                </a:lnTo>
                <a:lnTo>
                  <a:pt x="422097" y="939"/>
                </a:lnTo>
                <a:lnTo>
                  <a:pt x="412610" y="939"/>
                </a:lnTo>
                <a:lnTo>
                  <a:pt x="400888" y="558"/>
                </a:lnTo>
                <a:lnTo>
                  <a:pt x="395033" y="939"/>
                </a:lnTo>
                <a:lnTo>
                  <a:pt x="389254" y="1320"/>
                </a:lnTo>
                <a:lnTo>
                  <a:pt x="377761" y="2908"/>
                </a:lnTo>
                <a:lnTo>
                  <a:pt x="372084" y="4076"/>
                </a:lnTo>
                <a:lnTo>
                  <a:pt x="366750" y="5181"/>
                </a:lnTo>
                <a:lnTo>
                  <a:pt x="355828" y="7226"/>
                </a:lnTo>
                <a:lnTo>
                  <a:pt x="351066" y="9880"/>
                </a:lnTo>
                <a:lnTo>
                  <a:pt x="347179" y="12052"/>
                </a:lnTo>
                <a:lnTo>
                  <a:pt x="340283" y="18148"/>
                </a:lnTo>
                <a:lnTo>
                  <a:pt x="338023" y="21945"/>
                </a:lnTo>
                <a:lnTo>
                  <a:pt x="336270" y="24917"/>
                </a:lnTo>
                <a:lnTo>
                  <a:pt x="333882" y="31902"/>
                </a:lnTo>
                <a:lnTo>
                  <a:pt x="334632" y="35255"/>
                </a:lnTo>
                <a:lnTo>
                  <a:pt x="335152" y="37528"/>
                </a:lnTo>
                <a:lnTo>
                  <a:pt x="339813" y="40259"/>
                </a:lnTo>
                <a:lnTo>
                  <a:pt x="341261" y="44234"/>
                </a:lnTo>
                <a:lnTo>
                  <a:pt x="341223" y="48260"/>
                </a:lnTo>
                <a:lnTo>
                  <a:pt x="340042" y="51765"/>
                </a:lnTo>
                <a:lnTo>
                  <a:pt x="338010" y="55346"/>
                </a:lnTo>
                <a:lnTo>
                  <a:pt x="334543" y="56337"/>
                </a:lnTo>
                <a:lnTo>
                  <a:pt x="330961" y="54432"/>
                </a:lnTo>
                <a:lnTo>
                  <a:pt x="328333" y="52324"/>
                </a:lnTo>
                <a:lnTo>
                  <a:pt x="327507" y="48806"/>
                </a:lnTo>
                <a:lnTo>
                  <a:pt x="324650" y="47256"/>
                </a:lnTo>
                <a:lnTo>
                  <a:pt x="321030" y="47625"/>
                </a:lnTo>
                <a:lnTo>
                  <a:pt x="317690" y="48526"/>
                </a:lnTo>
                <a:lnTo>
                  <a:pt x="314718" y="50660"/>
                </a:lnTo>
                <a:lnTo>
                  <a:pt x="313258" y="51676"/>
                </a:lnTo>
                <a:lnTo>
                  <a:pt x="310502" y="54610"/>
                </a:lnTo>
                <a:lnTo>
                  <a:pt x="307771" y="55359"/>
                </a:lnTo>
                <a:lnTo>
                  <a:pt x="304342" y="54991"/>
                </a:lnTo>
                <a:lnTo>
                  <a:pt x="302361" y="53479"/>
                </a:lnTo>
                <a:lnTo>
                  <a:pt x="300393" y="49618"/>
                </a:lnTo>
                <a:lnTo>
                  <a:pt x="296862" y="49301"/>
                </a:lnTo>
                <a:lnTo>
                  <a:pt x="293166" y="50266"/>
                </a:lnTo>
                <a:lnTo>
                  <a:pt x="289953" y="53682"/>
                </a:lnTo>
                <a:lnTo>
                  <a:pt x="288251" y="55130"/>
                </a:lnTo>
                <a:lnTo>
                  <a:pt x="285445" y="58572"/>
                </a:lnTo>
                <a:lnTo>
                  <a:pt x="282181" y="59423"/>
                </a:lnTo>
                <a:lnTo>
                  <a:pt x="278028" y="58293"/>
                </a:lnTo>
                <a:lnTo>
                  <a:pt x="275666" y="56527"/>
                </a:lnTo>
                <a:lnTo>
                  <a:pt x="272948" y="53060"/>
                </a:lnTo>
                <a:lnTo>
                  <a:pt x="269582" y="54686"/>
                </a:lnTo>
                <a:lnTo>
                  <a:pt x="266306" y="56502"/>
                </a:lnTo>
                <a:lnTo>
                  <a:pt x="263232" y="59461"/>
                </a:lnTo>
                <a:lnTo>
                  <a:pt x="261912" y="61087"/>
                </a:lnTo>
                <a:lnTo>
                  <a:pt x="259714" y="63817"/>
                </a:lnTo>
                <a:lnTo>
                  <a:pt x="256006" y="69875"/>
                </a:lnTo>
                <a:lnTo>
                  <a:pt x="254901" y="73190"/>
                </a:lnTo>
                <a:lnTo>
                  <a:pt x="253237" y="78206"/>
                </a:lnTo>
                <a:lnTo>
                  <a:pt x="251993" y="88950"/>
                </a:lnTo>
                <a:lnTo>
                  <a:pt x="252488" y="94221"/>
                </a:lnTo>
                <a:lnTo>
                  <a:pt x="252768" y="97231"/>
                </a:lnTo>
                <a:lnTo>
                  <a:pt x="256222" y="102781"/>
                </a:lnTo>
                <a:lnTo>
                  <a:pt x="256006" y="108597"/>
                </a:lnTo>
                <a:lnTo>
                  <a:pt x="252602" y="113449"/>
                </a:lnTo>
                <a:lnTo>
                  <a:pt x="252006" y="116192"/>
                </a:lnTo>
                <a:lnTo>
                  <a:pt x="251320" y="119303"/>
                </a:lnTo>
                <a:lnTo>
                  <a:pt x="250799" y="125818"/>
                </a:lnTo>
                <a:lnTo>
                  <a:pt x="251282" y="128993"/>
                </a:lnTo>
                <a:lnTo>
                  <a:pt x="251612" y="131229"/>
                </a:lnTo>
                <a:lnTo>
                  <a:pt x="253606" y="135343"/>
                </a:lnTo>
                <a:lnTo>
                  <a:pt x="255295" y="139712"/>
                </a:lnTo>
                <a:lnTo>
                  <a:pt x="258533" y="144043"/>
                </a:lnTo>
                <a:lnTo>
                  <a:pt x="257721" y="147980"/>
                </a:lnTo>
                <a:lnTo>
                  <a:pt x="254761" y="150012"/>
                </a:lnTo>
                <a:lnTo>
                  <a:pt x="251752" y="152222"/>
                </a:lnTo>
                <a:lnTo>
                  <a:pt x="247662" y="153606"/>
                </a:lnTo>
                <a:lnTo>
                  <a:pt x="243801" y="156425"/>
                </a:lnTo>
                <a:lnTo>
                  <a:pt x="239991" y="160235"/>
                </a:lnTo>
                <a:lnTo>
                  <a:pt x="237020" y="164592"/>
                </a:lnTo>
                <a:lnTo>
                  <a:pt x="234822" y="168744"/>
                </a:lnTo>
                <a:lnTo>
                  <a:pt x="233819" y="172427"/>
                </a:lnTo>
                <a:lnTo>
                  <a:pt x="233489" y="177152"/>
                </a:lnTo>
                <a:lnTo>
                  <a:pt x="234289" y="181698"/>
                </a:lnTo>
                <a:lnTo>
                  <a:pt x="237362" y="185635"/>
                </a:lnTo>
                <a:lnTo>
                  <a:pt x="237515" y="187960"/>
                </a:lnTo>
                <a:lnTo>
                  <a:pt x="237705" y="190995"/>
                </a:lnTo>
                <a:lnTo>
                  <a:pt x="234873" y="196735"/>
                </a:lnTo>
                <a:lnTo>
                  <a:pt x="234251" y="199720"/>
                </a:lnTo>
                <a:lnTo>
                  <a:pt x="233603" y="203161"/>
                </a:lnTo>
                <a:lnTo>
                  <a:pt x="233019" y="207225"/>
                </a:lnTo>
                <a:lnTo>
                  <a:pt x="232676" y="210616"/>
                </a:lnTo>
                <a:lnTo>
                  <a:pt x="232371" y="214845"/>
                </a:lnTo>
                <a:lnTo>
                  <a:pt x="233552" y="223431"/>
                </a:lnTo>
                <a:lnTo>
                  <a:pt x="232676" y="227584"/>
                </a:lnTo>
                <a:lnTo>
                  <a:pt x="232181" y="229895"/>
                </a:lnTo>
                <a:lnTo>
                  <a:pt x="230517" y="234619"/>
                </a:lnTo>
                <a:lnTo>
                  <a:pt x="226466" y="238531"/>
                </a:lnTo>
                <a:lnTo>
                  <a:pt x="219735" y="239826"/>
                </a:lnTo>
                <a:lnTo>
                  <a:pt x="216725" y="241096"/>
                </a:lnTo>
                <a:lnTo>
                  <a:pt x="214414" y="242074"/>
                </a:lnTo>
                <a:lnTo>
                  <a:pt x="209689" y="243903"/>
                </a:lnTo>
                <a:lnTo>
                  <a:pt x="207556" y="245198"/>
                </a:lnTo>
                <a:lnTo>
                  <a:pt x="203377" y="247764"/>
                </a:lnTo>
                <a:lnTo>
                  <a:pt x="195973" y="254241"/>
                </a:lnTo>
                <a:lnTo>
                  <a:pt x="192328" y="257530"/>
                </a:lnTo>
                <a:lnTo>
                  <a:pt x="192003" y="257823"/>
                </a:lnTo>
                <a:lnTo>
                  <a:pt x="182446" y="266540"/>
                </a:lnTo>
                <a:lnTo>
                  <a:pt x="173964" y="275894"/>
                </a:lnTo>
                <a:lnTo>
                  <a:pt x="171310" y="279933"/>
                </a:lnTo>
                <a:lnTo>
                  <a:pt x="167639" y="289039"/>
                </a:lnTo>
                <a:lnTo>
                  <a:pt x="166712" y="293789"/>
                </a:lnTo>
                <a:lnTo>
                  <a:pt x="165760" y="298678"/>
                </a:lnTo>
                <a:lnTo>
                  <a:pt x="167678" y="308902"/>
                </a:lnTo>
                <a:lnTo>
                  <a:pt x="166712" y="313842"/>
                </a:lnTo>
                <a:lnTo>
                  <a:pt x="161962" y="327248"/>
                </a:lnTo>
                <a:lnTo>
                  <a:pt x="156565" y="338721"/>
                </a:lnTo>
                <a:lnTo>
                  <a:pt x="153949" y="343941"/>
                </a:lnTo>
                <a:lnTo>
                  <a:pt x="147307" y="353631"/>
                </a:lnTo>
                <a:lnTo>
                  <a:pt x="144487" y="358775"/>
                </a:lnTo>
                <a:lnTo>
                  <a:pt x="143116" y="361292"/>
                </a:lnTo>
                <a:lnTo>
                  <a:pt x="136826" y="373257"/>
                </a:lnTo>
                <a:lnTo>
                  <a:pt x="131686" y="384619"/>
                </a:lnTo>
                <a:lnTo>
                  <a:pt x="129692" y="390169"/>
                </a:lnTo>
                <a:lnTo>
                  <a:pt x="127038" y="401726"/>
                </a:lnTo>
                <a:lnTo>
                  <a:pt x="126364" y="407581"/>
                </a:lnTo>
                <a:lnTo>
                  <a:pt x="126301" y="409676"/>
                </a:lnTo>
                <a:lnTo>
                  <a:pt x="126453" y="414375"/>
                </a:lnTo>
                <a:lnTo>
                  <a:pt x="127939" y="421576"/>
                </a:lnTo>
                <a:lnTo>
                  <a:pt x="126364" y="424980"/>
                </a:lnTo>
                <a:lnTo>
                  <a:pt x="124764" y="428421"/>
                </a:lnTo>
                <a:lnTo>
                  <a:pt x="117551" y="432269"/>
                </a:lnTo>
                <a:lnTo>
                  <a:pt x="114769" y="434873"/>
                </a:lnTo>
                <a:lnTo>
                  <a:pt x="114455" y="435170"/>
                </a:lnTo>
                <a:lnTo>
                  <a:pt x="105453" y="444363"/>
                </a:lnTo>
                <a:lnTo>
                  <a:pt x="96659" y="453478"/>
                </a:lnTo>
                <a:lnTo>
                  <a:pt x="92506" y="457542"/>
                </a:lnTo>
                <a:lnTo>
                  <a:pt x="83515" y="465010"/>
                </a:lnTo>
                <a:lnTo>
                  <a:pt x="79743" y="469430"/>
                </a:lnTo>
                <a:lnTo>
                  <a:pt x="75641" y="474230"/>
                </a:lnTo>
                <a:lnTo>
                  <a:pt x="68148" y="484479"/>
                </a:lnTo>
                <a:lnTo>
                  <a:pt x="65481" y="490194"/>
                </a:lnTo>
                <a:lnTo>
                  <a:pt x="63106" y="495325"/>
                </a:lnTo>
                <a:lnTo>
                  <a:pt x="61163" y="506564"/>
                </a:lnTo>
                <a:lnTo>
                  <a:pt x="59435" y="511937"/>
                </a:lnTo>
                <a:lnTo>
                  <a:pt x="58305" y="515505"/>
                </a:lnTo>
                <a:lnTo>
                  <a:pt x="55994" y="522605"/>
                </a:lnTo>
                <a:lnTo>
                  <a:pt x="54368" y="525957"/>
                </a:lnTo>
                <a:lnTo>
                  <a:pt x="51828" y="531215"/>
                </a:lnTo>
                <a:lnTo>
                  <a:pt x="44932" y="540715"/>
                </a:lnTo>
                <a:lnTo>
                  <a:pt x="42049" y="545769"/>
                </a:lnTo>
                <a:lnTo>
                  <a:pt x="39192" y="550811"/>
                </a:lnTo>
                <a:lnTo>
                  <a:pt x="32842" y="560705"/>
                </a:lnTo>
                <a:lnTo>
                  <a:pt x="31419" y="566318"/>
                </a:lnTo>
                <a:lnTo>
                  <a:pt x="29908" y="572223"/>
                </a:lnTo>
                <a:lnTo>
                  <a:pt x="31127" y="584619"/>
                </a:lnTo>
                <a:lnTo>
                  <a:pt x="30937" y="590715"/>
                </a:lnTo>
                <a:lnTo>
                  <a:pt x="30746" y="596506"/>
                </a:lnTo>
                <a:lnTo>
                  <a:pt x="30606" y="608139"/>
                </a:lnTo>
                <a:lnTo>
                  <a:pt x="29971" y="613918"/>
                </a:lnTo>
                <a:lnTo>
                  <a:pt x="28530" y="624240"/>
                </a:lnTo>
                <a:lnTo>
                  <a:pt x="26078" y="638121"/>
                </a:lnTo>
                <a:lnTo>
                  <a:pt x="23444" y="649909"/>
                </a:lnTo>
                <a:lnTo>
                  <a:pt x="19851" y="660715"/>
                </a:lnTo>
                <a:lnTo>
                  <a:pt x="14835" y="673910"/>
                </a:lnTo>
                <a:lnTo>
                  <a:pt x="10642" y="685177"/>
                </a:lnTo>
                <a:lnTo>
                  <a:pt x="9016" y="689940"/>
                </a:lnTo>
                <a:lnTo>
                  <a:pt x="5841" y="698563"/>
                </a:lnTo>
                <a:lnTo>
                  <a:pt x="4089" y="704824"/>
                </a:lnTo>
                <a:lnTo>
                  <a:pt x="3149" y="708621"/>
                </a:lnTo>
                <a:lnTo>
                  <a:pt x="1472" y="718880"/>
                </a:lnTo>
                <a:lnTo>
                  <a:pt x="35" y="732867"/>
                </a:lnTo>
                <a:lnTo>
                  <a:pt x="0" y="744855"/>
                </a:lnTo>
                <a:lnTo>
                  <a:pt x="546" y="750011"/>
                </a:lnTo>
                <a:lnTo>
                  <a:pt x="3708" y="760056"/>
                </a:lnTo>
                <a:lnTo>
                  <a:pt x="6045" y="764679"/>
                </a:lnTo>
                <a:lnTo>
                  <a:pt x="7556" y="767626"/>
                </a:lnTo>
                <a:lnTo>
                  <a:pt x="11429" y="773201"/>
                </a:lnTo>
                <a:lnTo>
                  <a:pt x="14020" y="775258"/>
                </a:lnTo>
                <a:lnTo>
                  <a:pt x="16141" y="776935"/>
                </a:lnTo>
                <a:lnTo>
                  <a:pt x="21653" y="778167"/>
                </a:lnTo>
                <a:lnTo>
                  <a:pt x="23926" y="779640"/>
                </a:lnTo>
                <a:lnTo>
                  <a:pt x="26936" y="781621"/>
                </a:lnTo>
                <a:lnTo>
                  <a:pt x="31381" y="787641"/>
                </a:lnTo>
                <a:lnTo>
                  <a:pt x="34556" y="789305"/>
                </a:lnTo>
                <a:lnTo>
                  <a:pt x="35890" y="789901"/>
                </a:lnTo>
                <a:lnTo>
                  <a:pt x="39344" y="791210"/>
                </a:lnTo>
                <a:lnTo>
                  <a:pt x="45072" y="792111"/>
                </a:lnTo>
                <a:lnTo>
                  <a:pt x="48094" y="792454"/>
                </a:lnTo>
                <a:lnTo>
                  <a:pt x="51688" y="792873"/>
                </a:lnTo>
                <a:lnTo>
                  <a:pt x="59169" y="793673"/>
                </a:lnTo>
                <a:lnTo>
                  <a:pt x="62585" y="792454"/>
                </a:lnTo>
                <a:lnTo>
                  <a:pt x="67144" y="790803"/>
                </a:lnTo>
                <a:lnTo>
                  <a:pt x="73520" y="782802"/>
                </a:lnTo>
                <a:lnTo>
                  <a:pt x="77558" y="780135"/>
                </a:lnTo>
                <a:lnTo>
                  <a:pt x="81711" y="777405"/>
                </a:lnTo>
                <a:lnTo>
                  <a:pt x="90919" y="773455"/>
                </a:lnTo>
                <a:lnTo>
                  <a:pt x="95199" y="770953"/>
                </a:lnTo>
                <a:lnTo>
                  <a:pt x="99529" y="768426"/>
                </a:lnTo>
                <a:lnTo>
                  <a:pt x="107734" y="762622"/>
                </a:lnTo>
                <a:lnTo>
                  <a:pt x="111988" y="759968"/>
                </a:lnTo>
                <a:lnTo>
                  <a:pt x="115989" y="757466"/>
                </a:lnTo>
                <a:lnTo>
                  <a:pt x="124358" y="753135"/>
                </a:lnTo>
                <a:lnTo>
                  <a:pt x="128181" y="750430"/>
                </a:lnTo>
                <a:lnTo>
                  <a:pt x="131825" y="747826"/>
                </a:lnTo>
                <a:lnTo>
                  <a:pt x="138214" y="741464"/>
                </a:lnTo>
                <a:lnTo>
                  <a:pt x="141833" y="738835"/>
                </a:lnTo>
                <a:lnTo>
                  <a:pt x="145364" y="736244"/>
                </a:lnTo>
                <a:lnTo>
                  <a:pt x="153161" y="732205"/>
                </a:lnTo>
                <a:lnTo>
                  <a:pt x="156692" y="729627"/>
                </a:lnTo>
                <a:lnTo>
                  <a:pt x="159321" y="727722"/>
                </a:lnTo>
                <a:lnTo>
                  <a:pt x="164718" y="723849"/>
                </a:lnTo>
                <a:lnTo>
                  <a:pt x="166598" y="721194"/>
                </a:lnTo>
                <a:lnTo>
                  <a:pt x="168008" y="719188"/>
                </a:lnTo>
                <a:lnTo>
                  <a:pt x="169697" y="714425"/>
                </a:lnTo>
                <a:lnTo>
                  <a:pt x="170357" y="710450"/>
                </a:lnTo>
                <a:lnTo>
                  <a:pt x="170218" y="707250"/>
                </a:lnTo>
                <a:lnTo>
                  <a:pt x="169468" y="704037"/>
                </a:lnTo>
                <a:lnTo>
                  <a:pt x="167068" y="701167"/>
                </a:lnTo>
                <a:lnTo>
                  <a:pt x="167093" y="697699"/>
                </a:lnTo>
                <a:lnTo>
                  <a:pt x="168897" y="694486"/>
                </a:lnTo>
                <a:lnTo>
                  <a:pt x="169976" y="693166"/>
                </a:lnTo>
                <a:lnTo>
                  <a:pt x="172237" y="690308"/>
                </a:lnTo>
                <a:lnTo>
                  <a:pt x="178587" y="686523"/>
                </a:lnTo>
                <a:lnTo>
                  <a:pt x="181457" y="684326"/>
                </a:lnTo>
                <a:lnTo>
                  <a:pt x="184835" y="681736"/>
                </a:lnTo>
                <a:lnTo>
                  <a:pt x="191896" y="676910"/>
                </a:lnTo>
                <a:lnTo>
                  <a:pt x="194983" y="673938"/>
                </a:lnTo>
                <a:lnTo>
                  <a:pt x="197865" y="671182"/>
                </a:lnTo>
                <a:lnTo>
                  <a:pt x="203441" y="665302"/>
                </a:lnTo>
                <a:lnTo>
                  <a:pt x="205257" y="661733"/>
                </a:lnTo>
                <a:lnTo>
                  <a:pt x="206501" y="659307"/>
                </a:lnTo>
                <a:lnTo>
                  <a:pt x="207187" y="653745"/>
                </a:lnTo>
                <a:lnTo>
                  <a:pt x="207911" y="651103"/>
                </a:lnTo>
                <a:lnTo>
                  <a:pt x="208635" y="648449"/>
                </a:lnTo>
                <a:lnTo>
                  <a:pt x="209041" y="642480"/>
                </a:lnTo>
                <a:lnTo>
                  <a:pt x="212750" y="639013"/>
                </a:lnTo>
                <a:lnTo>
                  <a:pt x="217804" y="638898"/>
                </a:lnTo>
                <a:lnTo>
                  <a:pt x="221767" y="638492"/>
                </a:lnTo>
                <a:lnTo>
                  <a:pt x="225183" y="638149"/>
                </a:lnTo>
                <a:lnTo>
                  <a:pt x="229006" y="639419"/>
                </a:lnTo>
                <a:lnTo>
                  <a:pt x="232155" y="643496"/>
                </a:lnTo>
                <a:lnTo>
                  <a:pt x="234365" y="644347"/>
                </a:lnTo>
                <a:lnTo>
                  <a:pt x="237705" y="645680"/>
                </a:lnTo>
                <a:lnTo>
                  <a:pt x="245046" y="646214"/>
                </a:lnTo>
                <a:lnTo>
                  <a:pt x="248615" y="645909"/>
                </a:lnTo>
                <a:lnTo>
                  <a:pt x="250126" y="645782"/>
                </a:lnTo>
                <a:lnTo>
                  <a:pt x="252920" y="644321"/>
                </a:lnTo>
                <a:lnTo>
                  <a:pt x="257657" y="644423"/>
                </a:lnTo>
                <a:lnTo>
                  <a:pt x="263905" y="646709"/>
                </a:lnTo>
                <a:lnTo>
                  <a:pt x="266738" y="648220"/>
                </a:lnTo>
                <a:lnTo>
                  <a:pt x="270408" y="651522"/>
                </a:lnTo>
                <a:lnTo>
                  <a:pt x="273443" y="653249"/>
                </a:lnTo>
                <a:lnTo>
                  <a:pt x="276961" y="654913"/>
                </a:lnTo>
                <a:lnTo>
                  <a:pt x="280022" y="655015"/>
                </a:lnTo>
                <a:lnTo>
                  <a:pt x="282790" y="654570"/>
                </a:lnTo>
                <a:lnTo>
                  <a:pt x="284264" y="652106"/>
                </a:lnTo>
                <a:lnTo>
                  <a:pt x="281762" y="648589"/>
                </a:lnTo>
                <a:lnTo>
                  <a:pt x="282206" y="647001"/>
                </a:lnTo>
                <a:lnTo>
                  <a:pt x="284721" y="643166"/>
                </a:lnTo>
                <a:lnTo>
                  <a:pt x="287451" y="642099"/>
                </a:lnTo>
                <a:lnTo>
                  <a:pt x="290779" y="642391"/>
                </a:lnTo>
                <a:lnTo>
                  <a:pt x="293458" y="644296"/>
                </a:lnTo>
                <a:lnTo>
                  <a:pt x="293649" y="648614"/>
                </a:lnTo>
                <a:lnTo>
                  <a:pt x="296252" y="650849"/>
                </a:lnTo>
                <a:lnTo>
                  <a:pt x="299745" y="651065"/>
                </a:lnTo>
                <a:lnTo>
                  <a:pt x="302831" y="652119"/>
                </a:lnTo>
                <a:lnTo>
                  <a:pt x="305777" y="654469"/>
                </a:lnTo>
                <a:lnTo>
                  <a:pt x="307327" y="654024"/>
                </a:lnTo>
                <a:lnTo>
                  <a:pt x="310375" y="653110"/>
                </a:lnTo>
                <a:lnTo>
                  <a:pt x="312242" y="645756"/>
                </a:lnTo>
                <a:lnTo>
                  <a:pt x="316280" y="642061"/>
                </a:lnTo>
                <a:lnTo>
                  <a:pt x="320332" y="639584"/>
                </a:lnTo>
                <a:lnTo>
                  <a:pt x="322554" y="639013"/>
                </a:lnTo>
                <a:lnTo>
                  <a:pt x="325539" y="638276"/>
                </a:lnTo>
                <a:lnTo>
                  <a:pt x="331965" y="640295"/>
                </a:lnTo>
                <a:lnTo>
                  <a:pt x="334873" y="639292"/>
                </a:lnTo>
                <a:lnTo>
                  <a:pt x="336422" y="638759"/>
                </a:lnTo>
                <a:lnTo>
                  <a:pt x="338391" y="635647"/>
                </a:lnTo>
                <a:lnTo>
                  <a:pt x="339953" y="635165"/>
                </a:lnTo>
                <a:lnTo>
                  <a:pt x="343446" y="634123"/>
                </a:lnTo>
                <a:lnTo>
                  <a:pt x="351497" y="634492"/>
                </a:lnTo>
                <a:lnTo>
                  <a:pt x="354444" y="636625"/>
                </a:lnTo>
                <a:lnTo>
                  <a:pt x="356488" y="638098"/>
                </a:lnTo>
                <a:lnTo>
                  <a:pt x="358368" y="643280"/>
                </a:lnTo>
                <a:lnTo>
                  <a:pt x="358559" y="645782"/>
                </a:lnTo>
                <a:lnTo>
                  <a:pt x="358813" y="649185"/>
                </a:lnTo>
                <a:lnTo>
                  <a:pt x="356590" y="655878"/>
                </a:lnTo>
                <a:lnTo>
                  <a:pt x="354926" y="658863"/>
                </a:lnTo>
                <a:lnTo>
                  <a:pt x="353542" y="661289"/>
                </a:lnTo>
                <a:lnTo>
                  <a:pt x="349224" y="665086"/>
                </a:lnTo>
                <a:lnTo>
                  <a:pt x="345579" y="668629"/>
                </a:lnTo>
                <a:lnTo>
                  <a:pt x="341363" y="671042"/>
                </a:lnTo>
                <a:lnTo>
                  <a:pt x="340436" y="673112"/>
                </a:lnTo>
                <a:lnTo>
                  <a:pt x="339229" y="675817"/>
                </a:lnTo>
                <a:lnTo>
                  <a:pt x="338340" y="682828"/>
                </a:lnTo>
                <a:lnTo>
                  <a:pt x="340665" y="685157"/>
                </a:lnTo>
                <a:lnTo>
                  <a:pt x="350288" y="689096"/>
                </a:lnTo>
                <a:lnTo>
                  <a:pt x="363725" y="689472"/>
                </a:lnTo>
                <a:lnTo>
                  <a:pt x="377656" y="687636"/>
                </a:lnTo>
                <a:lnTo>
                  <a:pt x="388759" y="684936"/>
                </a:lnTo>
                <a:lnTo>
                  <a:pt x="393941" y="683323"/>
                </a:lnTo>
                <a:lnTo>
                  <a:pt x="402945" y="676592"/>
                </a:lnTo>
                <a:lnTo>
                  <a:pt x="406641" y="672630"/>
                </a:lnTo>
                <a:lnTo>
                  <a:pt x="413348" y="661128"/>
                </a:lnTo>
                <a:lnTo>
                  <a:pt x="419684" y="650151"/>
                </a:lnTo>
                <a:lnTo>
                  <a:pt x="422592" y="646836"/>
                </a:lnTo>
                <a:lnTo>
                  <a:pt x="429971" y="641870"/>
                </a:lnTo>
                <a:lnTo>
                  <a:pt x="433704" y="639508"/>
                </a:lnTo>
                <a:lnTo>
                  <a:pt x="436054" y="638048"/>
                </a:lnTo>
                <a:lnTo>
                  <a:pt x="442125" y="636778"/>
                </a:lnTo>
                <a:lnTo>
                  <a:pt x="443598" y="634453"/>
                </a:lnTo>
                <a:lnTo>
                  <a:pt x="445198" y="631901"/>
                </a:lnTo>
                <a:lnTo>
                  <a:pt x="444995" y="625144"/>
                </a:lnTo>
                <a:lnTo>
                  <a:pt x="443839" y="622376"/>
                </a:lnTo>
                <a:lnTo>
                  <a:pt x="443014" y="620344"/>
                </a:lnTo>
                <a:lnTo>
                  <a:pt x="438556" y="618261"/>
                </a:lnTo>
                <a:lnTo>
                  <a:pt x="436371" y="613994"/>
                </a:lnTo>
                <a:lnTo>
                  <a:pt x="435622" y="608507"/>
                </a:lnTo>
                <a:lnTo>
                  <a:pt x="436105" y="605942"/>
                </a:lnTo>
                <a:lnTo>
                  <a:pt x="436486" y="604012"/>
                </a:lnTo>
                <a:lnTo>
                  <a:pt x="438226" y="600024"/>
                </a:lnTo>
                <a:lnTo>
                  <a:pt x="442023" y="598182"/>
                </a:lnTo>
                <a:lnTo>
                  <a:pt x="446760" y="601306"/>
                </a:lnTo>
                <a:lnTo>
                  <a:pt x="450621" y="600075"/>
                </a:lnTo>
                <a:lnTo>
                  <a:pt x="453174" y="597128"/>
                </a:lnTo>
                <a:lnTo>
                  <a:pt x="455028" y="593521"/>
                </a:lnTo>
                <a:lnTo>
                  <a:pt x="455663" y="588860"/>
                </a:lnTo>
                <a:lnTo>
                  <a:pt x="455269" y="584873"/>
                </a:lnTo>
                <a:lnTo>
                  <a:pt x="453339" y="581774"/>
                </a:lnTo>
                <a:lnTo>
                  <a:pt x="452627" y="577888"/>
                </a:lnTo>
                <a:lnTo>
                  <a:pt x="451929" y="573100"/>
                </a:lnTo>
                <a:lnTo>
                  <a:pt x="453999" y="569429"/>
                </a:lnTo>
                <a:lnTo>
                  <a:pt x="457898" y="567601"/>
                </a:lnTo>
                <a:lnTo>
                  <a:pt x="462051" y="566331"/>
                </a:lnTo>
                <a:lnTo>
                  <a:pt x="466978" y="567347"/>
                </a:lnTo>
                <a:lnTo>
                  <a:pt x="469214" y="566534"/>
                </a:lnTo>
                <a:lnTo>
                  <a:pt x="472160" y="565518"/>
                </a:lnTo>
                <a:lnTo>
                  <a:pt x="477405" y="561721"/>
                </a:lnTo>
                <a:lnTo>
                  <a:pt x="481177" y="557034"/>
                </a:lnTo>
                <a:lnTo>
                  <a:pt x="482269" y="551027"/>
                </a:lnTo>
                <a:lnTo>
                  <a:pt x="483946" y="548678"/>
                </a:lnTo>
                <a:lnTo>
                  <a:pt x="486422" y="545211"/>
                </a:lnTo>
                <a:lnTo>
                  <a:pt x="493128" y="539788"/>
                </a:lnTo>
                <a:lnTo>
                  <a:pt x="496506" y="537210"/>
                </a:lnTo>
                <a:lnTo>
                  <a:pt x="500291" y="534314"/>
                </a:lnTo>
                <a:lnTo>
                  <a:pt x="509765" y="530872"/>
                </a:lnTo>
                <a:lnTo>
                  <a:pt x="512584" y="527062"/>
                </a:lnTo>
                <a:lnTo>
                  <a:pt x="515886" y="522554"/>
                </a:lnTo>
                <a:lnTo>
                  <a:pt x="517397" y="511022"/>
                </a:lnTo>
                <a:lnTo>
                  <a:pt x="518375" y="505548"/>
                </a:lnTo>
                <a:lnTo>
                  <a:pt x="518756" y="502373"/>
                </a:lnTo>
                <a:lnTo>
                  <a:pt x="519302" y="495744"/>
                </a:lnTo>
                <a:lnTo>
                  <a:pt x="518960" y="485787"/>
                </a:lnTo>
                <a:lnTo>
                  <a:pt x="520674" y="480783"/>
                </a:lnTo>
                <a:lnTo>
                  <a:pt x="521512" y="478332"/>
                </a:lnTo>
                <a:lnTo>
                  <a:pt x="525538" y="474560"/>
                </a:lnTo>
                <a:lnTo>
                  <a:pt x="526224" y="472097"/>
                </a:lnTo>
                <a:lnTo>
                  <a:pt x="527049" y="469176"/>
                </a:lnTo>
                <a:lnTo>
                  <a:pt x="526364" y="463003"/>
                </a:lnTo>
                <a:lnTo>
                  <a:pt x="525995" y="459994"/>
                </a:lnTo>
                <a:lnTo>
                  <a:pt x="525589" y="456857"/>
                </a:lnTo>
                <a:lnTo>
                  <a:pt x="522922" y="450850"/>
                </a:lnTo>
                <a:lnTo>
                  <a:pt x="523087" y="447687"/>
                </a:lnTo>
                <a:lnTo>
                  <a:pt x="523239" y="444944"/>
                </a:lnTo>
                <a:lnTo>
                  <a:pt x="526224" y="439978"/>
                </a:lnTo>
                <a:lnTo>
                  <a:pt x="526719" y="437286"/>
                </a:lnTo>
                <a:lnTo>
                  <a:pt x="527634" y="432244"/>
                </a:lnTo>
                <a:lnTo>
                  <a:pt x="525526" y="421601"/>
                </a:lnTo>
                <a:lnTo>
                  <a:pt x="527202" y="416737"/>
                </a:lnTo>
                <a:lnTo>
                  <a:pt x="528281" y="413613"/>
                </a:lnTo>
                <a:lnTo>
                  <a:pt x="534060" y="409244"/>
                </a:lnTo>
                <a:lnTo>
                  <a:pt x="535177" y="406107"/>
                </a:lnTo>
                <a:lnTo>
                  <a:pt x="536257" y="403047"/>
                </a:lnTo>
                <a:lnTo>
                  <a:pt x="536003" y="396328"/>
                </a:lnTo>
                <a:lnTo>
                  <a:pt x="535647" y="393077"/>
                </a:lnTo>
                <a:lnTo>
                  <a:pt x="535089" y="387667"/>
                </a:lnTo>
                <a:lnTo>
                  <a:pt x="532434" y="377050"/>
                </a:lnTo>
                <a:lnTo>
                  <a:pt x="530339" y="372071"/>
                </a:lnTo>
                <a:lnTo>
                  <a:pt x="528548" y="367753"/>
                </a:lnTo>
                <a:lnTo>
                  <a:pt x="524141" y="359244"/>
                </a:lnTo>
                <a:lnTo>
                  <a:pt x="520674" y="356120"/>
                </a:lnTo>
                <a:lnTo>
                  <a:pt x="518794" y="354406"/>
                </a:lnTo>
                <a:lnTo>
                  <a:pt x="513968" y="352348"/>
                </a:lnTo>
                <a:lnTo>
                  <a:pt x="511492" y="351777"/>
                </a:lnTo>
                <a:lnTo>
                  <a:pt x="508736" y="351091"/>
                </a:lnTo>
                <a:lnTo>
                  <a:pt x="502831" y="350608"/>
                </a:lnTo>
                <a:lnTo>
                  <a:pt x="500138" y="351523"/>
                </a:lnTo>
                <a:lnTo>
                  <a:pt x="498017" y="352221"/>
                </a:lnTo>
                <a:lnTo>
                  <a:pt x="494550" y="355333"/>
                </a:lnTo>
                <a:lnTo>
                  <a:pt x="493128" y="357085"/>
                </a:lnTo>
                <a:lnTo>
                  <a:pt x="490766" y="359956"/>
                </a:lnTo>
                <a:lnTo>
                  <a:pt x="488759" y="367487"/>
                </a:lnTo>
                <a:lnTo>
                  <a:pt x="486359" y="370382"/>
                </a:lnTo>
                <a:lnTo>
                  <a:pt x="485152" y="371817"/>
                </a:lnTo>
                <a:lnTo>
                  <a:pt x="482130" y="374332"/>
                </a:lnTo>
                <a:lnTo>
                  <a:pt x="478205" y="375666"/>
                </a:lnTo>
                <a:lnTo>
                  <a:pt x="473506" y="375666"/>
                </a:lnTo>
                <a:lnTo>
                  <a:pt x="471385" y="374942"/>
                </a:lnTo>
                <a:lnTo>
                  <a:pt x="468579" y="374002"/>
                </a:lnTo>
                <a:lnTo>
                  <a:pt x="464350" y="369481"/>
                </a:lnTo>
                <a:lnTo>
                  <a:pt x="461962" y="367703"/>
                </a:lnTo>
                <a:lnTo>
                  <a:pt x="458914" y="365417"/>
                </a:lnTo>
                <a:lnTo>
                  <a:pt x="452983" y="360565"/>
                </a:lnTo>
                <a:lnTo>
                  <a:pt x="449643" y="358775"/>
                </a:lnTo>
                <a:lnTo>
                  <a:pt x="446519" y="357085"/>
                </a:lnTo>
                <a:lnTo>
                  <a:pt x="439419" y="355498"/>
                </a:lnTo>
                <a:lnTo>
                  <a:pt x="436346" y="353682"/>
                </a:lnTo>
                <a:lnTo>
                  <a:pt x="434733" y="352742"/>
                </a:lnTo>
                <a:lnTo>
                  <a:pt x="432295" y="349592"/>
                </a:lnTo>
                <a:lnTo>
                  <a:pt x="428307" y="347903"/>
                </a:lnTo>
                <a:lnTo>
                  <a:pt x="423291" y="347586"/>
                </a:lnTo>
                <a:lnTo>
                  <a:pt x="418591" y="348195"/>
                </a:lnTo>
                <a:lnTo>
                  <a:pt x="414477" y="350659"/>
                </a:lnTo>
                <a:lnTo>
                  <a:pt x="410044" y="351396"/>
                </a:lnTo>
                <a:lnTo>
                  <a:pt x="405168" y="352171"/>
                </a:lnTo>
                <a:lnTo>
                  <a:pt x="401307" y="348957"/>
                </a:lnTo>
                <a:lnTo>
                  <a:pt x="400773" y="342506"/>
                </a:lnTo>
                <a:lnTo>
                  <a:pt x="401078" y="339674"/>
                </a:lnTo>
                <a:lnTo>
                  <a:pt x="401650" y="334327"/>
                </a:lnTo>
                <a:lnTo>
                  <a:pt x="407720" y="324980"/>
                </a:lnTo>
                <a:lnTo>
                  <a:pt x="410019" y="320103"/>
                </a:lnTo>
                <a:lnTo>
                  <a:pt x="412724" y="314413"/>
                </a:lnTo>
                <a:lnTo>
                  <a:pt x="418426" y="303110"/>
                </a:lnTo>
                <a:lnTo>
                  <a:pt x="421131" y="297408"/>
                </a:lnTo>
                <a:lnTo>
                  <a:pt x="423798" y="291757"/>
                </a:lnTo>
                <a:lnTo>
                  <a:pt x="430822" y="280898"/>
                </a:lnTo>
                <a:lnTo>
                  <a:pt x="431520" y="274701"/>
                </a:lnTo>
                <a:lnTo>
                  <a:pt x="432193" y="268744"/>
                </a:lnTo>
                <a:lnTo>
                  <a:pt x="426923" y="257238"/>
                </a:lnTo>
                <a:lnTo>
                  <a:pt x="426681" y="251244"/>
                </a:lnTo>
                <a:lnTo>
                  <a:pt x="426478" y="245541"/>
                </a:lnTo>
                <a:lnTo>
                  <a:pt x="429679" y="234264"/>
                </a:lnTo>
                <a:lnTo>
                  <a:pt x="429501" y="223647"/>
                </a:lnTo>
                <a:lnTo>
                  <a:pt x="426529" y="214109"/>
                </a:lnTo>
                <a:lnTo>
                  <a:pt x="426389" y="205943"/>
                </a:lnTo>
                <a:lnTo>
                  <a:pt x="426808" y="199161"/>
                </a:lnTo>
                <a:lnTo>
                  <a:pt x="428142" y="196164"/>
                </a:lnTo>
                <a:lnTo>
                  <a:pt x="429386" y="193344"/>
                </a:lnTo>
                <a:lnTo>
                  <a:pt x="434441" y="189331"/>
                </a:lnTo>
                <a:lnTo>
                  <a:pt x="436105" y="186740"/>
                </a:lnTo>
                <a:lnTo>
                  <a:pt x="439013" y="182232"/>
                </a:lnTo>
                <a:lnTo>
                  <a:pt x="443610" y="172504"/>
                </a:lnTo>
                <a:lnTo>
                  <a:pt x="445300" y="167411"/>
                </a:lnTo>
                <a:lnTo>
                  <a:pt x="445963" y="165287"/>
                </a:lnTo>
                <a:lnTo>
                  <a:pt x="449041" y="152980"/>
                </a:lnTo>
                <a:lnTo>
                  <a:pt x="451703" y="139085"/>
                </a:lnTo>
                <a:lnTo>
                  <a:pt x="453262" y="127304"/>
                </a:lnTo>
                <a:lnTo>
                  <a:pt x="453372" y="121698"/>
                </a:lnTo>
                <a:lnTo>
                  <a:pt x="452634" y="1079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5456012" y="3124374"/>
            <a:ext cx="365630" cy="541141"/>
          </a:xfrm>
          <a:custGeom>
            <a:avLst/>
            <a:gdLst/>
            <a:ahLst/>
            <a:cxnLst/>
            <a:rect l="l" t="t" r="r" b="b"/>
            <a:pathLst>
              <a:path w="536257" h="793673">
                <a:moveTo>
                  <a:pt x="35890" y="789901"/>
                </a:moveTo>
                <a:lnTo>
                  <a:pt x="35394" y="789711"/>
                </a:lnTo>
                <a:lnTo>
                  <a:pt x="34950" y="789533"/>
                </a:lnTo>
                <a:lnTo>
                  <a:pt x="34556" y="789305"/>
                </a:lnTo>
                <a:lnTo>
                  <a:pt x="31381" y="787641"/>
                </a:lnTo>
                <a:lnTo>
                  <a:pt x="26936" y="781621"/>
                </a:lnTo>
                <a:lnTo>
                  <a:pt x="23926" y="779640"/>
                </a:lnTo>
                <a:lnTo>
                  <a:pt x="21653" y="778167"/>
                </a:lnTo>
                <a:lnTo>
                  <a:pt x="16141" y="776935"/>
                </a:lnTo>
                <a:lnTo>
                  <a:pt x="14020" y="775258"/>
                </a:lnTo>
                <a:lnTo>
                  <a:pt x="11429" y="773201"/>
                </a:lnTo>
                <a:lnTo>
                  <a:pt x="7556" y="767626"/>
                </a:lnTo>
                <a:lnTo>
                  <a:pt x="6045" y="764679"/>
                </a:lnTo>
                <a:lnTo>
                  <a:pt x="3708" y="760056"/>
                </a:lnTo>
                <a:lnTo>
                  <a:pt x="546" y="750011"/>
                </a:lnTo>
                <a:lnTo>
                  <a:pt x="0" y="744855"/>
                </a:lnTo>
                <a:lnTo>
                  <a:pt x="35" y="732867"/>
                </a:lnTo>
                <a:lnTo>
                  <a:pt x="1472" y="718880"/>
                </a:lnTo>
                <a:lnTo>
                  <a:pt x="3149" y="708621"/>
                </a:lnTo>
                <a:lnTo>
                  <a:pt x="3695" y="706208"/>
                </a:lnTo>
                <a:lnTo>
                  <a:pt x="4089" y="704824"/>
                </a:lnTo>
                <a:lnTo>
                  <a:pt x="5841" y="698563"/>
                </a:lnTo>
                <a:lnTo>
                  <a:pt x="9016" y="689940"/>
                </a:lnTo>
                <a:lnTo>
                  <a:pt x="10642" y="685177"/>
                </a:lnTo>
                <a:lnTo>
                  <a:pt x="14835" y="673910"/>
                </a:lnTo>
                <a:lnTo>
                  <a:pt x="19851" y="660715"/>
                </a:lnTo>
                <a:lnTo>
                  <a:pt x="23444" y="649909"/>
                </a:lnTo>
                <a:lnTo>
                  <a:pt x="26078" y="638121"/>
                </a:lnTo>
                <a:lnTo>
                  <a:pt x="28530" y="624240"/>
                </a:lnTo>
                <a:lnTo>
                  <a:pt x="29971" y="613918"/>
                </a:lnTo>
                <a:lnTo>
                  <a:pt x="30606" y="608139"/>
                </a:lnTo>
                <a:lnTo>
                  <a:pt x="30746" y="596506"/>
                </a:lnTo>
                <a:lnTo>
                  <a:pt x="30937" y="590715"/>
                </a:lnTo>
                <a:lnTo>
                  <a:pt x="31127" y="584619"/>
                </a:lnTo>
                <a:lnTo>
                  <a:pt x="29908" y="572223"/>
                </a:lnTo>
                <a:lnTo>
                  <a:pt x="31419" y="566318"/>
                </a:lnTo>
                <a:lnTo>
                  <a:pt x="32842" y="560705"/>
                </a:lnTo>
                <a:lnTo>
                  <a:pt x="39192" y="550811"/>
                </a:lnTo>
                <a:lnTo>
                  <a:pt x="42049" y="545769"/>
                </a:lnTo>
                <a:lnTo>
                  <a:pt x="44932" y="540715"/>
                </a:lnTo>
                <a:lnTo>
                  <a:pt x="51828" y="531215"/>
                </a:lnTo>
                <a:lnTo>
                  <a:pt x="54368" y="525957"/>
                </a:lnTo>
                <a:lnTo>
                  <a:pt x="55994" y="522605"/>
                </a:lnTo>
                <a:lnTo>
                  <a:pt x="58305" y="515505"/>
                </a:lnTo>
                <a:lnTo>
                  <a:pt x="59435" y="511937"/>
                </a:lnTo>
                <a:lnTo>
                  <a:pt x="61163" y="506564"/>
                </a:lnTo>
                <a:lnTo>
                  <a:pt x="63106" y="495325"/>
                </a:lnTo>
                <a:lnTo>
                  <a:pt x="65481" y="490194"/>
                </a:lnTo>
                <a:lnTo>
                  <a:pt x="68148" y="484479"/>
                </a:lnTo>
                <a:lnTo>
                  <a:pt x="75641" y="474230"/>
                </a:lnTo>
                <a:lnTo>
                  <a:pt x="79743" y="469430"/>
                </a:lnTo>
                <a:lnTo>
                  <a:pt x="83515" y="465010"/>
                </a:lnTo>
                <a:lnTo>
                  <a:pt x="92506" y="457542"/>
                </a:lnTo>
                <a:lnTo>
                  <a:pt x="96659" y="453478"/>
                </a:lnTo>
                <a:lnTo>
                  <a:pt x="105453" y="444363"/>
                </a:lnTo>
                <a:lnTo>
                  <a:pt x="114455" y="435170"/>
                </a:lnTo>
                <a:lnTo>
                  <a:pt x="114769" y="434873"/>
                </a:lnTo>
                <a:lnTo>
                  <a:pt x="117551" y="432269"/>
                </a:lnTo>
                <a:lnTo>
                  <a:pt x="124764" y="428421"/>
                </a:lnTo>
                <a:lnTo>
                  <a:pt x="126364" y="424980"/>
                </a:lnTo>
                <a:lnTo>
                  <a:pt x="127939" y="421576"/>
                </a:lnTo>
                <a:lnTo>
                  <a:pt x="126453" y="414375"/>
                </a:lnTo>
                <a:lnTo>
                  <a:pt x="126301" y="409676"/>
                </a:lnTo>
                <a:lnTo>
                  <a:pt x="126288" y="408876"/>
                </a:lnTo>
                <a:lnTo>
                  <a:pt x="126301" y="408178"/>
                </a:lnTo>
                <a:lnTo>
                  <a:pt x="126364" y="407581"/>
                </a:lnTo>
                <a:lnTo>
                  <a:pt x="127038" y="401726"/>
                </a:lnTo>
                <a:lnTo>
                  <a:pt x="129692" y="390169"/>
                </a:lnTo>
                <a:lnTo>
                  <a:pt x="131686" y="384619"/>
                </a:lnTo>
                <a:lnTo>
                  <a:pt x="136826" y="373257"/>
                </a:lnTo>
                <a:lnTo>
                  <a:pt x="143116" y="361292"/>
                </a:lnTo>
                <a:lnTo>
                  <a:pt x="144487" y="358775"/>
                </a:lnTo>
                <a:lnTo>
                  <a:pt x="147307" y="353631"/>
                </a:lnTo>
                <a:lnTo>
                  <a:pt x="153949" y="343941"/>
                </a:lnTo>
                <a:lnTo>
                  <a:pt x="156565" y="338721"/>
                </a:lnTo>
                <a:lnTo>
                  <a:pt x="161962" y="327248"/>
                </a:lnTo>
                <a:lnTo>
                  <a:pt x="166462" y="314968"/>
                </a:lnTo>
                <a:lnTo>
                  <a:pt x="166712" y="313842"/>
                </a:lnTo>
                <a:lnTo>
                  <a:pt x="167678" y="308902"/>
                </a:lnTo>
                <a:lnTo>
                  <a:pt x="165760" y="298678"/>
                </a:lnTo>
                <a:lnTo>
                  <a:pt x="166712" y="293789"/>
                </a:lnTo>
                <a:lnTo>
                  <a:pt x="167639" y="289039"/>
                </a:lnTo>
                <a:lnTo>
                  <a:pt x="171310" y="279933"/>
                </a:lnTo>
                <a:lnTo>
                  <a:pt x="173964" y="275894"/>
                </a:lnTo>
                <a:lnTo>
                  <a:pt x="182446" y="266540"/>
                </a:lnTo>
                <a:lnTo>
                  <a:pt x="192003" y="257823"/>
                </a:lnTo>
                <a:lnTo>
                  <a:pt x="192328" y="257530"/>
                </a:lnTo>
                <a:lnTo>
                  <a:pt x="195973" y="254241"/>
                </a:lnTo>
                <a:lnTo>
                  <a:pt x="203377" y="247764"/>
                </a:lnTo>
                <a:lnTo>
                  <a:pt x="207556" y="245198"/>
                </a:lnTo>
                <a:lnTo>
                  <a:pt x="209689" y="243903"/>
                </a:lnTo>
                <a:lnTo>
                  <a:pt x="214414" y="242074"/>
                </a:lnTo>
                <a:lnTo>
                  <a:pt x="216725" y="241096"/>
                </a:lnTo>
                <a:lnTo>
                  <a:pt x="219735" y="239826"/>
                </a:lnTo>
                <a:lnTo>
                  <a:pt x="226466" y="238531"/>
                </a:lnTo>
                <a:lnTo>
                  <a:pt x="228815" y="236258"/>
                </a:lnTo>
                <a:lnTo>
                  <a:pt x="230517" y="234619"/>
                </a:lnTo>
                <a:lnTo>
                  <a:pt x="232181" y="229895"/>
                </a:lnTo>
                <a:lnTo>
                  <a:pt x="232676" y="227584"/>
                </a:lnTo>
                <a:lnTo>
                  <a:pt x="233552" y="223431"/>
                </a:lnTo>
                <a:lnTo>
                  <a:pt x="232371" y="214845"/>
                </a:lnTo>
                <a:lnTo>
                  <a:pt x="232676" y="210616"/>
                </a:lnTo>
                <a:lnTo>
                  <a:pt x="232765" y="209232"/>
                </a:lnTo>
                <a:lnTo>
                  <a:pt x="233019" y="207225"/>
                </a:lnTo>
                <a:lnTo>
                  <a:pt x="233311" y="205219"/>
                </a:lnTo>
                <a:lnTo>
                  <a:pt x="233603" y="203161"/>
                </a:lnTo>
                <a:lnTo>
                  <a:pt x="233959" y="201104"/>
                </a:lnTo>
                <a:lnTo>
                  <a:pt x="234251" y="199720"/>
                </a:lnTo>
                <a:lnTo>
                  <a:pt x="234873" y="196735"/>
                </a:lnTo>
                <a:lnTo>
                  <a:pt x="237705" y="190995"/>
                </a:lnTo>
                <a:lnTo>
                  <a:pt x="237515" y="187960"/>
                </a:lnTo>
                <a:lnTo>
                  <a:pt x="237362" y="185635"/>
                </a:lnTo>
                <a:lnTo>
                  <a:pt x="234289" y="181698"/>
                </a:lnTo>
                <a:lnTo>
                  <a:pt x="233883" y="179451"/>
                </a:lnTo>
                <a:lnTo>
                  <a:pt x="233489" y="177152"/>
                </a:lnTo>
                <a:lnTo>
                  <a:pt x="233819" y="172427"/>
                </a:lnTo>
                <a:lnTo>
                  <a:pt x="234429" y="170192"/>
                </a:lnTo>
                <a:lnTo>
                  <a:pt x="234822" y="168744"/>
                </a:lnTo>
                <a:lnTo>
                  <a:pt x="235940" y="166446"/>
                </a:lnTo>
                <a:lnTo>
                  <a:pt x="237020" y="164592"/>
                </a:lnTo>
                <a:lnTo>
                  <a:pt x="237528" y="163715"/>
                </a:lnTo>
                <a:lnTo>
                  <a:pt x="238010" y="162953"/>
                </a:lnTo>
                <a:lnTo>
                  <a:pt x="238417" y="162394"/>
                </a:lnTo>
                <a:lnTo>
                  <a:pt x="239991" y="160235"/>
                </a:lnTo>
                <a:lnTo>
                  <a:pt x="243801" y="156425"/>
                </a:lnTo>
                <a:lnTo>
                  <a:pt x="245973" y="154838"/>
                </a:lnTo>
                <a:lnTo>
                  <a:pt x="247662" y="153606"/>
                </a:lnTo>
                <a:lnTo>
                  <a:pt x="251752" y="152222"/>
                </a:lnTo>
                <a:lnTo>
                  <a:pt x="253453" y="150990"/>
                </a:lnTo>
                <a:lnTo>
                  <a:pt x="254761" y="150012"/>
                </a:lnTo>
                <a:lnTo>
                  <a:pt x="257721" y="147980"/>
                </a:lnTo>
                <a:lnTo>
                  <a:pt x="258051" y="146392"/>
                </a:lnTo>
                <a:lnTo>
                  <a:pt x="258533" y="144043"/>
                </a:lnTo>
                <a:lnTo>
                  <a:pt x="255295" y="139712"/>
                </a:lnTo>
                <a:lnTo>
                  <a:pt x="254419" y="137452"/>
                </a:lnTo>
                <a:lnTo>
                  <a:pt x="253606" y="135343"/>
                </a:lnTo>
                <a:lnTo>
                  <a:pt x="251612" y="131229"/>
                </a:lnTo>
                <a:lnTo>
                  <a:pt x="251282" y="128993"/>
                </a:lnTo>
                <a:lnTo>
                  <a:pt x="250799" y="125818"/>
                </a:lnTo>
                <a:lnTo>
                  <a:pt x="251320" y="119303"/>
                </a:lnTo>
                <a:lnTo>
                  <a:pt x="252006" y="116192"/>
                </a:lnTo>
                <a:lnTo>
                  <a:pt x="252602" y="113449"/>
                </a:lnTo>
                <a:lnTo>
                  <a:pt x="256006" y="108597"/>
                </a:lnTo>
                <a:lnTo>
                  <a:pt x="256120" y="105803"/>
                </a:lnTo>
                <a:lnTo>
                  <a:pt x="256222" y="102781"/>
                </a:lnTo>
                <a:lnTo>
                  <a:pt x="252768" y="97231"/>
                </a:lnTo>
                <a:lnTo>
                  <a:pt x="252488" y="94221"/>
                </a:lnTo>
                <a:lnTo>
                  <a:pt x="251993" y="88950"/>
                </a:lnTo>
                <a:lnTo>
                  <a:pt x="253237" y="78206"/>
                </a:lnTo>
                <a:lnTo>
                  <a:pt x="254901" y="73190"/>
                </a:lnTo>
                <a:lnTo>
                  <a:pt x="256006" y="69875"/>
                </a:lnTo>
                <a:lnTo>
                  <a:pt x="259714" y="63817"/>
                </a:lnTo>
                <a:lnTo>
                  <a:pt x="261912" y="61087"/>
                </a:lnTo>
                <a:lnTo>
                  <a:pt x="263232" y="59461"/>
                </a:lnTo>
                <a:lnTo>
                  <a:pt x="266306" y="56502"/>
                </a:lnTo>
                <a:lnTo>
                  <a:pt x="268135" y="55486"/>
                </a:lnTo>
                <a:lnTo>
                  <a:pt x="269582" y="54686"/>
                </a:lnTo>
                <a:lnTo>
                  <a:pt x="272948" y="53060"/>
                </a:lnTo>
                <a:lnTo>
                  <a:pt x="274472" y="53657"/>
                </a:lnTo>
                <a:lnTo>
                  <a:pt x="275399" y="54051"/>
                </a:lnTo>
                <a:lnTo>
                  <a:pt x="275666" y="56527"/>
                </a:lnTo>
                <a:lnTo>
                  <a:pt x="276466" y="57111"/>
                </a:lnTo>
                <a:lnTo>
                  <a:pt x="278028" y="58293"/>
                </a:lnTo>
                <a:lnTo>
                  <a:pt x="282181" y="59423"/>
                </a:lnTo>
                <a:lnTo>
                  <a:pt x="284086" y="58928"/>
                </a:lnTo>
                <a:lnTo>
                  <a:pt x="285445" y="58572"/>
                </a:lnTo>
                <a:lnTo>
                  <a:pt x="287172" y="56032"/>
                </a:lnTo>
                <a:lnTo>
                  <a:pt x="288251" y="55130"/>
                </a:lnTo>
                <a:lnTo>
                  <a:pt x="289953" y="53682"/>
                </a:lnTo>
                <a:lnTo>
                  <a:pt x="293166" y="50266"/>
                </a:lnTo>
                <a:lnTo>
                  <a:pt x="295313" y="49695"/>
                </a:lnTo>
                <a:lnTo>
                  <a:pt x="296862" y="49301"/>
                </a:lnTo>
                <a:lnTo>
                  <a:pt x="300393" y="49618"/>
                </a:lnTo>
                <a:lnTo>
                  <a:pt x="301650" y="50596"/>
                </a:lnTo>
                <a:lnTo>
                  <a:pt x="302399" y="51168"/>
                </a:lnTo>
                <a:lnTo>
                  <a:pt x="302361" y="53479"/>
                </a:lnTo>
                <a:lnTo>
                  <a:pt x="303110" y="54051"/>
                </a:lnTo>
                <a:lnTo>
                  <a:pt x="304342" y="54991"/>
                </a:lnTo>
                <a:lnTo>
                  <a:pt x="307771" y="55359"/>
                </a:lnTo>
                <a:lnTo>
                  <a:pt x="309270" y="54940"/>
                </a:lnTo>
                <a:lnTo>
                  <a:pt x="310502" y="54610"/>
                </a:lnTo>
                <a:lnTo>
                  <a:pt x="312191" y="52438"/>
                </a:lnTo>
                <a:lnTo>
                  <a:pt x="313258" y="51676"/>
                </a:lnTo>
                <a:lnTo>
                  <a:pt x="314718" y="50660"/>
                </a:lnTo>
                <a:lnTo>
                  <a:pt x="317690" y="48526"/>
                </a:lnTo>
                <a:lnTo>
                  <a:pt x="319417" y="48056"/>
                </a:lnTo>
                <a:lnTo>
                  <a:pt x="321030" y="47625"/>
                </a:lnTo>
                <a:lnTo>
                  <a:pt x="324650" y="47256"/>
                </a:lnTo>
                <a:lnTo>
                  <a:pt x="326123" y="48056"/>
                </a:lnTo>
                <a:lnTo>
                  <a:pt x="327507" y="48806"/>
                </a:lnTo>
                <a:lnTo>
                  <a:pt x="328333" y="52324"/>
                </a:lnTo>
                <a:lnTo>
                  <a:pt x="329564" y="53314"/>
                </a:lnTo>
                <a:lnTo>
                  <a:pt x="330961" y="54432"/>
                </a:lnTo>
                <a:lnTo>
                  <a:pt x="334543" y="56337"/>
                </a:lnTo>
                <a:lnTo>
                  <a:pt x="336270" y="55854"/>
                </a:lnTo>
                <a:lnTo>
                  <a:pt x="338010" y="55346"/>
                </a:lnTo>
                <a:lnTo>
                  <a:pt x="340042" y="51765"/>
                </a:lnTo>
                <a:lnTo>
                  <a:pt x="340613" y="50050"/>
                </a:lnTo>
                <a:lnTo>
                  <a:pt x="341223" y="48260"/>
                </a:lnTo>
                <a:lnTo>
                  <a:pt x="341261" y="44234"/>
                </a:lnTo>
                <a:lnTo>
                  <a:pt x="340613" y="42456"/>
                </a:lnTo>
                <a:lnTo>
                  <a:pt x="339813" y="40259"/>
                </a:lnTo>
                <a:lnTo>
                  <a:pt x="335152" y="37528"/>
                </a:lnTo>
                <a:lnTo>
                  <a:pt x="334632" y="35255"/>
                </a:lnTo>
                <a:lnTo>
                  <a:pt x="333882" y="31902"/>
                </a:lnTo>
                <a:lnTo>
                  <a:pt x="336270" y="24917"/>
                </a:lnTo>
                <a:lnTo>
                  <a:pt x="338023" y="21945"/>
                </a:lnTo>
                <a:lnTo>
                  <a:pt x="340283" y="18148"/>
                </a:lnTo>
                <a:lnTo>
                  <a:pt x="347179" y="12052"/>
                </a:lnTo>
                <a:lnTo>
                  <a:pt x="351066" y="9880"/>
                </a:lnTo>
                <a:lnTo>
                  <a:pt x="355828" y="7226"/>
                </a:lnTo>
                <a:lnTo>
                  <a:pt x="366750" y="5181"/>
                </a:lnTo>
                <a:lnTo>
                  <a:pt x="372084" y="4076"/>
                </a:lnTo>
                <a:lnTo>
                  <a:pt x="377761" y="2908"/>
                </a:lnTo>
                <a:lnTo>
                  <a:pt x="389254" y="1320"/>
                </a:lnTo>
                <a:lnTo>
                  <a:pt x="395033" y="939"/>
                </a:lnTo>
                <a:lnTo>
                  <a:pt x="400888" y="558"/>
                </a:lnTo>
                <a:lnTo>
                  <a:pt x="412610" y="939"/>
                </a:lnTo>
                <a:lnTo>
                  <a:pt x="418477" y="939"/>
                </a:lnTo>
                <a:lnTo>
                  <a:pt x="422097" y="939"/>
                </a:lnTo>
                <a:lnTo>
                  <a:pt x="429475" y="0"/>
                </a:lnTo>
                <a:lnTo>
                  <a:pt x="432968" y="939"/>
                </a:lnTo>
                <a:lnTo>
                  <a:pt x="434924" y="1473"/>
                </a:lnTo>
                <a:lnTo>
                  <a:pt x="438124" y="4254"/>
                </a:lnTo>
                <a:lnTo>
                  <a:pt x="439978" y="5054"/>
                </a:lnTo>
                <a:lnTo>
                  <a:pt x="441718" y="5816"/>
                </a:lnTo>
                <a:lnTo>
                  <a:pt x="445363" y="6921"/>
                </a:lnTo>
                <a:lnTo>
                  <a:pt x="447230" y="7226"/>
                </a:lnTo>
                <a:lnTo>
                  <a:pt x="449211" y="7556"/>
                </a:lnTo>
                <a:lnTo>
                  <a:pt x="453745" y="7708"/>
                </a:lnTo>
                <a:lnTo>
                  <a:pt x="456844" y="7785"/>
                </a:lnTo>
                <a:lnTo>
                  <a:pt x="456526" y="13436"/>
                </a:lnTo>
                <a:lnTo>
                  <a:pt x="456641" y="20180"/>
                </a:lnTo>
                <a:lnTo>
                  <a:pt x="456641" y="24142"/>
                </a:lnTo>
                <a:lnTo>
                  <a:pt x="457277" y="36439"/>
                </a:lnTo>
                <a:lnTo>
                  <a:pt x="458099" y="50239"/>
                </a:lnTo>
                <a:lnTo>
                  <a:pt x="458101" y="55778"/>
                </a:lnTo>
                <a:lnTo>
                  <a:pt x="456632" y="67571"/>
                </a:lnTo>
                <a:lnTo>
                  <a:pt x="454214" y="81502"/>
                </a:lnTo>
                <a:lnTo>
                  <a:pt x="452427" y="93926"/>
                </a:lnTo>
                <a:lnTo>
                  <a:pt x="452297" y="95656"/>
                </a:lnTo>
                <a:lnTo>
                  <a:pt x="452634" y="107912"/>
                </a:lnTo>
                <a:lnTo>
                  <a:pt x="453372" y="121698"/>
                </a:lnTo>
                <a:lnTo>
                  <a:pt x="453262" y="127304"/>
                </a:lnTo>
                <a:lnTo>
                  <a:pt x="451703" y="139085"/>
                </a:lnTo>
                <a:lnTo>
                  <a:pt x="449041" y="152980"/>
                </a:lnTo>
                <a:lnTo>
                  <a:pt x="445963" y="165287"/>
                </a:lnTo>
                <a:lnTo>
                  <a:pt x="445300" y="167411"/>
                </a:lnTo>
                <a:lnTo>
                  <a:pt x="443610" y="172504"/>
                </a:lnTo>
                <a:lnTo>
                  <a:pt x="439013" y="182232"/>
                </a:lnTo>
                <a:lnTo>
                  <a:pt x="436105" y="186740"/>
                </a:lnTo>
                <a:lnTo>
                  <a:pt x="434441" y="189331"/>
                </a:lnTo>
                <a:lnTo>
                  <a:pt x="429386" y="193344"/>
                </a:lnTo>
                <a:lnTo>
                  <a:pt x="428142" y="196164"/>
                </a:lnTo>
                <a:lnTo>
                  <a:pt x="426808" y="199161"/>
                </a:lnTo>
                <a:lnTo>
                  <a:pt x="426389" y="205943"/>
                </a:lnTo>
                <a:lnTo>
                  <a:pt x="426453" y="209207"/>
                </a:lnTo>
                <a:lnTo>
                  <a:pt x="426529" y="214109"/>
                </a:lnTo>
                <a:lnTo>
                  <a:pt x="429501" y="223647"/>
                </a:lnTo>
                <a:lnTo>
                  <a:pt x="429590" y="228536"/>
                </a:lnTo>
                <a:lnTo>
                  <a:pt x="429679" y="234264"/>
                </a:lnTo>
                <a:lnTo>
                  <a:pt x="426478" y="245541"/>
                </a:lnTo>
                <a:lnTo>
                  <a:pt x="426681" y="251244"/>
                </a:lnTo>
                <a:lnTo>
                  <a:pt x="426923" y="257238"/>
                </a:lnTo>
                <a:lnTo>
                  <a:pt x="432193" y="268744"/>
                </a:lnTo>
                <a:lnTo>
                  <a:pt x="431520" y="274701"/>
                </a:lnTo>
                <a:lnTo>
                  <a:pt x="430822" y="280898"/>
                </a:lnTo>
                <a:lnTo>
                  <a:pt x="423798" y="291757"/>
                </a:lnTo>
                <a:lnTo>
                  <a:pt x="421131" y="297408"/>
                </a:lnTo>
                <a:lnTo>
                  <a:pt x="418426" y="303110"/>
                </a:lnTo>
                <a:lnTo>
                  <a:pt x="412724" y="314413"/>
                </a:lnTo>
                <a:lnTo>
                  <a:pt x="410019" y="320103"/>
                </a:lnTo>
                <a:lnTo>
                  <a:pt x="407720" y="324980"/>
                </a:lnTo>
                <a:lnTo>
                  <a:pt x="401650" y="334327"/>
                </a:lnTo>
                <a:lnTo>
                  <a:pt x="401078" y="339674"/>
                </a:lnTo>
                <a:lnTo>
                  <a:pt x="400773" y="342506"/>
                </a:lnTo>
                <a:lnTo>
                  <a:pt x="401307" y="348957"/>
                </a:lnTo>
                <a:lnTo>
                  <a:pt x="403491" y="350812"/>
                </a:lnTo>
                <a:lnTo>
                  <a:pt x="405168" y="352171"/>
                </a:lnTo>
                <a:lnTo>
                  <a:pt x="410044" y="351396"/>
                </a:lnTo>
                <a:lnTo>
                  <a:pt x="412191" y="351028"/>
                </a:lnTo>
                <a:lnTo>
                  <a:pt x="414477" y="350659"/>
                </a:lnTo>
                <a:lnTo>
                  <a:pt x="418591" y="348195"/>
                </a:lnTo>
                <a:lnTo>
                  <a:pt x="420890" y="347891"/>
                </a:lnTo>
                <a:lnTo>
                  <a:pt x="423291" y="347586"/>
                </a:lnTo>
                <a:lnTo>
                  <a:pt x="428307" y="347903"/>
                </a:lnTo>
                <a:lnTo>
                  <a:pt x="430555" y="348856"/>
                </a:lnTo>
                <a:lnTo>
                  <a:pt x="432295" y="349592"/>
                </a:lnTo>
                <a:lnTo>
                  <a:pt x="434733" y="352742"/>
                </a:lnTo>
                <a:lnTo>
                  <a:pt x="436346" y="353682"/>
                </a:lnTo>
                <a:lnTo>
                  <a:pt x="439419" y="355498"/>
                </a:lnTo>
                <a:lnTo>
                  <a:pt x="446519" y="357085"/>
                </a:lnTo>
                <a:lnTo>
                  <a:pt x="449643" y="358775"/>
                </a:lnTo>
                <a:lnTo>
                  <a:pt x="452983" y="360565"/>
                </a:lnTo>
                <a:lnTo>
                  <a:pt x="458914" y="365417"/>
                </a:lnTo>
                <a:lnTo>
                  <a:pt x="461962" y="367703"/>
                </a:lnTo>
                <a:lnTo>
                  <a:pt x="464350" y="369481"/>
                </a:lnTo>
                <a:lnTo>
                  <a:pt x="468579" y="374002"/>
                </a:lnTo>
                <a:lnTo>
                  <a:pt x="471385" y="374942"/>
                </a:lnTo>
                <a:lnTo>
                  <a:pt x="473506" y="375666"/>
                </a:lnTo>
                <a:lnTo>
                  <a:pt x="478205" y="375666"/>
                </a:lnTo>
                <a:lnTo>
                  <a:pt x="480326" y="374942"/>
                </a:lnTo>
                <a:lnTo>
                  <a:pt x="482130" y="374332"/>
                </a:lnTo>
                <a:lnTo>
                  <a:pt x="485152" y="371817"/>
                </a:lnTo>
                <a:lnTo>
                  <a:pt x="486359" y="370382"/>
                </a:lnTo>
                <a:lnTo>
                  <a:pt x="488759" y="367487"/>
                </a:lnTo>
                <a:lnTo>
                  <a:pt x="490766" y="359956"/>
                </a:lnTo>
                <a:lnTo>
                  <a:pt x="493128" y="357085"/>
                </a:lnTo>
                <a:lnTo>
                  <a:pt x="494550" y="355333"/>
                </a:lnTo>
                <a:lnTo>
                  <a:pt x="498017" y="352221"/>
                </a:lnTo>
                <a:lnTo>
                  <a:pt x="500138" y="351523"/>
                </a:lnTo>
                <a:lnTo>
                  <a:pt x="502831" y="350608"/>
                </a:lnTo>
                <a:lnTo>
                  <a:pt x="508736" y="351091"/>
                </a:lnTo>
                <a:lnTo>
                  <a:pt x="511492" y="351777"/>
                </a:lnTo>
                <a:lnTo>
                  <a:pt x="513968" y="352348"/>
                </a:lnTo>
                <a:lnTo>
                  <a:pt x="518794" y="354406"/>
                </a:lnTo>
                <a:lnTo>
                  <a:pt x="520674" y="356120"/>
                </a:lnTo>
                <a:lnTo>
                  <a:pt x="524141" y="359244"/>
                </a:lnTo>
                <a:lnTo>
                  <a:pt x="528548" y="367753"/>
                </a:lnTo>
                <a:lnTo>
                  <a:pt x="530339" y="372071"/>
                </a:lnTo>
                <a:lnTo>
                  <a:pt x="532434" y="377050"/>
                </a:lnTo>
                <a:lnTo>
                  <a:pt x="535089" y="387667"/>
                </a:lnTo>
                <a:lnTo>
                  <a:pt x="535647" y="393077"/>
                </a:lnTo>
                <a:lnTo>
                  <a:pt x="536003" y="396328"/>
                </a:lnTo>
                <a:lnTo>
                  <a:pt x="536257" y="403047"/>
                </a:lnTo>
                <a:lnTo>
                  <a:pt x="535177" y="406107"/>
                </a:lnTo>
                <a:lnTo>
                  <a:pt x="534060" y="409244"/>
                </a:lnTo>
                <a:lnTo>
                  <a:pt x="528281" y="413613"/>
                </a:lnTo>
                <a:lnTo>
                  <a:pt x="527202" y="416737"/>
                </a:lnTo>
                <a:lnTo>
                  <a:pt x="525526" y="421601"/>
                </a:lnTo>
                <a:lnTo>
                  <a:pt x="527634" y="432244"/>
                </a:lnTo>
                <a:lnTo>
                  <a:pt x="526719" y="437286"/>
                </a:lnTo>
                <a:lnTo>
                  <a:pt x="526224" y="439978"/>
                </a:lnTo>
                <a:lnTo>
                  <a:pt x="523239" y="444944"/>
                </a:lnTo>
                <a:lnTo>
                  <a:pt x="523087" y="447687"/>
                </a:lnTo>
                <a:lnTo>
                  <a:pt x="522922" y="450850"/>
                </a:lnTo>
                <a:lnTo>
                  <a:pt x="525589" y="456857"/>
                </a:lnTo>
                <a:lnTo>
                  <a:pt x="525995" y="459994"/>
                </a:lnTo>
                <a:lnTo>
                  <a:pt x="526364" y="463003"/>
                </a:lnTo>
                <a:lnTo>
                  <a:pt x="527049" y="469176"/>
                </a:lnTo>
                <a:lnTo>
                  <a:pt x="526224" y="472097"/>
                </a:lnTo>
                <a:lnTo>
                  <a:pt x="525538" y="474560"/>
                </a:lnTo>
                <a:lnTo>
                  <a:pt x="521512" y="478332"/>
                </a:lnTo>
                <a:lnTo>
                  <a:pt x="520674" y="480783"/>
                </a:lnTo>
                <a:lnTo>
                  <a:pt x="518960" y="485787"/>
                </a:lnTo>
                <a:lnTo>
                  <a:pt x="519302" y="495744"/>
                </a:lnTo>
                <a:lnTo>
                  <a:pt x="518756" y="502373"/>
                </a:lnTo>
                <a:lnTo>
                  <a:pt x="518667" y="503529"/>
                </a:lnTo>
                <a:lnTo>
                  <a:pt x="518553" y="504621"/>
                </a:lnTo>
                <a:lnTo>
                  <a:pt x="518375" y="505548"/>
                </a:lnTo>
                <a:lnTo>
                  <a:pt x="517397" y="511022"/>
                </a:lnTo>
                <a:lnTo>
                  <a:pt x="515886" y="522554"/>
                </a:lnTo>
                <a:lnTo>
                  <a:pt x="512584" y="527062"/>
                </a:lnTo>
                <a:lnTo>
                  <a:pt x="509765" y="530872"/>
                </a:lnTo>
                <a:lnTo>
                  <a:pt x="500291" y="534314"/>
                </a:lnTo>
                <a:lnTo>
                  <a:pt x="496506" y="537210"/>
                </a:lnTo>
                <a:lnTo>
                  <a:pt x="493128" y="539788"/>
                </a:lnTo>
                <a:lnTo>
                  <a:pt x="486422" y="545211"/>
                </a:lnTo>
                <a:lnTo>
                  <a:pt x="483946" y="548678"/>
                </a:lnTo>
                <a:lnTo>
                  <a:pt x="482269" y="551027"/>
                </a:lnTo>
                <a:lnTo>
                  <a:pt x="481177" y="557034"/>
                </a:lnTo>
                <a:lnTo>
                  <a:pt x="479361" y="559295"/>
                </a:lnTo>
                <a:lnTo>
                  <a:pt x="477405" y="561721"/>
                </a:lnTo>
                <a:lnTo>
                  <a:pt x="472160" y="565518"/>
                </a:lnTo>
                <a:lnTo>
                  <a:pt x="469214" y="566534"/>
                </a:lnTo>
                <a:lnTo>
                  <a:pt x="466978" y="567347"/>
                </a:lnTo>
                <a:lnTo>
                  <a:pt x="462051" y="566331"/>
                </a:lnTo>
                <a:lnTo>
                  <a:pt x="459790" y="567029"/>
                </a:lnTo>
                <a:lnTo>
                  <a:pt x="457898" y="567601"/>
                </a:lnTo>
                <a:lnTo>
                  <a:pt x="453999" y="569429"/>
                </a:lnTo>
                <a:lnTo>
                  <a:pt x="453021" y="571144"/>
                </a:lnTo>
                <a:lnTo>
                  <a:pt x="451929" y="573100"/>
                </a:lnTo>
                <a:lnTo>
                  <a:pt x="452627" y="577888"/>
                </a:lnTo>
                <a:lnTo>
                  <a:pt x="453021" y="580085"/>
                </a:lnTo>
                <a:lnTo>
                  <a:pt x="453339" y="581774"/>
                </a:lnTo>
                <a:lnTo>
                  <a:pt x="455269" y="584873"/>
                </a:lnTo>
                <a:lnTo>
                  <a:pt x="455447" y="586600"/>
                </a:lnTo>
                <a:lnTo>
                  <a:pt x="455663" y="588860"/>
                </a:lnTo>
                <a:lnTo>
                  <a:pt x="455028" y="593521"/>
                </a:lnTo>
                <a:lnTo>
                  <a:pt x="453999" y="595528"/>
                </a:lnTo>
                <a:lnTo>
                  <a:pt x="453174" y="597128"/>
                </a:lnTo>
                <a:lnTo>
                  <a:pt x="450621" y="600075"/>
                </a:lnTo>
                <a:lnTo>
                  <a:pt x="448919" y="600633"/>
                </a:lnTo>
                <a:lnTo>
                  <a:pt x="446760" y="601306"/>
                </a:lnTo>
                <a:lnTo>
                  <a:pt x="442023" y="598182"/>
                </a:lnTo>
                <a:lnTo>
                  <a:pt x="439978" y="599160"/>
                </a:lnTo>
                <a:lnTo>
                  <a:pt x="438226" y="600024"/>
                </a:lnTo>
                <a:lnTo>
                  <a:pt x="436486" y="604012"/>
                </a:lnTo>
                <a:lnTo>
                  <a:pt x="436105" y="605942"/>
                </a:lnTo>
                <a:lnTo>
                  <a:pt x="435622" y="608507"/>
                </a:lnTo>
                <a:lnTo>
                  <a:pt x="436371" y="613994"/>
                </a:lnTo>
                <a:lnTo>
                  <a:pt x="437565" y="616318"/>
                </a:lnTo>
                <a:lnTo>
                  <a:pt x="438556" y="618261"/>
                </a:lnTo>
                <a:lnTo>
                  <a:pt x="443014" y="620344"/>
                </a:lnTo>
                <a:lnTo>
                  <a:pt x="443839" y="622376"/>
                </a:lnTo>
                <a:lnTo>
                  <a:pt x="444995" y="625144"/>
                </a:lnTo>
                <a:lnTo>
                  <a:pt x="445198" y="631901"/>
                </a:lnTo>
                <a:lnTo>
                  <a:pt x="443598" y="634453"/>
                </a:lnTo>
                <a:lnTo>
                  <a:pt x="442125" y="636778"/>
                </a:lnTo>
                <a:lnTo>
                  <a:pt x="436054" y="638048"/>
                </a:lnTo>
                <a:lnTo>
                  <a:pt x="433704" y="639508"/>
                </a:lnTo>
                <a:lnTo>
                  <a:pt x="429971" y="641870"/>
                </a:lnTo>
                <a:lnTo>
                  <a:pt x="422592" y="646836"/>
                </a:lnTo>
                <a:lnTo>
                  <a:pt x="419684" y="650151"/>
                </a:lnTo>
                <a:lnTo>
                  <a:pt x="413348" y="661128"/>
                </a:lnTo>
                <a:lnTo>
                  <a:pt x="406940" y="672294"/>
                </a:lnTo>
                <a:lnTo>
                  <a:pt x="406641" y="672630"/>
                </a:lnTo>
                <a:lnTo>
                  <a:pt x="402945" y="676592"/>
                </a:lnTo>
                <a:lnTo>
                  <a:pt x="393941" y="683323"/>
                </a:lnTo>
                <a:lnTo>
                  <a:pt x="388759" y="684936"/>
                </a:lnTo>
                <a:lnTo>
                  <a:pt x="377656" y="687636"/>
                </a:lnTo>
                <a:lnTo>
                  <a:pt x="363725" y="689472"/>
                </a:lnTo>
                <a:lnTo>
                  <a:pt x="350288" y="689096"/>
                </a:lnTo>
                <a:lnTo>
                  <a:pt x="340665" y="685157"/>
                </a:lnTo>
                <a:lnTo>
                  <a:pt x="340436" y="684936"/>
                </a:lnTo>
                <a:lnTo>
                  <a:pt x="338340" y="682828"/>
                </a:lnTo>
                <a:lnTo>
                  <a:pt x="339229" y="675817"/>
                </a:lnTo>
                <a:lnTo>
                  <a:pt x="340436" y="673112"/>
                </a:lnTo>
                <a:lnTo>
                  <a:pt x="341363" y="671042"/>
                </a:lnTo>
                <a:lnTo>
                  <a:pt x="345579" y="668629"/>
                </a:lnTo>
                <a:lnTo>
                  <a:pt x="347192" y="667042"/>
                </a:lnTo>
                <a:lnTo>
                  <a:pt x="349224" y="665086"/>
                </a:lnTo>
                <a:lnTo>
                  <a:pt x="353542" y="661289"/>
                </a:lnTo>
                <a:lnTo>
                  <a:pt x="354926" y="658863"/>
                </a:lnTo>
                <a:lnTo>
                  <a:pt x="356590" y="655878"/>
                </a:lnTo>
                <a:lnTo>
                  <a:pt x="358813" y="649185"/>
                </a:lnTo>
                <a:lnTo>
                  <a:pt x="358559" y="645782"/>
                </a:lnTo>
                <a:lnTo>
                  <a:pt x="358368" y="643280"/>
                </a:lnTo>
                <a:lnTo>
                  <a:pt x="356488" y="638098"/>
                </a:lnTo>
                <a:lnTo>
                  <a:pt x="354444" y="636625"/>
                </a:lnTo>
                <a:lnTo>
                  <a:pt x="351497" y="634492"/>
                </a:lnTo>
                <a:lnTo>
                  <a:pt x="343446" y="634123"/>
                </a:lnTo>
                <a:lnTo>
                  <a:pt x="339953" y="635165"/>
                </a:lnTo>
                <a:lnTo>
                  <a:pt x="338391" y="635647"/>
                </a:lnTo>
                <a:lnTo>
                  <a:pt x="336422" y="638759"/>
                </a:lnTo>
                <a:lnTo>
                  <a:pt x="334873" y="639292"/>
                </a:lnTo>
                <a:lnTo>
                  <a:pt x="331965" y="640295"/>
                </a:lnTo>
                <a:lnTo>
                  <a:pt x="325539" y="638276"/>
                </a:lnTo>
                <a:lnTo>
                  <a:pt x="322554" y="639013"/>
                </a:lnTo>
                <a:lnTo>
                  <a:pt x="320332" y="639584"/>
                </a:lnTo>
                <a:lnTo>
                  <a:pt x="316280" y="642061"/>
                </a:lnTo>
                <a:lnTo>
                  <a:pt x="314578" y="643623"/>
                </a:lnTo>
                <a:lnTo>
                  <a:pt x="312242" y="645756"/>
                </a:lnTo>
                <a:lnTo>
                  <a:pt x="310375" y="653110"/>
                </a:lnTo>
                <a:lnTo>
                  <a:pt x="307327" y="654024"/>
                </a:lnTo>
                <a:lnTo>
                  <a:pt x="305777" y="654469"/>
                </a:lnTo>
                <a:lnTo>
                  <a:pt x="302831" y="652119"/>
                </a:lnTo>
                <a:lnTo>
                  <a:pt x="301294" y="651598"/>
                </a:lnTo>
                <a:lnTo>
                  <a:pt x="299745" y="651065"/>
                </a:lnTo>
                <a:lnTo>
                  <a:pt x="296252" y="650849"/>
                </a:lnTo>
                <a:lnTo>
                  <a:pt x="295008" y="649782"/>
                </a:lnTo>
                <a:lnTo>
                  <a:pt x="293649" y="648614"/>
                </a:lnTo>
                <a:lnTo>
                  <a:pt x="293458" y="644296"/>
                </a:lnTo>
                <a:lnTo>
                  <a:pt x="291998" y="643255"/>
                </a:lnTo>
                <a:lnTo>
                  <a:pt x="290779" y="642391"/>
                </a:lnTo>
                <a:lnTo>
                  <a:pt x="287451" y="642099"/>
                </a:lnTo>
                <a:lnTo>
                  <a:pt x="286067" y="642645"/>
                </a:lnTo>
                <a:lnTo>
                  <a:pt x="284721" y="643166"/>
                </a:lnTo>
                <a:lnTo>
                  <a:pt x="282600" y="645617"/>
                </a:lnTo>
                <a:lnTo>
                  <a:pt x="282206" y="647001"/>
                </a:lnTo>
                <a:lnTo>
                  <a:pt x="281762" y="648589"/>
                </a:lnTo>
                <a:lnTo>
                  <a:pt x="284264" y="652106"/>
                </a:lnTo>
                <a:lnTo>
                  <a:pt x="283413" y="653542"/>
                </a:lnTo>
                <a:lnTo>
                  <a:pt x="282790" y="654570"/>
                </a:lnTo>
                <a:lnTo>
                  <a:pt x="280022" y="655015"/>
                </a:lnTo>
                <a:lnTo>
                  <a:pt x="278828" y="654989"/>
                </a:lnTo>
                <a:lnTo>
                  <a:pt x="276961" y="654913"/>
                </a:lnTo>
                <a:lnTo>
                  <a:pt x="273443" y="653249"/>
                </a:lnTo>
                <a:lnTo>
                  <a:pt x="271818" y="652335"/>
                </a:lnTo>
                <a:lnTo>
                  <a:pt x="270408" y="651522"/>
                </a:lnTo>
                <a:lnTo>
                  <a:pt x="268185" y="648982"/>
                </a:lnTo>
                <a:lnTo>
                  <a:pt x="266738" y="648220"/>
                </a:lnTo>
                <a:lnTo>
                  <a:pt x="263905" y="646709"/>
                </a:lnTo>
                <a:lnTo>
                  <a:pt x="257657" y="644423"/>
                </a:lnTo>
                <a:lnTo>
                  <a:pt x="254419" y="644347"/>
                </a:lnTo>
                <a:lnTo>
                  <a:pt x="252920" y="644321"/>
                </a:lnTo>
                <a:lnTo>
                  <a:pt x="250126" y="645782"/>
                </a:lnTo>
                <a:lnTo>
                  <a:pt x="248615" y="645909"/>
                </a:lnTo>
                <a:lnTo>
                  <a:pt x="245046" y="646214"/>
                </a:lnTo>
                <a:lnTo>
                  <a:pt x="237705" y="645680"/>
                </a:lnTo>
                <a:lnTo>
                  <a:pt x="234365" y="644347"/>
                </a:lnTo>
                <a:lnTo>
                  <a:pt x="232155" y="643496"/>
                </a:lnTo>
                <a:lnTo>
                  <a:pt x="229006" y="639419"/>
                </a:lnTo>
                <a:lnTo>
                  <a:pt x="226758" y="638670"/>
                </a:lnTo>
                <a:lnTo>
                  <a:pt x="225183" y="638149"/>
                </a:lnTo>
                <a:lnTo>
                  <a:pt x="221767" y="638492"/>
                </a:lnTo>
                <a:lnTo>
                  <a:pt x="220116" y="638670"/>
                </a:lnTo>
                <a:lnTo>
                  <a:pt x="217804" y="638898"/>
                </a:lnTo>
                <a:lnTo>
                  <a:pt x="212750" y="639013"/>
                </a:lnTo>
                <a:lnTo>
                  <a:pt x="211048" y="640600"/>
                </a:lnTo>
                <a:lnTo>
                  <a:pt x="209041" y="642480"/>
                </a:lnTo>
                <a:lnTo>
                  <a:pt x="208635" y="648449"/>
                </a:lnTo>
                <a:lnTo>
                  <a:pt x="207911" y="651103"/>
                </a:lnTo>
                <a:lnTo>
                  <a:pt x="207187" y="653745"/>
                </a:lnTo>
                <a:lnTo>
                  <a:pt x="206501" y="659307"/>
                </a:lnTo>
                <a:lnTo>
                  <a:pt x="205257" y="661733"/>
                </a:lnTo>
                <a:lnTo>
                  <a:pt x="203441" y="665302"/>
                </a:lnTo>
                <a:lnTo>
                  <a:pt x="197865" y="671182"/>
                </a:lnTo>
                <a:lnTo>
                  <a:pt x="194983" y="673938"/>
                </a:lnTo>
                <a:lnTo>
                  <a:pt x="191896" y="676910"/>
                </a:lnTo>
                <a:lnTo>
                  <a:pt x="184835" y="681736"/>
                </a:lnTo>
                <a:lnTo>
                  <a:pt x="181457" y="684326"/>
                </a:lnTo>
                <a:lnTo>
                  <a:pt x="178587" y="686523"/>
                </a:lnTo>
                <a:lnTo>
                  <a:pt x="172237" y="690308"/>
                </a:lnTo>
                <a:lnTo>
                  <a:pt x="169976" y="693166"/>
                </a:lnTo>
                <a:lnTo>
                  <a:pt x="168897" y="694486"/>
                </a:lnTo>
                <a:lnTo>
                  <a:pt x="167093" y="697699"/>
                </a:lnTo>
                <a:lnTo>
                  <a:pt x="167081" y="699439"/>
                </a:lnTo>
                <a:lnTo>
                  <a:pt x="167068" y="701167"/>
                </a:lnTo>
                <a:lnTo>
                  <a:pt x="169468" y="704037"/>
                </a:lnTo>
                <a:lnTo>
                  <a:pt x="169862" y="705713"/>
                </a:lnTo>
                <a:lnTo>
                  <a:pt x="170218" y="707250"/>
                </a:lnTo>
                <a:lnTo>
                  <a:pt x="170357" y="710450"/>
                </a:lnTo>
                <a:lnTo>
                  <a:pt x="170103" y="711987"/>
                </a:lnTo>
                <a:lnTo>
                  <a:pt x="169697" y="714425"/>
                </a:lnTo>
                <a:lnTo>
                  <a:pt x="168008" y="719188"/>
                </a:lnTo>
                <a:lnTo>
                  <a:pt x="166598" y="721194"/>
                </a:lnTo>
                <a:lnTo>
                  <a:pt x="164718" y="723849"/>
                </a:lnTo>
                <a:lnTo>
                  <a:pt x="159321" y="727722"/>
                </a:lnTo>
                <a:lnTo>
                  <a:pt x="156692" y="729627"/>
                </a:lnTo>
                <a:lnTo>
                  <a:pt x="153161" y="732205"/>
                </a:lnTo>
                <a:lnTo>
                  <a:pt x="145364" y="736244"/>
                </a:lnTo>
                <a:lnTo>
                  <a:pt x="141833" y="738835"/>
                </a:lnTo>
                <a:lnTo>
                  <a:pt x="138214" y="741464"/>
                </a:lnTo>
                <a:lnTo>
                  <a:pt x="131825" y="747826"/>
                </a:lnTo>
                <a:lnTo>
                  <a:pt x="128181" y="750430"/>
                </a:lnTo>
                <a:lnTo>
                  <a:pt x="124358" y="753135"/>
                </a:lnTo>
                <a:lnTo>
                  <a:pt x="115989" y="757466"/>
                </a:lnTo>
                <a:lnTo>
                  <a:pt x="111988" y="759968"/>
                </a:lnTo>
                <a:lnTo>
                  <a:pt x="107734" y="762622"/>
                </a:lnTo>
                <a:lnTo>
                  <a:pt x="99529" y="768426"/>
                </a:lnTo>
                <a:lnTo>
                  <a:pt x="95199" y="770953"/>
                </a:lnTo>
                <a:lnTo>
                  <a:pt x="90919" y="773455"/>
                </a:lnTo>
                <a:lnTo>
                  <a:pt x="81711" y="777405"/>
                </a:lnTo>
                <a:lnTo>
                  <a:pt x="77558" y="780135"/>
                </a:lnTo>
                <a:lnTo>
                  <a:pt x="73520" y="782802"/>
                </a:lnTo>
                <a:lnTo>
                  <a:pt x="67144" y="790803"/>
                </a:lnTo>
                <a:lnTo>
                  <a:pt x="62585" y="792454"/>
                </a:lnTo>
                <a:lnTo>
                  <a:pt x="59169" y="793673"/>
                </a:lnTo>
                <a:lnTo>
                  <a:pt x="51688" y="792873"/>
                </a:lnTo>
                <a:lnTo>
                  <a:pt x="48094" y="792454"/>
                </a:lnTo>
                <a:lnTo>
                  <a:pt x="45072" y="792111"/>
                </a:lnTo>
                <a:lnTo>
                  <a:pt x="39344" y="791210"/>
                </a:lnTo>
                <a:lnTo>
                  <a:pt x="35890" y="78990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5546784" y="2013016"/>
            <a:ext cx="265739" cy="429629"/>
          </a:xfrm>
          <a:custGeom>
            <a:avLst/>
            <a:gdLst/>
            <a:ahLst/>
            <a:cxnLst/>
            <a:rect l="l" t="t" r="r" b="b"/>
            <a:pathLst>
              <a:path w="389750" h="630123">
                <a:moveTo>
                  <a:pt x="44665" y="2260"/>
                </a:moveTo>
                <a:lnTo>
                  <a:pt x="45300" y="3086"/>
                </a:lnTo>
                <a:lnTo>
                  <a:pt x="45935" y="3822"/>
                </a:lnTo>
                <a:lnTo>
                  <a:pt x="46393" y="4178"/>
                </a:lnTo>
                <a:lnTo>
                  <a:pt x="47383" y="4965"/>
                </a:lnTo>
                <a:lnTo>
                  <a:pt x="49720" y="6261"/>
                </a:lnTo>
                <a:lnTo>
                  <a:pt x="50977" y="6362"/>
                </a:lnTo>
                <a:lnTo>
                  <a:pt x="52984" y="6515"/>
                </a:lnTo>
                <a:lnTo>
                  <a:pt x="56730" y="4444"/>
                </a:lnTo>
                <a:lnTo>
                  <a:pt x="58712" y="4178"/>
                </a:lnTo>
                <a:lnTo>
                  <a:pt x="60566" y="3911"/>
                </a:lnTo>
                <a:lnTo>
                  <a:pt x="64630" y="3162"/>
                </a:lnTo>
                <a:lnTo>
                  <a:pt x="66205" y="4178"/>
                </a:lnTo>
                <a:lnTo>
                  <a:pt x="68084" y="5397"/>
                </a:lnTo>
                <a:lnTo>
                  <a:pt x="69761" y="10147"/>
                </a:lnTo>
                <a:lnTo>
                  <a:pt x="69824" y="12407"/>
                </a:lnTo>
                <a:lnTo>
                  <a:pt x="69900" y="14655"/>
                </a:lnTo>
                <a:lnTo>
                  <a:pt x="66687" y="18592"/>
                </a:lnTo>
                <a:lnTo>
                  <a:pt x="66687" y="20866"/>
                </a:lnTo>
                <a:lnTo>
                  <a:pt x="66687" y="23291"/>
                </a:lnTo>
                <a:lnTo>
                  <a:pt x="68364" y="28282"/>
                </a:lnTo>
                <a:lnTo>
                  <a:pt x="70065" y="30035"/>
                </a:lnTo>
                <a:lnTo>
                  <a:pt x="70980" y="30975"/>
                </a:lnTo>
                <a:lnTo>
                  <a:pt x="73977" y="31064"/>
                </a:lnTo>
                <a:lnTo>
                  <a:pt x="74904" y="31978"/>
                </a:lnTo>
                <a:lnTo>
                  <a:pt x="76352" y="33375"/>
                </a:lnTo>
                <a:lnTo>
                  <a:pt x="77584" y="37477"/>
                </a:lnTo>
                <a:lnTo>
                  <a:pt x="78041" y="39458"/>
                </a:lnTo>
                <a:lnTo>
                  <a:pt x="78524" y="41579"/>
                </a:lnTo>
                <a:lnTo>
                  <a:pt x="78155" y="45999"/>
                </a:lnTo>
                <a:lnTo>
                  <a:pt x="78524" y="48145"/>
                </a:lnTo>
                <a:lnTo>
                  <a:pt x="78816" y="49834"/>
                </a:lnTo>
                <a:lnTo>
                  <a:pt x="80632" y="52984"/>
                </a:lnTo>
                <a:lnTo>
                  <a:pt x="80454" y="54673"/>
                </a:lnTo>
                <a:lnTo>
                  <a:pt x="80225" y="56997"/>
                </a:lnTo>
                <a:lnTo>
                  <a:pt x="76987" y="60756"/>
                </a:lnTo>
                <a:lnTo>
                  <a:pt x="76111" y="62890"/>
                </a:lnTo>
                <a:lnTo>
                  <a:pt x="75298" y="64884"/>
                </a:lnTo>
                <a:lnTo>
                  <a:pt x="73863" y="68973"/>
                </a:lnTo>
                <a:lnTo>
                  <a:pt x="73698" y="71107"/>
                </a:lnTo>
                <a:lnTo>
                  <a:pt x="73405" y="74561"/>
                </a:lnTo>
                <a:lnTo>
                  <a:pt x="73037" y="82321"/>
                </a:lnTo>
                <a:lnTo>
                  <a:pt x="75387" y="84874"/>
                </a:lnTo>
                <a:lnTo>
                  <a:pt x="76923" y="86575"/>
                </a:lnTo>
                <a:lnTo>
                  <a:pt x="82041" y="86753"/>
                </a:lnTo>
                <a:lnTo>
                  <a:pt x="84327" y="86804"/>
                </a:lnTo>
                <a:lnTo>
                  <a:pt x="87325" y="86880"/>
                </a:lnTo>
                <a:lnTo>
                  <a:pt x="93179" y="84581"/>
                </a:lnTo>
                <a:lnTo>
                  <a:pt x="96164" y="84874"/>
                </a:lnTo>
                <a:lnTo>
                  <a:pt x="99440" y="85191"/>
                </a:lnTo>
                <a:lnTo>
                  <a:pt x="105232" y="89001"/>
                </a:lnTo>
                <a:lnTo>
                  <a:pt x="108483" y="89458"/>
                </a:lnTo>
                <a:lnTo>
                  <a:pt x="111607" y="89903"/>
                </a:lnTo>
                <a:lnTo>
                  <a:pt x="118198" y="87160"/>
                </a:lnTo>
                <a:lnTo>
                  <a:pt x="121043" y="88506"/>
                </a:lnTo>
                <a:lnTo>
                  <a:pt x="123050" y="89446"/>
                </a:lnTo>
                <a:lnTo>
                  <a:pt x="125641" y="93586"/>
                </a:lnTo>
                <a:lnTo>
                  <a:pt x="126123" y="95745"/>
                </a:lnTo>
                <a:lnTo>
                  <a:pt x="126936" y="99339"/>
                </a:lnTo>
                <a:lnTo>
                  <a:pt x="124942" y="106794"/>
                </a:lnTo>
                <a:lnTo>
                  <a:pt x="123710" y="110248"/>
                </a:lnTo>
                <a:lnTo>
                  <a:pt x="122720" y="113004"/>
                </a:lnTo>
                <a:lnTo>
                  <a:pt x="119125" y="117741"/>
                </a:lnTo>
                <a:lnTo>
                  <a:pt x="117906" y="120408"/>
                </a:lnTo>
                <a:lnTo>
                  <a:pt x="116763" y="122897"/>
                </a:lnTo>
                <a:lnTo>
                  <a:pt x="115658" y="128409"/>
                </a:lnTo>
                <a:lnTo>
                  <a:pt x="114287" y="130771"/>
                </a:lnTo>
                <a:lnTo>
                  <a:pt x="113080" y="132854"/>
                </a:lnTo>
                <a:lnTo>
                  <a:pt x="109118" y="135915"/>
                </a:lnTo>
                <a:lnTo>
                  <a:pt x="108000" y="138023"/>
                </a:lnTo>
                <a:lnTo>
                  <a:pt x="106337" y="141185"/>
                </a:lnTo>
                <a:lnTo>
                  <a:pt x="104470" y="148247"/>
                </a:lnTo>
                <a:lnTo>
                  <a:pt x="104381" y="151803"/>
                </a:lnTo>
                <a:lnTo>
                  <a:pt x="104292" y="154774"/>
                </a:lnTo>
                <a:lnTo>
                  <a:pt x="105435" y="160769"/>
                </a:lnTo>
                <a:lnTo>
                  <a:pt x="106794" y="163398"/>
                </a:lnTo>
                <a:lnTo>
                  <a:pt x="107810" y="165379"/>
                </a:lnTo>
                <a:lnTo>
                  <a:pt x="110655" y="170370"/>
                </a:lnTo>
                <a:lnTo>
                  <a:pt x="112839" y="169925"/>
                </a:lnTo>
                <a:lnTo>
                  <a:pt x="114782" y="169519"/>
                </a:lnTo>
                <a:lnTo>
                  <a:pt x="115442" y="164426"/>
                </a:lnTo>
                <a:lnTo>
                  <a:pt x="115481" y="162432"/>
                </a:lnTo>
                <a:lnTo>
                  <a:pt x="115519" y="160985"/>
                </a:lnTo>
                <a:lnTo>
                  <a:pt x="113169" y="158178"/>
                </a:lnTo>
                <a:lnTo>
                  <a:pt x="113804" y="156883"/>
                </a:lnTo>
                <a:lnTo>
                  <a:pt x="114642" y="155117"/>
                </a:lnTo>
                <a:lnTo>
                  <a:pt x="119125" y="154304"/>
                </a:lnTo>
                <a:lnTo>
                  <a:pt x="121043" y="153974"/>
                </a:lnTo>
                <a:lnTo>
                  <a:pt x="123189" y="153619"/>
                </a:lnTo>
                <a:lnTo>
                  <a:pt x="127622" y="154914"/>
                </a:lnTo>
                <a:lnTo>
                  <a:pt x="129743" y="154457"/>
                </a:lnTo>
                <a:lnTo>
                  <a:pt x="131076" y="154190"/>
                </a:lnTo>
                <a:lnTo>
                  <a:pt x="133273" y="152361"/>
                </a:lnTo>
                <a:lnTo>
                  <a:pt x="134581" y="152044"/>
                </a:lnTo>
                <a:lnTo>
                  <a:pt x="139090" y="150939"/>
                </a:lnTo>
                <a:lnTo>
                  <a:pt x="148666" y="150698"/>
                </a:lnTo>
                <a:lnTo>
                  <a:pt x="153174" y="151803"/>
                </a:lnTo>
                <a:lnTo>
                  <a:pt x="159194" y="153301"/>
                </a:lnTo>
                <a:lnTo>
                  <a:pt x="170230" y="159626"/>
                </a:lnTo>
                <a:lnTo>
                  <a:pt x="174917" y="163639"/>
                </a:lnTo>
                <a:lnTo>
                  <a:pt x="179603" y="167652"/>
                </a:lnTo>
                <a:lnTo>
                  <a:pt x="185407" y="178993"/>
                </a:lnTo>
                <a:lnTo>
                  <a:pt x="189903" y="183210"/>
                </a:lnTo>
                <a:lnTo>
                  <a:pt x="191655" y="184848"/>
                </a:lnTo>
                <a:lnTo>
                  <a:pt x="195681" y="187604"/>
                </a:lnTo>
                <a:lnTo>
                  <a:pt x="197878" y="188518"/>
                </a:lnTo>
                <a:lnTo>
                  <a:pt x="201802" y="190207"/>
                </a:lnTo>
                <a:lnTo>
                  <a:pt x="210718" y="190296"/>
                </a:lnTo>
                <a:lnTo>
                  <a:pt x="214553" y="192150"/>
                </a:lnTo>
                <a:lnTo>
                  <a:pt x="217779" y="193725"/>
                </a:lnTo>
                <a:lnTo>
                  <a:pt x="222630" y="199402"/>
                </a:lnTo>
                <a:lnTo>
                  <a:pt x="225666" y="201345"/>
                </a:lnTo>
                <a:lnTo>
                  <a:pt x="228358" y="203072"/>
                </a:lnTo>
                <a:lnTo>
                  <a:pt x="234937" y="204673"/>
                </a:lnTo>
                <a:lnTo>
                  <a:pt x="237261" y="206882"/>
                </a:lnTo>
                <a:lnTo>
                  <a:pt x="240576" y="210057"/>
                </a:lnTo>
                <a:lnTo>
                  <a:pt x="243344" y="219303"/>
                </a:lnTo>
                <a:lnTo>
                  <a:pt x="245960" y="223088"/>
                </a:lnTo>
                <a:lnTo>
                  <a:pt x="249034" y="227545"/>
                </a:lnTo>
                <a:lnTo>
                  <a:pt x="258038" y="234518"/>
                </a:lnTo>
                <a:lnTo>
                  <a:pt x="260210" y="239509"/>
                </a:lnTo>
                <a:lnTo>
                  <a:pt x="262267" y="244246"/>
                </a:lnTo>
                <a:lnTo>
                  <a:pt x="262661" y="254888"/>
                </a:lnTo>
                <a:lnTo>
                  <a:pt x="262381" y="260057"/>
                </a:lnTo>
                <a:lnTo>
                  <a:pt x="262153" y="264667"/>
                </a:lnTo>
                <a:lnTo>
                  <a:pt x="259054" y="273557"/>
                </a:lnTo>
                <a:lnTo>
                  <a:pt x="258508" y="278168"/>
                </a:lnTo>
                <a:lnTo>
                  <a:pt x="258216" y="280809"/>
                </a:lnTo>
                <a:lnTo>
                  <a:pt x="257682" y="286194"/>
                </a:lnTo>
                <a:lnTo>
                  <a:pt x="258267" y="288798"/>
                </a:lnTo>
                <a:lnTo>
                  <a:pt x="259105" y="292379"/>
                </a:lnTo>
                <a:lnTo>
                  <a:pt x="263270" y="298615"/>
                </a:lnTo>
                <a:lnTo>
                  <a:pt x="265048" y="301853"/>
                </a:lnTo>
                <a:lnTo>
                  <a:pt x="271208" y="312826"/>
                </a:lnTo>
                <a:lnTo>
                  <a:pt x="277820" y="324240"/>
                </a:lnTo>
                <a:lnTo>
                  <a:pt x="278574" y="325513"/>
                </a:lnTo>
                <a:lnTo>
                  <a:pt x="280695" y="329056"/>
                </a:lnTo>
                <a:lnTo>
                  <a:pt x="285419" y="335851"/>
                </a:lnTo>
                <a:lnTo>
                  <a:pt x="287273" y="339534"/>
                </a:lnTo>
                <a:lnTo>
                  <a:pt x="289572" y="344119"/>
                </a:lnTo>
                <a:lnTo>
                  <a:pt x="291960" y="354342"/>
                </a:lnTo>
                <a:lnTo>
                  <a:pt x="294754" y="358635"/>
                </a:lnTo>
                <a:lnTo>
                  <a:pt x="297294" y="362470"/>
                </a:lnTo>
                <a:lnTo>
                  <a:pt x="303682" y="369608"/>
                </a:lnTo>
                <a:lnTo>
                  <a:pt x="307797" y="371665"/>
                </a:lnTo>
                <a:lnTo>
                  <a:pt x="311632" y="373583"/>
                </a:lnTo>
                <a:lnTo>
                  <a:pt x="320789" y="372414"/>
                </a:lnTo>
                <a:lnTo>
                  <a:pt x="324713" y="374078"/>
                </a:lnTo>
                <a:lnTo>
                  <a:pt x="335080" y="380854"/>
                </a:lnTo>
                <a:lnTo>
                  <a:pt x="345494" y="389781"/>
                </a:lnTo>
                <a:lnTo>
                  <a:pt x="348157" y="392201"/>
                </a:lnTo>
                <a:lnTo>
                  <a:pt x="357024" y="400736"/>
                </a:lnTo>
                <a:lnTo>
                  <a:pt x="366487" y="410968"/>
                </a:lnTo>
                <a:lnTo>
                  <a:pt x="370395" y="416128"/>
                </a:lnTo>
                <a:lnTo>
                  <a:pt x="376136" y="427219"/>
                </a:lnTo>
                <a:lnTo>
                  <a:pt x="380940" y="439962"/>
                </a:lnTo>
                <a:lnTo>
                  <a:pt x="381749" y="443191"/>
                </a:lnTo>
                <a:lnTo>
                  <a:pt x="382574" y="447395"/>
                </a:lnTo>
                <a:lnTo>
                  <a:pt x="383679" y="456564"/>
                </a:lnTo>
                <a:lnTo>
                  <a:pt x="381609" y="460336"/>
                </a:lnTo>
                <a:lnTo>
                  <a:pt x="379996" y="463270"/>
                </a:lnTo>
                <a:lnTo>
                  <a:pt x="372084" y="464718"/>
                </a:lnTo>
                <a:lnTo>
                  <a:pt x="370395" y="467601"/>
                </a:lnTo>
                <a:lnTo>
                  <a:pt x="367271" y="472833"/>
                </a:lnTo>
                <a:lnTo>
                  <a:pt x="368795" y="485787"/>
                </a:lnTo>
                <a:lnTo>
                  <a:pt x="368579" y="491870"/>
                </a:lnTo>
                <a:lnTo>
                  <a:pt x="368098" y="504513"/>
                </a:lnTo>
                <a:lnTo>
                  <a:pt x="368491" y="517371"/>
                </a:lnTo>
                <a:lnTo>
                  <a:pt x="368579" y="517956"/>
                </a:lnTo>
                <a:lnTo>
                  <a:pt x="369544" y="523887"/>
                </a:lnTo>
                <a:lnTo>
                  <a:pt x="373545" y="535381"/>
                </a:lnTo>
                <a:lnTo>
                  <a:pt x="376186" y="540791"/>
                </a:lnTo>
                <a:lnTo>
                  <a:pt x="377482" y="543433"/>
                </a:lnTo>
                <a:lnTo>
                  <a:pt x="381266" y="548030"/>
                </a:lnTo>
                <a:lnTo>
                  <a:pt x="382714" y="550583"/>
                </a:lnTo>
                <a:lnTo>
                  <a:pt x="384695" y="554075"/>
                </a:lnTo>
                <a:lnTo>
                  <a:pt x="389420" y="561060"/>
                </a:lnTo>
                <a:lnTo>
                  <a:pt x="389597" y="565073"/>
                </a:lnTo>
                <a:lnTo>
                  <a:pt x="389750" y="568452"/>
                </a:lnTo>
                <a:lnTo>
                  <a:pt x="385483" y="574446"/>
                </a:lnTo>
                <a:lnTo>
                  <a:pt x="384886" y="577761"/>
                </a:lnTo>
                <a:lnTo>
                  <a:pt x="384327" y="580885"/>
                </a:lnTo>
                <a:lnTo>
                  <a:pt x="386765" y="587895"/>
                </a:lnTo>
                <a:lnTo>
                  <a:pt x="384886" y="590435"/>
                </a:lnTo>
                <a:lnTo>
                  <a:pt x="383590" y="592188"/>
                </a:lnTo>
                <a:lnTo>
                  <a:pt x="378701" y="592696"/>
                </a:lnTo>
                <a:lnTo>
                  <a:pt x="376542" y="592988"/>
                </a:lnTo>
                <a:lnTo>
                  <a:pt x="374395" y="593255"/>
                </a:lnTo>
                <a:lnTo>
                  <a:pt x="369696" y="591489"/>
                </a:lnTo>
                <a:lnTo>
                  <a:pt x="367842" y="592620"/>
                </a:lnTo>
                <a:lnTo>
                  <a:pt x="366394" y="593509"/>
                </a:lnTo>
                <a:lnTo>
                  <a:pt x="365594" y="597217"/>
                </a:lnTo>
                <a:lnTo>
                  <a:pt x="364934" y="598792"/>
                </a:lnTo>
                <a:lnTo>
                  <a:pt x="363499" y="602322"/>
                </a:lnTo>
                <a:lnTo>
                  <a:pt x="362102" y="610146"/>
                </a:lnTo>
                <a:lnTo>
                  <a:pt x="359867" y="613270"/>
                </a:lnTo>
                <a:lnTo>
                  <a:pt x="357936" y="616000"/>
                </a:lnTo>
                <a:lnTo>
                  <a:pt x="352437" y="620242"/>
                </a:lnTo>
                <a:lnTo>
                  <a:pt x="349364" y="621614"/>
                </a:lnTo>
                <a:lnTo>
                  <a:pt x="347357" y="622503"/>
                </a:lnTo>
                <a:lnTo>
                  <a:pt x="342760" y="622350"/>
                </a:lnTo>
                <a:lnTo>
                  <a:pt x="340664" y="623074"/>
                </a:lnTo>
                <a:lnTo>
                  <a:pt x="337934" y="623989"/>
                </a:lnTo>
                <a:lnTo>
                  <a:pt x="333311" y="627786"/>
                </a:lnTo>
                <a:lnTo>
                  <a:pt x="330504" y="628497"/>
                </a:lnTo>
                <a:lnTo>
                  <a:pt x="327266" y="629310"/>
                </a:lnTo>
                <a:lnTo>
                  <a:pt x="320052" y="630123"/>
                </a:lnTo>
                <a:lnTo>
                  <a:pt x="317118" y="628497"/>
                </a:lnTo>
                <a:lnTo>
                  <a:pt x="316509" y="628167"/>
                </a:lnTo>
                <a:lnTo>
                  <a:pt x="315328" y="626986"/>
                </a:lnTo>
                <a:lnTo>
                  <a:pt x="312902" y="624332"/>
                </a:lnTo>
                <a:lnTo>
                  <a:pt x="310616" y="619531"/>
                </a:lnTo>
                <a:lnTo>
                  <a:pt x="309854" y="616902"/>
                </a:lnTo>
                <a:lnTo>
                  <a:pt x="309041" y="614019"/>
                </a:lnTo>
                <a:lnTo>
                  <a:pt x="308394" y="607542"/>
                </a:lnTo>
                <a:lnTo>
                  <a:pt x="309854" y="604939"/>
                </a:lnTo>
                <a:lnTo>
                  <a:pt x="310895" y="603097"/>
                </a:lnTo>
                <a:lnTo>
                  <a:pt x="316064" y="602437"/>
                </a:lnTo>
                <a:lnTo>
                  <a:pt x="317118" y="600595"/>
                </a:lnTo>
                <a:lnTo>
                  <a:pt x="318541" y="598068"/>
                </a:lnTo>
                <a:lnTo>
                  <a:pt x="318668" y="591439"/>
                </a:lnTo>
                <a:lnTo>
                  <a:pt x="317118" y="588987"/>
                </a:lnTo>
                <a:lnTo>
                  <a:pt x="315975" y="587209"/>
                </a:lnTo>
                <a:lnTo>
                  <a:pt x="311607" y="585241"/>
                </a:lnTo>
                <a:lnTo>
                  <a:pt x="309498" y="585368"/>
                </a:lnTo>
                <a:lnTo>
                  <a:pt x="307784" y="585457"/>
                </a:lnTo>
                <a:lnTo>
                  <a:pt x="305346" y="588518"/>
                </a:lnTo>
                <a:lnTo>
                  <a:pt x="303707" y="588987"/>
                </a:lnTo>
                <a:lnTo>
                  <a:pt x="300088" y="590016"/>
                </a:lnTo>
                <a:lnTo>
                  <a:pt x="291998" y="590804"/>
                </a:lnTo>
                <a:lnTo>
                  <a:pt x="288709" y="588987"/>
                </a:lnTo>
                <a:lnTo>
                  <a:pt x="285064" y="586981"/>
                </a:lnTo>
                <a:lnTo>
                  <a:pt x="282727" y="577824"/>
                </a:lnTo>
                <a:lnTo>
                  <a:pt x="279780" y="574852"/>
                </a:lnTo>
                <a:lnTo>
                  <a:pt x="275539" y="570572"/>
                </a:lnTo>
                <a:lnTo>
                  <a:pt x="265277" y="563511"/>
                </a:lnTo>
                <a:lnTo>
                  <a:pt x="259486" y="561809"/>
                </a:lnTo>
                <a:lnTo>
                  <a:pt x="255841" y="560743"/>
                </a:lnTo>
                <a:lnTo>
                  <a:pt x="247916" y="562864"/>
                </a:lnTo>
                <a:lnTo>
                  <a:pt x="244259" y="561809"/>
                </a:lnTo>
                <a:lnTo>
                  <a:pt x="241490" y="561009"/>
                </a:lnTo>
                <a:lnTo>
                  <a:pt x="237286" y="556348"/>
                </a:lnTo>
                <a:lnTo>
                  <a:pt x="234467" y="555650"/>
                </a:lnTo>
                <a:lnTo>
                  <a:pt x="232092" y="555053"/>
                </a:lnTo>
                <a:lnTo>
                  <a:pt x="226656" y="554913"/>
                </a:lnTo>
                <a:lnTo>
                  <a:pt x="224688" y="556374"/>
                </a:lnTo>
                <a:lnTo>
                  <a:pt x="222161" y="558291"/>
                </a:lnTo>
                <a:lnTo>
                  <a:pt x="222478" y="565975"/>
                </a:lnTo>
                <a:lnTo>
                  <a:pt x="220344" y="568337"/>
                </a:lnTo>
                <a:lnTo>
                  <a:pt x="216369" y="572769"/>
                </a:lnTo>
                <a:lnTo>
                  <a:pt x="204444" y="576503"/>
                </a:lnTo>
                <a:lnTo>
                  <a:pt x="198970" y="578840"/>
                </a:lnTo>
                <a:lnTo>
                  <a:pt x="193459" y="581202"/>
                </a:lnTo>
                <a:lnTo>
                  <a:pt x="182371" y="588264"/>
                </a:lnTo>
                <a:lnTo>
                  <a:pt x="176491" y="587197"/>
                </a:lnTo>
                <a:lnTo>
                  <a:pt x="173697" y="586676"/>
                </a:lnTo>
                <a:lnTo>
                  <a:pt x="169100" y="582269"/>
                </a:lnTo>
                <a:lnTo>
                  <a:pt x="167919" y="579704"/>
                </a:lnTo>
                <a:lnTo>
                  <a:pt x="166420" y="576453"/>
                </a:lnTo>
                <a:lnTo>
                  <a:pt x="168617" y="568871"/>
                </a:lnTo>
                <a:lnTo>
                  <a:pt x="167678" y="565442"/>
                </a:lnTo>
                <a:lnTo>
                  <a:pt x="167068" y="563219"/>
                </a:lnTo>
                <a:lnTo>
                  <a:pt x="164858" y="558927"/>
                </a:lnTo>
                <a:lnTo>
                  <a:pt x="163093" y="557479"/>
                </a:lnTo>
                <a:lnTo>
                  <a:pt x="161505" y="556171"/>
                </a:lnTo>
                <a:lnTo>
                  <a:pt x="157403" y="554736"/>
                </a:lnTo>
                <a:lnTo>
                  <a:pt x="155346" y="554812"/>
                </a:lnTo>
                <a:lnTo>
                  <a:pt x="153657" y="554875"/>
                </a:lnTo>
                <a:lnTo>
                  <a:pt x="150748" y="557123"/>
                </a:lnTo>
                <a:lnTo>
                  <a:pt x="149072" y="557479"/>
                </a:lnTo>
                <a:lnTo>
                  <a:pt x="146176" y="558063"/>
                </a:lnTo>
                <a:lnTo>
                  <a:pt x="140080" y="558279"/>
                </a:lnTo>
                <a:lnTo>
                  <a:pt x="137236" y="557479"/>
                </a:lnTo>
                <a:lnTo>
                  <a:pt x="134835" y="556768"/>
                </a:lnTo>
                <a:lnTo>
                  <a:pt x="130378" y="554050"/>
                </a:lnTo>
                <a:lnTo>
                  <a:pt x="128777" y="552157"/>
                </a:lnTo>
                <a:lnTo>
                  <a:pt x="126720" y="549694"/>
                </a:lnTo>
                <a:lnTo>
                  <a:pt x="124510" y="543458"/>
                </a:lnTo>
                <a:lnTo>
                  <a:pt x="123951" y="540308"/>
                </a:lnTo>
                <a:lnTo>
                  <a:pt x="123050" y="535317"/>
                </a:lnTo>
                <a:lnTo>
                  <a:pt x="125133" y="525068"/>
                </a:lnTo>
                <a:lnTo>
                  <a:pt x="124675" y="520014"/>
                </a:lnTo>
                <a:lnTo>
                  <a:pt x="122269" y="508106"/>
                </a:lnTo>
                <a:lnTo>
                  <a:pt x="118751" y="494481"/>
                </a:lnTo>
                <a:lnTo>
                  <a:pt x="117182" y="486194"/>
                </a:lnTo>
                <a:lnTo>
                  <a:pt x="116776" y="482219"/>
                </a:lnTo>
                <a:lnTo>
                  <a:pt x="117081" y="474217"/>
                </a:lnTo>
                <a:lnTo>
                  <a:pt x="117424" y="470255"/>
                </a:lnTo>
                <a:lnTo>
                  <a:pt x="117652" y="467575"/>
                </a:lnTo>
                <a:lnTo>
                  <a:pt x="119811" y="462229"/>
                </a:lnTo>
                <a:lnTo>
                  <a:pt x="119113" y="459625"/>
                </a:lnTo>
                <a:lnTo>
                  <a:pt x="118389" y="456920"/>
                </a:lnTo>
                <a:lnTo>
                  <a:pt x="114287" y="452678"/>
                </a:lnTo>
                <a:lnTo>
                  <a:pt x="112115" y="450913"/>
                </a:lnTo>
                <a:lnTo>
                  <a:pt x="110210" y="449389"/>
                </a:lnTo>
                <a:lnTo>
                  <a:pt x="104889" y="448513"/>
                </a:lnTo>
                <a:lnTo>
                  <a:pt x="103416" y="446557"/>
                </a:lnTo>
                <a:lnTo>
                  <a:pt x="101917" y="444601"/>
                </a:lnTo>
                <a:lnTo>
                  <a:pt x="100660" y="439216"/>
                </a:lnTo>
                <a:lnTo>
                  <a:pt x="101485" y="436918"/>
                </a:lnTo>
                <a:lnTo>
                  <a:pt x="102222" y="434847"/>
                </a:lnTo>
                <a:lnTo>
                  <a:pt x="106260" y="432269"/>
                </a:lnTo>
                <a:lnTo>
                  <a:pt x="108242" y="431342"/>
                </a:lnTo>
                <a:lnTo>
                  <a:pt x="111417" y="429844"/>
                </a:lnTo>
                <a:lnTo>
                  <a:pt x="118529" y="429031"/>
                </a:lnTo>
                <a:lnTo>
                  <a:pt x="122008" y="428675"/>
                </a:lnTo>
                <a:lnTo>
                  <a:pt x="126949" y="428205"/>
                </a:lnTo>
                <a:lnTo>
                  <a:pt x="136982" y="429717"/>
                </a:lnTo>
                <a:lnTo>
                  <a:pt x="141833" y="428675"/>
                </a:lnTo>
                <a:lnTo>
                  <a:pt x="146748" y="427634"/>
                </a:lnTo>
                <a:lnTo>
                  <a:pt x="156730" y="424129"/>
                </a:lnTo>
                <a:lnTo>
                  <a:pt x="160185" y="420484"/>
                </a:lnTo>
                <a:lnTo>
                  <a:pt x="164464" y="415963"/>
                </a:lnTo>
                <a:lnTo>
                  <a:pt x="168338" y="403453"/>
                </a:lnTo>
                <a:lnTo>
                  <a:pt x="169113" y="397281"/>
                </a:lnTo>
                <a:lnTo>
                  <a:pt x="169786" y="392087"/>
                </a:lnTo>
                <a:lnTo>
                  <a:pt x="169290" y="381050"/>
                </a:lnTo>
                <a:lnTo>
                  <a:pt x="166700" y="376504"/>
                </a:lnTo>
                <a:lnTo>
                  <a:pt x="164718" y="372973"/>
                </a:lnTo>
                <a:lnTo>
                  <a:pt x="157772" y="367753"/>
                </a:lnTo>
                <a:lnTo>
                  <a:pt x="153911" y="366598"/>
                </a:lnTo>
                <a:lnTo>
                  <a:pt x="150139" y="365467"/>
                </a:lnTo>
                <a:lnTo>
                  <a:pt x="142100" y="368350"/>
                </a:lnTo>
                <a:lnTo>
                  <a:pt x="138188" y="367791"/>
                </a:lnTo>
                <a:lnTo>
                  <a:pt x="136156" y="367512"/>
                </a:lnTo>
                <a:lnTo>
                  <a:pt x="131571" y="366636"/>
                </a:lnTo>
                <a:lnTo>
                  <a:pt x="130454" y="364909"/>
                </a:lnTo>
                <a:lnTo>
                  <a:pt x="128473" y="361810"/>
                </a:lnTo>
                <a:lnTo>
                  <a:pt x="132816" y="353593"/>
                </a:lnTo>
                <a:lnTo>
                  <a:pt x="131432" y="350177"/>
                </a:lnTo>
                <a:lnTo>
                  <a:pt x="129578" y="345516"/>
                </a:lnTo>
                <a:lnTo>
                  <a:pt x="120891" y="339369"/>
                </a:lnTo>
                <a:lnTo>
                  <a:pt x="116700" y="336626"/>
                </a:lnTo>
                <a:lnTo>
                  <a:pt x="113156" y="334340"/>
                </a:lnTo>
                <a:lnTo>
                  <a:pt x="105194" y="331330"/>
                </a:lnTo>
                <a:lnTo>
                  <a:pt x="101244" y="329869"/>
                </a:lnTo>
                <a:lnTo>
                  <a:pt x="97154" y="328371"/>
                </a:lnTo>
                <a:lnTo>
                  <a:pt x="88544" y="326567"/>
                </a:lnTo>
                <a:lnTo>
                  <a:pt x="84569" y="324789"/>
                </a:lnTo>
                <a:lnTo>
                  <a:pt x="80822" y="323138"/>
                </a:lnTo>
                <a:lnTo>
                  <a:pt x="73037" y="319582"/>
                </a:lnTo>
                <a:lnTo>
                  <a:pt x="70548" y="316344"/>
                </a:lnTo>
                <a:lnTo>
                  <a:pt x="66992" y="311696"/>
                </a:lnTo>
                <a:lnTo>
                  <a:pt x="67716" y="298411"/>
                </a:lnTo>
                <a:lnTo>
                  <a:pt x="64020" y="293865"/>
                </a:lnTo>
                <a:lnTo>
                  <a:pt x="54029" y="286736"/>
                </a:lnTo>
                <a:lnTo>
                  <a:pt x="41257" y="281106"/>
                </a:lnTo>
                <a:lnTo>
                  <a:pt x="37210" y="279628"/>
                </a:lnTo>
                <a:lnTo>
                  <a:pt x="24748" y="277858"/>
                </a:lnTo>
                <a:lnTo>
                  <a:pt x="12341" y="275241"/>
                </a:lnTo>
                <a:lnTo>
                  <a:pt x="7124" y="271627"/>
                </a:lnTo>
                <a:lnTo>
                  <a:pt x="1282" y="261340"/>
                </a:lnTo>
                <a:lnTo>
                  <a:pt x="482" y="255943"/>
                </a:lnTo>
                <a:lnTo>
                  <a:pt x="0" y="252666"/>
                </a:lnTo>
                <a:lnTo>
                  <a:pt x="2311" y="245071"/>
                </a:lnTo>
                <a:lnTo>
                  <a:pt x="3835" y="240601"/>
                </a:lnTo>
                <a:lnTo>
                  <a:pt x="7213" y="241084"/>
                </a:lnTo>
                <a:lnTo>
                  <a:pt x="11874" y="242011"/>
                </a:lnTo>
                <a:lnTo>
                  <a:pt x="14312" y="241249"/>
                </a:lnTo>
                <a:lnTo>
                  <a:pt x="17144" y="240372"/>
                </a:lnTo>
                <a:lnTo>
                  <a:pt x="21704" y="236131"/>
                </a:lnTo>
                <a:lnTo>
                  <a:pt x="23558" y="233819"/>
                </a:lnTo>
                <a:lnTo>
                  <a:pt x="25793" y="231038"/>
                </a:lnTo>
                <a:lnTo>
                  <a:pt x="28320" y="224193"/>
                </a:lnTo>
                <a:lnTo>
                  <a:pt x="29895" y="220967"/>
                </a:lnTo>
                <a:lnTo>
                  <a:pt x="32321" y="216026"/>
                </a:lnTo>
                <a:lnTo>
                  <a:pt x="38277" y="206552"/>
                </a:lnTo>
                <a:lnTo>
                  <a:pt x="39509" y="201206"/>
                </a:lnTo>
                <a:lnTo>
                  <a:pt x="40563" y="196583"/>
                </a:lnTo>
                <a:lnTo>
                  <a:pt x="40754" y="186766"/>
                </a:lnTo>
                <a:lnTo>
                  <a:pt x="39509" y="182181"/>
                </a:lnTo>
                <a:lnTo>
                  <a:pt x="37858" y="176148"/>
                </a:lnTo>
                <a:lnTo>
                  <a:pt x="29692" y="166166"/>
                </a:lnTo>
                <a:lnTo>
                  <a:pt x="26822" y="160629"/>
                </a:lnTo>
                <a:lnTo>
                  <a:pt x="24993" y="157098"/>
                </a:lnTo>
                <a:lnTo>
                  <a:pt x="23202" y="148831"/>
                </a:lnTo>
                <a:lnTo>
                  <a:pt x="20294" y="146126"/>
                </a:lnTo>
                <a:lnTo>
                  <a:pt x="18961" y="144868"/>
                </a:lnTo>
                <a:lnTo>
                  <a:pt x="15239" y="143675"/>
                </a:lnTo>
                <a:lnTo>
                  <a:pt x="13411" y="143586"/>
                </a:lnTo>
                <a:lnTo>
                  <a:pt x="11899" y="143522"/>
                </a:lnTo>
                <a:lnTo>
                  <a:pt x="9118" y="145211"/>
                </a:lnTo>
                <a:lnTo>
                  <a:pt x="7619" y="145211"/>
                </a:lnTo>
                <a:lnTo>
                  <a:pt x="6108" y="145211"/>
                </a:lnTo>
                <a:lnTo>
                  <a:pt x="2616" y="144868"/>
                </a:lnTo>
                <a:lnTo>
                  <a:pt x="1816" y="143586"/>
                </a:lnTo>
                <a:lnTo>
                  <a:pt x="774" y="141947"/>
                </a:lnTo>
                <a:lnTo>
                  <a:pt x="1943" y="137528"/>
                </a:lnTo>
                <a:lnTo>
                  <a:pt x="3086" y="135978"/>
                </a:lnTo>
                <a:lnTo>
                  <a:pt x="4444" y="134137"/>
                </a:lnTo>
                <a:lnTo>
                  <a:pt x="9410" y="133197"/>
                </a:lnTo>
                <a:lnTo>
                  <a:pt x="11239" y="131813"/>
                </a:lnTo>
                <a:lnTo>
                  <a:pt x="14262" y="129527"/>
                </a:lnTo>
                <a:lnTo>
                  <a:pt x="19684" y="124053"/>
                </a:lnTo>
                <a:lnTo>
                  <a:pt x="21564" y="120751"/>
                </a:lnTo>
                <a:lnTo>
                  <a:pt x="24345" y="115874"/>
                </a:lnTo>
                <a:lnTo>
                  <a:pt x="27939" y="104800"/>
                </a:lnTo>
                <a:lnTo>
                  <a:pt x="27914" y="99199"/>
                </a:lnTo>
                <a:lnTo>
                  <a:pt x="27889" y="96126"/>
                </a:lnTo>
                <a:lnTo>
                  <a:pt x="24091" y="90487"/>
                </a:lnTo>
                <a:lnTo>
                  <a:pt x="24282" y="87414"/>
                </a:lnTo>
                <a:lnTo>
                  <a:pt x="24549" y="83248"/>
                </a:lnTo>
                <a:lnTo>
                  <a:pt x="28917" y="75704"/>
                </a:lnTo>
                <a:lnTo>
                  <a:pt x="31165" y="72186"/>
                </a:lnTo>
                <a:lnTo>
                  <a:pt x="33146" y="69126"/>
                </a:lnTo>
                <a:lnTo>
                  <a:pt x="39281" y="64477"/>
                </a:lnTo>
                <a:lnTo>
                  <a:pt x="40779" y="61150"/>
                </a:lnTo>
                <a:lnTo>
                  <a:pt x="41821" y="58800"/>
                </a:lnTo>
                <a:lnTo>
                  <a:pt x="40919" y="53301"/>
                </a:lnTo>
                <a:lnTo>
                  <a:pt x="42036" y="50990"/>
                </a:lnTo>
                <a:lnTo>
                  <a:pt x="43446" y="48107"/>
                </a:lnTo>
                <a:lnTo>
                  <a:pt x="48145" y="43167"/>
                </a:lnTo>
                <a:lnTo>
                  <a:pt x="51104" y="41935"/>
                </a:lnTo>
                <a:lnTo>
                  <a:pt x="52235" y="41452"/>
                </a:lnTo>
                <a:lnTo>
                  <a:pt x="54927" y="42532"/>
                </a:lnTo>
                <a:lnTo>
                  <a:pt x="55994" y="41935"/>
                </a:lnTo>
                <a:lnTo>
                  <a:pt x="57289" y="41211"/>
                </a:lnTo>
                <a:lnTo>
                  <a:pt x="58966" y="38341"/>
                </a:lnTo>
                <a:lnTo>
                  <a:pt x="59080" y="36868"/>
                </a:lnTo>
                <a:lnTo>
                  <a:pt x="59283" y="33959"/>
                </a:lnTo>
                <a:lnTo>
                  <a:pt x="56692" y="28117"/>
                </a:lnTo>
                <a:lnTo>
                  <a:pt x="54546" y="26174"/>
                </a:lnTo>
                <a:lnTo>
                  <a:pt x="52438" y="24244"/>
                </a:lnTo>
                <a:lnTo>
                  <a:pt x="46037" y="24295"/>
                </a:lnTo>
                <a:lnTo>
                  <a:pt x="43675" y="22720"/>
                </a:lnTo>
                <a:lnTo>
                  <a:pt x="41808" y="21488"/>
                </a:lnTo>
                <a:lnTo>
                  <a:pt x="38963" y="17818"/>
                </a:lnTo>
                <a:lnTo>
                  <a:pt x="37871" y="15836"/>
                </a:lnTo>
                <a:lnTo>
                  <a:pt x="36639" y="13601"/>
                </a:lnTo>
                <a:lnTo>
                  <a:pt x="34645" y="8610"/>
                </a:lnTo>
                <a:lnTo>
                  <a:pt x="34797" y="6057"/>
                </a:lnTo>
                <a:lnTo>
                  <a:pt x="34886" y="4622"/>
                </a:lnTo>
                <a:lnTo>
                  <a:pt x="35852" y="1422"/>
                </a:lnTo>
                <a:lnTo>
                  <a:pt x="37147" y="812"/>
                </a:lnTo>
                <a:lnTo>
                  <a:pt x="38798" y="0"/>
                </a:lnTo>
                <a:lnTo>
                  <a:pt x="42583" y="3428"/>
                </a:lnTo>
                <a:lnTo>
                  <a:pt x="44221" y="2603"/>
                </a:lnTo>
                <a:lnTo>
                  <a:pt x="44373" y="2527"/>
                </a:lnTo>
                <a:lnTo>
                  <a:pt x="44526" y="2425"/>
                </a:lnTo>
                <a:lnTo>
                  <a:pt x="44665" y="22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5546784" y="2013016"/>
            <a:ext cx="265739" cy="429629"/>
          </a:xfrm>
          <a:custGeom>
            <a:avLst/>
            <a:gdLst/>
            <a:ahLst/>
            <a:cxnLst/>
            <a:rect l="l" t="t" r="r" b="b"/>
            <a:pathLst>
              <a:path w="389750" h="630123">
                <a:moveTo>
                  <a:pt x="125133" y="525068"/>
                </a:moveTo>
                <a:lnTo>
                  <a:pt x="123050" y="535317"/>
                </a:lnTo>
                <a:lnTo>
                  <a:pt x="123951" y="540308"/>
                </a:lnTo>
                <a:lnTo>
                  <a:pt x="124510" y="543458"/>
                </a:lnTo>
                <a:lnTo>
                  <a:pt x="126720" y="549694"/>
                </a:lnTo>
                <a:lnTo>
                  <a:pt x="130378" y="554050"/>
                </a:lnTo>
                <a:lnTo>
                  <a:pt x="134835" y="556768"/>
                </a:lnTo>
                <a:lnTo>
                  <a:pt x="137236" y="557479"/>
                </a:lnTo>
                <a:lnTo>
                  <a:pt x="140080" y="558279"/>
                </a:lnTo>
                <a:lnTo>
                  <a:pt x="146176" y="558063"/>
                </a:lnTo>
                <a:lnTo>
                  <a:pt x="149072" y="557479"/>
                </a:lnTo>
                <a:lnTo>
                  <a:pt x="150748" y="557123"/>
                </a:lnTo>
                <a:lnTo>
                  <a:pt x="153657" y="554875"/>
                </a:lnTo>
                <a:lnTo>
                  <a:pt x="157403" y="554736"/>
                </a:lnTo>
                <a:lnTo>
                  <a:pt x="161505" y="556171"/>
                </a:lnTo>
                <a:lnTo>
                  <a:pt x="164858" y="558927"/>
                </a:lnTo>
                <a:lnTo>
                  <a:pt x="167068" y="563219"/>
                </a:lnTo>
                <a:lnTo>
                  <a:pt x="167678" y="565442"/>
                </a:lnTo>
                <a:lnTo>
                  <a:pt x="168617" y="568871"/>
                </a:lnTo>
                <a:lnTo>
                  <a:pt x="166420" y="576453"/>
                </a:lnTo>
                <a:lnTo>
                  <a:pt x="167919" y="579704"/>
                </a:lnTo>
                <a:lnTo>
                  <a:pt x="169100" y="582269"/>
                </a:lnTo>
                <a:lnTo>
                  <a:pt x="173697" y="586676"/>
                </a:lnTo>
                <a:lnTo>
                  <a:pt x="176491" y="587197"/>
                </a:lnTo>
                <a:lnTo>
                  <a:pt x="182371" y="588264"/>
                </a:lnTo>
                <a:lnTo>
                  <a:pt x="193459" y="581202"/>
                </a:lnTo>
                <a:lnTo>
                  <a:pt x="198970" y="578840"/>
                </a:lnTo>
                <a:lnTo>
                  <a:pt x="204444" y="576503"/>
                </a:lnTo>
                <a:lnTo>
                  <a:pt x="216369" y="572769"/>
                </a:lnTo>
                <a:lnTo>
                  <a:pt x="220344" y="568337"/>
                </a:lnTo>
                <a:lnTo>
                  <a:pt x="222478" y="565975"/>
                </a:lnTo>
                <a:lnTo>
                  <a:pt x="222161" y="558291"/>
                </a:lnTo>
                <a:lnTo>
                  <a:pt x="226656" y="554913"/>
                </a:lnTo>
                <a:lnTo>
                  <a:pt x="232092" y="555053"/>
                </a:lnTo>
                <a:lnTo>
                  <a:pt x="234467" y="555650"/>
                </a:lnTo>
                <a:lnTo>
                  <a:pt x="237286" y="556348"/>
                </a:lnTo>
                <a:lnTo>
                  <a:pt x="241490" y="561009"/>
                </a:lnTo>
                <a:lnTo>
                  <a:pt x="244259" y="561809"/>
                </a:lnTo>
                <a:lnTo>
                  <a:pt x="247916" y="562864"/>
                </a:lnTo>
                <a:lnTo>
                  <a:pt x="255841" y="560743"/>
                </a:lnTo>
                <a:lnTo>
                  <a:pt x="259486" y="561809"/>
                </a:lnTo>
                <a:lnTo>
                  <a:pt x="265277" y="563511"/>
                </a:lnTo>
                <a:lnTo>
                  <a:pt x="275539" y="570572"/>
                </a:lnTo>
                <a:lnTo>
                  <a:pt x="279780" y="574852"/>
                </a:lnTo>
                <a:lnTo>
                  <a:pt x="282727" y="577824"/>
                </a:lnTo>
                <a:lnTo>
                  <a:pt x="285064" y="586981"/>
                </a:lnTo>
                <a:lnTo>
                  <a:pt x="288709" y="588987"/>
                </a:lnTo>
                <a:lnTo>
                  <a:pt x="291998" y="590804"/>
                </a:lnTo>
                <a:lnTo>
                  <a:pt x="300088" y="590016"/>
                </a:lnTo>
                <a:lnTo>
                  <a:pt x="303707" y="588987"/>
                </a:lnTo>
                <a:lnTo>
                  <a:pt x="305346" y="588518"/>
                </a:lnTo>
                <a:lnTo>
                  <a:pt x="307784" y="585457"/>
                </a:lnTo>
                <a:lnTo>
                  <a:pt x="311607" y="585241"/>
                </a:lnTo>
                <a:lnTo>
                  <a:pt x="315975" y="587209"/>
                </a:lnTo>
                <a:lnTo>
                  <a:pt x="318668" y="591439"/>
                </a:lnTo>
                <a:lnTo>
                  <a:pt x="318541" y="598068"/>
                </a:lnTo>
                <a:lnTo>
                  <a:pt x="316064" y="602437"/>
                </a:lnTo>
                <a:lnTo>
                  <a:pt x="310895" y="603097"/>
                </a:lnTo>
                <a:lnTo>
                  <a:pt x="309854" y="604939"/>
                </a:lnTo>
                <a:lnTo>
                  <a:pt x="308394" y="607542"/>
                </a:lnTo>
                <a:lnTo>
                  <a:pt x="309041" y="614019"/>
                </a:lnTo>
                <a:lnTo>
                  <a:pt x="309854" y="616902"/>
                </a:lnTo>
                <a:lnTo>
                  <a:pt x="310616" y="619531"/>
                </a:lnTo>
                <a:lnTo>
                  <a:pt x="312902" y="624332"/>
                </a:lnTo>
                <a:lnTo>
                  <a:pt x="315328" y="626986"/>
                </a:lnTo>
                <a:lnTo>
                  <a:pt x="317118" y="628497"/>
                </a:lnTo>
                <a:lnTo>
                  <a:pt x="320052" y="630123"/>
                </a:lnTo>
                <a:lnTo>
                  <a:pt x="327266" y="629310"/>
                </a:lnTo>
                <a:lnTo>
                  <a:pt x="330504" y="628497"/>
                </a:lnTo>
                <a:lnTo>
                  <a:pt x="333311" y="627786"/>
                </a:lnTo>
                <a:lnTo>
                  <a:pt x="337934" y="623989"/>
                </a:lnTo>
                <a:lnTo>
                  <a:pt x="340664" y="623074"/>
                </a:lnTo>
                <a:lnTo>
                  <a:pt x="342760" y="622350"/>
                </a:lnTo>
                <a:lnTo>
                  <a:pt x="347357" y="622503"/>
                </a:lnTo>
                <a:lnTo>
                  <a:pt x="349364" y="621614"/>
                </a:lnTo>
                <a:lnTo>
                  <a:pt x="352437" y="620242"/>
                </a:lnTo>
                <a:lnTo>
                  <a:pt x="357936" y="616000"/>
                </a:lnTo>
                <a:lnTo>
                  <a:pt x="359867" y="613270"/>
                </a:lnTo>
                <a:lnTo>
                  <a:pt x="362102" y="610146"/>
                </a:lnTo>
                <a:lnTo>
                  <a:pt x="363499" y="602322"/>
                </a:lnTo>
                <a:lnTo>
                  <a:pt x="364934" y="598792"/>
                </a:lnTo>
                <a:lnTo>
                  <a:pt x="365594" y="597217"/>
                </a:lnTo>
                <a:lnTo>
                  <a:pt x="366394" y="593509"/>
                </a:lnTo>
                <a:lnTo>
                  <a:pt x="369696" y="591489"/>
                </a:lnTo>
                <a:lnTo>
                  <a:pt x="374395" y="593255"/>
                </a:lnTo>
                <a:lnTo>
                  <a:pt x="378701" y="592696"/>
                </a:lnTo>
                <a:lnTo>
                  <a:pt x="383590" y="592188"/>
                </a:lnTo>
                <a:lnTo>
                  <a:pt x="384886" y="590435"/>
                </a:lnTo>
                <a:lnTo>
                  <a:pt x="386765" y="587895"/>
                </a:lnTo>
                <a:lnTo>
                  <a:pt x="384327" y="580885"/>
                </a:lnTo>
                <a:lnTo>
                  <a:pt x="384886" y="577761"/>
                </a:lnTo>
                <a:lnTo>
                  <a:pt x="385483" y="574446"/>
                </a:lnTo>
                <a:lnTo>
                  <a:pt x="389750" y="568452"/>
                </a:lnTo>
                <a:lnTo>
                  <a:pt x="389597" y="565073"/>
                </a:lnTo>
                <a:lnTo>
                  <a:pt x="389420" y="561060"/>
                </a:lnTo>
                <a:lnTo>
                  <a:pt x="384695" y="554075"/>
                </a:lnTo>
                <a:lnTo>
                  <a:pt x="382714" y="550583"/>
                </a:lnTo>
                <a:lnTo>
                  <a:pt x="381266" y="548030"/>
                </a:lnTo>
                <a:lnTo>
                  <a:pt x="377482" y="543433"/>
                </a:lnTo>
                <a:lnTo>
                  <a:pt x="376186" y="540791"/>
                </a:lnTo>
                <a:lnTo>
                  <a:pt x="373545" y="535381"/>
                </a:lnTo>
                <a:lnTo>
                  <a:pt x="369544" y="523887"/>
                </a:lnTo>
                <a:lnTo>
                  <a:pt x="368579" y="517956"/>
                </a:lnTo>
                <a:lnTo>
                  <a:pt x="368098" y="504513"/>
                </a:lnTo>
                <a:lnTo>
                  <a:pt x="368579" y="491870"/>
                </a:lnTo>
                <a:lnTo>
                  <a:pt x="368795" y="485787"/>
                </a:lnTo>
                <a:lnTo>
                  <a:pt x="367271" y="472833"/>
                </a:lnTo>
                <a:lnTo>
                  <a:pt x="370395" y="467601"/>
                </a:lnTo>
                <a:lnTo>
                  <a:pt x="372084" y="464718"/>
                </a:lnTo>
                <a:lnTo>
                  <a:pt x="379996" y="463270"/>
                </a:lnTo>
                <a:lnTo>
                  <a:pt x="381609" y="460336"/>
                </a:lnTo>
                <a:lnTo>
                  <a:pt x="383679" y="456564"/>
                </a:lnTo>
                <a:lnTo>
                  <a:pt x="382574" y="447395"/>
                </a:lnTo>
                <a:lnTo>
                  <a:pt x="381749" y="443191"/>
                </a:lnTo>
                <a:lnTo>
                  <a:pt x="380940" y="439962"/>
                </a:lnTo>
                <a:lnTo>
                  <a:pt x="376136" y="427219"/>
                </a:lnTo>
                <a:lnTo>
                  <a:pt x="370395" y="416128"/>
                </a:lnTo>
                <a:lnTo>
                  <a:pt x="366487" y="410968"/>
                </a:lnTo>
                <a:lnTo>
                  <a:pt x="357024" y="400736"/>
                </a:lnTo>
                <a:lnTo>
                  <a:pt x="348157" y="392201"/>
                </a:lnTo>
                <a:lnTo>
                  <a:pt x="345494" y="389781"/>
                </a:lnTo>
                <a:lnTo>
                  <a:pt x="335080" y="380854"/>
                </a:lnTo>
                <a:lnTo>
                  <a:pt x="324713" y="374078"/>
                </a:lnTo>
                <a:lnTo>
                  <a:pt x="320789" y="372414"/>
                </a:lnTo>
                <a:lnTo>
                  <a:pt x="311632" y="373583"/>
                </a:lnTo>
                <a:lnTo>
                  <a:pt x="307797" y="371665"/>
                </a:lnTo>
                <a:lnTo>
                  <a:pt x="303682" y="369608"/>
                </a:lnTo>
                <a:lnTo>
                  <a:pt x="297294" y="362470"/>
                </a:lnTo>
                <a:lnTo>
                  <a:pt x="294754" y="358635"/>
                </a:lnTo>
                <a:lnTo>
                  <a:pt x="291960" y="354342"/>
                </a:lnTo>
                <a:lnTo>
                  <a:pt x="289572" y="344119"/>
                </a:lnTo>
                <a:lnTo>
                  <a:pt x="287273" y="339534"/>
                </a:lnTo>
                <a:lnTo>
                  <a:pt x="285419" y="335851"/>
                </a:lnTo>
                <a:lnTo>
                  <a:pt x="280695" y="329056"/>
                </a:lnTo>
                <a:lnTo>
                  <a:pt x="278574" y="325513"/>
                </a:lnTo>
                <a:lnTo>
                  <a:pt x="277820" y="324240"/>
                </a:lnTo>
                <a:lnTo>
                  <a:pt x="271208" y="312826"/>
                </a:lnTo>
                <a:lnTo>
                  <a:pt x="265048" y="301853"/>
                </a:lnTo>
                <a:lnTo>
                  <a:pt x="263270" y="298615"/>
                </a:lnTo>
                <a:lnTo>
                  <a:pt x="259105" y="292379"/>
                </a:lnTo>
                <a:lnTo>
                  <a:pt x="258267" y="288798"/>
                </a:lnTo>
                <a:lnTo>
                  <a:pt x="257682" y="286194"/>
                </a:lnTo>
                <a:lnTo>
                  <a:pt x="258216" y="280809"/>
                </a:lnTo>
                <a:lnTo>
                  <a:pt x="258508" y="278168"/>
                </a:lnTo>
                <a:lnTo>
                  <a:pt x="259054" y="273557"/>
                </a:lnTo>
                <a:lnTo>
                  <a:pt x="262153" y="264667"/>
                </a:lnTo>
                <a:lnTo>
                  <a:pt x="262381" y="260057"/>
                </a:lnTo>
                <a:lnTo>
                  <a:pt x="262661" y="254888"/>
                </a:lnTo>
                <a:lnTo>
                  <a:pt x="262267" y="244246"/>
                </a:lnTo>
                <a:lnTo>
                  <a:pt x="260210" y="239509"/>
                </a:lnTo>
                <a:lnTo>
                  <a:pt x="258038" y="234518"/>
                </a:lnTo>
                <a:lnTo>
                  <a:pt x="249034" y="227545"/>
                </a:lnTo>
                <a:lnTo>
                  <a:pt x="245960" y="223088"/>
                </a:lnTo>
                <a:lnTo>
                  <a:pt x="243344" y="219303"/>
                </a:lnTo>
                <a:lnTo>
                  <a:pt x="240576" y="210057"/>
                </a:lnTo>
                <a:lnTo>
                  <a:pt x="237261" y="206882"/>
                </a:lnTo>
                <a:lnTo>
                  <a:pt x="234937" y="204673"/>
                </a:lnTo>
                <a:lnTo>
                  <a:pt x="228358" y="203072"/>
                </a:lnTo>
                <a:lnTo>
                  <a:pt x="225666" y="201345"/>
                </a:lnTo>
                <a:lnTo>
                  <a:pt x="222630" y="199402"/>
                </a:lnTo>
                <a:lnTo>
                  <a:pt x="217779" y="193725"/>
                </a:lnTo>
                <a:lnTo>
                  <a:pt x="214553" y="192150"/>
                </a:lnTo>
                <a:lnTo>
                  <a:pt x="210718" y="190296"/>
                </a:lnTo>
                <a:lnTo>
                  <a:pt x="201802" y="190207"/>
                </a:lnTo>
                <a:lnTo>
                  <a:pt x="197878" y="188518"/>
                </a:lnTo>
                <a:lnTo>
                  <a:pt x="195681" y="187604"/>
                </a:lnTo>
                <a:lnTo>
                  <a:pt x="191655" y="184848"/>
                </a:lnTo>
                <a:lnTo>
                  <a:pt x="189903" y="183210"/>
                </a:lnTo>
                <a:lnTo>
                  <a:pt x="185407" y="178993"/>
                </a:lnTo>
                <a:lnTo>
                  <a:pt x="179603" y="167652"/>
                </a:lnTo>
                <a:lnTo>
                  <a:pt x="174917" y="163639"/>
                </a:lnTo>
                <a:lnTo>
                  <a:pt x="170230" y="159626"/>
                </a:lnTo>
                <a:lnTo>
                  <a:pt x="159194" y="153301"/>
                </a:lnTo>
                <a:lnTo>
                  <a:pt x="153174" y="151803"/>
                </a:lnTo>
                <a:lnTo>
                  <a:pt x="148666" y="150698"/>
                </a:lnTo>
                <a:lnTo>
                  <a:pt x="139090" y="150939"/>
                </a:lnTo>
                <a:lnTo>
                  <a:pt x="134581" y="152044"/>
                </a:lnTo>
                <a:lnTo>
                  <a:pt x="131076" y="154190"/>
                </a:lnTo>
                <a:lnTo>
                  <a:pt x="127622" y="154914"/>
                </a:lnTo>
                <a:lnTo>
                  <a:pt x="123189" y="153619"/>
                </a:lnTo>
                <a:lnTo>
                  <a:pt x="119125" y="154304"/>
                </a:lnTo>
                <a:lnTo>
                  <a:pt x="114642" y="155117"/>
                </a:lnTo>
                <a:lnTo>
                  <a:pt x="113169" y="158178"/>
                </a:lnTo>
                <a:lnTo>
                  <a:pt x="115519" y="160985"/>
                </a:lnTo>
                <a:lnTo>
                  <a:pt x="115442" y="164426"/>
                </a:lnTo>
                <a:lnTo>
                  <a:pt x="114782" y="169519"/>
                </a:lnTo>
                <a:lnTo>
                  <a:pt x="110655" y="170370"/>
                </a:lnTo>
                <a:lnTo>
                  <a:pt x="107810" y="165379"/>
                </a:lnTo>
                <a:lnTo>
                  <a:pt x="106794" y="163398"/>
                </a:lnTo>
                <a:lnTo>
                  <a:pt x="105435" y="160769"/>
                </a:lnTo>
                <a:lnTo>
                  <a:pt x="104292" y="154774"/>
                </a:lnTo>
                <a:lnTo>
                  <a:pt x="104470" y="148247"/>
                </a:lnTo>
                <a:lnTo>
                  <a:pt x="106337" y="141185"/>
                </a:lnTo>
                <a:lnTo>
                  <a:pt x="108000" y="138023"/>
                </a:lnTo>
                <a:lnTo>
                  <a:pt x="109118" y="135915"/>
                </a:lnTo>
                <a:lnTo>
                  <a:pt x="113080" y="132854"/>
                </a:lnTo>
                <a:lnTo>
                  <a:pt x="115658" y="128409"/>
                </a:lnTo>
                <a:lnTo>
                  <a:pt x="116763" y="122897"/>
                </a:lnTo>
                <a:lnTo>
                  <a:pt x="117906" y="120408"/>
                </a:lnTo>
                <a:lnTo>
                  <a:pt x="119125" y="117741"/>
                </a:lnTo>
                <a:lnTo>
                  <a:pt x="122720" y="113004"/>
                </a:lnTo>
                <a:lnTo>
                  <a:pt x="123710" y="110248"/>
                </a:lnTo>
                <a:lnTo>
                  <a:pt x="124942" y="106794"/>
                </a:lnTo>
                <a:lnTo>
                  <a:pt x="126936" y="99339"/>
                </a:lnTo>
                <a:lnTo>
                  <a:pt x="126123" y="95745"/>
                </a:lnTo>
                <a:lnTo>
                  <a:pt x="125641" y="93586"/>
                </a:lnTo>
                <a:lnTo>
                  <a:pt x="123050" y="89446"/>
                </a:lnTo>
                <a:lnTo>
                  <a:pt x="121043" y="88506"/>
                </a:lnTo>
                <a:lnTo>
                  <a:pt x="118198" y="87160"/>
                </a:lnTo>
                <a:lnTo>
                  <a:pt x="111607" y="89903"/>
                </a:lnTo>
                <a:lnTo>
                  <a:pt x="108483" y="89458"/>
                </a:lnTo>
                <a:lnTo>
                  <a:pt x="105232" y="89001"/>
                </a:lnTo>
                <a:lnTo>
                  <a:pt x="99440" y="85191"/>
                </a:lnTo>
                <a:lnTo>
                  <a:pt x="96164" y="84874"/>
                </a:lnTo>
                <a:lnTo>
                  <a:pt x="93179" y="84581"/>
                </a:lnTo>
                <a:lnTo>
                  <a:pt x="87325" y="86880"/>
                </a:lnTo>
                <a:lnTo>
                  <a:pt x="82041" y="86753"/>
                </a:lnTo>
                <a:lnTo>
                  <a:pt x="76923" y="86575"/>
                </a:lnTo>
                <a:lnTo>
                  <a:pt x="75387" y="84874"/>
                </a:lnTo>
                <a:lnTo>
                  <a:pt x="73037" y="82321"/>
                </a:lnTo>
                <a:lnTo>
                  <a:pt x="73405" y="74561"/>
                </a:lnTo>
                <a:lnTo>
                  <a:pt x="73698" y="71107"/>
                </a:lnTo>
                <a:lnTo>
                  <a:pt x="73863" y="68973"/>
                </a:lnTo>
                <a:lnTo>
                  <a:pt x="75298" y="64884"/>
                </a:lnTo>
                <a:lnTo>
                  <a:pt x="76987" y="60756"/>
                </a:lnTo>
                <a:lnTo>
                  <a:pt x="80225" y="56997"/>
                </a:lnTo>
                <a:lnTo>
                  <a:pt x="80632" y="52984"/>
                </a:lnTo>
                <a:lnTo>
                  <a:pt x="78816" y="49834"/>
                </a:lnTo>
                <a:lnTo>
                  <a:pt x="78155" y="45999"/>
                </a:lnTo>
                <a:lnTo>
                  <a:pt x="78524" y="41579"/>
                </a:lnTo>
                <a:lnTo>
                  <a:pt x="77584" y="37477"/>
                </a:lnTo>
                <a:lnTo>
                  <a:pt x="76352" y="33375"/>
                </a:lnTo>
                <a:lnTo>
                  <a:pt x="73977" y="31064"/>
                </a:lnTo>
                <a:lnTo>
                  <a:pt x="70980" y="30975"/>
                </a:lnTo>
                <a:lnTo>
                  <a:pt x="68364" y="28282"/>
                </a:lnTo>
                <a:lnTo>
                  <a:pt x="66687" y="23291"/>
                </a:lnTo>
                <a:lnTo>
                  <a:pt x="66687" y="18592"/>
                </a:lnTo>
                <a:lnTo>
                  <a:pt x="69900" y="14655"/>
                </a:lnTo>
                <a:lnTo>
                  <a:pt x="69761" y="10147"/>
                </a:lnTo>
                <a:lnTo>
                  <a:pt x="68084" y="5397"/>
                </a:lnTo>
                <a:lnTo>
                  <a:pt x="64630" y="3162"/>
                </a:lnTo>
                <a:lnTo>
                  <a:pt x="60566" y="3911"/>
                </a:lnTo>
                <a:lnTo>
                  <a:pt x="56730" y="4444"/>
                </a:lnTo>
                <a:lnTo>
                  <a:pt x="52984" y="6515"/>
                </a:lnTo>
                <a:lnTo>
                  <a:pt x="50977" y="6362"/>
                </a:lnTo>
                <a:lnTo>
                  <a:pt x="47383" y="4965"/>
                </a:lnTo>
                <a:lnTo>
                  <a:pt x="44665" y="2260"/>
                </a:lnTo>
                <a:lnTo>
                  <a:pt x="42583" y="3428"/>
                </a:lnTo>
                <a:lnTo>
                  <a:pt x="38798" y="0"/>
                </a:lnTo>
                <a:lnTo>
                  <a:pt x="35852" y="1422"/>
                </a:lnTo>
                <a:lnTo>
                  <a:pt x="34886" y="4622"/>
                </a:lnTo>
                <a:lnTo>
                  <a:pt x="34797" y="6057"/>
                </a:lnTo>
                <a:lnTo>
                  <a:pt x="34645" y="8610"/>
                </a:lnTo>
                <a:lnTo>
                  <a:pt x="36639" y="13601"/>
                </a:lnTo>
                <a:lnTo>
                  <a:pt x="38963" y="17818"/>
                </a:lnTo>
                <a:lnTo>
                  <a:pt x="41808" y="21488"/>
                </a:lnTo>
                <a:lnTo>
                  <a:pt x="46037" y="24295"/>
                </a:lnTo>
                <a:lnTo>
                  <a:pt x="52438" y="24244"/>
                </a:lnTo>
                <a:lnTo>
                  <a:pt x="56692" y="28117"/>
                </a:lnTo>
                <a:lnTo>
                  <a:pt x="59283" y="33959"/>
                </a:lnTo>
                <a:lnTo>
                  <a:pt x="59080" y="36868"/>
                </a:lnTo>
                <a:lnTo>
                  <a:pt x="58966" y="38341"/>
                </a:lnTo>
                <a:lnTo>
                  <a:pt x="57289" y="41211"/>
                </a:lnTo>
                <a:lnTo>
                  <a:pt x="54927" y="42532"/>
                </a:lnTo>
                <a:lnTo>
                  <a:pt x="52235" y="41452"/>
                </a:lnTo>
                <a:lnTo>
                  <a:pt x="51104" y="41935"/>
                </a:lnTo>
                <a:lnTo>
                  <a:pt x="48145" y="43167"/>
                </a:lnTo>
                <a:lnTo>
                  <a:pt x="43446" y="48107"/>
                </a:lnTo>
                <a:lnTo>
                  <a:pt x="42036" y="50990"/>
                </a:lnTo>
                <a:lnTo>
                  <a:pt x="40919" y="53301"/>
                </a:lnTo>
                <a:lnTo>
                  <a:pt x="41821" y="58800"/>
                </a:lnTo>
                <a:lnTo>
                  <a:pt x="40779" y="61150"/>
                </a:lnTo>
                <a:lnTo>
                  <a:pt x="39281" y="64477"/>
                </a:lnTo>
                <a:lnTo>
                  <a:pt x="33146" y="69126"/>
                </a:lnTo>
                <a:lnTo>
                  <a:pt x="31165" y="72186"/>
                </a:lnTo>
                <a:lnTo>
                  <a:pt x="28917" y="75704"/>
                </a:lnTo>
                <a:lnTo>
                  <a:pt x="24549" y="83248"/>
                </a:lnTo>
                <a:lnTo>
                  <a:pt x="24282" y="87414"/>
                </a:lnTo>
                <a:lnTo>
                  <a:pt x="24091" y="90487"/>
                </a:lnTo>
                <a:lnTo>
                  <a:pt x="27889" y="96126"/>
                </a:lnTo>
                <a:lnTo>
                  <a:pt x="27939" y="104800"/>
                </a:lnTo>
                <a:lnTo>
                  <a:pt x="24345" y="115874"/>
                </a:lnTo>
                <a:lnTo>
                  <a:pt x="21564" y="120751"/>
                </a:lnTo>
                <a:lnTo>
                  <a:pt x="19684" y="124053"/>
                </a:lnTo>
                <a:lnTo>
                  <a:pt x="14262" y="129527"/>
                </a:lnTo>
                <a:lnTo>
                  <a:pt x="11239" y="131813"/>
                </a:lnTo>
                <a:lnTo>
                  <a:pt x="9410" y="133197"/>
                </a:lnTo>
                <a:lnTo>
                  <a:pt x="4444" y="134137"/>
                </a:lnTo>
                <a:lnTo>
                  <a:pt x="1943" y="137528"/>
                </a:lnTo>
                <a:lnTo>
                  <a:pt x="774" y="141947"/>
                </a:lnTo>
                <a:lnTo>
                  <a:pt x="2616" y="144868"/>
                </a:lnTo>
                <a:lnTo>
                  <a:pt x="6108" y="145211"/>
                </a:lnTo>
                <a:lnTo>
                  <a:pt x="9118" y="145211"/>
                </a:lnTo>
                <a:lnTo>
                  <a:pt x="11899" y="143522"/>
                </a:lnTo>
                <a:lnTo>
                  <a:pt x="15239" y="143675"/>
                </a:lnTo>
                <a:lnTo>
                  <a:pt x="18961" y="144868"/>
                </a:lnTo>
                <a:lnTo>
                  <a:pt x="20294" y="146126"/>
                </a:lnTo>
                <a:lnTo>
                  <a:pt x="23202" y="148831"/>
                </a:lnTo>
                <a:lnTo>
                  <a:pt x="24993" y="157098"/>
                </a:lnTo>
                <a:lnTo>
                  <a:pt x="26822" y="160629"/>
                </a:lnTo>
                <a:lnTo>
                  <a:pt x="29692" y="166166"/>
                </a:lnTo>
                <a:lnTo>
                  <a:pt x="37858" y="176148"/>
                </a:lnTo>
                <a:lnTo>
                  <a:pt x="39509" y="182181"/>
                </a:lnTo>
                <a:lnTo>
                  <a:pt x="40754" y="186766"/>
                </a:lnTo>
                <a:lnTo>
                  <a:pt x="40563" y="196583"/>
                </a:lnTo>
                <a:lnTo>
                  <a:pt x="39509" y="201206"/>
                </a:lnTo>
                <a:lnTo>
                  <a:pt x="38277" y="206552"/>
                </a:lnTo>
                <a:lnTo>
                  <a:pt x="32321" y="216026"/>
                </a:lnTo>
                <a:lnTo>
                  <a:pt x="29895" y="220967"/>
                </a:lnTo>
                <a:lnTo>
                  <a:pt x="28320" y="224193"/>
                </a:lnTo>
                <a:lnTo>
                  <a:pt x="25793" y="231038"/>
                </a:lnTo>
                <a:lnTo>
                  <a:pt x="23558" y="233819"/>
                </a:lnTo>
                <a:lnTo>
                  <a:pt x="21704" y="236131"/>
                </a:lnTo>
                <a:lnTo>
                  <a:pt x="17144" y="240372"/>
                </a:lnTo>
                <a:lnTo>
                  <a:pt x="14312" y="241249"/>
                </a:lnTo>
                <a:lnTo>
                  <a:pt x="11874" y="242011"/>
                </a:lnTo>
                <a:lnTo>
                  <a:pt x="7213" y="241084"/>
                </a:lnTo>
                <a:lnTo>
                  <a:pt x="3835" y="240601"/>
                </a:lnTo>
                <a:lnTo>
                  <a:pt x="2311" y="245071"/>
                </a:lnTo>
                <a:lnTo>
                  <a:pt x="0" y="252666"/>
                </a:lnTo>
                <a:lnTo>
                  <a:pt x="482" y="255943"/>
                </a:lnTo>
                <a:lnTo>
                  <a:pt x="1282" y="261340"/>
                </a:lnTo>
                <a:lnTo>
                  <a:pt x="7124" y="271627"/>
                </a:lnTo>
                <a:lnTo>
                  <a:pt x="11595" y="274777"/>
                </a:lnTo>
                <a:lnTo>
                  <a:pt x="24748" y="277858"/>
                </a:lnTo>
                <a:lnTo>
                  <a:pt x="37210" y="279628"/>
                </a:lnTo>
                <a:lnTo>
                  <a:pt x="41257" y="281106"/>
                </a:lnTo>
                <a:lnTo>
                  <a:pt x="54029" y="286736"/>
                </a:lnTo>
                <a:lnTo>
                  <a:pt x="64020" y="293865"/>
                </a:lnTo>
                <a:lnTo>
                  <a:pt x="67716" y="298411"/>
                </a:lnTo>
                <a:lnTo>
                  <a:pt x="66992" y="311696"/>
                </a:lnTo>
                <a:lnTo>
                  <a:pt x="70548" y="316344"/>
                </a:lnTo>
                <a:lnTo>
                  <a:pt x="73037" y="319582"/>
                </a:lnTo>
                <a:lnTo>
                  <a:pt x="80822" y="323138"/>
                </a:lnTo>
                <a:lnTo>
                  <a:pt x="84569" y="324789"/>
                </a:lnTo>
                <a:lnTo>
                  <a:pt x="88544" y="326567"/>
                </a:lnTo>
                <a:lnTo>
                  <a:pt x="97154" y="328371"/>
                </a:lnTo>
                <a:lnTo>
                  <a:pt x="101244" y="329869"/>
                </a:lnTo>
                <a:lnTo>
                  <a:pt x="105194" y="331330"/>
                </a:lnTo>
                <a:lnTo>
                  <a:pt x="113156" y="334340"/>
                </a:lnTo>
                <a:lnTo>
                  <a:pt x="116700" y="336626"/>
                </a:lnTo>
                <a:lnTo>
                  <a:pt x="120891" y="339369"/>
                </a:lnTo>
                <a:lnTo>
                  <a:pt x="129578" y="345516"/>
                </a:lnTo>
                <a:lnTo>
                  <a:pt x="131432" y="350177"/>
                </a:lnTo>
                <a:lnTo>
                  <a:pt x="132816" y="353593"/>
                </a:lnTo>
                <a:lnTo>
                  <a:pt x="128473" y="361810"/>
                </a:lnTo>
                <a:lnTo>
                  <a:pt x="130454" y="364909"/>
                </a:lnTo>
                <a:lnTo>
                  <a:pt x="131571" y="366636"/>
                </a:lnTo>
                <a:lnTo>
                  <a:pt x="136156" y="367512"/>
                </a:lnTo>
                <a:lnTo>
                  <a:pt x="138188" y="367791"/>
                </a:lnTo>
                <a:lnTo>
                  <a:pt x="142100" y="368350"/>
                </a:lnTo>
                <a:lnTo>
                  <a:pt x="150139" y="365467"/>
                </a:lnTo>
                <a:lnTo>
                  <a:pt x="153911" y="366598"/>
                </a:lnTo>
                <a:lnTo>
                  <a:pt x="157772" y="367753"/>
                </a:lnTo>
                <a:lnTo>
                  <a:pt x="164718" y="372973"/>
                </a:lnTo>
                <a:lnTo>
                  <a:pt x="166700" y="376504"/>
                </a:lnTo>
                <a:lnTo>
                  <a:pt x="169290" y="381050"/>
                </a:lnTo>
                <a:lnTo>
                  <a:pt x="169786" y="392087"/>
                </a:lnTo>
                <a:lnTo>
                  <a:pt x="169113" y="397281"/>
                </a:lnTo>
                <a:lnTo>
                  <a:pt x="168338" y="403453"/>
                </a:lnTo>
                <a:lnTo>
                  <a:pt x="164464" y="415963"/>
                </a:lnTo>
                <a:lnTo>
                  <a:pt x="160185" y="420484"/>
                </a:lnTo>
                <a:lnTo>
                  <a:pt x="156730" y="424129"/>
                </a:lnTo>
                <a:lnTo>
                  <a:pt x="146748" y="427634"/>
                </a:lnTo>
                <a:lnTo>
                  <a:pt x="141833" y="428675"/>
                </a:lnTo>
                <a:lnTo>
                  <a:pt x="136982" y="429717"/>
                </a:lnTo>
                <a:lnTo>
                  <a:pt x="126949" y="428205"/>
                </a:lnTo>
                <a:lnTo>
                  <a:pt x="122008" y="428675"/>
                </a:lnTo>
                <a:lnTo>
                  <a:pt x="118529" y="429031"/>
                </a:lnTo>
                <a:lnTo>
                  <a:pt x="111417" y="429844"/>
                </a:lnTo>
                <a:lnTo>
                  <a:pt x="108242" y="431342"/>
                </a:lnTo>
                <a:lnTo>
                  <a:pt x="106260" y="432269"/>
                </a:lnTo>
                <a:lnTo>
                  <a:pt x="102222" y="434847"/>
                </a:lnTo>
                <a:lnTo>
                  <a:pt x="100660" y="439216"/>
                </a:lnTo>
                <a:lnTo>
                  <a:pt x="101917" y="444601"/>
                </a:lnTo>
                <a:lnTo>
                  <a:pt x="104889" y="448513"/>
                </a:lnTo>
                <a:lnTo>
                  <a:pt x="110210" y="449389"/>
                </a:lnTo>
                <a:lnTo>
                  <a:pt x="114287" y="452678"/>
                </a:lnTo>
                <a:lnTo>
                  <a:pt x="118389" y="456920"/>
                </a:lnTo>
                <a:lnTo>
                  <a:pt x="119113" y="459625"/>
                </a:lnTo>
                <a:lnTo>
                  <a:pt x="119811" y="462229"/>
                </a:lnTo>
                <a:lnTo>
                  <a:pt x="117652" y="467575"/>
                </a:lnTo>
                <a:lnTo>
                  <a:pt x="117424" y="470255"/>
                </a:lnTo>
                <a:lnTo>
                  <a:pt x="117081" y="474217"/>
                </a:lnTo>
                <a:lnTo>
                  <a:pt x="116776" y="482219"/>
                </a:lnTo>
                <a:lnTo>
                  <a:pt x="117182" y="486194"/>
                </a:lnTo>
                <a:lnTo>
                  <a:pt x="118751" y="494481"/>
                </a:lnTo>
                <a:lnTo>
                  <a:pt x="122269" y="508106"/>
                </a:lnTo>
                <a:lnTo>
                  <a:pt x="124675" y="520014"/>
                </a:lnTo>
                <a:lnTo>
                  <a:pt x="125133" y="5250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5546784" y="2013016"/>
            <a:ext cx="265739" cy="429629"/>
          </a:xfrm>
          <a:custGeom>
            <a:avLst/>
            <a:gdLst/>
            <a:ahLst/>
            <a:cxnLst/>
            <a:rect l="l" t="t" r="r" b="b"/>
            <a:pathLst>
              <a:path w="389750" h="630123">
                <a:moveTo>
                  <a:pt x="44665" y="2260"/>
                </a:moveTo>
                <a:lnTo>
                  <a:pt x="45300" y="3086"/>
                </a:lnTo>
                <a:lnTo>
                  <a:pt x="45935" y="3822"/>
                </a:lnTo>
                <a:lnTo>
                  <a:pt x="46393" y="4178"/>
                </a:lnTo>
                <a:lnTo>
                  <a:pt x="47383" y="4965"/>
                </a:lnTo>
                <a:lnTo>
                  <a:pt x="49720" y="6261"/>
                </a:lnTo>
                <a:lnTo>
                  <a:pt x="50977" y="6362"/>
                </a:lnTo>
                <a:lnTo>
                  <a:pt x="52984" y="6515"/>
                </a:lnTo>
                <a:lnTo>
                  <a:pt x="56730" y="4444"/>
                </a:lnTo>
                <a:lnTo>
                  <a:pt x="58712" y="4178"/>
                </a:lnTo>
                <a:lnTo>
                  <a:pt x="60566" y="3911"/>
                </a:lnTo>
                <a:lnTo>
                  <a:pt x="64630" y="3162"/>
                </a:lnTo>
                <a:lnTo>
                  <a:pt x="66205" y="4178"/>
                </a:lnTo>
                <a:lnTo>
                  <a:pt x="68084" y="5397"/>
                </a:lnTo>
                <a:lnTo>
                  <a:pt x="69761" y="10147"/>
                </a:lnTo>
                <a:lnTo>
                  <a:pt x="69824" y="12407"/>
                </a:lnTo>
                <a:lnTo>
                  <a:pt x="69900" y="14655"/>
                </a:lnTo>
                <a:lnTo>
                  <a:pt x="66687" y="18592"/>
                </a:lnTo>
                <a:lnTo>
                  <a:pt x="66687" y="20866"/>
                </a:lnTo>
                <a:lnTo>
                  <a:pt x="66687" y="23291"/>
                </a:lnTo>
                <a:lnTo>
                  <a:pt x="68364" y="28282"/>
                </a:lnTo>
                <a:lnTo>
                  <a:pt x="70065" y="30035"/>
                </a:lnTo>
                <a:lnTo>
                  <a:pt x="70980" y="30975"/>
                </a:lnTo>
                <a:lnTo>
                  <a:pt x="73977" y="31064"/>
                </a:lnTo>
                <a:lnTo>
                  <a:pt x="74904" y="31978"/>
                </a:lnTo>
                <a:lnTo>
                  <a:pt x="76352" y="33375"/>
                </a:lnTo>
                <a:lnTo>
                  <a:pt x="77584" y="37477"/>
                </a:lnTo>
                <a:lnTo>
                  <a:pt x="78041" y="39458"/>
                </a:lnTo>
                <a:lnTo>
                  <a:pt x="78524" y="41579"/>
                </a:lnTo>
                <a:lnTo>
                  <a:pt x="78155" y="45999"/>
                </a:lnTo>
                <a:lnTo>
                  <a:pt x="78524" y="48145"/>
                </a:lnTo>
                <a:lnTo>
                  <a:pt x="78816" y="49834"/>
                </a:lnTo>
                <a:lnTo>
                  <a:pt x="80632" y="52984"/>
                </a:lnTo>
                <a:lnTo>
                  <a:pt x="80454" y="54673"/>
                </a:lnTo>
                <a:lnTo>
                  <a:pt x="80225" y="56997"/>
                </a:lnTo>
                <a:lnTo>
                  <a:pt x="76987" y="60756"/>
                </a:lnTo>
                <a:lnTo>
                  <a:pt x="76111" y="62890"/>
                </a:lnTo>
                <a:lnTo>
                  <a:pt x="75298" y="64884"/>
                </a:lnTo>
                <a:lnTo>
                  <a:pt x="73863" y="68973"/>
                </a:lnTo>
                <a:lnTo>
                  <a:pt x="73698" y="71107"/>
                </a:lnTo>
                <a:lnTo>
                  <a:pt x="73405" y="74561"/>
                </a:lnTo>
                <a:lnTo>
                  <a:pt x="73037" y="82321"/>
                </a:lnTo>
                <a:lnTo>
                  <a:pt x="75387" y="84874"/>
                </a:lnTo>
                <a:lnTo>
                  <a:pt x="76923" y="86575"/>
                </a:lnTo>
                <a:lnTo>
                  <a:pt x="82041" y="86753"/>
                </a:lnTo>
                <a:lnTo>
                  <a:pt x="84327" y="86804"/>
                </a:lnTo>
                <a:lnTo>
                  <a:pt x="87325" y="86880"/>
                </a:lnTo>
                <a:lnTo>
                  <a:pt x="93179" y="84581"/>
                </a:lnTo>
                <a:lnTo>
                  <a:pt x="96164" y="84874"/>
                </a:lnTo>
                <a:lnTo>
                  <a:pt x="99440" y="85191"/>
                </a:lnTo>
                <a:lnTo>
                  <a:pt x="105232" y="89001"/>
                </a:lnTo>
                <a:lnTo>
                  <a:pt x="108483" y="89458"/>
                </a:lnTo>
                <a:lnTo>
                  <a:pt x="111607" y="89903"/>
                </a:lnTo>
                <a:lnTo>
                  <a:pt x="118198" y="87160"/>
                </a:lnTo>
                <a:lnTo>
                  <a:pt x="121043" y="88506"/>
                </a:lnTo>
                <a:lnTo>
                  <a:pt x="123050" y="89446"/>
                </a:lnTo>
                <a:lnTo>
                  <a:pt x="125641" y="93586"/>
                </a:lnTo>
                <a:lnTo>
                  <a:pt x="126123" y="95745"/>
                </a:lnTo>
                <a:lnTo>
                  <a:pt x="126936" y="99339"/>
                </a:lnTo>
                <a:lnTo>
                  <a:pt x="124942" y="106794"/>
                </a:lnTo>
                <a:lnTo>
                  <a:pt x="123710" y="110248"/>
                </a:lnTo>
                <a:lnTo>
                  <a:pt x="122720" y="113004"/>
                </a:lnTo>
                <a:lnTo>
                  <a:pt x="119125" y="117741"/>
                </a:lnTo>
                <a:lnTo>
                  <a:pt x="117906" y="120408"/>
                </a:lnTo>
                <a:lnTo>
                  <a:pt x="116763" y="122897"/>
                </a:lnTo>
                <a:lnTo>
                  <a:pt x="115658" y="128409"/>
                </a:lnTo>
                <a:lnTo>
                  <a:pt x="114287" y="130771"/>
                </a:lnTo>
                <a:lnTo>
                  <a:pt x="113080" y="132854"/>
                </a:lnTo>
                <a:lnTo>
                  <a:pt x="109118" y="135915"/>
                </a:lnTo>
                <a:lnTo>
                  <a:pt x="108000" y="138023"/>
                </a:lnTo>
                <a:lnTo>
                  <a:pt x="106337" y="141185"/>
                </a:lnTo>
                <a:lnTo>
                  <a:pt x="104470" y="148247"/>
                </a:lnTo>
                <a:lnTo>
                  <a:pt x="104381" y="151803"/>
                </a:lnTo>
                <a:lnTo>
                  <a:pt x="104292" y="154774"/>
                </a:lnTo>
                <a:lnTo>
                  <a:pt x="105435" y="160769"/>
                </a:lnTo>
                <a:lnTo>
                  <a:pt x="106794" y="163398"/>
                </a:lnTo>
                <a:lnTo>
                  <a:pt x="107810" y="165379"/>
                </a:lnTo>
                <a:lnTo>
                  <a:pt x="110655" y="170370"/>
                </a:lnTo>
                <a:lnTo>
                  <a:pt x="112839" y="169925"/>
                </a:lnTo>
                <a:lnTo>
                  <a:pt x="114782" y="169519"/>
                </a:lnTo>
                <a:lnTo>
                  <a:pt x="115442" y="164426"/>
                </a:lnTo>
                <a:lnTo>
                  <a:pt x="115481" y="162432"/>
                </a:lnTo>
                <a:lnTo>
                  <a:pt x="115519" y="160985"/>
                </a:lnTo>
                <a:lnTo>
                  <a:pt x="113169" y="158178"/>
                </a:lnTo>
                <a:lnTo>
                  <a:pt x="113804" y="156883"/>
                </a:lnTo>
                <a:lnTo>
                  <a:pt x="114642" y="155117"/>
                </a:lnTo>
                <a:lnTo>
                  <a:pt x="119125" y="154304"/>
                </a:lnTo>
                <a:lnTo>
                  <a:pt x="121043" y="153974"/>
                </a:lnTo>
                <a:lnTo>
                  <a:pt x="123189" y="153619"/>
                </a:lnTo>
                <a:lnTo>
                  <a:pt x="127622" y="154914"/>
                </a:lnTo>
                <a:lnTo>
                  <a:pt x="129743" y="154457"/>
                </a:lnTo>
                <a:lnTo>
                  <a:pt x="131076" y="154190"/>
                </a:lnTo>
                <a:lnTo>
                  <a:pt x="133273" y="152361"/>
                </a:lnTo>
                <a:lnTo>
                  <a:pt x="134581" y="152044"/>
                </a:lnTo>
                <a:lnTo>
                  <a:pt x="139090" y="150939"/>
                </a:lnTo>
                <a:lnTo>
                  <a:pt x="148666" y="150698"/>
                </a:lnTo>
                <a:lnTo>
                  <a:pt x="153174" y="151803"/>
                </a:lnTo>
                <a:lnTo>
                  <a:pt x="159194" y="153301"/>
                </a:lnTo>
                <a:lnTo>
                  <a:pt x="170230" y="159626"/>
                </a:lnTo>
                <a:lnTo>
                  <a:pt x="174917" y="163639"/>
                </a:lnTo>
                <a:lnTo>
                  <a:pt x="179603" y="167652"/>
                </a:lnTo>
                <a:lnTo>
                  <a:pt x="185407" y="178993"/>
                </a:lnTo>
                <a:lnTo>
                  <a:pt x="189903" y="183210"/>
                </a:lnTo>
                <a:lnTo>
                  <a:pt x="191655" y="184848"/>
                </a:lnTo>
                <a:lnTo>
                  <a:pt x="195681" y="187604"/>
                </a:lnTo>
                <a:lnTo>
                  <a:pt x="197878" y="188518"/>
                </a:lnTo>
                <a:lnTo>
                  <a:pt x="201802" y="190207"/>
                </a:lnTo>
                <a:lnTo>
                  <a:pt x="210718" y="190296"/>
                </a:lnTo>
                <a:lnTo>
                  <a:pt x="214553" y="192150"/>
                </a:lnTo>
                <a:lnTo>
                  <a:pt x="217779" y="193725"/>
                </a:lnTo>
                <a:lnTo>
                  <a:pt x="222630" y="199402"/>
                </a:lnTo>
                <a:lnTo>
                  <a:pt x="225666" y="201345"/>
                </a:lnTo>
                <a:lnTo>
                  <a:pt x="228358" y="203072"/>
                </a:lnTo>
                <a:lnTo>
                  <a:pt x="234937" y="204673"/>
                </a:lnTo>
                <a:lnTo>
                  <a:pt x="237261" y="206882"/>
                </a:lnTo>
                <a:lnTo>
                  <a:pt x="240576" y="210057"/>
                </a:lnTo>
                <a:lnTo>
                  <a:pt x="243344" y="219303"/>
                </a:lnTo>
                <a:lnTo>
                  <a:pt x="245960" y="223088"/>
                </a:lnTo>
                <a:lnTo>
                  <a:pt x="249034" y="227545"/>
                </a:lnTo>
                <a:lnTo>
                  <a:pt x="258038" y="234518"/>
                </a:lnTo>
                <a:lnTo>
                  <a:pt x="260210" y="239509"/>
                </a:lnTo>
                <a:lnTo>
                  <a:pt x="262267" y="244246"/>
                </a:lnTo>
                <a:lnTo>
                  <a:pt x="262661" y="254888"/>
                </a:lnTo>
                <a:lnTo>
                  <a:pt x="262381" y="260057"/>
                </a:lnTo>
                <a:lnTo>
                  <a:pt x="262153" y="264667"/>
                </a:lnTo>
                <a:lnTo>
                  <a:pt x="259054" y="273557"/>
                </a:lnTo>
                <a:lnTo>
                  <a:pt x="258508" y="278168"/>
                </a:lnTo>
                <a:lnTo>
                  <a:pt x="258216" y="280809"/>
                </a:lnTo>
                <a:lnTo>
                  <a:pt x="257682" y="286194"/>
                </a:lnTo>
                <a:lnTo>
                  <a:pt x="258267" y="288798"/>
                </a:lnTo>
                <a:lnTo>
                  <a:pt x="259105" y="292379"/>
                </a:lnTo>
                <a:lnTo>
                  <a:pt x="263270" y="298615"/>
                </a:lnTo>
                <a:lnTo>
                  <a:pt x="265048" y="301853"/>
                </a:lnTo>
                <a:lnTo>
                  <a:pt x="271208" y="312826"/>
                </a:lnTo>
                <a:lnTo>
                  <a:pt x="277820" y="324240"/>
                </a:lnTo>
                <a:lnTo>
                  <a:pt x="278574" y="325513"/>
                </a:lnTo>
                <a:lnTo>
                  <a:pt x="280695" y="329056"/>
                </a:lnTo>
                <a:lnTo>
                  <a:pt x="285419" y="335851"/>
                </a:lnTo>
                <a:lnTo>
                  <a:pt x="287273" y="339534"/>
                </a:lnTo>
                <a:lnTo>
                  <a:pt x="289572" y="344119"/>
                </a:lnTo>
                <a:lnTo>
                  <a:pt x="291960" y="354342"/>
                </a:lnTo>
                <a:lnTo>
                  <a:pt x="294754" y="358635"/>
                </a:lnTo>
                <a:lnTo>
                  <a:pt x="297294" y="362470"/>
                </a:lnTo>
                <a:lnTo>
                  <a:pt x="303682" y="369608"/>
                </a:lnTo>
                <a:lnTo>
                  <a:pt x="307797" y="371665"/>
                </a:lnTo>
                <a:lnTo>
                  <a:pt x="311632" y="373583"/>
                </a:lnTo>
                <a:lnTo>
                  <a:pt x="320789" y="372414"/>
                </a:lnTo>
                <a:lnTo>
                  <a:pt x="324713" y="374078"/>
                </a:lnTo>
                <a:lnTo>
                  <a:pt x="335080" y="380854"/>
                </a:lnTo>
                <a:lnTo>
                  <a:pt x="345494" y="389781"/>
                </a:lnTo>
                <a:lnTo>
                  <a:pt x="348157" y="392201"/>
                </a:lnTo>
                <a:lnTo>
                  <a:pt x="357024" y="400736"/>
                </a:lnTo>
                <a:lnTo>
                  <a:pt x="366487" y="410968"/>
                </a:lnTo>
                <a:lnTo>
                  <a:pt x="370395" y="416128"/>
                </a:lnTo>
                <a:lnTo>
                  <a:pt x="376136" y="427219"/>
                </a:lnTo>
                <a:lnTo>
                  <a:pt x="380940" y="439962"/>
                </a:lnTo>
                <a:lnTo>
                  <a:pt x="381749" y="443191"/>
                </a:lnTo>
                <a:lnTo>
                  <a:pt x="382574" y="447395"/>
                </a:lnTo>
                <a:lnTo>
                  <a:pt x="383679" y="456564"/>
                </a:lnTo>
                <a:lnTo>
                  <a:pt x="381609" y="460336"/>
                </a:lnTo>
                <a:lnTo>
                  <a:pt x="379996" y="463270"/>
                </a:lnTo>
                <a:lnTo>
                  <a:pt x="372084" y="464718"/>
                </a:lnTo>
                <a:lnTo>
                  <a:pt x="370395" y="467601"/>
                </a:lnTo>
                <a:lnTo>
                  <a:pt x="367271" y="472833"/>
                </a:lnTo>
                <a:lnTo>
                  <a:pt x="368795" y="485787"/>
                </a:lnTo>
                <a:lnTo>
                  <a:pt x="368579" y="491870"/>
                </a:lnTo>
                <a:lnTo>
                  <a:pt x="368098" y="504513"/>
                </a:lnTo>
                <a:lnTo>
                  <a:pt x="368491" y="517371"/>
                </a:lnTo>
                <a:lnTo>
                  <a:pt x="368579" y="517956"/>
                </a:lnTo>
                <a:lnTo>
                  <a:pt x="369544" y="523887"/>
                </a:lnTo>
                <a:lnTo>
                  <a:pt x="373545" y="535381"/>
                </a:lnTo>
                <a:lnTo>
                  <a:pt x="376186" y="540791"/>
                </a:lnTo>
                <a:lnTo>
                  <a:pt x="377482" y="543433"/>
                </a:lnTo>
                <a:lnTo>
                  <a:pt x="381266" y="548030"/>
                </a:lnTo>
                <a:lnTo>
                  <a:pt x="382714" y="550583"/>
                </a:lnTo>
                <a:lnTo>
                  <a:pt x="384695" y="554075"/>
                </a:lnTo>
                <a:lnTo>
                  <a:pt x="389420" y="561060"/>
                </a:lnTo>
                <a:lnTo>
                  <a:pt x="389597" y="565073"/>
                </a:lnTo>
                <a:lnTo>
                  <a:pt x="389750" y="568452"/>
                </a:lnTo>
                <a:lnTo>
                  <a:pt x="385483" y="574446"/>
                </a:lnTo>
                <a:lnTo>
                  <a:pt x="384886" y="577761"/>
                </a:lnTo>
                <a:lnTo>
                  <a:pt x="384327" y="580885"/>
                </a:lnTo>
                <a:lnTo>
                  <a:pt x="386765" y="587895"/>
                </a:lnTo>
                <a:lnTo>
                  <a:pt x="384886" y="590435"/>
                </a:lnTo>
                <a:lnTo>
                  <a:pt x="383590" y="592188"/>
                </a:lnTo>
                <a:lnTo>
                  <a:pt x="378701" y="592696"/>
                </a:lnTo>
                <a:lnTo>
                  <a:pt x="376542" y="592988"/>
                </a:lnTo>
                <a:lnTo>
                  <a:pt x="374395" y="593255"/>
                </a:lnTo>
                <a:lnTo>
                  <a:pt x="369696" y="591489"/>
                </a:lnTo>
                <a:lnTo>
                  <a:pt x="367842" y="592620"/>
                </a:lnTo>
                <a:lnTo>
                  <a:pt x="366394" y="593509"/>
                </a:lnTo>
                <a:lnTo>
                  <a:pt x="365594" y="597217"/>
                </a:lnTo>
                <a:lnTo>
                  <a:pt x="364934" y="598792"/>
                </a:lnTo>
                <a:lnTo>
                  <a:pt x="363499" y="602322"/>
                </a:lnTo>
                <a:lnTo>
                  <a:pt x="362102" y="610146"/>
                </a:lnTo>
                <a:lnTo>
                  <a:pt x="359867" y="613270"/>
                </a:lnTo>
                <a:lnTo>
                  <a:pt x="357936" y="616000"/>
                </a:lnTo>
                <a:lnTo>
                  <a:pt x="352437" y="620242"/>
                </a:lnTo>
                <a:lnTo>
                  <a:pt x="349364" y="621614"/>
                </a:lnTo>
                <a:lnTo>
                  <a:pt x="347357" y="622503"/>
                </a:lnTo>
                <a:lnTo>
                  <a:pt x="342760" y="622350"/>
                </a:lnTo>
                <a:lnTo>
                  <a:pt x="340664" y="623074"/>
                </a:lnTo>
                <a:lnTo>
                  <a:pt x="337934" y="623989"/>
                </a:lnTo>
                <a:lnTo>
                  <a:pt x="333311" y="627786"/>
                </a:lnTo>
                <a:lnTo>
                  <a:pt x="330504" y="628497"/>
                </a:lnTo>
                <a:lnTo>
                  <a:pt x="327266" y="629310"/>
                </a:lnTo>
                <a:lnTo>
                  <a:pt x="320052" y="630123"/>
                </a:lnTo>
                <a:lnTo>
                  <a:pt x="317118" y="628497"/>
                </a:lnTo>
                <a:lnTo>
                  <a:pt x="316509" y="628167"/>
                </a:lnTo>
                <a:lnTo>
                  <a:pt x="315328" y="626986"/>
                </a:lnTo>
                <a:lnTo>
                  <a:pt x="312902" y="624332"/>
                </a:lnTo>
                <a:lnTo>
                  <a:pt x="310616" y="619531"/>
                </a:lnTo>
                <a:lnTo>
                  <a:pt x="309854" y="616902"/>
                </a:lnTo>
                <a:lnTo>
                  <a:pt x="309041" y="614019"/>
                </a:lnTo>
                <a:lnTo>
                  <a:pt x="308394" y="607542"/>
                </a:lnTo>
                <a:lnTo>
                  <a:pt x="309854" y="604939"/>
                </a:lnTo>
                <a:lnTo>
                  <a:pt x="310895" y="603097"/>
                </a:lnTo>
                <a:lnTo>
                  <a:pt x="316064" y="602437"/>
                </a:lnTo>
                <a:lnTo>
                  <a:pt x="317118" y="600595"/>
                </a:lnTo>
                <a:lnTo>
                  <a:pt x="318541" y="598068"/>
                </a:lnTo>
                <a:lnTo>
                  <a:pt x="318668" y="591439"/>
                </a:lnTo>
                <a:lnTo>
                  <a:pt x="317118" y="588987"/>
                </a:lnTo>
                <a:lnTo>
                  <a:pt x="315975" y="587209"/>
                </a:lnTo>
                <a:lnTo>
                  <a:pt x="311607" y="585241"/>
                </a:lnTo>
                <a:lnTo>
                  <a:pt x="309498" y="585368"/>
                </a:lnTo>
                <a:lnTo>
                  <a:pt x="307784" y="585457"/>
                </a:lnTo>
                <a:lnTo>
                  <a:pt x="305346" y="588518"/>
                </a:lnTo>
                <a:lnTo>
                  <a:pt x="303707" y="588987"/>
                </a:lnTo>
                <a:lnTo>
                  <a:pt x="300088" y="590016"/>
                </a:lnTo>
                <a:lnTo>
                  <a:pt x="291998" y="590804"/>
                </a:lnTo>
                <a:lnTo>
                  <a:pt x="288709" y="588987"/>
                </a:lnTo>
                <a:lnTo>
                  <a:pt x="285064" y="586981"/>
                </a:lnTo>
                <a:lnTo>
                  <a:pt x="282727" y="577824"/>
                </a:lnTo>
                <a:lnTo>
                  <a:pt x="279780" y="574852"/>
                </a:lnTo>
                <a:lnTo>
                  <a:pt x="275539" y="570572"/>
                </a:lnTo>
                <a:lnTo>
                  <a:pt x="265277" y="563511"/>
                </a:lnTo>
                <a:lnTo>
                  <a:pt x="259486" y="561809"/>
                </a:lnTo>
                <a:lnTo>
                  <a:pt x="255841" y="560743"/>
                </a:lnTo>
                <a:lnTo>
                  <a:pt x="247916" y="562864"/>
                </a:lnTo>
                <a:lnTo>
                  <a:pt x="244259" y="561809"/>
                </a:lnTo>
                <a:lnTo>
                  <a:pt x="241490" y="561009"/>
                </a:lnTo>
                <a:lnTo>
                  <a:pt x="237286" y="556348"/>
                </a:lnTo>
                <a:lnTo>
                  <a:pt x="234467" y="555650"/>
                </a:lnTo>
                <a:lnTo>
                  <a:pt x="232092" y="555053"/>
                </a:lnTo>
                <a:lnTo>
                  <a:pt x="226656" y="554913"/>
                </a:lnTo>
                <a:lnTo>
                  <a:pt x="224688" y="556374"/>
                </a:lnTo>
                <a:lnTo>
                  <a:pt x="222161" y="558291"/>
                </a:lnTo>
                <a:lnTo>
                  <a:pt x="222478" y="565975"/>
                </a:lnTo>
                <a:lnTo>
                  <a:pt x="220344" y="568337"/>
                </a:lnTo>
                <a:lnTo>
                  <a:pt x="216369" y="572769"/>
                </a:lnTo>
                <a:lnTo>
                  <a:pt x="204444" y="576503"/>
                </a:lnTo>
                <a:lnTo>
                  <a:pt x="198970" y="578840"/>
                </a:lnTo>
                <a:lnTo>
                  <a:pt x="193459" y="581202"/>
                </a:lnTo>
                <a:lnTo>
                  <a:pt x="182371" y="588264"/>
                </a:lnTo>
                <a:lnTo>
                  <a:pt x="176491" y="587197"/>
                </a:lnTo>
                <a:lnTo>
                  <a:pt x="173697" y="586676"/>
                </a:lnTo>
                <a:lnTo>
                  <a:pt x="169100" y="582269"/>
                </a:lnTo>
                <a:lnTo>
                  <a:pt x="167919" y="579704"/>
                </a:lnTo>
                <a:lnTo>
                  <a:pt x="166420" y="576453"/>
                </a:lnTo>
                <a:lnTo>
                  <a:pt x="168617" y="568871"/>
                </a:lnTo>
                <a:lnTo>
                  <a:pt x="167678" y="565442"/>
                </a:lnTo>
                <a:lnTo>
                  <a:pt x="167068" y="563219"/>
                </a:lnTo>
                <a:lnTo>
                  <a:pt x="164858" y="558927"/>
                </a:lnTo>
                <a:lnTo>
                  <a:pt x="163093" y="557479"/>
                </a:lnTo>
                <a:lnTo>
                  <a:pt x="161505" y="556171"/>
                </a:lnTo>
                <a:lnTo>
                  <a:pt x="157403" y="554736"/>
                </a:lnTo>
                <a:lnTo>
                  <a:pt x="155346" y="554812"/>
                </a:lnTo>
                <a:lnTo>
                  <a:pt x="153657" y="554875"/>
                </a:lnTo>
                <a:lnTo>
                  <a:pt x="150748" y="557123"/>
                </a:lnTo>
                <a:lnTo>
                  <a:pt x="149072" y="557479"/>
                </a:lnTo>
                <a:lnTo>
                  <a:pt x="146176" y="558063"/>
                </a:lnTo>
                <a:lnTo>
                  <a:pt x="140080" y="558279"/>
                </a:lnTo>
                <a:lnTo>
                  <a:pt x="137236" y="557479"/>
                </a:lnTo>
                <a:lnTo>
                  <a:pt x="134835" y="556768"/>
                </a:lnTo>
                <a:lnTo>
                  <a:pt x="130378" y="554050"/>
                </a:lnTo>
                <a:lnTo>
                  <a:pt x="128777" y="552157"/>
                </a:lnTo>
                <a:lnTo>
                  <a:pt x="126720" y="549694"/>
                </a:lnTo>
                <a:lnTo>
                  <a:pt x="124510" y="543458"/>
                </a:lnTo>
                <a:lnTo>
                  <a:pt x="123951" y="540308"/>
                </a:lnTo>
                <a:lnTo>
                  <a:pt x="123050" y="535317"/>
                </a:lnTo>
                <a:lnTo>
                  <a:pt x="125133" y="525068"/>
                </a:lnTo>
                <a:lnTo>
                  <a:pt x="124675" y="520014"/>
                </a:lnTo>
                <a:lnTo>
                  <a:pt x="122269" y="508106"/>
                </a:lnTo>
                <a:lnTo>
                  <a:pt x="118751" y="494481"/>
                </a:lnTo>
                <a:lnTo>
                  <a:pt x="117182" y="486194"/>
                </a:lnTo>
                <a:lnTo>
                  <a:pt x="116776" y="482219"/>
                </a:lnTo>
                <a:lnTo>
                  <a:pt x="117081" y="474217"/>
                </a:lnTo>
                <a:lnTo>
                  <a:pt x="117424" y="470255"/>
                </a:lnTo>
                <a:lnTo>
                  <a:pt x="117652" y="467575"/>
                </a:lnTo>
                <a:lnTo>
                  <a:pt x="119811" y="462229"/>
                </a:lnTo>
                <a:lnTo>
                  <a:pt x="119113" y="459625"/>
                </a:lnTo>
                <a:lnTo>
                  <a:pt x="118389" y="456920"/>
                </a:lnTo>
                <a:lnTo>
                  <a:pt x="114287" y="452678"/>
                </a:lnTo>
                <a:lnTo>
                  <a:pt x="112115" y="450913"/>
                </a:lnTo>
                <a:lnTo>
                  <a:pt x="110210" y="449389"/>
                </a:lnTo>
                <a:lnTo>
                  <a:pt x="104889" y="448513"/>
                </a:lnTo>
                <a:lnTo>
                  <a:pt x="103416" y="446557"/>
                </a:lnTo>
                <a:lnTo>
                  <a:pt x="101917" y="444601"/>
                </a:lnTo>
                <a:lnTo>
                  <a:pt x="100660" y="439216"/>
                </a:lnTo>
                <a:lnTo>
                  <a:pt x="101485" y="436918"/>
                </a:lnTo>
                <a:lnTo>
                  <a:pt x="102222" y="434847"/>
                </a:lnTo>
                <a:lnTo>
                  <a:pt x="106260" y="432269"/>
                </a:lnTo>
                <a:lnTo>
                  <a:pt x="108242" y="431342"/>
                </a:lnTo>
                <a:lnTo>
                  <a:pt x="111417" y="429844"/>
                </a:lnTo>
                <a:lnTo>
                  <a:pt x="118529" y="429031"/>
                </a:lnTo>
                <a:lnTo>
                  <a:pt x="122008" y="428675"/>
                </a:lnTo>
                <a:lnTo>
                  <a:pt x="126949" y="428205"/>
                </a:lnTo>
                <a:lnTo>
                  <a:pt x="136982" y="429717"/>
                </a:lnTo>
                <a:lnTo>
                  <a:pt x="141833" y="428675"/>
                </a:lnTo>
                <a:lnTo>
                  <a:pt x="146748" y="427634"/>
                </a:lnTo>
                <a:lnTo>
                  <a:pt x="156730" y="424129"/>
                </a:lnTo>
                <a:lnTo>
                  <a:pt x="160185" y="420484"/>
                </a:lnTo>
                <a:lnTo>
                  <a:pt x="164464" y="415963"/>
                </a:lnTo>
                <a:lnTo>
                  <a:pt x="168338" y="403453"/>
                </a:lnTo>
                <a:lnTo>
                  <a:pt x="169113" y="397281"/>
                </a:lnTo>
                <a:lnTo>
                  <a:pt x="169786" y="392087"/>
                </a:lnTo>
                <a:lnTo>
                  <a:pt x="169290" y="381050"/>
                </a:lnTo>
                <a:lnTo>
                  <a:pt x="166700" y="376504"/>
                </a:lnTo>
                <a:lnTo>
                  <a:pt x="164718" y="372973"/>
                </a:lnTo>
                <a:lnTo>
                  <a:pt x="157772" y="367753"/>
                </a:lnTo>
                <a:lnTo>
                  <a:pt x="153911" y="366598"/>
                </a:lnTo>
                <a:lnTo>
                  <a:pt x="150139" y="365467"/>
                </a:lnTo>
                <a:lnTo>
                  <a:pt x="142100" y="368350"/>
                </a:lnTo>
                <a:lnTo>
                  <a:pt x="138188" y="367791"/>
                </a:lnTo>
                <a:lnTo>
                  <a:pt x="136156" y="367512"/>
                </a:lnTo>
                <a:lnTo>
                  <a:pt x="131571" y="366636"/>
                </a:lnTo>
                <a:lnTo>
                  <a:pt x="130454" y="364909"/>
                </a:lnTo>
                <a:lnTo>
                  <a:pt x="128473" y="361810"/>
                </a:lnTo>
                <a:lnTo>
                  <a:pt x="132816" y="353593"/>
                </a:lnTo>
                <a:lnTo>
                  <a:pt x="131432" y="350177"/>
                </a:lnTo>
                <a:lnTo>
                  <a:pt x="129578" y="345516"/>
                </a:lnTo>
                <a:lnTo>
                  <a:pt x="120891" y="339369"/>
                </a:lnTo>
                <a:lnTo>
                  <a:pt x="116700" y="336626"/>
                </a:lnTo>
                <a:lnTo>
                  <a:pt x="113156" y="334340"/>
                </a:lnTo>
                <a:lnTo>
                  <a:pt x="105194" y="331330"/>
                </a:lnTo>
                <a:lnTo>
                  <a:pt x="101244" y="329869"/>
                </a:lnTo>
                <a:lnTo>
                  <a:pt x="97154" y="328371"/>
                </a:lnTo>
                <a:lnTo>
                  <a:pt x="88544" y="326567"/>
                </a:lnTo>
                <a:lnTo>
                  <a:pt x="84569" y="324789"/>
                </a:lnTo>
                <a:lnTo>
                  <a:pt x="80822" y="323138"/>
                </a:lnTo>
                <a:lnTo>
                  <a:pt x="73037" y="319582"/>
                </a:lnTo>
                <a:lnTo>
                  <a:pt x="70548" y="316344"/>
                </a:lnTo>
                <a:lnTo>
                  <a:pt x="66992" y="311696"/>
                </a:lnTo>
                <a:lnTo>
                  <a:pt x="67716" y="298411"/>
                </a:lnTo>
                <a:lnTo>
                  <a:pt x="64020" y="293865"/>
                </a:lnTo>
                <a:lnTo>
                  <a:pt x="54029" y="286736"/>
                </a:lnTo>
                <a:lnTo>
                  <a:pt x="41257" y="281106"/>
                </a:lnTo>
                <a:lnTo>
                  <a:pt x="37210" y="279628"/>
                </a:lnTo>
                <a:lnTo>
                  <a:pt x="24748" y="277858"/>
                </a:lnTo>
                <a:lnTo>
                  <a:pt x="12341" y="275241"/>
                </a:lnTo>
                <a:lnTo>
                  <a:pt x="7124" y="271627"/>
                </a:lnTo>
                <a:lnTo>
                  <a:pt x="1282" y="261340"/>
                </a:lnTo>
                <a:lnTo>
                  <a:pt x="482" y="255943"/>
                </a:lnTo>
                <a:lnTo>
                  <a:pt x="0" y="252666"/>
                </a:lnTo>
                <a:lnTo>
                  <a:pt x="2311" y="245071"/>
                </a:lnTo>
                <a:lnTo>
                  <a:pt x="3835" y="240601"/>
                </a:lnTo>
                <a:lnTo>
                  <a:pt x="7213" y="241084"/>
                </a:lnTo>
                <a:lnTo>
                  <a:pt x="11874" y="242011"/>
                </a:lnTo>
                <a:lnTo>
                  <a:pt x="14312" y="241249"/>
                </a:lnTo>
                <a:lnTo>
                  <a:pt x="17144" y="240372"/>
                </a:lnTo>
                <a:lnTo>
                  <a:pt x="21704" y="236131"/>
                </a:lnTo>
                <a:lnTo>
                  <a:pt x="23558" y="233819"/>
                </a:lnTo>
                <a:lnTo>
                  <a:pt x="25793" y="231038"/>
                </a:lnTo>
                <a:lnTo>
                  <a:pt x="28320" y="224193"/>
                </a:lnTo>
                <a:lnTo>
                  <a:pt x="29895" y="220967"/>
                </a:lnTo>
                <a:lnTo>
                  <a:pt x="32321" y="216026"/>
                </a:lnTo>
                <a:lnTo>
                  <a:pt x="38277" y="206552"/>
                </a:lnTo>
                <a:lnTo>
                  <a:pt x="39509" y="201206"/>
                </a:lnTo>
                <a:lnTo>
                  <a:pt x="40563" y="196583"/>
                </a:lnTo>
                <a:lnTo>
                  <a:pt x="40754" y="186766"/>
                </a:lnTo>
                <a:lnTo>
                  <a:pt x="39509" y="182181"/>
                </a:lnTo>
                <a:lnTo>
                  <a:pt x="37858" y="176148"/>
                </a:lnTo>
                <a:lnTo>
                  <a:pt x="29692" y="166166"/>
                </a:lnTo>
                <a:lnTo>
                  <a:pt x="26822" y="160629"/>
                </a:lnTo>
                <a:lnTo>
                  <a:pt x="24993" y="157098"/>
                </a:lnTo>
                <a:lnTo>
                  <a:pt x="23202" y="148831"/>
                </a:lnTo>
                <a:lnTo>
                  <a:pt x="20294" y="146126"/>
                </a:lnTo>
                <a:lnTo>
                  <a:pt x="18961" y="144868"/>
                </a:lnTo>
                <a:lnTo>
                  <a:pt x="15239" y="143675"/>
                </a:lnTo>
                <a:lnTo>
                  <a:pt x="13411" y="143586"/>
                </a:lnTo>
                <a:lnTo>
                  <a:pt x="11899" y="143522"/>
                </a:lnTo>
                <a:lnTo>
                  <a:pt x="9118" y="145211"/>
                </a:lnTo>
                <a:lnTo>
                  <a:pt x="7619" y="145211"/>
                </a:lnTo>
                <a:lnTo>
                  <a:pt x="6108" y="145211"/>
                </a:lnTo>
                <a:lnTo>
                  <a:pt x="2616" y="144868"/>
                </a:lnTo>
                <a:lnTo>
                  <a:pt x="1816" y="143586"/>
                </a:lnTo>
                <a:lnTo>
                  <a:pt x="774" y="141947"/>
                </a:lnTo>
                <a:lnTo>
                  <a:pt x="1943" y="137528"/>
                </a:lnTo>
                <a:lnTo>
                  <a:pt x="3086" y="135978"/>
                </a:lnTo>
                <a:lnTo>
                  <a:pt x="4444" y="134137"/>
                </a:lnTo>
                <a:lnTo>
                  <a:pt x="9410" y="133197"/>
                </a:lnTo>
                <a:lnTo>
                  <a:pt x="11239" y="131813"/>
                </a:lnTo>
                <a:lnTo>
                  <a:pt x="14262" y="129527"/>
                </a:lnTo>
                <a:lnTo>
                  <a:pt x="19684" y="124053"/>
                </a:lnTo>
                <a:lnTo>
                  <a:pt x="21564" y="120751"/>
                </a:lnTo>
                <a:lnTo>
                  <a:pt x="24345" y="115874"/>
                </a:lnTo>
                <a:lnTo>
                  <a:pt x="27939" y="104800"/>
                </a:lnTo>
                <a:lnTo>
                  <a:pt x="27914" y="99199"/>
                </a:lnTo>
                <a:lnTo>
                  <a:pt x="27889" y="96126"/>
                </a:lnTo>
                <a:lnTo>
                  <a:pt x="24091" y="90487"/>
                </a:lnTo>
                <a:lnTo>
                  <a:pt x="24282" y="87414"/>
                </a:lnTo>
                <a:lnTo>
                  <a:pt x="24549" y="83248"/>
                </a:lnTo>
                <a:lnTo>
                  <a:pt x="28917" y="75704"/>
                </a:lnTo>
                <a:lnTo>
                  <a:pt x="31165" y="72186"/>
                </a:lnTo>
                <a:lnTo>
                  <a:pt x="33146" y="69126"/>
                </a:lnTo>
                <a:lnTo>
                  <a:pt x="39281" y="64477"/>
                </a:lnTo>
                <a:lnTo>
                  <a:pt x="40779" y="61150"/>
                </a:lnTo>
                <a:lnTo>
                  <a:pt x="41821" y="58800"/>
                </a:lnTo>
                <a:lnTo>
                  <a:pt x="40919" y="53301"/>
                </a:lnTo>
                <a:lnTo>
                  <a:pt x="42036" y="50990"/>
                </a:lnTo>
                <a:lnTo>
                  <a:pt x="43446" y="48107"/>
                </a:lnTo>
                <a:lnTo>
                  <a:pt x="48145" y="43167"/>
                </a:lnTo>
                <a:lnTo>
                  <a:pt x="51104" y="41935"/>
                </a:lnTo>
                <a:lnTo>
                  <a:pt x="52235" y="41452"/>
                </a:lnTo>
                <a:lnTo>
                  <a:pt x="54927" y="42532"/>
                </a:lnTo>
                <a:lnTo>
                  <a:pt x="55994" y="41935"/>
                </a:lnTo>
                <a:lnTo>
                  <a:pt x="57289" y="41211"/>
                </a:lnTo>
                <a:lnTo>
                  <a:pt x="58966" y="38341"/>
                </a:lnTo>
                <a:lnTo>
                  <a:pt x="59080" y="36868"/>
                </a:lnTo>
                <a:lnTo>
                  <a:pt x="59283" y="33959"/>
                </a:lnTo>
                <a:lnTo>
                  <a:pt x="56692" y="28117"/>
                </a:lnTo>
                <a:lnTo>
                  <a:pt x="54546" y="26174"/>
                </a:lnTo>
                <a:lnTo>
                  <a:pt x="52438" y="24244"/>
                </a:lnTo>
                <a:lnTo>
                  <a:pt x="46037" y="24295"/>
                </a:lnTo>
                <a:lnTo>
                  <a:pt x="43675" y="22720"/>
                </a:lnTo>
                <a:lnTo>
                  <a:pt x="41808" y="21488"/>
                </a:lnTo>
                <a:lnTo>
                  <a:pt x="38963" y="17818"/>
                </a:lnTo>
                <a:lnTo>
                  <a:pt x="37871" y="15836"/>
                </a:lnTo>
                <a:lnTo>
                  <a:pt x="36639" y="13601"/>
                </a:lnTo>
                <a:lnTo>
                  <a:pt x="34645" y="8610"/>
                </a:lnTo>
                <a:lnTo>
                  <a:pt x="34797" y="6057"/>
                </a:lnTo>
                <a:lnTo>
                  <a:pt x="34886" y="4622"/>
                </a:lnTo>
                <a:lnTo>
                  <a:pt x="35852" y="1422"/>
                </a:lnTo>
                <a:lnTo>
                  <a:pt x="37147" y="812"/>
                </a:lnTo>
                <a:lnTo>
                  <a:pt x="38798" y="0"/>
                </a:lnTo>
                <a:lnTo>
                  <a:pt x="42583" y="3428"/>
                </a:lnTo>
                <a:lnTo>
                  <a:pt x="44221" y="2603"/>
                </a:lnTo>
                <a:lnTo>
                  <a:pt x="44373" y="2527"/>
                </a:lnTo>
                <a:lnTo>
                  <a:pt x="44526" y="2425"/>
                </a:lnTo>
                <a:lnTo>
                  <a:pt x="44665" y="226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018977" y="2210068"/>
            <a:ext cx="359958" cy="552233"/>
          </a:xfrm>
          <a:custGeom>
            <a:avLst/>
            <a:gdLst/>
            <a:ahLst/>
            <a:cxnLst/>
            <a:rect l="l" t="t" r="r" b="b"/>
            <a:pathLst>
              <a:path w="527938" h="809942">
                <a:moveTo>
                  <a:pt x="527938" y="749325"/>
                </a:moveTo>
                <a:lnTo>
                  <a:pt x="526897" y="750455"/>
                </a:lnTo>
                <a:lnTo>
                  <a:pt x="525881" y="751433"/>
                </a:lnTo>
                <a:lnTo>
                  <a:pt x="525157" y="751928"/>
                </a:lnTo>
                <a:lnTo>
                  <a:pt x="523049" y="753351"/>
                </a:lnTo>
                <a:lnTo>
                  <a:pt x="518096" y="755091"/>
                </a:lnTo>
                <a:lnTo>
                  <a:pt x="515556" y="755535"/>
                </a:lnTo>
                <a:lnTo>
                  <a:pt x="512127" y="756170"/>
                </a:lnTo>
                <a:lnTo>
                  <a:pt x="504913" y="756678"/>
                </a:lnTo>
                <a:lnTo>
                  <a:pt x="501599" y="755535"/>
                </a:lnTo>
                <a:lnTo>
                  <a:pt x="499935" y="754964"/>
                </a:lnTo>
                <a:lnTo>
                  <a:pt x="497624" y="751928"/>
                </a:lnTo>
                <a:lnTo>
                  <a:pt x="495985" y="751192"/>
                </a:lnTo>
                <a:lnTo>
                  <a:pt x="493979" y="750303"/>
                </a:lnTo>
                <a:lnTo>
                  <a:pt x="489394" y="748944"/>
                </a:lnTo>
                <a:lnTo>
                  <a:pt x="487286" y="749566"/>
                </a:lnTo>
                <a:lnTo>
                  <a:pt x="485660" y="750062"/>
                </a:lnTo>
                <a:lnTo>
                  <a:pt x="483057" y="752716"/>
                </a:lnTo>
                <a:lnTo>
                  <a:pt x="482409" y="754291"/>
                </a:lnTo>
                <a:lnTo>
                  <a:pt x="481393" y="756666"/>
                </a:lnTo>
                <a:lnTo>
                  <a:pt x="483552" y="762292"/>
                </a:lnTo>
                <a:lnTo>
                  <a:pt x="482409" y="764616"/>
                </a:lnTo>
                <a:lnTo>
                  <a:pt x="481507" y="766368"/>
                </a:lnTo>
                <a:lnTo>
                  <a:pt x="477532" y="768019"/>
                </a:lnTo>
                <a:lnTo>
                  <a:pt x="476059" y="769315"/>
                </a:lnTo>
                <a:lnTo>
                  <a:pt x="474979" y="770267"/>
                </a:lnTo>
                <a:lnTo>
                  <a:pt x="473405" y="772909"/>
                </a:lnTo>
                <a:lnTo>
                  <a:pt x="472084" y="773480"/>
                </a:lnTo>
                <a:lnTo>
                  <a:pt x="470534" y="774153"/>
                </a:lnTo>
                <a:lnTo>
                  <a:pt x="466699" y="774484"/>
                </a:lnTo>
                <a:lnTo>
                  <a:pt x="465353" y="773480"/>
                </a:lnTo>
                <a:lnTo>
                  <a:pt x="463930" y="772401"/>
                </a:lnTo>
                <a:lnTo>
                  <a:pt x="464807" y="767676"/>
                </a:lnTo>
                <a:lnTo>
                  <a:pt x="463372" y="766584"/>
                </a:lnTo>
                <a:lnTo>
                  <a:pt x="462076" y="765619"/>
                </a:lnTo>
                <a:lnTo>
                  <a:pt x="458342" y="765911"/>
                </a:lnTo>
                <a:lnTo>
                  <a:pt x="456844" y="766584"/>
                </a:lnTo>
                <a:lnTo>
                  <a:pt x="454380" y="767753"/>
                </a:lnTo>
                <a:lnTo>
                  <a:pt x="451040" y="772515"/>
                </a:lnTo>
                <a:lnTo>
                  <a:pt x="449783" y="774941"/>
                </a:lnTo>
                <a:lnTo>
                  <a:pt x="447890" y="778598"/>
                </a:lnTo>
                <a:lnTo>
                  <a:pt x="447459" y="787196"/>
                </a:lnTo>
                <a:lnTo>
                  <a:pt x="445617" y="790879"/>
                </a:lnTo>
                <a:lnTo>
                  <a:pt x="444093" y="793902"/>
                </a:lnTo>
                <a:lnTo>
                  <a:pt x="439737" y="799223"/>
                </a:lnTo>
                <a:lnTo>
                  <a:pt x="437222" y="801446"/>
                </a:lnTo>
                <a:lnTo>
                  <a:pt x="434619" y="803757"/>
                </a:lnTo>
                <a:lnTo>
                  <a:pt x="428713" y="807758"/>
                </a:lnTo>
                <a:lnTo>
                  <a:pt x="425373" y="808710"/>
                </a:lnTo>
                <a:lnTo>
                  <a:pt x="421843" y="809701"/>
                </a:lnTo>
                <a:lnTo>
                  <a:pt x="414108" y="809942"/>
                </a:lnTo>
                <a:lnTo>
                  <a:pt x="410641" y="808710"/>
                </a:lnTo>
                <a:lnTo>
                  <a:pt x="407682" y="807643"/>
                </a:lnTo>
                <a:lnTo>
                  <a:pt x="403771" y="802132"/>
                </a:lnTo>
                <a:lnTo>
                  <a:pt x="400989" y="800735"/>
                </a:lnTo>
                <a:lnTo>
                  <a:pt x="398767" y="799617"/>
                </a:lnTo>
                <a:lnTo>
                  <a:pt x="393776" y="798677"/>
                </a:lnTo>
                <a:lnTo>
                  <a:pt x="391312" y="798309"/>
                </a:lnTo>
                <a:lnTo>
                  <a:pt x="390004" y="798118"/>
                </a:lnTo>
                <a:lnTo>
                  <a:pt x="386003" y="798080"/>
                </a:lnTo>
                <a:lnTo>
                  <a:pt x="386003" y="803021"/>
                </a:lnTo>
                <a:lnTo>
                  <a:pt x="383768" y="802055"/>
                </a:lnTo>
                <a:lnTo>
                  <a:pt x="381380" y="801357"/>
                </a:lnTo>
                <a:lnTo>
                  <a:pt x="379983" y="800963"/>
                </a:lnTo>
                <a:lnTo>
                  <a:pt x="377113" y="800201"/>
                </a:lnTo>
                <a:lnTo>
                  <a:pt x="370674" y="802474"/>
                </a:lnTo>
                <a:lnTo>
                  <a:pt x="368122" y="800963"/>
                </a:lnTo>
                <a:lnTo>
                  <a:pt x="366521" y="800011"/>
                </a:lnTo>
                <a:lnTo>
                  <a:pt x="364972" y="796251"/>
                </a:lnTo>
                <a:lnTo>
                  <a:pt x="364477" y="794448"/>
                </a:lnTo>
                <a:lnTo>
                  <a:pt x="363677" y="791298"/>
                </a:lnTo>
                <a:lnTo>
                  <a:pt x="365290" y="784555"/>
                </a:lnTo>
                <a:lnTo>
                  <a:pt x="364477" y="781392"/>
                </a:lnTo>
                <a:lnTo>
                  <a:pt x="363905" y="779018"/>
                </a:lnTo>
                <a:lnTo>
                  <a:pt x="359917" y="772706"/>
                </a:lnTo>
                <a:lnTo>
                  <a:pt x="320395" y="772706"/>
                </a:lnTo>
                <a:lnTo>
                  <a:pt x="315861" y="765149"/>
                </a:lnTo>
                <a:lnTo>
                  <a:pt x="288518" y="765149"/>
                </a:lnTo>
                <a:lnTo>
                  <a:pt x="275272" y="750646"/>
                </a:lnTo>
                <a:lnTo>
                  <a:pt x="267855" y="748423"/>
                </a:lnTo>
                <a:lnTo>
                  <a:pt x="265302" y="747941"/>
                </a:lnTo>
                <a:lnTo>
                  <a:pt x="263220" y="747534"/>
                </a:lnTo>
                <a:lnTo>
                  <a:pt x="258241" y="748614"/>
                </a:lnTo>
                <a:lnTo>
                  <a:pt x="256793" y="747026"/>
                </a:lnTo>
                <a:lnTo>
                  <a:pt x="255041" y="745070"/>
                </a:lnTo>
                <a:lnTo>
                  <a:pt x="256006" y="739013"/>
                </a:lnTo>
                <a:lnTo>
                  <a:pt x="256793" y="736511"/>
                </a:lnTo>
                <a:lnTo>
                  <a:pt x="257555" y="734148"/>
                </a:lnTo>
                <a:lnTo>
                  <a:pt x="260705" y="729996"/>
                </a:lnTo>
                <a:lnTo>
                  <a:pt x="262597" y="728370"/>
                </a:lnTo>
                <a:lnTo>
                  <a:pt x="263855" y="727290"/>
                </a:lnTo>
                <a:lnTo>
                  <a:pt x="268503" y="725322"/>
                </a:lnTo>
                <a:lnTo>
                  <a:pt x="265849" y="646645"/>
                </a:lnTo>
                <a:lnTo>
                  <a:pt x="255257" y="635368"/>
                </a:lnTo>
                <a:lnTo>
                  <a:pt x="252463" y="631050"/>
                </a:lnTo>
                <a:lnTo>
                  <a:pt x="250494" y="628027"/>
                </a:lnTo>
                <a:lnTo>
                  <a:pt x="247459" y="621436"/>
                </a:lnTo>
                <a:lnTo>
                  <a:pt x="246278" y="618020"/>
                </a:lnTo>
                <a:lnTo>
                  <a:pt x="245071" y="614413"/>
                </a:lnTo>
                <a:lnTo>
                  <a:pt x="244906" y="606450"/>
                </a:lnTo>
                <a:lnTo>
                  <a:pt x="243027" y="603148"/>
                </a:lnTo>
                <a:lnTo>
                  <a:pt x="241439" y="600417"/>
                </a:lnTo>
                <a:lnTo>
                  <a:pt x="236181" y="596646"/>
                </a:lnTo>
                <a:lnTo>
                  <a:pt x="233781" y="594626"/>
                </a:lnTo>
                <a:lnTo>
                  <a:pt x="230454" y="591858"/>
                </a:lnTo>
                <a:lnTo>
                  <a:pt x="222643" y="587578"/>
                </a:lnTo>
                <a:lnTo>
                  <a:pt x="220014" y="584111"/>
                </a:lnTo>
                <a:lnTo>
                  <a:pt x="218630" y="582307"/>
                </a:lnTo>
                <a:lnTo>
                  <a:pt x="217017" y="577862"/>
                </a:lnTo>
                <a:lnTo>
                  <a:pt x="216560" y="575602"/>
                </a:lnTo>
                <a:lnTo>
                  <a:pt x="215950" y="572401"/>
                </a:lnTo>
                <a:lnTo>
                  <a:pt x="217919" y="565531"/>
                </a:lnTo>
                <a:lnTo>
                  <a:pt x="216560" y="562571"/>
                </a:lnTo>
                <a:lnTo>
                  <a:pt x="215988" y="561301"/>
                </a:lnTo>
                <a:lnTo>
                  <a:pt x="213677" y="559422"/>
                </a:lnTo>
                <a:lnTo>
                  <a:pt x="212394" y="558939"/>
                </a:lnTo>
                <a:lnTo>
                  <a:pt x="210527" y="558253"/>
                </a:lnTo>
                <a:lnTo>
                  <a:pt x="206324" y="558368"/>
                </a:lnTo>
                <a:lnTo>
                  <a:pt x="204419" y="558939"/>
                </a:lnTo>
                <a:lnTo>
                  <a:pt x="202857" y="559422"/>
                </a:lnTo>
                <a:lnTo>
                  <a:pt x="200482" y="561924"/>
                </a:lnTo>
                <a:lnTo>
                  <a:pt x="198996" y="562571"/>
                </a:lnTo>
                <a:lnTo>
                  <a:pt x="197027" y="563384"/>
                </a:lnTo>
                <a:lnTo>
                  <a:pt x="192773" y="564515"/>
                </a:lnTo>
                <a:lnTo>
                  <a:pt x="190652" y="564375"/>
                </a:lnTo>
                <a:lnTo>
                  <a:pt x="188569" y="564235"/>
                </a:lnTo>
                <a:lnTo>
                  <a:pt x="184772" y="562317"/>
                </a:lnTo>
                <a:lnTo>
                  <a:pt x="182867" y="561479"/>
                </a:lnTo>
                <a:lnTo>
                  <a:pt x="180898" y="560603"/>
                </a:lnTo>
                <a:lnTo>
                  <a:pt x="175259" y="557491"/>
                </a:lnTo>
                <a:lnTo>
                  <a:pt x="140639" y="557491"/>
                </a:lnTo>
                <a:lnTo>
                  <a:pt x="135356" y="561860"/>
                </a:lnTo>
                <a:lnTo>
                  <a:pt x="133946" y="563651"/>
                </a:lnTo>
                <a:lnTo>
                  <a:pt x="131571" y="566585"/>
                </a:lnTo>
                <a:lnTo>
                  <a:pt x="127317" y="573049"/>
                </a:lnTo>
                <a:lnTo>
                  <a:pt x="126339" y="576681"/>
                </a:lnTo>
                <a:lnTo>
                  <a:pt x="125717" y="578980"/>
                </a:lnTo>
                <a:lnTo>
                  <a:pt x="127736" y="584238"/>
                </a:lnTo>
                <a:lnTo>
                  <a:pt x="126339" y="586117"/>
                </a:lnTo>
                <a:lnTo>
                  <a:pt x="124599" y="588429"/>
                </a:lnTo>
                <a:lnTo>
                  <a:pt x="118148" y="589356"/>
                </a:lnTo>
                <a:lnTo>
                  <a:pt x="115265" y="589368"/>
                </a:lnTo>
                <a:lnTo>
                  <a:pt x="110388" y="589407"/>
                </a:lnTo>
                <a:lnTo>
                  <a:pt x="100926" y="586054"/>
                </a:lnTo>
                <a:lnTo>
                  <a:pt x="96431" y="584111"/>
                </a:lnTo>
                <a:lnTo>
                  <a:pt x="93179" y="582739"/>
                </a:lnTo>
                <a:lnTo>
                  <a:pt x="87731" y="577697"/>
                </a:lnTo>
                <a:lnTo>
                  <a:pt x="84289" y="576884"/>
                </a:lnTo>
                <a:lnTo>
                  <a:pt x="81610" y="576237"/>
                </a:lnTo>
                <a:lnTo>
                  <a:pt x="75984" y="577951"/>
                </a:lnTo>
                <a:lnTo>
                  <a:pt x="73228" y="577596"/>
                </a:lnTo>
                <a:lnTo>
                  <a:pt x="68364" y="576986"/>
                </a:lnTo>
                <a:lnTo>
                  <a:pt x="58800" y="573938"/>
                </a:lnTo>
                <a:lnTo>
                  <a:pt x="54571" y="571449"/>
                </a:lnTo>
                <a:lnTo>
                  <a:pt x="49187" y="568248"/>
                </a:lnTo>
                <a:lnTo>
                  <a:pt x="40385" y="559092"/>
                </a:lnTo>
                <a:lnTo>
                  <a:pt x="36271" y="554405"/>
                </a:lnTo>
                <a:lnTo>
                  <a:pt x="33451" y="551180"/>
                </a:lnTo>
                <a:lnTo>
                  <a:pt x="29362" y="543445"/>
                </a:lnTo>
                <a:lnTo>
                  <a:pt x="26314" y="540461"/>
                </a:lnTo>
                <a:lnTo>
                  <a:pt x="24333" y="538530"/>
                </a:lnTo>
                <a:lnTo>
                  <a:pt x="19684" y="535533"/>
                </a:lnTo>
                <a:lnTo>
                  <a:pt x="17246" y="534289"/>
                </a:lnTo>
                <a:lnTo>
                  <a:pt x="14681" y="533006"/>
                </a:lnTo>
                <a:lnTo>
                  <a:pt x="8775" y="532079"/>
                </a:lnTo>
                <a:lnTo>
                  <a:pt x="6362" y="530491"/>
                </a:lnTo>
                <a:lnTo>
                  <a:pt x="4673" y="529374"/>
                </a:lnTo>
                <a:lnTo>
                  <a:pt x="939" y="524510"/>
                </a:lnTo>
                <a:lnTo>
                  <a:pt x="0" y="524510"/>
                </a:lnTo>
                <a:lnTo>
                  <a:pt x="571" y="522846"/>
                </a:lnTo>
                <a:lnTo>
                  <a:pt x="1269" y="521246"/>
                </a:lnTo>
                <a:lnTo>
                  <a:pt x="2070" y="520712"/>
                </a:lnTo>
                <a:lnTo>
                  <a:pt x="5460" y="518375"/>
                </a:lnTo>
                <a:lnTo>
                  <a:pt x="14592" y="519468"/>
                </a:lnTo>
                <a:lnTo>
                  <a:pt x="18503" y="520712"/>
                </a:lnTo>
                <a:lnTo>
                  <a:pt x="23152" y="522160"/>
                </a:lnTo>
                <a:lnTo>
                  <a:pt x="30073" y="529704"/>
                </a:lnTo>
                <a:lnTo>
                  <a:pt x="34467" y="531812"/>
                </a:lnTo>
                <a:lnTo>
                  <a:pt x="39166" y="534098"/>
                </a:lnTo>
                <a:lnTo>
                  <a:pt x="49288" y="538060"/>
                </a:lnTo>
                <a:lnTo>
                  <a:pt x="54508" y="537857"/>
                </a:lnTo>
                <a:lnTo>
                  <a:pt x="58458" y="537705"/>
                </a:lnTo>
                <a:lnTo>
                  <a:pt x="65887" y="534162"/>
                </a:lnTo>
                <a:lnTo>
                  <a:pt x="69240" y="532066"/>
                </a:lnTo>
                <a:lnTo>
                  <a:pt x="74472" y="528789"/>
                </a:lnTo>
                <a:lnTo>
                  <a:pt x="84086" y="520585"/>
                </a:lnTo>
                <a:lnTo>
                  <a:pt x="87375" y="515391"/>
                </a:lnTo>
                <a:lnTo>
                  <a:pt x="89344" y="512241"/>
                </a:lnTo>
                <a:lnTo>
                  <a:pt x="89357" y="504024"/>
                </a:lnTo>
                <a:lnTo>
                  <a:pt x="91706" y="501142"/>
                </a:lnTo>
                <a:lnTo>
                  <a:pt x="92684" y="499948"/>
                </a:lnTo>
                <a:lnTo>
                  <a:pt x="96189" y="499491"/>
                </a:lnTo>
                <a:lnTo>
                  <a:pt x="97027" y="498221"/>
                </a:lnTo>
                <a:lnTo>
                  <a:pt x="98501" y="496074"/>
                </a:lnTo>
                <a:lnTo>
                  <a:pt x="98577" y="490435"/>
                </a:lnTo>
                <a:lnTo>
                  <a:pt x="98247" y="487845"/>
                </a:lnTo>
                <a:lnTo>
                  <a:pt x="97993" y="485863"/>
                </a:lnTo>
                <a:lnTo>
                  <a:pt x="95669" y="482346"/>
                </a:lnTo>
                <a:lnTo>
                  <a:pt x="95351" y="480339"/>
                </a:lnTo>
                <a:lnTo>
                  <a:pt x="94945" y="477977"/>
                </a:lnTo>
                <a:lnTo>
                  <a:pt x="94932" y="472935"/>
                </a:lnTo>
                <a:lnTo>
                  <a:pt x="95834" y="470700"/>
                </a:lnTo>
                <a:lnTo>
                  <a:pt x="96621" y="468693"/>
                </a:lnTo>
                <a:lnTo>
                  <a:pt x="99580" y="465328"/>
                </a:lnTo>
                <a:lnTo>
                  <a:pt x="101384" y="464172"/>
                </a:lnTo>
                <a:lnTo>
                  <a:pt x="104393" y="462241"/>
                </a:lnTo>
                <a:lnTo>
                  <a:pt x="112280" y="462432"/>
                </a:lnTo>
                <a:lnTo>
                  <a:pt x="115150" y="460298"/>
                </a:lnTo>
                <a:lnTo>
                  <a:pt x="116776" y="459092"/>
                </a:lnTo>
                <a:lnTo>
                  <a:pt x="118935" y="455460"/>
                </a:lnTo>
                <a:lnTo>
                  <a:pt x="119494" y="453542"/>
                </a:lnTo>
                <a:lnTo>
                  <a:pt x="120129" y="451396"/>
                </a:lnTo>
                <a:lnTo>
                  <a:pt x="119633" y="446836"/>
                </a:lnTo>
                <a:lnTo>
                  <a:pt x="119494" y="444601"/>
                </a:lnTo>
                <a:lnTo>
                  <a:pt x="119354" y="441871"/>
                </a:lnTo>
                <a:lnTo>
                  <a:pt x="119760" y="436029"/>
                </a:lnTo>
                <a:lnTo>
                  <a:pt x="118300" y="433717"/>
                </a:lnTo>
                <a:lnTo>
                  <a:pt x="115887" y="429971"/>
                </a:lnTo>
                <a:lnTo>
                  <a:pt x="107086" y="426440"/>
                </a:lnTo>
                <a:lnTo>
                  <a:pt x="103073" y="424548"/>
                </a:lnTo>
                <a:lnTo>
                  <a:pt x="99771" y="422998"/>
                </a:lnTo>
                <a:lnTo>
                  <a:pt x="92303" y="421779"/>
                </a:lnTo>
                <a:lnTo>
                  <a:pt x="89306" y="419722"/>
                </a:lnTo>
                <a:lnTo>
                  <a:pt x="83553" y="413880"/>
                </a:lnTo>
                <a:lnTo>
                  <a:pt x="77914" y="399694"/>
                </a:lnTo>
                <a:lnTo>
                  <a:pt x="75018" y="386680"/>
                </a:lnTo>
                <a:lnTo>
                  <a:pt x="74730" y="372456"/>
                </a:lnTo>
                <a:lnTo>
                  <a:pt x="76275" y="359061"/>
                </a:lnTo>
                <a:lnTo>
                  <a:pt x="76974" y="356171"/>
                </a:lnTo>
                <a:lnTo>
                  <a:pt x="78257" y="351802"/>
                </a:lnTo>
                <a:lnTo>
                  <a:pt x="83184" y="344030"/>
                </a:lnTo>
                <a:lnTo>
                  <a:pt x="85674" y="340220"/>
                </a:lnTo>
                <a:lnTo>
                  <a:pt x="87414" y="337604"/>
                </a:lnTo>
                <a:lnTo>
                  <a:pt x="92036" y="333133"/>
                </a:lnTo>
                <a:lnTo>
                  <a:pt x="93395" y="330314"/>
                </a:lnTo>
                <a:lnTo>
                  <a:pt x="95313" y="326390"/>
                </a:lnTo>
                <a:lnTo>
                  <a:pt x="97091" y="317741"/>
                </a:lnTo>
                <a:lnTo>
                  <a:pt x="97510" y="313410"/>
                </a:lnTo>
                <a:lnTo>
                  <a:pt x="98005" y="308330"/>
                </a:lnTo>
                <a:lnTo>
                  <a:pt x="98005" y="297980"/>
                </a:lnTo>
                <a:lnTo>
                  <a:pt x="96545" y="293116"/>
                </a:lnTo>
                <a:lnTo>
                  <a:pt x="95669" y="290156"/>
                </a:lnTo>
                <a:lnTo>
                  <a:pt x="92697" y="284403"/>
                </a:lnTo>
                <a:lnTo>
                  <a:pt x="90271" y="282460"/>
                </a:lnTo>
                <a:lnTo>
                  <a:pt x="88684" y="281228"/>
                </a:lnTo>
                <a:lnTo>
                  <a:pt x="84556" y="280123"/>
                </a:lnTo>
                <a:lnTo>
                  <a:pt x="82524" y="280060"/>
                </a:lnTo>
                <a:lnTo>
                  <a:pt x="80556" y="280009"/>
                </a:lnTo>
                <a:lnTo>
                  <a:pt x="76301" y="280682"/>
                </a:lnTo>
                <a:lnTo>
                  <a:pt x="74802" y="282003"/>
                </a:lnTo>
                <a:lnTo>
                  <a:pt x="73177" y="283400"/>
                </a:lnTo>
                <a:lnTo>
                  <a:pt x="71831" y="287832"/>
                </a:lnTo>
                <a:lnTo>
                  <a:pt x="71653" y="289979"/>
                </a:lnTo>
                <a:lnTo>
                  <a:pt x="71475" y="292633"/>
                </a:lnTo>
                <a:lnTo>
                  <a:pt x="73913" y="297688"/>
                </a:lnTo>
                <a:lnTo>
                  <a:pt x="74079" y="300342"/>
                </a:lnTo>
                <a:lnTo>
                  <a:pt x="74294" y="303936"/>
                </a:lnTo>
                <a:lnTo>
                  <a:pt x="74066" y="311340"/>
                </a:lnTo>
                <a:lnTo>
                  <a:pt x="72643" y="314604"/>
                </a:lnTo>
                <a:lnTo>
                  <a:pt x="71704" y="316687"/>
                </a:lnTo>
                <a:lnTo>
                  <a:pt x="68681" y="320484"/>
                </a:lnTo>
                <a:lnTo>
                  <a:pt x="66586" y="321373"/>
                </a:lnTo>
                <a:lnTo>
                  <a:pt x="64236" y="322364"/>
                </a:lnTo>
                <a:lnTo>
                  <a:pt x="58534" y="322351"/>
                </a:lnTo>
                <a:lnTo>
                  <a:pt x="56451" y="320890"/>
                </a:lnTo>
                <a:lnTo>
                  <a:pt x="53276" y="318681"/>
                </a:lnTo>
                <a:lnTo>
                  <a:pt x="51041" y="310438"/>
                </a:lnTo>
                <a:lnTo>
                  <a:pt x="50406" y="306641"/>
                </a:lnTo>
                <a:lnTo>
                  <a:pt x="49644" y="302171"/>
                </a:lnTo>
                <a:lnTo>
                  <a:pt x="50406" y="292900"/>
                </a:lnTo>
                <a:lnTo>
                  <a:pt x="51600" y="288531"/>
                </a:lnTo>
                <a:lnTo>
                  <a:pt x="52247" y="286232"/>
                </a:lnTo>
                <a:lnTo>
                  <a:pt x="55384" y="282359"/>
                </a:lnTo>
                <a:lnTo>
                  <a:pt x="55968" y="280060"/>
                </a:lnTo>
                <a:lnTo>
                  <a:pt x="56680" y="277253"/>
                </a:lnTo>
                <a:lnTo>
                  <a:pt x="57670" y="270954"/>
                </a:lnTo>
                <a:lnTo>
                  <a:pt x="56210" y="268465"/>
                </a:lnTo>
                <a:lnTo>
                  <a:pt x="55473" y="267233"/>
                </a:lnTo>
                <a:lnTo>
                  <a:pt x="52527" y="266153"/>
                </a:lnTo>
                <a:lnTo>
                  <a:pt x="51130" y="265811"/>
                </a:lnTo>
                <a:lnTo>
                  <a:pt x="49720" y="265455"/>
                </a:lnTo>
                <a:lnTo>
                  <a:pt x="46748" y="266065"/>
                </a:lnTo>
                <a:lnTo>
                  <a:pt x="45338" y="265811"/>
                </a:lnTo>
                <a:lnTo>
                  <a:pt x="43738" y="265493"/>
                </a:lnTo>
                <a:lnTo>
                  <a:pt x="40487" y="264477"/>
                </a:lnTo>
                <a:lnTo>
                  <a:pt x="39293" y="263385"/>
                </a:lnTo>
                <a:lnTo>
                  <a:pt x="37337" y="261607"/>
                </a:lnTo>
                <a:lnTo>
                  <a:pt x="35318" y="256463"/>
                </a:lnTo>
                <a:lnTo>
                  <a:pt x="34467" y="253974"/>
                </a:lnTo>
                <a:lnTo>
                  <a:pt x="33197" y="250317"/>
                </a:lnTo>
                <a:lnTo>
                  <a:pt x="31635" y="242620"/>
                </a:lnTo>
                <a:lnTo>
                  <a:pt x="31559" y="238747"/>
                </a:lnTo>
                <a:lnTo>
                  <a:pt x="31508" y="236613"/>
                </a:lnTo>
                <a:lnTo>
                  <a:pt x="32308" y="232384"/>
                </a:lnTo>
                <a:lnTo>
                  <a:pt x="32753" y="230289"/>
                </a:lnTo>
                <a:lnTo>
                  <a:pt x="33578" y="226606"/>
                </a:lnTo>
                <a:lnTo>
                  <a:pt x="35382" y="219163"/>
                </a:lnTo>
                <a:lnTo>
                  <a:pt x="37122" y="215785"/>
                </a:lnTo>
                <a:lnTo>
                  <a:pt x="39052" y="211988"/>
                </a:lnTo>
                <a:lnTo>
                  <a:pt x="44322" y="205092"/>
                </a:lnTo>
                <a:lnTo>
                  <a:pt x="47510" y="202272"/>
                </a:lnTo>
                <a:lnTo>
                  <a:pt x="49085" y="200850"/>
                </a:lnTo>
                <a:lnTo>
                  <a:pt x="53416" y="199567"/>
                </a:lnTo>
                <a:lnTo>
                  <a:pt x="54749" y="197916"/>
                </a:lnTo>
                <a:lnTo>
                  <a:pt x="56845" y="195338"/>
                </a:lnTo>
                <a:lnTo>
                  <a:pt x="58331" y="188582"/>
                </a:lnTo>
                <a:lnTo>
                  <a:pt x="59105" y="185356"/>
                </a:lnTo>
                <a:lnTo>
                  <a:pt x="59626" y="183159"/>
                </a:lnTo>
                <a:lnTo>
                  <a:pt x="59042" y="178282"/>
                </a:lnTo>
                <a:lnTo>
                  <a:pt x="60299" y="176415"/>
                </a:lnTo>
                <a:lnTo>
                  <a:pt x="61861" y="174142"/>
                </a:lnTo>
                <a:lnTo>
                  <a:pt x="68325" y="173316"/>
                </a:lnTo>
                <a:lnTo>
                  <a:pt x="69976" y="171107"/>
                </a:lnTo>
                <a:lnTo>
                  <a:pt x="72072" y="168275"/>
                </a:lnTo>
                <a:lnTo>
                  <a:pt x="72593" y="160832"/>
                </a:lnTo>
                <a:lnTo>
                  <a:pt x="72872" y="157327"/>
                </a:lnTo>
                <a:lnTo>
                  <a:pt x="73228" y="152984"/>
                </a:lnTo>
                <a:lnTo>
                  <a:pt x="72821" y="144233"/>
                </a:lnTo>
                <a:lnTo>
                  <a:pt x="72135" y="139941"/>
                </a:lnTo>
                <a:lnTo>
                  <a:pt x="71361" y="134924"/>
                </a:lnTo>
                <a:lnTo>
                  <a:pt x="67386" y="125399"/>
                </a:lnTo>
                <a:lnTo>
                  <a:pt x="66827" y="120357"/>
                </a:lnTo>
                <a:lnTo>
                  <a:pt x="66192" y="114592"/>
                </a:lnTo>
                <a:lnTo>
                  <a:pt x="66979" y="102908"/>
                </a:lnTo>
                <a:lnTo>
                  <a:pt x="67805" y="97155"/>
                </a:lnTo>
                <a:lnTo>
                  <a:pt x="68681" y="90932"/>
                </a:lnTo>
                <a:lnTo>
                  <a:pt x="73177" y="79019"/>
                </a:lnTo>
                <a:lnTo>
                  <a:pt x="73825" y="72771"/>
                </a:lnTo>
                <a:lnTo>
                  <a:pt x="74193" y="69405"/>
                </a:lnTo>
                <a:lnTo>
                  <a:pt x="73126" y="62611"/>
                </a:lnTo>
                <a:lnTo>
                  <a:pt x="73367" y="59232"/>
                </a:lnTo>
                <a:lnTo>
                  <a:pt x="73583" y="56121"/>
                </a:lnTo>
                <a:lnTo>
                  <a:pt x="73761" y="49491"/>
                </a:lnTo>
                <a:lnTo>
                  <a:pt x="75539" y="46901"/>
                </a:lnTo>
                <a:lnTo>
                  <a:pt x="76961" y="44792"/>
                </a:lnTo>
                <a:lnTo>
                  <a:pt x="81762" y="42291"/>
                </a:lnTo>
                <a:lnTo>
                  <a:pt x="84239" y="41579"/>
                </a:lnTo>
                <a:lnTo>
                  <a:pt x="86321" y="41008"/>
                </a:lnTo>
                <a:lnTo>
                  <a:pt x="90804" y="42037"/>
                </a:lnTo>
                <a:lnTo>
                  <a:pt x="92925" y="41579"/>
                </a:lnTo>
                <a:lnTo>
                  <a:pt x="93789" y="41427"/>
                </a:lnTo>
                <a:lnTo>
                  <a:pt x="95249" y="40830"/>
                </a:lnTo>
                <a:lnTo>
                  <a:pt x="96697" y="40195"/>
                </a:lnTo>
                <a:lnTo>
                  <a:pt x="100520" y="43167"/>
                </a:lnTo>
                <a:lnTo>
                  <a:pt x="108724" y="40487"/>
                </a:lnTo>
                <a:lnTo>
                  <a:pt x="111772" y="40386"/>
                </a:lnTo>
                <a:lnTo>
                  <a:pt x="123687" y="39342"/>
                </a:lnTo>
                <a:lnTo>
                  <a:pt x="137703" y="37051"/>
                </a:lnTo>
                <a:lnTo>
                  <a:pt x="149802" y="33768"/>
                </a:lnTo>
                <a:lnTo>
                  <a:pt x="151396" y="33121"/>
                </a:lnTo>
                <a:lnTo>
                  <a:pt x="156844" y="30759"/>
                </a:lnTo>
                <a:lnTo>
                  <a:pt x="165099" y="21450"/>
                </a:lnTo>
                <a:lnTo>
                  <a:pt x="170484" y="18872"/>
                </a:lnTo>
                <a:lnTo>
                  <a:pt x="172719" y="17805"/>
                </a:lnTo>
                <a:lnTo>
                  <a:pt x="177952" y="17665"/>
                </a:lnTo>
                <a:lnTo>
                  <a:pt x="180136" y="16471"/>
                </a:lnTo>
                <a:lnTo>
                  <a:pt x="183362" y="14681"/>
                </a:lnTo>
                <a:lnTo>
                  <a:pt x="187921" y="8623"/>
                </a:lnTo>
                <a:lnTo>
                  <a:pt x="190766" y="6324"/>
                </a:lnTo>
                <a:lnTo>
                  <a:pt x="192354" y="5041"/>
                </a:lnTo>
                <a:lnTo>
                  <a:pt x="195592" y="2336"/>
                </a:lnTo>
                <a:lnTo>
                  <a:pt x="197535" y="1727"/>
                </a:lnTo>
                <a:lnTo>
                  <a:pt x="200240" y="889"/>
                </a:lnTo>
                <a:lnTo>
                  <a:pt x="206641" y="0"/>
                </a:lnTo>
                <a:lnTo>
                  <a:pt x="208902" y="1727"/>
                </a:lnTo>
                <a:lnTo>
                  <a:pt x="212547" y="4546"/>
                </a:lnTo>
                <a:lnTo>
                  <a:pt x="211353" y="15506"/>
                </a:lnTo>
                <a:lnTo>
                  <a:pt x="213486" y="19608"/>
                </a:lnTo>
                <a:lnTo>
                  <a:pt x="214947" y="22428"/>
                </a:lnTo>
                <a:lnTo>
                  <a:pt x="220586" y="26289"/>
                </a:lnTo>
                <a:lnTo>
                  <a:pt x="221703" y="29273"/>
                </a:lnTo>
                <a:lnTo>
                  <a:pt x="222516" y="31483"/>
                </a:lnTo>
                <a:lnTo>
                  <a:pt x="221945" y="36347"/>
                </a:lnTo>
                <a:lnTo>
                  <a:pt x="221703" y="38696"/>
                </a:lnTo>
                <a:lnTo>
                  <a:pt x="221348" y="41897"/>
                </a:lnTo>
                <a:lnTo>
                  <a:pt x="218465" y="48107"/>
                </a:lnTo>
                <a:lnTo>
                  <a:pt x="219036" y="51244"/>
                </a:lnTo>
                <a:lnTo>
                  <a:pt x="219595" y="54343"/>
                </a:lnTo>
                <a:lnTo>
                  <a:pt x="223189" y="60109"/>
                </a:lnTo>
                <a:lnTo>
                  <a:pt x="225818" y="61887"/>
                </a:lnTo>
                <a:lnTo>
                  <a:pt x="227672" y="63169"/>
                </a:lnTo>
                <a:lnTo>
                  <a:pt x="232486" y="63881"/>
                </a:lnTo>
                <a:lnTo>
                  <a:pt x="234746" y="63576"/>
                </a:lnTo>
                <a:lnTo>
                  <a:pt x="238201" y="63093"/>
                </a:lnTo>
                <a:lnTo>
                  <a:pt x="244005" y="58864"/>
                </a:lnTo>
                <a:lnTo>
                  <a:pt x="247065" y="57302"/>
                </a:lnTo>
                <a:lnTo>
                  <a:pt x="249478" y="56083"/>
                </a:lnTo>
                <a:lnTo>
                  <a:pt x="254088" y="53009"/>
                </a:lnTo>
                <a:lnTo>
                  <a:pt x="256743" y="52476"/>
                </a:lnTo>
                <a:lnTo>
                  <a:pt x="261416" y="51523"/>
                </a:lnTo>
                <a:lnTo>
                  <a:pt x="271462" y="51689"/>
                </a:lnTo>
                <a:lnTo>
                  <a:pt x="275818" y="53682"/>
                </a:lnTo>
                <a:lnTo>
                  <a:pt x="279018" y="55118"/>
                </a:lnTo>
                <a:lnTo>
                  <a:pt x="283921" y="60591"/>
                </a:lnTo>
                <a:lnTo>
                  <a:pt x="285724" y="63576"/>
                </a:lnTo>
                <a:lnTo>
                  <a:pt x="288848" y="68732"/>
                </a:lnTo>
                <a:lnTo>
                  <a:pt x="292988" y="86537"/>
                </a:lnTo>
                <a:lnTo>
                  <a:pt x="325488" y="222440"/>
                </a:lnTo>
                <a:lnTo>
                  <a:pt x="415721" y="313029"/>
                </a:lnTo>
                <a:lnTo>
                  <a:pt x="418579" y="327380"/>
                </a:lnTo>
                <a:lnTo>
                  <a:pt x="418985" y="332232"/>
                </a:lnTo>
                <a:lnTo>
                  <a:pt x="418933" y="344836"/>
                </a:lnTo>
                <a:lnTo>
                  <a:pt x="418923" y="357708"/>
                </a:lnTo>
                <a:lnTo>
                  <a:pt x="418985" y="358343"/>
                </a:lnTo>
                <a:lnTo>
                  <a:pt x="421770" y="370520"/>
                </a:lnTo>
                <a:lnTo>
                  <a:pt x="424875" y="383736"/>
                </a:lnTo>
                <a:lnTo>
                  <a:pt x="425145" y="386981"/>
                </a:lnTo>
                <a:lnTo>
                  <a:pt x="425170" y="393179"/>
                </a:lnTo>
                <a:lnTo>
                  <a:pt x="419887" y="405066"/>
                </a:lnTo>
                <a:lnTo>
                  <a:pt x="420052" y="411264"/>
                </a:lnTo>
                <a:lnTo>
                  <a:pt x="420141" y="414451"/>
                </a:lnTo>
                <a:lnTo>
                  <a:pt x="423760" y="420433"/>
                </a:lnTo>
                <a:lnTo>
                  <a:pt x="423316" y="423583"/>
                </a:lnTo>
                <a:lnTo>
                  <a:pt x="422960" y="426199"/>
                </a:lnTo>
                <a:lnTo>
                  <a:pt x="419887" y="430911"/>
                </a:lnTo>
                <a:lnTo>
                  <a:pt x="417893" y="432625"/>
                </a:lnTo>
                <a:lnTo>
                  <a:pt x="414553" y="435533"/>
                </a:lnTo>
                <a:lnTo>
                  <a:pt x="404952" y="436651"/>
                </a:lnTo>
                <a:lnTo>
                  <a:pt x="401573" y="439521"/>
                </a:lnTo>
                <a:lnTo>
                  <a:pt x="398335" y="442290"/>
                </a:lnTo>
                <a:lnTo>
                  <a:pt x="393725" y="449922"/>
                </a:lnTo>
                <a:lnTo>
                  <a:pt x="392531" y="454025"/>
                </a:lnTo>
                <a:lnTo>
                  <a:pt x="391762" y="466383"/>
                </a:lnTo>
                <a:lnTo>
                  <a:pt x="392204" y="479409"/>
                </a:lnTo>
                <a:lnTo>
                  <a:pt x="392163" y="480479"/>
                </a:lnTo>
                <a:lnTo>
                  <a:pt x="391072" y="491586"/>
                </a:lnTo>
                <a:lnTo>
                  <a:pt x="389312" y="504925"/>
                </a:lnTo>
                <a:lnTo>
                  <a:pt x="387410" y="519036"/>
                </a:lnTo>
                <a:lnTo>
                  <a:pt x="385893" y="532460"/>
                </a:lnTo>
                <a:lnTo>
                  <a:pt x="385289" y="543737"/>
                </a:lnTo>
                <a:lnTo>
                  <a:pt x="385292" y="544258"/>
                </a:lnTo>
                <a:lnTo>
                  <a:pt x="385330" y="549922"/>
                </a:lnTo>
                <a:lnTo>
                  <a:pt x="387070" y="561174"/>
                </a:lnTo>
                <a:lnTo>
                  <a:pt x="388175" y="566737"/>
                </a:lnTo>
                <a:lnTo>
                  <a:pt x="388835" y="570141"/>
                </a:lnTo>
                <a:lnTo>
                  <a:pt x="391566" y="576668"/>
                </a:lnTo>
                <a:lnTo>
                  <a:pt x="391807" y="580148"/>
                </a:lnTo>
                <a:lnTo>
                  <a:pt x="392163" y="585139"/>
                </a:lnTo>
                <a:lnTo>
                  <a:pt x="387769" y="595287"/>
                </a:lnTo>
                <a:lnTo>
                  <a:pt x="389267" y="600075"/>
                </a:lnTo>
                <a:lnTo>
                  <a:pt x="390766" y="604850"/>
                </a:lnTo>
                <a:lnTo>
                  <a:pt x="400646" y="610362"/>
                </a:lnTo>
                <a:lnTo>
                  <a:pt x="402653" y="614934"/>
                </a:lnTo>
                <a:lnTo>
                  <a:pt x="403796" y="617423"/>
                </a:lnTo>
                <a:lnTo>
                  <a:pt x="403161" y="623125"/>
                </a:lnTo>
                <a:lnTo>
                  <a:pt x="403745" y="625792"/>
                </a:lnTo>
                <a:lnTo>
                  <a:pt x="404291" y="628243"/>
                </a:lnTo>
                <a:lnTo>
                  <a:pt x="405053" y="633691"/>
                </a:lnTo>
                <a:lnTo>
                  <a:pt x="407022" y="635228"/>
                </a:lnTo>
                <a:lnTo>
                  <a:pt x="411251" y="638505"/>
                </a:lnTo>
                <a:lnTo>
                  <a:pt x="423036" y="636816"/>
                </a:lnTo>
                <a:lnTo>
                  <a:pt x="428409" y="637032"/>
                </a:lnTo>
                <a:lnTo>
                  <a:pt x="434365" y="637298"/>
                </a:lnTo>
                <a:lnTo>
                  <a:pt x="446392" y="637832"/>
                </a:lnTo>
                <a:lnTo>
                  <a:pt x="452323" y="637032"/>
                </a:lnTo>
                <a:lnTo>
                  <a:pt x="456793" y="636435"/>
                </a:lnTo>
                <a:lnTo>
                  <a:pt x="465251" y="631710"/>
                </a:lnTo>
                <a:lnTo>
                  <a:pt x="469722" y="632333"/>
                </a:lnTo>
                <a:lnTo>
                  <a:pt x="474510" y="632980"/>
                </a:lnTo>
                <a:lnTo>
                  <a:pt x="483641" y="638136"/>
                </a:lnTo>
                <a:lnTo>
                  <a:pt x="486397" y="642124"/>
                </a:lnTo>
                <a:lnTo>
                  <a:pt x="489788" y="647014"/>
                </a:lnTo>
                <a:lnTo>
                  <a:pt x="489877" y="659714"/>
                </a:lnTo>
                <a:lnTo>
                  <a:pt x="490372" y="665670"/>
                </a:lnTo>
                <a:lnTo>
                  <a:pt x="490753" y="670191"/>
                </a:lnTo>
                <a:lnTo>
                  <a:pt x="489026" y="679475"/>
                </a:lnTo>
                <a:lnTo>
                  <a:pt x="490372" y="683793"/>
                </a:lnTo>
                <a:lnTo>
                  <a:pt x="496410" y="694317"/>
                </a:lnTo>
                <a:lnTo>
                  <a:pt x="505078" y="705415"/>
                </a:lnTo>
                <a:lnTo>
                  <a:pt x="509206" y="710958"/>
                </a:lnTo>
                <a:lnTo>
                  <a:pt x="512483" y="715886"/>
                </a:lnTo>
                <a:lnTo>
                  <a:pt x="519709" y="725411"/>
                </a:lnTo>
                <a:lnTo>
                  <a:pt x="521906" y="730910"/>
                </a:lnTo>
                <a:lnTo>
                  <a:pt x="523112" y="733907"/>
                </a:lnTo>
                <a:lnTo>
                  <a:pt x="523100" y="740638"/>
                </a:lnTo>
                <a:lnTo>
                  <a:pt x="524446" y="743597"/>
                </a:lnTo>
                <a:lnTo>
                  <a:pt x="525132" y="745147"/>
                </a:lnTo>
                <a:lnTo>
                  <a:pt x="526427" y="747242"/>
                </a:lnTo>
                <a:lnTo>
                  <a:pt x="527938" y="7493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019617" y="2210068"/>
            <a:ext cx="359318" cy="552233"/>
          </a:xfrm>
          <a:custGeom>
            <a:avLst/>
            <a:gdLst/>
            <a:ahLst/>
            <a:cxnLst/>
            <a:rect l="l" t="t" r="r" b="b"/>
            <a:pathLst>
              <a:path w="526999" h="809942">
                <a:moveTo>
                  <a:pt x="1130" y="520712"/>
                </a:moveTo>
                <a:lnTo>
                  <a:pt x="330" y="521246"/>
                </a:lnTo>
                <a:lnTo>
                  <a:pt x="0" y="524510"/>
                </a:lnTo>
                <a:lnTo>
                  <a:pt x="3733" y="529374"/>
                </a:lnTo>
                <a:lnTo>
                  <a:pt x="7835" y="532079"/>
                </a:lnTo>
                <a:lnTo>
                  <a:pt x="13741" y="533006"/>
                </a:lnTo>
                <a:lnTo>
                  <a:pt x="16306" y="534289"/>
                </a:lnTo>
                <a:lnTo>
                  <a:pt x="18745" y="535533"/>
                </a:lnTo>
                <a:lnTo>
                  <a:pt x="23393" y="538530"/>
                </a:lnTo>
                <a:lnTo>
                  <a:pt x="25374" y="540461"/>
                </a:lnTo>
                <a:lnTo>
                  <a:pt x="28422" y="543445"/>
                </a:lnTo>
                <a:lnTo>
                  <a:pt x="32511" y="551180"/>
                </a:lnTo>
                <a:lnTo>
                  <a:pt x="35331" y="554405"/>
                </a:lnTo>
                <a:lnTo>
                  <a:pt x="39446" y="559092"/>
                </a:lnTo>
                <a:lnTo>
                  <a:pt x="48247" y="568248"/>
                </a:lnTo>
                <a:lnTo>
                  <a:pt x="53632" y="571449"/>
                </a:lnTo>
                <a:lnTo>
                  <a:pt x="57861" y="573938"/>
                </a:lnTo>
                <a:lnTo>
                  <a:pt x="67424" y="576986"/>
                </a:lnTo>
                <a:lnTo>
                  <a:pt x="72288" y="577596"/>
                </a:lnTo>
                <a:lnTo>
                  <a:pt x="75044" y="577951"/>
                </a:lnTo>
                <a:lnTo>
                  <a:pt x="80670" y="576237"/>
                </a:lnTo>
                <a:lnTo>
                  <a:pt x="83350" y="576884"/>
                </a:lnTo>
                <a:lnTo>
                  <a:pt x="86791" y="577697"/>
                </a:lnTo>
                <a:lnTo>
                  <a:pt x="92240" y="582739"/>
                </a:lnTo>
                <a:lnTo>
                  <a:pt x="95491" y="584111"/>
                </a:lnTo>
                <a:lnTo>
                  <a:pt x="99987" y="586054"/>
                </a:lnTo>
                <a:lnTo>
                  <a:pt x="109448" y="589407"/>
                </a:lnTo>
                <a:lnTo>
                  <a:pt x="117208" y="589356"/>
                </a:lnTo>
                <a:lnTo>
                  <a:pt x="123659" y="588429"/>
                </a:lnTo>
                <a:lnTo>
                  <a:pt x="126796" y="584238"/>
                </a:lnTo>
                <a:lnTo>
                  <a:pt x="124777" y="578980"/>
                </a:lnTo>
                <a:lnTo>
                  <a:pt x="125399" y="576681"/>
                </a:lnTo>
                <a:lnTo>
                  <a:pt x="126377" y="573049"/>
                </a:lnTo>
                <a:lnTo>
                  <a:pt x="130632" y="566585"/>
                </a:lnTo>
                <a:lnTo>
                  <a:pt x="133007" y="563651"/>
                </a:lnTo>
                <a:lnTo>
                  <a:pt x="134416" y="561860"/>
                </a:lnTo>
                <a:lnTo>
                  <a:pt x="139699" y="557491"/>
                </a:lnTo>
                <a:lnTo>
                  <a:pt x="174320" y="557491"/>
                </a:lnTo>
                <a:lnTo>
                  <a:pt x="179958" y="560603"/>
                </a:lnTo>
                <a:lnTo>
                  <a:pt x="183832" y="562317"/>
                </a:lnTo>
                <a:lnTo>
                  <a:pt x="187629" y="564235"/>
                </a:lnTo>
                <a:lnTo>
                  <a:pt x="191833" y="564515"/>
                </a:lnTo>
                <a:lnTo>
                  <a:pt x="196087" y="563384"/>
                </a:lnTo>
                <a:lnTo>
                  <a:pt x="198056" y="562571"/>
                </a:lnTo>
                <a:lnTo>
                  <a:pt x="201917" y="559422"/>
                </a:lnTo>
                <a:lnTo>
                  <a:pt x="205384" y="558368"/>
                </a:lnTo>
                <a:lnTo>
                  <a:pt x="209588" y="558253"/>
                </a:lnTo>
                <a:lnTo>
                  <a:pt x="212737" y="559422"/>
                </a:lnTo>
                <a:lnTo>
                  <a:pt x="215620" y="562571"/>
                </a:lnTo>
                <a:lnTo>
                  <a:pt x="216979" y="565531"/>
                </a:lnTo>
                <a:lnTo>
                  <a:pt x="215010" y="572401"/>
                </a:lnTo>
                <a:lnTo>
                  <a:pt x="215620" y="575602"/>
                </a:lnTo>
                <a:lnTo>
                  <a:pt x="216077" y="577862"/>
                </a:lnTo>
                <a:lnTo>
                  <a:pt x="217690" y="582307"/>
                </a:lnTo>
                <a:lnTo>
                  <a:pt x="219074" y="584111"/>
                </a:lnTo>
                <a:lnTo>
                  <a:pt x="221703" y="587578"/>
                </a:lnTo>
                <a:lnTo>
                  <a:pt x="229514" y="591858"/>
                </a:lnTo>
                <a:lnTo>
                  <a:pt x="232841" y="594626"/>
                </a:lnTo>
                <a:lnTo>
                  <a:pt x="235242" y="596646"/>
                </a:lnTo>
                <a:lnTo>
                  <a:pt x="240499" y="600417"/>
                </a:lnTo>
                <a:lnTo>
                  <a:pt x="242087" y="603148"/>
                </a:lnTo>
                <a:lnTo>
                  <a:pt x="243966" y="606450"/>
                </a:lnTo>
                <a:lnTo>
                  <a:pt x="244132" y="614413"/>
                </a:lnTo>
                <a:lnTo>
                  <a:pt x="245338" y="618020"/>
                </a:lnTo>
                <a:lnTo>
                  <a:pt x="246519" y="621436"/>
                </a:lnTo>
                <a:lnTo>
                  <a:pt x="249554" y="628027"/>
                </a:lnTo>
                <a:lnTo>
                  <a:pt x="251523" y="631050"/>
                </a:lnTo>
                <a:lnTo>
                  <a:pt x="254317" y="635368"/>
                </a:lnTo>
                <a:lnTo>
                  <a:pt x="264909" y="646645"/>
                </a:lnTo>
                <a:lnTo>
                  <a:pt x="267563" y="725322"/>
                </a:lnTo>
                <a:lnTo>
                  <a:pt x="262915" y="727290"/>
                </a:lnTo>
                <a:lnTo>
                  <a:pt x="259765" y="729996"/>
                </a:lnTo>
                <a:lnTo>
                  <a:pt x="256616" y="734148"/>
                </a:lnTo>
                <a:lnTo>
                  <a:pt x="255066" y="739013"/>
                </a:lnTo>
                <a:lnTo>
                  <a:pt x="254101" y="745070"/>
                </a:lnTo>
                <a:lnTo>
                  <a:pt x="257301" y="748614"/>
                </a:lnTo>
                <a:lnTo>
                  <a:pt x="262280" y="747534"/>
                </a:lnTo>
                <a:lnTo>
                  <a:pt x="264363" y="747941"/>
                </a:lnTo>
                <a:lnTo>
                  <a:pt x="266915" y="748423"/>
                </a:lnTo>
                <a:lnTo>
                  <a:pt x="274332" y="750646"/>
                </a:lnTo>
                <a:lnTo>
                  <a:pt x="287578" y="765149"/>
                </a:lnTo>
                <a:lnTo>
                  <a:pt x="314921" y="765149"/>
                </a:lnTo>
                <a:lnTo>
                  <a:pt x="319455" y="772706"/>
                </a:lnTo>
                <a:lnTo>
                  <a:pt x="358978" y="772706"/>
                </a:lnTo>
                <a:lnTo>
                  <a:pt x="362965" y="779018"/>
                </a:lnTo>
                <a:lnTo>
                  <a:pt x="363537" y="781392"/>
                </a:lnTo>
                <a:lnTo>
                  <a:pt x="364350" y="784555"/>
                </a:lnTo>
                <a:lnTo>
                  <a:pt x="362737" y="791298"/>
                </a:lnTo>
                <a:lnTo>
                  <a:pt x="363537" y="794448"/>
                </a:lnTo>
                <a:lnTo>
                  <a:pt x="364032" y="796251"/>
                </a:lnTo>
                <a:lnTo>
                  <a:pt x="365582" y="800011"/>
                </a:lnTo>
                <a:lnTo>
                  <a:pt x="367182" y="800963"/>
                </a:lnTo>
                <a:lnTo>
                  <a:pt x="369735" y="802474"/>
                </a:lnTo>
                <a:lnTo>
                  <a:pt x="376173" y="800201"/>
                </a:lnTo>
                <a:lnTo>
                  <a:pt x="379044" y="800963"/>
                </a:lnTo>
                <a:lnTo>
                  <a:pt x="380441" y="801357"/>
                </a:lnTo>
                <a:lnTo>
                  <a:pt x="385063" y="803021"/>
                </a:lnTo>
                <a:lnTo>
                  <a:pt x="385063" y="798080"/>
                </a:lnTo>
                <a:lnTo>
                  <a:pt x="389064" y="798118"/>
                </a:lnTo>
                <a:lnTo>
                  <a:pt x="392836" y="798677"/>
                </a:lnTo>
                <a:lnTo>
                  <a:pt x="397827" y="799617"/>
                </a:lnTo>
                <a:lnTo>
                  <a:pt x="400049" y="800735"/>
                </a:lnTo>
                <a:lnTo>
                  <a:pt x="402831" y="802132"/>
                </a:lnTo>
                <a:lnTo>
                  <a:pt x="406742" y="807643"/>
                </a:lnTo>
                <a:lnTo>
                  <a:pt x="409701" y="808710"/>
                </a:lnTo>
                <a:lnTo>
                  <a:pt x="413169" y="809942"/>
                </a:lnTo>
                <a:lnTo>
                  <a:pt x="420903" y="809701"/>
                </a:lnTo>
                <a:lnTo>
                  <a:pt x="424433" y="808710"/>
                </a:lnTo>
                <a:lnTo>
                  <a:pt x="427774" y="807758"/>
                </a:lnTo>
                <a:lnTo>
                  <a:pt x="433679" y="803757"/>
                </a:lnTo>
                <a:lnTo>
                  <a:pt x="436283" y="801446"/>
                </a:lnTo>
                <a:lnTo>
                  <a:pt x="438797" y="799223"/>
                </a:lnTo>
                <a:lnTo>
                  <a:pt x="443153" y="793902"/>
                </a:lnTo>
                <a:lnTo>
                  <a:pt x="444677" y="790879"/>
                </a:lnTo>
                <a:lnTo>
                  <a:pt x="446519" y="787196"/>
                </a:lnTo>
                <a:lnTo>
                  <a:pt x="446951" y="778598"/>
                </a:lnTo>
                <a:lnTo>
                  <a:pt x="448843" y="774941"/>
                </a:lnTo>
                <a:lnTo>
                  <a:pt x="450100" y="772515"/>
                </a:lnTo>
                <a:lnTo>
                  <a:pt x="453440" y="767753"/>
                </a:lnTo>
                <a:lnTo>
                  <a:pt x="457403" y="765911"/>
                </a:lnTo>
                <a:lnTo>
                  <a:pt x="461136" y="765619"/>
                </a:lnTo>
                <a:lnTo>
                  <a:pt x="463867" y="767676"/>
                </a:lnTo>
                <a:lnTo>
                  <a:pt x="462991" y="772401"/>
                </a:lnTo>
                <a:lnTo>
                  <a:pt x="465759" y="774484"/>
                </a:lnTo>
                <a:lnTo>
                  <a:pt x="469595" y="774153"/>
                </a:lnTo>
                <a:lnTo>
                  <a:pt x="472465" y="772909"/>
                </a:lnTo>
                <a:lnTo>
                  <a:pt x="474040" y="770267"/>
                </a:lnTo>
                <a:lnTo>
                  <a:pt x="476592" y="768019"/>
                </a:lnTo>
                <a:lnTo>
                  <a:pt x="480567" y="766368"/>
                </a:lnTo>
                <a:lnTo>
                  <a:pt x="482612" y="762292"/>
                </a:lnTo>
                <a:lnTo>
                  <a:pt x="480453" y="756666"/>
                </a:lnTo>
                <a:lnTo>
                  <a:pt x="482117" y="752716"/>
                </a:lnTo>
                <a:lnTo>
                  <a:pt x="484720" y="750062"/>
                </a:lnTo>
                <a:lnTo>
                  <a:pt x="488454" y="748944"/>
                </a:lnTo>
                <a:lnTo>
                  <a:pt x="493039" y="750303"/>
                </a:lnTo>
                <a:lnTo>
                  <a:pt x="496684" y="751928"/>
                </a:lnTo>
                <a:lnTo>
                  <a:pt x="498995" y="754964"/>
                </a:lnTo>
                <a:lnTo>
                  <a:pt x="500659" y="755535"/>
                </a:lnTo>
                <a:lnTo>
                  <a:pt x="503974" y="756678"/>
                </a:lnTo>
                <a:lnTo>
                  <a:pt x="511187" y="756170"/>
                </a:lnTo>
                <a:lnTo>
                  <a:pt x="514616" y="755535"/>
                </a:lnTo>
                <a:lnTo>
                  <a:pt x="517156" y="755091"/>
                </a:lnTo>
                <a:lnTo>
                  <a:pt x="522109" y="753351"/>
                </a:lnTo>
                <a:lnTo>
                  <a:pt x="524217" y="751928"/>
                </a:lnTo>
                <a:lnTo>
                  <a:pt x="526999" y="749325"/>
                </a:lnTo>
                <a:lnTo>
                  <a:pt x="525487" y="747242"/>
                </a:lnTo>
                <a:lnTo>
                  <a:pt x="523506" y="743597"/>
                </a:lnTo>
                <a:lnTo>
                  <a:pt x="522160" y="740638"/>
                </a:lnTo>
                <a:lnTo>
                  <a:pt x="522173" y="733907"/>
                </a:lnTo>
                <a:lnTo>
                  <a:pt x="520966" y="730910"/>
                </a:lnTo>
                <a:lnTo>
                  <a:pt x="518769" y="725411"/>
                </a:lnTo>
                <a:lnTo>
                  <a:pt x="511543" y="715886"/>
                </a:lnTo>
                <a:lnTo>
                  <a:pt x="508266" y="710958"/>
                </a:lnTo>
                <a:lnTo>
                  <a:pt x="504138" y="705415"/>
                </a:lnTo>
                <a:lnTo>
                  <a:pt x="495470" y="694317"/>
                </a:lnTo>
                <a:lnTo>
                  <a:pt x="489432" y="683793"/>
                </a:lnTo>
                <a:lnTo>
                  <a:pt x="488086" y="679475"/>
                </a:lnTo>
                <a:lnTo>
                  <a:pt x="489813" y="670191"/>
                </a:lnTo>
                <a:lnTo>
                  <a:pt x="489432" y="665670"/>
                </a:lnTo>
                <a:lnTo>
                  <a:pt x="488937" y="659714"/>
                </a:lnTo>
                <a:lnTo>
                  <a:pt x="488848" y="647014"/>
                </a:lnTo>
                <a:lnTo>
                  <a:pt x="485457" y="642124"/>
                </a:lnTo>
                <a:lnTo>
                  <a:pt x="482701" y="638136"/>
                </a:lnTo>
                <a:lnTo>
                  <a:pt x="473570" y="632980"/>
                </a:lnTo>
                <a:lnTo>
                  <a:pt x="468782" y="632333"/>
                </a:lnTo>
                <a:lnTo>
                  <a:pt x="464311" y="631710"/>
                </a:lnTo>
                <a:lnTo>
                  <a:pt x="455853" y="636435"/>
                </a:lnTo>
                <a:lnTo>
                  <a:pt x="451383" y="637032"/>
                </a:lnTo>
                <a:lnTo>
                  <a:pt x="445452" y="637832"/>
                </a:lnTo>
                <a:lnTo>
                  <a:pt x="433425" y="637298"/>
                </a:lnTo>
                <a:lnTo>
                  <a:pt x="427469" y="637032"/>
                </a:lnTo>
                <a:lnTo>
                  <a:pt x="422097" y="636816"/>
                </a:lnTo>
                <a:lnTo>
                  <a:pt x="410311" y="638505"/>
                </a:lnTo>
                <a:lnTo>
                  <a:pt x="406082" y="635228"/>
                </a:lnTo>
                <a:lnTo>
                  <a:pt x="404113" y="633691"/>
                </a:lnTo>
                <a:lnTo>
                  <a:pt x="403351" y="628243"/>
                </a:lnTo>
                <a:lnTo>
                  <a:pt x="402805" y="625792"/>
                </a:lnTo>
                <a:lnTo>
                  <a:pt x="402221" y="623125"/>
                </a:lnTo>
                <a:lnTo>
                  <a:pt x="402856" y="617423"/>
                </a:lnTo>
                <a:lnTo>
                  <a:pt x="401713" y="614934"/>
                </a:lnTo>
                <a:lnTo>
                  <a:pt x="399707" y="610362"/>
                </a:lnTo>
                <a:lnTo>
                  <a:pt x="389826" y="604850"/>
                </a:lnTo>
                <a:lnTo>
                  <a:pt x="388327" y="600075"/>
                </a:lnTo>
                <a:lnTo>
                  <a:pt x="386829" y="595287"/>
                </a:lnTo>
                <a:lnTo>
                  <a:pt x="391223" y="585139"/>
                </a:lnTo>
                <a:lnTo>
                  <a:pt x="390867" y="580148"/>
                </a:lnTo>
                <a:lnTo>
                  <a:pt x="390626" y="576668"/>
                </a:lnTo>
                <a:lnTo>
                  <a:pt x="387896" y="570141"/>
                </a:lnTo>
                <a:lnTo>
                  <a:pt x="387235" y="566737"/>
                </a:lnTo>
                <a:lnTo>
                  <a:pt x="386130" y="561174"/>
                </a:lnTo>
                <a:lnTo>
                  <a:pt x="384390" y="549922"/>
                </a:lnTo>
                <a:lnTo>
                  <a:pt x="384349" y="543737"/>
                </a:lnTo>
                <a:lnTo>
                  <a:pt x="384954" y="532460"/>
                </a:lnTo>
                <a:lnTo>
                  <a:pt x="386471" y="519036"/>
                </a:lnTo>
                <a:lnTo>
                  <a:pt x="388372" y="504925"/>
                </a:lnTo>
                <a:lnTo>
                  <a:pt x="390132" y="491586"/>
                </a:lnTo>
                <a:lnTo>
                  <a:pt x="391223" y="480479"/>
                </a:lnTo>
                <a:lnTo>
                  <a:pt x="391265" y="479409"/>
                </a:lnTo>
                <a:lnTo>
                  <a:pt x="390822" y="466383"/>
                </a:lnTo>
                <a:lnTo>
                  <a:pt x="391591" y="454025"/>
                </a:lnTo>
                <a:lnTo>
                  <a:pt x="392785" y="449922"/>
                </a:lnTo>
                <a:lnTo>
                  <a:pt x="397395" y="442290"/>
                </a:lnTo>
                <a:lnTo>
                  <a:pt x="400634" y="439521"/>
                </a:lnTo>
                <a:lnTo>
                  <a:pt x="404012" y="436651"/>
                </a:lnTo>
                <a:lnTo>
                  <a:pt x="413613" y="435533"/>
                </a:lnTo>
                <a:lnTo>
                  <a:pt x="416953" y="432625"/>
                </a:lnTo>
                <a:lnTo>
                  <a:pt x="418947" y="430911"/>
                </a:lnTo>
                <a:lnTo>
                  <a:pt x="422020" y="426199"/>
                </a:lnTo>
                <a:lnTo>
                  <a:pt x="422376" y="423583"/>
                </a:lnTo>
                <a:lnTo>
                  <a:pt x="422821" y="420433"/>
                </a:lnTo>
                <a:lnTo>
                  <a:pt x="419201" y="414451"/>
                </a:lnTo>
                <a:lnTo>
                  <a:pt x="419112" y="411264"/>
                </a:lnTo>
                <a:lnTo>
                  <a:pt x="418947" y="405066"/>
                </a:lnTo>
                <a:lnTo>
                  <a:pt x="424230" y="393179"/>
                </a:lnTo>
                <a:lnTo>
                  <a:pt x="424205" y="386981"/>
                </a:lnTo>
                <a:lnTo>
                  <a:pt x="423935" y="383736"/>
                </a:lnTo>
                <a:lnTo>
                  <a:pt x="420830" y="370520"/>
                </a:lnTo>
                <a:lnTo>
                  <a:pt x="418045" y="358343"/>
                </a:lnTo>
                <a:lnTo>
                  <a:pt x="418045" y="332232"/>
                </a:lnTo>
                <a:lnTo>
                  <a:pt x="417639" y="327380"/>
                </a:lnTo>
                <a:lnTo>
                  <a:pt x="414781" y="313029"/>
                </a:lnTo>
                <a:lnTo>
                  <a:pt x="324548" y="222440"/>
                </a:lnTo>
                <a:lnTo>
                  <a:pt x="292049" y="86537"/>
                </a:lnTo>
                <a:lnTo>
                  <a:pt x="287908" y="68732"/>
                </a:lnTo>
                <a:lnTo>
                  <a:pt x="284784" y="63576"/>
                </a:lnTo>
                <a:lnTo>
                  <a:pt x="282981" y="60591"/>
                </a:lnTo>
                <a:lnTo>
                  <a:pt x="278079" y="55118"/>
                </a:lnTo>
                <a:lnTo>
                  <a:pt x="274878" y="53682"/>
                </a:lnTo>
                <a:lnTo>
                  <a:pt x="270522" y="51689"/>
                </a:lnTo>
                <a:lnTo>
                  <a:pt x="260476" y="51523"/>
                </a:lnTo>
                <a:lnTo>
                  <a:pt x="255803" y="52476"/>
                </a:lnTo>
                <a:lnTo>
                  <a:pt x="253149" y="53009"/>
                </a:lnTo>
                <a:lnTo>
                  <a:pt x="248538" y="56083"/>
                </a:lnTo>
                <a:lnTo>
                  <a:pt x="246125" y="57302"/>
                </a:lnTo>
                <a:lnTo>
                  <a:pt x="243065" y="58864"/>
                </a:lnTo>
                <a:lnTo>
                  <a:pt x="237261" y="63093"/>
                </a:lnTo>
                <a:lnTo>
                  <a:pt x="233806" y="63576"/>
                </a:lnTo>
                <a:lnTo>
                  <a:pt x="231546" y="63881"/>
                </a:lnTo>
                <a:lnTo>
                  <a:pt x="226733" y="63169"/>
                </a:lnTo>
                <a:lnTo>
                  <a:pt x="224878" y="61887"/>
                </a:lnTo>
                <a:lnTo>
                  <a:pt x="222249" y="60109"/>
                </a:lnTo>
                <a:lnTo>
                  <a:pt x="218655" y="54343"/>
                </a:lnTo>
                <a:lnTo>
                  <a:pt x="218097" y="51244"/>
                </a:lnTo>
                <a:lnTo>
                  <a:pt x="217525" y="48107"/>
                </a:lnTo>
                <a:lnTo>
                  <a:pt x="220408" y="41897"/>
                </a:lnTo>
                <a:lnTo>
                  <a:pt x="220764" y="38696"/>
                </a:lnTo>
                <a:lnTo>
                  <a:pt x="221005" y="36347"/>
                </a:lnTo>
                <a:lnTo>
                  <a:pt x="221576" y="31483"/>
                </a:lnTo>
                <a:lnTo>
                  <a:pt x="220764" y="29273"/>
                </a:lnTo>
                <a:lnTo>
                  <a:pt x="219646" y="26289"/>
                </a:lnTo>
                <a:lnTo>
                  <a:pt x="214007" y="22428"/>
                </a:lnTo>
                <a:lnTo>
                  <a:pt x="212547" y="19608"/>
                </a:lnTo>
                <a:lnTo>
                  <a:pt x="210413" y="15506"/>
                </a:lnTo>
                <a:lnTo>
                  <a:pt x="211607" y="4546"/>
                </a:lnTo>
                <a:lnTo>
                  <a:pt x="207962" y="1727"/>
                </a:lnTo>
                <a:lnTo>
                  <a:pt x="205701" y="0"/>
                </a:lnTo>
                <a:lnTo>
                  <a:pt x="199301" y="889"/>
                </a:lnTo>
                <a:lnTo>
                  <a:pt x="196595" y="1727"/>
                </a:lnTo>
                <a:lnTo>
                  <a:pt x="194652" y="2336"/>
                </a:lnTo>
                <a:lnTo>
                  <a:pt x="191414" y="5041"/>
                </a:lnTo>
                <a:lnTo>
                  <a:pt x="189826" y="6324"/>
                </a:lnTo>
                <a:lnTo>
                  <a:pt x="186982" y="8623"/>
                </a:lnTo>
                <a:lnTo>
                  <a:pt x="182422" y="14681"/>
                </a:lnTo>
                <a:lnTo>
                  <a:pt x="179196" y="16471"/>
                </a:lnTo>
                <a:lnTo>
                  <a:pt x="177012" y="17665"/>
                </a:lnTo>
                <a:lnTo>
                  <a:pt x="171780" y="17805"/>
                </a:lnTo>
                <a:lnTo>
                  <a:pt x="169544" y="18872"/>
                </a:lnTo>
                <a:lnTo>
                  <a:pt x="164160" y="21450"/>
                </a:lnTo>
                <a:lnTo>
                  <a:pt x="155905" y="30759"/>
                </a:lnTo>
                <a:lnTo>
                  <a:pt x="150456" y="33121"/>
                </a:lnTo>
                <a:lnTo>
                  <a:pt x="148862" y="33768"/>
                </a:lnTo>
                <a:lnTo>
                  <a:pt x="136763" y="37051"/>
                </a:lnTo>
                <a:lnTo>
                  <a:pt x="122747" y="39342"/>
                </a:lnTo>
                <a:lnTo>
                  <a:pt x="110832" y="40386"/>
                </a:lnTo>
                <a:lnTo>
                  <a:pt x="107784" y="40487"/>
                </a:lnTo>
                <a:lnTo>
                  <a:pt x="99580" y="43167"/>
                </a:lnTo>
                <a:lnTo>
                  <a:pt x="95757" y="40195"/>
                </a:lnTo>
                <a:lnTo>
                  <a:pt x="92849" y="41427"/>
                </a:lnTo>
                <a:lnTo>
                  <a:pt x="89865" y="42037"/>
                </a:lnTo>
                <a:lnTo>
                  <a:pt x="85382" y="41008"/>
                </a:lnTo>
                <a:lnTo>
                  <a:pt x="80822" y="42291"/>
                </a:lnTo>
                <a:lnTo>
                  <a:pt x="76022" y="44792"/>
                </a:lnTo>
                <a:lnTo>
                  <a:pt x="74599" y="46901"/>
                </a:lnTo>
                <a:lnTo>
                  <a:pt x="72821" y="49491"/>
                </a:lnTo>
                <a:lnTo>
                  <a:pt x="72643" y="56121"/>
                </a:lnTo>
                <a:lnTo>
                  <a:pt x="72428" y="59232"/>
                </a:lnTo>
                <a:lnTo>
                  <a:pt x="72186" y="62611"/>
                </a:lnTo>
                <a:lnTo>
                  <a:pt x="73253" y="69405"/>
                </a:lnTo>
                <a:lnTo>
                  <a:pt x="72885" y="72771"/>
                </a:lnTo>
                <a:lnTo>
                  <a:pt x="72237" y="79019"/>
                </a:lnTo>
                <a:lnTo>
                  <a:pt x="67741" y="90932"/>
                </a:lnTo>
                <a:lnTo>
                  <a:pt x="66865" y="97155"/>
                </a:lnTo>
                <a:lnTo>
                  <a:pt x="66039" y="102908"/>
                </a:lnTo>
                <a:lnTo>
                  <a:pt x="65252" y="114592"/>
                </a:lnTo>
                <a:lnTo>
                  <a:pt x="65887" y="120357"/>
                </a:lnTo>
                <a:lnTo>
                  <a:pt x="66446" y="125399"/>
                </a:lnTo>
                <a:lnTo>
                  <a:pt x="70421" y="134924"/>
                </a:lnTo>
                <a:lnTo>
                  <a:pt x="71196" y="139941"/>
                </a:lnTo>
                <a:lnTo>
                  <a:pt x="71881" y="144233"/>
                </a:lnTo>
                <a:lnTo>
                  <a:pt x="72288" y="152984"/>
                </a:lnTo>
                <a:lnTo>
                  <a:pt x="71932" y="157327"/>
                </a:lnTo>
                <a:lnTo>
                  <a:pt x="71653" y="160832"/>
                </a:lnTo>
                <a:lnTo>
                  <a:pt x="71132" y="168275"/>
                </a:lnTo>
                <a:lnTo>
                  <a:pt x="69037" y="171107"/>
                </a:lnTo>
                <a:lnTo>
                  <a:pt x="67386" y="173316"/>
                </a:lnTo>
                <a:lnTo>
                  <a:pt x="60921" y="174142"/>
                </a:lnTo>
                <a:lnTo>
                  <a:pt x="58102" y="178282"/>
                </a:lnTo>
                <a:lnTo>
                  <a:pt x="58686" y="183159"/>
                </a:lnTo>
                <a:lnTo>
                  <a:pt x="58165" y="185356"/>
                </a:lnTo>
                <a:lnTo>
                  <a:pt x="57391" y="188582"/>
                </a:lnTo>
                <a:lnTo>
                  <a:pt x="55905" y="195338"/>
                </a:lnTo>
                <a:lnTo>
                  <a:pt x="53809" y="197916"/>
                </a:lnTo>
                <a:lnTo>
                  <a:pt x="52476" y="199567"/>
                </a:lnTo>
                <a:lnTo>
                  <a:pt x="48145" y="200850"/>
                </a:lnTo>
                <a:lnTo>
                  <a:pt x="46570" y="202272"/>
                </a:lnTo>
                <a:lnTo>
                  <a:pt x="43383" y="205092"/>
                </a:lnTo>
                <a:lnTo>
                  <a:pt x="38112" y="211988"/>
                </a:lnTo>
                <a:lnTo>
                  <a:pt x="36182" y="215785"/>
                </a:lnTo>
                <a:lnTo>
                  <a:pt x="34442" y="219163"/>
                </a:lnTo>
                <a:lnTo>
                  <a:pt x="32638" y="226606"/>
                </a:lnTo>
                <a:lnTo>
                  <a:pt x="31813" y="230289"/>
                </a:lnTo>
                <a:lnTo>
                  <a:pt x="31368" y="232384"/>
                </a:lnTo>
                <a:lnTo>
                  <a:pt x="30568" y="236613"/>
                </a:lnTo>
                <a:lnTo>
                  <a:pt x="30695" y="242620"/>
                </a:lnTo>
                <a:lnTo>
                  <a:pt x="32257" y="250317"/>
                </a:lnTo>
                <a:lnTo>
                  <a:pt x="33527" y="253974"/>
                </a:lnTo>
                <a:lnTo>
                  <a:pt x="34378" y="256463"/>
                </a:lnTo>
                <a:lnTo>
                  <a:pt x="36398" y="261607"/>
                </a:lnTo>
                <a:lnTo>
                  <a:pt x="39547" y="264477"/>
                </a:lnTo>
                <a:lnTo>
                  <a:pt x="42798" y="265493"/>
                </a:lnTo>
                <a:lnTo>
                  <a:pt x="45808" y="266065"/>
                </a:lnTo>
                <a:lnTo>
                  <a:pt x="48780" y="265455"/>
                </a:lnTo>
                <a:lnTo>
                  <a:pt x="51587" y="266153"/>
                </a:lnTo>
                <a:lnTo>
                  <a:pt x="54533" y="267233"/>
                </a:lnTo>
                <a:lnTo>
                  <a:pt x="56730" y="270954"/>
                </a:lnTo>
                <a:lnTo>
                  <a:pt x="55740" y="277253"/>
                </a:lnTo>
                <a:lnTo>
                  <a:pt x="55029" y="280060"/>
                </a:lnTo>
                <a:lnTo>
                  <a:pt x="54444" y="282359"/>
                </a:lnTo>
                <a:lnTo>
                  <a:pt x="51307" y="286232"/>
                </a:lnTo>
                <a:lnTo>
                  <a:pt x="50660" y="288531"/>
                </a:lnTo>
                <a:lnTo>
                  <a:pt x="49466" y="292900"/>
                </a:lnTo>
                <a:lnTo>
                  <a:pt x="48704" y="302171"/>
                </a:lnTo>
                <a:lnTo>
                  <a:pt x="49466" y="306641"/>
                </a:lnTo>
                <a:lnTo>
                  <a:pt x="50101" y="310438"/>
                </a:lnTo>
                <a:lnTo>
                  <a:pt x="52336" y="318681"/>
                </a:lnTo>
                <a:lnTo>
                  <a:pt x="55511" y="320890"/>
                </a:lnTo>
                <a:lnTo>
                  <a:pt x="57594" y="322351"/>
                </a:lnTo>
                <a:lnTo>
                  <a:pt x="63296" y="322364"/>
                </a:lnTo>
                <a:lnTo>
                  <a:pt x="67741" y="320484"/>
                </a:lnTo>
                <a:lnTo>
                  <a:pt x="70764" y="316687"/>
                </a:lnTo>
                <a:lnTo>
                  <a:pt x="71704" y="314604"/>
                </a:lnTo>
                <a:lnTo>
                  <a:pt x="73126" y="311340"/>
                </a:lnTo>
                <a:lnTo>
                  <a:pt x="73355" y="303936"/>
                </a:lnTo>
                <a:lnTo>
                  <a:pt x="73139" y="300342"/>
                </a:lnTo>
                <a:lnTo>
                  <a:pt x="72974" y="297688"/>
                </a:lnTo>
                <a:lnTo>
                  <a:pt x="70535" y="292633"/>
                </a:lnTo>
                <a:lnTo>
                  <a:pt x="70713" y="289979"/>
                </a:lnTo>
                <a:lnTo>
                  <a:pt x="70891" y="287832"/>
                </a:lnTo>
                <a:lnTo>
                  <a:pt x="72237" y="283400"/>
                </a:lnTo>
                <a:lnTo>
                  <a:pt x="75361" y="280682"/>
                </a:lnTo>
                <a:lnTo>
                  <a:pt x="79616" y="280009"/>
                </a:lnTo>
                <a:lnTo>
                  <a:pt x="83616" y="280123"/>
                </a:lnTo>
                <a:lnTo>
                  <a:pt x="87744" y="281228"/>
                </a:lnTo>
                <a:lnTo>
                  <a:pt x="91757" y="284403"/>
                </a:lnTo>
                <a:lnTo>
                  <a:pt x="94729" y="290156"/>
                </a:lnTo>
                <a:lnTo>
                  <a:pt x="95605" y="293116"/>
                </a:lnTo>
                <a:lnTo>
                  <a:pt x="97066" y="297980"/>
                </a:lnTo>
                <a:lnTo>
                  <a:pt x="97066" y="308330"/>
                </a:lnTo>
                <a:lnTo>
                  <a:pt x="96570" y="313410"/>
                </a:lnTo>
                <a:lnTo>
                  <a:pt x="96151" y="317741"/>
                </a:lnTo>
                <a:lnTo>
                  <a:pt x="94373" y="326390"/>
                </a:lnTo>
                <a:lnTo>
                  <a:pt x="92455" y="330314"/>
                </a:lnTo>
                <a:lnTo>
                  <a:pt x="91097" y="333133"/>
                </a:lnTo>
                <a:lnTo>
                  <a:pt x="86474" y="337604"/>
                </a:lnTo>
                <a:lnTo>
                  <a:pt x="84734" y="340220"/>
                </a:lnTo>
                <a:lnTo>
                  <a:pt x="82245" y="344030"/>
                </a:lnTo>
                <a:lnTo>
                  <a:pt x="77317" y="351802"/>
                </a:lnTo>
                <a:lnTo>
                  <a:pt x="76034" y="356171"/>
                </a:lnTo>
                <a:lnTo>
                  <a:pt x="73790" y="372456"/>
                </a:lnTo>
                <a:lnTo>
                  <a:pt x="73863" y="384924"/>
                </a:lnTo>
                <a:lnTo>
                  <a:pt x="76975" y="399694"/>
                </a:lnTo>
                <a:lnTo>
                  <a:pt x="81343" y="411480"/>
                </a:lnTo>
                <a:lnTo>
                  <a:pt x="86144" y="418185"/>
                </a:lnTo>
                <a:lnTo>
                  <a:pt x="91363" y="421779"/>
                </a:lnTo>
                <a:lnTo>
                  <a:pt x="98831" y="422998"/>
                </a:lnTo>
                <a:lnTo>
                  <a:pt x="102133" y="424548"/>
                </a:lnTo>
                <a:lnTo>
                  <a:pt x="106146" y="426440"/>
                </a:lnTo>
                <a:lnTo>
                  <a:pt x="114947" y="429971"/>
                </a:lnTo>
                <a:lnTo>
                  <a:pt x="117360" y="433717"/>
                </a:lnTo>
                <a:lnTo>
                  <a:pt x="118821" y="436029"/>
                </a:lnTo>
                <a:lnTo>
                  <a:pt x="118414" y="441871"/>
                </a:lnTo>
                <a:lnTo>
                  <a:pt x="118554" y="444601"/>
                </a:lnTo>
                <a:lnTo>
                  <a:pt x="118694" y="446836"/>
                </a:lnTo>
                <a:lnTo>
                  <a:pt x="119189" y="451396"/>
                </a:lnTo>
                <a:lnTo>
                  <a:pt x="117995" y="455460"/>
                </a:lnTo>
                <a:lnTo>
                  <a:pt x="115836" y="459092"/>
                </a:lnTo>
                <a:lnTo>
                  <a:pt x="114211" y="460298"/>
                </a:lnTo>
                <a:lnTo>
                  <a:pt x="111340" y="462432"/>
                </a:lnTo>
                <a:lnTo>
                  <a:pt x="103454" y="462241"/>
                </a:lnTo>
                <a:lnTo>
                  <a:pt x="100444" y="464172"/>
                </a:lnTo>
                <a:lnTo>
                  <a:pt x="98640" y="465328"/>
                </a:lnTo>
                <a:lnTo>
                  <a:pt x="95681" y="468693"/>
                </a:lnTo>
                <a:lnTo>
                  <a:pt x="93992" y="472935"/>
                </a:lnTo>
                <a:lnTo>
                  <a:pt x="94005" y="477977"/>
                </a:lnTo>
                <a:lnTo>
                  <a:pt x="94729" y="482346"/>
                </a:lnTo>
                <a:lnTo>
                  <a:pt x="97053" y="485863"/>
                </a:lnTo>
                <a:lnTo>
                  <a:pt x="97307" y="487845"/>
                </a:lnTo>
                <a:lnTo>
                  <a:pt x="97637" y="490435"/>
                </a:lnTo>
                <a:lnTo>
                  <a:pt x="97561" y="496074"/>
                </a:lnTo>
                <a:lnTo>
                  <a:pt x="95249" y="499491"/>
                </a:lnTo>
                <a:lnTo>
                  <a:pt x="91744" y="499948"/>
                </a:lnTo>
                <a:lnTo>
                  <a:pt x="90766" y="501142"/>
                </a:lnTo>
                <a:lnTo>
                  <a:pt x="88417" y="504024"/>
                </a:lnTo>
                <a:lnTo>
                  <a:pt x="88404" y="512241"/>
                </a:lnTo>
                <a:lnTo>
                  <a:pt x="86436" y="515391"/>
                </a:lnTo>
                <a:lnTo>
                  <a:pt x="83146" y="520585"/>
                </a:lnTo>
                <a:lnTo>
                  <a:pt x="73532" y="528789"/>
                </a:lnTo>
                <a:lnTo>
                  <a:pt x="68300" y="532066"/>
                </a:lnTo>
                <a:lnTo>
                  <a:pt x="64947" y="534162"/>
                </a:lnTo>
                <a:lnTo>
                  <a:pt x="57518" y="537705"/>
                </a:lnTo>
                <a:lnTo>
                  <a:pt x="53568" y="537857"/>
                </a:lnTo>
                <a:lnTo>
                  <a:pt x="48348" y="538060"/>
                </a:lnTo>
                <a:lnTo>
                  <a:pt x="38226" y="534098"/>
                </a:lnTo>
                <a:lnTo>
                  <a:pt x="33527" y="531812"/>
                </a:lnTo>
                <a:lnTo>
                  <a:pt x="29133" y="529704"/>
                </a:lnTo>
                <a:lnTo>
                  <a:pt x="22212" y="522160"/>
                </a:lnTo>
                <a:lnTo>
                  <a:pt x="17564" y="520712"/>
                </a:lnTo>
                <a:lnTo>
                  <a:pt x="13652" y="519468"/>
                </a:lnTo>
                <a:lnTo>
                  <a:pt x="4521" y="518375"/>
                </a:lnTo>
                <a:lnTo>
                  <a:pt x="1130" y="5207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018977" y="2210068"/>
            <a:ext cx="359958" cy="552233"/>
          </a:xfrm>
          <a:custGeom>
            <a:avLst/>
            <a:gdLst/>
            <a:ahLst/>
            <a:cxnLst/>
            <a:rect l="l" t="t" r="r" b="b"/>
            <a:pathLst>
              <a:path w="527938" h="809942">
                <a:moveTo>
                  <a:pt x="527938" y="749325"/>
                </a:moveTo>
                <a:lnTo>
                  <a:pt x="526897" y="750455"/>
                </a:lnTo>
                <a:lnTo>
                  <a:pt x="525881" y="751433"/>
                </a:lnTo>
                <a:lnTo>
                  <a:pt x="525157" y="751928"/>
                </a:lnTo>
                <a:lnTo>
                  <a:pt x="523049" y="753351"/>
                </a:lnTo>
                <a:lnTo>
                  <a:pt x="518096" y="755091"/>
                </a:lnTo>
                <a:lnTo>
                  <a:pt x="515556" y="755535"/>
                </a:lnTo>
                <a:lnTo>
                  <a:pt x="512127" y="756170"/>
                </a:lnTo>
                <a:lnTo>
                  <a:pt x="504913" y="756678"/>
                </a:lnTo>
                <a:lnTo>
                  <a:pt x="501599" y="755535"/>
                </a:lnTo>
                <a:lnTo>
                  <a:pt x="499935" y="754964"/>
                </a:lnTo>
                <a:lnTo>
                  <a:pt x="497624" y="751928"/>
                </a:lnTo>
                <a:lnTo>
                  <a:pt x="495985" y="751192"/>
                </a:lnTo>
                <a:lnTo>
                  <a:pt x="493979" y="750303"/>
                </a:lnTo>
                <a:lnTo>
                  <a:pt x="489394" y="748944"/>
                </a:lnTo>
                <a:lnTo>
                  <a:pt x="487286" y="749566"/>
                </a:lnTo>
                <a:lnTo>
                  <a:pt x="485660" y="750062"/>
                </a:lnTo>
                <a:lnTo>
                  <a:pt x="483057" y="752716"/>
                </a:lnTo>
                <a:lnTo>
                  <a:pt x="482409" y="754291"/>
                </a:lnTo>
                <a:lnTo>
                  <a:pt x="481393" y="756666"/>
                </a:lnTo>
                <a:lnTo>
                  <a:pt x="483552" y="762292"/>
                </a:lnTo>
                <a:lnTo>
                  <a:pt x="482409" y="764616"/>
                </a:lnTo>
                <a:lnTo>
                  <a:pt x="481507" y="766368"/>
                </a:lnTo>
                <a:lnTo>
                  <a:pt x="477532" y="768019"/>
                </a:lnTo>
                <a:lnTo>
                  <a:pt x="476059" y="769315"/>
                </a:lnTo>
                <a:lnTo>
                  <a:pt x="474979" y="770267"/>
                </a:lnTo>
                <a:lnTo>
                  <a:pt x="473405" y="772909"/>
                </a:lnTo>
                <a:lnTo>
                  <a:pt x="472084" y="773480"/>
                </a:lnTo>
                <a:lnTo>
                  <a:pt x="470534" y="774153"/>
                </a:lnTo>
                <a:lnTo>
                  <a:pt x="466699" y="774484"/>
                </a:lnTo>
                <a:lnTo>
                  <a:pt x="465353" y="773480"/>
                </a:lnTo>
                <a:lnTo>
                  <a:pt x="463930" y="772401"/>
                </a:lnTo>
                <a:lnTo>
                  <a:pt x="464807" y="767676"/>
                </a:lnTo>
                <a:lnTo>
                  <a:pt x="463372" y="766584"/>
                </a:lnTo>
                <a:lnTo>
                  <a:pt x="462076" y="765619"/>
                </a:lnTo>
                <a:lnTo>
                  <a:pt x="458342" y="765911"/>
                </a:lnTo>
                <a:lnTo>
                  <a:pt x="456844" y="766584"/>
                </a:lnTo>
                <a:lnTo>
                  <a:pt x="454380" y="767753"/>
                </a:lnTo>
                <a:lnTo>
                  <a:pt x="451040" y="772515"/>
                </a:lnTo>
                <a:lnTo>
                  <a:pt x="449783" y="774941"/>
                </a:lnTo>
                <a:lnTo>
                  <a:pt x="447890" y="778598"/>
                </a:lnTo>
                <a:lnTo>
                  <a:pt x="447459" y="787196"/>
                </a:lnTo>
                <a:lnTo>
                  <a:pt x="445617" y="790879"/>
                </a:lnTo>
                <a:lnTo>
                  <a:pt x="444093" y="793902"/>
                </a:lnTo>
                <a:lnTo>
                  <a:pt x="439737" y="799223"/>
                </a:lnTo>
                <a:lnTo>
                  <a:pt x="437222" y="801446"/>
                </a:lnTo>
                <a:lnTo>
                  <a:pt x="434619" y="803757"/>
                </a:lnTo>
                <a:lnTo>
                  <a:pt x="428713" y="807758"/>
                </a:lnTo>
                <a:lnTo>
                  <a:pt x="425373" y="808710"/>
                </a:lnTo>
                <a:lnTo>
                  <a:pt x="421843" y="809701"/>
                </a:lnTo>
                <a:lnTo>
                  <a:pt x="414108" y="809942"/>
                </a:lnTo>
                <a:lnTo>
                  <a:pt x="410641" y="808710"/>
                </a:lnTo>
                <a:lnTo>
                  <a:pt x="407682" y="807643"/>
                </a:lnTo>
                <a:lnTo>
                  <a:pt x="403771" y="802132"/>
                </a:lnTo>
                <a:lnTo>
                  <a:pt x="400989" y="800735"/>
                </a:lnTo>
                <a:lnTo>
                  <a:pt x="398767" y="799617"/>
                </a:lnTo>
                <a:lnTo>
                  <a:pt x="393776" y="798677"/>
                </a:lnTo>
                <a:lnTo>
                  <a:pt x="391312" y="798309"/>
                </a:lnTo>
                <a:lnTo>
                  <a:pt x="390004" y="798118"/>
                </a:lnTo>
                <a:lnTo>
                  <a:pt x="386003" y="798080"/>
                </a:lnTo>
                <a:lnTo>
                  <a:pt x="386003" y="803021"/>
                </a:lnTo>
                <a:lnTo>
                  <a:pt x="383768" y="802055"/>
                </a:lnTo>
                <a:lnTo>
                  <a:pt x="381380" y="801357"/>
                </a:lnTo>
                <a:lnTo>
                  <a:pt x="379983" y="800963"/>
                </a:lnTo>
                <a:lnTo>
                  <a:pt x="377113" y="800201"/>
                </a:lnTo>
                <a:lnTo>
                  <a:pt x="370674" y="802474"/>
                </a:lnTo>
                <a:lnTo>
                  <a:pt x="368122" y="800963"/>
                </a:lnTo>
                <a:lnTo>
                  <a:pt x="366521" y="800011"/>
                </a:lnTo>
                <a:lnTo>
                  <a:pt x="364972" y="796251"/>
                </a:lnTo>
                <a:lnTo>
                  <a:pt x="364477" y="794448"/>
                </a:lnTo>
                <a:lnTo>
                  <a:pt x="363677" y="791298"/>
                </a:lnTo>
                <a:lnTo>
                  <a:pt x="365290" y="784555"/>
                </a:lnTo>
                <a:lnTo>
                  <a:pt x="364477" y="781392"/>
                </a:lnTo>
                <a:lnTo>
                  <a:pt x="363905" y="779018"/>
                </a:lnTo>
                <a:lnTo>
                  <a:pt x="359917" y="772706"/>
                </a:lnTo>
                <a:lnTo>
                  <a:pt x="320395" y="772706"/>
                </a:lnTo>
                <a:lnTo>
                  <a:pt x="315861" y="765149"/>
                </a:lnTo>
                <a:lnTo>
                  <a:pt x="288518" y="765149"/>
                </a:lnTo>
                <a:lnTo>
                  <a:pt x="275272" y="750646"/>
                </a:lnTo>
                <a:lnTo>
                  <a:pt x="267855" y="748423"/>
                </a:lnTo>
                <a:lnTo>
                  <a:pt x="265302" y="747941"/>
                </a:lnTo>
                <a:lnTo>
                  <a:pt x="263220" y="747534"/>
                </a:lnTo>
                <a:lnTo>
                  <a:pt x="258241" y="748614"/>
                </a:lnTo>
                <a:lnTo>
                  <a:pt x="256793" y="747026"/>
                </a:lnTo>
                <a:lnTo>
                  <a:pt x="255041" y="745070"/>
                </a:lnTo>
                <a:lnTo>
                  <a:pt x="256006" y="739013"/>
                </a:lnTo>
                <a:lnTo>
                  <a:pt x="256793" y="736511"/>
                </a:lnTo>
                <a:lnTo>
                  <a:pt x="257555" y="734148"/>
                </a:lnTo>
                <a:lnTo>
                  <a:pt x="260705" y="729996"/>
                </a:lnTo>
                <a:lnTo>
                  <a:pt x="262597" y="728370"/>
                </a:lnTo>
                <a:lnTo>
                  <a:pt x="263855" y="727290"/>
                </a:lnTo>
                <a:lnTo>
                  <a:pt x="268503" y="725322"/>
                </a:lnTo>
                <a:lnTo>
                  <a:pt x="265849" y="646645"/>
                </a:lnTo>
                <a:lnTo>
                  <a:pt x="255257" y="635368"/>
                </a:lnTo>
                <a:lnTo>
                  <a:pt x="252463" y="631050"/>
                </a:lnTo>
                <a:lnTo>
                  <a:pt x="250494" y="628027"/>
                </a:lnTo>
                <a:lnTo>
                  <a:pt x="247459" y="621436"/>
                </a:lnTo>
                <a:lnTo>
                  <a:pt x="246278" y="618020"/>
                </a:lnTo>
                <a:lnTo>
                  <a:pt x="245071" y="614413"/>
                </a:lnTo>
                <a:lnTo>
                  <a:pt x="244906" y="606450"/>
                </a:lnTo>
                <a:lnTo>
                  <a:pt x="243027" y="603148"/>
                </a:lnTo>
                <a:lnTo>
                  <a:pt x="241439" y="600417"/>
                </a:lnTo>
                <a:lnTo>
                  <a:pt x="236181" y="596646"/>
                </a:lnTo>
                <a:lnTo>
                  <a:pt x="233781" y="594626"/>
                </a:lnTo>
                <a:lnTo>
                  <a:pt x="230454" y="591858"/>
                </a:lnTo>
                <a:lnTo>
                  <a:pt x="222643" y="587578"/>
                </a:lnTo>
                <a:lnTo>
                  <a:pt x="220014" y="584111"/>
                </a:lnTo>
                <a:lnTo>
                  <a:pt x="218630" y="582307"/>
                </a:lnTo>
                <a:lnTo>
                  <a:pt x="217017" y="577862"/>
                </a:lnTo>
                <a:lnTo>
                  <a:pt x="216560" y="575602"/>
                </a:lnTo>
                <a:lnTo>
                  <a:pt x="215950" y="572401"/>
                </a:lnTo>
                <a:lnTo>
                  <a:pt x="217919" y="565531"/>
                </a:lnTo>
                <a:lnTo>
                  <a:pt x="216560" y="562571"/>
                </a:lnTo>
                <a:lnTo>
                  <a:pt x="215988" y="561301"/>
                </a:lnTo>
                <a:lnTo>
                  <a:pt x="213677" y="559422"/>
                </a:lnTo>
                <a:lnTo>
                  <a:pt x="212394" y="558939"/>
                </a:lnTo>
                <a:lnTo>
                  <a:pt x="210527" y="558253"/>
                </a:lnTo>
                <a:lnTo>
                  <a:pt x="206324" y="558368"/>
                </a:lnTo>
                <a:lnTo>
                  <a:pt x="204419" y="558939"/>
                </a:lnTo>
                <a:lnTo>
                  <a:pt x="202857" y="559422"/>
                </a:lnTo>
                <a:lnTo>
                  <a:pt x="200482" y="561924"/>
                </a:lnTo>
                <a:lnTo>
                  <a:pt x="198996" y="562571"/>
                </a:lnTo>
                <a:lnTo>
                  <a:pt x="197027" y="563384"/>
                </a:lnTo>
                <a:lnTo>
                  <a:pt x="192773" y="564515"/>
                </a:lnTo>
                <a:lnTo>
                  <a:pt x="190652" y="564375"/>
                </a:lnTo>
                <a:lnTo>
                  <a:pt x="188569" y="564235"/>
                </a:lnTo>
                <a:lnTo>
                  <a:pt x="184772" y="562317"/>
                </a:lnTo>
                <a:lnTo>
                  <a:pt x="182867" y="561479"/>
                </a:lnTo>
                <a:lnTo>
                  <a:pt x="180898" y="560603"/>
                </a:lnTo>
                <a:lnTo>
                  <a:pt x="175259" y="557491"/>
                </a:lnTo>
                <a:lnTo>
                  <a:pt x="140639" y="557491"/>
                </a:lnTo>
                <a:lnTo>
                  <a:pt x="135356" y="561860"/>
                </a:lnTo>
                <a:lnTo>
                  <a:pt x="133946" y="563651"/>
                </a:lnTo>
                <a:lnTo>
                  <a:pt x="131571" y="566585"/>
                </a:lnTo>
                <a:lnTo>
                  <a:pt x="127317" y="573049"/>
                </a:lnTo>
                <a:lnTo>
                  <a:pt x="126339" y="576681"/>
                </a:lnTo>
                <a:lnTo>
                  <a:pt x="125717" y="578980"/>
                </a:lnTo>
                <a:lnTo>
                  <a:pt x="127736" y="584238"/>
                </a:lnTo>
                <a:lnTo>
                  <a:pt x="126339" y="586117"/>
                </a:lnTo>
                <a:lnTo>
                  <a:pt x="124599" y="588429"/>
                </a:lnTo>
                <a:lnTo>
                  <a:pt x="118148" y="589356"/>
                </a:lnTo>
                <a:lnTo>
                  <a:pt x="115265" y="589368"/>
                </a:lnTo>
                <a:lnTo>
                  <a:pt x="110388" y="589407"/>
                </a:lnTo>
                <a:lnTo>
                  <a:pt x="100926" y="586054"/>
                </a:lnTo>
                <a:lnTo>
                  <a:pt x="96431" y="584111"/>
                </a:lnTo>
                <a:lnTo>
                  <a:pt x="93179" y="582739"/>
                </a:lnTo>
                <a:lnTo>
                  <a:pt x="87731" y="577697"/>
                </a:lnTo>
                <a:lnTo>
                  <a:pt x="84289" y="576884"/>
                </a:lnTo>
                <a:lnTo>
                  <a:pt x="81610" y="576237"/>
                </a:lnTo>
                <a:lnTo>
                  <a:pt x="75984" y="577951"/>
                </a:lnTo>
                <a:lnTo>
                  <a:pt x="73228" y="577596"/>
                </a:lnTo>
                <a:lnTo>
                  <a:pt x="68364" y="576986"/>
                </a:lnTo>
                <a:lnTo>
                  <a:pt x="58800" y="573938"/>
                </a:lnTo>
                <a:lnTo>
                  <a:pt x="54571" y="571449"/>
                </a:lnTo>
                <a:lnTo>
                  <a:pt x="49187" y="568248"/>
                </a:lnTo>
                <a:lnTo>
                  <a:pt x="40385" y="559092"/>
                </a:lnTo>
                <a:lnTo>
                  <a:pt x="36271" y="554405"/>
                </a:lnTo>
                <a:lnTo>
                  <a:pt x="33451" y="551180"/>
                </a:lnTo>
                <a:lnTo>
                  <a:pt x="29362" y="543445"/>
                </a:lnTo>
                <a:lnTo>
                  <a:pt x="26314" y="540461"/>
                </a:lnTo>
                <a:lnTo>
                  <a:pt x="24333" y="538530"/>
                </a:lnTo>
                <a:lnTo>
                  <a:pt x="19684" y="535533"/>
                </a:lnTo>
                <a:lnTo>
                  <a:pt x="17246" y="534289"/>
                </a:lnTo>
                <a:lnTo>
                  <a:pt x="14681" y="533006"/>
                </a:lnTo>
                <a:lnTo>
                  <a:pt x="8775" y="532079"/>
                </a:lnTo>
                <a:lnTo>
                  <a:pt x="6362" y="530491"/>
                </a:lnTo>
                <a:lnTo>
                  <a:pt x="4673" y="529374"/>
                </a:lnTo>
                <a:lnTo>
                  <a:pt x="939" y="524510"/>
                </a:lnTo>
                <a:lnTo>
                  <a:pt x="0" y="524510"/>
                </a:lnTo>
                <a:lnTo>
                  <a:pt x="571" y="522846"/>
                </a:lnTo>
                <a:lnTo>
                  <a:pt x="1269" y="521246"/>
                </a:lnTo>
                <a:lnTo>
                  <a:pt x="2070" y="520712"/>
                </a:lnTo>
                <a:lnTo>
                  <a:pt x="5460" y="518375"/>
                </a:lnTo>
                <a:lnTo>
                  <a:pt x="14592" y="519468"/>
                </a:lnTo>
                <a:lnTo>
                  <a:pt x="18503" y="520712"/>
                </a:lnTo>
                <a:lnTo>
                  <a:pt x="23152" y="522160"/>
                </a:lnTo>
                <a:lnTo>
                  <a:pt x="30073" y="529704"/>
                </a:lnTo>
                <a:lnTo>
                  <a:pt x="34467" y="531812"/>
                </a:lnTo>
                <a:lnTo>
                  <a:pt x="39166" y="534098"/>
                </a:lnTo>
                <a:lnTo>
                  <a:pt x="49288" y="538060"/>
                </a:lnTo>
                <a:lnTo>
                  <a:pt x="54508" y="537857"/>
                </a:lnTo>
                <a:lnTo>
                  <a:pt x="58458" y="537705"/>
                </a:lnTo>
                <a:lnTo>
                  <a:pt x="65887" y="534162"/>
                </a:lnTo>
                <a:lnTo>
                  <a:pt x="69240" y="532066"/>
                </a:lnTo>
                <a:lnTo>
                  <a:pt x="74472" y="528789"/>
                </a:lnTo>
                <a:lnTo>
                  <a:pt x="84086" y="520585"/>
                </a:lnTo>
                <a:lnTo>
                  <a:pt x="87375" y="515391"/>
                </a:lnTo>
                <a:lnTo>
                  <a:pt x="89344" y="512241"/>
                </a:lnTo>
                <a:lnTo>
                  <a:pt x="89357" y="504024"/>
                </a:lnTo>
                <a:lnTo>
                  <a:pt x="91706" y="501142"/>
                </a:lnTo>
                <a:lnTo>
                  <a:pt x="92684" y="499948"/>
                </a:lnTo>
                <a:lnTo>
                  <a:pt x="96189" y="499491"/>
                </a:lnTo>
                <a:lnTo>
                  <a:pt x="97027" y="498221"/>
                </a:lnTo>
                <a:lnTo>
                  <a:pt x="98501" y="496074"/>
                </a:lnTo>
                <a:lnTo>
                  <a:pt x="98577" y="490435"/>
                </a:lnTo>
                <a:lnTo>
                  <a:pt x="98247" y="487845"/>
                </a:lnTo>
                <a:lnTo>
                  <a:pt x="97993" y="485863"/>
                </a:lnTo>
                <a:lnTo>
                  <a:pt x="95669" y="482346"/>
                </a:lnTo>
                <a:lnTo>
                  <a:pt x="95351" y="480339"/>
                </a:lnTo>
                <a:lnTo>
                  <a:pt x="94945" y="477977"/>
                </a:lnTo>
                <a:lnTo>
                  <a:pt x="94932" y="472935"/>
                </a:lnTo>
                <a:lnTo>
                  <a:pt x="95834" y="470700"/>
                </a:lnTo>
                <a:lnTo>
                  <a:pt x="96621" y="468693"/>
                </a:lnTo>
                <a:lnTo>
                  <a:pt x="99580" y="465328"/>
                </a:lnTo>
                <a:lnTo>
                  <a:pt x="101384" y="464172"/>
                </a:lnTo>
                <a:lnTo>
                  <a:pt x="104393" y="462241"/>
                </a:lnTo>
                <a:lnTo>
                  <a:pt x="112280" y="462432"/>
                </a:lnTo>
                <a:lnTo>
                  <a:pt x="115150" y="460298"/>
                </a:lnTo>
                <a:lnTo>
                  <a:pt x="116776" y="459092"/>
                </a:lnTo>
                <a:lnTo>
                  <a:pt x="118935" y="455460"/>
                </a:lnTo>
                <a:lnTo>
                  <a:pt x="119494" y="453542"/>
                </a:lnTo>
                <a:lnTo>
                  <a:pt x="120129" y="451396"/>
                </a:lnTo>
                <a:lnTo>
                  <a:pt x="119633" y="446836"/>
                </a:lnTo>
                <a:lnTo>
                  <a:pt x="119494" y="444601"/>
                </a:lnTo>
                <a:lnTo>
                  <a:pt x="119354" y="441871"/>
                </a:lnTo>
                <a:lnTo>
                  <a:pt x="119760" y="436029"/>
                </a:lnTo>
                <a:lnTo>
                  <a:pt x="118300" y="433717"/>
                </a:lnTo>
                <a:lnTo>
                  <a:pt x="115887" y="429971"/>
                </a:lnTo>
                <a:lnTo>
                  <a:pt x="107086" y="426440"/>
                </a:lnTo>
                <a:lnTo>
                  <a:pt x="103073" y="424548"/>
                </a:lnTo>
                <a:lnTo>
                  <a:pt x="99771" y="422998"/>
                </a:lnTo>
                <a:lnTo>
                  <a:pt x="92303" y="421779"/>
                </a:lnTo>
                <a:lnTo>
                  <a:pt x="89306" y="419722"/>
                </a:lnTo>
                <a:lnTo>
                  <a:pt x="83553" y="413880"/>
                </a:lnTo>
                <a:lnTo>
                  <a:pt x="77914" y="399694"/>
                </a:lnTo>
                <a:lnTo>
                  <a:pt x="75018" y="386680"/>
                </a:lnTo>
                <a:lnTo>
                  <a:pt x="74730" y="372456"/>
                </a:lnTo>
                <a:lnTo>
                  <a:pt x="76275" y="359061"/>
                </a:lnTo>
                <a:lnTo>
                  <a:pt x="76974" y="356171"/>
                </a:lnTo>
                <a:lnTo>
                  <a:pt x="78257" y="351802"/>
                </a:lnTo>
                <a:lnTo>
                  <a:pt x="83184" y="344030"/>
                </a:lnTo>
                <a:lnTo>
                  <a:pt x="85674" y="340220"/>
                </a:lnTo>
                <a:lnTo>
                  <a:pt x="87414" y="337604"/>
                </a:lnTo>
                <a:lnTo>
                  <a:pt x="92036" y="333133"/>
                </a:lnTo>
                <a:lnTo>
                  <a:pt x="93395" y="330314"/>
                </a:lnTo>
                <a:lnTo>
                  <a:pt x="95313" y="326390"/>
                </a:lnTo>
                <a:lnTo>
                  <a:pt x="97091" y="317741"/>
                </a:lnTo>
                <a:lnTo>
                  <a:pt x="97510" y="313410"/>
                </a:lnTo>
                <a:lnTo>
                  <a:pt x="98005" y="308330"/>
                </a:lnTo>
                <a:lnTo>
                  <a:pt x="98005" y="297980"/>
                </a:lnTo>
                <a:lnTo>
                  <a:pt x="96545" y="293116"/>
                </a:lnTo>
                <a:lnTo>
                  <a:pt x="95669" y="290156"/>
                </a:lnTo>
                <a:lnTo>
                  <a:pt x="92697" y="284403"/>
                </a:lnTo>
                <a:lnTo>
                  <a:pt x="90271" y="282460"/>
                </a:lnTo>
                <a:lnTo>
                  <a:pt x="88684" y="281228"/>
                </a:lnTo>
                <a:lnTo>
                  <a:pt x="84556" y="280123"/>
                </a:lnTo>
                <a:lnTo>
                  <a:pt x="82524" y="280060"/>
                </a:lnTo>
                <a:lnTo>
                  <a:pt x="80556" y="280009"/>
                </a:lnTo>
                <a:lnTo>
                  <a:pt x="76301" y="280682"/>
                </a:lnTo>
                <a:lnTo>
                  <a:pt x="74802" y="282003"/>
                </a:lnTo>
                <a:lnTo>
                  <a:pt x="73177" y="283400"/>
                </a:lnTo>
                <a:lnTo>
                  <a:pt x="71831" y="287832"/>
                </a:lnTo>
                <a:lnTo>
                  <a:pt x="71653" y="289979"/>
                </a:lnTo>
                <a:lnTo>
                  <a:pt x="71475" y="292633"/>
                </a:lnTo>
                <a:lnTo>
                  <a:pt x="73913" y="297688"/>
                </a:lnTo>
                <a:lnTo>
                  <a:pt x="74079" y="300342"/>
                </a:lnTo>
                <a:lnTo>
                  <a:pt x="74294" y="303936"/>
                </a:lnTo>
                <a:lnTo>
                  <a:pt x="74066" y="311340"/>
                </a:lnTo>
                <a:lnTo>
                  <a:pt x="72643" y="314604"/>
                </a:lnTo>
                <a:lnTo>
                  <a:pt x="71704" y="316687"/>
                </a:lnTo>
                <a:lnTo>
                  <a:pt x="68681" y="320484"/>
                </a:lnTo>
                <a:lnTo>
                  <a:pt x="66586" y="321373"/>
                </a:lnTo>
                <a:lnTo>
                  <a:pt x="64236" y="322364"/>
                </a:lnTo>
                <a:lnTo>
                  <a:pt x="58534" y="322351"/>
                </a:lnTo>
                <a:lnTo>
                  <a:pt x="56451" y="320890"/>
                </a:lnTo>
                <a:lnTo>
                  <a:pt x="53276" y="318681"/>
                </a:lnTo>
                <a:lnTo>
                  <a:pt x="51041" y="310438"/>
                </a:lnTo>
                <a:lnTo>
                  <a:pt x="50406" y="306641"/>
                </a:lnTo>
                <a:lnTo>
                  <a:pt x="49644" y="302171"/>
                </a:lnTo>
                <a:lnTo>
                  <a:pt x="50406" y="292900"/>
                </a:lnTo>
                <a:lnTo>
                  <a:pt x="51600" y="288531"/>
                </a:lnTo>
                <a:lnTo>
                  <a:pt x="52247" y="286232"/>
                </a:lnTo>
                <a:lnTo>
                  <a:pt x="55384" y="282359"/>
                </a:lnTo>
                <a:lnTo>
                  <a:pt x="55968" y="280060"/>
                </a:lnTo>
                <a:lnTo>
                  <a:pt x="56680" y="277253"/>
                </a:lnTo>
                <a:lnTo>
                  <a:pt x="57670" y="270954"/>
                </a:lnTo>
                <a:lnTo>
                  <a:pt x="56210" y="268465"/>
                </a:lnTo>
                <a:lnTo>
                  <a:pt x="55473" y="267233"/>
                </a:lnTo>
                <a:lnTo>
                  <a:pt x="52527" y="266153"/>
                </a:lnTo>
                <a:lnTo>
                  <a:pt x="51130" y="265811"/>
                </a:lnTo>
                <a:lnTo>
                  <a:pt x="49720" y="265455"/>
                </a:lnTo>
                <a:lnTo>
                  <a:pt x="46748" y="266065"/>
                </a:lnTo>
                <a:lnTo>
                  <a:pt x="45338" y="265811"/>
                </a:lnTo>
                <a:lnTo>
                  <a:pt x="43738" y="265493"/>
                </a:lnTo>
                <a:lnTo>
                  <a:pt x="40487" y="264477"/>
                </a:lnTo>
                <a:lnTo>
                  <a:pt x="39293" y="263385"/>
                </a:lnTo>
                <a:lnTo>
                  <a:pt x="37337" y="261607"/>
                </a:lnTo>
                <a:lnTo>
                  <a:pt x="35318" y="256463"/>
                </a:lnTo>
                <a:lnTo>
                  <a:pt x="34467" y="253974"/>
                </a:lnTo>
                <a:lnTo>
                  <a:pt x="33197" y="250317"/>
                </a:lnTo>
                <a:lnTo>
                  <a:pt x="31635" y="242620"/>
                </a:lnTo>
                <a:lnTo>
                  <a:pt x="31559" y="238747"/>
                </a:lnTo>
                <a:lnTo>
                  <a:pt x="31508" y="236613"/>
                </a:lnTo>
                <a:lnTo>
                  <a:pt x="32308" y="232384"/>
                </a:lnTo>
                <a:lnTo>
                  <a:pt x="32753" y="230289"/>
                </a:lnTo>
                <a:lnTo>
                  <a:pt x="33578" y="226606"/>
                </a:lnTo>
                <a:lnTo>
                  <a:pt x="35382" y="219163"/>
                </a:lnTo>
                <a:lnTo>
                  <a:pt x="37122" y="215785"/>
                </a:lnTo>
                <a:lnTo>
                  <a:pt x="39052" y="211988"/>
                </a:lnTo>
                <a:lnTo>
                  <a:pt x="44322" y="205092"/>
                </a:lnTo>
                <a:lnTo>
                  <a:pt x="47510" y="202272"/>
                </a:lnTo>
                <a:lnTo>
                  <a:pt x="49085" y="200850"/>
                </a:lnTo>
                <a:lnTo>
                  <a:pt x="53416" y="199567"/>
                </a:lnTo>
                <a:lnTo>
                  <a:pt x="54749" y="197916"/>
                </a:lnTo>
                <a:lnTo>
                  <a:pt x="56845" y="195338"/>
                </a:lnTo>
                <a:lnTo>
                  <a:pt x="58331" y="188582"/>
                </a:lnTo>
                <a:lnTo>
                  <a:pt x="59105" y="185356"/>
                </a:lnTo>
                <a:lnTo>
                  <a:pt x="59626" y="183159"/>
                </a:lnTo>
                <a:lnTo>
                  <a:pt x="59042" y="178282"/>
                </a:lnTo>
                <a:lnTo>
                  <a:pt x="60299" y="176415"/>
                </a:lnTo>
                <a:lnTo>
                  <a:pt x="61861" y="174142"/>
                </a:lnTo>
                <a:lnTo>
                  <a:pt x="68325" y="173316"/>
                </a:lnTo>
                <a:lnTo>
                  <a:pt x="69976" y="171107"/>
                </a:lnTo>
                <a:lnTo>
                  <a:pt x="72072" y="168275"/>
                </a:lnTo>
                <a:lnTo>
                  <a:pt x="72593" y="160832"/>
                </a:lnTo>
                <a:lnTo>
                  <a:pt x="72872" y="157327"/>
                </a:lnTo>
                <a:lnTo>
                  <a:pt x="73228" y="152984"/>
                </a:lnTo>
                <a:lnTo>
                  <a:pt x="72821" y="144233"/>
                </a:lnTo>
                <a:lnTo>
                  <a:pt x="72135" y="139941"/>
                </a:lnTo>
                <a:lnTo>
                  <a:pt x="71361" y="134924"/>
                </a:lnTo>
                <a:lnTo>
                  <a:pt x="67386" y="125399"/>
                </a:lnTo>
                <a:lnTo>
                  <a:pt x="66827" y="120357"/>
                </a:lnTo>
                <a:lnTo>
                  <a:pt x="66192" y="114592"/>
                </a:lnTo>
                <a:lnTo>
                  <a:pt x="66979" y="102908"/>
                </a:lnTo>
                <a:lnTo>
                  <a:pt x="67805" y="97155"/>
                </a:lnTo>
                <a:lnTo>
                  <a:pt x="68681" y="90932"/>
                </a:lnTo>
                <a:lnTo>
                  <a:pt x="73177" y="79019"/>
                </a:lnTo>
                <a:lnTo>
                  <a:pt x="73825" y="72771"/>
                </a:lnTo>
                <a:lnTo>
                  <a:pt x="74193" y="69405"/>
                </a:lnTo>
                <a:lnTo>
                  <a:pt x="73126" y="62611"/>
                </a:lnTo>
                <a:lnTo>
                  <a:pt x="73367" y="59232"/>
                </a:lnTo>
                <a:lnTo>
                  <a:pt x="73583" y="56121"/>
                </a:lnTo>
                <a:lnTo>
                  <a:pt x="73761" y="49491"/>
                </a:lnTo>
                <a:lnTo>
                  <a:pt x="75539" y="46901"/>
                </a:lnTo>
                <a:lnTo>
                  <a:pt x="76961" y="44792"/>
                </a:lnTo>
                <a:lnTo>
                  <a:pt x="81762" y="42291"/>
                </a:lnTo>
                <a:lnTo>
                  <a:pt x="84239" y="41579"/>
                </a:lnTo>
                <a:lnTo>
                  <a:pt x="86321" y="41008"/>
                </a:lnTo>
                <a:lnTo>
                  <a:pt x="90804" y="42037"/>
                </a:lnTo>
                <a:lnTo>
                  <a:pt x="92925" y="41579"/>
                </a:lnTo>
                <a:lnTo>
                  <a:pt x="93789" y="41427"/>
                </a:lnTo>
                <a:lnTo>
                  <a:pt x="95249" y="40830"/>
                </a:lnTo>
                <a:lnTo>
                  <a:pt x="96697" y="40195"/>
                </a:lnTo>
                <a:lnTo>
                  <a:pt x="100520" y="43167"/>
                </a:lnTo>
                <a:lnTo>
                  <a:pt x="108724" y="40487"/>
                </a:lnTo>
                <a:lnTo>
                  <a:pt x="111772" y="40386"/>
                </a:lnTo>
                <a:lnTo>
                  <a:pt x="123687" y="39342"/>
                </a:lnTo>
                <a:lnTo>
                  <a:pt x="137703" y="37051"/>
                </a:lnTo>
                <a:lnTo>
                  <a:pt x="149802" y="33768"/>
                </a:lnTo>
                <a:lnTo>
                  <a:pt x="151396" y="33121"/>
                </a:lnTo>
                <a:lnTo>
                  <a:pt x="156844" y="30759"/>
                </a:lnTo>
                <a:lnTo>
                  <a:pt x="165099" y="21450"/>
                </a:lnTo>
                <a:lnTo>
                  <a:pt x="170484" y="18872"/>
                </a:lnTo>
                <a:lnTo>
                  <a:pt x="172719" y="17805"/>
                </a:lnTo>
                <a:lnTo>
                  <a:pt x="177952" y="17665"/>
                </a:lnTo>
                <a:lnTo>
                  <a:pt x="180136" y="16471"/>
                </a:lnTo>
                <a:lnTo>
                  <a:pt x="183362" y="14681"/>
                </a:lnTo>
                <a:lnTo>
                  <a:pt x="187921" y="8623"/>
                </a:lnTo>
                <a:lnTo>
                  <a:pt x="190766" y="6324"/>
                </a:lnTo>
                <a:lnTo>
                  <a:pt x="192354" y="5041"/>
                </a:lnTo>
                <a:lnTo>
                  <a:pt x="195592" y="2336"/>
                </a:lnTo>
                <a:lnTo>
                  <a:pt x="197535" y="1727"/>
                </a:lnTo>
                <a:lnTo>
                  <a:pt x="200240" y="889"/>
                </a:lnTo>
                <a:lnTo>
                  <a:pt x="206641" y="0"/>
                </a:lnTo>
                <a:lnTo>
                  <a:pt x="208902" y="1727"/>
                </a:lnTo>
                <a:lnTo>
                  <a:pt x="212547" y="4546"/>
                </a:lnTo>
                <a:lnTo>
                  <a:pt x="211353" y="15506"/>
                </a:lnTo>
                <a:lnTo>
                  <a:pt x="213486" y="19608"/>
                </a:lnTo>
                <a:lnTo>
                  <a:pt x="214947" y="22428"/>
                </a:lnTo>
                <a:lnTo>
                  <a:pt x="220586" y="26289"/>
                </a:lnTo>
                <a:lnTo>
                  <a:pt x="221703" y="29273"/>
                </a:lnTo>
                <a:lnTo>
                  <a:pt x="222516" y="31483"/>
                </a:lnTo>
                <a:lnTo>
                  <a:pt x="221945" y="36347"/>
                </a:lnTo>
                <a:lnTo>
                  <a:pt x="221703" y="38696"/>
                </a:lnTo>
                <a:lnTo>
                  <a:pt x="221348" y="41897"/>
                </a:lnTo>
                <a:lnTo>
                  <a:pt x="218465" y="48107"/>
                </a:lnTo>
                <a:lnTo>
                  <a:pt x="219036" y="51244"/>
                </a:lnTo>
                <a:lnTo>
                  <a:pt x="219595" y="54343"/>
                </a:lnTo>
                <a:lnTo>
                  <a:pt x="223189" y="60109"/>
                </a:lnTo>
                <a:lnTo>
                  <a:pt x="225818" y="61887"/>
                </a:lnTo>
                <a:lnTo>
                  <a:pt x="227672" y="63169"/>
                </a:lnTo>
                <a:lnTo>
                  <a:pt x="232486" y="63881"/>
                </a:lnTo>
                <a:lnTo>
                  <a:pt x="234746" y="63576"/>
                </a:lnTo>
                <a:lnTo>
                  <a:pt x="238201" y="63093"/>
                </a:lnTo>
                <a:lnTo>
                  <a:pt x="244005" y="58864"/>
                </a:lnTo>
                <a:lnTo>
                  <a:pt x="247065" y="57302"/>
                </a:lnTo>
                <a:lnTo>
                  <a:pt x="249478" y="56083"/>
                </a:lnTo>
                <a:lnTo>
                  <a:pt x="254088" y="53009"/>
                </a:lnTo>
                <a:lnTo>
                  <a:pt x="256743" y="52476"/>
                </a:lnTo>
                <a:lnTo>
                  <a:pt x="261416" y="51523"/>
                </a:lnTo>
                <a:lnTo>
                  <a:pt x="271462" y="51689"/>
                </a:lnTo>
                <a:lnTo>
                  <a:pt x="275818" y="53682"/>
                </a:lnTo>
                <a:lnTo>
                  <a:pt x="279018" y="55118"/>
                </a:lnTo>
                <a:lnTo>
                  <a:pt x="283921" y="60591"/>
                </a:lnTo>
                <a:lnTo>
                  <a:pt x="285724" y="63576"/>
                </a:lnTo>
                <a:lnTo>
                  <a:pt x="288848" y="68732"/>
                </a:lnTo>
                <a:lnTo>
                  <a:pt x="292988" y="86537"/>
                </a:lnTo>
                <a:lnTo>
                  <a:pt x="325488" y="222440"/>
                </a:lnTo>
                <a:lnTo>
                  <a:pt x="415721" y="313029"/>
                </a:lnTo>
                <a:lnTo>
                  <a:pt x="418579" y="327380"/>
                </a:lnTo>
                <a:lnTo>
                  <a:pt x="418985" y="332232"/>
                </a:lnTo>
                <a:lnTo>
                  <a:pt x="418933" y="344836"/>
                </a:lnTo>
                <a:lnTo>
                  <a:pt x="418923" y="357708"/>
                </a:lnTo>
                <a:lnTo>
                  <a:pt x="418985" y="358343"/>
                </a:lnTo>
                <a:lnTo>
                  <a:pt x="421770" y="370520"/>
                </a:lnTo>
                <a:lnTo>
                  <a:pt x="424875" y="383736"/>
                </a:lnTo>
                <a:lnTo>
                  <a:pt x="425145" y="386981"/>
                </a:lnTo>
                <a:lnTo>
                  <a:pt x="425170" y="393179"/>
                </a:lnTo>
                <a:lnTo>
                  <a:pt x="419887" y="405066"/>
                </a:lnTo>
                <a:lnTo>
                  <a:pt x="420052" y="411264"/>
                </a:lnTo>
                <a:lnTo>
                  <a:pt x="420141" y="414451"/>
                </a:lnTo>
                <a:lnTo>
                  <a:pt x="423760" y="420433"/>
                </a:lnTo>
                <a:lnTo>
                  <a:pt x="423316" y="423583"/>
                </a:lnTo>
                <a:lnTo>
                  <a:pt x="422960" y="426199"/>
                </a:lnTo>
                <a:lnTo>
                  <a:pt x="419887" y="430911"/>
                </a:lnTo>
                <a:lnTo>
                  <a:pt x="417893" y="432625"/>
                </a:lnTo>
                <a:lnTo>
                  <a:pt x="414553" y="435533"/>
                </a:lnTo>
                <a:lnTo>
                  <a:pt x="404952" y="436651"/>
                </a:lnTo>
                <a:lnTo>
                  <a:pt x="401573" y="439521"/>
                </a:lnTo>
                <a:lnTo>
                  <a:pt x="398335" y="442290"/>
                </a:lnTo>
                <a:lnTo>
                  <a:pt x="393725" y="449922"/>
                </a:lnTo>
                <a:lnTo>
                  <a:pt x="392531" y="454025"/>
                </a:lnTo>
                <a:lnTo>
                  <a:pt x="391762" y="466383"/>
                </a:lnTo>
                <a:lnTo>
                  <a:pt x="392204" y="479409"/>
                </a:lnTo>
                <a:lnTo>
                  <a:pt x="392163" y="480479"/>
                </a:lnTo>
                <a:lnTo>
                  <a:pt x="391072" y="491586"/>
                </a:lnTo>
                <a:lnTo>
                  <a:pt x="389312" y="504925"/>
                </a:lnTo>
                <a:lnTo>
                  <a:pt x="387410" y="519036"/>
                </a:lnTo>
                <a:lnTo>
                  <a:pt x="385893" y="532460"/>
                </a:lnTo>
                <a:lnTo>
                  <a:pt x="385289" y="543737"/>
                </a:lnTo>
                <a:lnTo>
                  <a:pt x="385292" y="544258"/>
                </a:lnTo>
                <a:lnTo>
                  <a:pt x="385330" y="549922"/>
                </a:lnTo>
                <a:lnTo>
                  <a:pt x="387070" y="561174"/>
                </a:lnTo>
                <a:lnTo>
                  <a:pt x="388175" y="566737"/>
                </a:lnTo>
                <a:lnTo>
                  <a:pt x="388835" y="570141"/>
                </a:lnTo>
                <a:lnTo>
                  <a:pt x="391566" y="576668"/>
                </a:lnTo>
                <a:lnTo>
                  <a:pt x="391807" y="580148"/>
                </a:lnTo>
                <a:lnTo>
                  <a:pt x="392163" y="585139"/>
                </a:lnTo>
                <a:lnTo>
                  <a:pt x="387769" y="595287"/>
                </a:lnTo>
                <a:lnTo>
                  <a:pt x="389267" y="600075"/>
                </a:lnTo>
                <a:lnTo>
                  <a:pt x="390766" y="604850"/>
                </a:lnTo>
                <a:lnTo>
                  <a:pt x="400646" y="610362"/>
                </a:lnTo>
                <a:lnTo>
                  <a:pt x="402653" y="614934"/>
                </a:lnTo>
                <a:lnTo>
                  <a:pt x="403796" y="617423"/>
                </a:lnTo>
                <a:lnTo>
                  <a:pt x="403161" y="623125"/>
                </a:lnTo>
                <a:lnTo>
                  <a:pt x="403745" y="625792"/>
                </a:lnTo>
                <a:lnTo>
                  <a:pt x="404291" y="628243"/>
                </a:lnTo>
                <a:lnTo>
                  <a:pt x="405053" y="633691"/>
                </a:lnTo>
                <a:lnTo>
                  <a:pt x="407022" y="635228"/>
                </a:lnTo>
                <a:lnTo>
                  <a:pt x="411251" y="638505"/>
                </a:lnTo>
                <a:lnTo>
                  <a:pt x="423036" y="636816"/>
                </a:lnTo>
                <a:lnTo>
                  <a:pt x="428409" y="637032"/>
                </a:lnTo>
                <a:lnTo>
                  <a:pt x="434365" y="637298"/>
                </a:lnTo>
                <a:lnTo>
                  <a:pt x="446392" y="637832"/>
                </a:lnTo>
                <a:lnTo>
                  <a:pt x="452323" y="637032"/>
                </a:lnTo>
                <a:lnTo>
                  <a:pt x="456793" y="636435"/>
                </a:lnTo>
                <a:lnTo>
                  <a:pt x="465251" y="631710"/>
                </a:lnTo>
                <a:lnTo>
                  <a:pt x="469722" y="632333"/>
                </a:lnTo>
                <a:lnTo>
                  <a:pt x="474510" y="632980"/>
                </a:lnTo>
                <a:lnTo>
                  <a:pt x="483641" y="638136"/>
                </a:lnTo>
                <a:lnTo>
                  <a:pt x="486397" y="642124"/>
                </a:lnTo>
                <a:lnTo>
                  <a:pt x="489788" y="647014"/>
                </a:lnTo>
                <a:lnTo>
                  <a:pt x="489877" y="659714"/>
                </a:lnTo>
                <a:lnTo>
                  <a:pt x="490372" y="665670"/>
                </a:lnTo>
                <a:lnTo>
                  <a:pt x="490753" y="670191"/>
                </a:lnTo>
                <a:lnTo>
                  <a:pt x="489026" y="679475"/>
                </a:lnTo>
                <a:lnTo>
                  <a:pt x="490372" y="683793"/>
                </a:lnTo>
                <a:lnTo>
                  <a:pt x="496410" y="694317"/>
                </a:lnTo>
                <a:lnTo>
                  <a:pt x="505078" y="705415"/>
                </a:lnTo>
                <a:lnTo>
                  <a:pt x="509206" y="710958"/>
                </a:lnTo>
                <a:lnTo>
                  <a:pt x="512483" y="715886"/>
                </a:lnTo>
                <a:lnTo>
                  <a:pt x="519709" y="725411"/>
                </a:lnTo>
                <a:lnTo>
                  <a:pt x="521906" y="730910"/>
                </a:lnTo>
                <a:lnTo>
                  <a:pt x="523112" y="733907"/>
                </a:lnTo>
                <a:lnTo>
                  <a:pt x="523100" y="740638"/>
                </a:lnTo>
                <a:lnTo>
                  <a:pt x="524446" y="743597"/>
                </a:lnTo>
                <a:lnTo>
                  <a:pt x="525132" y="745147"/>
                </a:lnTo>
                <a:lnTo>
                  <a:pt x="526427" y="747242"/>
                </a:lnTo>
                <a:lnTo>
                  <a:pt x="527938" y="7493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5545627" y="1860715"/>
            <a:ext cx="447754" cy="873633"/>
          </a:xfrm>
          <a:custGeom>
            <a:avLst/>
            <a:gdLst/>
            <a:ahLst/>
            <a:cxnLst/>
            <a:rect l="l" t="t" r="r" b="b"/>
            <a:pathLst>
              <a:path w="656706" h="1281328">
                <a:moveTo>
                  <a:pt x="434289" y="1217472"/>
                </a:moveTo>
                <a:lnTo>
                  <a:pt x="435686" y="1220101"/>
                </a:lnTo>
                <a:lnTo>
                  <a:pt x="436702" y="1221981"/>
                </a:lnTo>
                <a:lnTo>
                  <a:pt x="440994" y="1224000"/>
                </a:lnTo>
                <a:lnTo>
                  <a:pt x="442036" y="1225892"/>
                </a:lnTo>
                <a:lnTo>
                  <a:pt x="444017" y="1229474"/>
                </a:lnTo>
                <a:lnTo>
                  <a:pt x="443572" y="1238148"/>
                </a:lnTo>
                <a:lnTo>
                  <a:pt x="444931" y="1242009"/>
                </a:lnTo>
                <a:lnTo>
                  <a:pt x="445846" y="1244587"/>
                </a:lnTo>
                <a:lnTo>
                  <a:pt x="450189" y="1251610"/>
                </a:lnTo>
                <a:lnTo>
                  <a:pt x="455802" y="1281328"/>
                </a:lnTo>
                <a:lnTo>
                  <a:pt x="495668" y="1281328"/>
                </a:lnTo>
                <a:lnTo>
                  <a:pt x="595528" y="1186307"/>
                </a:lnTo>
                <a:lnTo>
                  <a:pt x="595998" y="1180528"/>
                </a:lnTo>
                <a:lnTo>
                  <a:pt x="596557" y="1175016"/>
                </a:lnTo>
                <a:lnTo>
                  <a:pt x="597141" y="1171155"/>
                </a:lnTo>
                <a:lnTo>
                  <a:pt x="598068" y="1165110"/>
                </a:lnTo>
                <a:lnTo>
                  <a:pt x="602259" y="1153375"/>
                </a:lnTo>
                <a:lnTo>
                  <a:pt x="602576" y="1147241"/>
                </a:lnTo>
                <a:lnTo>
                  <a:pt x="602830" y="1142593"/>
                </a:lnTo>
                <a:lnTo>
                  <a:pt x="599795" y="1133373"/>
                </a:lnTo>
                <a:lnTo>
                  <a:pt x="600405" y="1128750"/>
                </a:lnTo>
                <a:lnTo>
                  <a:pt x="601078" y="1123734"/>
                </a:lnTo>
                <a:lnTo>
                  <a:pt x="605548" y="1114348"/>
                </a:lnTo>
                <a:lnTo>
                  <a:pt x="608025" y="1109929"/>
                </a:lnTo>
                <a:lnTo>
                  <a:pt x="611233" y="1105168"/>
                </a:lnTo>
                <a:lnTo>
                  <a:pt x="619979" y="1094322"/>
                </a:lnTo>
                <a:lnTo>
                  <a:pt x="626859" y="1084173"/>
                </a:lnTo>
                <a:lnTo>
                  <a:pt x="627225" y="1083323"/>
                </a:lnTo>
                <a:lnTo>
                  <a:pt x="630620" y="1071537"/>
                </a:lnTo>
                <a:lnTo>
                  <a:pt x="633235" y="1057607"/>
                </a:lnTo>
                <a:lnTo>
                  <a:pt x="635203" y="1045768"/>
                </a:lnTo>
                <a:lnTo>
                  <a:pt x="636219" y="1040104"/>
                </a:lnTo>
                <a:lnTo>
                  <a:pt x="638975" y="1028674"/>
                </a:lnTo>
                <a:lnTo>
                  <a:pt x="638467" y="1022934"/>
                </a:lnTo>
                <a:lnTo>
                  <a:pt x="637920" y="1016863"/>
                </a:lnTo>
                <a:lnTo>
                  <a:pt x="632510" y="1005611"/>
                </a:lnTo>
                <a:lnTo>
                  <a:pt x="630847" y="999731"/>
                </a:lnTo>
                <a:lnTo>
                  <a:pt x="629259" y="993328"/>
                </a:lnTo>
                <a:lnTo>
                  <a:pt x="626269" y="979721"/>
                </a:lnTo>
                <a:lnTo>
                  <a:pt x="623239" y="967841"/>
                </a:lnTo>
                <a:lnTo>
                  <a:pt x="621639" y="962913"/>
                </a:lnTo>
                <a:lnTo>
                  <a:pt x="615835" y="953820"/>
                </a:lnTo>
                <a:lnTo>
                  <a:pt x="615264" y="948651"/>
                </a:lnTo>
                <a:lnTo>
                  <a:pt x="614641" y="942974"/>
                </a:lnTo>
                <a:lnTo>
                  <a:pt x="617461" y="931595"/>
                </a:lnTo>
                <a:lnTo>
                  <a:pt x="619251" y="926160"/>
                </a:lnTo>
                <a:lnTo>
                  <a:pt x="620471" y="922515"/>
                </a:lnTo>
                <a:lnTo>
                  <a:pt x="623290" y="914984"/>
                </a:lnTo>
                <a:lnTo>
                  <a:pt x="626135" y="912393"/>
                </a:lnTo>
                <a:lnTo>
                  <a:pt x="628446" y="910297"/>
                </a:lnTo>
                <a:lnTo>
                  <a:pt x="635152" y="909891"/>
                </a:lnTo>
                <a:lnTo>
                  <a:pt x="637997" y="908024"/>
                </a:lnTo>
                <a:lnTo>
                  <a:pt x="638467" y="907694"/>
                </a:lnTo>
                <a:lnTo>
                  <a:pt x="641946" y="904709"/>
                </a:lnTo>
                <a:lnTo>
                  <a:pt x="646175" y="896111"/>
                </a:lnTo>
                <a:lnTo>
                  <a:pt x="647522" y="891743"/>
                </a:lnTo>
                <a:lnTo>
                  <a:pt x="649160" y="886447"/>
                </a:lnTo>
                <a:lnTo>
                  <a:pt x="648398" y="875106"/>
                </a:lnTo>
                <a:lnTo>
                  <a:pt x="649338" y="869632"/>
                </a:lnTo>
                <a:lnTo>
                  <a:pt x="649575" y="868396"/>
                </a:lnTo>
                <a:lnTo>
                  <a:pt x="653134" y="855748"/>
                </a:lnTo>
                <a:lnTo>
                  <a:pt x="656221" y="843533"/>
                </a:lnTo>
                <a:lnTo>
                  <a:pt x="656436" y="841468"/>
                </a:lnTo>
                <a:lnTo>
                  <a:pt x="656706" y="828168"/>
                </a:lnTo>
                <a:lnTo>
                  <a:pt x="656221" y="815632"/>
                </a:lnTo>
                <a:lnTo>
                  <a:pt x="655789" y="810728"/>
                </a:lnTo>
                <a:lnTo>
                  <a:pt x="654082" y="797059"/>
                </a:lnTo>
                <a:lnTo>
                  <a:pt x="652233" y="784821"/>
                </a:lnTo>
                <a:lnTo>
                  <a:pt x="651462" y="780304"/>
                </a:lnTo>
                <a:lnTo>
                  <a:pt x="648918" y="766789"/>
                </a:lnTo>
                <a:lnTo>
                  <a:pt x="646074" y="754748"/>
                </a:lnTo>
                <a:lnTo>
                  <a:pt x="644664" y="749985"/>
                </a:lnTo>
                <a:lnTo>
                  <a:pt x="639864" y="741133"/>
                </a:lnTo>
                <a:lnTo>
                  <a:pt x="638822" y="736257"/>
                </a:lnTo>
                <a:lnTo>
                  <a:pt x="637641" y="730757"/>
                </a:lnTo>
                <a:lnTo>
                  <a:pt x="637412" y="719429"/>
                </a:lnTo>
                <a:lnTo>
                  <a:pt x="637743" y="713790"/>
                </a:lnTo>
                <a:lnTo>
                  <a:pt x="637814" y="712896"/>
                </a:lnTo>
                <a:lnTo>
                  <a:pt x="640311" y="700114"/>
                </a:lnTo>
                <a:lnTo>
                  <a:pt x="642086" y="687704"/>
                </a:lnTo>
                <a:lnTo>
                  <a:pt x="641870" y="683107"/>
                </a:lnTo>
                <a:lnTo>
                  <a:pt x="639292" y="674115"/>
                </a:lnTo>
                <a:lnTo>
                  <a:pt x="637374" y="669937"/>
                </a:lnTo>
                <a:lnTo>
                  <a:pt x="636041" y="667054"/>
                </a:lnTo>
                <a:lnTo>
                  <a:pt x="632129" y="661911"/>
                </a:lnTo>
                <a:lnTo>
                  <a:pt x="630123" y="659434"/>
                </a:lnTo>
                <a:lnTo>
                  <a:pt x="627557" y="656247"/>
                </a:lnTo>
                <a:lnTo>
                  <a:pt x="620687" y="651179"/>
                </a:lnTo>
                <a:lnTo>
                  <a:pt x="618883" y="647484"/>
                </a:lnTo>
                <a:lnTo>
                  <a:pt x="617575" y="644766"/>
                </a:lnTo>
                <a:lnTo>
                  <a:pt x="617562" y="638517"/>
                </a:lnTo>
                <a:lnTo>
                  <a:pt x="617080" y="635507"/>
                </a:lnTo>
                <a:lnTo>
                  <a:pt x="616508" y="631913"/>
                </a:lnTo>
                <a:lnTo>
                  <a:pt x="614273" y="624776"/>
                </a:lnTo>
                <a:lnTo>
                  <a:pt x="614667" y="621156"/>
                </a:lnTo>
                <a:lnTo>
                  <a:pt x="614933" y="619734"/>
                </a:lnTo>
                <a:lnTo>
                  <a:pt x="610247" y="617575"/>
                </a:lnTo>
                <a:lnTo>
                  <a:pt x="604456" y="615086"/>
                </a:lnTo>
                <a:lnTo>
                  <a:pt x="601497" y="614489"/>
                </a:lnTo>
                <a:lnTo>
                  <a:pt x="595629" y="613308"/>
                </a:lnTo>
                <a:lnTo>
                  <a:pt x="583133" y="616699"/>
                </a:lnTo>
                <a:lnTo>
                  <a:pt x="577570" y="614489"/>
                </a:lnTo>
                <a:lnTo>
                  <a:pt x="573519" y="612876"/>
                </a:lnTo>
                <a:lnTo>
                  <a:pt x="568756" y="604558"/>
                </a:lnTo>
                <a:lnTo>
                  <a:pt x="564895" y="602551"/>
                </a:lnTo>
                <a:lnTo>
                  <a:pt x="561682" y="600887"/>
                </a:lnTo>
                <a:lnTo>
                  <a:pt x="554342" y="599287"/>
                </a:lnTo>
                <a:lnTo>
                  <a:pt x="550760" y="599630"/>
                </a:lnTo>
                <a:lnTo>
                  <a:pt x="548703" y="599859"/>
                </a:lnTo>
                <a:lnTo>
                  <a:pt x="545210" y="602653"/>
                </a:lnTo>
                <a:lnTo>
                  <a:pt x="543140" y="602894"/>
                </a:lnTo>
                <a:lnTo>
                  <a:pt x="538492" y="603427"/>
                </a:lnTo>
                <a:lnTo>
                  <a:pt x="528586" y="602208"/>
                </a:lnTo>
                <a:lnTo>
                  <a:pt x="524662" y="599630"/>
                </a:lnTo>
                <a:lnTo>
                  <a:pt x="520128" y="596671"/>
                </a:lnTo>
                <a:lnTo>
                  <a:pt x="516420" y="585457"/>
                </a:lnTo>
                <a:lnTo>
                  <a:pt x="512711" y="581520"/>
                </a:lnTo>
                <a:lnTo>
                  <a:pt x="509600" y="578230"/>
                </a:lnTo>
                <a:lnTo>
                  <a:pt x="501243" y="574014"/>
                </a:lnTo>
                <a:lnTo>
                  <a:pt x="498208" y="570636"/>
                </a:lnTo>
                <a:lnTo>
                  <a:pt x="495376" y="567499"/>
                </a:lnTo>
                <a:lnTo>
                  <a:pt x="492836" y="558749"/>
                </a:lnTo>
                <a:lnTo>
                  <a:pt x="489508" y="556145"/>
                </a:lnTo>
                <a:lnTo>
                  <a:pt x="486384" y="553681"/>
                </a:lnTo>
                <a:lnTo>
                  <a:pt x="477481" y="553834"/>
                </a:lnTo>
                <a:lnTo>
                  <a:pt x="474294" y="551433"/>
                </a:lnTo>
                <a:lnTo>
                  <a:pt x="471665" y="549478"/>
                </a:lnTo>
                <a:lnTo>
                  <a:pt x="469493" y="542734"/>
                </a:lnTo>
                <a:lnTo>
                  <a:pt x="465073" y="538822"/>
                </a:lnTo>
                <a:lnTo>
                  <a:pt x="460184" y="536460"/>
                </a:lnTo>
                <a:lnTo>
                  <a:pt x="457619" y="535863"/>
                </a:lnTo>
                <a:lnTo>
                  <a:pt x="454088" y="535012"/>
                </a:lnTo>
                <a:lnTo>
                  <a:pt x="446595" y="536892"/>
                </a:lnTo>
                <a:lnTo>
                  <a:pt x="443128" y="535863"/>
                </a:lnTo>
                <a:lnTo>
                  <a:pt x="440118" y="534949"/>
                </a:lnTo>
                <a:lnTo>
                  <a:pt x="434847" y="531177"/>
                </a:lnTo>
                <a:lnTo>
                  <a:pt x="430199" y="526580"/>
                </a:lnTo>
                <a:lnTo>
                  <a:pt x="427989" y="519315"/>
                </a:lnTo>
                <a:lnTo>
                  <a:pt x="425005" y="517728"/>
                </a:lnTo>
                <a:lnTo>
                  <a:pt x="422998" y="516674"/>
                </a:lnTo>
                <a:lnTo>
                  <a:pt x="418083" y="516978"/>
                </a:lnTo>
                <a:lnTo>
                  <a:pt x="415937" y="517728"/>
                </a:lnTo>
                <a:lnTo>
                  <a:pt x="412775" y="518845"/>
                </a:lnTo>
                <a:lnTo>
                  <a:pt x="408647" y="525106"/>
                </a:lnTo>
                <a:lnTo>
                  <a:pt x="405434" y="526059"/>
                </a:lnTo>
                <a:lnTo>
                  <a:pt x="402640" y="526897"/>
                </a:lnTo>
                <a:lnTo>
                  <a:pt x="396417" y="526326"/>
                </a:lnTo>
                <a:lnTo>
                  <a:pt x="393839" y="524979"/>
                </a:lnTo>
                <a:lnTo>
                  <a:pt x="390639" y="523328"/>
                </a:lnTo>
                <a:lnTo>
                  <a:pt x="386410" y="517093"/>
                </a:lnTo>
                <a:lnTo>
                  <a:pt x="384416" y="514121"/>
                </a:lnTo>
                <a:lnTo>
                  <a:pt x="382498" y="511238"/>
                </a:lnTo>
                <a:lnTo>
                  <a:pt x="380301" y="504558"/>
                </a:lnTo>
                <a:lnTo>
                  <a:pt x="378244" y="501776"/>
                </a:lnTo>
                <a:lnTo>
                  <a:pt x="368258" y="491564"/>
                </a:lnTo>
                <a:lnTo>
                  <a:pt x="358673" y="483298"/>
                </a:lnTo>
                <a:lnTo>
                  <a:pt x="356953" y="481908"/>
                </a:lnTo>
                <a:lnTo>
                  <a:pt x="346221" y="473956"/>
                </a:lnTo>
                <a:lnTo>
                  <a:pt x="336029" y="466648"/>
                </a:lnTo>
                <a:lnTo>
                  <a:pt x="332371" y="463956"/>
                </a:lnTo>
                <a:lnTo>
                  <a:pt x="324726" y="458965"/>
                </a:lnTo>
                <a:lnTo>
                  <a:pt x="321348" y="455955"/>
                </a:lnTo>
                <a:lnTo>
                  <a:pt x="318388" y="453288"/>
                </a:lnTo>
                <a:lnTo>
                  <a:pt x="312585" y="447636"/>
                </a:lnTo>
                <a:lnTo>
                  <a:pt x="310654" y="444157"/>
                </a:lnTo>
                <a:lnTo>
                  <a:pt x="308609" y="440448"/>
                </a:lnTo>
                <a:lnTo>
                  <a:pt x="306209" y="432092"/>
                </a:lnTo>
                <a:lnTo>
                  <a:pt x="306044" y="423849"/>
                </a:lnTo>
                <a:lnTo>
                  <a:pt x="309651" y="416280"/>
                </a:lnTo>
                <a:lnTo>
                  <a:pt x="309752" y="412267"/>
                </a:lnTo>
                <a:lnTo>
                  <a:pt x="309892" y="407073"/>
                </a:lnTo>
                <a:lnTo>
                  <a:pt x="308025" y="396646"/>
                </a:lnTo>
                <a:lnTo>
                  <a:pt x="306133" y="391794"/>
                </a:lnTo>
                <a:lnTo>
                  <a:pt x="304660" y="388035"/>
                </a:lnTo>
                <a:lnTo>
                  <a:pt x="298716" y="382015"/>
                </a:lnTo>
                <a:lnTo>
                  <a:pt x="297433" y="378218"/>
                </a:lnTo>
                <a:lnTo>
                  <a:pt x="295859" y="373545"/>
                </a:lnTo>
                <a:lnTo>
                  <a:pt x="295643" y="363537"/>
                </a:lnTo>
                <a:lnTo>
                  <a:pt x="295795" y="358647"/>
                </a:lnTo>
                <a:lnTo>
                  <a:pt x="295922" y="354977"/>
                </a:lnTo>
                <a:lnTo>
                  <a:pt x="299008" y="347649"/>
                </a:lnTo>
                <a:lnTo>
                  <a:pt x="297980" y="344131"/>
                </a:lnTo>
                <a:lnTo>
                  <a:pt x="296773" y="340055"/>
                </a:lnTo>
                <a:lnTo>
                  <a:pt x="289166" y="334797"/>
                </a:lnTo>
                <a:lnTo>
                  <a:pt x="286740" y="331266"/>
                </a:lnTo>
                <a:lnTo>
                  <a:pt x="284505" y="328015"/>
                </a:lnTo>
                <a:lnTo>
                  <a:pt x="280263" y="321144"/>
                </a:lnTo>
                <a:lnTo>
                  <a:pt x="279311" y="317322"/>
                </a:lnTo>
                <a:lnTo>
                  <a:pt x="278168" y="312737"/>
                </a:lnTo>
                <a:lnTo>
                  <a:pt x="278714" y="303136"/>
                </a:lnTo>
                <a:lnTo>
                  <a:pt x="279311" y="298462"/>
                </a:lnTo>
                <a:lnTo>
                  <a:pt x="279653" y="295821"/>
                </a:lnTo>
                <a:lnTo>
                  <a:pt x="280428" y="290283"/>
                </a:lnTo>
                <a:lnTo>
                  <a:pt x="283540" y="286118"/>
                </a:lnTo>
                <a:lnTo>
                  <a:pt x="288543" y="284238"/>
                </a:lnTo>
                <a:lnTo>
                  <a:pt x="290664" y="282892"/>
                </a:lnTo>
                <a:lnTo>
                  <a:pt x="293230" y="281254"/>
                </a:lnTo>
                <a:lnTo>
                  <a:pt x="299288" y="278777"/>
                </a:lnTo>
                <a:lnTo>
                  <a:pt x="300812" y="276136"/>
                </a:lnTo>
                <a:lnTo>
                  <a:pt x="302323" y="273507"/>
                </a:lnTo>
                <a:lnTo>
                  <a:pt x="302285" y="266992"/>
                </a:lnTo>
                <a:lnTo>
                  <a:pt x="301536" y="264045"/>
                </a:lnTo>
                <a:lnTo>
                  <a:pt x="300304" y="259156"/>
                </a:lnTo>
                <a:lnTo>
                  <a:pt x="294424" y="250507"/>
                </a:lnTo>
                <a:lnTo>
                  <a:pt x="290906" y="246900"/>
                </a:lnTo>
                <a:lnTo>
                  <a:pt x="287934" y="243839"/>
                </a:lnTo>
                <a:lnTo>
                  <a:pt x="280352" y="239598"/>
                </a:lnTo>
                <a:lnTo>
                  <a:pt x="276644" y="237477"/>
                </a:lnTo>
                <a:lnTo>
                  <a:pt x="273672" y="235762"/>
                </a:lnTo>
                <a:lnTo>
                  <a:pt x="267423" y="232892"/>
                </a:lnTo>
                <a:lnTo>
                  <a:pt x="264325" y="231419"/>
                </a:lnTo>
                <a:lnTo>
                  <a:pt x="261988" y="230301"/>
                </a:lnTo>
                <a:lnTo>
                  <a:pt x="256298" y="229260"/>
                </a:lnTo>
                <a:lnTo>
                  <a:pt x="254901" y="227075"/>
                </a:lnTo>
                <a:lnTo>
                  <a:pt x="253085" y="224243"/>
                </a:lnTo>
                <a:lnTo>
                  <a:pt x="254495" y="216890"/>
                </a:lnTo>
                <a:lnTo>
                  <a:pt x="254901" y="213550"/>
                </a:lnTo>
                <a:lnTo>
                  <a:pt x="255549" y="208419"/>
                </a:lnTo>
                <a:lnTo>
                  <a:pt x="258063" y="198297"/>
                </a:lnTo>
                <a:lnTo>
                  <a:pt x="259981" y="193509"/>
                </a:lnTo>
                <a:lnTo>
                  <a:pt x="261200" y="190449"/>
                </a:lnTo>
                <a:lnTo>
                  <a:pt x="263601" y="186308"/>
                </a:lnTo>
                <a:lnTo>
                  <a:pt x="266128" y="182105"/>
                </a:lnTo>
                <a:lnTo>
                  <a:pt x="263055" y="178549"/>
                </a:lnTo>
                <a:lnTo>
                  <a:pt x="259333" y="174345"/>
                </a:lnTo>
                <a:lnTo>
                  <a:pt x="257327" y="172478"/>
                </a:lnTo>
                <a:lnTo>
                  <a:pt x="253758" y="169176"/>
                </a:lnTo>
                <a:lnTo>
                  <a:pt x="245389" y="163982"/>
                </a:lnTo>
                <a:lnTo>
                  <a:pt x="241858" y="160642"/>
                </a:lnTo>
                <a:lnTo>
                  <a:pt x="238417" y="157352"/>
                </a:lnTo>
                <a:lnTo>
                  <a:pt x="233591" y="148628"/>
                </a:lnTo>
                <a:lnTo>
                  <a:pt x="229539" y="146126"/>
                </a:lnTo>
                <a:lnTo>
                  <a:pt x="226682" y="144386"/>
                </a:lnTo>
                <a:lnTo>
                  <a:pt x="219506" y="144449"/>
                </a:lnTo>
                <a:lnTo>
                  <a:pt x="216484" y="142989"/>
                </a:lnTo>
                <a:lnTo>
                  <a:pt x="213944" y="141757"/>
                </a:lnTo>
                <a:lnTo>
                  <a:pt x="210235" y="136918"/>
                </a:lnTo>
                <a:lnTo>
                  <a:pt x="207556" y="135978"/>
                </a:lnTo>
                <a:lnTo>
                  <a:pt x="205333" y="135229"/>
                </a:lnTo>
                <a:lnTo>
                  <a:pt x="200482" y="135978"/>
                </a:lnTo>
                <a:lnTo>
                  <a:pt x="195948" y="135978"/>
                </a:lnTo>
                <a:lnTo>
                  <a:pt x="191325" y="137058"/>
                </a:lnTo>
                <a:lnTo>
                  <a:pt x="189433" y="135978"/>
                </a:lnTo>
                <a:lnTo>
                  <a:pt x="185559" y="133807"/>
                </a:lnTo>
                <a:lnTo>
                  <a:pt x="183476" y="123812"/>
                </a:lnTo>
                <a:lnTo>
                  <a:pt x="180251" y="120764"/>
                </a:lnTo>
                <a:lnTo>
                  <a:pt x="177622" y="118287"/>
                </a:lnTo>
                <a:lnTo>
                  <a:pt x="170611" y="115785"/>
                </a:lnTo>
                <a:lnTo>
                  <a:pt x="167449" y="113995"/>
                </a:lnTo>
                <a:lnTo>
                  <a:pt x="165049" y="112661"/>
                </a:lnTo>
                <a:lnTo>
                  <a:pt x="159969" y="110375"/>
                </a:lnTo>
                <a:lnTo>
                  <a:pt x="155613" y="106083"/>
                </a:lnTo>
                <a:lnTo>
                  <a:pt x="152780" y="99745"/>
                </a:lnTo>
                <a:lnTo>
                  <a:pt x="151015" y="96837"/>
                </a:lnTo>
                <a:lnTo>
                  <a:pt x="149758" y="94780"/>
                </a:lnTo>
                <a:lnTo>
                  <a:pt x="146596" y="90957"/>
                </a:lnTo>
                <a:lnTo>
                  <a:pt x="145935" y="88645"/>
                </a:lnTo>
                <a:lnTo>
                  <a:pt x="144792" y="84581"/>
                </a:lnTo>
                <a:lnTo>
                  <a:pt x="143992" y="75488"/>
                </a:lnTo>
                <a:lnTo>
                  <a:pt x="145935" y="71729"/>
                </a:lnTo>
                <a:lnTo>
                  <a:pt x="147205" y="69291"/>
                </a:lnTo>
                <a:lnTo>
                  <a:pt x="153682" y="67894"/>
                </a:lnTo>
                <a:lnTo>
                  <a:pt x="154876" y="65455"/>
                </a:lnTo>
                <a:lnTo>
                  <a:pt x="156692" y="61683"/>
                </a:lnTo>
                <a:lnTo>
                  <a:pt x="154990" y="52806"/>
                </a:lnTo>
                <a:lnTo>
                  <a:pt x="153911" y="48767"/>
                </a:lnTo>
                <a:lnTo>
                  <a:pt x="153288" y="46431"/>
                </a:lnTo>
                <a:lnTo>
                  <a:pt x="150139" y="42430"/>
                </a:lnTo>
                <a:lnTo>
                  <a:pt x="149567" y="40081"/>
                </a:lnTo>
                <a:lnTo>
                  <a:pt x="148628" y="36258"/>
                </a:lnTo>
                <a:lnTo>
                  <a:pt x="148704" y="28244"/>
                </a:lnTo>
                <a:lnTo>
                  <a:pt x="149326" y="24358"/>
                </a:lnTo>
                <a:lnTo>
                  <a:pt x="149847" y="21094"/>
                </a:lnTo>
                <a:lnTo>
                  <a:pt x="153034" y="15062"/>
                </a:lnTo>
                <a:lnTo>
                  <a:pt x="153669" y="11810"/>
                </a:lnTo>
                <a:lnTo>
                  <a:pt x="154152" y="9385"/>
                </a:lnTo>
                <a:lnTo>
                  <a:pt x="154393" y="4178"/>
                </a:lnTo>
                <a:lnTo>
                  <a:pt x="154520" y="0"/>
                </a:lnTo>
                <a:lnTo>
                  <a:pt x="151485" y="533"/>
                </a:lnTo>
                <a:lnTo>
                  <a:pt x="147789" y="1003"/>
                </a:lnTo>
                <a:lnTo>
                  <a:pt x="146176" y="2374"/>
                </a:lnTo>
                <a:lnTo>
                  <a:pt x="143586" y="4622"/>
                </a:lnTo>
                <a:lnTo>
                  <a:pt x="142316" y="11950"/>
                </a:lnTo>
                <a:lnTo>
                  <a:pt x="140627" y="14947"/>
                </a:lnTo>
                <a:lnTo>
                  <a:pt x="138087" y="19443"/>
                </a:lnTo>
                <a:lnTo>
                  <a:pt x="133019" y="28905"/>
                </a:lnTo>
                <a:lnTo>
                  <a:pt x="128790" y="31851"/>
                </a:lnTo>
                <a:lnTo>
                  <a:pt x="124485" y="34848"/>
                </a:lnTo>
                <a:lnTo>
                  <a:pt x="113118" y="34709"/>
                </a:lnTo>
                <a:lnTo>
                  <a:pt x="108496" y="37185"/>
                </a:lnTo>
                <a:lnTo>
                  <a:pt x="103657" y="39738"/>
                </a:lnTo>
                <a:lnTo>
                  <a:pt x="96380" y="48298"/>
                </a:lnTo>
                <a:lnTo>
                  <a:pt x="92062" y="51676"/>
                </a:lnTo>
                <a:lnTo>
                  <a:pt x="90385" y="52971"/>
                </a:lnTo>
                <a:lnTo>
                  <a:pt x="86486" y="54927"/>
                </a:lnTo>
                <a:lnTo>
                  <a:pt x="85051" y="56514"/>
                </a:lnTo>
                <a:lnTo>
                  <a:pt x="82613" y="59207"/>
                </a:lnTo>
                <a:lnTo>
                  <a:pt x="81191" y="67436"/>
                </a:lnTo>
                <a:lnTo>
                  <a:pt x="78054" y="69303"/>
                </a:lnTo>
                <a:lnTo>
                  <a:pt x="75869" y="70599"/>
                </a:lnTo>
                <a:lnTo>
                  <a:pt x="70142" y="68122"/>
                </a:lnTo>
                <a:lnTo>
                  <a:pt x="65595" y="70535"/>
                </a:lnTo>
                <a:lnTo>
                  <a:pt x="61925" y="75412"/>
                </a:lnTo>
                <a:lnTo>
                  <a:pt x="62102" y="78003"/>
                </a:lnTo>
                <a:lnTo>
                  <a:pt x="62255" y="80187"/>
                </a:lnTo>
                <a:lnTo>
                  <a:pt x="66890" y="82588"/>
                </a:lnTo>
                <a:lnTo>
                  <a:pt x="67894" y="84531"/>
                </a:lnTo>
                <a:lnTo>
                  <a:pt x="69824" y="88226"/>
                </a:lnTo>
                <a:lnTo>
                  <a:pt x="71805" y="96558"/>
                </a:lnTo>
                <a:lnTo>
                  <a:pt x="71754" y="103162"/>
                </a:lnTo>
                <a:lnTo>
                  <a:pt x="70535" y="108000"/>
                </a:lnTo>
                <a:lnTo>
                  <a:pt x="69354" y="110134"/>
                </a:lnTo>
                <a:lnTo>
                  <a:pt x="67703" y="113131"/>
                </a:lnTo>
                <a:lnTo>
                  <a:pt x="62547" y="117855"/>
                </a:lnTo>
                <a:lnTo>
                  <a:pt x="59931" y="120040"/>
                </a:lnTo>
                <a:lnTo>
                  <a:pt x="56553" y="122859"/>
                </a:lnTo>
                <a:lnTo>
                  <a:pt x="48132" y="126428"/>
                </a:lnTo>
                <a:lnTo>
                  <a:pt x="45186" y="129705"/>
                </a:lnTo>
                <a:lnTo>
                  <a:pt x="41986" y="133286"/>
                </a:lnTo>
                <a:lnTo>
                  <a:pt x="37655" y="142201"/>
                </a:lnTo>
                <a:lnTo>
                  <a:pt x="36487" y="146862"/>
                </a:lnTo>
                <a:lnTo>
                  <a:pt x="35826" y="149504"/>
                </a:lnTo>
                <a:lnTo>
                  <a:pt x="34277" y="155867"/>
                </a:lnTo>
                <a:lnTo>
                  <a:pt x="37960" y="159346"/>
                </a:lnTo>
                <a:lnTo>
                  <a:pt x="43611" y="158153"/>
                </a:lnTo>
                <a:lnTo>
                  <a:pt x="47637" y="155930"/>
                </a:lnTo>
                <a:lnTo>
                  <a:pt x="49263" y="151206"/>
                </a:lnTo>
                <a:lnTo>
                  <a:pt x="52793" y="148259"/>
                </a:lnTo>
                <a:lnTo>
                  <a:pt x="57162" y="146176"/>
                </a:lnTo>
                <a:lnTo>
                  <a:pt x="61150" y="145275"/>
                </a:lnTo>
                <a:lnTo>
                  <a:pt x="65214" y="144411"/>
                </a:lnTo>
                <a:lnTo>
                  <a:pt x="67563" y="146761"/>
                </a:lnTo>
                <a:lnTo>
                  <a:pt x="66687" y="150380"/>
                </a:lnTo>
                <a:lnTo>
                  <a:pt x="66446" y="151930"/>
                </a:lnTo>
                <a:lnTo>
                  <a:pt x="65951" y="155181"/>
                </a:lnTo>
                <a:lnTo>
                  <a:pt x="64338" y="161734"/>
                </a:lnTo>
                <a:lnTo>
                  <a:pt x="62585" y="164503"/>
                </a:lnTo>
                <a:lnTo>
                  <a:pt x="60921" y="167144"/>
                </a:lnTo>
                <a:lnTo>
                  <a:pt x="56045" y="171310"/>
                </a:lnTo>
                <a:lnTo>
                  <a:pt x="53403" y="172961"/>
                </a:lnTo>
                <a:lnTo>
                  <a:pt x="51866" y="173926"/>
                </a:lnTo>
                <a:lnTo>
                  <a:pt x="48348" y="176237"/>
                </a:lnTo>
                <a:lnTo>
                  <a:pt x="45084" y="175056"/>
                </a:lnTo>
                <a:lnTo>
                  <a:pt x="44780" y="170865"/>
                </a:lnTo>
                <a:lnTo>
                  <a:pt x="42519" y="169011"/>
                </a:lnTo>
                <a:lnTo>
                  <a:pt x="39928" y="168351"/>
                </a:lnTo>
                <a:lnTo>
                  <a:pt x="37655" y="168376"/>
                </a:lnTo>
                <a:lnTo>
                  <a:pt x="34251" y="171005"/>
                </a:lnTo>
                <a:lnTo>
                  <a:pt x="37795" y="173354"/>
                </a:lnTo>
                <a:lnTo>
                  <a:pt x="38061" y="176161"/>
                </a:lnTo>
                <a:lnTo>
                  <a:pt x="37299" y="178981"/>
                </a:lnTo>
                <a:lnTo>
                  <a:pt x="34429" y="181013"/>
                </a:lnTo>
                <a:lnTo>
                  <a:pt x="29044" y="178307"/>
                </a:lnTo>
                <a:lnTo>
                  <a:pt x="26123" y="180708"/>
                </a:lnTo>
                <a:lnTo>
                  <a:pt x="25869" y="184238"/>
                </a:lnTo>
                <a:lnTo>
                  <a:pt x="26111" y="185750"/>
                </a:lnTo>
                <a:lnTo>
                  <a:pt x="26479" y="188290"/>
                </a:lnTo>
                <a:lnTo>
                  <a:pt x="31648" y="192265"/>
                </a:lnTo>
                <a:lnTo>
                  <a:pt x="30937" y="194690"/>
                </a:lnTo>
                <a:lnTo>
                  <a:pt x="30149" y="197434"/>
                </a:lnTo>
                <a:lnTo>
                  <a:pt x="23190" y="198412"/>
                </a:lnTo>
                <a:lnTo>
                  <a:pt x="19176" y="201866"/>
                </a:lnTo>
                <a:lnTo>
                  <a:pt x="17119" y="206781"/>
                </a:lnTo>
                <a:lnTo>
                  <a:pt x="13080" y="209080"/>
                </a:lnTo>
                <a:lnTo>
                  <a:pt x="8242" y="208203"/>
                </a:lnTo>
                <a:lnTo>
                  <a:pt x="4432" y="210134"/>
                </a:lnTo>
                <a:lnTo>
                  <a:pt x="939" y="213194"/>
                </a:lnTo>
                <a:lnTo>
                  <a:pt x="0" y="217411"/>
                </a:lnTo>
                <a:lnTo>
                  <a:pt x="1574" y="222389"/>
                </a:lnTo>
                <a:lnTo>
                  <a:pt x="5118" y="224929"/>
                </a:lnTo>
                <a:lnTo>
                  <a:pt x="10045" y="224815"/>
                </a:lnTo>
                <a:lnTo>
                  <a:pt x="14376" y="222135"/>
                </a:lnTo>
                <a:lnTo>
                  <a:pt x="15366" y="215430"/>
                </a:lnTo>
                <a:lnTo>
                  <a:pt x="18745" y="210997"/>
                </a:lnTo>
                <a:lnTo>
                  <a:pt x="22885" y="207733"/>
                </a:lnTo>
                <a:lnTo>
                  <a:pt x="27292" y="204088"/>
                </a:lnTo>
                <a:lnTo>
                  <a:pt x="32372" y="200494"/>
                </a:lnTo>
                <a:lnTo>
                  <a:pt x="37020" y="196799"/>
                </a:lnTo>
                <a:lnTo>
                  <a:pt x="40995" y="192646"/>
                </a:lnTo>
                <a:lnTo>
                  <a:pt x="43497" y="191325"/>
                </a:lnTo>
                <a:lnTo>
                  <a:pt x="46558" y="189699"/>
                </a:lnTo>
                <a:lnTo>
                  <a:pt x="53479" y="186385"/>
                </a:lnTo>
                <a:lnTo>
                  <a:pt x="56794" y="187388"/>
                </a:lnTo>
                <a:lnTo>
                  <a:pt x="59004" y="189522"/>
                </a:lnTo>
                <a:lnTo>
                  <a:pt x="60070" y="192658"/>
                </a:lnTo>
                <a:lnTo>
                  <a:pt x="58178" y="197535"/>
                </a:lnTo>
                <a:lnTo>
                  <a:pt x="59423" y="200990"/>
                </a:lnTo>
                <a:lnTo>
                  <a:pt x="62102" y="202450"/>
                </a:lnTo>
                <a:lnTo>
                  <a:pt x="63411" y="205803"/>
                </a:lnTo>
                <a:lnTo>
                  <a:pt x="63842" y="210883"/>
                </a:lnTo>
                <a:lnTo>
                  <a:pt x="61277" y="214731"/>
                </a:lnTo>
                <a:lnTo>
                  <a:pt x="56083" y="215531"/>
                </a:lnTo>
                <a:lnTo>
                  <a:pt x="52768" y="216827"/>
                </a:lnTo>
                <a:lnTo>
                  <a:pt x="47904" y="219392"/>
                </a:lnTo>
                <a:lnTo>
                  <a:pt x="47866" y="224142"/>
                </a:lnTo>
                <a:lnTo>
                  <a:pt x="48094" y="227558"/>
                </a:lnTo>
                <a:lnTo>
                  <a:pt x="51422" y="229628"/>
                </a:lnTo>
                <a:lnTo>
                  <a:pt x="54673" y="229908"/>
                </a:lnTo>
                <a:lnTo>
                  <a:pt x="58432" y="227837"/>
                </a:lnTo>
                <a:lnTo>
                  <a:pt x="62268" y="227304"/>
                </a:lnTo>
                <a:lnTo>
                  <a:pt x="66332" y="226542"/>
                </a:lnTo>
                <a:lnTo>
                  <a:pt x="69786" y="228777"/>
                </a:lnTo>
                <a:lnTo>
                  <a:pt x="71462" y="233527"/>
                </a:lnTo>
                <a:lnTo>
                  <a:pt x="71602" y="238036"/>
                </a:lnTo>
                <a:lnTo>
                  <a:pt x="68389" y="241973"/>
                </a:lnTo>
                <a:lnTo>
                  <a:pt x="68389" y="246672"/>
                </a:lnTo>
                <a:lnTo>
                  <a:pt x="70065" y="251663"/>
                </a:lnTo>
                <a:lnTo>
                  <a:pt x="72682" y="254355"/>
                </a:lnTo>
                <a:lnTo>
                  <a:pt x="75666" y="254431"/>
                </a:lnTo>
                <a:lnTo>
                  <a:pt x="78054" y="256755"/>
                </a:lnTo>
                <a:lnTo>
                  <a:pt x="79286" y="260845"/>
                </a:lnTo>
                <a:lnTo>
                  <a:pt x="80225" y="264960"/>
                </a:lnTo>
                <a:lnTo>
                  <a:pt x="79857" y="269379"/>
                </a:lnTo>
                <a:lnTo>
                  <a:pt x="80517" y="273215"/>
                </a:lnTo>
                <a:lnTo>
                  <a:pt x="82321" y="276364"/>
                </a:lnTo>
                <a:lnTo>
                  <a:pt x="81927" y="280377"/>
                </a:lnTo>
                <a:lnTo>
                  <a:pt x="78689" y="284124"/>
                </a:lnTo>
                <a:lnTo>
                  <a:pt x="77000" y="288264"/>
                </a:lnTo>
                <a:lnTo>
                  <a:pt x="75564" y="292366"/>
                </a:lnTo>
                <a:lnTo>
                  <a:pt x="75399" y="294487"/>
                </a:lnTo>
                <a:lnTo>
                  <a:pt x="75107" y="297941"/>
                </a:lnTo>
                <a:lnTo>
                  <a:pt x="74739" y="305701"/>
                </a:lnTo>
                <a:lnTo>
                  <a:pt x="77076" y="308267"/>
                </a:lnTo>
                <a:lnTo>
                  <a:pt x="78625" y="309956"/>
                </a:lnTo>
                <a:lnTo>
                  <a:pt x="83743" y="310133"/>
                </a:lnTo>
                <a:lnTo>
                  <a:pt x="89014" y="310260"/>
                </a:lnTo>
                <a:lnTo>
                  <a:pt x="94881" y="307962"/>
                </a:lnTo>
                <a:lnTo>
                  <a:pt x="97866" y="308267"/>
                </a:lnTo>
                <a:lnTo>
                  <a:pt x="101130" y="308571"/>
                </a:lnTo>
                <a:lnTo>
                  <a:pt x="106933" y="312381"/>
                </a:lnTo>
                <a:lnTo>
                  <a:pt x="110185" y="312839"/>
                </a:lnTo>
                <a:lnTo>
                  <a:pt x="113309" y="313283"/>
                </a:lnTo>
                <a:lnTo>
                  <a:pt x="119900" y="310540"/>
                </a:lnTo>
                <a:lnTo>
                  <a:pt x="122745" y="311886"/>
                </a:lnTo>
                <a:lnTo>
                  <a:pt x="124752" y="312813"/>
                </a:lnTo>
                <a:lnTo>
                  <a:pt x="127330" y="316966"/>
                </a:lnTo>
                <a:lnTo>
                  <a:pt x="127825" y="319125"/>
                </a:lnTo>
                <a:lnTo>
                  <a:pt x="128638" y="322719"/>
                </a:lnTo>
                <a:lnTo>
                  <a:pt x="126644" y="330161"/>
                </a:lnTo>
                <a:lnTo>
                  <a:pt x="125412" y="333628"/>
                </a:lnTo>
                <a:lnTo>
                  <a:pt x="124421" y="336384"/>
                </a:lnTo>
                <a:lnTo>
                  <a:pt x="120815" y="341121"/>
                </a:lnTo>
                <a:lnTo>
                  <a:pt x="119608" y="343776"/>
                </a:lnTo>
                <a:lnTo>
                  <a:pt x="118465" y="346278"/>
                </a:lnTo>
                <a:lnTo>
                  <a:pt x="117360" y="351789"/>
                </a:lnTo>
                <a:lnTo>
                  <a:pt x="114782" y="356234"/>
                </a:lnTo>
                <a:lnTo>
                  <a:pt x="110820" y="359282"/>
                </a:lnTo>
                <a:lnTo>
                  <a:pt x="109702" y="361403"/>
                </a:lnTo>
                <a:lnTo>
                  <a:pt x="108038" y="364553"/>
                </a:lnTo>
                <a:lnTo>
                  <a:pt x="106171" y="371614"/>
                </a:lnTo>
                <a:lnTo>
                  <a:pt x="105994" y="378155"/>
                </a:lnTo>
                <a:lnTo>
                  <a:pt x="107137" y="384136"/>
                </a:lnTo>
                <a:lnTo>
                  <a:pt x="108496" y="386765"/>
                </a:lnTo>
                <a:lnTo>
                  <a:pt x="109512" y="388759"/>
                </a:lnTo>
                <a:lnTo>
                  <a:pt x="112356" y="393750"/>
                </a:lnTo>
                <a:lnTo>
                  <a:pt x="116471" y="392912"/>
                </a:lnTo>
                <a:lnTo>
                  <a:pt x="117144" y="387807"/>
                </a:lnTo>
                <a:lnTo>
                  <a:pt x="117220" y="384365"/>
                </a:lnTo>
                <a:lnTo>
                  <a:pt x="114871" y="381558"/>
                </a:lnTo>
                <a:lnTo>
                  <a:pt x="116344" y="378498"/>
                </a:lnTo>
                <a:lnTo>
                  <a:pt x="120815" y="377685"/>
                </a:lnTo>
                <a:lnTo>
                  <a:pt x="124891" y="376999"/>
                </a:lnTo>
                <a:lnTo>
                  <a:pt x="129311" y="378282"/>
                </a:lnTo>
                <a:lnTo>
                  <a:pt x="132778" y="377570"/>
                </a:lnTo>
                <a:lnTo>
                  <a:pt x="136283" y="375437"/>
                </a:lnTo>
                <a:lnTo>
                  <a:pt x="140792" y="374319"/>
                </a:lnTo>
                <a:lnTo>
                  <a:pt x="150367" y="374065"/>
                </a:lnTo>
                <a:lnTo>
                  <a:pt x="154876" y="375183"/>
                </a:lnTo>
                <a:lnTo>
                  <a:pt x="160883" y="376669"/>
                </a:lnTo>
                <a:lnTo>
                  <a:pt x="171932" y="383006"/>
                </a:lnTo>
                <a:lnTo>
                  <a:pt x="176618" y="387019"/>
                </a:lnTo>
                <a:lnTo>
                  <a:pt x="181305" y="391020"/>
                </a:lnTo>
                <a:lnTo>
                  <a:pt x="187109" y="402374"/>
                </a:lnTo>
                <a:lnTo>
                  <a:pt x="191604" y="406590"/>
                </a:lnTo>
                <a:lnTo>
                  <a:pt x="193357" y="408241"/>
                </a:lnTo>
                <a:lnTo>
                  <a:pt x="197370" y="410984"/>
                </a:lnTo>
                <a:lnTo>
                  <a:pt x="199580" y="411899"/>
                </a:lnTo>
                <a:lnTo>
                  <a:pt x="203504" y="413588"/>
                </a:lnTo>
                <a:lnTo>
                  <a:pt x="212420" y="413677"/>
                </a:lnTo>
                <a:lnTo>
                  <a:pt x="216255" y="415518"/>
                </a:lnTo>
                <a:lnTo>
                  <a:pt x="219494" y="417093"/>
                </a:lnTo>
                <a:lnTo>
                  <a:pt x="224320" y="422770"/>
                </a:lnTo>
                <a:lnTo>
                  <a:pt x="227355" y="424726"/>
                </a:lnTo>
                <a:lnTo>
                  <a:pt x="230073" y="426440"/>
                </a:lnTo>
                <a:lnTo>
                  <a:pt x="236639" y="428040"/>
                </a:lnTo>
                <a:lnTo>
                  <a:pt x="238963" y="430263"/>
                </a:lnTo>
                <a:lnTo>
                  <a:pt x="242290" y="433438"/>
                </a:lnTo>
                <a:lnTo>
                  <a:pt x="245046" y="442683"/>
                </a:lnTo>
                <a:lnTo>
                  <a:pt x="247662" y="446468"/>
                </a:lnTo>
                <a:lnTo>
                  <a:pt x="250748" y="450926"/>
                </a:lnTo>
                <a:lnTo>
                  <a:pt x="259753" y="457898"/>
                </a:lnTo>
                <a:lnTo>
                  <a:pt x="261912" y="462889"/>
                </a:lnTo>
                <a:lnTo>
                  <a:pt x="263969" y="467626"/>
                </a:lnTo>
                <a:lnTo>
                  <a:pt x="264363" y="478269"/>
                </a:lnTo>
                <a:lnTo>
                  <a:pt x="264083" y="483438"/>
                </a:lnTo>
                <a:lnTo>
                  <a:pt x="263855" y="488048"/>
                </a:lnTo>
                <a:lnTo>
                  <a:pt x="260769" y="496938"/>
                </a:lnTo>
                <a:lnTo>
                  <a:pt x="260222" y="501548"/>
                </a:lnTo>
                <a:lnTo>
                  <a:pt x="259905" y="504189"/>
                </a:lnTo>
                <a:lnTo>
                  <a:pt x="259384" y="509574"/>
                </a:lnTo>
                <a:lnTo>
                  <a:pt x="259981" y="512165"/>
                </a:lnTo>
                <a:lnTo>
                  <a:pt x="260807" y="515759"/>
                </a:lnTo>
                <a:lnTo>
                  <a:pt x="264985" y="522008"/>
                </a:lnTo>
                <a:lnTo>
                  <a:pt x="266750" y="525233"/>
                </a:lnTo>
                <a:lnTo>
                  <a:pt x="267463" y="526529"/>
                </a:lnTo>
                <a:lnTo>
                  <a:pt x="273945" y="538011"/>
                </a:lnTo>
                <a:lnTo>
                  <a:pt x="280276" y="548893"/>
                </a:lnTo>
                <a:lnTo>
                  <a:pt x="282397" y="552437"/>
                </a:lnTo>
                <a:lnTo>
                  <a:pt x="287121" y="559231"/>
                </a:lnTo>
                <a:lnTo>
                  <a:pt x="288975" y="562914"/>
                </a:lnTo>
                <a:lnTo>
                  <a:pt x="291274" y="567499"/>
                </a:lnTo>
                <a:lnTo>
                  <a:pt x="293649" y="577722"/>
                </a:lnTo>
                <a:lnTo>
                  <a:pt x="296468" y="582002"/>
                </a:lnTo>
                <a:lnTo>
                  <a:pt x="298983" y="585851"/>
                </a:lnTo>
                <a:lnTo>
                  <a:pt x="305384" y="592988"/>
                </a:lnTo>
                <a:lnTo>
                  <a:pt x="309511" y="595058"/>
                </a:lnTo>
                <a:lnTo>
                  <a:pt x="313334" y="596950"/>
                </a:lnTo>
                <a:lnTo>
                  <a:pt x="322491" y="595795"/>
                </a:lnTo>
                <a:lnTo>
                  <a:pt x="326428" y="597458"/>
                </a:lnTo>
                <a:lnTo>
                  <a:pt x="329578" y="599107"/>
                </a:lnTo>
                <a:lnTo>
                  <a:pt x="340482" y="607261"/>
                </a:lnTo>
                <a:lnTo>
                  <a:pt x="349859" y="615581"/>
                </a:lnTo>
                <a:lnTo>
                  <a:pt x="354587" y="620033"/>
                </a:lnTo>
                <a:lnTo>
                  <a:pt x="364362" y="630007"/>
                </a:lnTo>
                <a:lnTo>
                  <a:pt x="372084" y="639508"/>
                </a:lnTo>
                <a:lnTo>
                  <a:pt x="373786" y="642369"/>
                </a:lnTo>
                <a:lnTo>
                  <a:pt x="379580" y="654702"/>
                </a:lnTo>
                <a:lnTo>
                  <a:pt x="383451" y="666572"/>
                </a:lnTo>
                <a:lnTo>
                  <a:pt x="384276" y="670775"/>
                </a:lnTo>
                <a:lnTo>
                  <a:pt x="385394" y="679945"/>
                </a:lnTo>
                <a:lnTo>
                  <a:pt x="383324" y="683717"/>
                </a:lnTo>
                <a:lnTo>
                  <a:pt x="381711" y="686650"/>
                </a:lnTo>
                <a:lnTo>
                  <a:pt x="373799" y="688085"/>
                </a:lnTo>
                <a:lnTo>
                  <a:pt x="372084" y="690981"/>
                </a:lnTo>
                <a:lnTo>
                  <a:pt x="368973" y="696213"/>
                </a:lnTo>
                <a:lnTo>
                  <a:pt x="370497" y="709167"/>
                </a:lnTo>
                <a:lnTo>
                  <a:pt x="370281" y="715251"/>
                </a:lnTo>
                <a:lnTo>
                  <a:pt x="370258" y="715843"/>
                </a:lnTo>
                <a:lnTo>
                  <a:pt x="369786" y="728760"/>
                </a:lnTo>
                <a:lnTo>
                  <a:pt x="370281" y="741337"/>
                </a:lnTo>
                <a:lnTo>
                  <a:pt x="371246" y="747267"/>
                </a:lnTo>
                <a:lnTo>
                  <a:pt x="375234" y="758761"/>
                </a:lnTo>
                <a:lnTo>
                  <a:pt x="377888" y="764171"/>
                </a:lnTo>
                <a:lnTo>
                  <a:pt x="379171" y="766800"/>
                </a:lnTo>
                <a:lnTo>
                  <a:pt x="382955" y="771410"/>
                </a:lnTo>
                <a:lnTo>
                  <a:pt x="384416" y="773963"/>
                </a:lnTo>
                <a:lnTo>
                  <a:pt x="386384" y="777455"/>
                </a:lnTo>
                <a:lnTo>
                  <a:pt x="391121" y="784440"/>
                </a:lnTo>
                <a:lnTo>
                  <a:pt x="391299" y="788454"/>
                </a:lnTo>
                <a:lnTo>
                  <a:pt x="391452" y="791832"/>
                </a:lnTo>
                <a:lnTo>
                  <a:pt x="387184" y="797826"/>
                </a:lnTo>
                <a:lnTo>
                  <a:pt x="386587" y="801141"/>
                </a:lnTo>
                <a:lnTo>
                  <a:pt x="386029" y="804265"/>
                </a:lnTo>
                <a:lnTo>
                  <a:pt x="388467" y="811263"/>
                </a:lnTo>
                <a:lnTo>
                  <a:pt x="386587" y="813815"/>
                </a:lnTo>
                <a:lnTo>
                  <a:pt x="385292" y="815568"/>
                </a:lnTo>
                <a:lnTo>
                  <a:pt x="380415" y="816076"/>
                </a:lnTo>
                <a:lnTo>
                  <a:pt x="376085" y="816635"/>
                </a:lnTo>
                <a:lnTo>
                  <a:pt x="371411" y="814870"/>
                </a:lnTo>
                <a:lnTo>
                  <a:pt x="368096" y="816889"/>
                </a:lnTo>
                <a:lnTo>
                  <a:pt x="367296" y="820597"/>
                </a:lnTo>
                <a:lnTo>
                  <a:pt x="366648" y="822172"/>
                </a:lnTo>
                <a:lnTo>
                  <a:pt x="365201" y="825703"/>
                </a:lnTo>
                <a:lnTo>
                  <a:pt x="363804" y="833526"/>
                </a:lnTo>
                <a:lnTo>
                  <a:pt x="361581" y="836650"/>
                </a:lnTo>
                <a:lnTo>
                  <a:pt x="359638" y="839381"/>
                </a:lnTo>
                <a:lnTo>
                  <a:pt x="354139" y="843622"/>
                </a:lnTo>
                <a:lnTo>
                  <a:pt x="351066" y="844981"/>
                </a:lnTo>
                <a:lnTo>
                  <a:pt x="349046" y="845896"/>
                </a:lnTo>
                <a:lnTo>
                  <a:pt x="344462" y="845731"/>
                </a:lnTo>
                <a:lnTo>
                  <a:pt x="342366" y="846454"/>
                </a:lnTo>
                <a:lnTo>
                  <a:pt x="339648" y="847369"/>
                </a:lnTo>
                <a:lnTo>
                  <a:pt x="335013" y="851179"/>
                </a:lnTo>
                <a:lnTo>
                  <a:pt x="332219" y="851877"/>
                </a:lnTo>
                <a:lnTo>
                  <a:pt x="328968" y="852690"/>
                </a:lnTo>
                <a:lnTo>
                  <a:pt x="321754" y="853503"/>
                </a:lnTo>
                <a:lnTo>
                  <a:pt x="318820" y="851877"/>
                </a:lnTo>
                <a:lnTo>
                  <a:pt x="317004" y="850417"/>
                </a:lnTo>
                <a:lnTo>
                  <a:pt x="315823" y="853351"/>
                </a:lnTo>
                <a:lnTo>
                  <a:pt x="316547" y="860005"/>
                </a:lnTo>
                <a:lnTo>
                  <a:pt x="315366" y="862939"/>
                </a:lnTo>
                <a:lnTo>
                  <a:pt x="314007" y="866292"/>
                </a:lnTo>
                <a:lnTo>
                  <a:pt x="309422" y="872197"/>
                </a:lnTo>
                <a:lnTo>
                  <a:pt x="306679" y="874598"/>
                </a:lnTo>
                <a:lnTo>
                  <a:pt x="304888" y="876147"/>
                </a:lnTo>
                <a:lnTo>
                  <a:pt x="301282" y="878065"/>
                </a:lnTo>
                <a:lnTo>
                  <a:pt x="298246" y="879525"/>
                </a:lnTo>
                <a:lnTo>
                  <a:pt x="299072" y="880135"/>
                </a:lnTo>
                <a:lnTo>
                  <a:pt x="301840" y="882510"/>
                </a:lnTo>
                <a:lnTo>
                  <a:pt x="305676" y="887844"/>
                </a:lnTo>
                <a:lnTo>
                  <a:pt x="308063" y="890054"/>
                </a:lnTo>
                <a:lnTo>
                  <a:pt x="311073" y="892822"/>
                </a:lnTo>
                <a:lnTo>
                  <a:pt x="317868" y="897445"/>
                </a:lnTo>
                <a:lnTo>
                  <a:pt x="321106" y="899960"/>
                </a:lnTo>
                <a:lnTo>
                  <a:pt x="324751" y="902766"/>
                </a:lnTo>
                <a:lnTo>
                  <a:pt x="331685" y="908900"/>
                </a:lnTo>
                <a:lnTo>
                  <a:pt x="335610" y="911313"/>
                </a:lnTo>
                <a:lnTo>
                  <a:pt x="338734" y="913244"/>
                </a:lnTo>
                <a:lnTo>
                  <a:pt x="345630" y="915898"/>
                </a:lnTo>
                <a:lnTo>
                  <a:pt x="348894" y="917600"/>
                </a:lnTo>
                <a:lnTo>
                  <a:pt x="352907" y="919670"/>
                </a:lnTo>
                <a:lnTo>
                  <a:pt x="361340" y="923391"/>
                </a:lnTo>
                <a:lnTo>
                  <a:pt x="364604" y="926528"/>
                </a:lnTo>
                <a:lnTo>
                  <a:pt x="367918" y="929728"/>
                </a:lnTo>
                <a:lnTo>
                  <a:pt x="371132" y="938847"/>
                </a:lnTo>
                <a:lnTo>
                  <a:pt x="374256" y="942251"/>
                </a:lnTo>
                <a:lnTo>
                  <a:pt x="377456" y="945692"/>
                </a:lnTo>
                <a:lnTo>
                  <a:pt x="386524" y="949693"/>
                </a:lnTo>
                <a:lnTo>
                  <a:pt x="389483" y="953363"/>
                </a:lnTo>
                <a:lnTo>
                  <a:pt x="392188" y="956690"/>
                </a:lnTo>
                <a:lnTo>
                  <a:pt x="395338" y="964920"/>
                </a:lnTo>
                <a:lnTo>
                  <a:pt x="396493" y="969060"/>
                </a:lnTo>
                <a:lnTo>
                  <a:pt x="398056" y="974674"/>
                </a:lnTo>
                <a:lnTo>
                  <a:pt x="399173" y="986408"/>
                </a:lnTo>
                <a:lnTo>
                  <a:pt x="399389" y="992251"/>
                </a:lnTo>
                <a:lnTo>
                  <a:pt x="399289" y="995270"/>
                </a:lnTo>
                <a:lnTo>
                  <a:pt x="397511" y="1008559"/>
                </a:lnTo>
                <a:lnTo>
                  <a:pt x="398005" y="1020394"/>
                </a:lnTo>
                <a:lnTo>
                  <a:pt x="398589" y="1021791"/>
                </a:lnTo>
                <a:lnTo>
                  <a:pt x="401586" y="1023226"/>
                </a:lnTo>
                <a:lnTo>
                  <a:pt x="404164" y="1026426"/>
                </a:lnTo>
                <a:lnTo>
                  <a:pt x="405612" y="1031773"/>
                </a:lnTo>
                <a:lnTo>
                  <a:pt x="409955" y="1035418"/>
                </a:lnTo>
                <a:lnTo>
                  <a:pt x="417042" y="1035253"/>
                </a:lnTo>
                <a:lnTo>
                  <a:pt x="421017" y="1039266"/>
                </a:lnTo>
                <a:lnTo>
                  <a:pt x="423024" y="1044701"/>
                </a:lnTo>
                <a:lnTo>
                  <a:pt x="422465" y="1047216"/>
                </a:lnTo>
                <a:lnTo>
                  <a:pt x="421893" y="1049782"/>
                </a:lnTo>
                <a:lnTo>
                  <a:pt x="417461" y="1053464"/>
                </a:lnTo>
                <a:lnTo>
                  <a:pt x="415213" y="1054823"/>
                </a:lnTo>
                <a:lnTo>
                  <a:pt x="412432" y="1056525"/>
                </a:lnTo>
                <a:lnTo>
                  <a:pt x="405739" y="1057236"/>
                </a:lnTo>
                <a:lnTo>
                  <a:pt x="402716" y="1058443"/>
                </a:lnTo>
                <a:lnTo>
                  <a:pt x="399440" y="1059776"/>
                </a:lnTo>
                <a:lnTo>
                  <a:pt x="392341" y="1062164"/>
                </a:lnTo>
                <a:lnTo>
                  <a:pt x="390207" y="1064983"/>
                </a:lnTo>
                <a:lnTo>
                  <a:pt x="387807" y="1068158"/>
                </a:lnTo>
                <a:lnTo>
                  <a:pt x="386689" y="1076591"/>
                </a:lnTo>
                <a:lnTo>
                  <a:pt x="386943" y="1080554"/>
                </a:lnTo>
                <a:lnTo>
                  <a:pt x="387070" y="1082332"/>
                </a:lnTo>
                <a:lnTo>
                  <a:pt x="389000" y="1085507"/>
                </a:lnTo>
                <a:lnTo>
                  <a:pt x="389305" y="1087272"/>
                </a:lnTo>
                <a:lnTo>
                  <a:pt x="389750" y="1089863"/>
                </a:lnTo>
                <a:lnTo>
                  <a:pt x="390118" y="1095273"/>
                </a:lnTo>
                <a:lnTo>
                  <a:pt x="388734" y="1099527"/>
                </a:lnTo>
                <a:lnTo>
                  <a:pt x="385952" y="1102194"/>
                </a:lnTo>
                <a:lnTo>
                  <a:pt x="384949" y="1103757"/>
                </a:lnTo>
                <a:lnTo>
                  <a:pt x="383108" y="1106639"/>
                </a:lnTo>
                <a:lnTo>
                  <a:pt x="379107" y="1112392"/>
                </a:lnTo>
                <a:lnTo>
                  <a:pt x="378244" y="1115707"/>
                </a:lnTo>
                <a:lnTo>
                  <a:pt x="377215" y="1119657"/>
                </a:lnTo>
                <a:lnTo>
                  <a:pt x="377456" y="1128026"/>
                </a:lnTo>
                <a:lnTo>
                  <a:pt x="378244" y="1132014"/>
                </a:lnTo>
                <a:lnTo>
                  <a:pt x="378802" y="1134821"/>
                </a:lnTo>
                <a:lnTo>
                  <a:pt x="381088" y="1140129"/>
                </a:lnTo>
                <a:lnTo>
                  <a:pt x="382600" y="1142530"/>
                </a:lnTo>
                <a:lnTo>
                  <a:pt x="385673" y="1147457"/>
                </a:lnTo>
                <a:lnTo>
                  <a:pt x="393966" y="1155750"/>
                </a:lnTo>
                <a:lnTo>
                  <a:pt x="398005" y="1159929"/>
                </a:lnTo>
                <a:lnTo>
                  <a:pt x="399872" y="1161872"/>
                </a:lnTo>
                <a:lnTo>
                  <a:pt x="403288" y="1166380"/>
                </a:lnTo>
                <a:lnTo>
                  <a:pt x="408076" y="1168260"/>
                </a:lnTo>
                <a:lnTo>
                  <a:pt x="413359" y="1168209"/>
                </a:lnTo>
                <a:lnTo>
                  <a:pt x="417004" y="1166533"/>
                </a:lnTo>
                <a:lnTo>
                  <a:pt x="418490" y="1163421"/>
                </a:lnTo>
                <a:lnTo>
                  <a:pt x="419747" y="1162469"/>
                </a:lnTo>
                <a:lnTo>
                  <a:pt x="422351" y="1160500"/>
                </a:lnTo>
                <a:lnTo>
                  <a:pt x="429552" y="1159446"/>
                </a:lnTo>
                <a:lnTo>
                  <a:pt x="431520" y="1156842"/>
                </a:lnTo>
                <a:lnTo>
                  <a:pt x="433539" y="1154214"/>
                </a:lnTo>
                <a:lnTo>
                  <a:pt x="433006" y="1147013"/>
                </a:lnTo>
                <a:lnTo>
                  <a:pt x="433882" y="1143812"/>
                </a:lnTo>
                <a:lnTo>
                  <a:pt x="434530" y="1141425"/>
                </a:lnTo>
                <a:lnTo>
                  <a:pt x="435521" y="1136243"/>
                </a:lnTo>
                <a:lnTo>
                  <a:pt x="438988" y="1133017"/>
                </a:lnTo>
                <a:lnTo>
                  <a:pt x="443776" y="1131709"/>
                </a:lnTo>
                <a:lnTo>
                  <a:pt x="448360" y="1132357"/>
                </a:lnTo>
                <a:lnTo>
                  <a:pt x="452602" y="1135176"/>
                </a:lnTo>
                <a:lnTo>
                  <a:pt x="455371" y="1138986"/>
                </a:lnTo>
                <a:lnTo>
                  <a:pt x="456590" y="1143838"/>
                </a:lnTo>
                <a:lnTo>
                  <a:pt x="456349" y="1146162"/>
                </a:lnTo>
                <a:lnTo>
                  <a:pt x="455980" y="1149680"/>
                </a:lnTo>
                <a:lnTo>
                  <a:pt x="452539" y="1156360"/>
                </a:lnTo>
                <a:lnTo>
                  <a:pt x="449999" y="1158836"/>
                </a:lnTo>
                <a:lnTo>
                  <a:pt x="447967" y="1160856"/>
                </a:lnTo>
                <a:lnTo>
                  <a:pt x="441667" y="1161694"/>
                </a:lnTo>
                <a:lnTo>
                  <a:pt x="438188" y="1165250"/>
                </a:lnTo>
                <a:lnTo>
                  <a:pt x="436270" y="1169390"/>
                </a:lnTo>
                <a:lnTo>
                  <a:pt x="436206" y="1173772"/>
                </a:lnTo>
                <a:lnTo>
                  <a:pt x="439216" y="1177658"/>
                </a:lnTo>
                <a:lnTo>
                  <a:pt x="439673" y="1179880"/>
                </a:lnTo>
                <a:lnTo>
                  <a:pt x="440347" y="1183144"/>
                </a:lnTo>
                <a:lnTo>
                  <a:pt x="440474" y="1189977"/>
                </a:lnTo>
                <a:lnTo>
                  <a:pt x="439864" y="1193266"/>
                </a:lnTo>
                <a:lnTo>
                  <a:pt x="439127" y="1197254"/>
                </a:lnTo>
                <a:lnTo>
                  <a:pt x="434339" y="1204290"/>
                </a:lnTo>
                <a:lnTo>
                  <a:pt x="433882" y="1208303"/>
                </a:lnTo>
                <a:lnTo>
                  <a:pt x="433539" y="1211262"/>
                </a:lnTo>
                <a:lnTo>
                  <a:pt x="434289" y="12174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5545627" y="1860715"/>
            <a:ext cx="447754" cy="873633"/>
          </a:xfrm>
          <a:custGeom>
            <a:avLst/>
            <a:gdLst/>
            <a:ahLst/>
            <a:cxnLst/>
            <a:rect l="l" t="t" r="r" b="b"/>
            <a:pathLst>
              <a:path w="656706" h="1281328">
                <a:moveTo>
                  <a:pt x="637997" y="908024"/>
                </a:moveTo>
                <a:lnTo>
                  <a:pt x="635152" y="909891"/>
                </a:lnTo>
                <a:lnTo>
                  <a:pt x="628446" y="910297"/>
                </a:lnTo>
                <a:lnTo>
                  <a:pt x="626135" y="912393"/>
                </a:lnTo>
                <a:lnTo>
                  <a:pt x="623290" y="914984"/>
                </a:lnTo>
                <a:lnTo>
                  <a:pt x="620471" y="922515"/>
                </a:lnTo>
                <a:lnTo>
                  <a:pt x="619251" y="926160"/>
                </a:lnTo>
                <a:lnTo>
                  <a:pt x="617461" y="931595"/>
                </a:lnTo>
                <a:lnTo>
                  <a:pt x="614641" y="942974"/>
                </a:lnTo>
                <a:lnTo>
                  <a:pt x="615264" y="948651"/>
                </a:lnTo>
                <a:lnTo>
                  <a:pt x="615835" y="953820"/>
                </a:lnTo>
                <a:lnTo>
                  <a:pt x="621639" y="962913"/>
                </a:lnTo>
                <a:lnTo>
                  <a:pt x="623239" y="967841"/>
                </a:lnTo>
                <a:lnTo>
                  <a:pt x="626269" y="979721"/>
                </a:lnTo>
                <a:lnTo>
                  <a:pt x="629259" y="993328"/>
                </a:lnTo>
                <a:lnTo>
                  <a:pt x="630847" y="999731"/>
                </a:lnTo>
                <a:lnTo>
                  <a:pt x="632510" y="1005611"/>
                </a:lnTo>
                <a:lnTo>
                  <a:pt x="637920" y="1016863"/>
                </a:lnTo>
                <a:lnTo>
                  <a:pt x="638467" y="1022934"/>
                </a:lnTo>
                <a:lnTo>
                  <a:pt x="638975" y="1028674"/>
                </a:lnTo>
                <a:lnTo>
                  <a:pt x="636219" y="1040104"/>
                </a:lnTo>
                <a:lnTo>
                  <a:pt x="635203" y="1045768"/>
                </a:lnTo>
                <a:lnTo>
                  <a:pt x="633235" y="1057607"/>
                </a:lnTo>
                <a:lnTo>
                  <a:pt x="630620" y="1071537"/>
                </a:lnTo>
                <a:lnTo>
                  <a:pt x="627225" y="1083323"/>
                </a:lnTo>
                <a:lnTo>
                  <a:pt x="619979" y="1094322"/>
                </a:lnTo>
                <a:lnTo>
                  <a:pt x="611233" y="1105168"/>
                </a:lnTo>
                <a:lnTo>
                  <a:pt x="608025" y="1109929"/>
                </a:lnTo>
                <a:lnTo>
                  <a:pt x="605548" y="1114348"/>
                </a:lnTo>
                <a:lnTo>
                  <a:pt x="601078" y="1123734"/>
                </a:lnTo>
                <a:lnTo>
                  <a:pt x="600405" y="1128750"/>
                </a:lnTo>
                <a:lnTo>
                  <a:pt x="599795" y="1133373"/>
                </a:lnTo>
                <a:lnTo>
                  <a:pt x="602830" y="1142593"/>
                </a:lnTo>
                <a:lnTo>
                  <a:pt x="602576" y="1147241"/>
                </a:lnTo>
                <a:lnTo>
                  <a:pt x="602259" y="1153375"/>
                </a:lnTo>
                <a:lnTo>
                  <a:pt x="598068" y="1165110"/>
                </a:lnTo>
                <a:lnTo>
                  <a:pt x="597141" y="1171155"/>
                </a:lnTo>
                <a:lnTo>
                  <a:pt x="596557" y="1175016"/>
                </a:lnTo>
                <a:lnTo>
                  <a:pt x="595998" y="1180528"/>
                </a:lnTo>
                <a:lnTo>
                  <a:pt x="595528" y="1186307"/>
                </a:lnTo>
                <a:lnTo>
                  <a:pt x="495668" y="1281328"/>
                </a:lnTo>
                <a:lnTo>
                  <a:pt x="455802" y="1281328"/>
                </a:lnTo>
                <a:lnTo>
                  <a:pt x="450189" y="1251610"/>
                </a:lnTo>
                <a:lnTo>
                  <a:pt x="445846" y="1244587"/>
                </a:lnTo>
                <a:lnTo>
                  <a:pt x="444931" y="1242009"/>
                </a:lnTo>
                <a:lnTo>
                  <a:pt x="443572" y="1238148"/>
                </a:lnTo>
                <a:lnTo>
                  <a:pt x="444017" y="1229474"/>
                </a:lnTo>
                <a:lnTo>
                  <a:pt x="442036" y="1225892"/>
                </a:lnTo>
                <a:lnTo>
                  <a:pt x="440994" y="1224000"/>
                </a:lnTo>
                <a:lnTo>
                  <a:pt x="436702" y="1221981"/>
                </a:lnTo>
                <a:lnTo>
                  <a:pt x="435686" y="1220101"/>
                </a:lnTo>
                <a:lnTo>
                  <a:pt x="434289" y="1217472"/>
                </a:lnTo>
                <a:lnTo>
                  <a:pt x="433539" y="1211262"/>
                </a:lnTo>
                <a:lnTo>
                  <a:pt x="433882" y="1208303"/>
                </a:lnTo>
                <a:lnTo>
                  <a:pt x="434339" y="1204290"/>
                </a:lnTo>
                <a:lnTo>
                  <a:pt x="439127" y="1197254"/>
                </a:lnTo>
                <a:lnTo>
                  <a:pt x="439864" y="1193266"/>
                </a:lnTo>
                <a:lnTo>
                  <a:pt x="440474" y="1189977"/>
                </a:lnTo>
                <a:lnTo>
                  <a:pt x="440347" y="1183144"/>
                </a:lnTo>
                <a:lnTo>
                  <a:pt x="439673" y="1179880"/>
                </a:lnTo>
                <a:lnTo>
                  <a:pt x="439216" y="1177658"/>
                </a:lnTo>
                <a:lnTo>
                  <a:pt x="436206" y="1173772"/>
                </a:lnTo>
                <a:lnTo>
                  <a:pt x="436232" y="1171524"/>
                </a:lnTo>
                <a:lnTo>
                  <a:pt x="436270" y="1169390"/>
                </a:lnTo>
                <a:lnTo>
                  <a:pt x="438188" y="1165250"/>
                </a:lnTo>
                <a:lnTo>
                  <a:pt x="439673" y="1163726"/>
                </a:lnTo>
                <a:lnTo>
                  <a:pt x="441667" y="1161694"/>
                </a:lnTo>
                <a:lnTo>
                  <a:pt x="447967" y="1160856"/>
                </a:lnTo>
                <a:lnTo>
                  <a:pt x="449999" y="1158836"/>
                </a:lnTo>
                <a:lnTo>
                  <a:pt x="452539" y="1156360"/>
                </a:lnTo>
                <a:lnTo>
                  <a:pt x="455980" y="1149680"/>
                </a:lnTo>
                <a:lnTo>
                  <a:pt x="456349" y="1146162"/>
                </a:lnTo>
                <a:lnTo>
                  <a:pt x="456590" y="1143838"/>
                </a:lnTo>
                <a:lnTo>
                  <a:pt x="455371" y="1138986"/>
                </a:lnTo>
                <a:lnTo>
                  <a:pt x="453986" y="1137094"/>
                </a:lnTo>
                <a:lnTo>
                  <a:pt x="452602" y="1135176"/>
                </a:lnTo>
                <a:lnTo>
                  <a:pt x="448360" y="1132357"/>
                </a:lnTo>
                <a:lnTo>
                  <a:pt x="446023" y="1132014"/>
                </a:lnTo>
                <a:lnTo>
                  <a:pt x="443776" y="1131709"/>
                </a:lnTo>
                <a:lnTo>
                  <a:pt x="438988" y="1133017"/>
                </a:lnTo>
                <a:lnTo>
                  <a:pt x="437324" y="1134554"/>
                </a:lnTo>
                <a:lnTo>
                  <a:pt x="435521" y="1136243"/>
                </a:lnTo>
                <a:lnTo>
                  <a:pt x="434530" y="1141425"/>
                </a:lnTo>
                <a:lnTo>
                  <a:pt x="433882" y="1143812"/>
                </a:lnTo>
                <a:lnTo>
                  <a:pt x="433006" y="1147013"/>
                </a:lnTo>
                <a:lnTo>
                  <a:pt x="433539" y="1154214"/>
                </a:lnTo>
                <a:lnTo>
                  <a:pt x="431520" y="1156842"/>
                </a:lnTo>
                <a:lnTo>
                  <a:pt x="429552" y="1159446"/>
                </a:lnTo>
                <a:lnTo>
                  <a:pt x="422351" y="1160500"/>
                </a:lnTo>
                <a:lnTo>
                  <a:pt x="419747" y="1162469"/>
                </a:lnTo>
                <a:lnTo>
                  <a:pt x="418490" y="1163421"/>
                </a:lnTo>
                <a:lnTo>
                  <a:pt x="417004" y="1166533"/>
                </a:lnTo>
                <a:lnTo>
                  <a:pt x="415582" y="1167180"/>
                </a:lnTo>
                <a:lnTo>
                  <a:pt x="413359" y="1168209"/>
                </a:lnTo>
                <a:lnTo>
                  <a:pt x="408076" y="1168260"/>
                </a:lnTo>
                <a:lnTo>
                  <a:pt x="405790" y="1167345"/>
                </a:lnTo>
                <a:lnTo>
                  <a:pt x="403288" y="1166380"/>
                </a:lnTo>
                <a:lnTo>
                  <a:pt x="399872" y="1161872"/>
                </a:lnTo>
                <a:lnTo>
                  <a:pt x="398005" y="1159929"/>
                </a:lnTo>
                <a:lnTo>
                  <a:pt x="393966" y="1155750"/>
                </a:lnTo>
                <a:lnTo>
                  <a:pt x="385673" y="1147457"/>
                </a:lnTo>
                <a:lnTo>
                  <a:pt x="382600" y="1142530"/>
                </a:lnTo>
                <a:lnTo>
                  <a:pt x="381088" y="1140129"/>
                </a:lnTo>
                <a:lnTo>
                  <a:pt x="378802" y="1134821"/>
                </a:lnTo>
                <a:lnTo>
                  <a:pt x="378244" y="1132014"/>
                </a:lnTo>
                <a:lnTo>
                  <a:pt x="377456" y="1128026"/>
                </a:lnTo>
                <a:lnTo>
                  <a:pt x="377215" y="1119657"/>
                </a:lnTo>
                <a:lnTo>
                  <a:pt x="378244" y="1115707"/>
                </a:lnTo>
                <a:lnTo>
                  <a:pt x="379107" y="1112392"/>
                </a:lnTo>
                <a:lnTo>
                  <a:pt x="383108" y="1106639"/>
                </a:lnTo>
                <a:lnTo>
                  <a:pt x="384949" y="1103757"/>
                </a:lnTo>
                <a:lnTo>
                  <a:pt x="385952" y="1102194"/>
                </a:lnTo>
                <a:lnTo>
                  <a:pt x="388734" y="1099527"/>
                </a:lnTo>
                <a:lnTo>
                  <a:pt x="389305" y="1097788"/>
                </a:lnTo>
                <a:lnTo>
                  <a:pt x="390118" y="1095273"/>
                </a:lnTo>
                <a:lnTo>
                  <a:pt x="389750" y="1089863"/>
                </a:lnTo>
                <a:lnTo>
                  <a:pt x="389305" y="1087272"/>
                </a:lnTo>
                <a:lnTo>
                  <a:pt x="389000" y="1085507"/>
                </a:lnTo>
                <a:lnTo>
                  <a:pt x="387070" y="1082332"/>
                </a:lnTo>
                <a:lnTo>
                  <a:pt x="386943" y="1080554"/>
                </a:lnTo>
                <a:lnTo>
                  <a:pt x="386689" y="1076591"/>
                </a:lnTo>
                <a:lnTo>
                  <a:pt x="387807" y="1068158"/>
                </a:lnTo>
                <a:lnTo>
                  <a:pt x="390207" y="1064983"/>
                </a:lnTo>
                <a:lnTo>
                  <a:pt x="392341" y="1062164"/>
                </a:lnTo>
                <a:lnTo>
                  <a:pt x="399440" y="1059776"/>
                </a:lnTo>
                <a:lnTo>
                  <a:pt x="402716" y="1058443"/>
                </a:lnTo>
                <a:lnTo>
                  <a:pt x="405739" y="1057236"/>
                </a:lnTo>
                <a:lnTo>
                  <a:pt x="412432" y="1056525"/>
                </a:lnTo>
                <a:lnTo>
                  <a:pt x="415213" y="1054823"/>
                </a:lnTo>
                <a:lnTo>
                  <a:pt x="417461" y="1053464"/>
                </a:lnTo>
                <a:lnTo>
                  <a:pt x="421893" y="1049782"/>
                </a:lnTo>
                <a:lnTo>
                  <a:pt x="422465" y="1047216"/>
                </a:lnTo>
                <a:lnTo>
                  <a:pt x="423024" y="1044701"/>
                </a:lnTo>
                <a:lnTo>
                  <a:pt x="421017" y="1039266"/>
                </a:lnTo>
                <a:lnTo>
                  <a:pt x="419201" y="1037437"/>
                </a:lnTo>
                <a:lnTo>
                  <a:pt x="417042" y="1035253"/>
                </a:lnTo>
                <a:lnTo>
                  <a:pt x="409955" y="1035418"/>
                </a:lnTo>
                <a:lnTo>
                  <a:pt x="407606" y="1033437"/>
                </a:lnTo>
                <a:lnTo>
                  <a:pt x="405612" y="1031773"/>
                </a:lnTo>
                <a:lnTo>
                  <a:pt x="404164" y="1026426"/>
                </a:lnTo>
                <a:lnTo>
                  <a:pt x="402526" y="1024382"/>
                </a:lnTo>
                <a:lnTo>
                  <a:pt x="401586" y="1023226"/>
                </a:lnTo>
                <a:lnTo>
                  <a:pt x="398589" y="1021791"/>
                </a:lnTo>
                <a:lnTo>
                  <a:pt x="398005" y="1020394"/>
                </a:lnTo>
                <a:lnTo>
                  <a:pt x="397511" y="1008559"/>
                </a:lnTo>
                <a:lnTo>
                  <a:pt x="399289" y="995270"/>
                </a:lnTo>
                <a:lnTo>
                  <a:pt x="399389" y="992251"/>
                </a:lnTo>
                <a:lnTo>
                  <a:pt x="399173" y="986408"/>
                </a:lnTo>
                <a:lnTo>
                  <a:pt x="398056" y="974674"/>
                </a:lnTo>
                <a:lnTo>
                  <a:pt x="396493" y="969060"/>
                </a:lnTo>
                <a:lnTo>
                  <a:pt x="395338" y="964920"/>
                </a:lnTo>
                <a:lnTo>
                  <a:pt x="392188" y="956690"/>
                </a:lnTo>
                <a:lnTo>
                  <a:pt x="389483" y="953363"/>
                </a:lnTo>
                <a:lnTo>
                  <a:pt x="386524" y="949693"/>
                </a:lnTo>
                <a:lnTo>
                  <a:pt x="377456" y="945692"/>
                </a:lnTo>
                <a:lnTo>
                  <a:pt x="374256" y="942251"/>
                </a:lnTo>
                <a:lnTo>
                  <a:pt x="371132" y="938847"/>
                </a:lnTo>
                <a:lnTo>
                  <a:pt x="367918" y="929728"/>
                </a:lnTo>
                <a:lnTo>
                  <a:pt x="364604" y="926528"/>
                </a:lnTo>
                <a:lnTo>
                  <a:pt x="361340" y="923391"/>
                </a:lnTo>
                <a:lnTo>
                  <a:pt x="352907" y="919670"/>
                </a:lnTo>
                <a:lnTo>
                  <a:pt x="348894" y="917600"/>
                </a:lnTo>
                <a:lnTo>
                  <a:pt x="345630" y="915898"/>
                </a:lnTo>
                <a:lnTo>
                  <a:pt x="338734" y="913244"/>
                </a:lnTo>
                <a:lnTo>
                  <a:pt x="335610" y="911313"/>
                </a:lnTo>
                <a:lnTo>
                  <a:pt x="331685" y="908900"/>
                </a:lnTo>
                <a:lnTo>
                  <a:pt x="324751" y="902766"/>
                </a:lnTo>
                <a:lnTo>
                  <a:pt x="321106" y="899960"/>
                </a:lnTo>
                <a:lnTo>
                  <a:pt x="317868" y="897445"/>
                </a:lnTo>
                <a:lnTo>
                  <a:pt x="311073" y="892822"/>
                </a:lnTo>
                <a:lnTo>
                  <a:pt x="308063" y="890054"/>
                </a:lnTo>
                <a:lnTo>
                  <a:pt x="305676" y="887844"/>
                </a:lnTo>
                <a:lnTo>
                  <a:pt x="301840" y="882510"/>
                </a:lnTo>
                <a:lnTo>
                  <a:pt x="299364" y="880389"/>
                </a:lnTo>
                <a:lnTo>
                  <a:pt x="299072" y="880135"/>
                </a:lnTo>
                <a:lnTo>
                  <a:pt x="298691" y="879855"/>
                </a:lnTo>
                <a:lnTo>
                  <a:pt x="298246" y="879525"/>
                </a:lnTo>
                <a:lnTo>
                  <a:pt x="301282" y="878065"/>
                </a:lnTo>
                <a:lnTo>
                  <a:pt x="304888" y="876147"/>
                </a:lnTo>
                <a:lnTo>
                  <a:pt x="306679" y="874598"/>
                </a:lnTo>
                <a:lnTo>
                  <a:pt x="309422" y="872197"/>
                </a:lnTo>
                <a:lnTo>
                  <a:pt x="314007" y="866292"/>
                </a:lnTo>
                <a:lnTo>
                  <a:pt x="315366" y="862939"/>
                </a:lnTo>
                <a:lnTo>
                  <a:pt x="316547" y="860005"/>
                </a:lnTo>
                <a:lnTo>
                  <a:pt x="315823" y="853351"/>
                </a:lnTo>
                <a:lnTo>
                  <a:pt x="317004" y="850417"/>
                </a:lnTo>
                <a:lnTo>
                  <a:pt x="317614" y="851014"/>
                </a:lnTo>
                <a:lnTo>
                  <a:pt x="318223" y="851547"/>
                </a:lnTo>
                <a:lnTo>
                  <a:pt x="318820" y="851877"/>
                </a:lnTo>
                <a:lnTo>
                  <a:pt x="321754" y="853503"/>
                </a:lnTo>
                <a:lnTo>
                  <a:pt x="328968" y="852690"/>
                </a:lnTo>
                <a:lnTo>
                  <a:pt x="332219" y="851877"/>
                </a:lnTo>
                <a:lnTo>
                  <a:pt x="335013" y="851179"/>
                </a:lnTo>
                <a:lnTo>
                  <a:pt x="339648" y="847369"/>
                </a:lnTo>
                <a:lnTo>
                  <a:pt x="342366" y="846454"/>
                </a:lnTo>
                <a:lnTo>
                  <a:pt x="344462" y="845731"/>
                </a:lnTo>
                <a:lnTo>
                  <a:pt x="349046" y="845896"/>
                </a:lnTo>
                <a:lnTo>
                  <a:pt x="351066" y="844981"/>
                </a:lnTo>
                <a:lnTo>
                  <a:pt x="354139" y="843622"/>
                </a:lnTo>
                <a:lnTo>
                  <a:pt x="359638" y="839381"/>
                </a:lnTo>
                <a:lnTo>
                  <a:pt x="361581" y="836650"/>
                </a:lnTo>
                <a:lnTo>
                  <a:pt x="363804" y="833526"/>
                </a:lnTo>
                <a:lnTo>
                  <a:pt x="365201" y="825703"/>
                </a:lnTo>
                <a:lnTo>
                  <a:pt x="366648" y="822172"/>
                </a:lnTo>
                <a:lnTo>
                  <a:pt x="367296" y="820597"/>
                </a:lnTo>
                <a:lnTo>
                  <a:pt x="368096" y="816889"/>
                </a:lnTo>
                <a:lnTo>
                  <a:pt x="369557" y="816000"/>
                </a:lnTo>
                <a:lnTo>
                  <a:pt x="371411" y="814870"/>
                </a:lnTo>
                <a:lnTo>
                  <a:pt x="376085" y="816635"/>
                </a:lnTo>
                <a:lnTo>
                  <a:pt x="378244" y="816368"/>
                </a:lnTo>
                <a:lnTo>
                  <a:pt x="380415" y="816076"/>
                </a:lnTo>
                <a:lnTo>
                  <a:pt x="385292" y="815568"/>
                </a:lnTo>
                <a:lnTo>
                  <a:pt x="386587" y="813815"/>
                </a:lnTo>
                <a:lnTo>
                  <a:pt x="388467" y="811263"/>
                </a:lnTo>
                <a:lnTo>
                  <a:pt x="386029" y="804265"/>
                </a:lnTo>
                <a:lnTo>
                  <a:pt x="386587" y="801141"/>
                </a:lnTo>
                <a:lnTo>
                  <a:pt x="387184" y="797826"/>
                </a:lnTo>
                <a:lnTo>
                  <a:pt x="391452" y="791832"/>
                </a:lnTo>
                <a:lnTo>
                  <a:pt x="391299" y="788454"/>
                </a:lnTo>
                <a:lnTo>
                  <a:pt x="391121" y="784440"/>
                </a:lnTo>
                <a:lnTo>
                  <a:pt x="386384" y="777455"/>
                </a:lnTo>
                <a:lnTo>
                  <a:pt x="384416" y="773963"/>
                </a:lnTo>
                <a:lnTo>
                  <a:pt x="382955" y="771410"/>
                </a:lnTo>
                <a:lnTo>
                  <a:pt x="379171" y="766800"/>
                </a:lnTo>
                <a:lnTo>
                  <a:pt x="377888" y="764171"/>
                </a:lnTo>
                <a:lnTo>
                  <a:pt x="375234" y="758761"/>
                </a:lnTo>
                <a:lnTo>
                  <a:pt x="371246" y="747267"/>
                </a:lnTo>
                <a:lnTo>
                  <a:pt x="370281" y="741337"/>
                </a:lnTo>
                <a:lnTo>
                  <a:pt x="369786" y="728760"/>
                </a:lnTo>
                <a:lnTo>
                  <a:pt x="370258" y="715843"/>
                </a:lnTo>
                <a:lnTo>
                  <a:pt x="370281" y="715251"/>
                </a:lnTo>
                <a:lnTo>
                  <a:pt x="370497" y="709167"/>
                </a:lnTo>
                <a:lnTo>
                  <a:pt x="368973" y="696213"/>
                </a:lnTo>
                <a:lnTo>
                  <a:pt x="372084" y="690981"/>
                </a:lnTo>
                <a:lnTo>
                  <a:pt x="373799" y="688085"/>
                </a:lnTo>
                <a:lnTo>
                  <a:pt x="381711" y="686650"/>
                </a:lnTo>
                <a:lnTo>
                  <a:pt x="383324" y="683717"/>
                </a:lnTo>
                <a:lnTo>
                  <a:pt x="385394" y="679945"/>
                </a:lnTo>
                <a:lnTo>
                  <a:pt x="384276" y="670775"/>
                </a:lnTo>
                <a:lnTo>
                  <a:pt x="383451" y="666572"/>
                </a:lnTo>
                <a:lnTo>
                  <a:pt x="379580" y="654702"/>
                </a:lnTo>
                <a:lnTo>
                  <a:pt x="373786" y="642369"/>
                </a:lnTo>
                <a:lnTo>
                  <a:pt x="372084" y="639508"/>
                </a:lnTo>
                <a:lnTo>
                  <a:pt x="364362" y="630007"/>
                </a:lnTo>
                <a:lnTo>
                  <a:pt x="354587" y="620033"/>
                </a:lnTo>
                <a:lnTo>
                  <a:pt x="349859" y="615581"/>
                </a:lnTo>
                <a:lnTo>
                  <a:pt x="340482" y="607261"/>
                </a:lnTo>
                <a:lnTo>
                  <a:pt x="329578" y="599107"/>
                </a:lnTo>
                <a:lnTo>
                  <a:pt x="326428" y="597458"/>
                </a:lnTo>
                <a:lnTo>
                  <a:pt x="322491" y="595795"/>
                </a:lnTo>
                <a:lnTo>
                  <a:pt x="313334" y="596950"/>
                </a:lnTo>
                <a:lnTo>
                  <a:pt x="309511" y="595058"/>
                </a:lnTo>
                <a:lnTo>
                  <a:pt x="305384" y="592988"/>
                </a:lnTo>
                <a:lnTo>
                  <a:pt x="298983" y="585851"/>
                </a:lnTo>
                <a:lnTo>
                  <a:pt x="296468" y="582002"/>
                </a:lnTo>
                <a:lnTo>
                  <a:pt x="293649" y="577722"/>
                </a:lnTo>
                <a:lnTo>
                  <a:pt x="291274" y="567499"/>
                </a:lnTo>
                <a:lnTo>
                  <a:pt x="288975" y="562914"/>
                </a:lnTo>
                <a:lnTo>
                  <a:pt x="287121" y="559231"/>
                </a:lnTo>
                <a:lnTo>
                  <a:pt x="282397" y="552437"/>
                </a:lnTo>
                <a:lnTo>
                  <a:pt x="280276" y="548893"/>
                </a:lnTo>
                <a:lnTo>
                  <a:pt x="273945" y="538011"/>
                </a:lnTo>
                <a:lnTo>
                  <a:pt x="267463" y="526529"/>
                </a:lnTo>
                <a:lnTo>
                  <a:pt x="266750" y="525233"/>
                </a:lnTo>
                <a:lnTo>
                  <a:pt x="264985" y="522008"/>
                </a:lnTo>
                <a:lnTo>
                  <a:pt x="260807" y="515759"/>
                </a:lnTo>
                <a:lnTo>
                  <a:pt x="259981" y="512165"/>
                </a:lnTo>
                <a:lnTo>
                  <a:pt x="259384" y="509574"/>
                </a:lnTo>
                <a:lnTo>
                  <a:pt x="259905" y="504189"/>
                </a:lnTo>
                <a:lnTo>
                  <a:pt x="260222" y="501548"/>
                </a:lnTo>
                <a:lnTo>
                  <a:pt x="260769" y="496938"/>
                </a:lnTo>
                <a:lnTo>
                  <a:pt x="263855" y="488048"/>
                </a:lnTo>
                <a:lnTo>
                  <a:pt x="264083" y="483438"/>
                </a:lnTo>
                <a:lnTo>
                  <a:pt x="264363" y="478269"/>
                </a:lnTo>
                <a:lnTo>
                  <a:pt x="263969" y="467626"/>
                </a:lnTo>
                <a:lnTo>
                  <a:pt x="261912" y="462889"/>
                </a:lnTo>
                <a:lnTo>
                  <a:pt x="259753" y="457898"/>
                </a:lnTo>
                <a:lnTo>
                  <a:pt x="250748" y="450926"/>
                </a:lnTo>
                <a:lnTo>
                  <a:pt x="247662" y="446468"/>
                </a:lnTo>
                <a:lnTo>
                  <a:pt x="245046" y="442683"/>
                </a:lnTo>
                <a:lnTo>
                  <a:pt x="242290" y="433438"/>
                </a:lnTo>
                <a:lnTo>
                  <a:pt x="238963" y="430263"/>
                </a:lnTo>
                <a:lnTo>
                  <a:pt x="236639" y="428040"/>
                </a:lnTo>
                <a:lnTo>
                  <a:pt x="230073" y="426440"/>
                </a:lnTo>
                <a:lnTo>
                  <a:pt x="227355" y="424726"/>
                </a:lnTo>
                <a:lnTo>
                  <a:pt x="224320" y="422770"/>
                </a:lnTo>
                <a:lnTo>
                  <a:pt x="219494" y="417093"/>
                </a:lnTo>
                <a:lnTo>
                  <a:pt x="216255" y="415518"/>
                </a:lnTo>
                <a:lnTo>
                  <a:pt x="212420" y="413677"/>
                </a:lnTo>
                <a:lnTo>
                  <a:pt x="203504" y="413588"/>
                </a:lnTo>
                <a:lnTo>
                  <a:pt x="199580" y="411899"/>
                </a:lnTo>
                <a:lnTo>
                  <a:pt x="197370" y="410984"/>
                </a:lnTo>
                <a:lnTo>
                  <a:pt x="193357" y="408241"/>
                </a:lnTo>
                <a:lnTo>
                  <a:pt x="191604" y="406590"/>
                </a:lnTo>
                <a:lnTo>
                  <a:pt x="187109" y="402374"/>
                </a:lnTo>
                <a:lnTo>
                  <a:pt x="181305" y="391020"/>
                </a:lnTo>
                <a:lnTo>
                  <a:pt x="176618" y="387019"/>
                </a:lnTo>
                <a:lnTo>
                  <a:pt x="171932" y="383006"/>
                </a:lnTo>
                <a:lnTo>
                  <a:pt x="160883" y="376669"/>
                </a:lnTo>
                <a:lnTo>
                  <a:pt x="154876" y="375183"/>
                </a:lnTo>
                <a:lnTo>
                  <a:pt x="150367" y="374065"/>
                </a:lnTo>
                <a:lnTo>
                  <a:pt x="140792" y="374319"/>
                </a:lnTo>
                <a:lnTo>
                  <a:pt x="136283" y="375437"/>
                </a:lnTo>
                <a:lnTo>
                  <a:pt x="134962" y="375742"/>
                </a:lnTo>
                <a:lnTo>
                  <a:pt x="132778" y="377570"/>
                </a:lnTo>
                <a:lnTo>
                  <a:pt x="131444" y="377837"/>
                </a:lnTo>
                <a:lnTo>
                  <a:pt x="129311" y="378282"/>
                </a:lnTo>
                <a:lnTo>
                  <a:pt x="124891" y="376999"/>
                </a:lnTo>
                <a:lnTo>
                  <a:pt x="122745" y="377355"/>
                </a:lnTo>
                <a:lnTo>
                  <a:pt x="120815" y="377685"/>
                </a:lnTo>
                <a:lnTo>
                  <a:pt x="116344" y="378498"/>
                </a:lnTo>
                <a:lnTo>
                  <a:pt x="115493" y="380263"/>
                </a:lnTo>
                <a:lnTo>
                  <a:pt x="114871" y="381558"/>
                </a:lnTo>
                <a:lnTo>
                  <a:pt x="117220" y="384365"/>
                </a:lnTo>
                <a:lnTo>
                  <a:pt x="117182" y="385813"/>
                </a:lnTo>
                <a:lnTo>
                  <a:pt x="117144" y="387807"/>
                </a:lnTo>
                <a:lnTo>
                  <a:pt x="116471" y="392912"/>
                </a:lnTo>
                <a:lnTo>
                  <a:pt x="114541" y="393293"/>
                </a:lnTo>
                <a:lnTo>
                  <a:pt x="112356" y="393750"/>
                </a:lnTo>
                <a:lnTo>
                  <a:pt x="109512" y="388759"/>
                </a:lnTo>
                <a:lnTo>
                  <a:pt x="108496" y="386765"/>
                </a:lnTo>
                <a:lnTo>
                  <a:pt x="107137" y="384136"/>
                </a:lnTo>
                <a:lnTo>
                  <a:pt x="105994" y="378155"/>
                </a:lnTo>
                <a:lnTo>
                  <a:pt x="106083" y="375183"/>
                </a:lnTo>
                <a:lnTo>
                  <a:pt x="106171" y="371614"/>
                </a:lnTo>
                <a:lnTo>
                  <a:pt x="108038" y="364553"/>
                </a:lnTo>
                <a:lnTo>
                  <a:pt x="109702" y="361403"/>
                </a:lnTo>
                <a:lnTo>
                  <a:pt x="110820" y="359282"/>
                </a:lnTo>
                <a:lnTo>
                  <a:pt x="114782" y="356234"/>
                </a:lnTo>
                <a:lnTo>
                  <a:pt x="115989" y="354152"/>
                </a:lnTo>
                <a:lnTo>
                  <a:pt x="117360" y="351789"/>
                </a:lnTo>
                <a:lnTo>
                  <a:pt x="118465" y="346278"/>
                </a:lnTo>
                <a:lnTo>
                  <a:pt x="119608" y="343776"/>
                </a:lnTo>
                <a:lnTo>
                  <a:pt x="120815" y="341121"/>
                </a:lnTo>
                <a:lnTo>
                  <a:pt x="124421" y="336384"/>
                </a:lnTo>
                <a:lnTo>
                  <a:pt x="125412" y="333628"/>
                </a:lnTo>
                <a:lnTo>
                  <a:pt x="126644" y="330161"/>
                </a:lnTo>
                <a:lnTo>
                  <a:pt x="128638" y="322719"/>
                </a:lnTo>
                <a:lnTo>
                  <a:pt x="127825" y="319125"/>
                </a:lnTo>
                <a:lnTo>
                  <a:pt x="127330" y="316966"/>
                </a:lnTo>
                <a:lnTo>
                  <a:pt x="124752" y="312813"/>
                </a:lnTo>
                <a:lnTo>
                  <a:pt x="122745" y="311886"/>
                </a:lnTo>
                <a:lnTo>
                  <a:pt x="119900" y="310540"/>
                </a:lnTo>
                <a:lnTo>
                  <a:pt x="113309" y="313283"/>
                </a:lnTo>
                <a:lnTo>
                  <a:pt x="110185" y="312839"/>
                </a:lnTo>
                <a:lnTo>
                  <a:pt x="106933" y="312381"/>
                </a:lnTo>
                <a:lnTo>
                  <a:pt x="101130" y="308571"/>
                </a:lnTo>
                <a:lnTo>
                  <a:pt x="97866" y="308267"/>
                </a:lnTo>
                <a:lnTo>
                  <a:pt x="94881" y="307962"/>
                </a:lnTo>
                <a:lnTo>
                  <a:pt x="89014" y="310260"/>
                </a:lnTo>
                <a:lnTo>
                  <a:pt x="86017" y="310184"/>
                </a:lnTo>
                <a:lnTo>
                  <a:pt x="83743" y="310133"/>
                </a:lnTo>
                <a:lnTo>
                  <a:pt x="78625" y="309956"/>
                </a:lnTo>
                <a:lnTo>
                  <a:pt x="77076" y="308267"/>
                </a:lnTo>
                <a:lnTo>
                  <a:pt x="74739" y="305701"/>
                </a:lnTo>
                <a:lnTo>
                  <a:pt x="75107" y="297941"/>
                </a:lnTo>
                <a:lnTo>
                  <a:pt x="75399" y="294487"/>
                </a:lnTo>
                <a:lnTo>
                  <a:pt x="75564" y="292366"/>
                </a:lnTo>
                <a:lnTo>
                  <a:pt x="77000" y="288264"/>
                </a:lnTo>
                <a:lnTo>
                  <a:pt x="77812" y="286270"/>
                </a:lnTo>
                <a:lnTo>
                  <a:pt x="78689" y="284124"/>
                </a:lnTo>
                <a:lnTo>
                  <a:pt x="81927" y="280377"/>
                </a:lnTo>
                <a:lnTo>
                  <a:pt x="82156" y="278066"/>
                </a:lnTo>
                <a:lnTo>
                  <a:pt x="82321" y="276364"/>
                </a:lnTo>
                <a:lnTo>
                  <a:pt x="80517" y="273215"/>
                </a:lnTo>
                <a:lnTo>
                  <a:pt x="80225" y="271525"/>
                </a:lnTo>
                <a:lnTo>
                  <a:pt x="79857" y="269379"/>
                </a:lnTo>
                <a:lnTo>
                  <a:pt x="80225" y="264960"/>
                </a:lnTo>
                <a:lnTo>
                  <a:pt x="79743" y="262839"/>
                </a:lnTo>
                <a:lnTo>
                  <a:pt x="79286" y="260845"/>
                </a:lnTo>
                <a:lnTo>
                  <a:pt x="78054" y="256755"/>
                </a:lnTo>
                <a:lnTo>
                  <a:pt x="76593" y="255358"/>
                </a:lnTo>
                <a:lnTo>
                  <a:pt x="75666" y="254431"/>
                </a:lnTo>
                <a:lnTo>
                  <a:pt x="72682" y="254355"/>
                </a:lnTo>
                <a:lnTo>
                  <a:pt x="71767" y="253403"/>
                </a:lnTo>
                <a:lnTo>
                  <a:pt x="70065" y="251663"/>
                </a:lnTo>
                <a:lnTo>
                  <a:pt x="68389" y="246672"/>
                </a:lnTo>
                <a:lnTo>
                  <a:pt x="68389" y="244246"/>
                </a:lnTo>
                <a:lnTo>
                  <a:pt x="68389" y="241973"/>
                </a:lnTo>
                <a:lnTo>
                  <a:pt x="71602" y="238036"/>
                </a:lnTo>
                <a:lnTo>
                  <a:pt x="71526" y="235788"/>
                </a:lnTo>
                <a:lnTo>
                  <a:pt x="71462" y="233527"/>
                </a:lnTo>
                <a:lnTo>
                  <a:pt x="69786" y="228777"/>
                </a:lnTo>
                <a:lnTo>
                  <a:pt x="67894" y="227558"/>
                </a:lnTo>
                <a:lnTo>
                  <a:pt x="66332" y="226542"/>
                </a:lnTo>
                <a:lnTo>
                  <a:pt x="62268" y="227304"/>
                </a:lnTo>
                <a:lnTo>
                  <a:pt x="60413" y="227558"/>
                </a:lnTo>
                <a:lnTo>
                  <a:pt x="58432" y="227837"/>
                </a:lnTo>
                <a:lnTo>
                  <a:pt x="54673" y="229908"/>
                </a:lnTo>
                <a:lnTo>
                  <a:pt x="52679" y="229730"/>
                </a:lnTo>
                <a:lnTo>
                  <a:pt x="51422" y="229628"/>
                </a:lnTo>
                <a:lnTo>
                  <a:pt x="49085" y="228358"/>
                </a:lnTo>
                <a:lnTo>
                  <a:pt x="48094" y="227558"/>
                </a:lnTo>
                <a:lnTo>
                  <a:pt x="47637" y="227202"/>
                </a:lnTo>
                <a:lnTo>
                  <a:pt x="47002" y="226453"/>
                </a:lnTo>
                <a:lnTo>
                  <a:pt x="46367" y="225640"/>
                </a:lnTo>
                <a:lnTo>
                  <a:pt x="47866" y="224142"/>
                </a:lnTo>
                <a:lnTo>
                  <a:pt x="47904" y="219392"/>
                </a:lnTo>
                <a:lnTo>
                  <a:pt x="49364" y="218008"/>
                </a:lnTo>
                <a:lnTo>
                  <a:pt x="50241" y="217182"/>
                </a:lnTo>
                <a:lnTo>
                  <a:pt x="52768" y="216827"/>
                </a:lnTo>
                <a:lnTo>
                  <a:pt x="53886" y="216382"/>
                </a:lnTo>
                <a:lnTo>
                  <a:pt x="56083" y="215531"/>
                </a:lnTo>
                <a:lnTo>
                  <a:pt x="61277" y="214731"/>
                </a:lnTo>
                <a:lnTo>
                  <a:pt x="62585" y="212763"/>
                </a:lnTo>
                <a:lnTo>
                  <a:pt x="63842" y="210883"/>
                </a:lnTo>
                <a:lnTo>
                  <a:pt x="63411" y="205803"/>
                </a:lnTo>
                <a:lnTo>
                  <a:pt x="62585" y="203695"/>
                </a:lnTo>
                <a:lnTo>
                  <a:pt x="62102" y="202450"/>
                </a:lnTo>
                <a:lnTo>
                  <a:pt x="59423" y="200990"/>
                </a:lnTo>
                <a:lnTo>
                  <a:pt x="58966" y="199720"/>
                </a:lnTo>
                <a:lnTo>
                  <a:pt x="58178" y="197535"/>
                </a:lnTo>
                <a:lnTo>
                  <a:pt x="60070" y="192658"/>
                </a:lnTo>
                <a:lnTo>
                  <a:pt x="59321" y="190474"/>
                </a:lnTo>
                <a:lnTo>
                  <a:pt x="59004" y="189522"/>
                </a:lnTo>
                <a:lnTo>
                  <a:pt x="57746" y="187693"/>
                </a:lnTo>
                <a:lnTo>
                  <a:pt x="56794" y="187388"/>
                </a:lnTo>
                <a:lnTo>
                  <a:pt x="53479" y="186385"/>
                </a:lnTo>
                <a:lnTo>
                  <a:pt x="46558" y="189699"/>
                </a:lnTo>
                <a:lnTo>
                  <a:pt x="43497" y="191325"/>
                </a:lnTo>
                <a:lnTo>
                  <a:pt x="40995" y="192646"/>
                </a:lnTo>
                <a:lnTo>
                  <a:pt x="37020" y="196799"/>
                </a:lnTo>
                <a:lnTo>
                  <a:pt x="34810" y="198564"/>
                </a:lnTo>
                <a:lnTo>
                  <a:pt x="32372" y="200494"/>
                </a:lnTo>
                <a:lnTo>
                  <a:pt x="27292" y="204088"/>
                </a:lnTo>
                <a:lnTo>
                  <a:pt x="24891" y="206057"/>
                </a:lnTo>
                <a:lnTo>
                  <a:pt x="22885" y="207733"/>
                </a:lnTo>
                <a:lnTo>
                  <a:pt x="18745" y="210997"/>
                </a:lnTo>
                <a:lnTo>
                  <a:pt x="17157" y="213080"/>
                </a:lnTo>
                <a:lnTo>
                  <a:pt x="15366" y="215430"/>
                </a:lnTo>
                <a:lnTo>
                  <a:pt x="14376" y="222135"/>
                </a:lnTo>
                <a:lnTo>
                  <a:pt x="11849" y="223697"/>
                </a:lnTo>
                <a:lnTo>
                  <a:pt x="10045" y="224815"/>
                </a:lnTo>
                <a:lnTo>
                  <a:pt x="5118" y="224929"/>
                </a:lnTo>
                <a:lnTo>
                  <a:pt x="3390" y="223697"/>
                </a:lnTo>
                <a:lnTo>
                  <a:pt x="1574" y="222389"/>
                </a:lnTo>
                <a:lnTo>
                  <a:pt x="0" y="217411"/>
                </a:lnTo>
                <a:lnTo>
                  <a:pt x="495" y="215252"/>
                </a:lnTo>
                <a:lnTo>
                  <a:pt x="939" y="213194"/>
                </a:lnTo>
                <a:lnTo>
                  <a:pt x="4432" y="210134"/>
                </a:lnTo>
                <a:lnTo>
                  <a:pt x="6286" y="209194"/>
                </a:lnTo>
                <a:lnTo>
                  <a:pt x="8242" y="208203"/>
                </a:lnTo>
                <a:lnTo>
                  <a:pt x="13080" y="209080"/>
                </a:lnTo>
                <a:lnTo>
                  <a:pt x="14985" y="207987"/>
                </a:lnTo>
                <a:lnTo>
                  <a:pt x="17119" y="206781"/>
                </a:lnTo>
                <a:lnTo>
                  <a:pt x="19176" y="201866"/>
                </a:lnTo>
                <a:lnTo>
                  <a:pt x="21031" y="200266"/>
                </a:lnTo>
                <a:lnTo>
                  <a:pt x="23190" y="198412"/>
                </a:lnTo>
                <a:lnTo>
                  <a:pt x="30149" y="197434"/>
                </a:lnTo>
                <a:lnTo>
                  <a:pt x="30937" y="194690"/>
                </a:lnTo>
                <a:lnTo>
                  <a:pt x="31648" y="192265"/>
                </a:lnTo>
                <a:lnTo>
                  <a:pt x="26479" y="188290"/>
                </a:lnTo>
                <a:lnTo>
                  <a:pt x="26111" y="185750"/>
                </a:lnTo>
                <a:lnTo>
                  <a:pt x="25869" y="184238"/>
                </a:lnTo>
                <a:lnTo>
                  <a:pt x="26123" y="180708"/>
                </a:lnTo>
                <a:lnTo>
                  <a:pt x="27304" y="179730"/>
                </a:lnTo>
                <a:lnTo>
                  <a:pt x="29044" y="178307"/>
                </a:lnTo>
                <a:lnTo>
                  <a:pt x="34429" y="181013"/>
                </a:lnTo>
                <a:lnTo>
                  <a:pt x="36258" y="179730"/>
                </a:lnTo>
                <a:lnTo>
                  <a:pt x="37299" y="178981"/>
                </a:lnTo>
                <a:lnTo>
                  <a:pt x="38061" y="176161"/>
                </a:lnTo>
                <a:lnTo>
                  <a:pt x="37947" y="174891"/>
                </a:lnTo>
                <a:lnTo>
                  <a:pt x="37795" y="173354"/>
                </a:lnTo>
                <a:lnTo>
                  <a:pt x="34251" y="171005"/>
                </a:lnTo>
                <a:lnTo>
                  <a:pt x="34810" y="169583"/>
                </a:lnTo>
                <a:lnTo>
                  <a:pt x="35166" y="168643"/>
                </a:lnTo>
                <a:lnTo>
                  <a:pt x="37655" y="168376"/>
                </a:lnTo>
                <a:lnTo>
                  <a:pt x="38671" y="168363"/>
                </a:lnTo>
                <a:lnTo>
                  <a:pt x="39928" y="168351"/>
                </a:lnTo>
                <a:lnTo>
                  <a:pt x="42519" y="169011"/>
                </a:lnTo>
                <a:lnTo>
                  <a:pt x="43497" y="169811"/>
                </a:lnTo>
                <a:lnTo>
                  <a:pt x="44780" y="170865"/>
                </a:lnTo>
                <a:lnTo>
                  <a:pt x="45084" y="175056"/>
                </a:lnTo>
                <a:lnTo>
                  <a:pt x="46647" y="175615"/>
                </a:lnTo>
                <a:lnTo>
                  <a:pt x="48348" y="176237"/>
                </a:lnTo>
                <a:lnTo>
                  <a:pt x="51866" y="173926"/>
                </a:lnTo>
                <a:lnTo>
                  <a:pt x="53403" y="172961"/>
                </a:lnTo>
                <a:lnTo>
                  <a:pt x="56045" y="171310"/>
                </a:lnTo>
                <a:lnTo>
                  <a:pt x="60921" y="167144"/>
                </a:lnTo>
                <a:lnTo>
                  <a:pt x="62585" y="164503"/>
                </a:lnTo>
                <a:lnTo>
                  <a:pt x="64338" y="161734"/>
                </a:lnTo>
                <a:lnTo>
                  <a:pt x="65951" y="155181"/>
                </a:lnTo>
                <a:lnTo>
                  <a:pt x="66446" y="151930"/>
                </a:lnTo>
                <a:lnTo>
                  <a:pt x="66687" y="150380"/>
                </a:lnTo>
                <a:lnTo>
                  <a:pt x="67563" y="146761"/>
                </a:lnTo>
                <a:lnTo>
                  <a:pt x="66446" y="145656"/>
                </a:lnTo>
                <a:lnTo>
                  <a:pt x="65214" y="144411"/>
                </a:lnTo>
                <a:lnTo>
                  <a:pt x="61150" y="145275"/>
                </a:lnTo>
                <a:lnTo>
                  <a:pt x="59448" y="145656"/>
                </a:lnTo>
                <a:lnTo>
                  <a:pt x="57162" y="146176"/>
                </a:lnTo>
                <a:lnTo>
                  <a:pt x="52793" y="148259"/>
                </a:lnTo>
                <a:lnTo>
                  <a:pt x="50990" y="149758"/>
                </a:lnTo>
                <a:lnTo>
                  <a:pt x="49263" y="151206"/>
                </a:lnTo>
                <a:lnTo>
                  <a:pt x="47637" y="155930"/>
                </a:lnTo>
                <a:lnTo>
                  <a:pt x="45681" y="157022"/>
                </a:lnTo>
                <a:lnTo>
                  <a:pt x="43611" y="158153"/>
                </a:lnTo>
                <a:lnTo>
                  <a:pt x="37960" y="159346"/>
                </a:lnTo>
                <a:lnTo>
                  <a:pt x="36258" y="157721"/>
                </a:lnTo>
                <a:lnTo>
                  <a:pt x="34277" y="155867"/>
                </a:lnTo>
                <a:lnTo>
                  <a:pt x="35826" y="149504"/>
                </a:lnTo>
                <a:lnTo>
                  <a:pt x="36487" y="146862"/>
                </a:lnTo>
                <a:lnTo>
                  <a:pt x="37655" y="142201"/>
                </a:lnTo>
                <a:lnTo>
                  <a:pt x="41986" y="133286"/>
                </a:lnTo>
                <a:lnTo>
                  <a:pt x="45186" y="129705"/>
                </a:lnTo>
                <a:lnTo>
                  <a:pt x="48132" y="126428"/>
                </a:lnTo>
                <a:lnTo>
                  <a:pt x="56553" y="122859"/>
                </a:lnTo>
                <a:lnTo>
                  <a:pt x="59931" y="120040"/>
                </a:lnTo>
                <a:lnTo>
                  <a:pt x="62547" y="117855"/>
                </a:lnTo>
                <a:lnTo>
                  <a:pt x="67703" y="113131"/>
                </a:lnTo>
                <a:lnTo>
                  <a:pt x="69354" y="110134"/>
                </a:lnTo>
                <a:lnTo>
                  <a:pt x="70535" y="108000"/>
                </a:lnTo>
                <a:lnTo>
                  <a:pt x="71754" y="103162"/>
                </a:lnTo>
                <a:lnTo>
                  <a:pt x="71767" y="100710"/>
                </a:lnTo>
                <a:lnTo>
                  <a:pt x="71805" y="96558"/>
                </a:lnTo>
                <a:lnTo>
                  <a:pt x="69824" y="88226"/>
                </a:lnTo>
                <a:lnTo>
                  <a:pt x="67894" y="84531"/>
                </a:lnTo>
                <a:lnTo>
                  <a:pt x="66890" y="82588"/>
                </a:lnTo>
                <a:lnTo>
                  <a:pt x="62255" y="80187"/>
                </a:lnTo>
                <a:lnTo>
                  <a:pt x="62102" y="78003"/>
                </a:lnTo>
                <a:lnTo>
                  <a:pt x="61925" y="75412"/>
                </a:lnTo>
                <a:lnTo>
                  <a:pt x="65595" y="70535"/>
                </a:lnTo>
                <a:lnTo>
                  <a:pt x="67894" y="69303"/>
                </a:lnTo>
                <a:lnTo>
                  <a:pt x="70142" y="68122"/>
                </a:lnTo>
                <a:lnTo>
                  <a:pt x="75869" y="70599"/>
                </a:lnTo>
                <a:lnTo>
                  <a:pt x="78054" y="69303"/>
                </a:lnTo>
                <a:lnTo>
                  <a:pt x="81191" y="67436"/>
                </a:lnTo>
                <a:lnTo>
                  <a:pt x="82613" y="59207"/>
                </a:lnTo>
                <a:lnTo>
                  <a:pt x="85051" y="56514"/>
                </a:lnTo>
                <a:lnTo>
                  <a:pt x="86486" y="54927"/>
                </a:lnTo>
                <a:lnTo>
                  <a:pt x="90385" y="52971"/>
                </a:lnTo>
                <a:lnTo>
                  <a:pt x="92062" y="51676"/>
                </a:lnTo>
                <a:lnTo>
                  <a:pt x="96380" y="48298"/>
                </a:lnTo>
                <a:lnTo>
                  <a:pt x="103657" y="39738"/>
                </a:lnTo>
                <a:lnTo>
                  <a:pt x="108496" y="37185"/>
                </a:lnTo>
                <a:lnTo>
                  <a:pt x="113118" y="34709"/>
                </a:lnTo>
                <a:lnTo>
                  <a:pt x="124485" y="34848"/>
                </a:lnTo>
                <a:lnTo>
                  <a:pt x="128790" y="31851"/>
                </a:lnTo>
                <a:lnTo>
                  <a:pt x="133019" y="28905"/>
                </a:lnTo>
                <a:lnTo>
                  <a:pt x="138087" y="19443"/>
                </a:lnTo>
                <a:lnTo>
                  <a:pt x="140627" y="14947"/>
                </a:lnTo>
                <a:lnTo>
                  <a:pt x="142316" y="11950"/>
                </a:lnTo>
                <a:lnTo>
                  <a:pt x="143586" y="4622"/>
                </a:lnTo>
                <a:lnTo>
                  <a:pt x="146176" y="2374"/>
                </a:lnTo>
                <a:lnTo>
                  <a:pt x="147789" y="1003"/>
                </a:lnTo>
                <a:lnTo>
                  <a:pt x="151485" y="533"/>
                </a:lnTo>
                <a:lnTo>
                  <a:pt x="154520" y="0"/>
                </a:lnTo>
                <a:lnTo>
                  <a:pt x="154393" y="4178"/>
                </a:lnTo>
                <a:lnTo>
                  <a:pt x="154152" y="9385"/>
                </a:lnTo>
                <a:lnTo>
                  <a:pt x="153669" y="11810"/>
                </a:lnTo>
                <a:lnTo>
                  <a:pt x="153034" y="15062"/>
                </a:lnTo>
                <a:lnTo>
                  <a:pt x="149847" y="21094"/>
                </a:lnTo>
                <a:lnTo>
                  <a:pt x="149326" y="24358"/>
                </a:lnTo>
                <a:lnTo>
                  <a:pt x="148704" y="28244"/>
                </a:lnTo>
                <a:lnTo>
                  <a:pt x="148628" y="36258"/>
                </a:lnTo>
                <a:lnTo>
                  <a:pt x="149567" y="40081"/>
                </a:lnTo>
                <a:lnTo>
                  <a:pt x="150139" y="42430"/>
                </a:lnTo>
                <a:lnTo>
                  <a:pt x="153288" y="46431"/>
                </a:lnTo>
                <a:lnTo>
                  <a:pt x="153911" y="48767"/>
                </a:lnTo>
                <a:lnTo>
                  <a:pt x="154990" y="52806"/>
                </a:lnTo>
                <a:lnTo>
                  <a:pt x="156692" y="61683"/>
                </a:lnTo>
                <a:lnTo>
                  <a:pt x="154876" y="65455"/>
                </a:lnTo>
                <a:lnTo>
                  <a:pt x="153682" y="67894"/>
                </a:lnTo>
                <a:lnTo>
                  <a:pt x="147205" y="69291"/>
                </a:lnTo>
                <a:lnTo>
                  <a:pt x="145935" y="71729"/>
                </a:lnTo>
                <a:lnTo>
                  <a:pt x="143992" y="75488"/>
                </a:lnTo>
                <a:lnTo>
                  <a:pt x="144792" y="84581"/>
                </a:lnTo>
                <a:lnTo>
                  <a:pt x="145935" y="88645"/>
                </a:lnTo>
                <a:lnTo>
                  <a:pt x="146596" y="90957"/>
                </a:lnTo>
                <a:lnTo>
                  <a:pt x="149758" y="94780"/>
                </a:lnTo>
                <a:lnTo>
                  <a:pt x="151015" y="96837"/>
                </a:lnTo>
                <a:lnTo>
                  <a:pt x="152780" y="99745"/>
                </a:lnTo>
                <a:lnTo>
                  <a:pt x="155613" y="106083"/>
                </a:lnTo>
                <a:lnTo>
                  <a:pt x="158026" y="108457"/>
                </a:lnTo>
                <a:lnTo>
                  <a:pt x="159969" y="110375"/>
                </a:lnTo>
                <a:lnTo>
                  <a:pt x="165049" y="112661"/>
                </a:lnTo>
                <a:lnTo>
                  <a:pt x="167449" y="113995"/>
                </a:lnTo>
                <a:lnTo>
                  <a:pt x="170611" y="115785"/>
                </a:lnTo>
                <a:lnTo>
                  <a:pt x="177622" y="118287"/>
                </a:lnTo>
                <a:lnTo>
                  <a:pt x="180251" y="120764"/>
                </a:lnTo>
                <a:lnTo>
                  <a:pt x="183476" y="123812"/>
                </a:lnTo>
                <a:lnTo>
                  <a:pt x="185559" y="133807"/>
                </a:lnTo>
                <a:lnTo>
                  <a:pt x="189433" y="135978"/>
                </a:lnTo>
                <a:lnTo>
                  <a:pt x="191325" y="137058"/>
                </a:lnTo>
                <a:lnTo>
                  <a:pt x="195948" y="135978"/>
                </a:lnTo>
                <a:lnTo>
                  <a:pt x="198132" y="135978"/>
                </a:lnTo>
                <a:lnTo>
                  <a:pt x="200482" y="135978"/>
                </a:lnTo>
                <a:lnTo>
                  <a:pt x="205333" y="135229"/>
                </a:lnTo>
                <a:lnTo>
                  <a:pt x="207556" y="135978"/>
                </a:lnTo>
                <a:lnTo>
                  <a:pt x="210235" y="136918"/>
                </a:lnTo>
                <a:lnTo>
                  <a:pt x="213944" y="141757"/>
                </a:lnTo>
                <a:lnTo>
                  <a:pt x="216484" y="142989"/>
                </a:lnTo>
                <a:lnTo>
                  <a:pt x="219506" y="144449"/>
                </a:lnTo>
                <a:lnTo>
                  <a:pt x="226682" y="144386"/>
                </a:lnTo>
                <a:lnTo>
                  <a:pt x="229539" y="146126"/>
                </a:lnTo>
                <a:lnTo>
                  <a:pt x="233591" y="148628"/>
                </a:lnTo>
                <a:lnTo>
                  <a:pt x="238417" y="157352"/>
                </a:lnTo>
                <a:lnTo>
                  <a:pt x="241858" y="160642"/>
                </a:lnTo>
                <a:lnTo>
                  <a:pt x="245389" y="163982"/>
                </a:lnTo>
                <a:lnTo>
                  <a:pt x="253758" y="169176"/>
                </a:lnTo>
                <a:lnTo>
                  <a:pt x="257327" y="172478"/>
                </a:lnTo>
                <a:lnTo>
                  <a:pt x="259333" y="174345"/>
                </a:lnTo>
                <a:lnTo>
                  <a:pt x="263055" y="178549"/>
                </a:lnTo>
                <a:lnTo>
                  <a:pt x="266128" y="182105"/>
                </a:lnTo>
                <a:lnTo>
                  <a:pt x="263601" y="186308"/>
                </a:lnTo>
                <a:lnTo>
                  <a:pt x="261200" y="190449"/>
                </a:lnTo>
                <a:lnTo>
                  <a:pt x="259981" y="193509"/>
                </a:lnTo>
                <a:lnTo>
                  <a:pt x="258063" y="198297"/>
                </a:lnTo>
                <a:lnTo>
                  <a:pt x="255549" y="208419"/>
                </a:lnTo>
                <a:lnTo>
                  <a:pt x="254901" y="213550"/>
                </a:lnTo>
                <a:lnTo>
                  <a:pt x="254495" y="216890"/>
                </a:lnTo>
                <a:lnTo>
                  <a:pt x="253085" y="224243"/>
                </a:lnTo>
                <a:lnTo>
                  <a:pt x="254901" y="227075"/>
                </a:lnTo>
                <a:lnTo>
                  <a:pt x="256298" y="229260"/>
                </a:lnTo>
                <a:lnTo>
                  <a:pt x="261988" y="230301"/>
                </a:lnTo>
                <a:lnTo>
                  <a:pt x="264325" y="231419"/>
                </a:lnTo>
                <a:lnTo>
                  <a:pt x="267423" y="232892"/>
                </a:lnTo>
                <a:lnTo>
                  <a:pt x="273672" y="235762"/>
                </a:lnTo>
                <a:lnTo>
                  <a:pt x="276644" y="237477"/>
                </a:lnTo>
                <a:lnTo>
                  <a:pt x="280352" y="239598"/>
                </a:lnTo>
                <a:lnTo>
                  <a:pt x="287934" y="243839"/>
                </a:lnTo>
                <a:lnTo>
                  <a:pt x="290906" y="246900"/>
                </a:lnTo>
                <a:lnTo>
                  <a:pt x="294424" y="250507"/>
                </a:lnTo>
                <a:lnTo>
                  <a:pt x="300304" y="259156"/>
                </a:lnTo>
                <a:lnTo>
                  <a:pt x="301536" y="264045"/>
                </a:lnTo>
                <a:lnTo>
                  <a:pt x="302285" y="266992"/>
                </a:lnTo>
                <a:lnTo>
                  <a:pt x="302323" y="273507"/>
                </a:lnTo>
                <a:lnTo>
                  <a:pt x="300812" y="276136"/>
                </a:lnTo>
                <a:lnTo>
                  <a:pt x="299288" y="278777"/>
                </a:lnTo>
                <a:lnTo>
                  <a:pt x="293230" y="281254"/>
                </a:lnTo>
                <a:lnTo>
                  <a:pt x="290664" y="282892"/>
                </a:lnTo>
                <a:lnTo>
                  <a:pt x="288543" y="284238"/>
                </a:lnTo>
                <a:lnTo>
                  <a:pt x="283540" y="286118"/>
                </a:lnTo>
                <a:lnTo>
                  <a:pt x="282028" y="288150"/>
                </a:lnTo>
                <a:lnTo>
                  <a:pt x="280428" y="290283"/>
                </a:lnTo>
                <a:lnTo>
                  <a:pt x="279653" y="295821"/>
                </a:lnTo>
                <a:lnTo>
                  <a:pt x="279311" y="298462"/>
                </a:lnTo>
                <a:lnTo>
                  <a:pt x="278714" y="303136"/>
                </a:lnTo>
                <a:lnTo>
                  <a:pt x="278168" y="312737"/>
                </a:lnTo>
                <a:lnTo>
                  <a:pt x="279311" y="317322"/>
                </a:lnTo>
                <a:lnTo>
                  <a:pt x="280263" y="321144"/>
                </a:lnTo>
                <a:lnTo>
                  <a:pt x="284505" y="328015"/>
                </a:lnTo>
                <a:lnTo>
                  <a:pt x="286740" y="331266"/>
                </a:lnTo>
                <a:lnTo>
                  <a:pt x="289166" y="334797"/>
                </a:lnTo>
                <a:lnTo>
                  <a:pt x="296773" y="340055"/>
                </a:lnTo>
                <a:lnTo>
                  <a:pt x="297980" y="344131"/>
                </a:lnTo>
                <a:lnTo>
                  <a:pt x="299008" y="347649"/>
                </a:lnTo>
                <a:lnTo>
                  <a:pt x="295922" y="354977"/>
                </a:lnTo>
                <a:lnTo>
                  <a:pt x="295795" y="358647"/>
                </a:lnTo>
                <a:lnTo>
                  <a:pt x="295643" y="363537"/>
                </a:lnTo>
                <a:lnTo>
                  <a:pt x="295859" y="373545"/>
                </a:lnTo>
                <a:lnTo>
                  <a:pt x="297433" y="378218"/>
                </a:lnTo>
                <a:lnTo>
                  <a:pt x="298716" y="382015"/>
                </a:lnTo>
                <a:lnTo>
                  <a:pt x="304660" y="388035"/>
                </a:lnTo>
                <a:lnTo>
                  <a:pt x="306133" y="391794"/>
                </a:lnTo>
                <a:lnTo>
                  <a:pt x="308025" y="396646"/>
                </a:lnTo>
                <a:lnTo>
                  <a:pt x="309892" y="407073"/>
                </a:lnTo>
                <a:lnTo>
                  <a:pt x="309752" y="412267"/>
                </a:lnTo>
                <a:lnTo>
                  <a:pt x="309651" y="416280"/>
                </a:lnTo>
                <a:lnTo>
                  <a:pt x="306044" y="423849"/>
                </a:lnTo>
                <a:lnTo>
                  <a:pt x="306133" y="427862"/>
                </a:lnTo>
                <a:lnTo>
                  <a:pt x="306209" y="432092"/>
                </a:lnTo>
                <a:lnTo>
                  <a:pt x="308609" y="440448"/>
                </a:lnTo>
                <a:lnTo>
                  <a:pt x="310654" y="444157"/>
                </a:lnTo>
                <a:lnTo>
                  <a:pt x="312585" y="447636"/>
                </a:lnTo>
                <a:lnTo>
                  <a:pt x="318388" y="453288"/>
                </a:lnTo>
                <a:lnTo>
                  <a:pt x="321348" y="455955"/>
                </a:lnTo>
                <a:lnTo>
                  <a:pt x="324726" y="458965"/>
                </a:lnTo>
                <a:lnTo>
                  <a:pt x="332371" y="463956"/>
                </a:lnTo>
                <a:lnTo>
                  <a:pt x="336029" y="466648"/>
                </a:lnTo>
                <a:lnTo>
                  <a:pt x="346221" y="473956"/>
                </a:lnTo>
                <a:lnTo>
                  <a:pt x="356953" y="481908"/>
                </a:lnTo>
                <a:lnTo>
                  <a:pt x="358673" y="483298"/>
                </a:lnTo>
                <a:lnTo>
                  <a:pt x="368258" y="491564"/>
                </a:lnTo>
                <a:lnTo>
                  <a:pt x="377507" y="500834"/>
                </a:lnTo>
                <a:lnTo>
                  <a:pt x="380301" y="504558"/>
                </a:lnTo>
                <a:lnTo>
                  <a:pt x="382498" y="511238"/>
                </a:lnTo>
                <a:lnTo>
                  <a:pt x="384416" y="514121"/>
                </a:lnTo>
                <a:lnTo>
                  <a:pt x="386410" y="517093"/>
                </a:lnTo>
                <a:lnTo>
                  <a:pt x="390639" y="523328"/>
                </a:lnTo>
                <a:lnTo>
                  <a:pt x="393839" y="524979"/>
                </a:lnTo>
                <a:lnTo>
                  <a:pt x="396417" y="526326"/>
                </a:lnTo>
                <a:lnTo>
                  <a:pt x="402640" y="526897"/>
                </a:lnTo>
                <a:lnTo>
                  <a:pt x="405434" y="526059"/>
                </a:lnTo>
                <a:lnTo>
                  <a:pt x="408647" y="525106"/>
                </a:lnTo>
                <a:lnTo>
                  <a:pt x="412775" y="518845"/>
                </a:lnTo>
                <a:lnTo>
                  <a:pt x="415937" y="517728"/>
                </a:lnTo>
                <a:lnTo>
                  <a:pt x="418083" y="516978"/>
                </a:lnTo>
                <a:lnTo>
                  <a:pt x="422998" y="516674"/>
                </a:lnTo>
                <a:lnTo>
                  <a:pt x="425005" y="517728"/>
                </a:lnTo>
                <a:lnTo>
                  <a:pt x="427989" y="519315"/>
                </a:lnTo>
                <a:lnTo>
                  <a:pt x="430199" y="526580"/>
                </a:lnTo>
                <a:lnTo>
                  <a:pt x="432612" y="528980"/>
                </a:lnTo>
                <a:lnTo>
                  <a:pt x="434847" y="531177"/>
                </a:lnTo>
                <a:lnTo>
                  <a:pt x="440118" y="534949"/>
                </a:lnTo>
                <a:lnTo>
                  <a:pt x="443128" y="535863"/>
                </a:lnTo>
                <a:lnTo>
                  <a:pt x="446595" y="536892"/>
                </a:lnTo>
                <a:lnTo>
                  <a:pt x="454088" y="535012"/>
                </a:lnTo>
                <a:lnTo>
                  <a:pt x="457619" y="535863"/>
                </a:lnTo>
                <a:lnTo>
                  <a:pt x="460184" y="536460"/>
                </a:lnTo>
                <a:lnTo>
                  <a:pt x="465073" y="538822"/>
                </a:lnTo>
                <a:lnTo>
                  <a:pt x="467042" y="540575"/>
                </a:lnTo>
                <a:lnTo>
                  <a:pt x="469493" y="542734"/>
                </a:lnTo>
                <a:lnTo>
                  <a:pt x="471665" y="549478"/>
                </a:lnTo>
                <a:lnTo>
                  <a:pt x="474294" y="551433"/>
                </a:lnTo>
                <a:lnTo>
                  <a:pt x="477481" y="553834"/>
                </a:lnTo>
                <a:lnTo>
                  <a:pt x="486384" y="553681"/>
                </a:lnTo>
                <a:lnTo>
                  <a:pt x="489508" y="556145"/>
                </a:lnTo>
                <a:lnTo>
                  <a:pt x="492836" y="558749"/>
                </a:lnTo>
                <a:lnTo>
                  <a:pt x="495376" y="567499"/>
                </a:lnTo>
                <a:lnTo>
                  <a:pt x="498208" y="570636"/>
                </a:lnTo>
                <a:lnTo>
                  <a:pt x="501243" y="574014"/>
                </a:lnTo>
                <a:lnTo>
                  <a:pt x="509600" y="578230"/>
                </a:lnTo>
                <a:lnTo>
                  <a:pt x="512711" y="581520"/>
                </a:lnTo>
                <a:lnTo>
                  <a:pt x="516420" y="585457"/>
                </a:lnTo>
                <a:lnTo>
                  <a:pt x="520128" y="596671"/>
                </a:lnTo>
                <a:lnTo>
                  <a:pt x="524662" y="599630"/>
                </a:lnTo>
                <a:lnTo>
                  <a:pt x="528586" y="602208"/>
                </a:lnTo>
                <a:lnTo>
                  <a:pt x="538492" y="603427"/>
                </a:lnTo>
                <a:lnTo>
                  <a:pt x="543140" y="602894"/>
                </a:lnTo>
                <a:lnTo>
                  <a:pt x="545210" y="602653"/>
                </a:lnTo>
                <a:lnTo>
                  <a:pt x="548703" y="599859"/>
                </a:lnTo>
                <a:lnTo>
                  <a:pt x="550760" y="599630"/>
                </a:lnTo>
                <a:lnTo>
                  <a:pt x="554342" y="599287"/>
                </a:lnTo>
                <a:lnTo>
                  <a:pt x="561682" y="600887"/>
                </a:lnTo>
                <a:lnTo>
                  <a:pt x="564895" y="602551"/>
                </a:lnTo>
                <a:lnTo>
                  <a:pt x="568756" y="604558"/>
                </a:lnTo>
                <a:lnTo>
                  <a:pt x="573519" y="612876"/>
                </a:lnTo>
                <a:lnTo>
                  <a:pt x="577570" y="614489"/>
                </a:lnTo>
                <a:lnTo>
                  <a:pt x="583133" y="616699"/>
                </a:lnTo>
                <a:lnTo>
                  <a:pt x="595629" y="613308"/>
                </a:lnTo>
                <a:lnTo>
                  <a:pt x="601497" y="614489"/>
                </a:lnTo>
                <a:lnTo>
                  <a:pt x="604456" y="615086"/>
                </a:lnTo>
                <a:lnTo>
                  <a:pt x="610247" y="617575"/>
                </a:lnTo>
                <a:lnTo>
                  <a:pt x="614933" y="619734"/>
                </a:lnTo>
                <a:lnTo>
                  <a:pt x="614806" y="620242"/>
                </a:lnTo>
                <a:lnTo>
                  <a:pt x="614705" y="620725"/>
                </a:lnTo>
                <a:lnTo>
                  <a:pt x="614667" y="621156"/>
                </a:lnTo>
                <a:lnTo>
                  <a:pt x="614273" y="624776"/>
                </a:lnTo>
                <a:lnTo>
                  <a:pt x="616508" y="631913"/>
                </a:lnTo>
                <a:lnTo>
                  <a:pt x="617080" y="635507"/>
                </a:lnTo>
                <a:lnTo>
                  <a:pt x="617562" y="638517"/>
                </a:lnTo>
                <a:lnTo>
                  <a:pt x="617575" y="644766"/>
                </a:lnTo>
                <a:lnTo>
                  <a:pt x="618883" y="647484"/>
                </a:lnTo>
                <a:lnTo>
                  <a:pt x="620687" y="651179"/>
                </a:lnTo>
                <a:lnTo>
                  <a:pt x="627557" y="656247"/>
                </a:lnTo>
                <a:lnTo>
                  <a:pt x="630123" y="659434"/>
                </a:lnTo>
                <a:lnTo>
                  <a:pt x="632129" y="661911"/>
                </a:lnTo>
                <a:lnTo>
                  <a:pt x="636041" y="667054"/>
                </a:lnTo>
                <a:lnTo>
                  <a:pt x="637374" y="669937"/>
                </a:lnTo>
                <a:lnTo>
                  <a:pt x="639292" y="674115"/>
                </a:lnTo>
                <a:lnTo>
                  <a:pt x="641870" y="683107"/>
                </a:lnTo>
                <a:lnTo>
                  <a:pt x="642086" y="687704"/>
                </a:lnTo>
                <a:lnTo>
                  <a:pt x="640311" y="700114"/>
                </a:lnTo>
                <a:lnTo>
                  <a:pt x="637814" y="712896"/>
                </a:lnTo>
                <a:lnTo>
                  <a:pt x="637743" y="713790"/>
                </a:lnTo>
                <a:lnTo>
                  <a:pt x="637412" y="719429"/>
                </a:lnTo>
                <a:lnTo>
                  <a:pt x="637641" y="730757"/>
                </a:lnTo>
                <a:lnTo>
                  <a:pt x="638822" y="736257"/>
                </a:lnTo>
                <a:lnTo>
                  <a:pt x="639864" y="741133"/>
                </a:lnTo>
                <a:lnTo>
                  <a:pt x="644664" y="749985"/>
                </a:lnTo>
                <a:lnTo>
                  <a:pt x="646074" y="754748"/>
                </a:lnTo>
                <a:lnTo>
                  <a:pt x="648918" y="766789"/>
                </a:lnTo>
                <a:lnTo>
                  <a:pt x="651462" y="780304"/>
                </a:lnTo>
                <a:lnTo>
                  <a:pt x="652233" y="784821"/>
                </a:lnTo>
                <a:lnTo>
                  <a:pt x="654082" y="797059"/>
                </a:lnTo>
                <a:lnTo>
                  <a:pt x="655789" y="810728"/>
                </a:lnTo>
                <a:lnTo>
                  <a:pt x="656221" y="815632"/>
                </a:lnTo>
                <a:lnTo>
                  <a:pt x="656706" y="828168"/>
                </a:lnTo>
                <a:lnTo>
                  <a:pt x="656436" y="841468"/>
                </a:lnTo>
                <a:lnTo>
                  <a:pt x="656221" y="843533"/>
                </a:lnTo>
                <a:lnTo>
                  <a:pt x="653134" y="855748"/>
                </a:lnTo>
                <a:lnTo>
                  <a:pt x="649575" y="868396"/>
                </a:lnTo>
                <a:lnTo>
                  <a:pt x="649338" y="869632"/>
                </a:lnTo>
                <a:lnTo>
                  <a:pt x="648398" y="875106"/>
                </a:lnTo>
                <a:lnTo>
                  <a:pt x="649160" y="886447"/>
                </a:lnTo>
                <a:lnTo>
                  <a:pt x="647522" y="891743"/>
                </a:lnTo>
                <a:lnTo>
                  <a:pt x="646175" y="896111"/>
                </a:lnTo>
                <a:lnTo>
                  <a:pt x="641946" y="904709"/>
                </a:lnTo>
                <a:lnTo>
                  <a:pt x="638467" y="907694"/>
                </a:lnTo>
                <a:lnTo>
                  <a:pt x="638327" y="907821"/>
                </a:lnTo>
                <a:lnTo>
                  <a:pt x="638162" y="907922"/>
                </a:lnTo>
                <a:lnTo>
                  <a:pt x="637997" y="9080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5545627" y="1860715"/>
            <a:ext cx="447754" cy="873633"/>
          </a:xfrm>
          <a:custGeom>
            <a:avLst/>
            <a:gdLst/>
            <a:ahLst/>
            <a:cxnLst/>
            <a:rect l="l" t="t" r="r" b="b"/>
            <a:pathLst>
              <a:path w="656706" h="1281328">
                <a:moveTo>
                  <a:pt x="434289" y="1217472"/>
                </a:moveTo>
                <a:lnTo>
                  <a:pt x="435686" y="1220101"/>
                </a:lnTo>
                <a:lnTo>
                  <a:pt x="436702" y="1221981"/>
                </a:lnTo>
                <a:lnTo>
                  <a:pt x="440994" y="1224000"/>
                </a:lnTo>
                <a:lnTo>
                  <a:pt x="442036" y="1225892"/>
                </a:lnTo>
                <a:lnTo>
                  <a:pt x="444017" y="1229474"/>
                </a:lnTo>
                <a:lnTo>
                  <a:pt x="443572" y="1238148"/>
                </a:lnTo>
                <a:lnTo>
                  <a:pt x="444931" y="1242009"/>
                </a:lnTo>
                <a:lnTo>
                  <a:pt x="445846" y="1244587"/>
                </a:lnTo>
                <a:lnTo>
                  <a:pt x="450189" y="1251610"/>
                </a:lnTo>
                <a:lnTo>
                  <a:pt x="455802" y="1281328"/>
                </a:lnTo>
                <a:lnTo>
                  <a:pt x="495668" y="1281328"/>
                </a:lnTo>
                <a:lnTo>
                  <a:pt x="595528" y="1186307"/>
                </a:lnTo>
                <a:lnTo>
                  <a:pt x="595998" y="1180528"/>
                </a:lnTo>
                <a:lnTo>
                  <a:pt x="596557" y="1175016"/>
                </a:lnTo>
                <a:lnTo>
                  <a:pt x="597141" y="1171155"/>
                </a:lnTo>
                <a:lnTo>
                  <a:pt x="598068" y="1165110"/>
                </a:lnTo>
                <a:lnTo>
                  <a:pt x="602259" y="1153375"/>
                </a:lnTo>
                <a:lnTo>
                  <a:pt x="602576" y="1147241"/>
                </a:lnTo>
                <a:lnTo>
                  <a:pt x="602830" y="1142593"/>
                </a:lnTo>
                <a:lnTo>
                  <a:pt x="599795" y="1133373"/>
                </a:lnTo>
                <a:lnTo>
                  <a:pt x="600405" y="1128750"/>
                </a:lnTo>
                <a:lnTo>
                  <a:pt x="601078" y="1123734"/>
                </a:lnTo>
                <a:lnTo>
                  <a:pt x="605548" y="1114348"/>
                </a:lnTo>
                <a:lnTo>
                  <a:pt x="608025" y="1109929"/>
                </a:lnTo>
                <a:lnTo>
                  <a:pt x="611233" y="1105168"/>
                </a:lnTo>
                <a:lnTo>
                  <a:pt x="619979" y="1094322"/>
                </a:lnTo>
                <a:lnTo>
                  <a:pt x="626859" y="1084173"/>
                </a:lnTo>
                <a:lnTo>
                  <a:pt x="627225" y="1083323"/>
                </a:lnTo>
                <a:lnTo>
                  <a:pt x="630620" y="1071537"/>
                </a:lnTo>
                <a:lnTo>
                  <a:pt x="633235" y="1057607"/>
                </a:lnTo>
                <a:lnTo>
                  <a:pt x="635203" y="1045768"/>
                </a:lnTo>
                <a:lnTo>
                  <a:pt x="636219" y="1040104"/>
                </a:lnTo>
                <a:lnTo>
                  <a:pt x="638975" y="1028674"/>
                </a:lnTo>
                <a:lnTo>
                  <a:pt x="638467" y="1022934"/>
                </a:lnTo>
                <a:lnTo>
                  <a:pt x="637920" y="1016863"/>
                </a:lnTo>
                <a:lnTo>
                  <a:pt x="632510" y="1005611"/>
                </a:lnTo>
                <a:lnTo>
                  <a:pt x="630847" y="999731"/>
                </a:lnTo>
                <a:lnTo>
                  <a:pt x="629259" y="993328"/>
                </a:lnTo>
                <a:lnTo>
                  <a:pt x="626269" y="979721"/>
                </a:lnTo>
                <a:lnTo>
                  <a:pt x="623239" y="967841"/>
                </a:lnTo>
                <a:lnTo>
                  <a:pt x="621639" y="962913"/>
                </a:lnTo>
                <a:lnTo>
                  <a:pt x="615835" y="953820"/>
                </a:lnTo>
                <a:lnTo>
                  <a:pt x="615264" y="948651"/>
                </a:lnTo>
                <a:lnTo>
                  <a:pt x="614641" y="942974"/>
                </a:lnTo>
                <a:lnTo>
                  <a:pt x="617461" y="931595"/>
                </a:lnTo>
                <a:lnTo>
                  <a:pt x="619251" y="926160"/>
                </a:lnTo>
                <a:lnTo>
                  <a:pt x="620471" y="922515"/>
                </a:lnTo>
                <a:lnTo>
                  <a:pt x="623290" y="914984"/>
                </a:lnTo>
                <a:lnTo>
                  <a:pt x="626135" y="912393"/>
                </a:lnTo>
                <a:lnTo>
                  <a:pt x="628446" y="910297"/>
                </a:lnTo>
                <a:lnTo>
                  <a:pt x="635152" y="909891"/>
                </a:lnTo>
                <a:lnTo>
                  <a:pt x="637997" y="908024"/>
                </a:lnTo>
                <a:lnTo>
                  <a:pt x="638467" y="907694"/>
                </a:lnTo>
                <a:lnTo>
                  <a:pt x="641946" y="904709"/>
                </a:lnTo>
                <a:lnTo>
                  <a:pt x="646175" y="896111"/>
                </a:lnTo>
                <a:lnTo>
                  <a:pt x="647522" y="891743"/>
                </a:lnTo>
                <a:lnTo>
                  <a:pt x="649160" y="886447"/>
                </a:lnTo>
                <a:lnTo>
                  <a:pt x="648398" y="875106"/>
                </a:lnTo>
                <a:lnTo>
                  <a:pt x="649338" y="869632"/>
                </a:lnTo>
                <a:lnTo>
                  <a:pt x="649575" y="868396"/>
                </a:lnTo>
                <a:lnTo>
                  <a:pt x="653134" y="855748"/>
                </a:lnTo>
                <a:lnTo>
                  <a:pt x="656221" y="843533"/>
                </a:lnTo>
                <a:lnTo>
                  <a:pt x="656436" y="841468"/>
                </a:lnTo>
                <a:lnTo>
                  <a:pt x="656706" y="828168"/>
                </a:lnTo>
                <a:lnTo>
                  <a:pt x="656221" y="815632"/>
                </a:lnTo>
                <a:lnTo>
                  <a:pt x="655789" y="810728"/>
                </a:lnTo>
                <a:lnTo>
                  <a:pt x="654082" y="797059"/>
                </a:lnTo>
                <a:lnTo>
                  <a:pt x="652233" y="784821"/>
                </a:lnTo>
                <a:lnTo>
                  <a:pt x="651462" y="780304"/>
                </a:lnTo>
                <a:lnTo>
                  <a:pt x="648918" y="766789"/>
                </a:lnTo>
                <a:lnTo>
                  <a:pt x="646074" y="754748"/>
                </a:lnTo>
                <a:lnTo>
                  <a:pt x="644664" y="749985"/>
                </a:lnTo>
                <a:lnTo>
                  <a:pt x="639864" y="741133"/>
                </a:lnTo>
                <a:lnTo>
                  <a:pt x="638822" y="736257"/>
                </a:lnTo>
                <a:lnTo>
                  <a:pt x="637641" y="730757"/>
                </a:lnTo>
                <a:lnTo>
                  <a:pt x="637412" y="719429"/>
                </a:lnTo>
                <a:lnTo>
                  <a:pt x="637743" y="713790"/>
                </a:lnTo>
                <a:lnTo>
                  <a:pt x="637814" y="712896"/>
                </a:lnTo>
                <a:lnTo>
                  <a:pt x="640311" y="700114"/>
                </a:lnTo>
                <a:lnTo>
                  <a:pt x="642086" y="687704"/>
                </a:lnTo>
                <a:lnTo>
                  <a:pt x="641870" y="683107"/>
                </a:lnTo>
                <a:lnTo>
                  <a:pt x="639292" y="674115"/>
                </a:lnTo>
                <a:lnTo>
                  <a:pt x="637374" y="669937"/>
                </a:lnTo>
                <a:lnTo>
                  <a:pt x="636041" y="667054"/>
                </a:lnTo>
                <a:lnTo>
                  <a:pt x="632129" y="661911"/>
                </a:lnTo>
                <a:lnTo>
                  <a:pt x="630123" y="659434"/>
                </a:lnTo>
                <a:lnTo>
                  <a:pt x="627557" y="656247"/>
                </a:lnTo>
                <a:lnTo>
                  <a:pt x="620687" y="651179"/>
                </a:lnTo>
                <a:lnTo>
                  <a:pt x="618883" y="647484"/>
                </a:lnTo>
                <a:lnTo>
                  <a:pt x="617575" y="644766"/>
                </a:lnTo>
                <a:lnTo>
                  <a:pt x="617562" y="638517"/>
                </a:lnTo>
                <a:lnTo>
                  <a:pt x="617080" y="635507"/>
                </a:lnTo>
                <a:lnTo>
                  <a:pt x="616508" y="631913"/>
                </a:lnTo>
                <a:lnTo>
                  <a:pt x="614273" y="624776"/>
                </a:lnTo>
                <a:lnTo>
                  <a:pt x="614667" y="621156"/>
                </a:lnTo>
                <a:lnTo>
                  <a:pt x="614933" y="619734"/>
                </a:lnTo>
                <a:lnTo>
                  <a:pt x="610247" y="617575"/>
                </a:lnTo>
                <a:lnTo>
                  <a:pt x="604456" y="615086"/>
                </a:lnTo>
                <a:lnTo>
                  <a:pt x="601497" y="614489"/>
                </a:lnTo>
                <a:lnTo>
                  <a:pt x="595629" y="613308"/>
                </a:lnTo>
                <a:lnTo>
                  <a:pt x="583133" y="616699"/>
                </a:lnTo>
                <a:lnTo>
                  <a:pt x="577570" y="614489"/>
                </a:lnTo>
                <a:lnTo>
                  <a:pt x="573519" y="612876"/>
                </a:lnTo>
                <a:lnTo>
                  <a:pt x="568756" y="604558"/>
                </a:lnTo>
                <a:lnTo>
                  <a:pt x="564895" y="602551"/>
                </a:lnTo>
                <a:lnTo>
                  <a:pt x="561682" y="600887"/>
                </a:lnTo>
                <a:lnTo>
                  <a:pt x="554342" y="599287"/>
                </a:lnTo>
                <a:lnTo>
                  <a:pt x="550760" y="599630"/>
                </a:lnTo>
                <a:lnTo>
                  <a:pt x="548703" y="599859"/>
                </a:lnTo>
                <a:lnTo>
                  <a:pt x="545210" y="602653"/>
                </a:lnTo>
                <a:lnTo>
                  <a:pt x="543140" y="602894"/>
                </a:lnTo>
                <a:lnTo>
                  <a:pt x="538492" y="603427"/>
                </a:lnTo>
                <a:lnTo>
                  <a:pt x="528586" y="602208"/>
                </a:lnTo>
                <a:lnTo>
                  <a:pt x="524662" y="599630"/>
                </a:lnTo>
                <a:lnTo>
                  <a:pt x="520128" y="596671"/>
                </a:lnTo>
                <a:lnTo>
                  <a:pt x="516420" y="585457"/>
                </a:lnTo>
                <a:lnTo>
                  <a:pt x="512711" y="581520"/>
                </a:lnTo>
                <a:lnTo>
                  <a:pt x="509600" y="578230"/>
                </a:lnTo>
                <a:lnTo>
                  <a:pt x="501243" y="574014"/>
                </a:lnTo>
                <a:lnTo>
                  <a:pt x="498208" y="570636"/>
                </a:lnTo>
                <a:lnTo>
                  <a:pt x="495376" y="567499"/>
                </a:lnTo>
                <a:lnTo>
                  <a:pt x="492836" y="558749"/>
                </a:lnTo>
                <a:lnTo>
                  <a:pt x="489508" y="556145"/>
                </a:lnTo>
                <a:lnTo>
                  <a:pt x="486384" y="553681"/>
                </a:lnTo>
                <a:lnTo>
                  <a:pt x="477481" y="553834"/>
                </a:lnTo>
                <a:lnTo>
                  <a:pt x="474294" y="551433"/>
                </a:lnTo>
                <a:lnTo>
                  <a:pt x="471665" y="549478"/>
                </a:lnTo>
                <a:lnTo>
                  <a:pt x="469493" y="542734"/>
                </a:lnTo>
                <a:lnTo>
                  <a:pt x="465073" y="538822"/>
                </a:lnTo>
                <a:lnTo>
                  <a:pt x="460184" y="536460"/>
                </a:lnTo>
                <a:lnTo>
                  <a:pt x="457619" y="535863"/>
                </a:lnTo>
                <a:lnTo>
                  <a:pt x="454088" y="535012"/>
                </a:lnTo>
                <a:lnTo>
                  <a:pt x="446595" y="536892"/>
                </a:lnTo>
                <a:lnTo>
                  <a:pt x="443128" y="535863"/>
                </a:lnTo>
                <a:lnTo>
                  <a:pt x="440118" y="534949"/>
                </a:lnTo>
                <a:lnTo>
                  <a:pt x="434847" y="531177"/>
                </a:lnTo>
                <a:lnTo>
                  <a:pt x="430199" y="526580"/>
                </a:lnTo>
                <a:lnTo>
                  <a:pt x="427989" y="519315"/>
                </a:lnTo>
                <a:lnTo>
                  <a:pt x="425005" y="517728"/>
                </a:lnTo>
                <a:lnTo>
                  <a:pt x="422998" y="516674"/>
                </a:lnTo>
                <a:lnTo>
                  <a:pt x="418083" y="516978"/>
                </a:lnTo>
                <a:lnTo>
                  <a:pt x="415937" y="517728"/>
                </a:lnTo>
                <a:lnTo>
                  <a:pt x="412775" y="518845"/>
                </a:lnTo>
                <a:lnTo>
                  <a:pt x="408647" y="525106"/>
                </a:lnTo>
                <a:lnTo>
                  <a:pt x="405434" y="526059"/>
                </a:lnTo>
                <a:lnTo>
                  <a:pt x="402640" y="526897"/>
                </a:lnTo>
                <a:lnTo>
                  <a:pt x="396417" y="526326"/>
                </a:lnTo>
                <a:lnTo>
                  <a:pt x="393839" y="524979"/>
                </a:lnTo>
                <a:lnTo>
                  <a:pt x="390639" y="523328"/>
                </a:lnTo>
                <a:lnTo>
                  <a:pt x="386410" y="517093"/>
                </a:lnTo>
                <a:lnTo>
                  <a:pt x="384416" y="514121"/>
                </a:lnTo>
                <a:lnTo>
                  <a:pt x="382498" y="511238"/>
                </a:lnTo>
                <a:lnTo>
                  <a:pt x="380301" y="504558"/>
                </a:lnTo>
                <a:lnTo>
                  <a:pt x="378244" y="501776"/>
                </a:lnTo>
                <a:lnTo>
                  <a:pt x="368258" y="491564"/>
                </a:lnTo>
                <a:lnTo>
                  <a:pt x="358673" y="483298"/>
                </a:lnTo>
                <a:lnTo>
                  <a:pt x="356953" y="481908"/>
                </a:lnTo>
                <a:lnTo>
                  <a:pt x="346221" y="473956"/>
                </a:lnTo>
                <a:lnTo>
                  <a:pt x="336029" y="466648"/>
                </a:lnTo>
                <a:lnTo>
                  <a:pt x="332371" y="463956"/>
                </a:lnTo>
                <a:lnTo>
                  <a:pt x="324726" y="458965"/>
                </a:lnTo>
                <a:lnTo>
                  <a:pt x="321348" y="455955"/>
                </a:lnTo>
                <a:lnTo>
                  <a:pt x="318388" y="453288"/>
                </a:lnTo>
                <a:lnTo>
                  <a:pt x="312585" y="447636"/>
                </a:lnTo>
                <a:lnTo>
                  <a:pt x="310654" y="444157"/>
                </a:lnTo>
                <a:lnTo>
                  <a:pt x="308609" y="440448"/>
                </a:lnTo>
                <a:lnTo>
                  <a:pt x="306209" y="432092"/>
                </a:lnTo>
                <a:lnTo>
                  <a:pt x="306044" y="423849"/>
                </a:lnTo>
                <a:lnTo>
                  <a:pt x="309651" y="416280"/>
                </a:lnTo>
                <a:lnTo>
                  <a:pt x="309752" y="412267"/>
                </a:lnTo>
                <a:lnTo>
                  <a:pt x="309892" y="407073"/>
                </a:lnTo>
                <a:lnTo>
                  <a:pt x="308025" y="396646"/>
                </a:lnTo>
                <a:lnTo>
                  <a:pt x="306133" y="391794"/>
                </a:lnTo>
                <a:lnTo>
                  <a:pt x="304660" y="388035"/>
                </a:lnTo>
                <a:lnTo>
                  <a:pt x="298716" y="382015"/>
                </a:lnTo>
                <a:lnTo>
                  <a:pt x="297433" y="378218"/>
                </a:lnTo>
                <a:lnTo>
                  <a:pt x="295859" y="373545"/>
                </a:lnTo>
                <a:lnTo>
                  <a:pt x="295643" y="363537"/>
                </a:lnTo>
                <a:lnTo>
                  <a:pt x="295795" y="358647"/>
                </a:lnTo>
                <a:lnTo>
                  <a:pt x="295922" y="354977"/>
                </a:lnTo>
                <a:lnTo>
                  <a:pt x="299008" y="347649"/>
                </a:lnTo>
                <a:lnTo>
                  <a:pt x="297980" y="344131"/>
                </a:lnTo>
                <a:lnTo>
                  <a:pt x="296773" y="340055"/>
                </a:lnTo>
                <a:lnTo>
                  <a:pt x="289166" y="334797"/>
                </a:lnTo>
                <a:lnTo>
                  <a:pt x="286740" y="331266"/>
                </a:lnTo>
                <a:lnTo>
                  <a:pt x="284505" y="328015"/>
                </a:lnTo>
                <a:lnTo>
                  <a:pt x="280263" y="321144"/>
                </a:lnTo>
                <a:lnTo>
                  <a:pt x="279311" y="317322"/>
                </a:lnTo>
                <a:lnTo>
                  <a:pt x="278168" y="312737"/>
                </a:lnTo>
                <a:lnTo>
                  <a:pt x="278714" y="303136"/>
                </a:lnTo>
                <a:lnTo>
                  <a:pt x="279311" y="298462"/>
                </a:lnTo>
                <a:lnTo>
                  <a:pt x="279653" y="295821"/>
                </a:lnTo>
                <a:lnTo>
                  <a:pt x="280428" y="290283"/>
                </a:lnTo>
                <a:lnTo>
                  <a:pt x="283540" y="286118"/>
                </a:lnTo>
                <a:lnTo>
                  <a:pt x="288543" y="284238"/>
                </a:lnTo>
                <a:lnTo>
                  <a:pt x="290664" y="282892"/>
                </a:lnTo>
                <a:lnTo>
                  <a:pt x="293230" y="281254"/>
                </a:lnTo>
                <a:lnTo>
                  <a:pt x="299288" y="278777"/>
                </a:lnTo>
                <a:lnTo>
                  <a:pt x="300812" y="276136"/>
                </a:lnTo>
                <a:lnTo>
                  <a:pt x="302323" y="273507"/>
                </a:lnTo>
                <a:lnTo>
                  <a:pt x="302285" y="266992"/>
                </a:lnTo>
                <a:lnTo>
                  <a:pt x="301536" y="264045"/>
                </a:lnTo>
                <a:lnTo>
                  <a:pt x="300304" y="259156"/>
                </a:lnTo>
                <a:lnTo>
                  <a:pt x="294424" y="250507"/>
                </a:lnTo>
                <a:lnTo>
                  <a:pt x="290906" y="246900"/>
                </a:lnTo>
                <a:lnTo>
                  <a:pt x="287934" y="243839"/>
                </a:lnTo>
                <a:lnTo>
                  <a:pt x="280352" y="239598"/>
                </a:lnTo>
                <a:lnTo>
                  <a:pt x="276644" y="237477"/>
                </a:lnTo>
                <a:lnTo>
                  <a:pt x="273672" y="235762"/>
                </a:lnTo>
                <a:lnTo>
                  <a:pt x="267423" y="232892"/>
                </a:lnTo>
                <a:lnTo>
                  <a:pt x="264325" y="231419"/>
                </a:lnTo>
                <a:lnTo>
                  <a:pt x="261988" y="230301"/>
                </a:lnTo>
                <a:lnTo>
                  <a:pt x="256298" y="229260"/>
                </a:lnTo>
                <a:lnTo>
                  <a:pt x="254901" y="227075"/>
                </a:lnTo>
                <a:lnTo>
                  <a:pt x="253085" y="224243"/>
                </a:lnTo>
                <a:lnTo>
                  <a:pt x="254495" y="216890"/>
                </a:lnTo>
                <a:lnTo>
                  <a:pt x="254901" y="213550"/>
                </a:lnTo>
                <a:lnTo>
                  <a:pt x="255549" y="208419"/>
                </a:lnTo>
                <a:lnTo>
                  <a:pt x="258063" y="198297"/>
                </a:lnTo>
                <a:lnTo>
                  <a:pt x="259981" y="193509"/>
                </a:lnTo>
                <a:lnTo>
                  <a:pt x="261200" y="190449"/>
                </a:lnTo>
                <a:lnTo>
                  <a:pt x="263601" y="186308"/>
                </a:lnTo>
                <a:lnTo>
                  <a:pt x="266128" y="182105"/>
                </a:lnTo>
                <a:lnTo>
                  <a:pt x="263055" y="178549"/>
                </a:lnTo>
                <a:lnTo>
                  <a:pt x="259333" y="174345"/>
                </a:lnTo>
                <a:lnTo>
                  <a:pt x="257327" y="172478"/>
                </a:lnTo>
                <a:lnTo>
                  <a:pt x="253758" y="169176"/>
                </a:lnTo>
                <a:lnTo>
                  <a:pt x="245389" y="163982"/>
                </a:lnTo>
                <a:lnTo>
                  <a:pt x="241858" y="160642"/>
                </a:lnTo>
                <a:lnTo>
                  <a:pt x="238417" y="157352"/>
                </a:lnTo>
                <a:lnTo>
                  <a:pt x="233591" y="148628"/>
                </a:lnTo>
                <a:lnTo>
                  <a:pt x="229539" y="146126"/>
                </a:lnTo>
                <a:lnTo>
                  <a:pt x="226682" y="144386"/>
                </a:lnTo>
                <a:lnTo>
                  <a:pt x="219506" y="144449"/>
                </a:lnTo>
                <a:lnTo>
                  <a:pt x="216484" y="142989"/>
                </a:lnTo>
                <a:lnTo>
                  <a:pt x="213944" y="141757"/>
                </a:lnTo>
                <a:lnTo>
                  <a:pt x="210235" y="136918"/>
                </a:lnTo>
                <a:lnTo>
                  <a:pt x="207556" y="135978"/>
                </a:lnTo>
                <a:lnTo>
                  <a:pt x="205333" y="135229"/>
                </a:lnTo>
                <a:lnTo>
                  <a:pt x="200482" y="135978"/>
                </a:lnTo>
                <a:lnTo>
                  <a:pt x="195948" y="135978"/>
                </a:lnTo>
                <a:lnTo>
                  <a:pt x="191325" y="137058"/>
                </a:lnTo>
                <a:lnTo>
                  <a:pt x="189433" y="135978"/>
                </a:lnTo>
                <a:lnTo>
                  <a:pt x="185559" y="133807"/>
                </a:lnTo>
                <a:lnTo>
                  <a:pt x="183476" y="123812"/>
                </a:lnTo>
                <a:lnTo>
                  <a:pt x="180251" y="120764"/>
                </a:lnTo>
                <a:lnTo>
                  <a:pt x="177622" y="118287"/>
                </a:lnTo>
                <a:lnTo>
                  <a:pt x="170611" y="115785"/>
                </a:lnTo>
                <a:lnTo>
                  <a:pt x="167449" y="113995"/>
                </a:lnTo>
                <a:lnTo>
                  <a:pt x="165049" y="112661"/>
                </a:lnTo>
                <a:lnTo>
                  <a:pt x="159969" y="110375"/>
                </a:lnTo>
                <a:lnTo>
                  <a:pt x="155613" y="106083"/>
                </a:lnTo>
                <a:lnTo>
                  <a:pt x="152780" y="99745"/>
                </a:lnTo>
                <a:lnTo>
                  <a:pt x="151015" y="96837"/>
                </a:lnTo>
                <a:lnTo>
                  <a:pt x="149758" y="94780"/>
                </a:lnTo>
                <a:lnTo>
                  <a:pt x="146596" y="90957"/>
                </a:lnTo>
                <a:lnTo>
                  <a:pt x="145935" y="88645"/>
                </a:lnTo>
                <a:lnTo>
                  <a:pt x="144792" y="84581"/>
                </a:lnTo>
                <a:lnTo>
                  <a:pt x="143992" y="75488"/>
                </a:lnTo>
                <a:lnTo>
                  <a:pt x="145935" y="71729"/>
                </a:lnTo>
                <a:lnTo>
                  <a:pt x="147205" y="69291"/>
                </a:lnTo>
                <a:lnTo>
                  <a:pt x="153682" y="67894"/>
                </a:lnTo>
                <a:lnTo>
                  <a:pt x="154876" y="65455"/>
                </a:lnTo>
                <a:lnTo>
                  <a:pt x="156692" y="61683"/>
                </a:lnTo>
                <a:lnTo>
                  <a:pt x="154990" y="52806"/>
                </a:lnTo>
                <a:lnTo>
                  <a:pt x="153911" y="48767"/>
                </a:lnTo>
                <a:lnTo>
                  <a:pt x="153288" y="46431"/>
                </a:lnTo>
                <a:lnTo>
                  <a:pt x="150139" y="42430"/>
                </a:lnTo>
                <a:lnTo>
                  <a:pt x="149567" y="40081"/>
                </a:lnTo>
                <a:lnTo>
                  <a:pt x="148628" y="36258"/>
                </a:lnTo>
                <a:lnTo>
                  <a:pt x="148704" y="28244"/>
                </a:lnTo>
                <a:lnTo>
                  <a:pt x="149326" y="24358"/>
                </a:lnTo>
                <a:lnTo>
                  <a:pt x="149847" y="21094"/>
                </a:lnTo>
                <a:lnTo>
                  <a:pt x="153034" y="15062"/>
                </a:lnTo>
                <a:lnTo>
                  <a:pt x="153669" y="11810"/>
                </a:lnTo>
                <a:lnTo>
                  <a:pt x="154152" y="9385"/>
                </a:lnTo>
                <a:lnTo>
                  <a:pt x="154393" y="4178"/>
                </a:lnTo>
                <a:lnTo>
                  <a:pt x="154520" y="0"/>
                </a:lnTo>
                <a:lnTo>
                  <a:pt x="151485" y="533"/>
                </a:lnTo>
                <a:lnTo>
                  <a:pt x="147789" y="1003"/>
                </a:lnTo>
                <a:lnTo>
                  <a:pt x="146176" y="2374"/>
                </a:lnTo>
                <a:lnTo>
                  <a:pt x="143586" y="4622"/>
                </a:lnTo>
                <a:lnTo>
                  <a:pt x="142316" y="11950"/>
                </a:lnTo>
                <a:lnTo>
                  <a:pt x="140627" y="14947"/>
                </a:lnTo>
                <a:lnTo>
                  <a:pt x="138087" y="19443"/>
                </a:lnTo>
                <a:lnTo>
                  <a:pt x="133019" y="28905"/>
                </a:lnTo>
                <a:lnTo>
                  <a:pt x="128790" y="31851"/>
                </a:lnTo>
                <a:lnTo>
                  <a:pt x="124485" y="34848"/>
                </a:lnTo>
                <a:lnTo>
                  <a:pt x="113118" y="34709"/>
                </a:lnTo>
                <a:lnTo>
                  <a:pt x="108496" y="37185"/>
                </a:lnTo>
                <a:lnTo>
                  <a:pt x="103657" y="39738"/>
                </a:lnTo>
                <a:lnTo>
                  <a:pt x="96380" y="48298"/>
                </a:lnTo>
                <a:lnTo>
                  <a:pt x="92062" y="51676"/>
                </a:lnTo>
                <a:lnTo>
                  <a:pt x="90385" y="52971"/>
                </a:lnTo>
                <a:lnTo>
                  <a:pt x="86486" y="54927"/>
                </a:lnTo>
                <a:lnTo>
                  <a:pt x="85051" y="56514"/>
                </a:lnTo>
                <a:lnTo>
                  <a:pt x="82613" y="59207"/>
                </a:lnTo>
                <a:lnTo>
                  <a:pt x="81191" y="67436"/>
                </a:lnTo>
                <a:lnTo>
                  <a:pt x="78054" y="69303"/>
                </a:lnTo>
                <a:lnTo>
                  <a:pt x="75869" y="70599"/>
                </a:lnTo>
                <a:lnTo>
                  <a:pt x="70142" y="68122"/>
                </a:lnTo>
                <a:lnTo>
                  <a:pt x="65595" y="70535"/>
                </a:lnTo>
                <a:lnTo>
                  <a:pt x="61925" y="75412"/>
                </a:lnTo>
                <a:lnTo>
                  <a:pt x="62102" y="78003"/>
                </a:lnTo>
                <a:lnTo>
                  <a:pt x="62255" y="80187"/>
                </a:lnTo>
                <a:lnTo>
                  <a:pt x="66890" y="82588"/>
                </a:lnTo>
                <a:lnTo>
                  <a:pt x="67894" y="84531"/>
                </a:lnTo>
                <a:lnTo>
                  <a:pt x="69824" y="88226"/>
                </a:lnTo>
                <a:lnTo>
                  <a:pt x="71805" y="96558"/>
                </a:lnTo>
                <a:lnTo>
                  <a:pt x="71754" y="103162"/>
                </a:lnTo>
                <a:lnTo>
                  <a:pt x="70535" y="108000"/>
                </a:lnTo>
                <a:lnTo>
                  <a:pt x="69354" y="110134"/>
                </a:lnTo>
                <a:lnTo>
                  <a:pt x="67703" y="113131"/>
                </a:lnTo>
                <a:lnTo>
                  <a:pt x="62547" y="117855"/>
                </a:lnTo>
                <a:lnTo>
                  <a:pt x="59931" y="120040"/>
                </a:lnTo>
                <a:lnTo>
                  <a:pt x="56553" y="122859"/>
                </a:lnTo>
                <a:lnTo>
                  <a:pt x="48132" y="126428"/>
                </a:lnTo>
                <a:lnTo>
                  <a:pt x="45186" y="129705"/>
                </a:lnTo>
                <a:lnTo>
                  <a:pt x="41986" y="133286"/>
                </a:lnTo>
                <a:lnTo>
                  <a:pt x="37655" y="142201"/>
                </a:lnTo>
                <a:lnTo>
                  <a:pt x="36487" y="146862"/>
                </a:lnTo>
                <a:lnTo>
                  <a:pt x="35826" y="149504"/>
                </a:lnTo>
                <a:lnTo>
                  <a:pt x="34277" y="155867"/>
                </a:lnTo>
                <a:lnTo>
                  <a:pt x="37960" y="159346"/>
                </a:lnTo>
                <a:lnTo>
                  <a:pt x="43611" y="158153"/>
                </a:lnTo>
                <a:lnTo>
                  <a:pt x="47637" y="155930"/>
                </a:lnTo>
                <a:lnTo>
                  <a:pt x="49263" y="151206"/>
                </a:lnTo>
                <a:lnTo>
                  <a:pt x="52793" y="148259"/>
                </a:lnTo>
                <a:lnTo>
                  <a:pt x="57162" y="146176"/>
                </a:lnTo>
                <a:lnTo>
                  <a:pt x="61150" y="145275"/>
                </a:lnTo>
                <a:lnTo>
                  <a:pt x="65214" y="144411"/>
                </a:lnTo>
                <a:lnTo>
                  <a:pt x="67563" y="146761"/>
                </a:lnTo>
                <a:lnTo>
                  <a:pt x="66687" y="150380"/>
                </a:lnTo>
                <a:lnTo>
                  <a:pt x="66446" y="151930"/>
                </a:lnTo>
                <a:lnTo>
                  <a:pt x="65951" y="155181"/>
                </a:lnTo>
                <a:lnTo>
                  <a:pt x="64338" y="161734"/>
                </a:lnTo>
                <a:lnTo>
                  <a:pt x="62585" y="164503"/>
                </a:lnTo>
                <a:lnTo>
                  <a:pt x="60921" y="167144"/>
                </a:lnTo>
                <a:lnTo>
                  <a:pt x="56045" y="171310"/>
                </a:lnTo>
                <a:lnTo>
                  <a:pt x="53403" y="172961"/>
                </a:lnTo>
                <a:lnTo>
                  <a:pt x="51866" y="173926"/>
                </a:lnTo>
                <a:lnTo>
                  <a:pt x="48348" y="176237"/>
                </a:lnTo>
                <a:lnTo>
                  <a:pt x="45084" y="175056"/>
                </a:lnTo>
                <a:lnTo>
                  <a:pt x="44780" y="170865"/>
                </a:lnTo>
                <a:lnTo>
                  <a:pt x="42519" y="169011"/>
                </a:lnTo>
                <a:lnTo>
                  <a:pt x="39928" y="168351"/>
                </a:lnTo>
                <a:lnTo>
                  <a:pt x="37655" y="168376"/>
                </a:lnTo>
                <a:lnTo>
                  <a:pt x="34251" y="171005"/>
                </a:lnTo>
                <a:lnTo>
                  <a:pt x="37795" y="173354"/>
                </a:lnTo>
                <a:lnTo>
                  <a:pt x="38061" y="176161"/>
                </a:lnTo>
                <a:lnTo>
                  <a:pt x="37299" y="178981"/>
                </a:lnTo>
                <a:lnTo>
                  <a:pt x="34429" y="181013"/>
                </a:lnTo>
                <a:lnTo>
                  <a:pt x="29044" y="178307"/>
                </a:lnTo>
                <a:lnTo>
                  <a:pt x="26123" y="180708"/>
                </a:lnTo>
                <a:lnTo>
                  <a:pt x="25869" y="184238"/>
                </a:lnTo>
                <a:lnTo>
                  <a:pt x="26111" y="185750"/>
                </a:lnTo>
                <a:lnTo>
                  <a:pt x="26479" y="188290"/>
                </a:lnTo>
                <a:lnTo>
                  <a:pt x="31648" y="192265"/>
                </a:lnTo>
                <a:lnTo>
                  <a:pt x="30937" y="194690"/>
                </a:lnTo>
                <a:lnTo>
                  <a:pt x="30149" y="197434"/>
                </a:lnTo>
                <a:lnTo>
                  <a:pt x="23190" y="198412"/>
                </a:lnTo>
                <a:lnTo>
                  <a:pt x="19176" y="201866"/>
                </a:lnTo>
                <a:lnTo>
                  <a:pt x="17119" y="206781"/>
                </a:lnTo>
                <a:lnTo>
                  <a:pt x="13080" y="209080"/>
                </a:lnTo>
                <a:lnTo>
                  <a:pt x="8242" y="208203"/>
                </a:lnTo>
                <a:lnTo>
                  <a:pt x="4432" y="210134"/>
                </a:lnTo>
                <a:lnTo>
                  <a:pt x="939" y="213194"/>
                </a:lnTo>
                <a:lnTo>
                  <a:pt x="0" y="217411"/>
                </a:lnTo>
                <a:lnTo>
                  <a:pt x="1574" y="222389"/>
                </a:lnTo>
                <a:lnTo>
                  <a:pt x="5118" y="224929"/>
                </a:lnTo>
                <a:lnTo>
                  <a:pt x="10045" y="224815"/>
                </a:lnTo>
                <a:lnTo>
                  <a:pt x="14376" y="222135"/>
                </a:lnTo>
                <a:lnTo>
                  <a:pt x="15366" y="215430"/>
                </a:lnTo>
                <a:lnTo>
                  <a:pt x="18745" y="210997"/>
                </a:lnTo>
                <a:lnTo>
                  <a:pt x="22885" y="207733"/>
                </a:lnTo>
                <a:lnTo>
                  <a:pt x="27292" y="204088"/>
                </a:lnTo>
                <a:lnTo>
                  <a:pt x="32372" y="200494"/>
                </a:lnTo>
                <a:lnTo>
                  <a:pt x="37020" y="196799"/>
                </a:lnTo>
                <a:lnTo>
                  <a:pt x="40995" y="192646"/>
                </a:lnTo>
                <a:lnTo>
                  <a:pt x="43497" y="191325"/>
                </a:lnTo>
                <a:lnTo>
                  <a:pt x="46558" y="189699"/>
                </a:lnTo>
                <a:lnTo>
                  <a:pt x="53479" y="186385"/>
                </a:lnTo>
                <a:lnTo>
                  <a:pt x="56794" y="187388"/>
                </a:lnTo>
                <a:lnTo>
                  <a:pt x="59004" y="189522"/>
                </a:lnTo>
                <a:lnTo>
                  <a:pt x="60070" y="192658"/>
                </a:lnTo>
                <a:lnTo>
                  <a:pt x="58178" y="197535"/>
                </a:lnTo>
                <a:lnTo>
                  <a:pt x="59423" y="200990"/>
                </a:lnTo>
                <a:lnTo>
                  <a:pt x="62102" y="202450"/>
                </a:lnTo>
                <a:lnTo>
                  <a:pt x="63411" y="205803"/>
                </a:lnTo>
                <a:lnTo>
                  <a:pt x="63842" y="210883"/>
                </a:lnTo>
                <a:lnTo>
                  <a:pt x="61277" y="214731"/>
                </a:lnTo>
                <a:lnTo>
                  <a:pt x="56083" y="215531"/>
                </a:lnTo>
                <a:lnTo>
                  <a:pt x="52768" y="216827"/>
                </a:lnTo>
                <a:lnTo>
                  <a:pt x="47904" y="219392"/>
                </a:lnTo>
                <a:lnTo>
                  <a:pt x="47866" y="224142"/>
                </a:lnTo>
                <a:lnTo>
                  <a:pt x="48094" y="227558"/>
                </a:lnTo>
                <a:lnTo>
                  <a:pt x="51422" y="229628"/>
                </a:lnTo>
                <a:lnTo>
                  <a:pt x="54673" y="229908"/>
                </a:lnTo>
                <a:lnTo>
                  <a:pt x="58432" y="227837"/>
                </a:lnTo>
                <a:lnTo>
                  <a:pt x="62268" y="227304"/>
                </a:lnTo>
                <a:lnTo>
                  <a:pt x="66332" y="226542"/>
                </a:lnTo>
                <a:lnTo>
                  <a:pt x="69786" y="228777"/>
                </a:lnTo>
                <a:lnTo>
                  <a:pt x="71462" y="233527"/>
                </a:lnTo>
                <a:lnTo>
                  <a:pt x="71602" y="238036"/>
                </a:lnTo>
                <a:lnTo>
                  <a:pt x="68389" y="241973"/>
                </a:lnTo>
                <a:lnTo>
                  <a:pt x="68389" y="246672"/>
                </a:lnTo>
                <a:lnTo>
                  <a:pt x="70065" y="251663"/>
                </a:lnTo>
                <a:lnTo>
                  <a:pt x="72682" y="254355"/>
                </a:lnTo>
                <a:lnTo>
                  <a:pt x="75666" y="254431"/>
                </a:lnTo>
                <a:lnTo>
                  <a:pt x="78054" y="256755"/>
                </a:lnTo>
                <a:lnTo>
                  <a:pt x="79286" y="260845"/>
                </a:lnTo>
                <a:lnTo>
                  <a:pt x="80225" y="264960"/>
                </a:lnTo>
                <a:lnTo>
                  <a:pt x="79857" y="269379"/>
                </a:lnTo>
                <a:lnTo>
                  <a:pt x="80517" y="273215"/>
                </a:lnTo>
                <a:lnTo>
                  <a:pt x="82321" y="276364"/>
                </a:lnTo>
                <a:lnTo>
                  <a:pt x="81927" y="280377"/>
                </a:lnTo>
                <a:lnTo>
                  <a:pt x="78689" y="284124"/>
                </a:lnTo>
                <a:lnTo>
                  <a:pt x="77000" y="288264"/>
                </a:lnTo>
                <a:lnTo>
                  <a:pt x="75564" y="292366"/>
                </a:lnTo>
                <a:lnTo>
                  <a:pt x="75399" y="294487"/>
                </a:lnTo>
                <a:lnTo>
                  <a:pt x="75107" y="297941"/>
                </a:lnTo>
                <a:lnTo>
                  <a:pt x="74739" y="305701"/>
                </a:lnTo>
                <a:lnTo>
                  <a:pt x="77076" y="308267"/>
                </a:lnTo>
                <a:lnTo>
                  <a:pt x="78625" y="309956"/>
                </a:lnTo>
                <a:lnTo>
                  <a:pt x="83743" y="310133"/>
                </a:lnTo>
                <a:lnTo>
                  <a:pt x="89014" y="310260"/>
                </a:lnTo>
                <a:lnTo>
                  <a:pt x="94881" y="307962"/>
                </a:lnTo>
                <a:lnTo>
                  <a:pt x="97866" y="308267"/>
                </a:lnTo>
                <a:lnTo>
                  <a:pt x="101130" y="308571"/>
                </a:lnTo>
                <a:lnTo>
                  <a:pt x="106933" y="312381"/>
                </a:lnTo>
                <a:lnTo>
                  <a:pt x="110185" y="312839"/>
                </a:lnTo>
                <a:lnTo>
                  <a:pt x="113309" y="313283"/>
                </a:lnTo>
                <a:lnTo>
                  <a:pt x="119900" y="310540"/>
                </a:lnTo>
                <a:lnTo>
                  <a:pt x="122745" y="311886"/>
                </a:lnTo>
                <a:lnTo>
                  <a:pt x="124752" y="312813"/>
                </a:lnTo>
                <a:lnTo>
                  <a:pt x="127330" y="316966"/>
                </a:lnTo>
                <a:lnTo>
                  <a:pt x="127825" y="319125"/>
                </a:lnTo>
                <a:lnTo>
                  <a:pt x="128638" y="322719"/>
                </a:lnTo>
                <a:lnTo>
                  <a:pt x="126644" y="330161"/>
                </a:lnTo>
                <a:lnTo>
                  <a:pt x="125412" y="333628"/>
                </a:lnTo>
                <a:lnTo>
                  <a:pt x="124421" y="336384"/>
                </a:lnTo>
                <a:lnTo>
                  <a:pt x="120815" y="341121"/>
                </a:lnTo>
                <a:lnTo>
                  <a:pt x="119608" y="343776"/>
                </a:lnTo>
                <a:lnTo>
                  <a:pt x="118465" y="346278"/>
                </a:lnTo>
                <a:lnTo>
                  <a:pt x="117360" y="351789"/>
                </a:lnTo>
                <a:lnTo>
                  <a:pt x="114782" y="356234"/>
                </a:lnTo>
                <a:lnTo>
                  <a:pt x="110820" y="359282"/>
                </a:lnTo>
                <a:lnTo>
                  <a:pt x="109702" y="361403"/>
                </a:lnTo>
                <a:lnTo>
                  <a:pt x="108038" y="364553"/>
                </a:lnTo>
                <a:lnTo>
                  <a:pt x="106171" y="371614"/>
                </a:lnTo>
                <a:lnTo>
                  <a:pt x="105994" y="378155"/>
                </a:lnTo>
                <a:lnTo>
                  <a:pt x="107137" y="384136"/>
                </a:lnTo>
                <a:lnTo>
                  <a:pt x="108496" y="386765"/>
                </a:lnTo>
                <a:lnTo>
                  <a:pt x="109512" y="388759"/>
                </a:lnTo>
                <a:lnTo>
                  <a:pt x="112356" y="393750"/>
                </a:lnTo>
                <a:lnTo>
                  <a:pt x="116471" y="392912"/>
                </a:lnTo>
                <a:lnTo>
                  <a:pt x="117144" y="387807"/>
                </a:lnTo>
                <a:lnTo>
                  <a:pt x="117220" y="384365"/>
                </a:lnTo>
                <a:lnTo>
                  <a:pt x="114871" y="381558"/>
                </a:lnTo>
                <a:lnTo>
                  <a:pt x="116344" y="378498"/>
                </a:lnTo>
                <a:lnTo>
                  <a:pt x="120815" y="377685"/>
                </a:lnTo>
                <a:lnTo>
                  <a:pt x="124891" y="376999"/>
                </a:lnTo>
                <a:lnTo>
                  <a:pt x="129311" y="378282"/>
                </a:lnTo>
                <a:lnTo>
                  <a:pt x="132778" y="377570"/>
                </a:lnTo>
                <a:lnTo>
                  <a:pt x="136283" y="375437"/>
                </a:lnTo>
                <a:lnTo>
                  <a:pt x="140792" y="374319"/>
                </a:lnTo>
                <a:lnTo>
                  <a:pt x="150367" y="374065"/>
                </a:lnTo>
                <a:lnTo>
                  <a:pt x="154876" y="375183"/>
                </a:lnTo>
                <a:lnTo>
                  <a:pt x="160883" y="376669"/>
                </a:lnTo>
                <a:lnTo>
                  <a:pt x="171932" y="383006"/>
                </a:lnTo>
                <a:lnTo>
                  <a:pt x="176618" y="387019"/>
                </a:lnTo>
                <a:lnTo>
                  <a:pt x="181305" y="391020"/>
                </a:lnTo>
                <a:lnTo>
                  <a:pt x="187109" y="402374"/>
                </a:lnTo>
                <a:lnTo>
                  <a:pt x="191604" y="406590"/>
                </a:lnTo>
                <a:lnTo>
                  <a:pt x="193357" y="408241"/>
                </a:lnTo>
                <a:lnTo>
                  <a:pt x="197370" y="410984"/>
                </a:lnTo>
                <a:lnTo>
                  <a:pt x="199580" y="411899"/>
                </a:lnTo>
                <a:lnTo>
                  <a:pt x="203504" y="413588"/>
                </a:lnTo>
                <a:lnTo>
                  <a:pt x="212420" y="413677"/>
                </a:lnTo>
                <a:lnTo>
                  <a:pt x="216255" y="415518"/>
                </a:lnTo>
                <a:lnTo>
                  <a:pt x="219494" y="417093"/>
                </a:lnTo>
                <a:lnTo>
                  <a:pt x="224320" y="422770"/>
                </a:lnTo>
                <a:lnTo>
                  <a:pt x="227355" y="424726"/>
                </a:lnTo>
                <a:lnTo>
                  <a:pt x="230073" y="426440"/>
                </a:lnTo>
                <a:lnTo>
                  <a:pt x="236639" y="428040"/>
                </a:lnTo>
                <a:lnTo>
                  <a:pt x="238963" y="430263"/>
                </a:lnTo>
                <a:lnTo>
                  <a:pt x="242290" y="433438"/>
                </a:lnTo>
                <a:lnTo>
                  <a:pt x="245046" y="442683"/>
                </a:lnTo>
                <a:lnTo>
                  <a:pt x="247662" y="446468"/>
                </a:lnTo>
                <a:lnTo>
                  <a:pt x="250748" y="450926"/>
                </a:lnTo>
                <a:lnTo>
                  <a:pt x="259753" y="457898"/>
                </a:lnTo>
                <a:lnTo>
                  <a:pt x="261912" y="462889"/>
                </a:lnTo>
                <a:lnTo>
                  <a:pt x="263969" y="467626"/>
                </a:lnTo>
                <a:lnTo>
                  <a:pt x="264363" y="478269"/>
                </a:lnTo>
                <a:lnTo>
                  <a:pt x="264083" y="483438"/>
                </a:lnTo>
                <a:lnTo>
                  <a:pt x="263855" y="488048"/>
                </a:lnTo>
                <a:lnTo>
                  <a:pt x="260769" y="496938"/>
                </a:lnTo>
                <a:lnTo>
                  <a:pt x="260222" y="501548"/>
                </a:lnTo>
                <a:lnTo>
                  <a:pt x="259905" y="504189"/>
                </a:lnTo>
                <a:lnTo>
                  <a:pt x="259384" y="509574"/>
                </a:lnTo>
                <a:lnTo>
                  <a:pt x="259981" y="512165"/>
                </a:lnTo>
                <a:lnTo>
                  <a:pt x="260807" y="515759"/>
                </a:lnTo>
                <a:lnTo>
                  <a:pt x="264985" y="522008"/>
                </a:lnTo>
                <a:lnTo>
                  <a:pt x="266750" y="525233"/>
                </a:lnTo>
                <a:lnTo>
                  <a:pt x="267463" y="526529"/>
                </a:lnTo>
                <a:lnTo>
                  <a:pt x="273945" y="538011"/>
                </a:lnTo>
                <a:lnTo>
                  <a:pt x="280276" y="548893"/>
                </a:lnTo>
                <a:lnTo>
                  <a:pt x="282397" y="552437"/>
                </a:lnTo>
                <a:lnTo>
                  <a:pt x="287121" y="559231"/>
                </a:lnTo>
                <a:lnTo>
                  <a:pt x="288975" y="562914"/>
                </a:lnTo>
                <a:lnTo>
                  <a:pt x="291274" y="567499"/>
                </a:lnTo>
                <a:lnTo>
                  <a:pt x="293649" y="577722"/>
                </a:lnTo>
                <a:lnTo>
                  <a:pt x="296468" y="582002"/>
                </a:lnTo>
                <a:lnTo>
                  <a:pt x="298983" y="585851"/>
                </a:lnTo>
                <a:lnTo>
                  <a:pt x="305384" y="592988"/>
                </a:lnTo>
                <a:lnTo>
                  <a:pt x="309511" y="595058"/>
                </a:lnTo>
                <a:lnTo>
                  <a:pt x="313334" y="596950"/>
                </a:lnTo>
                <a:lnTo>
                  <a:pt x="322491" y="595795"/>
                </a:lnTo>
                <a:lnTo>
                  <a:pt x="326428" y="597458"/>
                </a:lnTo>
                <a:lnTo>
                  <a:pt x="329578" y="599107"/>
                </a:lnTo>
                <a:lnTo>
                  <a:pt x="340482" y="607261"/>
                </a:lnTo>
                <a:lnTo>
                  <a:pt x="349859" y="615581"/>
                </a:lnTo>
                <a:lnTo>
                  <a:pt x="354587" y="620033"/>
                </a:lnTo>
                <a:lnTo>
                  <a:pt x="364362" y="630007"/>
                </a:lnTo>
                <a:lnTo>
                  <a:pt x="372084" y="639508"/>
                </a:lnTo>
                <a:lnTo>
                  <a:pt x="373786" y="642369"/>
                </a:lnTo>
                <a:lnTo>
                  <a:pt x="379580" y="654702"/>
                </a:lnTo>
                <a:lnTo>
                  <a:pt x="383451" y="666572"/>
                </a:lnTo>
                <a:lnTo>
                  <a:pt x="384276" y="670775"/>
                </a:lnTo>
                <a:lnTo>
                  <a:pt x="385394" y="679945"/>
                </a:lnTo>
                <a:lnTo>
                  <a:pt x="383324" y="683717"/>
                </a:lnTo>
                <a:lnTo>
                  <a:pt x="381711" y="686650"/>
                </a:lnTo>
                <a:lnTo>
                  <a:pt x="373799" y="688085"/>
                </a:lnTo>
                <a:lnTo>
                  <a:pt x="372084" y="690981"/>
                </a:lnTo>
                <a:lnTo>
                  <a:pt x="368973" y="696213"/>
                </a:lnTo>
                <a:lnTo>
                  <a:pt x="370497" y="709167"/>
                </a:lnTo>
                <a:lnTo>
                  <a:pt x="370281" y="715251"/>
                </a:lnTo>
                <a:lnTo>
                  <a:pt x="370258" y="715843"/>
                </a:lnTo>
                <a:lnTo>
                  <a:pt x="369786" y="728760"/>
                </a:lnTo>
                <a:lnTo>
                  <a:pt x="370281" y="741337"/>
                </a:lnTo>
                <a:lnTo>
                  <a:pt x="371246" y="747267"/>
                </a:lnTo>
                <a:lnTo>
                  <a:pt x="375234" y="758761"/>
                </a:lnTo>
                <a:lnTo>
                  <a:pt x="377888" y="764171"/>
                </a:lnTo>
                <a:lnTo>
                  <a:pt x="379171" y="766800"/>
                </a:lnTo>
                <a:lnTo>
                  <a:pt x="382955" y="771410"/>
                </a:lnTo>
                <a:lnTo>
                  <a:pt x="384416" y="773963"/>
                </a:lnTo>
                <a:lnTo>
                  <a:pt x="386384" y="777455"/>
                </a:lnTo>
                <a:lnTo>
                  <a:pt x="391121" y="784440"/>
                </a:lnTo>
                <a:lnTo>
                  <a:pt x="391299" y="788454"/>
                </a:lnTo>
                <a:lnTo>
                  <a:pt x="391452" y="791832"/>
                </a:lnTo>
                <a:lnTo>
                  <a:pt x="387184" y="797826"/>
                </a:lnTo>
                <a:lnTo>
                  <a:pt x="386587" y="801141"/>
                </a:lnTo>
                <a:lnTo>
                  <a:pt x="386029" y="804265"/>
                </a:lnTo>
                <a:lnTo>
                  <a:pt x="388467" y="811263"/>
                </a:lnTo>
                <a:lnTo>
                  <a:pt x="386587" y="813815"/>
                </a:lnTo>
                <a:lnTo>
                  <a:pt x="385292" y="815568"/>
                </a:lnTo>
                <a:lnTo>
                  <a:pt x="380415" y="816076"/>
                </a:lnTo>
                <a:lnTo>
                  <a:pt x="376085" y="816635"/>
                </a:lnTo>
                <a:lnTo>
                  <a:pt x="371411" y="814870"/>
                </a:lnTo>
                <a:lnTo>
                  <a:pt x="368096" y="816889"/>
                </a:lnTo>
                <a:lnTo>
                  <a:pt x="367296" y="820597"/>
                </a:lnTo>
                <a:lnTo>
                  <a:pt x="366648" y="822172"/>
                </a:lnTo>
                <a:lnTo>
                  <a:pt x="365201" y="825703"/>
                </a:lnTo>
                <a:lnTo>
                  <a:pt x="363804" y="833526"/>
                </a:lnTo>
                <a:lnTo>
                  <a:pt x="361581" y="836650"/>
                </a:lnTo>
                <a:lnTo>
                  <a:pt x="359638" y="839381"/>
                </a:lnTo>
                <a:lnTo>
                  <a:pt x="354139" y="843622"/>
                </a:lnTo>
                <a:lnTo>
                  <a:pt x="351066" y="844981"/>
                </a:lnTo>
                <a:lnTo>
                  <a:pt x="349046" y="845896"/>
                </a:lnTo>
                <a:lnTo>
                  <a:pt x="344462" y="845731"/>
                </a:lnTo>
                <a:lnTo>
                  <a:pt x="342366" y="846454"/>
                </a:lnTo>
                <a:lnTo>
                  <a:pt x="339648" y="847369"/>
                </a:lnTo>
                <a:lnTo>
                  <a:pt x="335013" y="851179"/>
                </a:lnTo>
                <a:lnTo>
                  <a:pt x="332219" y="851877"/>
                </a:lnTo>
                <a:lnTo>
                  <a:pt x="328968" y="852690"/>
                </a:lnTo>
                <a:lnTo>
                  <a:pt x="321754" y="853503"/>
                </a:lnTo>
                <a:lnTo>
                  <a:pt x="318820" y="851877"/>
                </a:lnTo>
                <a:lnTo>
                  <a:pt x="317004" y="850417"/>
                </a:lnTo>
                <a:lnTo>
                  <a:pt x="315823" y="853351"/>
                </a:lnTo>
                <a:lnTo>
                  <a:pt x="316547" y="860005"/>
                </a:lnTo>
                <a:lnTo>
                  <a:pt x="315366" y="862939"/>
                </a:lnTo>
                <a:lnTo>
                  <a:pt x="314007" y="866292"/>
                </a:lnTo>
                <a:lnTo>
                  <a:pt x="309422" y="872197"/>
                </a:lnTo>
                <a:lnTo>
                  <a:pt x="306679" y="874598"/>
                </a:lnTo>
                <a:lnTo>
                  <a:pt x="304888" y="876147"/>
                </a:lnTo>
                <a:lnTo>
                  <a:pt x="301282" y="878065"/>
                </a:lnTo>
                <a:lnTo>
                  <a:pt x="298246" y="879525"/>
                </a:lnTo>
                <a:lnTo>
                  <a:pt x="299072" y="880135"/>
                </a:lnTo>
                <a:lnTo>
                  <a:pt x="301840" y="882510"/>
                </a:lnTo>
                <a:lnTo>
                  <a:pt x="305676" y="887844"/>
                </a:lnTo>
                <a:lnTo>
                  <a:pt x="308063" y="890054"/>
                </a:lnTo>
                <a:lnTo>
                  <a:pt x="311073" y="892822"/>
                </a:lnTo>
                <a:lnTo>
                  <a:pt x="317868" y="897445"/>
                </a:lnTo>
                <a:lnTo>
                  <a:pt x="321106" y="899960"/>
                </a:lnTo>
                <a:lnTo>
                  <a:pt x="324751" y="902766"/>
                </a:lnTo>
                <a:lnTo>
                  <a:pt x="331685" y="908900"/>
                </a:lnTo>
                <a:lnTo>
                  <a:pt x="335610" y="911313"/>
                </a:lnTo>
                <a:lnTo>
                  <a:pt x="338734" y="913244"/>
                </a:lnTo>
                <a:lnTo>
                  <a:pt x="345630" y="915898"/>
                </a:lnTo>
                <a:lnTo>
                  <a:pt x="348894" y="917600"/>
                </a:lnTo>
                <a:lnTo>
                  <a:pt x="352907" y="919670"/>
                </a:lnTo>
                <a:lnTo>
                  <a:pt x="361340" y="923391"/>
                </a:lnTo>
                <a:lnTo>
                  <a:pt x="364604" y="926528"/>
                </a:lnTo>
                <a:lnTo>
                  <a:pt x="367918" y="929728"/>
                </a:lnTo>
                <a:lnTo>
                  <a:pt x="371132" y="938847"/>
                </a:lnTo>
                <a:lnTo>
                  <a:pt x="374256" y="942251"/>
                </a:lnTo>
                <a:lnTo>
                  <a:pt x="377456" y="945692"/>
                </a:lnTo>
                <a:lnTo>
                  <a:pt x="386524" y="949693"/>
                </a:lnTo>
                <a:lnTo>
                  <a:pt x="389483" y="953363"/>
                </a:lnTo>
                <a:lnTo>
                  <a:pt x="392188" y="956690"/>
                </a:lnTo>
                <a:lnTo>
                  <a:pt x="395338" y="964920"/>
                </a:lnTo>
                <a:lnTo>
                  <a:pt x="396493" y="969060"/>
                </a:lnTo>
                <a:lnTo>
                  <a:pt x="398056" y="974674"/>
                </a:lnTo>
                <a:lnTo>
                  <a:pt x="399173" y="986408"/>
                </a:lnTo>
                <a:lnTo>
                  <a:pt x="399389" y="992251"/>
                </a:lnTo>
                <a:lnTo>
                  <a:pt x="399289" y="995270"/>
                </a:lnTo>
                <a:lnTo>
                  <a:pt x="397511" y="1008559"/>
                </a:lnTo>
                <a:lnTo>
                  <a:pt x="398005" y="1020394"/>
                </a:lnTo>
                <a:lnTo>
                  <a:pt x="398589" y="1021791"/>
                </a:lnTo>
                <a:lnTo>
                  <a:pt x="401586" y="1023226"/>
                </a:lnTo>
                <a:lnTo>
                  <a:pt x="404164" y="1026426"/>
                </a:lnTo>
                <a:lnTo>
                  <a:pt x="405612" y="1031773"/>
                </a:lnTo>
                <a:lnTo>
                  <a:pt x="409955" y="1035418"/>
                </a:lnTo>
                <a:lnTo>
                  <a:pt x="417042" y="1035253"/>
                </a:lnTo>
                <a:lnTo>
                  <a:pt x="421017" y="1039266"/>
                </a:lnTo>
                <a:lnTo>
                  <a:pt x="423024" y="1044701"/>
                </a:lnTo>
                <a:lnTo>
                  <a:pt x="422465" y="1047216"/>
                </a:lnTo>
                <a:lnTo>
                  <a:pt x="421893" y="1049782"/>
                </a:lnTo>
                <a:lnTo>
                  <a:pt x="417461" y="1053464"/>
                </a:lnTo>
                <a:lnTo>
                  <a:pt x="415213" y="1054823"/>
                </a:lnTo>
                <a:lnTo>
                  <a:pt x="412432" y="1056525"/>
                </a:lnTo>
                <a:lnTo>
                  <a:pt x="405739" y="1057236"/>
                </a:lnTo>
                <a:lnTo>
                  <a:pt x="402716" y="1058443"/>
                </a:lnTo>
                <a:lnTo>
                  <a:pt x="399440" y="1059776"/>
                </a:lnTo>
                <a:lnTo>
                  <a:pt x="392341" y="1062164"/>
                </a:lnTo>
                <a:lnTo>
                  <a:pt x="390207" y="1064983"/>
                </a:lnTo>
                <a:lnTo>
                  <a:pt x="387807" y="1068158"/>
                </a:lnTo>
                <a:lnTo>
                  <a:pt x="386689" y="1076591"/>
                </a:lnTo>
                <a:lnTo>
                  <a:pt x="386943" y="1080554"/>
                </a:lnTo>
                <a:lnTo>
                  <a:pt x="387070" y="1082332"/>
                </a:lnTo>
                <a:lnTo>
                  <a:pt x="389000" y="1085507"/>
                </a:lnTo>
                <a:lnTo>
                  <a:pt x="389305" y="1087272"/>
                </a:lnTo>
                <a:lnTo>
                  <a:pt x="389750" y="1089863"/>
                </a:lnTo>
                <a:lnTo>
                  <a:pt x="390118" y="1095273"/>
                </a:lnTo>
                <a:lnTo>
                  <a:pt x="388734" y="1099527"/>
                </a:lnTo>
                <a:lnTo>
                  <a:pt x="385952" y="1102194"/>
                </a:lnTo>
                <a:lnTo>
                  <a:pt x="384949" y="1103757"/>
                </a:lnTo>
                <a:lnTo>
                  <a:pt x="383108" y="1106639"/>
                </a:lnTo>
                <a:lnTo>
                  <a:pt x="379107" y="1112392"/>
                </a:lnTo>
                <a:lnTo>
                  <a:pt x="378244" y="1115707"/>
                </a:lnTo>
                <a:lnTo>
                  <a:pt x="377215" y="1119657"/>
                </a:lnTo>
                <a:lnTo>
                  <a:pt x="377456" y="1128026"/>
                </a:lnTo>
                <a:lnTo>
                  <a:pt x="378244" y="1132014"/>
                </a:lnTo>
                <a:lnTo>
                  <a:pt x="378802" y="1134821"/>
                </a:lnTo>
                <a:lnTo>
                  <a:pt x="381088" y="1140129"/>
                </a:lnTo>
                <a:lnTo>
                  <a:pt x="382600" y="1142530"/>
                </a:lnTo>
                <a:lnTo>
                  <a:pt x="385673" y="1147457"/>
                </a:lnTo>
                <a:lnTo>
                  <a:pt x="393966" y="1155750"/>
                </a:lnTo>
                <a:lnTo>
                  <a:pt x="398005" y="1159929"/>
                </a:lnTo>
                <a:lnTo>
                  <a:pt x="399872" y="1161872"/>
                </a:lnTo>
                <a:lnTo>
                  <a:pt x="403288" y="1166380"/>
                </a:lnTo>
                <a:lnTo>
                  <a:pt x="408076" y="1168260"/>
                </a:lnTo>
                <a:lnTo>
                  <a:pt x="413359" y="1168209"/>
                </a:lnTo>
                <a:lnTo>
                  <a:pt x="417004" y="1166533"/>
                </a:lnTo>
                <a:lnTo>
                  <a:pt x="418490" y="1163421"/>
                </a:lnTo>
                <a:lnTo>
                  <a:pt x="419747" y="1162469"/>
                </a:lnTo>
                <a:lnTo>
                  <a:pt x="422351" y="1160500"/>
                </a:lnTo>
                <a:lnTo>
                  <a:pt x="429552" y="1159446"/>
                </a:lnTo>
                <a:lnTo>
                  <a:pt x="431520" y="1156842"/>
                </a:lnTo>
                <a:lnTo>
                  <a:pt x="433539" y="1154214"/>
                </a:lnTo>
                <a:lnTo>
                  <a:pt x="433006" y="1147013"/>
                </a:lnTo>
                <a:lnTo>
                  <a:pt x="433882" y="1143812"/>
                </a:lnTo>
                <a:lnTo>
                  <a:pt x="434530" y="1141425"/>
                </a:lnTo>
                <a:lnTo>
                  <a:pt x="435521" y="1136243"/>
                </a:lnTo>
                <a:lnTo>
                  <a:pt x="438988" y="1133017"/>
                </a:lnTo>
                <a:lnTo>
                  <a:pt x="443776" y="1131709"/>
                </a:lnTo>
                <a:lnTo>
                  <a:pt x="448360" y="1132357"/>
                </a:lnTo>
                <a:lnTo>
                  <a:pt x="452602" y="1135176"/>
                </a:lnTo>
                <a:lnTo>
                  <a:pt x="455371" y="1138986"/>
                </a:lnTo>
                <a:lnTo>
                  <a:pt x="456590" y="1143838"/>
                </a:lnTo>
                <a:lnTo>
                  <a:pt x="456349" y="1146162"/>
                </a:lnTo>
                <a:lnTo>
                  <a:pt x="455980" y="1149680"/>
                </a:lnTo>
                <a:lnTo>
                  <a:pt x="452539" y="1156360"/>
                </a:lnTo>
                <a:lnTo>
                  <a:pt x="449999" y="1158836"/>
                </a:lnTo>
                <a:lnTo>
                  <a:pt x="447967" y="1160856"/>
                </a:lnTo>
                <a:lnTo>
                  <a:pt x="441667" y="1161694"/>
                </a:lnTo>
                <a:lnTo>
                  <a:pt x="438188" y="1165250"/>
                </a:lnTo>
                <a:lnTo>
                  <a:pt x="436270" y="1169390"/>
                </a:lnTo>
                <a:lnTo>
                  <a:pt x="436206" y="1173772"/>
                </a:lnTo>
                <a:lnTo>
                  <a:pt x="439216" y="1177658"/>
                </a:lnTo>
                <a:lnTo>
                  <a:pt x="439673" y="1179880"/>
                </a:lnTo>
                <a:lnTo>
                  <a:pt x="440347" y="1183144"/>
                </a:lnTo>
                <a:lnTo>
                  <a:pt x="440474" y="1189977"/>
                </a:lnTo>
                <a:lnTo>
                  <a:pt x="439864" y="1193266"/>
                </a:lnTo>
                <a:lnTo>
                  <a:pt x="439127" y="1197254"/>
                </a:lnTo>
                <a:lnTo>
                  <a:pt x="434339" y="1204290"/>
                </a:lnTo>
                <a:lnTo>
                  <a:pt x="433882" y="1208303"/>
                </a:lnTo>
                <a:lnTo>
                  <a:pt x="433539" y="1211262"/>
                </a:lnTo>
                <a:lnTo>
                  <a:pt x="434289" y="121747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5545627" y="1860715"/>
            <a:ext cx="447754" cy="873633"/>
          </a:xfrm>
          <a:custGeom>
            <a:avLst/>
            <a:gdLst/>
            <a:ahLst/>
            <a:cxnLst/>
            <a:rect l="l" t="t" r="r" b="b"/>
            <a:pathLst>
              <a:path w="656706" h="1281328">
                <a:moveTo>
                  <a:pt x="637997" y="908024"/>
                </a:moveTo>
                <a:lnTo>
                  <a:pt x="635152" y="909891"/>
                </a:lnTo>
                <a:lnTo>
                  <a:pt x="628446" y="910297"/>
                </a:lnTo>
                <a:lnTo>
                  <a:pt x="626135" y="912393"/>
                </a:lnTo>
                <a:lnTo>
                  <a:pt x="623290" y="914984"/>
                </a:lnTo>
                <a:lnTo>
                  <a:pt x="620471" y="922515"/>
                </a:lnTo>
                <a:lnTo>
                  <a:pt x="619251" y="926160"/>
                </a:lnTo>
                <a:lnTo>
                  <a:pt x="617461" y="931595"/>
                </a:lnTo>
                <a:lnTo>
                  <a:pt x="614641" y="942974"/>
                </a:lnTo>
                <a:lnTo>
                  <a:pt x="615264" y="948651"/>
                </a:lnTo>
                <a:lnTo>
                  <a:pt x="615835" y="953820"/>
                </a:lnTo>
                <a:lnTo>
                  <a:pt x="621639" y="962913"/>
                </a:lnTo>
                <a:lnTo>
                  <a:pt x="623239" y="967841"/>
                </a:lnTo>
                <a:lnTo>
                  <a:pt x="626269" y="979721"/>
                </a:lnTo>
                <a:lnTo>
                  <a:pt x="629259" y="993328"/>
                </a:lnTo>
                <a:lnTo>
                  <a:pt x="630847" y="999731"/>
                </a:lnTo>
                <a:lnTo>
                  <a:pt x="632510" y="1005611"/>
                </a:lnTo>
                <a:lnTo>
                  <a:pt x="637920" y="1016863"/>
                </a:lnTo>
                <a:lnTo>
                  <a:pt x="638467" y="1022934"/>
                </a:lnTo>
                <a:lnTo>
                  <a:pt x="638975" y="1028674"/>
                </a:lnTo>
                <a:lnTo>
                  <a:pt x="636219" y="1040104"/>
                </a:lnTo>
                <a:lnTo>
                  <a:pt x="635203" y="1045768"/>
                </a:lnTo>
                <a:lnTo>
                  <a:pt x="633235" y="1057607"/>
                </a:lnTo>
                <a:lnTo>
                  <a:pt x="630620" y="1071537"/>
                </a:lnTo>
                <a:lnTo>
                  <a:pt x="627225" y="1083323"/>
                </a:lnTo>
                <a:lnTo>
                  <a:pt x="619979" y="1094322"/>
                </a:lnTo>
                <a:lnTo>
                  <a:pt x="611233" y="1105168"/>
                </a:lnTo>
                <a:lnTo>
                  <a:pt x="608025" y="1109929"/>
                </a:lnTo>
                <a:lnTo>
                  <a:pt x="605548" y="1114348"/>
                </a:lnTo>
                <a:lnTo>
                  <a:pt x="601078" y="1123734"/>
                </a:lnTo>
                <a:lnTo>
                  <a:pt x="600405" y="1128750"/>
                </a:lnTo>
                <a:lnTo>
                  <a:pt x="599795" y="1133373"/>
                </a:lnTo>
                <a:lnTo>
                  <a:pt x="602830" y="1142593"/>
                </a:lnTo>
                <a:lnTo>
                  <a:pt x="602576" y="1147241"/>
                </a:lnTo>
                <a:lnTo>
                  <a:pt x="602259" y="1153375"/>
                </a:lnTo>
                <a:lnTo>
                  <a:pt x="598068" y="1165110"/>
                </a:lnTo>
                <a:lnTo>
                  <a:pt x="597141" y="1171155"/>
                </a:lnTo>
                <a:lnTo>
                  <a:pt x="596557" y="1175016"/>
                </a:lnTo>
                <a:lnTo>
                  <a:pt x="595998" y="1180528"/>
                </a:lnTo>
                <a:lnTo>
                  <a:pt x="595528" y="1186307"/>
                </a:lnTo>
                <a:lnTo>
                  <a:pt x="495668" y="1281328"/>
                </a:lnTo>
                <a:lnTo>
                  <a:pt x="455802" y="1281328"/>
                </a:lnTo>
                <a:lnTo>
                  <a:pt x="450189" y="1251610"/>
                </a:lnTo>
                <a:lnTo>
                  <a:pt x="445846" y="1244587"/>
                </a:lnTo>
                <a:lnTo>
                  <a:pt x="444931" y="1242009"/>
                </a:lnTo>
                <a:lnTo>
                  <a:pt x="443572" y="1238148"/>
                </a:lnTo>
                <a:lnTo>
                  <a:pt x="444017" y="1229474"/>
                </a:lnTo>
                <a:lnTo>
                  <a:pt x="442036" y="1225892"/>
                </a:lnTo>
                <a:lnTo>
                  <a:pt x="440994" y="1224000"/>
                </a:lnTo>
                <a:lnTo>
                  <a:pt x="436702" y="1221981"/>
                </a:lnTo>
                <a:lnTo>
                  <a:pt x="435686" y="1220101"/>
                </a:lnTo>
                <a:lnTo>
                  <a:pt x="434289" y="1217472"/>
                </a:lnTo>
                <a:lnTo>
                  <a:pt x="433539" y="1211262"/>
                </a:lnTo>
                <a:lnTo>
                  <a:pt x="433882" y="1208303"/>
                </a:lnTo>
                <a:lnTo>
                  <a:pt x="434339" y="1204290"/>
                </a:lnTo>
                <a:lnTo>
                  <a:pt x="439127" y="1197254"/>
                </a:lnTo>
                <a:lnTo>
                  <a:pt x="439864" y="1193266"/>
                </a:lnTo>
                <a:lnTo>
                  <a:pt x="440474" y="1189977"/>
                </a:lnTo>
                <a:lnTo>
                  <a:pt x="440347" y="1183144"/>
                </a:lnTo>
                <a:lnTo>
                  <a:pt x="439673" y="1179880"/>
                </a:lnTo>
                <a:lnTo>
                  <a:pt x="439216" y="1177658"/>
                </a:lnTo>
                <a:lnTo>
                  <a:pt x="436206" y="1173772"/>
                </a:lnTo>
                <a:lnTo>
                  <a:pt x="436232" y="1171524"/>
                </a:lnTo>
                <a:lnTo>
                  <a:pt x="436270" y="1169390"/>
                </a:lnTo>
                <a:lnTo>
                  <a:pt x="438188" y="1165250"/>
                </a:lnTo>
                <a:lnTo>
                  <a:pt x="439673" y="1163726"/>
                </a:lnTo>
                <a:lnTo>
                  <a:pt x="441667" y="1161694"/>
                </a:lnTo>
                <a:lnTo>
                  <a:pt x="447967" y="1160856"/>
                </a:lnTo>
                <a:lnTo>
                  <a:pt x="449999" y="1158836"/>
                </a:lnTo>
                <a:lnTo>
                  <a:pt x="452539" y="1156360"/>
                </a:lnTo>
                <a:lnTo>
                  <a:pt x="455980" y="1149680"/>
                </a:lnTo>
                <a:lnTo>
                  <a:pt x="456349" y="1146162"/>
                </a:lnTo>
                <a:lnTo>
                  <a:pt x="456590" y="1143838"/>
                </a:lnTo>
                <a:lnTo>
                  <a:pt x="455371" y="1138986"/>
                </a:lnTo>
                <a:lnTo>
                  <a:pt x="453986" y="1137094"/>
                </a:lnTo>
                <a:lnTo>
                  <a:pt x="452602" y="1135176"/>
                </a:lnTo>
                <a:lnTo>
                  <a:pt x="448360" y="1132357"/>
                </a:lnTo>
                <a:lnTo>
                  <a:pt x="446023" y="1132014"/>
                </a:lnTo>
                <a:lnTo>
                  <a:pt x="443776" y="1131709"/>
                </a:lnTo>
                <a:lnTo>
                  <a:pt x="438988" y="1133017"/>
                </a:lnTo>
                <a:lnTo>
                  <a:pt x="437324" y="1134554"/>
                </a:lnTo>
                <a:lnTo>
                  <a:pt x="435521" y="1136243"/>
                </a:lnTo>
                <a:lnTo>
                  <a:pt x="434530" y="1141425"/>
                </a:lnTo>
                <a:lnTo>
                  <a:pt x="433882" y="1143812"/>
                </a:lnTo>
                <a:lnTo>
                  <a:pt x="433006" y="1147013"/>
                </a:lnTo>
                <a:lnTo>
                  <a:pt x="433539" y="1154214"/>
                </a:lnTo>
                <a:lnTo>
                  <a:pt x="431520" y="1156842"/>
                </a:lnTo>
                <a:lnTo>
                  <a:pt x="429552" y="1159446"/>
                </a:lnTo>
                <a:lnTo>
                  <a:pt x="422351" y="1160500"/>
                </a:lnTo>
                <a:lnTo>
                  <a:pt x="419747" y="1162469"/>
                </a:lnTo>
                <a:lnTo>
                  <a:pt x="418490" y="1163421"/>
                </a:lnTo>
                <a:lnTo>
                  <a:pt x="417004" y="1166533"/>
                </a:lnTo>
                <a:lnTo>
                  <a:pt x="415582" y="1167180"/>
                </a:lnTo>
                <a:lnTo>
                  <a:pt x="413359" y="1168209"/>
                </a:lnTo>
                <a:lnTo>
                  <a:pt x="408076" y="1168260"/>
                </a:lnTo>
                <a:lnTo>
                  <a:pt x="405790" y="1167345"/>
                </a:lnTo>
                <a:lnTo>
                  <a:pt x="403288" y="1166380"/>
                </a:lnTo>
                <a:lnTo>
                  <a:pt x="399872" y="1161872"/>
                </a:lnTo>
                <a:lnTo>
                  <a:pt x="398005" y="1159929"/>
                </a:lnTo>
                <a:lnTo>
                  <a:pt x="393966" y="1155750"/>
                </a:lnTo>
                <a:lnTo>
                  <a:pt x="385673" y="1147457"/>
                </a:lnTo>
                <a:lnTo>
                  <a:pt x="382600" y="1142530"/>
                </a:lnTo>
                <a:lnTo>
                  <a:pt x="381088" y="1140129"/>
                </a:lnTo>
                <a:lnTo>
                  <a:pt x="378802" y="1134821"/>
                </a:lnTo>
                <a:lnTo>
                  <a:pt x="378244" y="1132014"/>
                </a:lnTo>
                <a:lnTo>
                  <a:pt x="377456" y="1128026"/>
                </a:lnTo>
                <a:lnTo>
                  <a:pt x="377215" y="1119657"/>
                </a:lnTo>
                <a:lnTo>
                  <a:pt x="378244" y="1115707"/>
                </a:lnTo>
                <a:lnTo>
                  <a:pt x="379107" y="1112392"/>
                </a:lnTo>
                <a:lnTo>
                  <a:pt x="383108" y="1106639"/>
                </a:lnTo>
                <a:lnTo>
                  <a:pt x="384949" y="1103757"/>
                </a:lnTo>
                <a:lnTo>
                  <a:pt x="385952" y="1102194"/>
                </a:lnTo>
                <a:lnTo>
                  <a:pt x="388734" y="1099527"/>
                </a:lnTo>
                <a:lnTo>
                  <a:pt x="389305" y="1097788"/>
                </a:lnTo>
                <a:lnTo>
                  <a:pt x="390118" y="1095273"/>
                </a:lnTo>
                <a:lnTo>
                  <a:pt x="389750" y="1089863"/>
                </a:lnTo>
                <a:lnTo>
                  <a:pt x="389305" y="1087272"/>
                </a:lnTo>
                <a:lnTo>
                  <a:pt x="389000" y="1085507"/>
                </a:lnTo>
                <a:lnTo>
                  <a:pt x="387070" y="1082332"/>
                </a:lnTo>
                <a:lnTo>
                  <a:pt x="386943" y="1080554"/>
                </a:lnTo>
                <a:lnTo>
                  <a:pt x="386689" y="1076591"/>
                </a:lnTo>
                <a:lnTo>
                  <a:pt x="387807" y="1068158"/>
                </a:lnTo>
                <a:lnTo>
                  <a:pt x="390207" y="1064983"/>
                </a:lnTo>
                <a:lnTo>
                  <a:pt x="392341" y="1062164"/>
                </a:lnTo>
                <a:lnTo>
                  <a:pt x="399440" y="1059776"/>
                </a:lnTo>
                <a:lnTo>
                  <a:pt x="402716" y="1058443"/>
                </a:lnTo>
                <a:lnTo>
                  <a:pt x="405739" y="1057236"/>
                </a:lnTo>
                <a:lnTo>
                  <a:pt x="412432" y="1056525"/>
                </a:lnTo>
                <a:lnTo>
                  <a:pt x="415213" y="1054823"/>
                </a:lnTo>
                <a:lnTo>
                  <a:pt x="417461" y="1053464"/>
                </a:lnTo>
                <a:lnTo>
                  <a:pt x="421893" y="1049782"/>
                </a:lnTo>
                <a:lnTo>
                  <a:pt x="422465" y="1047216"/>
                </a:lnTo>
                <a:lnTo>
                  <a:pt x="423024" y="1044701"/>
                </a:lnTo>
                <a:lnTo>
                  <a:pt x="421017" y="1039266"/>
                </a:lnTo>
                <a:lnTo>
                  <a:pt x="419201" y="1037437"/>
                </a:lnTo>
                <a:lnTo>
                  <a:pt x="417042" y="1035253"/>
                </a:lnTo>
                <a:lnTo>
                  <a:pt x="409955" y="1035418"/>
                </a:lnTo>
                <a:lnTo>
                  <a:pt x="407606" y="1033437"/>
                </a:lnTo>
                <a:lnTo>
                  <a:pt x="405612" y="1031773"/>
                </a:lnTo>
                <a:lnTo>
                  <a:pt x="404164" y="1026426"/>
                </a:lnTo>
                <a:lnTo>
                  <a:pt x="402526" y="1024382"/>
                </a:lnTo>
                <a:lnTo>
                  <a:pt x="401586" y="1023226"/>
                </a:lnTo>
                <a:lnTo>
                  <a:pt x="398589" y="1021791"/>
                </a:lnTo>
                <a:lnTo>
                  <a:pt x="398005" y="1020394"/>
                </a:lnTo>
                <a:lnTo>
                  <a:pt x="397511" y="1008559"/>
                </a:lnTo>
                <a:lnTo>
                  <a:pt x="399289" y="995270"/>
                </a:lnTo>
                <a:lnTo>
                  <a:pt x="399389" y="992251"/>
                </a:lnTo>
                <a:lnTo>
                  <a:pt x="399173" y="986408"/>
                </a:lnTo>
                <a:lnTo>
                  <a:pt x="398056" y="974674"/>
                </a:lnTo>
                <a:lnTo>
                  <a:pt x="396493" y="969060"/>
                </a:lnTo>
                <a:lnTo>
                  <a:pt x="395338" y="964920"/>
                </a:lnTo>
                <a:lnTo>
                  <a:pt x="392188" y="956690"/>
                </a:lnTo>
                <a:lnTo>
                  <a:pt x="389483" y="953363"/>
                </a:lnTo>
                <a:lnTo>
                  <a:pt x="386524" y="949693"/>
                </a:lnTo>
                <a:lnTo>
                  <a:pt x="377456" y="945692"/>
                </a:lnTo>
                <a:lnTo>
                  <a:pt x="374256" y="942251"/>
                </a:lnTo>
                <a:lnTo>
                  <a:pt x="371132" y="938847"/>
                </a:lnTo>
                <a:lnTo>
                  <a:pt x="367918" y="929728"/>
                </a:lnTo>
                <a:lnTo>
                  <a:pt x="364604" y="926528"/>
                </a:lnTo>
                <a:lnTo>
                  <a:pt x="361340" y="923391"/>
                </a:lnTo>
                <a:lnTo>
                  <a:pt x="352907" y="919670"/>
                </a:lnTo>
                <a:lnTo>
                  <a:pt x="348894" y="917600"/>
                </a:lnTo>
                <a:lnTo>
                  <a:pt x="345630" y="915898"/>
                </a:lnTo>
                <a:lnTo>
                  <a:pt x="338734" y="913244"/>
                </a:lnTo>
                <a:lnTo>
                  <a:pt x="335610" y="911313"/>
                </a:lnTo>
                <a:lnTo>
                  <a:pt x="331685" y="908900"/>
                </a:lnTo>
                <a:lnTo>
                  <a:pt x="324751" y="902766"/>
                </a:lnTo>
                <a:lnTo>
                  <a:pt x="321106" y="899960"/>
                </a:lnTo>
                <a:lnTo>
                  <a:pt x="317868" y="897445"/>
                </a:lnTo>
                <a:lnTo>
                  <a:pt x="311073" y="892822"/>
                </a:lnTo>
                <a:lnTo>
                  <a:pt x="308063" y="890054"/>
                </a:lnTo>
                <a:lnTo>
                  <a:pt x="305676" y="887844"/>
                </a:lnTo>
                <a:lnTo>
                  <a:pt x="301840" y="882510"/>
                </a:lnTo>
                <a:lnTo>
                  <a:pt x="299364" y="880389"/>
                </a:lnTo>
                <a:lnTo>
                  <a:pt x="299072" y="880135"/>
                </a:lnTo>
                <a:lnTo>
                  <a:pt x="298691" y="879855"/>
                </a:lnTo>
                <a:lnTo>
                  <a:pt x="298246" y="879525"/>
                </a:lnTo>
                <a:lnTo>
                  <a:pt x="301282" y="878065"/>
                </a:lnTo>
                <a:lnTo>
                  <a:pt x="304888" y="876147"/>
                </a:lnTo>
                <a:lnTo>
                  <a:pt x="306679" y="874598"/>
                </a:lnTo>
                <a:lnTo>
                  <a:pt x="309422" y="872197"/>
                </a:lnTo>
                <a:lnTo>
                  <a:pt x="314007" y="866292"/>
                </a:lnTo>
                <a:lnTo>
                  <a:pt x="315366" y="862939"/>
                </a:lnTo>
                <a:lnTo>
                  <a:pt x="316547" y="860005"/>
                </a:lnTo>
                <a:lnTo>
                  <a:pt x="315823" y="853351"/>
                </a:lnTo>
                <a:lnTo>
                  <a:pt x="317004" y="850417"/>
                </a:lnTo>
                <a:lnTo>
                  <a:pt x="317614" y="851014"/>
                </a:lnTo>
                <a:lnTo>
                  <a:pt x="318223" y="851547"/>
                </a:lnTo>
                <a:lnTo>
                  <a:pt x="318820" y="851877"/>
                </a:lnTo>
                <a:lnTo>
                  <a:pt x="321754" y="853503"/>
                </a:lnTo>
                <a:lnTo>
                  <a:pt x="328968" y="852690"/>
                </a:lnTo>
                <a:lnTo>
                  <a:pt x="332219" y="851877"/>
                </a:lnTo>
                <a:lnTo>
                  <a:pt x="335013" y="851179"/>
                </a:lnTo>
                <a:lnTo>
                  <a:pt x="339648" y="847369"/>
                </a:lnTo>
                <a:lnTo>
                  <a:pt x="342366" y="846454"/>
                </a:lnTo>
                <a:lnTo>
                  <a:pt x="344462" y="845731"/>
                </a:lnTo>
                <a:lnTo>
                  <a:pt x="349046" y="845896"/>
                </a:lnTo>
                <a:lnTo>
                  <a:pt x="351066" y="844981"/>
                </a:lnTo>
                <a:lnTo>
                  <a:pt x="354139" y="843622"/>
                </a:lnTo>
                <a:lnTo>
                  <a:pt x="359638" y="839381"/>
                </a:lnTo>
                <a:lnTo>
                  <a:pt x="361581" y="836650"/>
                </a:lnTo>
                <a:lnTo>
                  <a:pt x="363804" y="833526"/>
                </a:lnTo>
                <a:lnTo>
                  <a:pt x="365201" y="825703"/>
                </a:lnTo>
                <a:lnTo>
                  <a:pt x="366648" y="822172"/>
                </a:lnTo>
                <a:lnTo>
                  <a:pt x="367296" y="820597"/>
                </a:lnTo>
                <a:lnTo>
                  <a:pt x="368096" y="816889"/>
                </a:lnTo>
                <a:lnTo>
                  <a:pt x="369557" y="816000"/>
                </a:lnTo>
                <a:lnTo>
                  <a:pt x="371411" y="814870"/>
                </a:lnTo>
                <a:lnTo>
                  <a:pt x="376085" y="816635"/>
                </a:lnTo>
                <a:lnTo>
                  <a:pt x="378244" y="816368"/>
                </a:lnTo>
                <a:lnTo>
                  <a:pt x="380415" y="816076"/>
                </a:lnTo>
                <a:lnTo>
                  <a:pt x="385292" y="815568"/>
                </a:lnTo>
                <a:lnTo>
                  <a:pt x="386587" y="813815"/>
                </a:lnTo>
                <a:lnTo>
                  <a:pt x="388467" y="811263"/>
                </a:lnTo>
                <a:lnTo>
                  <a:pt x="386029" y="804265"/>
                </a:lnTo>
                <a:lnTo>
                  <a:pt x="386587" y="801141"/>
                </a:lnTo>
                <a:lnTo>
                  <a:pt x="387184" y="797826"/>
                </a:lnTo>
                <a:lnTo>
                  <a:pt x="391452" y="791832"/>
                </a:lnTo>
                <a:lnTo>
                  <a:pt x="391299" y="788454"/>
                </a:lnTo>
                <a:lnTo>
                  <a:pt x="391121" y="784440"/>
                </a:lnTo>
                <a:lnTo>
                  <a:pt x="386384" y="777455"/>
                </a:lnTo>
                <a:lnTo>
                  <a:pt x="384416" y="773963"/>
                </a:lnTo>
                <a:lnTo>
                  <a:pt x="382955" y="771410"/>
                </a:lnTo>
                <a:lnTo>
                  <a:pt x="379171" y="766800"/>
                </a:lnTo>
                <a:lnTo>
                  <a:pt x="377888" y="764171"/>
                </a:lnTo>
                <a:lnTo>
                  <a:pt x="375234" y="758761"/>
                </a:lnTo>
                <a:lnTo>
                  <a:pt x="371246" y="747267"/>
                </a:lnTo>
                <a:lnTo>
                  <a:pt x="370281" y="741337"/>
                </a:lnTo>
                <a:lnTo>
                  <a:pt x="369786" y="728760"/>
                </a:lnTo>
                <a:lnTo>
                  <a:pt x="370258" y="715843"/>
                </a:lnTo>
                <a:lnTo>
                  <a:pt x="370281" y="715251"/>
                </a:lnTo>
                <a:lnTo>
                  <a:pt x="370497" y="709167"/>
                </a:lnTo>
                <a:lnTo>
                  <a:pt x="368973" y="696213"/>
                </a:lnTo>
                <a:lnTo>
                  <a:pt x="372084" y="690981"/>
                </a:lnTo>
                <a:lnTo>
                  <a:pt x="373799" y="688085"/>
                </a:lnTo>
                <a:lnTo>
                  <a:pt x="381711" y="686650"/>
                </a:lnTo>
                <a:lnTo>
                  <a:pt x="383324" y="683717"/>
                </a:lnTo>
                <a:lnTo>
                  <a:pt x="385394" y="679945"/>
                </a:lnTo>
                <a:lnTo>
                  <a:pt x="384276" y="670775"/>
                </a:lnTo>
                <a:lnTo>
                  <a:pt x="383451" y="666572"/>
                </a:lnTo>
                <a:lnTo>
                  <a:pt x="379580" y="654702"/>
                </a:lnTo>
                <a:lnTo>
                  <a:pt x="373786" y="642369"/>
                </a:lnTo>
                <a:lnTo>
                  <a:pt x="372084" y="639508"/>
                </a:lnTo>
                <a:lnTo>
                  <a:pt x="364362" y="630007"/>
                </a:lnTo>
                <a:lnTo>
                  <a:pt x="354587" y="620033"/>
                </a:lnTo>
                <a:lnTo>
                  <a:pt x="349859" y="615581"/>
                </a:lnTo>
                <a:lnTo>
                  <a:pt x="340482" y="607261"/>
                </a:lnTo>
                <a:lnTo>
                  <a:pt x="329578" y="599107"/>
                </a:lnTo>
                <a:lnTo>
                  <a:pt x="326428" y="597458"/>
                </a:lnTo>
                <a:lnTo>
                  <a:pt x="322491" y="595795"/>
                </a:lnTo>
                <a:lnTo>
                  <a:pt x="313334" y="596950"/>
                </a:lnTo>
                <a:lnTo>
                  <a:pt x="309511" y="595058"/>
                </a:lnTo>
                <a:lnTo>
                  <a:pt x="305384" y="592988"/>
                </a:lnTo>
                <a:lnTo>
                  <a:pt x="298983" y="585851"/>
                </a:lnTo>
                <a:lnTo>
                  <a:pt x="296468" y="582002"/>
                </a:lnTo>
                <a:lnTo>
                  <a:pt x="293649" y="577722"/>
                </a:lnTo>
                <a:lnTo>
                  <a:pt x="291274" y="567499"/>
                </a:lnTo>
                <a:lnTo>
                  <a:pt x="288975" y="562914"/>
                </a:lnTo>
                <a:lnTo>
                  <a:pt x="287121" y="559231"/>
                </a:lnTo>
                <a:lnTo>
                  <a:pt x="282397" y="552437"/>
                </a:lnTo>
                <a:lnTo>
                  <a:pt x="280276" y="548893"/>
                </a:lnTo>
                <a:lnTo>
                  <a:pt x="273945" y="538011"/>
                </a:lnTo>
                <a:lnTo>
                  <a:pt x="267463" y="526529"/>
                </a:lnTo>
                <a:lnTo>
                  <a:pt x="266750" y="525233"/>
                </a:lnTo>
                <a:lnTo>
                  <a:pt x="264985" y="522008"/>
                </a:lnTo>
                <a:lnTo>
                  <a:pt x="260807" y="515759"/>
                </a:lnTo>
                <a:lnTo>
                  <a:pt x="259981" y="512165"/>
                </a:lnTo>
                <a:lnTo>
                  <a:pt x="259384" y="509574"/>
                </a:lnTo>
                <a:lnTo>
                  <a:pt x="259905" y="504189"/>
                </a:lnTo>
                <a:lnTo>
                  <a:pt x="260222" y="501548"/>
                </a:lnTo>
                <a:lnTo>
                  <a:pt x="260769" y="496938"/>
                </a:lnTo>
                <a:lnTo>
                  <a:pt x="263855" y="488048"/>
                </a:lnTo>
                <a:lnTo>
                  <a:pt x="264083" y="483438"/>
                </a:lnTo>
                <a:lnTo>
                  <a:pt x="264363" y="478269"/>
                </a:lnTo>
                <a:lnTo>
                  <a:pt x="263969" y="467626"/>
                </a:lnTo>
                <a:lnTo>
                  <a:pt x="261912" y="462889"/>
                </a:lnTo>
                <a:lnTo>
                  <a:pt x="259753" y="457898"/>
                </a:lnTo>
                <a:lnTo>
                  <a:pt x="250748" y="450926"/>
                </a:lnTo>
                <a:lnTo>
                  <a:pt x="247662" y="446468"/>
                </a:lnTo>
                <a:lnTo>
                  <a:pt x="245046" y="442683"/>
                </a:lnTo>
                <a:lnTo>
                  <a:pt x="242290" y="433438"/>
                </a:lnTo>
                <a:lnTo>
                  <a:pt x="238963" y="430263"/>
                </a:lnTo>
                <a:lnTo>
                  <a:pt x="236639" y="428040"/>
                </a:lnTo>
                <a:lnTo>
                  <a:pt x="230073" y="426440"/>
                </a:lnTo>
                <a:lnTo>
                  <a:pt x="227355" y="424726"/>
                </a:lnTo>
                <a:lnTo>
                  <a:pt x="224320" y="422770"/>
                </a:lnTo>
                <a:lnTo>
                  <a:pt x="219494" y="417093"/>
                </a:lnTo>
                <a:lnTo>
                  <a:pt x="216255" y="415518"/>
                </a:lnTo>
                <a:lnTo>
                  <a:pt x="212420" y="413677"/>
                </a:lnTo>
                <a:lnTo>
                  <a:pt x="203504" y="413588"/>
                </a:lnTo>
                <a:lnTo>
                  <a:pt x="199580" y="411899"/>
                </a:lnTo>
                <a:lnTo>
                  <a:pt x="197370" y="410984"/>
                </a:lnTo>
                <a:lnTo>
                  <a:pt x="193357" y="408241"/>
                </a:lnTo>
                <a:lnTo>
                  <a:pt x="191604" y="406590"/>
                </a:lnTo>
                <a:lnTo>
                  <a:pt x="187109" y="402374"/>
                </a:lnTo>
                <a:lnTo>
                  <a:pt x="181305" y="391020"/>
                </a:lnTo>
                <a:lnTo>
                  <a:pt x="176618" y="387019"/>
                </a:lnTo>
                <a:lnTo>
                  <a:pt x="171932" y="383006"/>
                </a:lnTo>
                <a:lnTo>
                  <a:pt x="160883" y="376669"/>
                </a:lnTo>
                <a:lnTo>
                  <a:pt x="154876" y="375183"/>
                </a:lnTo>
                <a:lnTo>
                  <a:pt x="150367" y="374065"/>
                </a:lnTo>
                <a:lnTo>
                  <a:pt x="140792" y="374319"/>
                </a:lnTo>
                <a:lnTo>
                  <a:pt x="136283" y="375437"/>
                </a:lnTo>
                <a:lnTo>
                  <a:pt x="134962" y="375742"/>
                </a:lnTo>
                <a:lnTo>
                  <a:pt x="132778" y="377570"/>
                </a:lnTo>
                <a:lnTo>
                  <a:pt x="131444" y="377837"/>
                </a:lnTo>
                <a:lnTo>
                  <a:pt x="129311" y="378282"/>
                </a:lnTo>
                <a:lnTo>
                  <a:pt x="124891" y="376999"/>
                </a:lnTo>
                <a:lnTo>
                  <a:pt x="122745" y="377355"/>
                </a:lnTo>
                <a:lnTo>
                  <a:pt x="120815" y="377685"/>
                </a:lnTo>
                <a:lnTo>
                  <a:pt x="116344" y="378498"/>
                </a:lnTo>
                <a:lnTo>
                  <a:pt x="115493" y="380263"/>
                </a:lnTo>
                <a:lnTo>
                  <a:pt x="114871" y="381558"/>
                </a:lnTo>
                <a:lnTo>
                  <a:pt x="117220" y="384365"/>
                </a:lnTo>
                <a:lnTo>
                  <a:pt x="117182" y="385813"/>
                </a:lnTo>
                <a:lnTo>
                  <a:pt x="117144" y="387807"/>
                </a:lnTo>
                <a:lnTo>
                  <a:pt x="116471" y="392912"/>
                </a:lnTo>
                <a:lnTo>
                  <a:pt x="114541" y="393293"/>
                </a:lnTo>
                <a:lnTo>
                  <a:pt x="112356" y="393750"/>
                </a:lnTo>
                <a:lnTo>
                  <a:pt x="109512" y="388759"/>
                </a:lnTo>
                <a:lnTo>
                  <a:pt x="108496" y="386765"/>
                </a:lnTo>
                <a:lnTo>
                  <a:pt x="107137" y="384136"/>
                </a:lnTo>
                <a:lnTo>
                  <a:pt x="105994" y="378155"/>
                </a:lnTo>
                <a:lnTo>
                  <a:pt x="106083" y="375183"/>
                </a:lnTo>
                <a:lnTo>
                  <a:pt x="106171" y="371614"/>
                </a:lnTo>
                <a:lnTo>
                  <a:pt x="108038" y="364553"/>
                </a:lnTo>
                <a:lnTo>
                  <a:pt x="109702" y="361403"/>
                </a:lnTo>
                <a:lnTo>
                  <a:pt x="110820" y="359282"/>
                </a:lnTo>
                <a:lnTo>
                  <a:pt x="114782" y="356234"/>
                </a:lnTo>
                <a:lnTo>
                  <a:pt x="115989" y="354152"/>
                </a:lnTo>
                <a:lnTo>
                  <a:pt x="117360" y="351789"/>
                </a:lnTo>
                <a:lnTo>
                  <a:pt x="118465" y="346278"/>
                </a:lnTo>
                <a:lnTo>
                  <a:pt x="119608" y="343776"/>
                </a:lnTo>
                <a:lnTo>
                  <a:pt x="120815" y="341121"/>
                </a:lnTo>
                <a:lnTo>
                  <a:pt x="124421" y="336384"/>
                </a:lnTo>
                <a:lnTo>
                  <a:pt x="125412" y="333628"/>
                </a:lnTo>
                <a:lnTo>
                  <a:pt x="126644" y="330161"/>
                </a:lnTo>
                <a:lnTo>
                  <a:pt x="128638" y="322719"/>
                </a:lnTo>
                <a:lnTo>
                  <a:pt x="127825" y="319125"/>
                </a:lnTo>
                <a:lnTo>
                  <a:pt x="127330" y="316966"/>
                </a:lnTo>
                <a:lnTo>
                  <a:pt x="124752" y="312813"/>
                </a:lnTo>
                <a:lnTo>
                  <a:pt x="122745" y="311886"/>
                </a:lnTo>
                <a:lnTo>
                  <a:pt x="119900" y="310540"/>
                </a:lnTo>
                <a:lnTo>
                  <a:pt x="113309" y="313283"/>
                </a:lnTo>
                <a:lnTo>
                  <a:pt x="110185" y="312839"/>
                </a:lnTo>
                <a:lnTo>
                  <a:pt x="106933" y="312381"/>
                </a:lnTo>
                <a:lnTo>
                  <a:pt x="101130" y="308571"/>
                </a:lnTo>
                <a:lnTo>
                  <a:pt x="97866" y="308267"/>
                </a:lnTo>
                <a:lnTo>
                  <a:pt x="94881" y="307962"/>
                </a:lnTo>
                <a:lnTo>
                  <a:pt x="89014" y="310260"/>
                </a:lnTo>
                <a:lnTo>
                  <a:pt x="86017" y="310184"/>
                </a:lnTo>
                <a:lnTo>
                  <a:pt x="83743" y="310133"/>
                </a:lnTo>
                <a:lnTo>
                  <a:pt x="78625" y="309956"/>
                </a:lnTo>
                <a:lnTo>
                  <a:pt x="77076" y="308267"/>
                </a:lnTo>
                <a:lnTo>
                  <a:pt x="74739" y="305701"/>
                </a:lnTo>
                <a:lnTo>
                  <a:pt x="75107" y="297941"/>
                </a:lnTo>
                <a:lnTo>
                  <a:pt x="75399" y="294487"/>
                </a:lnTo>
                <a:lnTo>
                  <a:pt x="75564" y="292366"/>
                </a:lnTo>
                <a:lnTo>
                  <a:pt x="77000" y="288264"/>
                </a:lnTo>
                <a:lnTo>
                  <a:pt x="77812" y="286270"/>
                </a:lnTo>
                <a:lnTo>
                  <a:pt x="78689" y="284124"/>
                </a:lnTo>
                <a:lnTo>
                  <a:pt x="81927" y="280377"/>
                </a:lnTo>
                <a:lnTo>
                  <a:pt x="82156" y="278066"/>
                </a:lnTo>
                <a:lnTo>
                  <a:pt x="82321" y="276364"/>
                </a:lnTo>
                <a:lnTo>
                  <a:pt x="80517" y="273215"/>
                </a:lnTo>
                <a:lnTo>
                  <a:pt x="80225" y="271525"/>
                </a:lnTo>
                <a:lnTo>
                  <a:pt x="79857" y="269379"/>
                </a:lnTo>
                <a:lnTo>
                  <a:pt x="80225" y="264960"/>
                </a:lnTo>
                <a:lnTo>
                  <a:pt x="79743" y="262839"/>
                </a:lnTo>
                <a:lnTo>
                  <a:pt x="79286" y="260845"/>
                </a:lnTo>
                <a:lnTo>
                  <a:pt x="78054" y="256755"/>
                </a:lnTo>
                <a:lnTo>
                  <a:pt x="76593" y="255358"/>
                </a:lnTo>
                <a:lnTo>
                  <a:pt x="75666" y="254431"/>
                </a:lnTo>
                <a:lnTo>
                  <a:pt x="72682" y="254355"/>
                </a:lnTo>
                <a:lnTo>
                  <a:pt x="71767" y="253403"/>
                </a:lnTo>
                <a:lnTo>
                  <a:pt x="70065" y="251663"/>
                </a:lnTo>
                <a:lnTo>
                  <a:pt x="68389" y="246672"/>
                </a:lnTo>
                <a:lnTo>
                  <a:pt x="68389" y="244246"/>
                </a:lnTo>
                <a:lnTo>
                  <a:pt x="68389" y="241973"/>
                </a:lnTo>
                <a:lnTo>
                  <a:pt x="71602" y="238036"/>
                </a:lnTo>
                <a:lnTo>
                  <a:pt x="71526" y="235788"/>
                </a:lnTo>
                <a:lnTo>
                  <a:pt x="71462" y="233527"/>
                </a:lnTo>
                <a:lnTo>
                  <a:pt x="69786" y="228777"/>
                </a:lnTo>
                <a:lnTo>
                  <a:pt x="67894" y="227558"/>
                </a:lnTo>
                <a:lnTo>
                  <a:pt x="66332" y="226542"/>
                </a:lnTo>
                <a:lnTo>
                  <a:pt x="62268" y="227304"/>
                </a:lnTo>
                <a:lnTo>
                  <a:pt x="60413" y="227558"/>
                </a:lnTo>
                <a:lnTo>
                  <a:pt x="58432" y="227837"/>
                </a:lnTo>
                <a:lnTo>
                  <a:pt x="54673" y="229908"/>
                </a:lnTo>
                <a:lnTo>
                  <a:pt x="52679" y="229730"/>
                </a:lnTo>
                <a:lnTo>
                  <a:pt x="51422" y="229628"/>
                </a:lnTo>
                <a:lnTo>
                  <a:pt x="49085" y="228358"/>
                </a:lnTo>
                <a:lnTo>
                  <a:pt x="48094" y="227558"/>
                </a:lnTo>
                <a:lnTo>
                  <a:pt x="47637" y="227202"/>
                </a:lnTo>
                <a:lnTo>
                  <a:pt x="47002" y="226453"/>
                </a:lnTo>
                <a:lnTo>
                  <a:pt x="46367" y="225640"/>
                </a:lnTo>
                <a:lnTo>
                  <a:pt x="47866" y="224142"/>
                </a:lnTo>
                <a:lnTo>
                  <a:pt x="47904" y="219392"/>
                </a:lnTo>
                <a:lnTo>
                  <a:pt x="49364" y="218008"/>
                </a:lnTo>
                <a:lnTo>
                  <a:pt x="50241" y="217182"/>
                </a:lnTo>
                <a:lnTo>
                  <a:pt x="52768" y="216827"/>
                </a:lnTo>
                <a:lnTo>
                  <a:pt x="53886" y="216382"/>
                </a:lnTo>
                <a:lnTo>
                  <a:pt x="56083" y="215531"/>
                </a:lnTo>
                <a:lnTo>
                  <a:pt x="61277" y="214731"/>
                </a:lnTo>
                <a:lnTo>
                  <a:pt x="62585" y="212763"/>
                </a:lnTo>
                <a:lnTo>
                  <a:pt x="63842" y="210883"/>
                </a:lnTo>
                <a:lnTo>
                  <a:pt x="63411" y="205803"/>
                </a:lnTo>
                <a:lnTo>
                  <a:pt x="62585" y="203695"/>
                </a:lnTo>
                <a:lnTo>
                  <a:pt x="62102" y="202450"/>
                </a:lnTo>
                <a:lnTo>
                  <a:pt x="59423" y="200990"/>
                </a:lnTo>
                <a:lnTo>
                  <a:pt x="58966" y="199720"/>
                </a:lnTo>
                <a:lnTo>
                  <a:pt x="58178" y="197535"/>
                </a:lnTo>
                <a:lnTo>
                  <a:pt x="60070" y="192658"/>
                </a:lnTo>
                <a:lnTo>
                  <a:pt x="59321" y="190474"/>
                </a:lnTo>
                <a:lnTo>
                  <a:pt x="59004" y="189522"/>
                </a:lnTo>
                <a:lnTo>
                  <a:pt x="57746" y="187693"/>
                </a:lnTo>
                <a:lnTo>
                  <a:pt x="56794" y="187388"/>
                </a:lnTo>
                <a:lnTo>
                  <a:pt x="53479" y="186385"/>
                </a:lnTo>
                <a:lnTo>
                  <a:pt x="46558" y="189699"/>
                </a:lnTo>
                <a:lnTo>
                  <a:pt x="43497" y="191325"/>
                </a:lnTo>
                <a:lnTo>
                  <a:pt x="40995" y="192646"/>
                </a:lnTo>
                <a:lnTo>
                  <a:pt x="37020" y="196799"/>
                </a:lnTo>
                <a:lnTo>
                  <a:pt x="34810" y="198564"/>
                </a:lnTo>
                <a:lnTo>
                  <a:pt x="32372" y="200494"/>
                </a:lnTo>
                <a:lnTo>
                  <a:pt x="27292" y="204088"/>
                </a:lnTo>
                <a:lnTo>
                  <a:pt x="24891" y="206057"/>
                </a:lnTo>
                <a:lnTo>
                  <a:pt x="22885" y="207733"/>
                </a:lnTo>
                <a:lnTo>
                  <a:pt x="18745" y="210997"/>
                </a:lnTo>
                <a:lnTo>
                  <a:pt x="17157" y="213080"/>
                </a:lnTo>
                <a:lnTo>
                  <a:pt x="15366" y="215430"/>
                </a:lnTo>
                <a:lnTo>
                  <a:pt x="14376" y="222135"/>
                </a:lnTo>
                <a:lnTo>
                  <a:pt x="11849" y="223697"/>
                </a:lnTo>
                <a:lnTo>
                  <a:pt x="10045" y="224815"/>
                </a:lnTo>
                <a:lnTo>
                  <a:pt x="5118" y="224929"/>
                </a:lnTo>
                <a:lnTo>
                  <a:pt x="3390" y="223697"/>
                </a:lnTo>
                <a:lnTo>
                  <a:pt x="1574" y="222389"/>
                </a:lnTo>
                <a:lnTo>
                  <a:pt x="0" y="217411"/>
                </a:lnTo>
                <a:lnTo>
                  <a:pt x="495" y="215252"/>
                </a:lnTo>
                <a:lnTo>
                  <a:pt x="939" y="213194"/>
                </a:lnTo>
                <a:lnTo>
                  <a:pt x="4432" y="210134"/>
                </a:lnTo>
                <a:lnTo>
                  <a:pt x="6286" y="209194"/>
                </a:lnTo>
                <a:lnTo>
                  <a:pt x="8242" y="208203"/>
                </a:lnTo>
                <a:lnTo>
                  <a:pt x="13080" y="209080"/>
                </a:lnTo>
                <a:lnTo>
                  <a:pt x="14985" y="207987"/>
                </a:lnTo>
                <a:lnTo>
                  <a:pt x="17119" y="206781"/>
                </a:lnTo>
                <a:lnTo>
                  <a:pt x="19176" y="201866"/>
                </a:lnTo>
                <a:lnTo>
                  <a:pt x="21031" y="200266"/>
                </a:lnTo>
                <a:lnTo>
                  <a:pt x="23190" y="198412"/>
                </a:lnTo>
                <a:lnTo>
                  <a:pt x="30149" y="197434"/>
                </a:lnTo>
                <a:lnTo>
                  <a:pt x="30937" y="194690"/>
                </a:lnTo>
                <a:lnTo>
                  <a:pt x="31648" y="192265"/>
                </a:lnTo>
                <a:lnTo>
                  <a:pt x="26479" y="188290"/>
                </a:lnTo>
                <a:lnTo>
                  <a:pt x="26111" y="185750"/>
                </a:lnTo>
                <a:lnTo>
                  <a:pt x="25869" y="184238"/>
                </a:lnTo>
                <a:lnTo>
                  <a:pt x="26123" y="180708"/>
                </a:lnTo>
                <a:lnTo>
                  <a:pt x="27304" y="179730"/>
                </a:lnTo>
                <a:lnTo>
                  <a:pt x="29044" y="178307"/>
                </a:lnTo>
                <a:lnTo>
                  <a:pt x="34429" y="181013"/>
                </a:lnTo>
                <a:lnTo>
                  <a:pt x="36258" y="179730"/>
                </a:lnTo>
                <a:lnTo>
                  <a:pt x="37299" y="178981"/>
                </a:lnTo>
                <a:lnTo>
                  <a:pt x="38061" y="176161"/>
                </a:lnTo>
                <a:lnTo>
                  <a:pt x="37947" y="174891"/>
                </a:lnTo>
                <a:lnTo>
                  <a:pt x="37795" y="173354"/>
                </a:lnTo>
                <a:lnTo>
                  <a:pt x="34251" y="171005"/>
                </a:lnTo>
                <a:lnTo>
                  <a:pt x="34810" y="169583"/>
                </a:lnTo>
                <a:lnTo>
                  <a:pt x="35166" y="168643"/>
                </a:lnTo>
                <a:lnTo>
                  <a:pt x="37655" y="168376"/>
                </a:lnTo>
                <a:lnTo>
                  <a:pt x="38671" y="168363"/>
                </a:lnTo>
                <a:lnTo>
                  <a:pt x="39928" y="168351"/>
                </a:lnTo>
                <a:lnTo>
                  <a:pt x="42519" y="169011"/>
                </a:lnTo>
                <a:lnTo>
                  <a:pt x="43497" y="169811"/>
                </a:lnTo>
                <a:lnTo>
                  <a:pt x="44780" y="170865"/>
                </a:lnTo>
                <a:lnTo>
                  <a:pt x="45084" y="175056"/>
                </a:lnTo>
                <a:lnTo>
                  <a:pt x="46647" y="175615"/>
                </a:lnTo>
                <a:lnTo>
                  <a:pt x="48348" y="176237"/>
                </a:lnTo>
                <a:lnTo>
                  <a:pt x="51866" y="173926"/>
                </a:lnTo>
                <a:lnTo>
                  <a:pt x="53403" y="172961"/>
                </a:lnTo>
                <a:lnTo>
                  <a:pt x="56045" y="171310"/>
                </a:lnTo>
                <a:lnTo>
                  <a:pt x="60921" y="167144"/>
                </a:lnTo>
                <a:lnTo>
                  <a:pt x="62585" y="164503"/>
                </a:lnTo>
                <a:lnTo>
                  <a:pt x="64338" y="161734"/>
                </a:lnTo>
                <a:lnTo>
                  <a:pt x="65951" y="155181"/>
                </a:lnTo>
                <a:lnTo>
                  <a:pt x="66446" y="151930"/>
                </a:lnTo>
                <a:lnTo>
                  <a:pt x="66687" y="150380"/>
                </a:lnTo>
                <a:lnTo>
                  <a:pt x="67563" y="146761"/>
                </a:lnTo>
                <a:lnTo>
                  <a:pt x="66446" y="145656"/>
                </a:lnTo>
                <a:lnTo>
                  <a:pt x="65214" y="144411"/>
                </a:lnTo>
                <a:lnTo>
                  <a:pt x="61150" y="145275"/>
                </a:lnTo>
                <a:lnTo>
                  <a:pt x="59448" y="145656"/>
                </a:lnTo>
                <a:lnTo>
                  <a:pt x="57162" y="146176"/>
                </a:lnTo>
                <a:lnTo>
                  <a:pt x="52793" y="148259"/>
                </a:lnTo>
                <a:lnTo>
                  <a:pt x="50990" y="149758"/>
                </a:lnTo>
                <a:lnTo>
                  <a:pt x="49263" y="151206"/>
                </a:lnTo>
                <a:lnTo>
                  <a:pt x="47637" y="155930"/>
                </a:lnTo>
                <a:lnTo>
                  <a:pt x="45681" y="157022"/>
                </a:lnTo>
                <a:lnTo>
                  <a:pt x="43611" y="158153"/>
                </a:lnTo>
                <a:lnTo>
                  <a:pt x="37960" y="159346"/>
                </a:lnTo>
                <a:lnTo>
                  <a:pt x="36258" y="157721"/>
                </a:lnTo>
                <a:lnTo>
                  <a:pt x="34277" y="155867"/>
                </a:lnTo>
                <a:lnTo>
                  <a:pt x="35826" y="149504"/>
                </a:lnTo>
                <a:lnTo>
                  <a:pt x="36487" y="146862"/>
                </a:lnTo>
                <a:lnTo>
                  <a:pt x="37655" y="142201"/>
                </a:lnTo>
                <a:lnTo>
                  <a:pt x="41986" y="133286"/>
                </a:lnTo>
                <a:lnTo>
                  <a:pt x="45186" y="129705"/>
                </a:lnTo>
                <a:lnTo>
                  <a:pt x="48132" y="126428"/>
                </a:lnTo>
                <a:lnTo>
                  <a:pt x="56553" y="122859"/>
                </a:lnTo>
                <a:lnTo>
                  <a:pt x="59931" y="120040"/>
                </a:lnTo>
                <a:lnTo>
                  <a:pt x="62547" y="117855"/>
                </a:lnTo>
                <a:lnTo>
                  <a:pt x="67703" y="113131"/>
                </a:lnTo>
                <a:lnTo>
                  <a:pt x="69354" y="110134"/>
                </a:lnTo>
                <a:lnTo>
                  <a:pt x="70535" y="108000"/>
                </a:lnTo>
                <a:lnTo>
                  <a:pt x="71754" y="103162"/>
                </a:lnTo>
                <a:lnTo>
                  <a:pt x="71767" y="100710"/>
                </a:lnTo>
                <a:lnTo>
                  <a:pt x="71805" y="96558"/>
                </a:lnTo>
                <a:lnTo>
                  <a:pt x="69824" y="88226"/>
                </a:lnTo>
                <a:lnTo>
                  <a:pt x="67894" y="84531"/>
                </a:lnTo>
                <a:lnTo>
                  <a:pt x="66890" y="82588"/>
                </a:lnTo>
                <a:lnTo>
                  <a:pt x="62255" y="80187"/>
                </a:lnTo>
                <a:lnTo>
                  <a:pt x="62102" y="78003"/>
                </a:lnTo>
                <a:lnTo>
                  <a:pt x="61925" y="75412"/>
                </a:lnTo>
                <a:lnTo>
                  <a:pt x="65595" y="70535"/>
                </a:lnTo>
                <a:lnTo>
                  <a:pt x="67894" y="69303"/>
                </a:lnTo>
                <a:lnTo>
                  <a:pt x="70142" y="68122"/>
                </a:lnTo>
                <a:lnTo>
                  <a:pt x="75869" y="70599"/>
                </a:lnTo>
                <a:lnTo>
                  <a:pt x="78054" y="69303"/>
                </a:lnTo>
                <a:lnTo>
                  <a:pt x="81191" y="67436"/>
                </a:lnTo>
                <a:lnTo>
                  <a:pt x="82613" y="59207"/>
                </a:lnTo>
                <a:lnTo>
                  <a:pt x="85051" y="56514"/>
                </a:lnTo>
                <a:lnTo>
                  <a:pt x="86486" y="54927"/>
                </a:lnTo>
                <a:lnTo>
                  <a:pt x="90385" y="52971"/>
                </a:lnTo>
                <a:lnTo>
                  <a:pt x="92062" y="51676"/>
                </a:lnTo>
                <a:lnTo>
                  <a:pt x="96380" y="48298"/>
                </a:lnTo>
                <a:lnTo>
                  <a:pt x="103657" y="39738"/>
                </a:lnTo>
                <a:lnTo>
                  <a:pt x="108496" y="37185"/>
                </a:lnTo>
                <a:lnTo>
                  <a:pt x="113118" y="34709"/>
                </a:lnTo>
                <a:lnTo>
                  <a:pt x="124485" y="34848"/>
                </a:lnTo>
                <a:lnTo>
                  <a:pt x="128790" y="31851"/>
                </a:lnTo>
                <a:lnTo>
                  <a:pt x="133019" y="28905"/>
                </a:lnTo>
                <a:lnTo>
                  <a:pt x="138087" y="19443"/>
                </a:lnTo>
                <a:lnTo>
                  <a:pt x="140627" y="14947"/>
                </a:lnTo>
                <a:lnTo>
                  <a:pt x="142316" y="11950"/>
                </a:lnTo>
                <a:lnTo>
                  <a:pt x="143586" y="4622"/>
                </a:lnTo>
                <a:lnTo>
                  <a:pt x="146176" y="2374"/>
                </a:lnTo>
                <a:lnTo>
                  <a:pt x="147789" y="1003"/>
                </a:lnTo>
                <a:lnTo>
                  <a:pt x="151485" y="533"/>
                </a:lnTo>
                <a:lnTo>
                  <a:pt x="154520" y="0"/>
                </a:lnTo>
                <a:lnTo>
                  <a:pt x="154393" y="4178"/>
                </a:lnTo>
                <a:lnTo>
                  <a:pt x="154152" y="9385"/>
                </a:lnTo>
                <a:lnTo>
                  <a:pt x="153669" y="11810"/>
                </a:lnTo>
                <a:lnTo>
                  <a:pt x="153034" y="15062"/>
                </a:lnTo>
                <a:lnTo>
                  <a:pt x="149847" y="21094"/>
                </a:lnTo>
                <a:lnTo>
                  <a:pt x="149326" y="24358"/>
                </a:lnTo>
                <a:lnTo>
                  <a:pt x="148704" y="28244"/>
                </a:lnTo>
                <a:lnTo>
                  <a:pt x="148628" y="36258"/>
                </a:lnTo>
                <a:lnTo>
                  <a:pt x="149567" y="40081"/>
                </a:lnTo>
                <a:lnTo>
                  <a:pt x="150139" y="42430"/>
                </a:lnTo>
                <a:lnTo>
                  <a:pt x="153288" y="46431"/>
                </a:lnTo>
                <a:lnTo>
                  <a:pt x="153911" y="48767"/>
                </a:lnTo>
                <a:lnTo>
                  <a:pt x="154990" y="52806"/>
                </a:lnTo>
                <a:lnTo>
                  <a:pt x="156692" y="61683"/>
                </a:lnTo>
                <a:lnTo>
                  <a:pt x="154876" y="65455"/>
                </a:lnTo>
                <a:lnTo>
                  <a:pt x="153682" y="67894"/>
                </a:lnTo>
                <a:lnTo>
                  <a:pt x="147205" y="69291"/>
                </a:lnTo>
                <a:lnTo>
                  <a:pt x="145935" y="71729"/>
                </a:lnTo>
                <a:lnTo>
                  <a:pt x="143992" y="75488"/>
                </a:lnTo>
                <a:lnTo>
                  <a:pt x="144792" y="84581"/>
                </a:lnTo>
                <a:lnTo>
                  <a:pt x="145935" y="88645"/>
                </a:lnTo>
                <a:lnTo>
                  <a:pt x="146596" y="90957"/>
                </a:lnTo>
                <a:lnTo>
                  <a:pt x="149758" y="94780"/>
                </a:lnTo>
                <a:lnTo>
                  <a:pt x="151015" y="96837"/>
                </a:lnTo>
                <a:lnTo>
                  <a:pt x="152780" y="99745"/>
                </a:lnTo>
                <a:lnTo>
                  <a:pt x="155613" y="106083"/>
                </a:lnTo>
                <a:lnTo>
                  <a:pt x="158026" y="108457"/>
                </a:lnTo>
                <a:lnTo>
                  <a:pt x="159969" y="110375"/>
                </a:lnTo>
                <a:lnTo>
                  <a:pt x="165049" y="112661"/>
                </a:lnTo>
                <a:lnTo>
                  <a:pt x="167449" y="113995"/>
                </a:lnTo>
                <a:lnTo>
                  <a:pt x="170611" y="115785"/>
                </a:lnTo>
                <a:lnTo>
                  <a:pt x="177622" y="118287"/>
                </a:lnTo>
                <a:lnTo>
                  <a:pt x="180251" y="120764"/>
                </a:lnTo>
                <a:lnTo>
                  <a:pt x="183476" y="123812"/>
                </a:lnTo>
                <a:lnTo>
                  <a:pt x="185559" y="133807"/>
                </a:lnTo>
                <a:lnTo>
                  <a:pt x="189433" y="135978"/>
                </a:lnTo>
                <a:lnTo>
                  <a:pt x="191325" y="137058"/>
                </a:lnTo>
                <a:lnTo>
                  <a:pt x="195948" y="135978"/>
                </a:lnTo>
                <a:lnTo>
                  <a:pt x="198132" y="135978"/>
                </a:lnTo>
                <a:lnTo>
                  <a:pt x="200482" y="135978"/>
                </a:lnTo>
                <a:lnTo>
                  <a:pt x="205333" y="135229"/>
                </a:lnTo>
                <a:lnTo>
                  <a:pt x="207556" y="135978"/>
                </a:lnTo>
                <a:lnTo>
                  <a:pt x="210235" y="136918"/>
                </a:lnTo>
                <a:lnTo>
                  <a:pt x="213944" y="141757"/>
                </a:lnTo>
                <a:lnTo>
                  <a:pt x="216484" y="142989"/>
                </a:lnTo>
                <a:lnTo>
                  <a:pt x="219506" y="144449"/>
                </a:lnTo>
                <a:lnTo>
                  <a:pt x="226682" y="144386"/>
                </a:lnTo>
                <a:lnTo>
                  <a:pt x="229539" y="146126"/>
                </a:lnTo>
                <a:lnTo>
                  <a:pt x="233591" y="148628"/>
                </a:lnTo>
                <a:lnTo>
                  <a:pt x="238417" y="157352"/>
                </a:lnTo>
                <a:lnTo>
                  <a:pt x="241858" y="160642"/>
                </a:lnTo>
                <a:lnTo>
                  <a:pt x="245389" y="163982"/>
                </a:lnTo>
                <a:lnTo>
                  <a:pt x="253758" y="169176"/>
                </a:lnTo>
                <a:lnTo>
                  <a:pt x="257327" y="172478"/>
                </a:lnTo>
                <a:lnTo>
                  <a:pt x="259333" y="174345"/>
                </a:lnTo>
                <a:lnTo>
                  <a:pt x="263055" y="178549"/>
                </a:lnTo>
                <a:lnTo>
                  <a:pt x="266128" y="182105"/>
                </a:lnTo>
                <a:lnTo>
                  <a:pt x="263601" y="186308"/>
                </a:lnTo>
                <a:lnTo>
                  <a:pt x="261200" y="190449"/>
                </a:lnTo>
                <a:lnTo>
                  <a:pt x="259981" y="193509"/>
                </a:lnTo>
                <a:lnTo>
                  <a:pt x="258063" y="198297"/>
                </a:lnTo>
                <a:lnTo>
                  <a:pt x="255549" y="208419"/>
                </a:lnTo>
                <a:lnTo>
                  <a:pt x="254901" y="213550"/>
                </a:lnTo>
                <a:lnTo>
                  <a:pt x="254495" y="216890"/>
                </a:lnTo>
                <a:lnTo>
                  <a:pt x="253085" y="224243"/>
                </a:lnTo>
                <a:lnTo>
                  <a:pt x="254901" y="227075"/>
                </a:lnTo>
                <a:lnTo>
                  <a:pt x="256298" y="229260"/>
                </a:lnTo>
                <a:lnTo>
                  <a:pt x="261988" y="230301"/>
                </a:lnTo>
                <a:lnTo>
                  <a:pt x="264325" y="231419"/>
                </a:lnTo>
                <a:lnTo>
                  <a:pt x="267423" y="232892"/>
                </a:lnTo>
                <a:lnTo>
                  <a:pt x="273672" y="235762"/>
                </a:lnTo>
                <a:lnTo>
                  <a:pt x="276644" y="237477"/>
                </a:lnTo>
                <a:lnTo>
                  <a:pt x="280352" y="239598"/>
                </a:lnTo>
                <a:lnTo>
                  <a:pt x="287934" y="243839"/>
                </a:lnTo>
                <a:lnTo>
                  <a:pt x="290906" y="246900"/>
                </a:lnTo>
                <a:lnTo>
                  <a:pt x="294424" y="250507"/>
                </a:lnTo>
                <a:lnTo>
                  <a:pt x="300304" y="259156"/>
                </a:lnTo>
                <a:lnTo>
                  <a:pt x="301536" y="264045"/>
                </a:lnTo>
                <a:lnTo>
                  <a:pt x="302285" y="266992"/>
                </a:lnTo>
                <a:lnTo>
                  <a:pt x="302323" y="273507"/>
                </a:lnTo>
                <a:lnTo>
                  <a:pt x="300812" y="276136"/>
                </a:lnTo>
                <a:lnTo>
                  <a:pt x="299288" y="278777"/>
                </a:lnTo>
                <a:lnTo>
                  <a:pt x="293230" y="281254"/>
                </a:lnTo>
                <a:lnTo>
                  <a:pt x="290664" y="282892"/>
                </a:lnTo>
                <a:lnTo>
                  <a:pt x="288543" y="284238"/>
                </a:lnTo>
                <a:lnTo>
                  <a:pt x="283540" y="286118"/>
                </a:lnTo>
                <a:lnTo>
                  <a:pt x="282028" y="288150"/>
                </a:lnTo>
                <a:lnTo>
                  <a:pt x="280428" y="290283"/>
                </a:lnTo>
                <a:lnTo>
                  <a:pt x="279653" y="295821"/>
                </a:lnTo>
                <a:lnTo>
                  <a:pt x="279311" y="298462"/>
                </a:lnTo>
                <a:lnTo>
                  <a:pt x="278714" y="303136"/>
                </a:lnTo>
                <a:lnTo>
                  <a:pt x="278168" y="312737"/>
                </a:lnTo>
                <a:lnTo>
                  <a:pt x="279311" y="317322"/>
                </a:lnTo>
                <a:lnTo>
                  <a:pt x="280263" y="321144"/>
                </a:lnTo>
                <a:lnTo>
                  <a:pt x="284505" y="328015"/>
                </a:lnTo>
                <a:lnTo>
                  <a:pt x="286740" y="331266"/>
                </a:lnTo>
                <a:lnTo>
                  <a:pt x="289166" y="334797"/>
                </a:lnTo>
                <a:lnTo>
                  <a:pt x="296773" y="340055"/>
                </a:lnTo>
                <a:lnTo>
                  <a:pt x="297980" y="344131"/>
                </a:lnTo>
                <a:lnTo>
                  <a:pt x="299008" y="347649"/>
                </a:lnTo>
                <a:lnTo>
                  <a:pt x="295922" y="354977"/>
                </a:lnTo>
                <a:lnTo>
                  <a:pt x="295795" y="358647"/>
                </a:lnTo>
                <a:lnTo>
                  <a:pt x="295643" y="363537"/>
                </a:lnTo>
                <a:lnTo>
                  <a:pt x="295859" y="373545"/>
                </a:lnTo>
                <a:lnTo>
                  <a:pt x="297433" y="378218"/>
                </a:lnTo>
                <a:lnTo>
                  <a:pt x="298716" y="382015"/>
                </a:lnTo>
                <a:lnTo>
                  <a:pt x="304660" y="388035"/>
                </a:lnTo>
                <a:lnTo>
                  <a:pt x="306133" y="391794"/>
                </a:lnTo>
                <a:lnTo>
                  <a:pt x="308025" y="396646"/>
                </a:lnTo>
                <a:lnTo>
                  <a:pt x="309892" y="407073"/>
                </a:lnTo>
                <a:lnTo>
                  <a:pt x="309752" y="412267"/>
                </a:lnTo>
                <a:lnTo>
                  <a:pt x="309651" y="416280"/>
                </a:lnTo>
                <a:lnTo>
                  <a:pt x="306044" y="423849"/>
                </a:lnTo>
                <a:lnTo>
                  <a:pt x="306133" y="427862"/>
                </a:lnTo>
                <a:lnTo>
                  <a:pt x="306209" y="432092"/>
                </a:lnTo>
                <a:lnTo>
                  <a:pt x="308609" y="440448"/>
                </a:lnTo>
                <a:lnTo>
                  <a:pt x="310654" y="444157"/>
                </a:lnTo>
                <a:lnTo>
                  <a:pt x="312585" y="447636"/>
                </a:lnTo>
                <a:lnTo>
                  <a:pt x="318388" y="453288"/>
                </a:lnTo>
                <a:lnTo>
                  <a:pt x="321348" y="455955"/>
                </a:lnTo>
                <a:lnTo>
                  <a:pt x="324726" y="458965"/>
                </a:lnTo>
                <a:lnTo>
                  <a:pt x="332371" y="463956"/>
                </a:lnTo>
                <a:lnTo>
                  <a:pt x="336029" y="466648"/>
                </a:lnTo>
                <a:lnTo>
                  <a:pt x="346221" y="473956"/>
                </a:lnTo>
                <a:lnTo>
                  <a:pt x="356953" y="481908"/>
                </a:lnTo>
                <a:lnTo>
                  <a:pt x="358673" y="483298"/>
                </a:lnTo>
                <a:lnTo>
                  <a:pt x="368258" y="491564"/>
                </a:lnTo>
                <a:lnTo>
                  <a:pt x="377507" y="500834"/>
                </a:lnTo>
                <a:lnTo>
                  <a:pt x="380301" y="504558"/>
                </a:lnTo>
                <a:lnTo>
                  <a:pt x="382498" y="511238"/>
                </a:lnTo>
                <a:lnTo>
                  <a:pt x="384416" y="514121"/>
                </a:lnTo>
                <a:lnTo>
                  <a:pt x="386410" y="517093"/>
                </a:lnTo>
                <a:lnTo>
                  <a:pt x="390639" y="523328"/>
                </a:lnTo>
                <a:lnTo>
                  <a:pt x="393839" y="524979"/>
                </a:lnTo>
                <a:lnTo>
                  <a:pt x="396417" y="526326"/>
                </a:lnTo>
                <a:lnTo>
                  <a:pt x="402640" y="526897"/>
                </a:lnTo>
                <a:lnTo>
                  <a:pt x="405434" y="526059"/>
                </a:lnTo>
                <a:lnTo>
                  <a:pt x="408647" y="525106"/>
                </a:lnTo>
                <a:lnTo>
                  <a:pt x="412775" y="518845"/>
                </a:lnTo>
                <a:lnTo>
                  <a:pt x="415937" y="517728"/>
                </a:lnTo>
                <a:lnTo>
                  <a:pt x="418083" y="516978"/>
                </a:lnTo>
                <a:lnTo>
                  <a:pt x="422998" y="516674"/>
                </a:lnTo>
                <a:lnTo>
                  <a:pt x="425005" y="517728"/>
                </a:lnTo>
                <a:lnTo>
                  <a:pt x="427989" y="519315"/>
                </a:lnTo>
                <a:lnTo>
                  <a:pt x="430199" y="526580"/>
                </a:lnTo>
                <a:lnTo>
                  <a:pt x="432612" y="528980"/>
                </a:lnTo>
                <a:lnTo>
                  <a:pt x="434847" y="531177"/>
                </a:lnTo>
                <a:lnTo>
                  <a:pt x="440118" y="534949"/>
                </a:lnTo>
                <a:lnTo>
                  <a:pt x="443128" y="535863"/>
                </a:lnTo>
                <a:lnTo>
                  <a:pt x="446595" y="536892"/>
                </a:lnTo>
                <a:lnTo>
                  <a:pt x="454088" y="535012"/>
                </a:lnTo>
                <a:lnTo>
                  <a:pt x="457619" y="535863"/>
                </a:lnTo>
                <a:lnTo>
                  <a:pt x="460184" y="536460"/>
                </a:lnTo>
                <a:lnTo>
                  <a:pt x="465073" y="538822"/>
                </a:lnTo>
                <a:lnTo>
                  <a:pt x="467042" y="540575"/>
                </a:lnTo>
                <a:lnTo>
                  <a:pt x="469493" y="542734"/>
                </a:lnTo>
                <a:lnTo>
                  <a:pt x="471665" y="549478"/>
                </a:lnTo>
                <a:lnTo>
                  <a:pt x="474294" y="551433"/>
                </a:lnTo>
                <a:lnTo>
                  <a:pt x="477481" y="553834"/>
                </a:lnTo>
                <a:lnTo>
                  <a:pt x="486384" y="553681"/>
                </a:lnTo>
                <a:lnTo>
                  <a:pt x="489508" y="556145"/>
                </a:lnTo>
                <a:lnTo>
                  <a:pt x="492836" y="558749"/>
                </a:lnTo>
                <a:lnTo>
                  <a:pt x="495376" y="567499"/>
                </a:lnTo>
                <a:lnTo>
                  <a:pt x="498208" y="570636"/>
                </a:lnTo>
                <a:lnTo>
                  <a:pt x="501243" y="574014"/>
                </a:lnTo>
                <a:lnTo>
                  <a:pt x="509600" y="578230"/>
                </a:lnTo>
                <a:lnTo>
                  <a:pt x="512711" y="581520"/>
                </a:lnTo>
                <a:lnTo>
                  <a:pt x="516420" y="585457"/>
                </a:lnTo>
                <a:lnTo>
                  <a:pt x="520128" y="596671"/>
                </a:lnTo>
                <a:lnTo>
                  <a:pt x="524662" y="599630"/>
                </a:lnTo>
                <a:lnTo>
                  <a:pt x="528586" y="602208"/>
                </a:lnTo>
                <a:lnTo>
                  <a:pt x="538492" y="603427"/>
                </a:lnTo>
                <a:lnTo>
                  <a:pt x="543140" y="602894"/>
                </a:lnTo>
                <a:lnTo>
                  <a:pt x="545210" y="602653"/>
                </a:lnTo>
                <a:lnTo>
                  <a:pt x="548703" y="599859"/>
                </a:lnTo>
                <a:lnTo>
                  <a:pt x="550760" y="599630"/>
                </a:lnTo>
                <a:lnTo>
                  <a:pt x="554342" y="599287"/>
                </a:lnTo>
                <a:lnTo>
                  <a:pt x="561682" y="600887"/>
                </a:lnTo>
                <a:lnTo>
                  <a:pt x="564895" y="602551"/>
                </a:lnTo>
                <a:lnTo>
                  <a:pt x="568756" y="604558"/>
                </a:lnTo>
                <a:lnTo>
                  <a:pt x="573519" y="612876"/>
                </a:lnTo>
                <a:lnTo>
                  <a:pt x="577570" y="614489"/>
                </a:lnTo>
                <a:lnTo>
                  <a:pt x="583133" y="616699"/>
                </a:lnTo>
                <a:lnTo>
                  <a:pt x="595629" y="613308"/>
                </a:lnTo>
                <a:lnTo>
                  <a:pt x="601497" y="614489"/>
                </a:lnTo>
                <a:lnTo>
                  <a:pt x="604456" y="615086"/>
                </a:lnTo>
                <a:lnTo>
                  <a:pt x="610247" y="617575"/>
                </a:lnTo>
                <a:lnTo>
                  <a:pt x="614933" y="619734"/>
                </a:lnTo>
                <a:lnTo>
                  <a:pt x="614806" y="620242"/>
                </a:lnTo>
                <a:lnTo>
                  <a:pt x="614705" y="620725"/>
                </a:lnTo>
                <a:lnTo>
                  <a:pt x="614667" y="621156"/>
                </a:lnTo>
                <a:lnTo>
                  <a:pt x="614273" y="624776"/>
                </a:lnTo>
                <a:lnTo>
                  <a:pt x="616508" y="631913"/>
                </a:lnTo>
                <a:lnTo>
                  <a:pt x="617080" y="635507"/>
                </a:lnTo>
                <a:lnTo>
                  <a:pt x="617562" y="638517"/>
                </a:lnTo>
                <a:lnTo>
                  <a:pt x="617575" y="644766"/>
                </a:lnTo>
                <a:lnTo>
                  <a:pt x="618883" y="647484"/>
                </a:lnTo>
                <a:lnTo>
                  <a:pt x="620687" y="651179"/>
                </a:lnTo>
                <a:lnTo>
                  <a:pt x="627557" y="656247"/>
                </a:lnTo>
                <a:lnTo>
                  <a:pt x="630123" y="659434"/>
                </a:lnTo>
                <a:lnTo>
                  <a:pt x="632129" y="661911"/>
                </a:lnTo>
                <a:lnTo>
                  <a:pt x="636041" y="667054"/>
                </a:lnTo>
                <a:lnTo>
                  <a:pt x="637374" y="669937"/>
                </a:lnTo>
                <a:lnTo>
                  <a:pt x="639292" y="674115"/>
                </a:lnTo>
                <a:lnTo>
                  <a:pt x="641870" y="683107"/>
                </a:lnTo>
                <a:lnTo>
                  <a:pt x="642086" y="687704"/>
                </a:lnTo>
                <a:lnTo>
                  <a:pt x="640311" y="700114"/>
                </a:lnTo>
                <a:lnTo>
                  <a:pt x="637814" y="712896"/>
                </a:lnTo>
                <a:lnTo>
                  <a:pt x="637743" y="713790"/>
                </a:lnTo>
                <a:lnTo>
                  <a:pt x="637412" y="719429"/>
                </a:lnTo>
                <a:lnTo>
                  <a:pt x="637641" y="730757"/>
                </a:lnTo>
                <a:lnTo>
                  <a:pt x="638822" y="736257"/>
                </a:lnTo>
                <a:lnTo>
                  <a:pt x="639864" y="741133"/>
                </a:lnTo>
                <a:lnTo>
                  <a:pt x="644664" y="749985"/>
                </a:lnTo>
                <a:lnTo>
                  <a:pt x="646074" y="754748"/>
                </a:lnTo>
                <a:lnTo>
                  <a:pt x="648918" y="766789"/>
                </a:lnTo>
                <a:lnTo>
                  <a:pt x="651462" y="780304"/>
                </a:lnTo>
                <a:lnTo>
                  <a:pt x="652233" y="784821"/>
                </a:lnTo>
                <a:lnTo>
                  <a:pt x="654082" y="797059"/>
                </a:lnTo>
                <a:lnTo>
                  <a:pt x="655789" y="810728"/>
                </a:lnTo>
                <a:lnTo>
                  <a:pt x="656221" y="815632"/>
                </a:lnTo>
                <a:lnTo>
                  <a:pt x="656706" y="828168"/>
                </a:lnTo>
                <a:lnTo>
                  <a:pt x="656436" y="841468"/>
                </a:lnTo>
                <a:lnTo>
                  <a:pt x="656221" y="843533"/>
                </a:lnTo>
                <a:lnTo>
                  <a:pt x="653134" y="855748"/>
                </a:lnTo>
                <a:lnTo>
                  <a:pt x="649575" y="868396"/>
                </a:lnTo>
                <a:lnTo>
                  <a:pt x="649338" y="869632"/>
                </a:lnTo>
                <a:lnTo>
                  <a:pt x="648398" y="875106"/>
                </a:lnTo>
                <a:lnTo>
                  <a:pt x="649160" y="886447"/>
                </a:lnTo>
                <a:lnTo>
                  <a:pt x="647522" y="891743"/>
                </a:lnTo>
                <a:lnTo>
                  <a:pt x="646175" y="896111"/>
                </a:lnTo>
                <a:lnTo>
                  <a:pt x="641946" y="904709"/>
                </a:lnTo>
                <a:lnTo>
                  <a:pt x="638467" y="907694"/>
                </a:lnTo>
                <a:lnTo>
                  <a:pt x="638327" y="907821"/>
                </a:lnTo>
                <a:lnTo>
                  <a:pt x="638162" y="907922"/>
                </a:lnTo>
                <a:lnTo>
                  <a:pt x="637997" y="90802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5901430" y="1844707"/>
            <a:ext cx="301985" cy="732221"/>
          </a:xfrm>
          <a:custGeom>
            <a:avLst/>
            <a:gdLst/>
            <a:ahLst/>
            <a:cxnLst/>
            <a:rect l="l" t="t" r="r" b="b"/>
            <a:pathLst>
              <a:path w="442912" h="1073924">
                <a:moveTo>
                  <a:pt x="270979" y="1026299"/>
                </a:moveTo>
                <a:lnTo>
                  <a:pt x="270649" y="1023708"/>
                </a:lnTo>
                <a:lnTo>
                  <a:pt x="270395" y="1021715"/>
                </a:lnTo>
                <a:lnTo>
                  <a:pt x="268058" y="1018209"/>
                </a:lnTo>
                <a:lnTo>
                  <a:pt x="267360" y="1013828"/>
                </a:lnTo>
                <a:lnTo>
                  <a:pt x="267334" y="1008799"/>
                </a:lnTo>
                <a:lnTo>
                  <a:pt x="269024" y="1004557"/>
                </a:lnTo>
                <a:lnTo>
                  <a:pt x="271983" y="1001191"/>
                </a:lnTo>
                <a:lnTo>
                  <a:pt x="273786" y="1000023"/>
                </a:lnTo>
                <a:lnTo>
                  <a:pt x="276796" y="998105"/>
                </a:lnTo>
                <a:lnTo>
                  <a:pt x="284683" y="998283"/>
                </a:lnTo>
                <a:lnTo>
                  <a:pt x="287553" y="996162"/>
                </a:lnTo>
                <a:lnTo>
                  <a:pt x="289178" y="994968"/>
                </a:lnTo>
                <a:lnTo>
                  <a:pt x="291337" y="991323"/>
                </a:lnTo>
                <a:lnTo>
                  <a:pt x="292531" y="987259"/>
                </a:lnTo>
                <a:lnTo>
                  <a:pt x="292023" y="982700"/>
                </a:lnTo>
                <a:lnTo>
                  <a:pt x="291909" y="980452"/>
                </a:lnTo>
                <a:lnTo>
                  <a:pt x="291757" y="977722"/>
                </a:lnTo>
                <a:lnTo>
                  <a:pt x="292176" y="971892"/>
                </a:lnTo>
                <a:lnTo>
                  <a:pt x="290702" y="969581"/>
                </a:lnTo>
                <a:lnTo>
                  <a:pt x="288302" y="965847"/>
                </a:lnTo>
                <a:lnTo>
                  <a:pt x="279501" y="962304"/>
                </a:lnTo>
                <a:lnTo>
                  <a:pt x="275475" y="960399"/>
                </a:lnTo>
                <a:lnTo>
                  <a:pt x="272173" y="958862"/>
                </a:lnTo>
                <a:lnTo>
                  <a:pt x="264718" y="957630"/>
                </a:lnTo>
                <a:lnTo>
                  <a:pt x="261708" y="955573"/>
                </a:lnTo>
                <a:lnTo>
                  <a:pt x="259486" y="954049"/>
                </a:lnTo>
                <a:lnTo>
                  <a:pt x="255968" y="949731"/>
                </a:lnTo>
                <a:lnTo>
                  <a:pt x="253919" y="945770"/>
                </a:lnTo>
                <a:lnTo>
                  <a:pt x="249667" y="933171"/>
                </a:lnTo>
                <a:lnTo>
                  <a:pt x="247205" y="920800"/>
                </a:lnTo>
                <a:lnTo>
                  <a:pt x="247012" y="917804"/>
                </a:lnTo>
                <a:lnTo>
                  <a:pt x="247421" y="904292"/>
                </a:lnTo>
                <a:lnTo>
                  <a:pt x="249389" y="892022"/>
                </a:lnTo>
                <a:lnTo>
                  <a:pt x="250672" y="887666"/>
                </a:lnTo>
                <a:lnTo>
                  <a:pt x="255587" y="879881"/>
                </a:lnTo>
                <a:lnTo>
                  <a:pt x="258089" y="876084"/>
                </a:lnTo>
                <a:lnTo>
                  <a:pt x="259803" y="873455"/>
                </a:lnTo>
                <a:lnTo>
                  <a:pt x="264452" y="869010"/>
                </a:lnTo>
                <a:lnTo>
                  <a:pt x="265810" y="866165"/>
                </a:lnTo>
                <a:lnTo>
                  <a:pt x="267715" y="862253"/>
                </a:lnTo>
                <a:lnTo>
                  <a:pt x="269506" y="853605"/>
                </a:lnTo>
                <a:lnTo>
                  <a:pt x="269913" y="849274"/>
                </a:lnTo>
                <a:lnTo>
                  <a:pt x="270408" y="844207"/>
                </a:lnTo>
                <a:lnTo>
                  <a:pt x="270408" y="833831"/>
                </a:lnTo>
                <a:lnTo>
                  <a:pt x="268960" y="828967"/>
                </a:lnTo>
                <a:lnTo>
                  <a:pt x="268071" y="826020"/>
                </a:lnTo>
                <a:lnTo>
                  <a:pt x="265087" y="820267"/>
                </a:lnTo>
                <a:lnTo>
                  <a:pt x="261086" y="817092"/>
                </a:lnTo>
                <a:lnTo>
                  <a:pt x="256971" y="815987"/>
                </a:lnTo>
                <a:lnTo>
                  <a:pt x="252945" y="815860"/>
                </a:lnTo>
                <a:lnTo>
                  <a:pt x="248704" y="816546"/>
                </a:lnTo>
                <a:lnTo>
                  <a:pt x="245592" y="819264"/>
                </a:lnTo>
                <a:lnTo>
                  <a:pt x="244220" y="823696"/>
                </a:lnTo>
                <a:lnTo>
                  <a:pt x="244068" y="825830"/>
                </a:lnTo>
                <a:lnTo>
                  <a:pt x="243865" y="828484"/>
                </a:lnTo>
                <a:lnTo>
                  <a:pt x="246316" y="833564"/>
                </a:lnTo>
                <a:lnTo>
                  <a:pt x="246481" y="836218"/>
                </a:lnTo>
                <a:lnTo>
                  <a:pt x="246710" y="839800"/>
                </a:lnTo>
                <a:lnTo>
                  <a:pt x="246481" y="847204"/>
                </a:lnTo>
                <a:lnTo>
                  <a:pt x="245033" y="850468"/>
                </a:lnTo>
                <a:lnTo>
                  <a:pt x="244119" y="852563"/>
                </a:lnTo>
                <a:lnTo>
                  <a:pt x="241084" y="856361"/>
                </a:lnTo>
                <a:lnTo>
                  <a:pt x="236651" y="858215"/>
                </a:lnTo>
                <a:lnTo>
                  <a:pt x="230936" y="858215"/>
                </a:lnTo>
                <a:lnTo>
                  <a:pt x="228841" y="856767"/>
                </a:lnTo>
                <a:lnTo>
                  <a:pt x="225666" y="854544"/>
                </a:lnTo>
                <a:lnTo>
                  <a:pt x="223456" y="846315"/>
                </a:lnTo>
                <a:lnTo>
                  <a:pt x="222808" y="842518"/>
                </a:lnTo>
                <a:lnTo>
                  <a:pt x="222046" y="838022"/>
                </a:lnTo>
                <a:lnTo>
                  <a:pt x="222796" y="828763"/>
                </a:lnTo>
                <a:lnTo>
                  <a:pt x="224015" y="824382"/>
                </a:lnTo>
                <a:lnTo>
                  <a:pt x="224650" y="822083"/>
                </a:lnTo>
                <a:lnTo>
                  <a:pt x="227774" y="818222"/>
                </a:lnTo>
                <a:lnTo>
                  <a:pt x="228371" y="815936"/>
                </a:lnTo>
                <a:lnTo>
                  <a:pt x="229069" y="813104"/>
                </a:lnTo>
                <a:lnTo>
                  <a:pt x="230085" y="806818"/>
                </a:lnTo>
                <a:lnTo>
                  <a:pt x="227876" y="803084"/>
                </a:lnTo>
                <a:lnTo>
                  <a:pt x="224929" y="802005"/>
                </a:lnTo>
                <a:lnTo>
                  <a:pt x="222122" y="801319"/>
                </a:lnTo>
                <a:lnTo>
                  <a:pt x="219151" y="801941"/>
                </a:lnTo>
                <a:lnTo>
                  <a:pt x="216141" y="801357"/>
                </a:lnTo>
                <a:lnTo>
                  <a:pt x="212902" y="800341"/>
                </a:lnTo>
                <a:lnTo>
                  <a:pt x="209740" y="797483"/>
                </a:lnTo>
                <a:lnTo>
                  <a:pt x="207721" y="792327"/>
                </a:lnTo>
                <a:lnTo>
                  <a:pt x="206857" y="789825"/>
                </a:lnTo>
                <a:lnTo>
                  <a:pt x="205600" y="786168"/>
                </a:lnTo>
                <a:lnTo>
                  <a:pt x="204050" y="778497"/>
                </a:lnTo>
                <a:lnTo>
                  <a:pt x="203911" y="772464"/>
                </a:lnTo>
                <a:lnTo>
                  <a:pt x="204711" y="768235"/>
                </a:lnTo>
                <a:lnTo>
                  <a:pt x="205981" y="762457"/>
                </a:lnTo>
                <a:lnTo>
                  <a:pt x="207797" y="755027"/>
                </a:lnTo>
                <a:lnTo>
                  <a:pt x="209524" y="751649"/>
                </a:lnTo>
                <a:lnTo>
                  <a:pt x="211467" y="747864"/>
                </a:lnTo>
                <a:lnTo>
                  <a:pt x="216725" y="740956"/>
                </a:lnTo>
                <a:lnTo>
                  <a:pt x="219913" y="738124"/>
                </a:lnTo>
                <a:lnTo>
                  <a:pt x="225818" y="735418"/>
                </a:lnTo>
                <a:lnTo>
                  <a:pt x="227152" y="733780"/>
                </a:lnTo>
                <a:lnTo>
                  <a:pt x="229247" y="731202"/>
                </a:lnTo>
                <a:lnTo>
                  <a:pt x="230733" y="724458"/>
                </a:lnTo>
                <a:lnTo>
                  <a:pt x="231508" y="721207"/>
                </a:lnTo>
                <a:lnTo>
                  <a:pt x="232028" y="719023"/>
                </a:lnTo>
                <a:lnTo>
                  <a:pt x="231444" y="714133"/>
                </a:lnTo>
                <a:lnTo>
                  <a:pt x="234276" y="709993"/>
                </a:lnTo>
                <a:lnTo>
                  <a:pt x="240728" y="709168"/>
                </a:lnTo>
                <a:lnTo>
                  <a:pt x="242379" y="706958"/>
                </a:lnTo>
                <a:lnTo>
                  <a:pt x="244474" y="704126"/>
                </a:lnTo>
                <a:lnTo>
                  <a:pt x="244982" y="696683"/>
                </a:lnTo>
                <a:lnTo>
                  <a:pt x="245275" y="693191"/>
                </a:lnTo>
                <a:lnTo>
                  <a:pt x="245643" y="688848"/>
                </a:lnTo>
                <a:lnTo>
                  <a:pt x="245224" y="680085"/>
                </a:lnTo>
                <a:lnTo>
                  <a:pt x="244551" y="675792"/>
                </a:lnTo>
                <a:lnTo>
                  <a:pt x="243776" y="670775"/>
                </a:lnTo>
                <a:lnTo>
                  <a:pt x="239801" y="661250"/>
                </a:lnTo>
                <a:lnTo>
                  <a:pt x="239242" y="656221"/>
                </a:lnTo>
                <a:lnTo>
                  <a:pt x="238582" y="650443"/>
                </a:lnTo>
                <a:lnTo>
                  <a:pt x="239382" y="638771"/>
                </a:lnTo>
                <a:lnTo>
                  <a:pt x="240195" y="633031"/>
                </a:lnTo>
                <a:lnTo>
                  <a:pt x="241096" y="626795"/>
                </a:lnTo>
                <a:lnTo>
                  <a:pt x="245592" y="614870"/>
                </a:lnTo>
                <a:lnTo>
                  <a:pt x="246240" y="608622"/>
                </a:lnTo>
                <a:lnTo>
                  <a:pt x="246595" y="605256"/>
                </a:lnTo>
                <a:lnTo>
                  <a:pt x="245529" y="598474"/>
                </a:lnTo>
                <a:lnTo>
                  <a:pt x="245757" y="595083"/>
                </a:lnTo>
                <a:lnTo>
                  <a:pt x="245973" y="591972"/>
                </a:lnTo>
                <a:lnTo>
                  <a:pt x="246176" y="585355"/>
                </a:lnTo>
                <a:lnTo>
                  <a:pt x="247929" y="582764"/>
                </a:lnTo>
                <a:lnTo>
                  <a:pt x="249364" y="580656"/>
                </a:lnTo>
                <a:lnTo>
                  <a:pt x="254177" y="578142"/>
                </a:lnTo>
                <a:lnTo>
                  <a:pt x="258724" y="576859"/>
                </a:lnTo>
                <a:lnTo>
                  <a:pt x="263207" y="577888"/>
                </a:lnTo>
                <a:lnTo>
                  <a:pt x="266191" y="577291"/>
                </a:lnTo>
                <a:lnTo>
                  <a:pt x="267906" y="574687"/>
                </a:lnTo>
                <a:lnTo>
                  <a:pt x="265988" y="571385"/>
                </a:lnTo>
                <a:lnTo>
                  <a:pt x="270916" y="567143"/>
                </a:lnTo>
                <a:lnTo>
                  <a:pt x="271729" y="565137"/>
                </a:lnTo>
                <a:lnTo>
                  <a:pt x="273422" y="561023"/>
                </a:lnTo>
                <a:lnTo>
                  <a:pt x="278713" y="548356"/>
                </a:lnTo>
                <a:lnTo>
                  <a:pt x="283324" y="536867"/>
                </a:lnTo>
                <a:lnTo>
                  <a:pt x="285749" y="529382"/>
                </a:lnTo>
                <a:lnTo>
                  <a:pt x="289778" y="515925"/>
                </a:lnTo>
                <a:lnTo>
                  <a:pt x="294195" y="504609"/>
                </a:lnTo>
                <a:lnTo>
                  <a:pt x="299509" y="496315"/>
                </a:lnTo>
                <a:lnTo>
                  <a:pt x="307604" y="485728"/>
                </a:lnTo>
                <a:lnTo>
                  <a:pt x="316733" y="474780"/>
                </a:lnTo>
                <a:lnTo>
                  <a:pt x="325619" y="464533"/>
                </a:lnTo>
                <a:lnTo>
                  <a:pt x="332981" y="456044"/>
                </a:lnTo>
                <a:lnTo>
                  <a:pt x="339827" y="448708"/>
                </a:lnTo>
                <a:lnTo>
                  <a:pt x="349618" y="438538"/>
                </a:lnTo>
                <a:lnTo>
                  <a:pt x="357263" y="429221"/>
                </a:lnTo>
                <a:lnTo>
                  <a:pt x="362363" y="419098"/>
                </a:lnTo>
                <a:lnTo>
                  <a:pt x="367652" y="405990"/>
                </a:lnTo>
                <a:lnTo>
                  <a:pt x="372122" y="394792"/>
                </a:lnTo>
                <a:lnTo>
                  <a:pt x="373233" y="392111"/>
                </a:lnTo>
                <a:lnTo>
                  <a:pt x="378205" y="379507"/>
                </a:lnTo>
                <a:lnTo>
                  <a:pt x="383705" y="368338"/>
                </a:lnTo>
                <a:lnTo>
                  <a:pt x="387121" y="363372"/>
                </a:lnTo>
                <a:lnTo>
                  <a:pt x="399008" y="357073"/>
                </a:lnTo>
                <a:lnTo>
                  <a:pt x="400748" y="351307"/>
                </a:lnTo>
                <a:lnTo>
                  <a:pt x="401573" y="348653"/>
                </a:lnTo>
                <a:lnTo>
                  <a:pt x="399478" y="343052"/>
                </a:lnTo>
                <a:lnTo>
                  <a:pt x="398576" y="340436"/>
                </a:lnTo>
                <a:lnTo>
                  <a:pt x="396951" y="335813"/>
                </a:lnTo>
                <a:lnTo>
                  <a:pt x="390461" y="327850"/>
                </a:lnTo>
                <a:lnTo>
                  <a:pt x="389508" y="323037"/>
                </a:lnTo>
                <a:lnTo>
                  <a:pt x="389142" y="319626"/>
                </a:lnTo>
                <a:lnTo>
                  <a:pt x="390040" y="306205"/>
                </a:lnTo>
                <a:lnTo>
                  <a:pt x="392417" y="294043"/>
                </a:lnTo>
                <a:lnTo>
                  <a:pt x="393561" y="290621"/>
                </a:lnTo>
                <a:lnTo>
                  <a:pt x="399139" y="278855"/>
                </a:lnTo>
                <a:lnTo>
                  <a:pt x="405616" y="266239"/>
                </a:lnTo>
                <a:lnTo>
                  <a:pt x="409816" y="255270"/>
                </a:lnTo>
                <a:lnTo>
                  <a:pt x="410455" y="246412"/>
                </a:lnTo>
                <a:lnTo>
                  <a:pt x="409862" y="232484"/>
                </a:lnTo>
                <a:lnTo>
                  <a:pt x="409816" y="220472"/>
                </a:lnTo>
                <a:lnTo>
                  <a:pt x="412191" y="205748"/>
                </a:lnTo>
                <a:lnTo>
                  <a:pt x="415607" y="193675"/>
                </a:lnTo>
                <a:lnTo>
                  <a:pt x="420833" y="184536"/>
                </a:lnTo>
                <a:lnTo>
                  <a:pt x="429083" y="173055"/>
                </a:lnTo>
                <a:lnTo>
                  <a:pt x="436613" y="163576"/>
                </a:lnTo>
                <a:lnTo>
                  <a:pt x="438200" y="161683"/>
                </a:lnTo>
                <a:lnTo>
                  <a:pt x="442912" y="157022"/>
                </a:lnTo>
                <a:lnTo>
                  <a:pt x="439191" y="156121"/>
                </a:lnTo>
                <a:lnTo>
                  <a:pt x="436359" y="155028"/>
                </a:lnTo>
                <a:lnTo>
                  <a:pt x="433298" y="152057"/>
                </a:lnTo>
                <a:lnTo>
                  <a:pt x="429285" y="151663"/>
                </a:lnTo>
                <a:lnTo>
                  <a:pt x="425576" y="154000"/>
                </a:lnTo>
                <a:lnTo>
                  <a:pt x="421119" y="154876"/>
                </a:lnTo>
                <a:lnTo>
                  <a:pt x="415950" y="154381"/>
                </a:lnTo>
                <a:lnTo>
                  <a:pt x="412457" y="155460"/>
                </a:lnTo>
                <a:lnTo>
                  <a:pt x="409574" y="157416"/>
                </a:lnTo>
                <a:lnTo>
                  <a:pt x="406717" y="158216"/>
                </a:lnTo>
                <a:lnTo>
                  <a:pt x="400621" y="158229"/>
                </a:lnTo>
                <a:lnTo>
                  <a:pt x="397725" y="157670"/>
                </a:lnTo>
                <a:lnTo>
                  <a:pt x="395668" y="157264"/>
                </a:lnTo>
                <a:lnTo>
                  <a:pt x="391566" y="155778"/>
                </a:lnTo>
                <a:lnTo>
                  <a:pt x="388073" y="152717"/>
                </a:lnTo>
                <a:lnTo>
                  <a:pt x="387083" y="146748"/>
                </a:lnTo>
                <a:lnTo>
                  <a:pt x="382358" y="144310"/>
                </a:lnTo>
                <a:lnTo>
                  <a:pt x="376529" y="147040"/>
                </a:lnTo>
                <a:lnTo>
                  <a:pt x="373811" y="146558"/>
                </a:lnTo>
                <a:lnTo>
                  <a:pt x="371398" y="146113"/>
                </a:lnTo>
                <a:lnTo>
                  <a:pt x="367385" y="142862"/>
                </a:lnTo>
                <a:lnTo>
                  <a:pt x="362521" y="141757"/>
                </a:lnTo>
                <a:lnTo>
                  <a:pt x="357314" y="141732"/>
                </a:lnTo>
                <a:lnTo>
                  <a:pt x="352945" y="142773"/>
                </a:lnTo>
                <a:lnTo>
                  <a:pt x="349453" y="144703"/>
                </a:lnTo>
                <a:lnTo>
                  <a:pt x="346455" y="146773"/>
                </a:lnTo>
                <a:lnTo>
                  <a:pt x="344449" y="149758"/>
                </a:lnTo>
                <a:lnTo>
                  <a:pt x="340550" y="151257"/>
                </a:lnTo>
                <a:lnTo>
                  <a:pt x="334975" y="151701"/>
                </a:lnTo>
                <a:lnTo>
                  <a:pt x="331000" y="149161"/>
                </a:lnTo>
                <a:lnTo>
                  <a:pt x="330225" y="144233"/>
                </a:lnTo>
                <a:lnTo>
                  <a:pt x="327786" y="140030"/>
                </a:lnTo>
                <a:lnTo>
                  <a:pt x="323811" y="136194"/>
                </a:lnTo>
                <a:lnTo>
                  <a:pt x="322275" y="131343"/>
                </a:lnTo>
                <a:lnTo>
                  <a:pt x="321932" y="126085"/>
                </a:lnTo>
                <a:lnTo>
                  <a:pt x="323011" y="123901"/>
                </a:lnTo>
                <a:lnTo>
                  <a:pt x="325132" y="119608"/>
                </a:lnTo>
                <a:lnTo>
                  <a:pt x="335013" y="115836"/>
                </a:lnTo>
                <a:lnTo>
                  <a:pt x="338239" y="112293"/>
                </a:lnTo>
                <a:lnTo>
                  <a:pt x="341515" y="108699"/>
                </a:lnTo>
                <a:lnTo>
                  <a:pt x="346773" y="100330"/>
                </a:lnTo>
                <a:lnTo>
                  <a:pt x="348564" y="95808"/>
                </a:lnTo>
                <a:lnTo>
                  <a:pt x="350278" y="91478"/>
                </a:lnTo>
                <a:lnTo>
                  <a:pt x="352691" y="82143"/>
                </a:lnTo>
                <a:lnTo>
                  <a:pt x="352183" y="77508"/>
                </a:lnTo>
                <a:lnTo>
                  <a:pt x="351942" y="75234"/>
                </a:lnTo>
                <a:lnTo>
                  <a:pt x="349872" y="71031"/>
                </a:lnTo>
                <a:lnTo>
                  <a:pt x="347230" y="67284"/>
                </a:lnTo>
                <a:lnTo>
                  <a:pt x="344144" y="63169"/>
                </a:lnTo>
                <a:lnTo>
                  <a:pt x="340017" y="62547"/>
                </a:lnTo>
                <a:lnTo>
                  <a:pt x="337007" y="65874"/>
                </a:lnTo>
                <a:lnTo>
                  <a:pt x="333171" y="66306"/>
                </a:lnTo>
                <a:lnTo>
                  <a:pt x="328993" y="65430"/>
                </a:lnTo>
                <a:lnTo>
                  <a:pt x="327367" y="64274"/>
                </a:lnTo>
                <a:lnTo>
                  <a:pt x="324802" y="62445"/>
                </a:lnTo>
                <a:lnTo>
                  <a:pt x="321525" y="56616"/>
                </a:lnTo>
                <a:lnTo>
                  <a:pt x="320662" y="53581"/>
                </a:lnTo>
                <a:lnTo>
                  <a:pt x="319849" y="50761"/>
                </a:lnTo>
                <a:lnTo>
                  <a:pt x="322046" y="44399"/>
                </a:lnTo>
                <a:lnTo>
                  <a:pt x="320662" y="41808"/>
                </a:lnTo>
                <a:lnTo>
                  <a:pt x="319633" y="39878"/>
                </a:lnTo>
                <a:lnTo>
                  <a:pt x="315556" y="37325"/>
                </a:lnTo>
                <a:lnTo>
                  <a:pt x="311137" y="36474"/>
                </a:lnTo>
                <a:lnTo>
                  <a:pt x="306069" y="37363"/>
                </a:lnTo>
                <a:lnTo>
                  <a:pt x="302856" y="40246"/>
                </a:lnTo>
                <a:lnTo>
                  <a:pt x="303148" y="45021"/>
                </a:lnTo>
                <a:lnTo>
                  <a:pt x="300748" y="47713"/>
                </a:lnTo>
                <a:lnTo>
                  <a:pt x="297573" y="48882"/>
                </a:lnTo>
                <a:lnTo>
                  <a:pt x="294551" y="49555"/>
                </a:lnTo>
                <a:lnTo>
                  <a:pt x="291325" y="49987"/>
                </a:lnTo>
                <a:lnTo>
                  <a:pt x="288455" y="48323"/>
                </a:lnTo>
                <a:lnTo>
                  <a:pt x="286461" y="44716"/>
                </a:lnTo>
                <a:lnTo>
                  <a:pt x="286334" y="40424"/>
                </a:lnTo>
                <a:lnTo>
                  <a:pt x="289674" y="36233"/>
                </a:lnTo>
                <a:lnTo>
                  <a:pt x="291947" y="31572"/>
                </a:lnTo>
                <a:lnTo>
                  <a:pt x="294995" y="26911"/>
                </a:lnTo>
                <a:lnTo>
                  <a:pt x="295465" y="24231"/>
                </a:lnTo>
                <a:lnTo>
                  <a:pt x="296240" y="19837"/>
                </a:lnTo>
                <a:lnTo>
                  <a:pt x="296341" y="10033"/>
                </a:lnTo>
                <a:lnTo>
                  <a:pt x="293662" y="6464"/>
                </a:lnTo>
                <a:lnTo>
                  <a:pt x="291452" y="3543"/>
                </a:lnTo>
                <a:lnTo>
                  <a:pt x="283641" y="1803"/>
                </a:lnTo>
                <a:lnTo>
                  <a:pt x="280073" y="1028"/>
                </a:lnTo>
                <a:lnTo>
                  <a:pt x="275323" y="0"/>
                </a:lnTo>
                <a:lnTo>
                  <a:pt x="260680" y="127"/>
                </a:lnTo>
                <a:lnTo>
                  <a:pt x="252003" y="345"/>
                </a:lnTo>
                <a:lnTo>
                  <a:pt x="237979" y="1104"/>
                </a:lnTo>
                <a:lnTo>
                  <a:pt x="225882" y="2298"/>
                </a:lnTo>
                <a:lnTo>
                  <a:pt x="220861" y="3227"/>
                </a:lnTo>
                <a:lnTo>
                  <a:pt x="207440" y="6435"/>
                </a:lnTo>
                <a:lnTo>
                  <a:pt x="195440" y="9372"/>
                </a:lnTo>
                <a:lnTo>
                  <a:pt x="192163" y="10083"/>
                </a:lnTo>
                <a:lnTo>
                  <a:pt x="185572" y="11442"/>
                </a:lnTo>
                <a:lnTo>
                  <a:pt x="182257" y="12039"/>
                </a:lnTo>
                <a:lnTo>
                  <a:pt x="181355" y="12204"/>
                </a:lnTo>
                <a:lnTo>
                  <a:pt x="177799" y="13995"/>
                </a:lnTo>
                <a:lnTo>
                  <a:pt x="175107" y="17348"/>
                </a:lnTo>
                <a:lnTo>
                  <a:pt x="169697" y="16103"/>
                </a:lnTo>
                <a:lnTo>
                  <a:pt x="165976" y="17614"/>
                </a:lnTo>
                <a:lnTo>
                  <a:pt x="162813" y="19431"/>
                </a:lnTo>
                <a:lnTo>
                  <a:pt x="161264" y="22783"/>
                </a:lnTo>
                <a:lnTo>
                  <a:pt x="161594" y="27241"/>
                </a:lnTo>
                <a:lnTo>
                  <a:pt x="162648" y="28943"/>
                </a:lnTo>
                <a:lnTo>
                  <a:pt x="165773" y="31153"/>
                </a:lnTo>
                <a:lnTo>
                  <a:pt x="168833" y="31978"/>
                </a:lnTo>
                <a:lnTo>
                  <a:pt x="172732" y="31851"/>
                </a:lnTo>
                <a:lnTo>
                  <a:pt x="176237" y="31153"/>
                </a:lnTo>
                <a:lnTo>
                  <a:pt x="179133" y="29260"/>
                </a:lnTo>
                <a:lnTo>
                  <a:pt x="182498" y="28600"/>
                </a:lnTo>
                <a:lnTo>
                  <a:pt x="186308" y="28054"/>
                </a:lnTo>
                <a:lnTo>
                  <a:pt x="189331" y="29806"/>
                </a:lnTo>
                <a:lnTo>
                  <a:pt x="191312" y="33197"/>
                </a:lnTo>
                <a:lnTo>
                  <a:pt x="191236" y="37490"/>
                </a:lnTo>
                <a:lnTo>
                  <a:pt x="187083" y="41363"/>
                </a:lnTo>
                <a:lnTo>
                  <a:pt x="185839" y="43611"/>
                </a:lnTo>
                <a:lnTo>
                  <a:pt x="184175" y="46609"/>
                </a:lnTo>
                <a:lnTo>
                  <a:pt x="180936" y="52692"/>
                </a:lnTo>
                <a:lnTo>
                  <a:pt x="179857" y="55943"/>
                </a:lnTo>
                <a:lnTo>
                  <a:pt x="178257" y="60794"/>
                </a:lnTo>
                <a:lnTo>
                  <a:pt x="175945" y="70942"/>
                </a:lnTo>
                <a:lnTo>
                  <a:pt x="176148" y="80429"/>
                </a:lnTo>
                <a:lnTo>
                  <a:pt x="179235" y="88785"/>
                </a:lnTo>
                <a:lnTo>
                  <a:pt x="180047" y="93103"/>
                </a:lnTo>
                <a:lnTo>
                  <a:pt x="180517" y="95554"/>
                </a:lnTo>
                <a:lnTo>
                  <a:pt x="181914" y="100571"/>
                </a:lnTo>
                <a:lnTo>
                  <a:pt x="181495" y="103047"/>
                </a:lnTo>
                <a:lnTo>
                  <a:pt x="181000" y="105968"/>
                </a:lnTo>
                <a:lnTo>
                  <a:pt x="178193" y="111506"/>
                </a:lnTo>
                <a:lnTo>
                  <a:pt x="174434" y="115125"/>
                </a:lnTo>
                <a:lnTo>
                  <a:pt x="169684" y="115989"/>
                </a:lnTo>
                <a:lnTo>
                  <a:pt x="165760" y="119024"/>
                </a:lnTo>
                <a:lnTo>
                  <a:pt x="162623" y="123520"/>
                </a:lnTo>
                <a:lnTo>
                  <a:pt x="161010" y="125704"/>
                </a:lnTo>
                <a:lnTo>
                  <a:pt x="159092" y="128308"/>
                </a:lnTo>
                <a:lnTo>
                  <a:pt x="156451" y="134531"/>
                </a:lnTo>
                <a:lnTo>
                  <a:pt x="153949" y="136575"/>
                </a:lnTo>
                <a:lnTo>
                  <a:pt x="151002" y="138988"/>
                </a:lnTo>
                <a:lnTo>
                  <a:pt x="143192" y="140449"/>
                </a:lnTo>
                <a:lnTo>
                  <a:pt x="139814" y="142189"/>
                </a:lnTo>
                <a:lnTo>
                  <a:pt x="136359" y="143979"/>
                </a:lnTo>
                <a:lnTo>
                  <a:pt x="129997" y="148526"/>
                </a:lnTo>
                <a:lnTo>
                  <a:pt x="126771" y="150710"/>
                </a:lnTo>
                <a:lnTo>
                  <a:pt x="123748" y="152742"/>
                </a:lnTo>
                <a:lnTo>
                  <a:pt x="118173" y="157670"/>
                </a:lnTo>
                <a:lnTo>
                  <a:pt x="114807" y="159042"/>
                </a:lnTo>
                <a:lnTo>
                  <a:pt x="112560" y="159969"/>
                </a:lnTo>
                <a:lnTo>
                  <a:pt x="107607" y="161048"/>
                </a:lnTo>
                <a:lnTo>
                  <a:pt x="103441" y="160401"/>
                </a:lnTo>
                <a:lnTo>
                  <a:pt x="100596" y="157835"/>
                </a:lnTo>
                <a:lnTo>
                  <a:pt x="96570" y="156870"/>
                </a:lnTo>
                <a:lnTo>
                  <a:pt x="91770" y="157035"/>
                </a:lnTo>
                <a:lnTo>
                  <a:pt x="87312" y="157759"/>
                </a:lnTo>
                <a:lnTo>
                  <a:pt x="83223" y="159219"/>
                </a:lnTo>
                <a:lnTo>
                  <a:pt x="78765" y="161328"/>
                </a:lnTo>
                <a:lnTo>
                  <a:pt x="74104" y="164452"/>
                </a:lnTo>
                <a:lnTo>
                  <a:pt x="71856" y="166128"/>
                </a:lnTo>
                <a:lnTo>
                  <a:pt x="68935" y="168275"/>
                </a:lnTo>
                <a:lnTo>
                  <a:pt x="62826" y="172529"/>
                </a:lnTo>
                <a:lnTo>
                  <a:pt x="60807" y="175539"/>
                </a:lnTo>
                <a:lnTo>
                  <a:pt x="59753" y="177126"/>
                </a:lnTo>
                <a:lnTo>
                  <a:pt x="59042" y="180987"/>
                </a:lnTo>
                <a:lnTo>
                  <a:pt x="58445" y="182778"/>
                </a:lnTo>
                <a:lnTo>
                  <a:pt x="57607" y="185369"/>
                </a:lnTo>
                <a:lnTo>
                  <a:pt x="56375" y="190754"/>
                </a:lnTo>
                <a:lnTo>
                  <a:pt x="55003" y="193128"/>
                </a:lnTo>
                <a:lnTo>
                  <a:pt x="53098" y="196418"/>
                </a:lnTo>
                <a:lnTo>
                  <a:pt x="47345" y="201637"/>
                </a:lnTo>
                <a:lnTo>
                  <a:pt x="44856" y="204533"/>
                </a:lnTo>
                <a:lnTo>
                  <a:pt x="41719" y="208191"/>
                </a:lnTo>
                <a:lnTo>
                  <a:pt x="34988" y="215226"/>
                </a:lnTo>
                <a:lnTo>
                  <a:pt x="32537" y="219392"/>
                </a:lnTo>
                <a:lnTo>
                  <a:pt x="30060" y="223621"/>
                </a:lnTo>
                <a:lnTo>
                  <a:pt x="26923" y="233006"/>
                </a:lnTo>
                <a:lnTo>
                  <a:pt x="25476" y="237693"/>
                </a:lnTo>
                <a:lnTo>
                  <a:pt x="24472" y="240893"/>
                </a:lnTo>
                <a:lnTo>
                  <a:pt x="23177" y="247484"/>
                </a:lnTo>
                <a:lnTo>
                  <a:pt x="22390" y="250736"/>
                </a:lnTo>
                <a:lnTo>
                  <a:pt x="21640" y="253822"/>
                </a:lnTo>
                <a:lnTo>
                  <a:pt x="19494" y="259892"/>
                </a:lnTo>
                <a:lnTo>
                  <a:pt x="19316" y="263055"/>
                </a:lnTo>
                <a:lnTo>
                  <a:pt x="19113" y="266293"/>
                </a:lnTo>
                <a:lnTo>
                  <a:pt x="19570" y="272986"/>
                </a:lnTo>
                <a:lnTo>
                  <a:pt x="20942" y="275920"/>
                </a:lnTo>
                <a:lnTo>
                  <a:pt x="22148" y="278498"/>
                </a:lnTo>
                <a:lnTo>
                  <a:pt x="27012" y="281978"/>
                </a:lnTo>
                <a:lnTo>
                  <a:pt x="28727" y="284264"/>
                </a:lnTo>
                <a:lnTo>
                  <a:pt x="32181" y="288823"/>
                </a:lnTo>
                <a:lnTo>
                  <a:pt x="37122" y="299237"/>
                </a:lnTo>
                <a:lnTo>
                  <a:pt x="40512" y="303834"/>
                </a:lnTo>
                <a:lnTo>
                  <a:pt x="42887" y="307060"/>
                </a:lnTo>
                <a:lnTo>
                  <a:pt x="47955" y="313436"/>
                </a:lnTo>
                <a:lnTo>
                  <a:pt x="51206" y="315785"/>
                </a:lnTo>
                <a:lnTo>
                  <a:pt x="54571" y="318236"/>
                </a:lnTo>
                <a:lnTo>
                  <a:pt x="63144" y="319938"/>
                </a:lnTo>
                <a:lnTo>
                  <a:pt x="66420" y="322503"/>
                </a:lnTo>
                <a:lnTo>
                  <a:pt x="69735" y="325069"/>
                </a:lnTo>
                <a:lnTo>
                  <a:pt x="74218" y="332371"/>
                </a:lnTo>
                <a:lnTo>
                  <a:pt x="76758" y="335724"/>
                </a:lnTo>
                <a:lnTo>
                  <a:pt x="79247" y="339039"/>
                </a:lnTo>
                <a:lnTo>
                  <a:pt x="83883" y="345948"/>
                </a:lnTo>
                <a:lnTo>
                  <a:pt x="86537" y="349135"/>
                </a:lnTo>
                <a:lnTo>
                  <a:pt x="89319" y="352450"/>
                </a:lnTo>
                <a:lnTo>
                  <a:pt x="96608" y="357746"/>
                </a:lnTo>
                <a:lnTo>
                  <a:pt x="98501" y="361632"/>
                </a:lnTo>
                <a:lnTo>
                  <a:pt x="100368" y="365506"/>
                </a:lnTo>
                <a:lnTo>
                  <a:pt x="99440" y="374611"/>
                </a:lnTo>
                <a:lnTo>
                  <a:pt x="100850" y="378675"/>
                </a:lnTo>
                <a:lnTo>
                  <a:pt x="102209" y="382549"/>
                </a:lnTo>
                <a:lnTo>
                  <a:pt x="107327" y="389140"/>
                </a:lnTo>
                <a:lnTo>
                  <a:pt x="109194" y="392798"/>
                </a:lnTo>
                <a:lnTo>
                  <a:pt x="111886" y="398119"/>
                </a:lnTo>
                <a:lnTo>
                  <a:pt x="117474" y="408876"/>
                </a:lnTo>
                <a:lnTo>
                  <a:pt x="118605" y="414731"/>
                </a:lnTo>
                <a:lnTo>
                  <a:pt x="119392" y="418731"/>
                </a:lnTo>
                <a:lnTo>
                  <a:pt x="120256" y="427482"/>
                </a:lnTo>
                <a:lnTo>
                  <a:pt x="118249" y="431038"/>
                </a:lnTo>
                <a:lnTo>
                  <a:pt x="115049" y="434111"/>
                </a:lnTo>
                <a:lnTo>
                  <a:pt x="112255" y="433743"/>
                </a:lnTo>
                <a:lnTo>
                  <a:pt x="111036" y="430288"/>
                </a:lnTo>
                <a:lnTo>
                  <a:pt x="107264" y="428256"/>
                </a:lnTo>
                <a:lnTo>
                  <a:pt x="101422" y="427240"/>
                </a:lnTo>
                <a:lnTo>
                  <a:pt x="98678" y="427774"/>
                </a:lnTo>
                <a:lnTo>
                  <a:pt x="96342" y="429514"/>
                </a:lnTo>
                <a:lnTo>
                  <a:pt x="92925" y="430466"/>
                </a:lnTo>
                <a:lnTo>
                  <a:pt x="87617" y="429247"/>
                </a:lnTo>
                <a:lnTo>
                  <a:pt x="82816" y="430237"/>
                </a:lnTo>
                <a:lnTo>
                  <a:pt x="78663" y="432396"/>
                </a:lnTo>
                <a:lnTo>
                  <a:pt x="75374" y="433971"/>
                </a:lnTo>
                <a:lnTo>
                  <a:pt x="71856" y="435927"/>
                </a:lnTo>
                <a:lnTo>
                  <a:pt x="67856" y="433959"/>
                </a:lnTo>
                <a:lnTo>
                  <a:pt x="64261" y="433006"/>
                </a:lnTo>
                <a:lnTo>
                  <a:pt x="59702" y="433247"/>
                </a:lnTo>
                <a:lnTo>
                  <a:pt x="55816" y="432206"/>
                </a:lnTo>
                <a:lnTo>
                  <a:pt x="52781" y="430085"/>
                </a:lnTo>
                <a:lnTo>
                  <a:pt x="51028" y="429768"/>
                </a:lnTo>
                <a:lnTo>
                  <a:pt x="47358" y="429107"/>
                </a:lnTo>
                <a:lnTo>
                  <a:pt x="39725" y="429590"/>
                </a:lnTo>
                <a:lnTo>
                  <a:pt x="36169" y="430682"/>
                </a:lnTo>
                <a:lnTo>
                  <a:pt x="33058" y="431622"/>
                </a:lnTo>
                <a:lnTo>
                  <a:pt x="27165" y="434848"/>
                </a:lnTo>
                <a:lnTo>
                  <a:pt x="23164" y="439051"/>
                </a:lnTo>
                <a:lnTo>
                  <a:pt x="21666" y="444157"/>
                </a:lnTo>
                <a:lnTo>
                  <a:pt x="20218" y="446265"/>
                </a:lnTo>
                <a:lnTo>
                  <a:pt x="18046" y="449402"/>
                </a:lnTo>
                <a:lnTo>
                  <a:pt x="13131" y="455396"/>
                </a:lnTo>
                <a:lnTo>
                  <a:pt x="10071" y="457682"/>
                </a:lnTo>
                <a:lnTo>
                  <a:pt x="8508" y="458838"/>
                </a:lnTo>
                <a:lnTo>
                  <a:pt x="4584" y="459816"/>
                </a:lnTo>
                <a:lnTo>
                  <a:pt x="2197" y="461518"/>
                </a:lnTo>
                <a:lnTo>
                  <a:pt x="0" y="464553"/>
                </a:lnTo>
                <a:lnTo>
                  <a:pt x="1346" y="468528"/>
                </a:lnTo>
                <a:lnTo>
                  <a:pt x="5575" y="469252"/>
                </a:lnTo>
                <a:lnTo>
                  <a:pt x="9372" y="470839"/>
                </a:lnTo>
                <a:lnTo>
                  <a:pt x="13563" y="472236"/>
                </a:lnTo>
                <a:lnTo>
                  <a:pt x="15506" y="473265"/>
                </a:lnTo>
                <a:lnTo>
                  <a:pt x="18491" y="474827"/>
                </a:lnTo>
                <a:lnTo>
                  <a:pt x="23990" y="478739"/>
                </a:lnTo>
                <a:lnTo>
                  <a:pt x="26746" y="480682"/>
                </a:lnTo>
                <a:lnTo>
                  <a:pt x="30810" y="483565"/>
                </a:lnTo>
                <a:lnTo>
                  <a:pt x="39306" y="488988"/>
                </a:lnTo>
                <a:lnTo>
                  <a:pt x="42684" y="492645"/>
                </a:lnTo>
                <a:lnTo>
                  <a:pt x="46367" y="496633"/>
                </a:lnTo>
                <a:lnTo>
                  <a:pt x="51244" y="506463"/>
                </a:lnTo>
                <a:lnTo>
                  <a:pt x="54279" y="510946"/>
                </a:lnTo>
                <a:lnTo>
                  <a:pt x="56972" y="514934"/>
                </a:lnTo>
                <a:lnTo>
                  <a:pt x="64261" y="521893"/>
                </a:lnTo>
                <a:lnTo>
                  <a:pt x="65519" y="526529"/>
                </a:lnTo>
                <a:lnTo>
                  <a:pt x="66509" y="530186"/>
                </a:lnTo>
                <a:lnTo>
                  <a:pt x="64782" y="537857"/>
                </a:lnTo>
                <a:lnTo>
                  <a:pt x="64071" y="541578"/>
                </a:lnTo>
                <a:lnTo>
                  <a:pt x="63487" y="544588"/>
                </a:lnTo>
                <a:lnTo>
                  <a:pt x="60528" y="550278"/>
                </a:lnTo>
                <a:lnTo>
                  <a:pt x="60705" y="555866"/>
                </a:lnTo>
                <a:lnTo>
                  <a:pt x="62128" y="561187"/>
                </a:lnTo>
                <a:lnTo>
                  <a:pt x="65989" y="564337"/>
                </a:lnTo>
                <a:lnTo>
                  <a:pt x="71488" y="563499"/>
                </a:lnTo>
                <a:lnTo>
                  <a:pt x="76352" y="564997"/>
                </a:lnTo>
                <a:lnTo>
                  <a:pt x="81495" y="566851"/>
                </a:lnTo>
                <a:lnTo>
                  <a:pt x="83273" y="568756"/>
                </a:lnTo>
                <a:lnTo>
                  <a:pt x="86448" y="572147"/>
                </a:lnTo>
                <a:lnTo>
                  <a:pt x="87871" y="581939"/>
                </a:lnTo>
                <a:lnTo>
                  <a:pt x="90169" y="585965"/>
                </a:lnTo>
                <a:lnTo>
                  <a:pt x="91668" y="588606"/>
                </a:lnTo>
                <a:lnTo>
                  <a:pt x="95630" y="593255"/>
                </a:lnTo>
                <a:lnTo>
                  <a:pt x="97586" y="595579"/>
                </a:lnTo>
                <a:lnTo>
                  <a:pt x="99885" y="598297"/>
                </a:lnTo>
                <a:lnTo>
                  <a:pt x="105651" y="602881"/>
                </a:lnTo>
                <a:lnTo>
                  <a:pt x="107200" y="606082"/>
                </a:lnTo>
                <a:lnTo>
                  <a:pt x="108800" y="609396"/>
                </a:lnTo>
                <a:lnTo>
                  <a:pt x="110210" y="616978"/>
                </a:lnTo>
                <a:lnTo>
                  <a:pt x="109550" y="620585"/>
                </a:lnTo>
                <a:lnTo>
                  <a:pt x="109067" y="623227"/>
                </a:lnTo>
                <a:lnTo>
                  <a:pt x="105930" y="627849"/>
                </a:lnTo>
                <a:lnTo>
                  <a:pt x="102514" y="631812"/>
                </a:lnTo>
                <a:lnTo>
                  <a:pt x="97726" y="634136"/>
                </a:lnTo>
                <a:lnTo>
                  <a:pt x="95084" y="637654"/>
                </a:lnTo>
                <a:lnTo>
                  <a:pt x="93687" y="640854"/>
                </a:lnTo>
                <a:lnTo>
                  <a:pt x="93090" y="643216"/>
                </a:lnTo>
                <a:lnTo>
                  <a:pt x="92824" y="644626"/>
                </a:lnTo>
                <a:lnTo>
                  <a:pt x="92430" y="648246"/>
                </a:lnTo>
                <a:lnTo>
                  <a:pt x="94665" y="655396"/>
                </a:lnTo>
                <a:lnTo>
                  <a:pt x="95237" y="659003"/>
                </a:lnTo>
                <a:lnTo>
                  <a:pt x="95719" y="662000"/>
                </a:lnTo>
                <a:lnTo>
                  <a:pt x="95732" y="668235"/>
                </a:lnTo>
                <a:lnTo>
                  <a:pt x="97053" y="670966"/>
                </a:lnTo>
                <a:lnTo>
                  <a:pt x="98844" y="674649"/>
                </a:lnTo>
                <a:lnTo>
                  <a:pt x="105714" y="679729"/>
                </a:lnTo>
                <a:lnTo>
                  <a:pt x="108280" y="682917"/>
                </a:lnTo>
                <a:lnTo>
                  <a:pt x="110286" y="685406"/>
                </a:lnTo>
                <a:lnTo>
                  <a:pt x="114198" y="690524"/>
                </a:lnTo>
                <a:lnTo>
                  <a:pt x="115531" y="693420"/>
                </a:lnTo>
                <a:lnTo>
                  <a:pt x="117449" y="697598"/>
                </a:lnTo>
                <a:lnTo>
                  <a:pt x="120027" y="706589"/>
                </a:lnTo>
                <a:lnTo>
                  <a:pt x="120243" y="711187"/>
                </a:lnTo>
                <a:lnTo>
                  <a:pt x="120259" y="712084"/>
                </a:lnTo>
                <a:lnTo>
                  <a:pt x="118192" y="724866"/>
                </a:lnTo>
                <a:lnTo>
                  <a:pt x="115900" y="737273"/>
                </a:lnTo>
                <a:lnTo>
                  <a:pt x="115569" y="742911"/>
                </a:lnTo>
                <a:lnTo>
                  <a:pt x="115798" y="754240"/>
                </a:lnTo>
                <a:lnTo>
                  <a:pt x="116979" y="759752"/>
                </a:lnTo>
                <a:lnTo>
                  <a:pt x="118021" y="764616"/>
                </a:lnTo>
                <a:lnTo>
                  <a:pt x="122821" y="773468"/>
                </a:lnTo>
                <a:lnTo>
                  <a:pt x="124231" y="778230"/>
                </a:lnTo>
                <a:lnTo>
                  <a:pt x="125402" y="782665"/>
                </a:lnTo>
                <a:lnTo>
                  <a:pt x="128222" y="796114"/>
                </a:lnTo>
                <a:lnTo>
                  <a:pt x="130390" y="808316"/>
                </a:lnTo>
                <a:lnTo>
                  <a:pt x="131166" y="813182"/>
                </a:lnTo>
                <a:lnTo>
                  <a:pt x="133086" y="826834"/>
                </a:lnTo>
                <a:lnTo>
                  <a:pt x="134378" y="839114"/>
                </a:lnTo>
                <a:lnTo>
                  <a:pt x="134894" y="854522"/>
                </a:lnTo>
                <a:lnTo>
                  <a:pt x="134378" y="867016"/>
                </a:lnTo>
                <a:lnTo>
                  <a:pt x="134183" y="868262"/>
                </a:lnTo>
                <a:lnTo>
                  <a:pt x="130772" y="880947"/>
                </a:lnTo>
                <a:lnTo>
                  <a:pt x="127495" y="893114"/>
                </a:lnTo>
                <a:lnTo>
                  <a:pt x="126555" y="898588"/>
                </a:lnTo>
                <a:lnTo>
                  <a:pt x="127317" y="909929"/>
                </a:lnTo>
                <a:lnTo>
                  <a:pt x="125679" y="915225"/>
                </a:lnTo>
                <a:lnTo>
                  <a:pt x="124332" y="919607"/>
                </a:lnTo>
                <a:lnTo>
                  <a:pt x="120103" y="928192"/>
                </a:lnTo>
                <a:lnTo>
                  <a:pt x="116624" y="931176"/>
                </a:lnTo>
                <a:lnTo>
                  <a:pt x="116890" y="932776"/>
                </a:lnTo>
                <a:lnTo>
                  <a:pt x="120535" y="935570"/>
                </a:lnTo>
                <a:lnTo>
                  <a:pt x="124802" y="934364"/>
                </a:lnTo>
                <a:lnTo>
                  <a:pt x="128447" y="937336"/>
                </a:lnTo>
                <a:lnTo>
                  <a:pt x="128282" y="944003"/>
                </a:lnTo>
                <a:lnTo>
                  <a:pt x="129844" y="946391"/>
                </a:lnTo>
                <a:lnTo>
                  <a:pt x="131584" y="949045"/>
                </a:lnTo>
                <a:lnTo>
                  <a:pt x="137591" y="952207"/>
                </a:lnTo>
                <a:lnTo>
                  <a:pt x="139268" y="954900"/>
                </a:lnTo>
                <a:lnTo>
                  <a:pt x="141643" y="958748"/>
                </a:lnTo>
                <a:lnTo>
                  <a:pt x="141770" y="968476"/>
                </a:lnTo>
                <a:lnTo>
                  <a:pt x="144157" y="972299"/>
                </a:lnTo>
                <a:lnTo>
                  <a:pt x="145681" y="974737"/>
                </a:lnTo>
                <a:lnTo>
                  <a:pt x="150825" y="977747"/>
                </a:lnTo>
                <a:lnTo>
                  <a:pt x="154787" y="982383"/>
                </a:lnTo>
                <a:lnTo>
                  <a:pt x="158902" y="987653"/>
                </a:lnTo>
                <a:lnTo>
                  <a:pt x="159753" y="990777"/>
                </a:lnTo>
                <a:lnTo>
                  <a:pt x="160781" y="994587"/>
                </a:lnTo>
                <a:lnTo>
                  <a:pt x="160781" y="1003020"/>
                </a:lnTo>
                <a:lnTo>
                  <a:pt x="159016" y="1006563"/>
                </a:lnTo>
                <a:lnTo>
                  <a:pt x="156743" y="1011135"/>
                </a:lnTo>
                <a:lnTo>
                  <a:pt x="146456" y="1015606"/>
                </a:lnTo>
                <a:lnTo>
                  <a:pt x="143255" y="1019594"/>
                </a:lnTo>
                <a:lnTo>
                  <a:pt x="141020" y="1022388"/>
                </a:lnTo>
                <a:lnTo>
                  <a:pt x="137312" y="1028776"/>
                </a:lnTo>
                <a:lnTo>
                  <a:pt x="136728" y="1032281"/>
                </a:lnTo>
                <a:lnTo>
                  <a:pt x="136385" y="1034402"/>
                </a:lnTo>
                <a:lnTo>
                  <a:pt x="138315" y="1038669"/>
                </a:lnTo>
                <a:lnTo>
                  <a:pt x="137667" y="1043089"/>
                </a:lnTo>
                <a:lnTo>
                  <a:pt x="134531" y="1046886"/>
                </a:lnTo>
                <a:lnTo>
                  <a:pt x="134010" y="1049134"/>
                </a:lnTo>
                <a:lnTo>
                  <a:pt x="133388" y="1051877"/>
                </a:lnTo>
                <a:lnTo>
                  <a:pt x="134010" y="1060361"/>
                </a:lnTo>
                <a:lnTo>
                  <a:pt x="172402" y="1060361"/>
                </a:lnTo>
                <a:lnTo>
                  <a:pt x="174485" y="1056563"/>
                </a:lnTo>
                <a:lnTo>
                  <a:pt x="177876" y="1054239"/>
                </a:lnTo>
                <a:lnTo>
                  <a:pt x="186994" y="1055331"/>
                </a:lnTo>
                <a:lnTo>
                  <a:pt x="190919" y="1056563"/>
                </a:lnTo>
                <a:lnTo>
                  <a:pt x="195554" y="1058024"/>
                </a:lnTo>
                <a:lnTo>
                  <a:pt x="202488" y="1065555"/>
                </a:lnTo>
                <a:lnTo>
                  <a:pt x="206857" y="1067676"/>
                </a:lnTo>
                <a:lnTo>
                  <a:pt x="211569" y="1069975"/>
                </a:lnTo>
                <a:lnTo>
                  <a:pt x="221678" y="1073924"/>
                </a:lnTo>
                <a:lnTo>
                  <a:pt x="226910" y="1073734"/>
                </a:lnTo>
                <a:lnTo>
                  <a:pt x="230860" y="1073556"/>
                </a:lnTo>
                <a:lnTo>
                  <a:pt x="238290" y="1070025"/>
                </a:lnTo>
                <a:lnTo>
                  <a:pt x="241655" y="1067930"/>
                </a:lnTo>
                <a:lnTo>
                  <a:pt x="246875" y="1064666"/>
                </a:lnTo>
                <a:lnTo>
                  <a:pt x="256501" y="1056449"/>
                </a:lnTo>
                <a:lnTo>
                  <a:pt x="259778" y="1051255"/>
                </a:lnTo>
                <a:lnTo>
                  <a:pt x="261759" y="1048092"/>
                </a:lnTo>
                <a:lnTo>
                  <a:pt x="261759" y="1039888"/>
                </a:lnTo>
                <a:lnTo>
                  <a:pt x="264121" y="1036993"/>
                </a:lnTo>
                <a:lnTo>
                  <a:pt x="265074" y="1035812"/>
                </a:lnTo>
                <a:lnTo>
                  <a:pt x="268592" y="1035354"/>
                </a:lnTo>
                <a:lnTo>
                  <a:pt x="270903" y="1031938"/>
                </a:lnTo>
                <a:lnTo>
                  <a:pt x="270979" y="102629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5901335" y="1844707"/>
            <a:ext cx="302081" cy="732221"/>
          </a:xfrm>
          <a:custGeom>
            <a:avLst/>
            <a:gdLst/>
            <a:ahLst/>
            <a:cxnLst/>
            <a:rect l="l" t="t" r="r" b="b"/>
            <a:pathLst>
              <a:path w="443052" h="1073924">
                <a:moveTo>
                  <a:pt x="93230" y="643216"/>
                </a:moveTo>
                <a:lnTo>
                  <a:pt x="93827" y="640854"/>
                </a:lnTo>
                <a:lnTo>
                  <a:pt x="95224" y="637654"/>
                </a:lnTo>
                <a:lnTo>
                  <a:pt x="96342" y="636168"/>
                </a:lnTo>
                <a:lnTo>
                  <a:pt x="97866" y="634136"/>
                </a:lnTo>
                <a:lnTo>
                  <a:pt x="102654" y="631812"/>
                </a:lnTo>
                <a:lnTo>
                  <a:pt x="104317" y="629881"/>
                </a:lnTo>
                <a:lnTo>
                  <a:pt x="106070" y="627849"/>
                </a:lnTo>
                <a:lnTo>
                  <a:pt x="109207" y="623227"/>
                </a:lnTo>
                <a:lnTo>
                  <a:pt x="109689" y="620585"/>
                </a:lnTo>
                <a:lnTo>
                  <a:pt x="110350" y="616978"/>
                </a:lnTo>
                <a:lnTo>
                  <a:pt x="108940" y="609396"/>
                </a:lnTo>
                <a:lnTo>
                  <a:pt x="107340" y="606082"/>
                </a:lnTo>
                <a:lnTo>
                  <a:pt x="105791" y="602881"/>
                </a:lnTo>
                <a:lnTo>
                  <a:pt x="100025" y="598297"/>
                </a:lnTo>
                <a:lnTo>
                  <a:pt x="97726" y="595579"/>
                </a:lnTo>
                <a:lnTo>
                  <a:pt x="95770" y="593255"/>
                </a:lnTo>
                <a:lnTo>
                  <a:pt x="91808" y="588606"/>
                </a:lnTo>
                <a:lnTo>
                  <a:pt x="90309" y="585965"/>
                </a:lnTo>
                <a:lnTo>
                  <a:pt x="88011" y="581939"/>
                </a:lnTo>
                <a:lnTo>
                  <a:pt x="86588" y="572147"/>
                </a:lnTo>
                <a:lnTo>
                  <a:pt x="83413" y="568756"/>
                </a:lnTo>
                <a:lnTo>
                  <a:pt x="81635" y="566851"/>
                </a:lnTo>
                <a:lnTo>
                  <a:pt x="76492" y="564997"/>
                </a:lnTo>
                <a:lnTo>
                  <a:pt x="73990" y="564222"/>
                </a:lnTo>
                <a:lnTo>
                  <a:pt x="71628" y="563499"/>
                </a:lnTo>
                <a:lnTo>
                  <a:pt x="66128" y="564337"/>
                </a:lnTo>
                <a:lnTo>
                  <a:pt x="64211" y="562775"/>
                </a:lnTo>
                <a:lnTo>
                  <a:pt x="62268" y="561187"/>
                </a:lnTo>
                <a:lnTo>
                  <a:pt x="60845" y="555866"/>
                </a:lnTo>
                <a:lnTo>
                  <a:pt x="60769" y="553351"/>
                </a:lnTo>
                <a:lnTo>
                  <a:pt x="60667" y="550278"/>
                </a:lnTo>
                <a:lnTo>
                  <a:pt x="63627" y="544588"/>
                </a:lnTo>
                <a:lnTo>
                  <a:pt x="64211" y="541578"/>
                </a:lnTo>
                <a:lnTo>
                  <a:pt x="64922" y="537857"/>
                </a:lnTo>
                <a:lnTo>
                  <a:pt x="66649" y="530186"/>
                </a:lnTo>
                <a:lnTo>
                  <a:pt x="65659" y="526529"/>
                </a:lnTo>
                <a:lnTo>
                  <a:pt x="64401" y="521893"/>
                </a:lnTo>
                <a:lnTo>
                  <a:pt x="57111" y="514934"/>
                </a:lnTo>
                <a:lnTo>
                  <a:pt x="54419" y="510946"/>
                </a:lnTo>
                <a:lnTo>
                  <a:pt x="51384" y="506463"/>
                </a:lnTo>
                <a:lnTo>
                  <a:pt x="46507" y="496633"/>
                </a:lnTo>
                <a:lnTo>
                  <a:pt x="42824" y="492645"/>
                </a:lnTo>
                <a:lnTo>
                  <a:pt x="39446" y="488988"/>
                </a:lnTo>
                <a:lnTo>
                  <a:pt x="30949" y="483565"/>
                </a:lnTo>
                <a:lnTo>
                  <a:pt x="26885" y="480682"/>
                </a:lnTo>
                <a:lnTo>
                  <a:pt x="24130" y="478739"/>
                </a:lnTo>
                <a:lnTo>
                  <a:pt x="18630" y="474827"/>
                </a:lnTo>
                <a:lnTo>
                  <a:pt x="15646" y="473265"/>
                </a:lnTo>
                <a:lnTo>
                  <a:pt x="13703" y="472236"/>
                </a:lnTo>
                <a:lnTo>
                  <a:pt x="9512" y="470839"/>
                </a:lnTo>
                <a:lnTo>
                  <a:pt x="7493" y="470001"/>
                </a:lnTo>
                <a:lnTo>
                  <a:pt x="5715" y="469252"/>
                </a:lnTo>
                <a:lnTo>
                  <a:pt x="1485" y="468528"/>
                </a:lnTo>
                <a:lnTo>
                  <a:pt x="431" y="466915"/>
                </a:lnTo>
                <a:lnTo>
                  <a:pt x="0" y="466267"/>
                </a:lnTo>
                <a:lnTo>
                  <a:pt x="139" y="464553"/>
                </a:lnTo>
                <a:lnTo>
                  <a:pt x="431" y="463829"/>
                </a:lnTo>
                <a:lnTo>
                  <a:pt x="787" y="462915"/>
                </a:lnTo>
                <a:lnTo>
                  <a:pt x="2336" y="461518"/>
                </a:lnTo>
                <a:lnTo>
                  <a:pt x="3149" y="460933"/>
                </a:lnTo>
                <a:lnTo>
                  <a:pt x="4724" y="459816"/>
                </a:lnTo>
                <a:lnTo>
                  <a:pt x="8648" y="458838"/>
                </a:lnTo>
                <a:lnTo>
                  <a:pt x="10210" y="457682"/>
                </a:lnTo>
                <a:lnTo>
                  <a:pt x="13271" y="455396"/>
                </a:lnTo>
                <a:lnTo>
                  <a:pt x="18186" y="449402"/>
                </a:lnTo>
                <a:lnTo>
                  <a:pt x="20358" y="446265"/>
                </a:lnTo>
                <a:lnTo>
                  <a:pt x="21805" y="444157"/>
                </a:lnTo>
                <a:lnTo>
                  <a:pt x="23304" y="439051"/>
                </a:lnTo>
                <a:lnTo>
                  <a:pt x="25069" y="437197"/>
                </a:lnTo>
                <a:lnTo>
                  <a:pt x="27305" y="434848"/>
                </a:lnTo>
                <a:lnTo>
                  <a:pt x="33197" y="431622"/>
                </a:lnTo>
                <a:lnTo>
                  <a:pt x="36309" y="430682"/>
                </a:lnTo>
                <a:lnTo>
                  <a:pt x="39865" y="429590"/>
                </a:lnTo>
                <a:lnTo>
                  <a:pt x="47498" y="429107"/>
                </a:lnTo>
                <a:lnTo>
                  <a:pt x="51168" y="429768"/>
                </a:lnTo>
                <a:lnTo>
                  <a:pt x="52920" y="430085"/>
                </a:lnTo>
                <a:lnTo>
                  <a:pt x="55956" y="432206"/>
                </a:lnTo>
                <a:lnTo>
                  <a:pt x="57683" y="432676"/>
                </a:lnTo>
                <a:lnTo>
                  <a:pt x="59842" y="433247"/>
                </a:lnTo>
                <a:lnTo>
                  <a:pt x="64401" y="433006"/>
                </a:lnTo>
                <a:lnTo>
                  <a:pt x="66560" y="433578"/>
                </a:lnTo>
                <a:lnTo>
                  <a:pt x="67995" y="433959"/>
                </a:lnTo>
                <a:lnTo>
                  <a:pt x="70523" y="436003"/>
                </a:lnTo>
                <a:lnTo>
                  <a:pt x="71996" y="435927"/>
                </a:lnTo>
                <a:lnTo>
                  <a:pt x="73329" y="435876"/>
                </a:lnTo>
                <a:lnTo>
                  <a:pt x="75514" y="433971"/>
                </a:lnTo>
                <a:lnTo>
                  <a:pt x="76708" y="433400"/>
                </a:lnTo>
                <a:lnTo>
                  <a:pt x="78803" y="432396"/>
                </a:lnTo>
                <a:lnTo>
                  <a:pt x="82956" y="430237"/>
                </a:lnTo>
                <a:lnTo>
                  <a:pt x="85229" y="429768"/>
                </a:lnTo>
                <a:lnTo>
                  <a:pt x="87757" y="429247"/>
                </a:lnTo>
                <a:lnTo>
                  <a:pt x="93065" y="430466"/>
                </a:lnTo>
                <a:lnTo>
                  <a:pt x="95554" y="429768"/>
                </a:lnTo>
                <a:lnTo>
                  <a:pt x="96481" y="429514"/>
                </a:lnTo>
                <a:lnTo>
                  <a:pt x="97878" y="427964"/>
                </a:lnTo>
                <a:lnTo>
                  <a:pt x="98818" y="427774"/>
                </a:lnTo>
                <a:lnTo>
                  <a:pt x="101561" y="427240"/>
                </a:lnTo>
                <a:lnTo>
                  <a:pt x="107403" y="428256"/>
                </a:lnTo>
                <a:lnTo>
                  <a:pt x="109867" y="429590"/>
                </a:lnTo>
                <a:lnTo>
                  <a:pt x="111175" y="430288"/>
                </a:lnTo>
                <a:lnTo>
                  <a:pt x="112395" y="433743"/>
                </a:lnTo>
                <a:lnTo>
                  <a:pt x="113855" y="433933"/>
                </a:lnTo>
                <a:lnTo>
                  <a:pt x="115189" y="434111"/>
                </a:lnTo>
                <a:lnTo>
                  <a:pt x="117729" y="432206"/>
                </a:lnTo>
                <a:lnTo>
                  <a:pt x="118389" y="431038"/>
                </a:lnTo>
                <a:lnTo>
                  <a:pt x="120396" y="427482"/>
                </a:lnTo>
                <a:lnTo>
                  <a:pt x="119532" y="418731"/>
                </a:lnTo>
                <a:lnTo>
                  <a:pt x="118745" y="414731"/>
                </a:lnTo>
                <a:lnTo>
                  <a:pt x="117614" y="408876"/>
                </a:lnTo>
                <a:lnTo>
                  <a:pt x="112026" y="398119"/>
                </a:lnTo>
                <a:lnTo>
                  <a:pt x="109334" y="392798"/>
                </a:lnTo>
                <a:lnTo>
                  <a:pt x="107467" y="389140"/>
                </a:lnTo>
                <a:lnTo>
                  <a:pt x="102349" y="382549"/>
                </a:lnTo>
                <a:lnTo>
                  <a:pt x="100990" y="378675"/>
                </a:lnTo>
                <a:lnTo>
                  <a:pt x="99580" y="374611"/>
                </a:lnTo>
                <a:lnTo>
                  <a:pt x="100507" y="365506"/>
                </a:lnTo>
                <a:lnTo>
                  <a:pt x="98640" y="361632"/>
                </a:lnTo>
                <a:lnTo>
                  <a:pt x="96748" y="357746"/>
                </a:lnTo>
                <a:lnTo>
                  <a:pt x="89458" y="352450"/>
                </a:lnTo>
                <a:lnTo>
                  <a:pt x="86677" y="349135"/>
                </a:lnTo>
                <a:lnTo>
                  <a:pt x="84023" y="345948"/>
                </a:lnTo>
                <a:lnTo>
                  <a:pt x="79387" y="339039"/>
                </a:lnTo>
                <a:lnTo>
                  <a:pt x="76898" y="335724"/>
                </a:lnTo>
                <a:lnTo>
                  <a:pt x="74358" y="332371"/>
                </a:lnTo>
                <a:lnTo>
                  <a:pt x="69875" y="325069"/>
                </a:lnTo>
                <a:lnTo>
                  <a:pt x="66560" y="322503"/>
                </a:lnTo>
                <a:lnTo>
                  <a:pt x="63284" y="319938"/>
                </a:lnTo>
                <a:lnTo>
                  <a:pt x="54711" y="318236"/>
                </a:lnTo>
                <a:lnTo>
                  <a:pt x="51346" y="315785"/>
                </a:lnTo>
                <a:lnTo>
                  <a:pt x="48094" y="313436"/>
                </a:lnTo>
                <a:lnTo>
                  <a:pt x="43027" y="307060"/>
                </a:lnTo>
                <a:lnTo>
                  <a:pt x="40652" y="303834"/>
                </a:lnTo>
                <a:lnTo>
                  <a:pt x="37261" y="299237"/>
                </a:lnTo>
                <a:lnTo>
                  <a:pt x="32321" y="288823"/>
                </a:lnTo>
                <a:lnTo>
                  <a:pt x="28867" y="284264"/>
                </a:lnTo>
                <a:lnTo>
                  <a:pt x="27152" y="281978"/>
                </a:lnTo>
                <a:lnTo>
                  <a:pt x="22288" y="278498"/>
                </a:lnTo>
                <a:lnTo>
                  <a:pt x="21082" y="275920"/>
                </a:lnTo>
                <a:lnTo>
                  <a:pt x="19710" y="272986"/>
                </a:lnTo>
                <a:lnTo>
                  <a:pt x="19253" y="266293"/>
                </a:lnTo>
                <a:lnTo>
                  <a:pt x="19456" y="263055"/>
                </a:lnTo>
                <a:lnTo>
                  <a:pt x="19634" y="259892"/>
                </a:lnTo>
                <a:lnTo>
                  <a:pt x="21780" y="253822"/>
                </a:lnTo>
                <a:lnTo>
                  <a:pt x="22529" y="250736"/>
                </a:lnTo>
                <a:lnTo>
                  <a:pt x="23317" y="247484"/>
                </a:lnTo>
                <a:lnTo>
                  <a:pt x="24612" y="240893"/>
                </a:lnTo>
                <a:lnTo>
                  <a:pt x="25615" y="237693"/>
                </a:lnTo>
                <a:lnTo>
                  <a:pt x="27063" y="233006"/>
                </a:lnTo>
                <a:lnTo>
                  <a:pt x="30200" y="223621"/>
                </a:lnTo>
                <a:lnTo>
                  <a:pt x="32677" y="219392"/>
                </a:lnTo>
                <a:lnTo>
                  <a:pt x="35128" y="215226"/>
                </a:lnTo>
                <a:lnTo>
                  <a:pt x="41859" y="208191"/>
                </a:lnTo>
                <a:lnTo>
                  <a:pt x="44996" y="204533"/>
                </a:lnTo>
                <a:lnTo>
                  <a:pt x="47485" y="201637"/>
                </a:lnTo>
                <a:lnTo>
                  <a:pt x="53238" y="196418"/>
                </a:lnTo>
                <a:lnTo>
                  <a:pt x="55143" y="193128"/>
                </a:lnTo>
                <a:lnTo>
                  <a:pt x="56515" y="190754"/>
                </a:lnTo>
                <a:lnTo>
                  <a:pt x="57746" y="185369"/>
                </a:lnTo>
                <a:lnTo>
                  <a:pt x="58585" y="182778"/>
                </a:lnTo>
                <a:lnTo>
                  <a:pt x="59182" y="180987"/>
                </a:lnTo>
                <a:lnTo>
                  <a:pt x="59893" y="177126"/>
                </a:lnTo>
                <a:lnTo>
                  <a:pt x="60947" y="175539"/>
                </a:lnTo>
                <a:lnTo>
                  <a:pt x="62966" y="172529"/>
                </a:lnTo>
                <a:lnTo>
                  <a:pt x="69075" y="168275"/>
                </a:lnTo>
                <a:lnTo>
                  <a:pt x="71996" y="166128"/>
                </a:lnTo>
                <a:lnTo>
                  <a:pt x="74244" y="164452"/>
                </a:lnTo>
                <a:lnTo>
                  <a:pt x="78905" y="161328"/>
                </a:lnTo>
                <a:lnTo>
                  <a:pt x="81419" y="160134"/>
                </a:lnTo>
                <a:lnTo>
                  <a:pt x="83362" y="159219"/>
                </a:lnTo>
                <a:lnTo>
                  <a:pt x="87452" y="157759"/>
                </a:lnTo>
                <a:lnTo>
                  <a:pt x="89573" y="157416"/>
                </a:lnTo>
                <a:lnTo>
                  <a:pt x="91909" y="157035"/>
                </a:lnTo>
                <a:lnTo>
                  <a:pt x="96710" y="156870"/>
                </a:lnTo>
                <a:lnTo>
                  <a:pt x="98996" y="157416"/>
                </a:lnTo>
                <a:lnTo>
                  <a:pt x="100736" y="157835"/>
                </a:lnTo>
                <a:lnTo>
                  <a:pt x="103581" y="160401"/>
                </a:lnTo>
                <a:lnTo>
                  <a:pt x="105346" y="160680"/>
                </a:lnTo>
                <a:lnTo>
                  <a:pt x="107746" y="161048"/>
                </a:lnTo>
                <a:lnTo>
                  <a:pt x="112699" y="159969"/>
                </a:lnTo>
                <a:lnTo>
                  <a:pt x="114947" y="159042"/>
                </a:lnTo>
                <a:lnTo>
                  <a:pt x="118313" y="157670"/>
                </a:lnTo>
                <a:lnTo>
                  <a:pt x="123888" y="152742"/>
                </a:lnTo>
                <a:lnTo>
                  <a:pt x="126911" y="150710"/>
                </a:lnTo>
                <a:lnTo>
                  <a:pt x="130136" y="148526"/>
                </a:lnTo>
                <a:lnTo>
                  <a:pt x="136499" y="143979"/>
                </a:lnTo>
                <a:lnTo>
                  <a:pt x="139954" y="142189"/>
                </a:lnTo>
                <a:lnTo>
                  <a:pt x="143332" y="140449"/>
                </a:lnTo>
                <a:lnTo>
                  <a:pt x="151142" y="138988"/>
                </a:lnTo>
                <a:lnTo>
                  <a:pt x="154089" y="136575"/>
                </a:lnTo>
                <a:lnTo>
                  <a:pt x="156591" y="134531"/>
                </a:lnTo>
                <a:lnTo>
                  <a:pt x="159232" y="128308"/>
                </a:lnTo>
                <a:lnTo>
                  <a:pt x="161150" y="125704"/>
                </a:lnTo>
                <a:lnTo>
                  <a:pt x="162763" y="123520"/>
                </a:lnTo>
                <a:lnTo>
                  <a:pt x="165900" y="119024"/>
                </a:lnTo>
                <a:lnTo>
                  <a:pt x="168033" y="117373"/>
                </a:lnTo>
                <a:lnTo>
                  <a:pt x="169824" y="115989"/>
                </a:lnTo>
                <a:lnTo>
                  <a:pt x="174574" y="115125"/>
                </a:lnTo>
                <a:lnTo>
                  <a:pt x="176199" y="113563"/>
                </a:lnTo>
                <a:lnTo>
                  <a:pt x="178333" y="111506"/>
                </a:lnTo>
                <a:lnTo>
                  <a:pt x="181140" y="105968"/>
                </a:lnTo>
                <a:lnTo>
                  <a:pt x="181635" y="103047"/>
                </a:lnTo>
                <a:lnTo>
                  <a:pt x="182054" y="100571"/>
                </a:lnTo>
                <a:lnTo>
                  <a:pt x="180657" y="95554"/>
                </a:lnTo>
                <a:lnTo>
                  <a:pt x="180187" y="93103"/>
                </a:lnTo>
                <a:lnTo>
                  <a:pt x="179374" y="88785"/>
                </a:lnTo>
                <a:lnTo>
                  <a:pt x="176288" y="80429"/>
                </a:lnTo>
                <a:lnTo>
                  <a:pt x="176199" y="76047"/>
                </a:lnTo>
                <a:lnTo>
                  <a:pt x="176085" y="70942"/>
                </a:lnTo>
                <a:lnTo>
                  <a:pt x="178396" y="60794"/>
                </a:lnTo>
                <a:lnTo>
                  <a:pt x="179997" y="55943"/>
                </a:lnTo>
                <a:lnTo>
                  <a:pt x="181076" y="52692"/>
                </a:lnTo>
                <a:lnTo>
                  <a:pt x="184315" y="46609"/>
                </a:lnTo>
                <a:lnTo>
                  <a:pt x="185978" y="43611"/>
                </a:lnTo>
                <a:lnTo>
                  <a:pt x="187223" y="41363"/>
                </a:lnTo>
                <a:lnTo>
                  <a:pt x="191376" y="37490"/>
                </a:lnTo>
                <a:lnTo>
                  <a:pt x="191414" y="34925"/>
                </a:lnTo>
                <a:lnTo>
                  <a:pt x="191452" y="33197"/>
                </a:lnTo>
                <a:lnTo>
                  <a:pt x="189471" y="29806"/>
                </a:lnTo>
                <a:lnTo>
                  <a:pt x="187972" y="28943"/>
                </a:lnTo>
                <a:lnTo>
                  <a:pt x="186448" y="28054"/>
                </a:lnTo>
                <a:lnTo>
                  <a:pt x="182638" y="28600"/>
                </a:lnTo>
                <a:lnTo>
                  <a:pt x="180911" y="28943"/>
                </a:lnTo>
                <a:lnTo>
                  <a:pt x="179273" y="29260"/>
                </a:lnTo>
                <a:lnTo>
                  <a:pt x="176377" y="31153"/>
                </a:lnTo>
                <a:lnTo>
                  <a:pt x="174739" y="31470"/>
                </a:lnTo>
                <a:lnTo>
                  <a:pt x="172872" y="31851"/>
                </a:lnTo>
                <a:lnTo>
                  <a:pt x="168973" y="31978"/>
                </a:lnTo>
                <a:lnTo>
                  <a:pt x="167132" y="31470"/>
                </a:lnTo>
                <a:lnTo>
                  <a:pt x="165912" y="31153"/>
                </a:lnTo>
                <a:lnTo>
                  <a:pt x="163449" y="30010"/>
                </a:lnTo>
                <a:lnTo>
                  <a:pt x="162788" y="28943"/>
                </a:lnTo>
                <a:lnTo>
                  <a:pt x="161734" y="27241"/>
                </a:lnTo>
                <a:lnTo>
                  <a:pt x="161404" y="22783"/>
                </a:lnTo>
                <a:lnTo>
                  <a:pt x="162242" y="20967"/>
                </a:lnTo>
                <a:lnTo>
                  <a:pt x="162953" y="19431"/>
                </a:lnTo>
                <a:lnTo>
                  <a:pt x="166116" y="17614"/>
                </a:lnTo>
                <a:lnTo>
                  <a:pt x="167678" y="16979"/>
                </a:lnTo>
                <a:lnTo>
                  <a:pt x="169837" y="16103"/>
                </a:lnTo>
                <a:lnTo>
                  <a:pt x="175247" y="17348"/>
                </a:lnTo>
                <a:lnTo>
                  <a:pt x="176923" y="15709"/>
                </a:lnTo>
                <a:lnTo>
                  <a:pt x="177533" y="15113"/>
                </a:lnTo>
                <a:lnTo>
                  <a:pt x="177939" y="13995"/>
                </a:lnTo>
                <a:lnTo>
                  <a:pt x="178193" y="12725"/>
                </a:lnTo>
                <a:lnTo>
                  <a:pt x="179806" y="12484"/>
                </a:lnTo>
                <a:lnTo>
                  <a:pt x="181495" y="12204"/>
                </a:lnTo>
                <a:lnTo>
                  <a:pt x="182397" y="12039"/>
                </a:lnTo>
                <a:lnTo>
                  <a:pt x="185712" y="11442"/>
                </a:lnTo>
                <a:lnTo>
                  <a:pt x="192303" y="10083"/>
                </a:lnTo>
                <a:lnTo>
                  <a:pt x="195580" y="9372"/>
                </a:lnTo>
                <a:lnTo>
                  <a:pt x="207579" y="6435"/>
                </a:lnTo>
                <a:lnTo>
                  <a:pt x="221001" y="3227"/>
                </a:lnTo>
                <a:lnTo>
                  <a:pt x="226021" y="2298"/>
                </a:lnTo>
                <a:lnTo>
                  <a:pt x="238119" y="1104"/>
                </a:lnTo>
                <a:lnTo>
                  <a:pt x="252143" y="345"/>
                </a:lnTo>
                <a:lnTo>
                  <a:pt x="260819" y="127"/>
                </a:lnTo>
                <a:lnTo>
                  <a:pt x="265671" y="88"/>
                </a:lnTo>
                <a:lnTo>
                  <a:pt x="275463" y="0"/>
                </a:lnTo>
                <a:lnTo>
                  <a:pt x="280212" y="1028"/>
                </a:lnTo>
                <a:lnTo>
                  <a:pt x="283781" y="1803"/>
                </a:lnTo>
                <a:lnTo>
                  <a:pt x="291592" y="3543"/>
                </a:lnTo>
                <a:lnTo>
                  <a:pt x="293801" y="6464"/>
                </a:lnTo>
                <a:lnTo>
                  <a:pt x="296481" y="10033"/>
                </a:lnTo>
                <a:lnTo>
                  <a:pt x="296379" y="19837"/>
                </a:lnTo>
                <a:lnTo>
                  <a:pt x="295605" y="24231"/>
                </a:lnTo>
                <a:lnTo>
                  <a:pt x="295135" y="26911"/>
                </a:lnTo>
                <a:lnTo>
                  <a:pt x="292087" y="31572"/>
                </a:lnTo>
                <a:lnTo>
                  <a:pt x="290906" y="34010"/>
                </a:lnTo>
                <a:lnTo>
                  <a:pt x="289814" y="36233"/>
                </a:lnTo>
                <a:lnTo>
                  <a:pt x="286473" y="40424"/>
                </a:lnTo>
                <a:lnTo>
                  <a:pt x="286550" y="42887"/>
                </a:lnTo>
                <a:lnTo>
                  <a:pt x="286600" y="44716"/>
                </a:lnTo>
                <a:lnTo>
                  <a:pt x="288594" y="48323"/>
                </a:lnTo>
                <a:lnTo>
                  <a:pt x="290182" y="49237"/>
                </a:lnTo>
                <a:lnTo>
                  <a:pt x="291465" y="49987"/>
                </a:lnTo>
                <a:lnTo>
                  <a:pt x="294690" y="49555"/>
                </a:lnTo>
                <a:lnTo>
                  <a:pt x="296151" y="49237"/>
                </a:lnTo>
                <a:lnTo>
                  <a:pt x="297713" y="48882"/>
                </a:lnTo>
                <a:lnTo>
                  <a:pt x="300888" y="47713"/>
                </a:lnTo>
                <a:lnTo>
                  <a:pt x="301955" y="46520"/>
                </a:lnTo>
                <a:lnTo>
                  <a:pt x="303288" y="45021"/>
                </a:lnTo>
                <a:lnTo>
                  <a:pt x="302996" y="40246"/>
                </a:lnTo>
                <a:lnTo>
                  <a:pt x="304495" y="38900"/>
                </a:lnTo>
                <a:lnTo>
                  <a:pt x="306209" y="37363"/>
                </a:lnTo>
                <a:lnTo>
                  <a:pt x="311277" y="36474"/>
                </a:lnTo>
                <a:lnTo>
                  <a:pt x="313550" y="36906"/>
                </a:lnTo>
                <a:lnTo>
                  <a:pt x="315696" y="37325"/>
                </a:lnTo>
                <a:lnTo>
                  <a:pt x="319773" y="39878"/>
                </a:lnTo>
                <a:lnTo>
                  <a:pt x="320802" y="41808"/>
                </a:lnTo>
                <a:lnTo>
                  <a:pt x="322186" y="44399"/>
                </a:lnTo>
                <a:lnTo>
                  <a:pt x="319989" y="50761"/>
                </a:lnTo>
                <a:lnTo>
                  <a:pt x="320802" y="53581"/>
                </a:lnTo>
                <a:lnTo>
                  <a:pt x="321665" y="56616"/>
                </a:lnTo>
                <a:lnTo>
                  <a:pt x="324942" y="62445"/>
                </a:lnTo>
                <a:lnTo>
                  <a:pt x="327507" y="64274"/>
                </a:lnTo>
                <a:lnTo>
                  <a:pt x="329133" y="65430"/>
                </a:lnTo>
                <a:lnTo>
                  <a:pt x="333311" y="66306"/>
                </a:lnTo>
                <a:lnTo>
                  <a:pt x="335292" y="66090"/>
                </a:lnTo>
                <a:lnTo>
                  <a:pt x="337146" y="65874"/>
                </a:lnTo>
                <a:lnTo>
                  <a:pt x="340156" y="62547"/>
                </a:lnTo>
                <a:lnTo>
                  <a:pt x="341998" y="62826"/>
                </a:lnTo>
                <a:lnTo>
                  <a:pt x="344284" y="63169"/>
                </a:lnTo>
                <a:lnTo>
                  <a:pt x="347370" y="67284"/>
                </a:lnTo>
                <a:lnTo>
                  <a:pt x="348703" y="69164"/>
                </a:lnTo>
                <a:lnTo>
                  <a:pt x="350012" y="71031"/>
                </a:lnTo>
                <a:lnTo>
                  <a:pt x="352082" y="75234"/>
                </a:lnTo>
                <a:lnTo>
                  <a:pt x="352323" y="77508"/>
                </a:lnTo>
                <a:lnTo>
                  <a:pt x="352831" y="82143"/>
                </a:lnTo>
                <a:lnTo>
                  <a:pt x="350418" y="91478"/>
                </a:lnTo>
                <a:lnTo>
                  <a:pt x="348703" y="95808"/>
                </a:lnTo>
                <a:lnTo>
                  <a:pt x="346913" y="100330"/>
                </a:lnTo>
                <a:lnTo>
                  <a:pt x="341655" y="108699"/>
                </a:lnTo>
                <a:lnTo>
                  <a:pt x="338378" y="112293"/>
                </a:lnTo>
                <a:lnTo>
                  <a:pt x="335153" y="115836"/>
                </a:lnTo>
                <a:lnTo>
                  <a:pt x="325272" y="119608"/>
                </a:lnTo>
                <a:lnTo>
                  <a:pt x="323151" y="123901"/>
                </a:lnTo>
                <a:lnTo>
                  <a:pt x="322072" y="126085"/>
                </a:lnTo>
                <a:lnTo>
                  <a:pt x="322414" y="131343"/>
                </a:lnTo>
                <a:lnTo>
                  <a:pt x="323151" y="133680"/>
                </a:lnTo>
                <a:lnTo>
                  <a:pt x="323951" y="136194"/>
                </a:lnTo>
                <a:lnTo>
                  <a:pt x="327926" y="140030"/>
                </a:lnTo>
                <a:lnTo>
                  <a:pt x="329260" y="142328"/>
                </a:lnTo>
                <a:lnTo>
                  <a:pt x="330365" y="144233"/>
                </a:lnTo>
                <a:lnTo>
                  <a:pt x="331139" y="149161"/>
                </a:lnTo>
                <a:lnTo>
                  <a:pt x="332994" y="150342"/>
                </a:lnTo>
                <a:lnTo>
                  <a:pt x="335114" y="151701"/>
                </a:lnTo>
                <a:lnTo>
                  <a:pt x="340690" y="151257"/>
                </a:lnTo>
                <a:lnTo>
                  <a:pt x="343027" y="150342"/>
                </a:lnTo>
                <a:lnTo>
                  <a:pt x="344589" y="149758"/>
                </a:lnTo>
                <a:lnTo>
                  <a:pt x="346595" y="146773"/>
                </a:lnTo>
                <a:lnTo>
                  <a:pt x="347980" y="145821"/>
                </a:lnTo>
                <a:lnTo>
                  <a:pt x="349592" y="144703"/>
                </a:lnTo>
                <a:lnTo>
                  <a:pt x="353085" y="142773"/>
                </a:lnTo>
                <a:lnTo>
                  <a:pt x="354990" y="142328"/>
                </a:lnTo>
                <a:lnTo>
                  <a:pt x="357454" y="141732"/>
                </a:lnTo>
                <a:lnTo>
                  <a:pt x="362661" y="141757"/>
                </a:lnTo>
                <a:lnTo>
                  <a:pt x="365137" y="142328"/>
                </a:lnTo>
                <a:lnTo>
                  <a:pt x="367525" y="142862"/>
                </a:lnTo>
                <a:lnTo>
                  <a:pt x="371538" y="146113"/>
                </a:lnTo>
                <a:lnTo>
                  <a:pt x="373951" y="146558"/>
                </a:lnTo>
                <a:lnTo>
                  <a:pt x="376669" y="147040"/>
                </a:lnTo>
                <a:lnTo>
                  <a:pt x="382498" y="144310"/>
                </a:lnTo>
                <a:lnTo>
                  <a:pt x="384937" y="145580"/>
                </a:lnTo>
                <a:lnTo>
                  <a:pt x="387223" y="146748"/>
                </a:lnTo>
                <a:lnTo>
                  <a:pt x="388213" y="152717"/>
                </a:lnTo>
                <a:lnTo>
                  <a:pt x="390144" y="154393"/>
                </a:lnTo>
                <a:lnTo>
                  <a:pt x="391706" y="155778"/>
                </a:lnTo>
                <a:lnTo>
                  <a:pt x="395808" y="157264"/>
                </a:lnTo>
                <a:lnTo>
                  <a:pt x="397865" y="157670"/>
                </a:lnTo>
                <a:lnTo>
                  <a:pt x="400761" y="158229"/>
                </a:lnTo>
                <a:lnTo>
                  <a:pt x="406857" y="158216"/>
                </a:lnTo>
                <a:lnTo>
                  <a:pt x="409714" y="157416"/>
                </a:lnTo>
                <a:lnTo>
                  <a:pt x="410806" y="157099"/>
                </a:lnTo>
                <a:lnTo>
                  <a:pt x="412597" y="155460"/>
                </a:lnTo>
                <a:lnTo>
                  <a:pt x="413702" y="155117"/>
                </a:lnTo>
                <a:lnTo>
                  <a:pt x="416090" y="154381"/>
                </a:lnTo>
                <a:lnTo>
                  <a:pt x="421259" y="154876"/>
                </a:lnTo>
                <a:lnTo>
                  <a:pt x="423722" y="154393"/>
                </a:lnTo>
                <a:lnTo>
                  <a:pt x="425716" y="154000"/>
                </a:lnTo>
                <a:lnTo>
                  <a:pt x="429425" y="151663"/>
                </a:lnTo>
                <a:lnTo>
                  <a:pt x="431444" y="151866"/>
                </a:lnTo>
                <a:lnTo>
                  <a:pt x="433438" y="152057"/>
                </a:lnTo>
                <a:lnTo>
                  <a:pt x="436499" y="155028"/>
                </a:lnTo>
                <a:lnTo>
                  <a:pt x="438340" y="155727"/>
                </a:lnTo>
                <a:lnTo>
                  <a:pt x="439331" y="156121"/>
                </a:lnTo>
                <a:lnTo>
                  <a:pt x="441172" y="156578"/>
                </a:lnTo>
                <a:lnTo>
                  <a:pt x="443052" y="157022"/>
                </a:lnTo>
                <a:lnTo>
                  <a:pt x="440563" y="159435"/>
                </a:lnTo>
                <a:lnTo>
                  <a:pt x="438340" y="161683"/>
                </a:lnTo>
                <a:lnTo>
                  <a:pt x="429222" y="173055"/>
                </a:lnTo>
                <a:lnTo>
                  <a:pt x="420973" y="184536"/>
                </a:lnTo>
                <a:lnTo>
                  <a:pt x="415747" y="193675"/>
                </a:lnTo>
                <a:lnTo>
                  <a:pt x="412331" y="205748"/>
                </a:lnTo>
                <a:lnTo>
                  <a:pt x="410143" y="218861"/>
                </a:lnTo>
                <a:lnTo>
                  <a:pt x="409956" y="220472"/>
                </a:lnTo>
                <a:lnTo>
                  <a:pt x="410001" y="232484"/>
                </a:lnTo>
                <a:lnTo>
                  <a:pt x="410595" y="246412"/>
                </a:lnTo>
                <a:lnTo>
                  <a:pt x="409956" y="255270"/>
                </a:lnTo>
                <a:lnTo>
                  <a:pt x="405755" y="266239"/>
                </a:lnTo>
                <a:lnTo>
                  <a:pt x="399279" y="278855"/>
                </a:lnTo>
                <a:lnTo>
                  <a:pt x="393700" y="290621"/>
                </a:lnTo>
                <a:lnTo>
                  <a:pt x="392557" y="294043"/>
                </a:lnTo>
                <a:lnTo>
                  <a:pt x="390179" y="306205"/>
                </a:lnTo>
                <a:lnTo>
                  <a:pt x="389281" y="319626"/>
                </a:lnTo>
                <a:lnTo>
                  <a:pt x="389648" y="323037"/>
                </a:lnTo>
                <a:lnTo>
                  <a:pt x="390601" y="327850"/>
                </a:lnTo>
                <a:lnTo>
                  <a:pt x="397090" y="335813"/>
                </a:lnTo>
                <a:lnTo>
                  <a:pt x="398716" y="340436"/>
                </a:lnTo>
                <a:lnTo>
                  <a:pt x="399618" y="343052"/>
                </a:lnTo>
                <a:lnTo>
                  <a:pt x="401713" y="348653"/>
                </a:lnTo>
                <a:lnTo>
                  <a:pt x="400888" y="351307"/>
                </a:lnTo>
                <a:lnTo>
                  <a:pt x="399148" y="357073"/>
                </a:lnTo>
                <a:lnTo>
                  <a:pt x="387261" y="363372"/>
                </a:lnTo>
                <a:lnTo>
                  <a:pt x="383844" y="368338"/>
                </a:lnTo>
                <a:lnTo>
                  <a:pt x="378345" y="379507"/>
                </a:lnTo>
                <a:lnTo>
                  <a:pt x="373372" y="392111"/>
                </a:lnTo>
                <a:lnTo>
                  <a:pt x="372262" y="394792"/>
                </a:lnTo>
                <a:lnTo>
                  <a:pt x="367792" y="405990"/>
                </a:lnTo>
                <a:lnTo>
                  <a:pt x="362503" y="419098"/>
                </a:lnTo>
                <a:lnTo>
                  <a:pt x="357403" y="429221"/>
                </a:lnTo>
                <a:lnTo>
                  <a:pt x="349758" y="438538"/>
                </a:lnTo>
                <a:lnTo>
                  <a:pt x="339966" y="448708"/>
                </a:lnTo>
                <a:lnTo>
                  <a:pt x="333121" y="456044"/>
                </a:lnTo>
                <a:lnTo>
                  <a:pt x="325759" y="464533"/>
                </a:lnTo>
                <a:lnTo>
                  <a:pt x="316873" y="474780"/>
                </a:lnTo>
                <a:lnTo>
                  <a:pt x="307743" y="485728"/>
                </a:lnTo>
                <a:lnTo>
                  <a:pt x="299649" y="496315"/>
                </a:lnTo>
                <a:lnTo>
                  <a:pt x="294335" y="504609"/>
                </a:lnTo>
                <a:lnTo>
                  <a:pt x="289918" y="515925"/>
                </a:lnTo>
                <a:lnTo>
                  <a:pt x="285888" y="529382"/>
                </a:lnTo>
                <a:lnTo>
                  <a:pt x="283464" y="536867"/>
                </a:lnTo>
                <a:lnTo>
                  <a:pt x="278853" y="548356"/>
                </a:lnTo>
                <a:lnTo>
                  <a:pt x="273562" y="561023"/>
                </a:lnTo>
                <a:lnTo>
                  <a:pt x="271868" y="565137"/>
                </a:lnTo>
                <a:lnTo>
                  <a:pt x="271056" y="567143"/>
                </a:lnTo>
                <a:lnTo>
                  <a:pt x="266128" y="571385"/>
                </a:lnTo>
                <a:lnTo>
                  <a:pt x="268046" y="574687"/>
                </a:lnTo>
                <a:lnTo>
                  <a:pt x="268363" y="575233"/>
                </a:lnTo>
                <a:lnTo>
                  <a:pt x="268770" y="575703"/>
                </a:lnTo>
                <a:lnTo>
                  <a:pt x="269240" y="576059"/>
                </a:lnTo>
                <a:lnTo>
                  <a:pt x="267792" y="576694"/>
                </a:lnTo>
                <a:lnTo>
                  <a:pt x="266331" y="577291"/>
                </a:lnTo>
                <a:lnTo>
                  <a:pt x="265468" y="577456"/>
                </a:lnTo>
                <a:lnTo>
                  <a:pt x="263347" y="577888"/>
                </a:lnTo>
                <a:lnTo>
                  <a:pt x="258864" y="576859"/>
                </a:lnTo>
                <a:lnTo>
                  <a:pt x="256768" y="577456"/>
                </a:lnTo>
                <a:lnTo>
                  <a:pt x="254317" y="578142"/>
                </a:lnTo>
                <a:lnTo>
                  <a:pt x="249504" y="580656"/>
                </a:lnTo>
                <a:lnTo>
                  <a:pt x="248069" y="582764"/>
                </a:lnTo>
                <a:lnTo>
                  <a:pt x="246316" y="585355"/>
                </a:lnTo>
                <a:lnTo>
                  <a:pt x="246113" y="591972"/>
                </a:lnTo>
                <a:lnTo>
                  <a:pt x="245897" y="595083"/>
                </a:lnTo>
                <a:lnTo>
                  <a:pt x="245668" y="598474"/>
                </a:lnTo>
                <a:lnTo>
                  <a:pt x="246735" y="605256"/>
                </a:lnTo>
                <a:lnTo>
                  <a:pt x="246380" y="608622"/>
                </a:lnTo>
                <a:lnTo>
                  <a:pt x="245732" y="614870"/>
                </a:lnTo>
                <a:lnTo>
                  <a:pt x="241236" y="626795"/>
                </a:lnTo>
                <a:lnTo>
                  <a:pt x="240334" y="633031"/>
                </a:lnTo>
                <a:lnTo>
                  <a:pt x="239522" y="638771"/>
                </a:lnTo>
                <a:lnTo>
                  <a:pt x="238721" y="650443"/>
                </a:lnTo>
                <a:lnTo>
                  <a:pt x="239382" y="656221"/>
                </a:lnTo>
                <a:lnTo>
                  <a:pt x="239941" y="661250"/>
                </a:lnTo>
                <a:lnTo>
                  <a:pt x="243916" y="670775"/>
                </a:lnTo>
                <a:lnTo>
                  <a:pt x="244690" y="675792"/>
                </a:lnTo>
                <a:lnTo>
                  <a:pt x="245364" y="680085"/>
                </a:lnTo>
                <a:lnTo>
                  <a:pt x="245783" y="688848"/>
                </a:lnTo>
                <a:lnTo>
                  <a:pt x="245414" y="693191"/>
                </a:lnTo>
                <a:lnTo>
                  <a:pt x="245122" y="696683"/>
                </a:lnTo>
                <a:lnTo>
                  <a:pt x="244614" y="704126"/>
                </a:lnTo>
                <a:lnTo>
                  <a:pt x="242519" y="706958"/>
                </a:lnTo>
                <a:lnTo>
                  <a:pt x="240868" y="709168"/>
                </a:lnTo>
                <a:lnTo>
                  <a:pt x="234416" y="709993"/>
                </a:lnTo>
                <a:lnTo>
                  <a:pt x="232854" y="712266"/>
                </a:lnTo>
                <a:lnTo>
                  <a:pt x="231584" y="714133"/>
                </a:lnTo>
                <a:lnTo>
                  <a:pt x="232168" y="719023"/>
                </a:lnTo>
                <a:lnTo>
                  <a:pt x="231648" y="721207"/>
                </a:lnTo>
                <a:lnTo>
                  <a:pt x="230873" y="724458"/>
                </a:lnTo>
                <a:lnTo>
                  <a:pt x="229387" y="731202"/>
                </a:lnTo>
                <a:lnTo>
                  <a:pt x="227291" y="733780"/>
                </a:lnTo>
                <a:lnTo>
                  <a:pt x="225958" y="735418"/>
                </a:lnTo>
                <a:lnTo>
                  <a:pt x="221627" y="736727"/>
                </a:lnTo>
                <a:lnTo>
                  <a:pt x="220052" y="738124"/>
                </a:lnTo>
                <a:lnTo>
                  <a:pt x="216865" y="740956"/>
                </a:lnTo>
                <a:lnTo>
                  <a:pt x="211607" y="747864"/>
                </a:lnTo>
                <a:lnTo>
                  <a:pt x="209664" y="751649"/>
                </a:lnTo>
                <a:lnTo>
                  <a:pt x="207937" y="755027"/>
                </a:lnTo>
                <a:lnTo>
                  <a:pt x="206121" y="762457"/>
                </a:lnTo>
                <a:lnTo>
                  <a:pt x="205308" y="766140"/>
                </a:lnTo>
                <a:lnTo>
                  <a:pt x="204851" y="768235"/>
                </a:lnTo>
                <a:lnTo>
                  <a:pt x="204050" y="772464"/>
                </a:lnTo>
                <a:lnTo>
                  <a:pt x="204101" y="774611"/>
                </a:lnTo>
                <a:lnTo>
                  <a:pt x="204190" y="778497"/>
                </a:lnTo>
                <a:lnTo>
                  <a:pt x="205740" y="786168"/>
                </a:lnTo>
                <a:lnTo>
                  <a:pt x="206997" y="789825"/>
                </a:lnTo>
                <a:lnTo>
                  <a:pt x="207860" y="792327"/>
                </a:lnTo>
                <a:lnTo>
                  <a:pt x="209880" y="797483"/>
                </a:lnTo>
                <a:lnTo>
                  <a:pt x="211836" y="799249"/>
                </a:lnTo>
                <a:lnTo>
                  <a:pt x="213042" y="800341"/>
                </a:lnTo>
                <a:lnTo>
                  <a:pt x="216281" y="801357"/>
                </a:lnTo>
                <a:lnTo>
                  <a:pt x="217868" y="801674"/>
                </a:lnTo>
                <a:lnTo>
                  <a:pt x="219290" y="801941"/>
                </a:lnTo>
                <a:lnTo>
                  <a:pt x="222262" y="801319"/>
                </a:lnTo>
                <a:lnTo>
                  <a:pt x="223672" y="801674"/>
                </a:lnTo>
                <a:lnTo>
                  <a:pt x="225069" y="802005"/>
                </a:lnTo>
                <a:lnTo>
                  <a:pt x="228015" y="803084"/>
                </a:lnTo>
                <a:lnTo>
                  <a:pt x="228739" y="804341"/>
                </a:lnTo>
                <a:lnTo>
                  <a:pt x="230225" y="806818"/>
                </a:lnTo>
                <a:lnTo>
                  <a:pt x="229209" y="813104"/>
                </a:lnTo>
                <a:lnTo>
                  <a:pt x="228511" y="815936"/>
                </a:lnTo>
                <a:lnTo>
                  <a:pt x="227914" y="818222"/>
                </a:lnTo>
                <a:lnTo>
                  <a:pt x="224790" y="822083"/>
                </a:lnTo>
                <a:lnTo>
                  <a:pt x="224155" y="824382"/>
                </a:lnTo>
                <a:lnTo>
                  <a:pt x="222935" y="828763"/>
                </a:lnTo>
                <a:lnTo>
                  <a:pt x="222186" y="838022"/>
                </a:lnTo>
                <a:lnTo>
                  <a:pt x="222948" y="842518"/>
                </a:lnTo>
                <a:lnTo>
                  <a:pt x="223596" y="846315"/>
                </a:lnTo>
                <a:lnTo>
                  <a:pt x="225806" y="854544"/>
                </a:lnTo>
                <a:lnTo>
                  <a:pt x="228981" y="856767"/>
                </a:lnTo>
                <a:lnTo>
                  <a:pt x="231076" y="858215"/>
                </a:lnTo>
                <a:lnTo>
                  <a:pt x="236791" y="858215"/>
                </a:lnTo>
                <a:lnTo>
                  <a:pt x="239128" y="857250"/>
                </a:lnTo>
                <a:lnTo>
                  <a:pt x="241223" y="856361"/>
                </a:lnTo>
                <a:lnTo>
                  <a:pt x="244259" y="852563"/>
                </a:lnTo>
                <a:lnTo>
                  <a:pt x="245173" y="850468"/>
                </a:lnTo>
                <a:lnTo>
                  <a:pt x="246621" y="847204"/>
                </a:lnTo>
                <a:lnTo>
                  <a:pt x="246849" y="839800"/>
                </a:lnTo>
                <a:lnTo>
                  <a:pt x="246621" y="836218"/>
                </a:lnTo>
                <a:lnTo>
                  <a:pt x="246456" y="833564"/>
                </a:lnTo>
                <a:lnTo>
                  <a:pt x="244005" y="828484"/>
                </a:lnTo>
                <a:lnTo>
                  <a:pt x="244208" y="825830"/>
                </a:lnTo>
                <a:lnTo>
                  <a:pt x="244360" y="823696"/>
                </a:lnTo>
                <a:lnTo>
                  <a:pt x="245732" y="819264"/>
                </a:lnTo>
                <a:lnTo>
                  <a:pt x="247345" y="817854"/>
                </a:lnTo>
                <a:lnTo>
                  <a:pt x="248843" y="816546"/>
                </a:lnTo>
                <a:lnTo>
                  <a:pt x="253085" y="815860"/>
                </a:lnTo>
                <a:lnTo>
                  <a:pt x="255079" y="815936"/>
                </a:lnTo>
                <a:lnTo>
                  <a:pt x="257111" y="815987"/>
                </a:lnTo>
                <a:lnTo>
                  <a:pt x="261226" y="817092"/>
                </a:lnTo>
                <a:lnTo>
                  <a:pt x="262813" y="818337"/>
                </a:lnTo>
                <a:lnTo>
                  <a:pt x="265226" y="820267"/>
                </a:lnTo>
                <a:lnTo>
                  <a:pt x="268211" y="826020"/>
                </a:lnTo>
                <a:lnTo>
                  <a:pt x="269100" y="828967"/>
                </a:lnTo>
                <a:lnTo>
                  <a:pt x="270548" y="833831"/>
                </a:lnTo>
                <a:lnTo>
                  <a:pt x="270548" y="844207"/>
                </a:lnTo>
                <a:lnTo>
                  <a:pt x="270052" y="849274"/>
                </a:lnTo>
                <a:lnTo>
                  <a:pt x="269646" y="853605"/>
                </a:lnTo>
                <a:lnTo>
                  <a:pt x="267855" y="862253"/>
                </a:lnTo>
                <a:lnTo>
                  <a:pt x="265950" y="866165"/>
                </a:lnTo>
                <a:lnTo>
                  <a:pt x="264591" y="869010"/>
                </a:lnTo>
                <a:lnTo>
                  <a:pt x="259943" y="873455"/>
                </a:lnTo>
                <a:lnTo>
                  <a:pt x="258229" y="876084"/>
                </a:lnTo>
                <a:lnTo>
                  <a:pt x="255727" y="879881"/>
                </a:lnTo>
                <a:lnTo>
                  <a:pt x="250812" y="887666"/>
                </a:lnTo>
                <a:lnTo>
                  <a:pt x="249529" y="892022"/>
                </a:lnTo>
                <a:lnTo>
                  <a:pt x="247561" y="904292"/>
                </a:lnTo>
                <a:lnTo>
                  <a:pt x="247151" y="917804"/>
                </a:lnTo>
                <a:lnTo>
                  <a:pt x="247345" y="920800"/>
                </a:lnTo>
                <a:lnTo>
                  <a:pt x="249806" y="933171"/>
                </a:lnTo>
                <a:lnTo>
                  <a:pt x="254058" y="945770"/>
                </a:lnTo>
                <a:lnTo>
                  <a:pt x="256108" y="949731"/>
                </a:lnTo>
                <a:lnTo>
                  <a:pt x="259626" y="954049"/>
                </a:lnTo>
                <a:lnTo>
                  <a:pt x="261848" y="955573"/>
                </a:lnTo>
                <a:lnTo>
                  <a:pt x="264858" y="957630"/>
                </a:lnTo>
                <a:lnTo>
                  <a:pt x="272313" y="958862"/>
                </a:lnTo>
                <a:lnTo>
                  <a:pt x="275615" y="960399"/>
                </a:lnTo>
                <a:lnTo>
                  <a:pt x="279641" y="962304"/>
                </a:lnTo>
                <a:lnTo>
                  <a:pt x="288442" y="965847"/>
                </a:lnTo>
                <a:lnTo>
                  <a:pt x="290842" y="969581"/>
                </a:lnTo>
                <a:lnTo>
                  <a:pt x="292315" y="971892"/>
                </a:lnTo>
                <a:lnTo>
                  <a:pt x="291896" y="977722"/>
                </a:lnTo>
                <a:lnTo>
                  <a:pt x="292049" y="980452"/>
                </a:lnTo>
                <a:lnTo>
                  <a:pt x="292163" y="982700"/>
                </a:lnTo>
                <a:lnTo>
                  <a:pt x="292671" y="987259"/>
                </a:lnTo>
                <a:lnTo>
                  <a:pt x="292049" y="989393"/>
                </a:lnTo>
                <a:lnTo>
                  <a:pt x="291477" y="991323"/>
                </a:lnTo>
                <a:lnTo>
                  <a:pt x="289318" y="994968"/>
                </a:lnTo>
                <a:lnTo>
                  <a:pt x="287693" y="996162"/>
                </a:lnTo>
                <a:lnTo>
                  <a:pt x="284822" y="998283"/>
                </a:lnTo>
                <a:lnTo>
                  <a:pt x="276936" y="998105"/>
                </a:lnTo>
                <a:lnTo>
                  <a:pt x="273926" y="1000023"/>
                </a:lnTo>
                <a:lnTo>
                  <a:pt x="272122" y="1001191"/>
                </a:lnTo>
                <a:lnTo>
                  <a:pt x="269163" y="1004557"/>
                </a:lnTo>
                <a:lnTo>
                  <a:pt x="268376" y="1006563"/>
                </a:lnTo>
                <a:lnTo>
                  <a:pt x="267474" y="1008799"/>
                </a:lnTo>
                <a:lnTo>
                  <a:pt x="267500" y="1013828"/>
                </a:lnTo>
                <a:lnTo>
                  <a:pt x="267881" y="1016215"/>
                </a:lnTo>
                <a:lnTo>
                  <a:pt x="268198" y="1018209"/>
                </a:lnTo>
                <a:lnTo>
                  <a:pt x="270535" y="1021715"/>
                </a:lnTo>
                <a:lnTo>
                  <a:pt x="270789" y="1023708"/>
                </a:lnTo>
                <a:lnTo>
                  <a:pt x="271119" y="1026299"/>
                </a:lnTo>
                <a:lnTo>
                  <a:pt x="271043" y="1031938"/>
                </a:lnTo>
                <a:lnTo>
                  <a:pt x="269570" y="1034097"/>
                </a:lnTo>
                <a:lnTo>
                  <a:pt x="268732" y="1035354"/>
                </a:lnTo>
                <a:lnTo>
                  <a:pt x="265214" y="1035812"/>
                </a:lnTo>
                <a:lnTo>
                  <a:pt x="264261" y="1036993"/>
                </a:lnTo>
                <a:lnTo>
                  <a:pt x="261899" y="1039888"/>
                </a:lnTo>
                <a:lnTo>
                  <a:pt x="261899" y="1048092"/>
                </a:lnTo>
                <a:lnTo>
                  <a:pt x="259918" y="1051255"/>
                </a:lnTo>
                <a:lnTo>
                  <a:pt x="256641" y="1056449"/>
                </a:lnTo>
                <a:lnTo>
                  <a:pt x="247015" y="1064666"/>
                </a:lnTo>
                <a:lnTo>
                  <a:pt x="241795" y="1067930"/>
                </a:lnTo>
                <a:lnTo>
                  <a:pt x="238429" y="1070025"/>
                </a:lnTo>
                <a:lnTo>
                  <a:pt x="231000" y="1073556"/>
                </a:lnTo>
                <a:lnTo>
                  <a:pt x="227050" y="1073734"/>
                </a:lnTo>
                <a:lnTo>
                  <a:pt x="221818" y="1073924"/>
                </a:lnTo>
                <a:lnTo>
                  <a:pt x="211709" y="1069975"/>
                </a:lnTo>
                <a:lnTo>
                  <a:pt x="206997" y="1067676"/>
                </a:lnTo>
                <a:lnTo>
                  <a:pt x="202628" y="1065555"/>
                </a:lnTo>
                <a:lnTo>
                  <a:pt x="195694" y="1058024"/>
                </a:lnTo>
                <a:lnTo>
                  <a:pt x="191058" y="1056563"/>
                </a:lnTo>
                <a:lnTo>
                  <a:pt x="187134" y="1055331"/>
                </a:lnTo>
                <a:lnTo>
                  <a:pt x="178015" y="1054239"/>
                </a:lnTo>
                <a:lnTo>
                  <a:pt x="174625" y="1056563"/>
                </a:lnTo>
                <a:lnTo>
                  <a:pt x="173824" y="1057109"/>
                </a:lnTo>
                <a:lnTo>
                  <a:pt x="173113" y="1058697"/>
                </a:lnTo>
                <a:lnTo>
                  <a:pt x="172542" y="1060361"/>
                </a:lnTo>
                <a:lnTo>
                  <a:pt x="134150" y="1060361"/>
                </a:lnTo>
                <a:lnTo>
                  <a:pt x="133527" y="1051877"/>
                </a:lnTo>
                <a:lnTo>
                  <a:pt x="134150" y="1049134"/>
                </a:lnTo>
                <a:lnTo>
                  <a:pt x="134670" y="1046886"/>
                </a:lnTo>
                <a:lnTo>
                  <a:pt x="137807" y="1043089"/>
                </a:lnTo>
                <a:lnTo>
                  <a:pt x="138137" y="1040803"/>
                </a:lnTo>
                <a:lnTo>
                  <a:pt x="138455" y="1038669"/>
                </a:lnTo>
                <a:lnTo>
                  <a:pt x="136525" y="1034402"/>
                </a:lnTo>
                <a:lnTo>
                  <a:pt x="136867" y="1032281"/>
                </a:lnTo>
                <a:lnTo>
                  <a:pt x="137452" y="1028776"/>
                </a:lnTo>
                <a:lnTo>
                  <a:pt x="141160" y="1022388"/>
                </a:lnTo>
                <a:lnTo>
                  <a:pt x="143395" y="1019594"/>
                </a:lnTo>
                <a:lnTo>
                  <a:pt x="146596" y="1015606"/>
                </a:lnTo>
                <a:lnTo>
                  <a:pt x="156883" y="1011135"/>
                </a:lnTo>
                <a:lnTo>
                  <a:pt x="159156" y="1006563"/>
                </a:lnTo>
                <a:lnTo>
                  <a:pt x="160921" y="1003020"/>
                </a:lnTo>
                <a:lnTo>
                  <a:pt x="160921" y="994587"/>
                </a:lnTo>
                <a:lnTo>
                  <a:pt x="159893" y="990777"/>
                </a:lnTo>
                <a:lnTo>
                  <a:pt x="159042" y="987653"/>
                </a:lnTo>
                <a:lnTo>
                  <a:pt x="154927" y="982383"/>
                </a:lnTo>
                <a:lnTo>
                  <a:pt x="152819" y="979906"/>
                </a:lnTo>
                <a:lnTo>
                  <a:pt x="150964" y="977747"/>
                </a:lnTo>
                <a:lnTo>
                  <a:pt x="145821" y="974737"/>
                </a:lnTo>
                <a:lnTo>
                  <a:pt x="144297" y="972299"/>
                </a:lnTo>
                <a:lnTo>
                  <a:pt x="141909" y="968476"/>
                </a:lnTo>
                <a:lnTo>
                  <a:pt x="141782" y="958748"/>
                </a:lnTo>
                <a:lnTo>
                  <a:pt x="139407" y="954900"/>
                </a:lnTo>
                <a:lnTo>
                  <a:pt x="137731" y="952207"/>
                </a:lnTo>
                <a:lnTo>
                  <a:pt x="131724" y="949045"/>
                </a:lnTo>
                <a:lnTo>
                  <a:pt x="129984" y="946391"/>
                </a:lnTo>
                <a:lnTo>
                  <a:pt x="128422" y="944003"/>
                </a:lnTo>
                <a:lnTo>
                  <a:pt x="128587" y="937336"/>
                </a:lnTo>
                <a:lnTo>
                  <a:pt x="126365" y="935520"/>
                </a:lnTo>
                <a:lnTo>
                  <a:pt x="124942" y="934364"/>
                </a:lnTo>
                <a:lnTo>
                  <a:pt x="120675" y="935570"/>
                </a:lnTo>
                <a:lnTo>
                  <a:pt x="119113" y="934605"/>
                </a:lnTo>
                <a:lnTo>
                  <a:pt x="118262" y="934110"/>
                </a:lnTo>
                <a:lnTo>
                  <a:pt x="117030" y="932776"/>
                </a:lnTo>
                <a:lnTo>
                  <a:pt x="116293" y="931506"/>
                </a:lnTo>
                <a:lnTo>
                  <a:pt x="116459" y="931418"/>
                </a:lnTo>
                <a:lnTo>
                  <a:pt x="116624" y="931303"/>
                </a:lnTo>
                <a:lnTo>
                  <a:pt x="116763" y="931176"/>
                </a:lnTo>
                <a:lnTo>
                  <a:pt x="120243" y="928192"/>
                </a:lnTo>
                <a:lnTo>
                  <a:pt x="124472" y="919607"/>
                </a:lnTo>
                <a:lnTo>
                  <a:pt x="125818" y="915225"/>
                </a:lnTo>
                <a:lnTo>
                  <a:pt x="127457" y="909929"/>
                </a:lnTo>
                <a:lnTo>
                  <a:pt x="126695" y="898588"/>
                </a:lnTo>
                <a:lnTo>
                  <a:pt x="127635" y="893114"/>
                </a:lnTo>
                <a:lnTo>
                  <a:pt x="130911" y="880947"/>
                </a:lnTo>
                <a:lnTo>
                  <a:pt x="134323" y="868262"/>
                </a:lnTo>
                <a:lnTo>
                  <a:pt x="134518" y="867016"/>
                </a:lnTo>
                <a:lnTo>
                  <a:pt x="135034" y="854522"/>
                </a:lnTo>
                <a:lnTo>
                  <a:pt x="134639" y="841193"/>
                </a:lnTo>
                <a:lnTo>
                  <a:pt x="133225" y="826834"/>
                </a:lnTo>
                <a:lnTo>
                  <a:pt x="131306" y="813182"/>
                </a:lnTo>
                <a:lnTo>
                  <a:pt x="130530" y="808316"/>
                </a:lnTo>
                <a:lnTo>
                  <a:pt x="128362" y="796114"/>
                </a:lnTo>
                <a:lnTo>
                  <a:pt x="125541" y="782665"/>
                </a:lnTo>
                <a:lnTo>
                  <a:pt x="124371" y="778230"/>
                </a:lnTo>
                <a:lnTo>
                  <a:pt x="122961" y="773468"/>
                </a:lnTo>
                <a:lnTo>
                  <a:pt x="118160" y="764616"/>
                </a:lnTo>
                <a:lnTo>
                  <a:pt x="117119" y="759752"/>
                </a:lnTo>
                <a:lnTo>
                  <a:pt x="115938" y="754240"/>
                </a:lnTo>
                <a:lnTo>
                  <a:pt x="115709" y="742911"/>
                </a:lnTo>
                <a:lnTo>
                  <a:pt x="116039" y="737273"/>
                </a:lnTo>
                <a:lnTo>
                  <a:pt x="118332" y="724866"/>
                </a:lnTo>
                <a:lnTo>
                  <a:pt x="120399" y="712084"/>
                </a:lnTo>
                <a:lnTo>
                  <a:pt x="120167" y="706589"/>
                </a:lnTo>
                <a:lnTo>
                  <a:pt x="117589" y="697598"/>
                </a:lnTo>
                <a:lnTo>
                  <a:pt x="115671" y="693420"/>
                </a:lnTo>
                <a:lnTo>
                  <a:pt x="114338" y="690524"/>
                </a:lnTo>
                <a:lnTo>
                  <a:pt x="110426" y="685406"/>
                </a:lnTo>
                <a:lnTo>
                  <a:pt x="108419" y="682917"/>
                </a:lnTo>
                <a:lnTo>
                  <a:pt x="105854" y="679729"/>
                </a:lnTo>
                <a:lnTo>
                  <a:pt x="98983" y="674649"/>
                </a:lnTo>
                <a:lnTo>
                  <a:pt x="97193" y="670966"/>
                </a:lnTo>
                <a:lnTo>
                  <a:pt x="95872" y="668235"/>
                </a:lnTo>
                <a:lnTo>
                  <a:pt x="95859" y="662000"/>
                </a:lnTo>
                <a:lnTo>
                  <a:pt x="95377" y="659003"/>
                </a:lnTo>
                <a:lnTo>
                  <a:pt x="94805" y="655396"/>
                </a:lnTo>
                <a:lnTo>
                  <a:pt x="92570" y="648246"/>
                </a:lnTo>
                <a:lnTo>
                  <a:pt x="92964" y="644626"/>
                </a:lnTo>
                <a:lnTo>
                  <a:pt x="93002" y="644207"/>
                </a:lnTo>
                <a:lnTo>
                  <a:pt x="93103" y="643724"/>
                </a:lnTo>
                <a:lnTo>
                  <a:pt x="93230" y="6432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5901430" y="1844707"/>
            <a:ext cx="301985" cy="732221"/>
          </a:xfrm>
          <a:custGeom>
            <a:avLst/>
            <a:gdLst/>
            <a:ahLst/>
            <a:cxnLst/>
            <a:rect l="l" t="t" r="r" b="b"/>
            <a:pathLst>
              <a:path w="442912" h="1073924">
                <a:moveTo>
                  <a:pt x="270979" y="1026299"/>
                </a:moveTo>
                <a:lnTo>
                  <a:pt x="270649" y="1023708"/>
                </a:lnTo>
                <a:lnTo>
                  <a:pt x="270395" y="1021715"/>
                </a:lnTo>
                <a:lnTo>
                  <a:pt x="268058" y="1018209"/>
                </a:lnTo>
                <a:lnTo>
                  <a:pt x="267360" y="1013828"/>
                </a:lnTo>
                <a:lnTo>
                  <a:pt x="267334" y="1008799"/>
                </a:lnTo>
                <a:lnTo>
                  <a:pt x="269024" y="1004557"/>
                </a:lnTo>
                <a:lnTo>
                  <a:pt x="271983" y="1001191"/>
                </a:lnTo>
                <a:lnTo>
                  <a:pt x="273786" y="1000023"/>
                </a:lnTo>
                <a:lnTo>
                  <a:pt x="276796" y="998105"/>
                </a:lnTo>
                <a:lnTo>
                  <a:pt x="284683" y="998283"/>
                </a:lnTo>
                <a:lnTo>
                  <a:pt x="287553" y="996162"/>
                </a:lnTo>
                <a:lnTo>
                  <a:pt x="289178" y="994968"/>
                </a:lnTo>
                <a:lnTo>
                  <a:pt x="291337" y="991323"/>
                </a:lnTo>
                <a:lnTo>
                  <a:pt x="292531" y="987259"/>
                </a:lnTo>
                <a:lnTo>
                  <a:pt x="292023" y="982700"/>
                </a:lnTo>
                <a:lnTo>
                  <a:pt x="291909" y="980452"/>
                </a:lnTo>
                <a:lnTo>
                  <a:pt x="291757" y="977722"/>
                </a:lnTo>
                <a:lnTo>
                  <a:pt x="292176" y="971892"/>
                </a:lnTo>
                <a:lnTo>
                  <a:pt x="290702" y="969581"/>
                </a:lnTo>
                <a:lnTo>
                  <a:pt x="288302" y="965847"/>
                </a:lnTo>
                <a:lnTo>
                  <a:pt x="279501" y="962304"/>
                </a:lnTo>
                <a:lnTo>
                  <a:pt x="275475" y="960399"/>
                </a:lnTo>
                <a:lnTo>
                  <a:pt x="272173" y="958862"/>
                </a:lnTo>
                <a:lnTo>
                  <a:pt x="264718" y="957630"/>
                </a:lnTo>
                <a:lnTo>
                  <a:pt x="261708" y="955573"/>
                </a:lnTo>
                <a:lnTo>
                  <a:pt x="259486" y="954049"/>
                </a:lnTo>
                <a:lnTo>
                  <a:pt x="255968" y="949731"/>
                </a:lnTo>
                <a:lnTo>
                  <a:pt x="253919" y="945770"/>
                </a:lnTo>
                <a:lnTo>
                  <a:pt x="249667" y="933171"/>
                </a:lnTo>
                <a:lnTo>
                  <a:pt x="247205" y="920800"/>
                </a:lnTo>
                <a:lnTo>
                  <a:pt x="247012" y="917804"/>
                </a:lnTo>
                <a:lnTo>
                  <a:pt x="247421" y="904292"/>
                </a:lnTo>
                <a:lnTo>
                  <a:pt x="249389" y="892022"/>
                </a:lnTo>
                <a:lnTo>
                  <a:pt x="250672" y="887666"/>
                </a:lnTo>
                <a:lnTo>
                  <a:pt x="255587" y="879881"/>
                </a:lnTo>
                <a:lnTo>
                  <a:pt x="258089" y="876084"/>
                </a:lnTo>
                <a:lnTo>
                  <a:pt x="259803" y="873455"/>
                </a:lnTo>
                <a:lnTo>
                  <a:pt x="264452" y="869010"/>
                </a:lnTo>
                <a:lnTo>
                  <a:pt x="265810" y="866165"/>
                </a:lnTo>
                <a:lnTo>
                  <a:pt x="267715" y="862253"/>
                </a:lnTo>
                <a:lnTo>
                  <a:pt x="269506" y="853605"/>
                </a:lnTo>
                <a:lnTo>
                  <a:pt x="269913" y="849274"/>
                </a:lnTo>
                <a:lnTo>
                  <a:pt x="270408" y="844207"/>
                </a:lnTo>
                <a:lnTo>
                  <a:pt x="270408" y="833831"/>
                </a:lnTo>
                <a:lnTo>
                  <a:pt x="268960" y="828967"/>
                </a:lnTo>
                <a:lnTo>
                  <a:pt x="268071" y="826020"/>
                </a:lnTo>
                <a:lnTo>
                  <a:pt x="265087" y="820267"/>
                </a:lnTo>
                <a:lnTo>
                  <a:pt x="261086" y="817092"/>
                </a:lnTo>
                <a:lnTo>
                  <a:pt x="256971" y="815987"/>
                </a:lnTo>
                <a:lnTo>
                  <a:pt x="252945" y="815860"/>
                </a:lnTo>
                <a:lnTo>
                  <a:pt x="248704" y="816546"/>
                </a:lnTo>
                <a:lnTo>
                  <a:pt x="245592" y="819264"/>
                </a:lnTo>
                <a:lnTo>
                  <a:pt x="244220" y="823696"/>
                </a:lnTo>
                <a:lnTo>
                  <a:pt x="244068" y="825830"/>
                </a:lnTo>
                <a:lnTo>
                  <a:pt x="243865" y="828484"/>
                </a:lnTo>
                <a:lnTo>
                  <a:pt x="246316" y="833564"/>
                </a:lnTo>
                <a:lnTo>
                  <a:pt x="246481" y="836218"/>
                </a:lnTo>
                <a:lnTo>
                  <a:pt x="246710" y="839800"/>
                </a:lnTo>
                <a:lnTo>
                  <a:pt x="246481" y="847204"/>
                </a:lnTo>
                <a:lnTo>
                  <a:pt x="245033" y="850468"/>
                </a:lnTo>
                <a:lnTo>
                  <a:pt x="244119" y="852563"/>
                </a:lnTo>
                <a:lnTo>
                  <a:pt x="241084" y="856361"/>
                </a:lnTo>
                <a:lnTo>
                  <a:pt x="236651" y="858215"/>
                </a:lnTo>
                <a:lnTo>
                  <a:pt x="230936" y="858215"/>
                </a:lnTo>
                <a:lnTo>
                  <a:pt x="228841" y="856767"/>
                </a:lnTo>
                <a:lnTo>
                  <a:pt x="225666" y="854544"/>
                </a:lnTo>
                <a:lnTo>
                  <a:pt x="223456" y="846315"/>
                </a:lnTo>
                <a:lnTo>
                  <a:pt x="222808" y="842518"/>
                </a:lnTo>
                <a:lnTo>
                  <a:pt x="222046" y="838022"/>
                </a:lnTo>
                <a:lnTo>
                  <a:pt x="222796" y="828763"/>
                </a:lnTo>
                <a:lnTo>
                  <a:pt x="224015" y="824382"/>
                </a:lnTo>
                <a:lnTo>
                  <a:pt x="224650" y="822083"/>
                </a:lnTo>
                <a:lnTo>
                  <a:pt x="227774" y="818222"/>
                </a:lnTo>
                <a:lnTo>
                  <a:pt x="228371" y="815936"/>
                </a:lnTo>
                <a:lnTo>
                  <a:pt x="229069" y="813104"/>
                </a:lnTo>
                <a:lnTo>
                  <a:pt x="230085" y="806818"/>
                </a:lnTo>
                <a:lnTo>
                  <a:pt x="227876" y="803084"/>
                </a:lnTo>
                <a:lnTo>
                  <a:pt x="224929" y="802005"/>
                </a:lnTo>
                <a:lnTo>
                  <a:pt x="222122" y="801319"/>
                </a:lnTo>
                <a:lnTo>
                  <a:pt x="219151" y="801941"/>
                </a:lnTo>
                <a:lnTo>
                  <a:pt x="216141" y="801357"/>
                </a:lnTo>
                <a:lnTo>
                  <a:pt x="212902" y="800341"/>
                </a:lnTo>
                <a:lnTo>
                  <a:pt x="209740" y="797483"/>
                </a:lnTo>
                <a:lnTo>
                  <a:pt x="207721" y="792327"/>
                </a:lnTo>
                <a:lnTo>
                  <a:pt x="206857" y="789825"/>
                </a:lnTo>
                <a:lnTo>
                  <a:pt x="205600" y="786168"/>
                </a:lnTo>
                <a:lnTo>
                  <a:pt x="204050" y="778497"/>
                </a:lnTo>
                <a:lnTo>
                  <a:pt x="203911" y="772464"/>
                </a:lnTo>
                <a:lnTo>
                  <a:pt x="204711" y="768235"/>
                </a:lnTo>
                <a:lnTo>
                  <a:pt x="205981" y="762457"/>
                </a:lnTo>
                <a:lnTo>
                  <a:pt x="207797" y="755027"/>
                </a:lnTo>
                <a:lnTo>
                  <a:pt x="209524" y="751649"/>
                </a:lnTo>
                <a:lnTo>
                  <a:pt x="211467" y="747864"/>
                </a:lnTo>
                <a:lnTo>
                  <a:pt x="216725" y="740956"/>
                </a:lnTo>
                <a:lnTo>
                  <a:pt x="219913" y="738124"/>
                </a:lnTo>
                <a:lnTo>
                  <a:pt x="225818" y="735418"/>
                </a:lnTo>
                <a:lnTo>
                  <a:pt x="227152" y="733780"/>
                </a:lnTo>
                <a:lnTo>
                  <a:pt x="229247" y="731202"/>
                </a:lnTo>
                <a:lnTo>
                  <a:pt x="230733" y="724458"/>
                </a:lnTo>
                <a:lnTo>
                  <a:pt x="231508" y="721207"/>
                </a:lnTo>
                <a:lnTo>
                  <a:pt x="232028" y="719023"/>
                </a:lnTo>
                <a:lnTo>
                  <a:pt x="231444" y="714133"/>
                </a:lnTo>
                <a:lnTo>
                  <a:pt x="234276" y="709993"/>
                </a:lnTo>
                <a:lnTo>
                  <a:pt x="240728" y="709168"/>
                </a:lnTo>
                <a:lnTo>
                  <a:pt x="242379" y="706958"/>
                </a:lnTo>
                <a:lnTo>
                  <a:pt x="244474" y="704126"/>
                </a:lnTo>
                <a:lnTo>
                  <a:pt x="244982" y="696683"/>
                </a:lnTo>
                <a:lnTo>
                  <a:pt x="245275" y="693191"/>
                </a:lnTo>
                <a:lnTo>
                  <a:pt x="245643" y="688848"/>
                </a:lnTo>
                <a:lnTo>
                  <a:pt x="245224" y="680085"/>
                </a:lnTo>
                <a:lnTo>
                  <a:pt x="244551" y="675792"/>
                </a:lnTo>
                <a:lnTo>
                  <a:pt x="243776" y="670775"/>
                </a:lnTo>
                <a:lnTo>
                  <a:pt x="239801" y="661250"/>
                </a:lnTo>
                <a:lnTo>
                  <a:pt x="239242" y="656221"/>
                </a:lnTo>
                <a:lnTo>
                  <a:pt x="238582" y="650443"/>
                </a:lnTo>
                <a:lnTo>
                  <a:pt x="239382" y="638771"/>
                </a:lnTo>
                <a:lnTo>
                  <a:pt x="240195" y="633031"/>
                </a:lnTo>
                <a:lnTo>
                  <a:pt x="241096" y="626795"/>
                </a:lnTo>
                <a:lnTo>
                  <a:pt x="245592" y="614870"/>
                </a:lnTo>
                <a:lnTo>
                  <a:pt x="246240" y="608622"/>
                </a:lnTo>
                <a:lnTo>
                  <a:pt x="246595" y="605256"/>
                </a:lnTo>
                <a:lnTo>
                  <a:pt x="245529" y="598474"/>
                </a:lnTo>
                <a:lnTo>
                  <a:pt x="245757" y="595083"/>
                </a:lnTo>
                <a:lnTo>
                  <a:pt x="245973" y="591972"/>
                </a:lnTo>
                <a:lnTo>
                  <a:pt x="246176" y="585355"/>
                </a:lnTo>
                <a:lnTo>
                  <a:pt x="247929" y="582764"/>
                </a:lnTo>
                <a:lnTo>
                  <a:pt x="249364" y="580656"/>
                </a:lnTo>
                <a:lnTo>
                  <a:pt x="254177" y="578142"/>
                </a:lnTo>
                <a:lnTo>
                  <a:pt x="258724" y="576859"/>
                </a:lnTo>
                <a:lnTo>
                  <a:pt x="263207" y="577888"/>
                </a:lnTo>
                <a:lnTo>
                  <a:pt x="266191" y="577291"/>
                </a:lnTo>
                <a:lnTo>
                  <a:pt x="267906" y="574687"/>
                </a:lnTo>
                <a:lnTo>
                  <a:pt x="265988" y="571385"/>
                </a:lnTo>
                <a:lnTo>
                  <a:pt x="270916" y="567143"/>
                </a:lnTo>
                <a:lnTo>
                  <a:pt x="271729" y="565137"/>
                </a:lnTo>
                <a:lnTo>
                  <a:pt x="273422" y="561023"/>
                </a:lnTo>
                <a:lnTo>
                  <a:pt x="278713" y="548356"/>
                </a:lnTo>
                <a:lnTo>
                  <a:pt x="283324" y="536867"/>
                </a:lnTo>
                <a:lnTo>
                  <a:pt x="285749" y="529382"/>
                </a:lnTo>
                <a:lnTo>
                  <a:pt x="289778" y="515925"/>
                </a:lnTo>
                <a:lnTo>
                  <a:pt x="294195" y="504609"/>
                </a:lnTo>
                <a:lnTo>
                  <a:pt x="299509" y="496315"/>
                </a:lnTo>
                <a:lnTo>
                  <a:pt x="307604" y="485728"/>
                </a:lnTo>
                <a:lnTo>
                  <a:pt x="316733" y="474780"/>
                </a:lnTo>
                <a:lnTo>
                  <a:pt x="325619" y="464533"/>
                </a:lnTo>
                <a:lnTo>
                  <a:pt x="332981" y="456044"/>
                </a:lnTo>
                <a:lnTo>
                  <a:pt x="339827" y="448708"/>
                </a:lnTo>
                <a:lnTo>
                  <a:pt x="349618" y="438538"/>
                </a:lnTo>
                <a:lnTo>
                  <a:pt x="357263" y="429221"/>
                </a:lnTo>
                <a:lnTo>
                  <a:pt x="362363" y="419098"/>
                </a:lnTo>
                <a:lnTo>
                  <a:pt x="367652" y="405990"/>
                </a:lnTo>
                <a:lnTo>
                  <a:pt x="372122" y="394792"/>
                </a:lnTo>
                <a:lnTo>
                  <a:pt x="373233" y="392111"/>
                </a:lnTo>
                <a:lnTo>
                  <a:pt x="378205" y="379507"/>
                </a:lnTo>
                <a:lnTo>
                  <a:pt x="383705" y="368338"/>
                </a:lnTo>
                <a:lnTo>
                  <a:pt x="387121" y="363372"/>
                </a:lnTo>
                <a:lnTo>
                  <a:pt x="399008" y="357073"/>
                </a:lnTo>
                <a:lnTo>
                  <a:pt x="400748" y="351307"/>
                </a:lnTo>
                <a:lnTo>
                  <a:pt x="401573" y="348653"/>
                </a:lnTo>
                <a:lnTo>
                  <a:pt x="399478" y="343052"/>
                </a:lnTo>
                <a:lnTo>
                  <a:pt x="398576" y="340436"/>
                </a:lnTo>
                <a:lnTo>
                  <a:pt x="396951" y="335813"/>
                </a:lnTo>
                <a:lnTo>
                  <a:pt x="390461" y="327850"/>
                </a:lnTo>
                <a:lnTo>
                  <a:pt x="389508" y="323037"/>
                </a:lnTo>
                <a:lnTo>
                  <a:pt x="389142" y="319626"/>
                </a:lnTo>
                <a:lnTo>
                  <a:pt x="390040" y="306205"/>
                </a:lnTo>
                <a:lnTo>
                  <a:pt x="392417" y="294043"/>
                </a:lnTo>
                <a:lnTo>
                  <a:pt x="393561" y="290621"/>
                </a:lnTo>
                <a:lnTo>
                  <a:pt x="399139" y="278855"/>
                </a:lnTo>
                <a:lnTo>
                  <a:pt x="405616" y="266239"/>
                </a:lnTo>
                <a:lnTo>
                  <a:pt x="409816" y="255270"/>
                </a:lnTo>
                <a:lnTo>
                  <a:pt x="410455" y="246412"/>
                </a:lnTo>
                <a:lnTo>
                  <a:pt x="409862" y="232484"/>
                </a:lnTo>
                <a:lnTo>
                  <a:pt x="409816" y="220472"/>
                </a:lnTo>
                <a:lnTo>
                  <a:pt x="412191" y="205748"/>
                </a:lnTo>
                <a:lnTo>
                  <a:pt x="415607" y="193675"/>
                </a:lnTo>
                <a:lnTo>
                  <a:pt x="420833" y="184536"/>
                </a:lnTo>
                <a:lnTo>
                  <a:pt x="429083" y="173055"/>
                </a:lnTo>
                <a:lnTo>
                  <a:pt x="436613" y="163576"/>
                </a:lnTo>
                <a:lnTo>
                  <a:pt x="438200" y="161683"/>
                </a:lnTo>
                <a:lnTo>
                  <a:pt x="442912" y="157022"/>
                </a:lnTo>
                <a:lnTo>
                  <a:pt x="439191" y="156121"/>
                </a:lnTo>
                <a:lnTo>
                  <a:pt x="436359" y="155028"/>
                </a:lnTo>
                <a:lnTo>
                  <a:pt x="433298" y="152057"/>
                </a:lnTo>
                <a:lnTo>
                  <a:pt x="429285" y="151663"/>
                </a:lnTo>
                <a:lnTo>
                  <a:pt x="425576" y="154000"/>
                </a:lnTo>
                <a:lnTo>
                  <a:pt x="421119" y="154876"/>
                </a:lnTo>
                <a:lnTo>
                  <a:pt x="415950" y="154381"/>
                </a:lnTo>
                <a:lnTo>
                  <a:pt x="412457" y="155460"/>
                </a:lnTo>
                <a:lnTo>
                  <a:pt x="409574" y="157416"/>
                </a:lnTo>
                <a:lnTo>
                  <a:pt x="406717" y="158216"/>
                </a:lnTo>
                <a:lnTo>
                  <a:pt x="400621" y="158229"/>
                </a:lnTo>
                <a:lnTo>
                  <a:pt x="397725" y="157670"/>
                </a:lnTo>
                <a:lnTo>
                  <a:pt x="395668" y="157264"/>
                </a:lnTo>
                <a:lnTo>
                  <a:pt x="391566" y="155778"/>
                </a:lnTo>
                <a:lnTo>
                  <a:pt x="388073" y="152717"/>
                </a:lnTo>
                <a:lnTo>
                  <a:pt x="387083" y="146748"/>
                </a:lnTo>
                <a:lnTo>
                  <a:pt x="382358" y="144310"/>
                </a:lnTo>
                <a:lnTo>
                  <a:pt x="376529" y="147040"/>
                </a:lnTo>
                <a:lnTo>
                  <a:pt x="373811" y="146558"/>
                </a:lnTo>
                <a:lnTo>
                  <a:pt x="371398" y="146113"/>
                </a:lnTo>
                <a:lnTo>
                  <a:pt x="367385" y="142862"/>
                </a:lnTo>
                <a:lnTo>
                  <a:pt x="362521" y="141757"/>
                </a:lnTo>
                <a:lnTo>
                  <a:pt x="357314" y="141732"/>
                </a:lnTo>
                <a:lnTo>
                  <a:pt x="352945" y="142773"/>
                </a:lnTo>
                <a:lnTo>
                  <a:pt x="349453" y="144703"/>
                </a:lnTo>
                <a:lnTo>
                  <a:pt x="346455" y="146773"/>
                </a:lnTo>
                <a:lnTo>
                  <a:pt x="344449" y="149758"/>
                </a:lnTo>
                <a:lnTo>
                  <a:pt x="340550" y="151257"/>
                </a:lnTo>
                <a:lnTo>
                  <a:pt x="334975" y="151701"/>
                </a:lnTo>
                <a:lnTo>
                  <a:pt x="331000" y="149161"/>
                </a:lnTo>
                <a:lnTo>
                  <a:pt x="330225" y="144233"/>
                </a:lnTo>
                <a:lnTo>
                  <a:pt x="327786" y="140030"/>
                </a:lnTo>
                <a:lnTo>
                  <a:pt x="323811" y="136194"/>
                </a:lnTo>
                <a:lnTo>
                  <a:pt x="322275" y="131343"/>
                </a:lnTo>
                <a:lnTo>
                  <a:pt x="321932" y="126085"/>
                </a:lnTo>
                <a:lnTo>
                  <a:pt x="323011" y="123901"/>
                </a:lnTo>
                <a:lnTo>
                  <a:pt x="325132" y="119608"/>
                </a:lnTo>
                <a:lnTo>
                  <a:pt x="335013" y="115836"/>
                </a:lnTo>
                <a:lnTo>
                  <a:pt x="338239" y="112293"/>
                </a:lnTo>
                <a:lnTo>
                  <a:pt x="341515" y="108699"/>
                </a:lnTo>
                <a:lnTo>
                  <a:pt x="346773" y="100330"/>
                </a:lnTo>
                <a:lnTo>
                  <a:pt x="348564" y="95808"/>
                </a:lnTo>
                <a:lnTo>
                  <a:pt x="350278" y="91478"/>
                </a:lnTo>
                <a:lnTo>
                  <a:pt x="352691" y="82143"/>
                </a:lnTo>
                <a:lnTo>
                  <a:pt x="352183" y="77508"/>
                </a:lnTo>
                <a:lnTo>
                  <a:pt x="351942" y="75234"/>
                </a:lnTo>
                <a:lnTo>
                  <a:pt x="349872" y="71031"/>
                </a:lnTo>
                <a:lnTo>
                  <a:pt x="347230" y="67284"/>
                </a:lnTo>
                <a:lnTo>
                  <a:pt x="344144" y="63169"/>
                </a:lnTo>
                <a:lnTo>
                  <a:pt x="340017" y="62547"/>
                </a:lnTo>
                <a:lnTo>
                  <a:pt x="337007" y="65874"/>
                </a:lnTo>
                <a:lnTo>
                  <a:pt x="333171" y="66306"/>
                </a:lnTo>
                <a:lnTo>
                  <a:pt x="328993" y="65430"/>
                </a:lnTo>
                <a:lnTo>
                  <a:pt x="327367" y="64274"/>
                </a:lnTo>
                <a:lnTo>
                  <a:pt x="324802" y="62445"/>
                </a:lnTo>
                <a:lnTo>
                  <a:pt x="321525" y="56616"/>
                </a:lnTo>
                <a:lnTo>
                  <a:pt x="320662" y="53581"/>
                </a:lnTo>
                <a:lnTo>
                  <a:pt x="319849" y="50761"/>
                </a:lnTo>
                <a:lnTo>
                  <a:pt x="322046" y="44399"/>
                </a:lnTo>
                <a:lnTo>
                  <a:pt x="320662" y="41808"/>
                </a:lnTo>
                <a:lnTo>
                  <a:pt x="319633" y="39878"/>
                </a:lnTo>
                <a:lnTo>
                  <a:pt x="315556" y="37325"/>
                </a:lnTo>
                <a:lnTo>
                  <a:pt x="311137" y="36474"/>
                </a:lnTo>
                <a:lnTo>
                  <a:pt x="306069" y="37363"/>
                </a:lnTo>
                <a:lnTo>
                  <a:pt x="302856" y="40246"/>
                </a:lnTo>
                <a:lnTo>
                  <a:pt x="303148" y="45021"/>
                </a:lnTo>
                <a:lnTo>
                  <a:pt x="300748" y="47713"/>
                </a:lnTo>
                <a:lnTo>
                  <a:pt x="297573" y="48882"/>
                </a:lnTo>
                <a:lnTo>
                  <a:pt x="294551" y="49555"/>
                </a:lnTo>
                <a:lnTo>
                  <a:pt x="291325" y="49987"/>
                </a:lnTo>
                <a:lnTo>
                  <a:pt x="288455" y="48323"/>
                </a:lnTo>
                <a:lnTo>
                  <a:pt x="286461" y="44716"/>
                </a:lnTo>
                <a:lnTo>
                  <a:pt x="286334" y="40424"/>
                </a:lnTo>
                <a:lnTo>
                  <a:pt x="289674" y="36233"/>
                </a:lnTo>
                <a:lnTo>
                  <a:pt x="291947" y="31572"/>
                </a:lnTo>
                <a:lnTo>
                  <a:pt x="294995" y="26911"/>
                </a:lnTo>
                <a:lnTo>
                  <a:pt x="295465" y="24231"/>
                </a:lnTo>
                <a:lnTo>
                  <a:pt x="296240" y="19837"/>
                </a:lnTo>
                <a:lnTo>
                  <a:pt x="296341" y="10033"/>
                </a:lnTo>
                <a:lnTo>
                  <a:pt x="293662" y="6464"/>
                </a:lnTo>
                <a:lnTo>
                  <a:pt x="291452" y="3543"/>
                </a:lnTo>
                <a:lnTo>
                  <a:pt x="283641" y="1803"/>
                </a:lnTo>
                <a:lnTo>
                  <a:pt x="280073" y="1028"/>
                </a:lnTo>
                <a:lnTo>
                  <a:pt x="275323" y="0"/>
                </a:lnTo>
                <a:lnTo>
                  <a:pt x="260680" y="127"/>
                </a:lnTo>
                <a:lnTo>
                  <a:pt x="252003" y="345"/>
                </a:lnTo>
                <a:lnTo>
                  <a:pt x="237979" y="1104"/>
                </a:lnTo>
                <a:lnTo>
                  <a:pt x="225882" y="2298"/>
                </a:lnTo>
                <a:lnTo>
                  <a:pt x="220861" y="3227"/>
                </a:lnTo>
                <a:lnTo>
                  <a:pt x="207440" y="6435"/>
                </a:lnTo>
                <a:lnTo>
                  <a:pt x="195440" y="9372"/>
                </a:lnTo>
                <a:lnTo>
                  <a:pt x="192163" y="10083"/>
                </a:lnTo>
                <a:lnTo>
                  <a:pt x="185572" y="11442"/>
                </a:lnTo>
                <a:lnTo>
                  <a:pt x="182257" y="12039"/>
                </a:lnTo>
                <a:lnTo>
                  <a:pt x="181355" y="12204"/>
                </a:lnTo>
                <a:lnTo>
                  <a:pt x="177799" y="13995"/>
                </a:lnTo>
                <a:lnTo>
                  <a:pt x="175107" y="17348"/>
                </a:lnTo>
                <a:lnTo>
                  <a:pt x="169697" y="16103"/>
                </a:lnTo>
                <a:lnTo>
                  <a:pt x="165976" y="17614"/>
                </a:lnTo>
                <a:lnTo>
                  <a:pt x="162813" y="19431"/>
                </a:lnTo>
                <a:lnTo>
                  <a:pt x="161264" y="22783"/>
                </a:lnTo>
                <a:lnTo>
                  <a:pt x="161594" y="27241"/>
                </a:lnTo>
                <a:lnTo>
                  <a:pt x="162648" y="28943"/>
                </a:lnTo>
                <a:lnTo>
                  <a:pt x="165773" y="31153"/>
                </a:lnTo>
                <a:lnTo>
                  <a:pt x="168833" y="31978"/>
                </a:lnTo>
                <a:lnTo>
                  <a:pt x="172732" y="31851"/>
                </a:lnTo>
                <a:lnTo>
                  <a:pt x="176237" y="31153"/>
                </a:lnTo>
                <a:lnTo>
                  <a:pt x="179133" y="29260"/>
                </a:lnTo>
                <a:lnTo>
                  <a:pt x="182498" y="28600"/>
                </a:lnTo>
                <a:lnTo>
                  <a:pt x="186308" y="28054"/>
                </a:lnTo>
                <a:lnTo>
                  <a:pt x="189331" y="29806"/>
                </a:lnTo>
                <a:lnTo>
                  <a:pt x="191312" y="33197"/>
                </a:lnTo>
                <a:lnTo>
                  <a:pt x="191236" y="37490"/>
                </a:lnTo>
                <a:lnTo>
                  <a:pt x="187083" y="41363"/>
                </a:lnTo>
                <a:lnTo>
                  <a:pt x="185839" y="43611"/>
                </a:lnTo>
                <a:lnTo>
                  <a:pt x="184175" y="46609"/>
                </a:lnTo>
                <a:lnTo>
                  <a:pt x="180936" y="52692"/>
                </a:lnTo>
                <a:lnTo>
                  <a:pt x="179857" y="55943"/>
                </a:lnTo>
                <a:lnTo>
                  <a:pt x="178257" y="60794"/>
                </a:lnTo>
                <a:lnTo>
                  <a:pt x="175945" y="70942"/>
                </a:lnTo>
                <a:lnTo>
                  <a:pt x="176148" y="80429"/>
                </a:lnTo>
                <a:lnTo>
                  <a:pt x="179235" y="88785"/>
                </a:lnTo>
                <a:lnTo>
                  <a:pt x="180047" y="93103"/>
                </a:lnTo>
                <a:lnTo>
                  <a:pt x="180517" y="95554"/>
                </a:lnTo>
                <a:lnTo>
                  <a:pt x="181914" y="100571"/>
                </a:lnTo>
                <a:lnTo>
                  <a:pt x="181495" y="103047"/>
                </a:lnTo>
                <a:lnTo>
                  <a:pt x="181000" y="105968"/>
                </a:lnTo>
                <a:lnTo>
                  <a:pt x="178193" y="111506"/>
                </a:lnTo>
                <a:lnTo>
                  <a:pt x="174434" y="115125"/>
                </a:lnTo>
                <a:lnTo>
                  <a:pt x="169684" y="115989"/>
                </a:lnTo>
                <a:lnTo>
                  <a:pt x="165760" y="119024"/>
                </a:lnTo>
                <a:lnTo>
                  <a:pt x="162623" y="123520"/>
                </a:lnTo>
                <a:lnTo>
                  <a:pt x="161010" y="125704"/>
                </a:lnTo>
                <a:lnTo>
                  <a:pt x="159092" y="128308"/>
                </a:lnTo>
                <a:lnTo>
                  <a:pt x="156451" y="134531"/>
                </a:lnTo>
                <a:lnTo>
                  <a:pt x="153949" y="136575"/>
                </a:lnTo>
                <a:lnTo>
                  <a:pt x="151002" y="138988"/>
                </a:lnTo>
                <a:lnTo>
                  <a:pt x="143192" y="140449"/>
                </a:lnTo>
                <a:lnTo>
                  <a:pt x="139814" y="142189"/>
                </a:lnTo>
                <a:lnTo>
                  <a:pt x="136359" y="143979"/>
                </a:lnTo>
                <a:lnTo>
                  <a:pt x="129997" y="148526"/>
                </a:lnTo>
                <a:lnTo>
                  <a:pt x="126771" y="150710"/>
                </a:lnTo>
                <a:lnTo>
                  <a:pt x="123748" y="152742"/>
                </a:lnTo>
                <a:lnTo>
                  <a:pt x="118173" y="157670"/>
                </a:lnTo>
                <a:lnTo>
                  <a:pt x="114807" y="159042"/>
                </a:lnTo>
                <a:lnTo>
                  <a:pt x="112560" y="159969"/>
                </a:lnTo>
                <a:lnTo>
                  <a:pt x="107607" y="161048"/>
                </a:lnTo>
                <a:lnTo>
                  <a:pt x="103441" y="160401"/>
                </a:lnTo>
                <a:lnTo>
                  <a:pt x="100596" y="157835"/>
                </a:lnTo>
                <a:lnTo>
                  <a:pt x="96570" y="156870"/>
                </a:lnTo>
                <a:lnTo>
                  <a:pt x="91770" y="157035"/>
                </a:lnTo>
                <a:lnTo>
                  <a:pt x="87312" y="157759"/>
                </a:lnTo>
                <a:lnTo>
                  <a:pt x="83223" y="159219"/>
                </a:lnTo>
                <a:lnTo>
                  <a:pt x="78765" y="161328"/>
                </a:lnTo>
                <a:lnTo>
                  <a:pt x="74104" y="164452"/>
                </a:lnTo>
                <a:lnTo>
                  <a:pt x="71856" y="166128"/>
                </a:lnTo>
                <a:lnTo>
                  <a:pt x="68935" y="168275"/>
                </a:lnTo>
                <a:lnTo>
                  <a:pt x="62826" y="172529"/>
                </a:lnTo>
                <a:lnTo>
                  <a:pt x="60807" y="175539"/>
                </a:lnTo>
                <a:lnTo>
                  <a:pt x="59753" y="177126"/>
                </a:lnTo>
                <a:lnTo>
                  <a:pt x="59042" y="180987"/>
                </a:lnTo>
                <a:lnTo>
                  <a:pt x="58445" y="182778"/>
                </a:lnTo>
                <a:lnTo>
                  <a:pt x="57607" y="185369"/>
                </a:lnTo>
                <a:lnTo>
                  <a:pt x="56375" y="190754"/>
                </a:lnTo>
                <a:lnTo>
                  <a:pt x="55003" y="193128"/>
                </a:lnTo>
                <a:lnTo>
                  <a:pt x="53098" y="196418"/>
                </a:lnTo>
                <a:lnTo>
                  <a:pt x="47345" y="201637"/>
                </a:lnTo>
                <a:lnTo>
                  <a:pt x="44856" y="204533"/>
                </a:lnTo>
                <a:lnTo>
                  <a:pt x="41719" y="208191"/>
                </a:lnTo>
                <a:lnTo>
                  <a:pt x="34988" y="215226"/>
                </a:lnTo>
                <a:lnTo>
                  <a:pt x="32537" y="219392"/>
                </a:lnTo>
                <a:lnTo>
                  <a:pt x="30060" y="223621"/>
                </a:lnTo>
                <a:lnTo>
                  <a:pt x="26923" y="233006"/>
                </a:lnTo>
                <a:lnTo>
                  <a:pt x="25476" y="237693"/>
                </a:lnTo>
                <a:lnTo>
                  <a:pt x="24472" y="240893"/>
                </a:lnTo>
                <a:lnTo>
                  <a:pt x="23177" y="247484"/>
                </a:lnTo>
                <a:lnTo>
                  <a:pt x="22390" y="250736"/>
                </a:lnTo>
                <a:lnTo>
                  <a:pt x="21640" y="253822"/>
                </a:lnTo>
                <a:lnTo>
                  <a:pt x="19494" y="259892"/>
                </a:lnTo>
                <a:lnTo>
                  <a:pt x="19316" y="263055"/>
                </a:lnTo>
                <a:lnTo>
                  <a:pt x="19113" y="266293"/>
                </a:lnTo>
                <a:lnTo>
                  <a:pt x="19570" y="272986"/>
                </a:lnTo>
                <a:lnTo>
                  <a:pt x="20942" y="275920"/>
                </a:lnTo>
                <a:lnTo>
                  <a:pt x="22148" y="278498"/>
                </a:lnTo>
                <a:lnTo>
                  <a:pt x="27012" y="281978"/>
                </a:lnTo>
                <a:lnTo>
                  <a:pt x="28727" y="284264"/>
                </a:lnTo>
                <a:lnTo>
                  <a:pt x="32181" y="288823"/>
                </a:lnTo>
                <a:lnTo>
                  <a:pt x="37122" y="299237"/>
                </a:lnTo>
                <a:lnTo>
                  <a:pt x="40512" y="303834"/>
                </a:lnTo>
                <a:lnTo>
                  <a:pt x="42887" y="307060"/>
                </a:lnTo>
                <a:lnTo>
                  <a:pt x="47955" y="313436"/>
                </a:lnTo>
                <a:lnTo>
                  <a:pt x="51206" y="315785"/>
                </a:lnTo>
                <a:lnTo>
                  <a:pt x="54571" y="318236"/>
                </a:lnTo>
                <a:lnTo>
                  <a:pt x="63144" y="319938"/>
                </a:lnTo>
                <a:lnTo>
                  <a:pt x="66420" y="322503"/>
                </a:lnTo>
                <a:lnTo>
                  <a:pt x="69735" y="325069"/>
                </a:lnTo>
                <a:lnTo>
                  <a:pt x="74218" y="332371"/>
                </a:lnTo>
                <a:lnTo>
                  <a:pt x="76758" y="335724"/>
                </a:lnTo>
                <a:lnTo>
                  <a:pt x="79247" y="339039"/>
                </a:lnTo>
                <a:lnTo>
                  <a:pt x="83883" y="345948"/>
                </a:lnTo>
                <a:lnTo>
                  <a:pt x="86537" y="349135"/>
                </a:lnTo>
                <a:lnTo>
                  <a:pt x="89319" y="352450"/>
                </a:lnTo>
                <a:lnTo>
                  <a:pt x="96608" y="357746"/>
                </a:lnTo>
                <a:lnTo>
                  <a:pt x="98501" y="361632"/>
                </a:lnTo>
                <a:lnTo>
                  <a:pt x="100368" y="365506"/>
                </a:lnTo>
                <a:lnTo>
                  <a:pt x="99440" y="374611"/>
                </a:lnTo>
                <a:lnTo>
                  <a:pt x="100850" y="378675"/>
                </a:lnTo>
                <a:lnTo>
                  <a:pt x="102209" y="382549"/>
                </a:lnTo>
                <a:lnTo>
                  <a:pt x="107327" y="389140"/>
                </a:lnTo>
                <a:lnTo>
                  <a:pt x="109194" y="392798"/>
                </a:lnTo>
                <a:lnTo>
                  <a:pt x="111886" y="398119"/>
                </a:lnTo>
                <a:lnTo>
                  <a:pt x="117474" y="408876"/>
                </a:lnTo>
                <a:lnTo>
                  <a:pt x="118605" y="414731"/>
                </a:lnTo>
                <a:lnTo>
                  <a:pt x="119392" y="418731"/>
                </a:lnTo>
                <a:lnTo>
                  <a:pt x="120256" y="427482"/>
                </a:lnTo>
                <a:lnTo>
                  <a:pt x="118249" y="431038"/>
                </a:lnTo>
                <a:lnTo>
                  <a:pt x="115049" y="434111"/>
                </a:lnTo>
                <a:lnTo>
                  <a:pt x="112255" y="433743"/>
                </a:lnTo>
                <a:lnTo>
                  <a:pt x="111036" y="430288"/>
                </a:lnTo>
                <a:lnTo>
                  <a:pt x="107264" y="428256"/>
                </a:lnTo>
                <a:lnTo>
                  <a:pt x="101422" y="427240"/>
                </a:lnTo>
                <a:lnTo>
                  <a:pt x="98678" y="427774"/>
                </a:lnTo>
                <a:lnTo>
                  <a:pt x="96342" y="429514"/>
                </a:lnTo>
                <a:lnTo>
                  <a:pt x="92925" y="430466"/>
                </a:lnTo>
                <a:lnTo>
                  <a:pt x="87617" y="429247"/>
                </a:lnTo>
                <a:lnTo>
                  <a:pt x="82816" y="430237"/>
                </a:lnTo>
                <a:lnTo>
                  <a:pt x="78663" y="432396"/>
                </a:lnTo>
                <a:lnTo>
                  <a:pt x="75374" y="433971"/>
                </a:lnTo>
                <a:lnTo>
                  <a:pt x="71856" y="435927"/>
                </a:lnTo>
                <a:lnTo>
                  <a:pt x="67856" y="433959"/>
                </a:lnTo>
                <a:lnTo>
                  <a:pt x="64261" y="433006"/>
                </a:lnTo>
                <a:lnTo>
                  <a:pt x="59702" y="433247"/>
                </a:lnTo>
                <a:lnTo>
                  <a:pt x="55816" y="432206"/>
                </a:lnTo>
                <a:lnTo>
                  <a:pt x="52781" y="430085"/>
                </a:lnTo>
                <a:lnTo>
                  <a:pt x="51028" y="429768"/>
                </a:lnTo>
                <a:lnTo>
                  <a:pt x="47358" y="429107"/>
                </a:lnTo>
                <a:lnTo>
                  <a:pt x="39725" y="429590"/>
                </a:lnTo>
                <a:lnTo>
                  <a:pt x="36169" y="430682"/>
                </a:lnTo>
                <a:lnTo>
                  <a:pt x="33058" y="431622"/>
                </a:lnTo>
                <a:lnTo>
                  <a:pt x="27165" y="434848"/>
                </a:lnTo>
                <a:lnTo>
                  <a:pt x="23164" y="439051"/>
                </a:lnTo>
                <a:lnTo>
                  <a:pt x="21666" y="444157"/>
                </a:lnTo>
                <a:lnTo>
                  <a:pt x="20218" y="446265"/>
                </a:lnTo>
                <a:lnTo>
                  <a:pt x="18046" y="449402"/>
                </a:lnTo>
                <a:lnTo>
                  <a:pt x="13131" y="455396"/>
                </a:lnTo>
                <a:lnTo>
                  <a:pt x="10071" y="457682"/>
                </a:lnTo>
                <a:lnTo>
                  <a:pt x="8508" y="458838"/>
                </a:lnTo>
                <a:lnTo>
                  <a:pt x="4584" y="459816"/>
                </a:lnTo>
                <a:lnTo>
                  <a:pt x="2197" y="461518"/>
                </a:lnTo>
                <a:lnTo>
                  <a:pt x="0" y="464553"/>
                </a:lnTo>
                <a:lnTo>
                  <a:pt x="1346" y="468528"/>
                </a:lnTo>
                <a:lnTo>
                  <a:pt x="5575" y="469252"/>
                </a:lnTo>
                <a:lnTo>
                  <a:pt x="9372" y="470839"/>
                </a:lnTo>
                <a:lnTo>
                  <a:pt x="13563" y="472236"/>
                </a:lnTo>
                <a:lnTo>
                  <a:pt x="15506" y="473265"/>
                </a:lnTo>
                <a:lnTo>
                  <a:pt x="18491" y="474827"/>
                </a:lnTo>
                <a:lnTo>
                  <a:pt x="23990" y="478739"/>
                </a:lnTo>
                <a:lnTo>
                  <a:pt x="26746" y="480682"/>
                </a:lnTo>
                <a:lnTo>
                  <a:pt x="30810" y="483565"/>
                </a:lnTo>
                <a:lnTo>
                  <a:pt x="39306" y="488988"/>
                </a:lnTo>
                <a:lnTo>
                  <a:pt x="42684" y="492645"/>
                </a:lnTo>
                <a:lnTo>
                  <a:pt x="46367" y="496633"/>
                </a:lnTo>
                <a:lnTo>
                  <a:pt x="51244" y="506463"/>
                </a:lnTo>
                <a:lnTo>
                  <a:pt x="54279" y="510946"/>
                </a:lnTo>
                <a:lnTo>
                  <a:pt x="56972" y="514934"/>
                </a:lnTo>
                <a:lnTo>
                  <a:pt x="64261" y="521893"/>
                </a:lnTo>
                <a:lnTo>
                  <a:pt x="65519" y="526529"/>
                </a:lnTo>
                <a:lnTo>
                  <a:pt x="66509" y="530186"/>
                </a:lnTo>
                <a:lnTo>
                  <a:pt x="64782" y="537857"/>
                </a:lnTo>
                <a:lnTo>
                  <a:pt x="64071" y="541578"/>
                </a:lnTo>
                <a:lnTo>
                  <a:pt x="63487" y="544588"/>
                </a:lnTo>
                <a:lnTo>
                  <a:pt x="60528" y="550278"/>
                </a:lnTo>
                <a:lnTo>
                  <a:pt x="60705" y="555866"/>
                </a:lnTo>
                <a:lnTo>
                  <a:pt x="62128" y="561187"/>
                </a:lnTo>
                <a:lnTo>
                  <a:pt x="65989" y="564337"/>
                </a:lnTo>
                <a:lnTo>
                  <a:pt x="71488" y="563499"/>
                </a:lnTo>
                <a:lnTo>
                  <a:pt x="76352" y="564997"/>
                </a:lnTo>
                <a:lnTo>
                  <a:pt x="81495" y="566851"/>
                </a:lnTo>
                <a:lnTo>
                  <a:pt x="83273" y="568756"/>
                </a:lnTo>
                <a:lnTo>
                  <a:pt x="86448" y="572147"/>
                </a:lnTo>
                <a:lnTo>
                  <a:pt x="87871" y="581939"/>
                </a:lnTo>
                <a:lnTo>
                  <a:pt x="90169" y="585965"/>
                </a:lnTo>
                <a:lnTo>
                  <a:pt x="91668" y="588606"/>
                </a:lnTo>
                <a:lnTo>
                  <a:pt x="95630" y="593255"/>
                </a:lnTo>
                <a:lnTo>
                  <a:pt x="97586" y="595579"/>
                </a:lnTo>
                <a:lnTo>
                  <a:pt x="99885" y="598297"/>
                </a:lnTo>
                <a:lnTo>
                  <a:pt x="105651" y="602881"/>
                </a:lnTo>
                <a:lnTo>
                  <a:pt x="107200" y="606082"/>
                </a:lnTo>
                <a:lnTo>
                  <a:pt x="108800" y="609396"/>
                </a:lnTo>
                <a:lnTo>
                  <a:pt x="110210" y="616978"/>
                </a:lnTo>
                <a:lnTo>
                  <a:pt x="109550" y="620585"/>
                </a:lnTo>
                <a:lnTo>
                  <a:pt x="109067" y="623227"/>
                </a:lnTo>
                <a:lnTo>
                  <a:pt x="105930" y="627849"/>
                </a:lnTo>
                <a:lnTo>
                  <a:pt x="102514" y="631812"/>
                </a:lnTo>
                <a:lnTo>
                  <a:pt x="97726" y="634136"/>
                </a:lnTo>
                <a:lnTo>
                  <a:pt x="95084" y="637654"/>
                </a:lnTo>
                <a:lnTo>
                  <a:pt x="93687" y="640854"/>
                </a:lnTo>
                <a:lnTo>
                  <a:pt x="93090" y="643216"/>
                </a:lnTo>
                <a:lnTo>
                  <a:pt x="92824" y="644626"/>
                </a:lnTo>
                <a:lnTo>
                  <a:pt x="92430" y="648246"/>
                </a:lnTo>
                <a:lnTo>
                  <a:pt x="94665" y="655396"/>
                </a:lnTo>
                <a:lnTo>
                  <a:pt x="95237" y="659003"/>
                </a:lnTo>
                <a:lnTo>
                  <a:pt x="95719" y="662000"/>
                </a:lnTo>
                <a:lnTo>
                  <a:pt x="95732" y="668235"/>
                </a:lnTo>
                <a:lnTo>
                  <a:pt x="97053" y="670966"/>
                </a:lnTo>
                <a:lnTo>
                  <a:pt x="98844" y="674649"/>
                </a:lnTo>
                <a:lnTo>
                  <a:pt x="105714" y="679729"/>
                </a:lnTo>
                <a:lnTo>
                  <a:pt x="108280" y="682917"/>
                </a:lnTo>
                <a:lnTo>
                  <a:pt x="110286" y="685406"/>
                </a:lnTo>
                <a:lnTo>
                  <a:pt x="114198" y="690524"/>
                </a:lnTo>
                <a:lnTo>
                  <a:pt x="115531" y="693420"/>
                </a:lnTo>
                <a:lnTo>
                  <a:pt x="117449" y="697598"/>
                </a:lnTo>
                <a:lnTo>
                  <a:pt x="120027" y="706589"/>
                </a:lnTo>
                <a:lnTo>
                  <a:pt x="120243" y="711187"/>
                </a:lnTo>
                <a:lnTo>
                  <a:pt x="120259" y="712084"/>
                </a:lnTo>
                <a:lnTo>
                  <a:pt x="118192" y="724866"/>
                </a:lnTo>
                <a:lnTo>
                  <a:pt x="115900" y="737273"/>
                </a:lnTo>
                <a:lnTo>
                  <a:pt x="115569" y="742911"/>
                </a:lnTo>
                <a:lnTo>
                  <a:pt x="115798" y="754240"/>
                </a:lnTo>
                <a:lnTo>
                  <a:pt x="116979" y="759752"/>
                </a:lnTo>
                <a:lnTo>
                  <a:pt x="118021" y="764616"/>
                </a:lnTo>
                <a:lnTo>
                  <a:pt x="122821" y="773468"/>
                </a:lnTo>
                <a:lnTo>
                  <a:pt x="124231" y="778230"/>
                </a:lnTo>
                <a:lnTo>
                  <a:pt x="125402" y="782665"/>
                </a:lnTo>
                <a:lnTo>
                  <a:pt x="128222" y="796114"/>
                </a:lnTo>
                <a:lnTo>
                  <a:pt x="130390" y="808316"/>
                </a:lnTo>
                <a:lnTo>
                  <a:pt x="131166" y="813182"/>
                </a:lnTo>
                <a:lnTo>
                  <a:pt x="133086" y="826834"/>
                </a:lnTo>
                <a:lnTo>
                  <a:pt x="134378" y="839114"/>
                </a:lnTo>
                <a:lnTo>
                  <a:pt x="134894" y="854522"/>
                </a:lnTo>
                <a:lnTo>
                  <a:pt x="134378" y="867016"/>
                </a:lnTo>
                <a:lnTo>
                  <a:pt x="134183" y="868262"/>
                </a:lnTo>
                <a:lnTo>
                  <a:pt x="130772" y="880947"/>
                </a:lnTo>
                <a:lnTo>
                  <a:pt x="127495" y="893114"/>
                </a:lnTo>
                <a:lnTo>
                  <a:pt x="126555" y="898588"/>
                </a:lnTo>
                <a:lnTo>
                  <a:pt x="127317" y="909929"/>
                </a:lnTo>
                <a:lnTo>
                  <a:pt x="125679" y="915225"/>
                </a:lnTo>
                <a:lnTo>
                  <a:pt x="124332" y="919607"/>
                </a:lnTo>
                <a:lnTo>
                  <a:pt x="120103" y="928192"/>
                </a:lnTo>
                <a:lnTo>
                  <a:pt x="116624" y="931176"/>
                </a:lnTo>
                <a:lnTo>
                  <a:pt x="116890" y="932776"/>
                </a:lnTo>
                <a:lnTo>
                  <a:pt x="120535" y="935570"/>
                </a:lnTo>
                <a:lnTo>
                  <a:pt x="124802" y="934364"/>
                </a:lnTo>
                <a:lnTo>
                  <a:pt x="128447" y="937336"/>
                </a:lnTo>
                <a:lnTo>
                  <a:pt x="128282" y="944003"/>
                </a:lnTo>
                <a:lnTo>
                  <a:pt x="129844" y="946391"/>
                </a:lnTo>
                <a:lnTo>
                  <a:pt x="131584" y="949045"/>
                </a:lnTo>
                <a:lnTo>
                  <a:pt x="137591" y="952207"/>
                </a:lnTo>
                <a:lnTo>
                  <a:pt x="139268" y="954900"/>
                </a:lnTo>
                <a:lnTo>
                  <a:pt x="141643" y="958748"/>
                </a:lnTo>
                <a:lnTo>
                  <a:pt x="141770" y="968476"/>
                </a:lnTo>
                <a:lnTo>
                  <a:pt x="144157" y="972299"/>
                </a:lnTo>
                <a:lnTo>
                  <a:pt x="145681" y="974737"/>
                </a:lnTo>
                <a:lnTo>
                  <a:pt x="150825" y="977747"/>
                </a:lnTo>
                <a:lnTo>
                  <a:pt x="154787" y="982383"/>
                </a:lnTo>
                <a:lnTo>
                  <a:pt x="158902" y="987653"/>
                </a:lnTo>
                <a:lnTo>
                  <a:pt x="159753" y="990777"/>
                </a:lnTo>
                <a:lnTo>
                  <a:pt x="160781" y="994587"/>
                </a:lnTo>
                <a:lnTo>
                  <a:pt x="160781" y="1003020"/>
                </a:lnTo>
                <a:lnTo>
                  <a:pt x="159016" y="1006563"/>
                </a:lnTo>
                <a:lnTo>
                  <a:pt x="156743" y="1011135"/>
                </a:lnTo>
                <a:lnTo>
                  <a:pt x="146456" y="1015606"/>
                </a:lnTo>
                <a:lnTo>
                  <a:pt x="143255" y="1019594"/>
                </a:lnTo>
                <a:lnTo>
                  <a:pt x="141020" y="1022388"/>
                </a:lnTo>
                <a:lnTo>
                  <a:pt x="137312" y="1028776"/>
                </a:lnTo>
                <a:lnTo>
                  <a:pt x="136728" y="1032281"/>
                </a:lnTo>
                <a:lnTo>
                  <a:pt x="136385" y="1034402"/>
                </a:lnTo>
                <a:lnTo>
                  <a:pt x="138315" y="1038669"/>
                </a:lnTo>
                <a:lnTo>
                  <a:pt x="137667" y="1043089"/>
                </a:lnTo>
                <a:lnTo>
                  <a:pt x="134531" y="1046886"/>
                </a:lnTo>
                <a:lnTo>
                  <a:pt x="134010" y="1049134"/>
                </a:lnTo>
                <a:lnTo>
                  <a:pt x="133388" y="1051877"/>
                </a:lnTo>
                <a:lnTo>
                  <a:pt x="134010" y="1060361"/>
                </a:lnTo>
                <a:lnTo>
                  <a:pt x="172402" y="1060361"/>
                </a:lnTo>
                <a:lnTo>
                  <a:pt x="174485" y="1056563"/>
                </a:lnTo>
                <a:lnTo>
                  <a:pt x="177876" y="1054239"/>
                </a:lnTo>
                <a:lnTo>
                  <a:pt x="186994" y="1055331"/>
                </a:lnTo>
                <a:lnTo>
                  <a:pt x="190919" y="1056563"/>
                </a:lnTo>
                <a:lnTo>
                  <a:pt x="195554" y="1058024"/>
                </a:lnTo>
                <a:lnTo>
                  <a:pt x="202488" y="1065555"/>
                </a:lnTo>
                <a:lnTo>
                  <a:pt x="206857" y="1067676"/>
                </a:lnTo>
                <a:lnTo>
                  <a:pt x="211569" y="1069975"/>
                </a:lnTo>
                <a:lnTo>
                  <a:pt x="221678" y="1073924"/>
                </a:lnTo>
                <a:lnTo>
                  <a:pt x="226910" y="1073734"/>
                </a:lnTo>
                <a:lnTo>
                  <a:pt x="230860" y="1073556"/>
                </a:lnTo>
                <a:lnTo>
                  <a:pt x="238290" y="1070025"/>
                </a:lnTo>
                <a:lnTo>
                  <a:pt x="241655" y="1067930"/>
                </a:lnTo>
                <a:lnTo>
                  <a:pt x="246875" y="1064666"/>
                </a:lnTo>
                <a:lnTo>
                  <a:pt x="256501" y="1056449"/>
                </a:lnTo>
                <a:lnTo>
                  <a:pt x="259778" y="1051255"/>
                </a:lnTo>
                <a:lnTo>
                  <a:pt x="261759" y="1048092"/>
                </a:lnTo>
                <a:lnTo>
                  <a:pt x="261759" y="1039888"/>
                </a:lnTo>
                <a:lnTo>
                  <a:pt x="264121" y="1036993"/>
                </a:lnTo>
                <a:lnTo>
                  <a:pt x="265074" y="1035812"/>
                </a:lnTo>
                <a:lnTo>
                  <a:pt x="268592" y="1035354"/>
                </a:lnTo>
                <a:lnTo>
                  <a:pt x="270903" y="1031938"/>
                </a:lnTo>
                <a:lnTo>
                  <a:pt x="270979" y="102629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5901335" y="1844707"/>
            <a:ext cx="302081" cy="732221"/>
          </a:xfrm>
          <a:custGeom>
            <a:avLst/>
            <a:gdLst/>
            <a:ahLst/>
            <a:cxnLst/>
            <a:rect l="l" t="t" r="r" b="b"/>
            <a:pathLst>
              <a:path w="443052" h="1073924">
                <a:moveTo>
                  <a:pt x="93230" y="643216"/>
                </a:moveTo>
                <a:lnTo>
                  <a:pt x="93827" y="640854"/>
                </a:lnTo>
                <a:lnTo>
                  <a:pt x="95224" y="637654"/>
                </a:lnTo>
                <a:lnTo>
                  <a:pt x="96342" y="636168"/>
                </a:lnTo>
                <a:lnTo>
                  <a:pt x="97866" y="634136"/>
                </a:lnTo>
                <a:lnTo>
                  <a:pt x="102654" y="631812"/>
                </a:lnTo>
                <a:lnTo>
                  <a:pt x="104317" y="629881"/>
                </a:lnTo>
                <a:lnTo>
                  <a:pt x="106070" y="627849"/>
                </a:lnTo>
                <a:lnTo>
                  <a:pt x="109207" y="623227"/>
                </a:lnTo>
                <a:lnTo>
                  <a:pt x="109689" y="620585"/>
                </a:lnTo>
                <a:lnTo>
                  <a:pt x="110350" y="616978"/>
                </a:lnTo>
                <a:lnTo>
                  <a:pt x="108940" y="609396"/>
                </a:lnTo>
                <a:lnTo>
                  <a:pt x="107340" y="606082"/>
                </a:lnTo>
                <a:lnTo>
                  <a:pt x="105791" y="602881"/>
                </a:lnTo>
                <a:lnTo>
                  <a:pt x="100025" y="598297"/>
                </a:lnTo>
                <a:lnTo>
                  <a:pt x="97726" y="595579"/>
                </a:lnTo>
                <a:lnTo>
                  <a:pt x="95770" y="593255"/>
                </a:lnTo>
                <a:lnTo>
                  <a:pt x="91808" y="588606"/>
                </a:lnTo>
                <a:lnTo>
                  <a:pt x="90309" y="585965"/>
                </a:lnTo>
                <a:lnTo>
                  <a:pt x="88011" y="581939"/>
                </a:lnTo>
                <a:lnTo>
                  <a:pt x="86588" y="572147"/>
                </a:lnTo>
                <a:lnTo>
                  <a:pt x="83413" y="568756"/>
                </a:lnTo>
                <a:lnTo>
                  <a:pt x="81635" y="566851"/>
                </a:lnTo>
                <a:lnTo>
                  <a:pt x="76492" y="564997"/>
                </a:lnTo>
                <a:lnTo>
                  <a:pt x="73990" y="564222"/>
                </a:lnTo>
                <a:lnTo>
                  <a:pt x="71628" y="563499"/>
                </a:lnTo>
                <a:lnTo>
                  <a:pt x="66128" y="564337"/>
                </a:lnTo>
                <a:lnTo>
                  <a:pt x="64211" y="562775"/>
                </a:lnTo>
                <a:lnTo>
                  <a:pt x="62268" y="561187"/>
                </a:lnTo>
                <a:lnTo>
                  <a:pt x="60845" y="555866"/>
                </a:lnTo>
                <a:lnTo>
                  <a:pt x="60769" y="553351"/>
                </a:lnTo>
                <a:lnTo>
                  <a:pt x="60667" y="550278"/>
                </a:lnTo>
                <a:lnTo>
                  <a:pt x="63627" y="544588"/>
                </a:lnTo>
                <a:lnTo>
                  <a:pt x="64211" y="541578"/>
                </a:lnTo>
                <a:lnTo>
                  <a:pt x="64922" y="537857"/>
                </a:lnTo>
                <a:lnTo>
                  <a:pt x="66649" y="530186"/>
                </a:lnTo>
                <a:lnTo>
                  <a:pt x="65659" y="526529"/>
                </a:lnTo>
                <a:lnTo>
                  <a:pt x="64401" y="521893"/>
                </a:lnTo>
                <a:lnTo>
                  <a:pt x="57111" y="514934"/>
                </a:lnTo>
                <a:lnTo>
                  <a:pt x="54419" y="510946"/>
                </a:lnTo>
                <a:lnTo>
                  <a:pt x="51384" y="506463"/>
                </a:lnTo>
                <a:lnTo>
                  <a:pt x="46507" y="496633"/>
                </a:lnTo>
                <a:lnTo>
                  <a:pt x="42824" y="492645"/>
                </a:lnTo>
                <a:lnTo>
                  <a:pt x="39446" y="488988"/>
                </a:lnTo>
                <a:lnTo>
                  <a:pt x="30949" y="483565"/>
                </a:lnTo>
                <a:lnTo>
                  <a:pt x="26885" y="480682"/>
                </a:lnTo>
                <a:lnTo>
                  <a:pt x="24130" y="478739"/>
                </a:lnTo>
                <a:lnTo>
                  <a:pt x="18630" y="474827"/>
                </a:lnTo>
                <a:lnTo>
                  <a:pt x="15646" y="473265"/>
                </a:lnTo>
                <a:lnTo>
                  <a:pt x="13703" y="472236"/>
                </a:lnTo>
                <a:lnTo>
                  <a:pt x="9512" y="470839"/>
                </a:lnTo>
                <a:lnTo>
                  <a:pt x="7493" y="470001"/>
                </a:lnTo>
                <a:lnTo>
                  <a:pt x="5715" y="469252"/>
                </a:lnTo>
                <a:lnTo>
                  <a:pt x="1485" y="468528"/>
                </a:lnTo>
                <a:lnTo>
                  <a:pt x="431" y="466915"/>
                </a:lnTo>
                <a:lnTo>
                  <a:pt x="0" y="466267"/>
                </a:lnTo>
                <a:lnTo>
                  <a:pt x="139" y="464553"/>
                </a:lnTo>
                <a:lnTo>
                  <a:pt x="431" y="463829"/>
                </a:lnTo>
                <a:lnTo>
                  <a:pt x="787" y="462915"/>
                </a:lnTo>
                <a:lnTo>
                  <a:pt x="2336" y="461518"/>
                </a:lnTo>
                <a:lnTo>
                  <a:pt x="3149" y="460933"/>
                </a:lnTo>
                <a:lnTo>
                  <a:pt x="4724" y="459816"/>
                </a:lnTo>
                <a:lnTo>
                  <a:pt x="8648" y="458838"/>
                </a:lnTo>
                <a:lnTo>
                  <a:pt x="10210" y="457682"/>
                </a:lnTo>
                <a:lnTo>
                  <a:pt x="13271" y="455396"/>
                </a:lnTo>
                <a:lnTo>
                  <a:pt x="18186" y="449402"/>
                </a:lnTo>
                <a:lnTo>
                  <a:pt x="20358" y="446265"/>
                </a:lnTo>
                <a:lnTo>
                  <a:pt x="21805" y="444157"/>
                </a:lnTo>
                <a:lnTo>
                  <a:pt x="23304" y="439051"/>
                </a:lnTo>
                <a:lnTo>
                  <a:pt x="25069" y="437197"/>
                </a:lnTo>
                <a:lnTo>
                  <a:pt x="27305" y="434848"/>
                </a:lnTo>
                <a:lnTo>
                  <a:pt x="33197" y="431622"/>
                </a:lnTo>
                <a:lnTo>
                  <a:pt x="36309" y="430682"/>
                </a:lnTo>
                <a:lnTo>
                  <a:pt x="39865" y="429590"/>
                </a:lnTo>
                <a:lnTo>
                  <a:pt x="47498" y="429107"/>
                </a:lnTo>
                <a:lnTo>
                  <a:pt x="51168" y="429768"/>
                </a:lnTo>
                <a:lnTo>
                  <a:pt x="52920" y="430085"/>
                </a:lnTo>
                <a:lnTo>
                  <a:pt x="55956" y="432206"/>
                </a:lnTo>
                <a:lnTo>
                  <a:pt x="57683" y="432676"/>
                </a:lnTo>
                <a:lnTo>
                  <a:pt x="59842" y="433247"/>
                </a:lnTo>
                <a:lnTo>
                  <a:pt x="64401" y="433006"/>
                </a:lnTo>
                <a:lnTo>
                  <a:pt x="66560" y="433578"/>
                </a:lnTo>
                <a:lnTo>
                  <a:pt x="67995" y="433959"/>
                </a:lnTo>
                <a:lnTo>
                  <a:pt x="70523" y="436003"/>
                </a:lnTo>
                <a:lnTo>
                  <a:pt x="71996" y="435927"/>
                </a:lnTo>
                <a:lnTo>
                  <a:pt x="73329" y="435876"/>
                </a:lnTo>
                <a:lnTo>
                  <a:pt x="75514" y="433971"/>
                </a:lnTo>
                <a:lnTo>
                  <a:pt x="76708" y="433400"/>
                </a:lnTo>
                <a:lnTo>
                  <a:pt x="78803" y="432396"/>
                </a:lnTo>
                <a:lnTo>
                  <a:pt x="82956" y="430237"/>
                </a:lnTo>
                <a:lnTo>
                  <a:pt x="85229" y="429768"/>
                </a:lnTo>
                <a:lnTo>
                  <a:pt x="87757" y="429247"/>
                </a:lnTo>
                <a:lnTo>
                  <a:pt x="93065" y="430466"/>
                </a:lnTo>
                <a:lnTo>
                  <a:pt x="95554" y="429768"/>
                </a:lnTo>
                <a:lnTo>
                  <a:pt x="96481" y="429514"/>
                </a:lnTo>
                <a:lnTo>
                  <a:pt x="97878" y="427964"/>
                </a:lnTo>
                <a:lnTo>
                  <a:pt x="98818" y="427774"/>
                </a:lnTo>
                <a:lnTo>
                  <a:pt x="101561" y="427240"/>
                </a:lnTo>
                <a:lnTo>
                  <a:pt x="107403" y="428256"/>
                </a:lnTo>
                <a:lnTo>
                  <a:pt x="109867" y="429590"/>
                </a:lnTo>
                <a:lnTo>
                  <a:pt x="111175" y="430288"/>
                </a:lnTo>
                <a:lnTo>
                  <a:pt x="112395" y="433743"/>
                </a:lnTo>
                <a:lnTo>
                  <a:pt x="113855" y="433933"/>
                </a:lnTo>
                <a:lnTo>
                  <a:pt x="115189" y="434111"/>
                </a:lnTo>
                <a:lnTo>
                  <a:pt x="117729" y="432206"/>
                </a:lnTo>
                <a:lnTo>
                  <a:pt x="118389" y="431038"/>
                </a:lnTo>
                <a:lnTo>
                  <a:pt x="120396" y="427482"/>
                </a:lnTo>
                <a:lnTo>
                  <a:pt x="119532" y="418731"/>
                </a:lnTo>
                <a:lnTo>
                  <a:pt x="118745" y="414731"/>
                </a:lnTo>
                <a:lnTo>
                  <a:pt x="117614" y="408876"/>
                </a:lnTo>
                <a:lnTo>
                  <a:pt x="112026" y="398119"/>
                </a:lnTo>
                <a:lnTo>
                  <a:pt x="109334" y="392798"/>
                </a:lnTo>
                <a:lnTo>
                  <a:pt x="107467" y="389140"/>
                </a:lnTo>
                <a:lnTo>
                  <a:pt x="102349" y="382549"/>
                </a:lnTo>
                <a:lnTo>
                  <a:pt x="100990" y="378675"/>
                </a:lnTo>
                <a:lnTo>
                  <a:pt x="99580" y="374611"/>
                </a:lnTo>
                <a:lnTo>
                  <a:pt x="100507" y="365506"/>
                </a:lnTo>
                <a:lnTo>
                  <a:pt x="98640" y="361632"/>
                </a:lnTo>
                <a:lnTo>
                  <a:pt x="96748" y="357746"/>
                </a:lnTo>
                <a:lnTo>
                  <a:pt x="89458" y="352450"/>
                </a:lnTo>
                <a:lnTo>
                  <a:pt x="86677" y="349135"/>
                </a:lnTo>
                <a:lnTo>
                  <a:pt x="84023" y="345948"/>
                </a:lnTo>
                <a:lnTo>
                  <a:pt x="79387" y="339039"/>
                </a:lnTo>
                <a:lnTo>
                  <a:pt x="76898" y="335724"/>
                </a:lnTo>
                <a:lnTo>
                  <a:pt x="74358" y="332371"/>
                </a:lnTo>
                <a:lnTo>
                  <a:pt x="69875" y="325069"/>
                </a:lnTo>
                <a:lnTo>
                  <a:pt x="66560" y="322503"/>
                </a:lnTo>
                <a:lnTo>
                  <a:pt x="63284" y="319938"/>
                </a:lnTo>
                <a:lnTo>
                  <a:pt x="54711" y="318236"/>
                </a:lnTo>
                <a:lnTo>
                  <a:pt x="51346" y="315785"/>
                </a:lnTo>
                <a:lnTo>
                  <a:pt x="48094" y="313436"/>
                </a:lnTo>
                <a:lnTo>
                  <a:pt x="43027" y="307060"/>
                </a:lnTo>
                <a:lnTo>
                  <a:pt x="40652" y="303834"/>
                </a:lnTo>
                <a:lnTo>
                  <a:pt x="37261" y="299237"/>
                </a:lnTo>
                <a:lnTo>
                  <a:pt x="32321" y="288823"/>
                </a:lnTo>
                <a:lnTo>
                  <a:pt x="28867" y="284264"/>
                </a:lnTo>
                <a:lnTo>
                  <a:pt x="27152" y="281978"/>
                </a:lnTo>
                <a:lnTo>
                  <a:pt x="22288" y="278498"/>
                </a:lnTo>
                <a:lnTo>
                  <a:pt x="21082" y="275920"/>
                </a:lnTo>
                <a:lnTo>
                  <a:pt x="19710" y="272986"/>
                </a:lnTo>
                <a:lnTo>
                  <a:pt x="19253" y="266293"/>
                </a:lnTo>
                <a:lnTo>
                  <a:pt x="19456" y="263055"/>
                </a:lnTo>
                <a:lnTo>
                  <a:pt x="19634" y="259892"/>
                </a:lnTo>
                <a:lnTo>
                  <a:pt x="21780" y="253822"/>
                </a:lnTo>
                <a:lnTo>
                  <a:pt x="22529" y="250736"/>
                </a:lnTo>
                <a:lnTo>
                  <a:pt x="23317" y="247484"/>
                </a:lnTo>
                <a:lnTo>
                  <a:pt x="24612" y="240893"/>
                </a:lnTo>
                <a:lnTo>
                  <a:pt x="25615" y="237693"/>
                </a:lnTo>
                <a:lnTo>
                  <a:pt x="27063" y="233006"/>
                </a:lnTo>
                <a:lnTo>
                  <a:pt x="30200" y="223621"/>
                </a:lnTo>
                <a:lnTo>
                  <a:pt x="32677" y="219392"/>
                </a:lnTo>
                <a:lnTo>
                  <a:pt x="35128" y="215226"/>
                </a:lnTo>
                <a:lnTo>
                  <a:pt x="41859" y="208191"/>
                </a:lnTo>
                <a:lnTo>
                  <a:pt x="44996" y="204533"/>
                </a:lnTo>
                <a:lnTo>
                  <a:pt x="47485" y="201637"/>
                </a:lnTo>
                <a:lnTo>
                  <a:pt x="53238" y="196418"/>
                </a:lnTo>
                <a:lnTo>
                  <a:pt x="55143" y="193128"/>
                </a:lnTo>
                <a:lnTo>
                  <a:pt x="56515" y="190754"/>
                </a:lnTo>
                <a:lnTo>
                  <a:pt x="57746" y="185369"/>
                </a:lnTo>
                <a:lnTo>
                  <a:pt x="58585" y="182778"/>
                </a:lnTo>
                <a:lnTo>
                  <a:pt x="59182" y="180987"/>
                </a:lnTo>
                <a:lnTo>
                  <a:pt x="59893" y="177126"/>
                </a:lnTo>
                <a:lnTo>
                  <a:pt x="60947" y="175539"/>
                </a:lnTo>
                <a:lnTo>
                  <a:pt x="62966" y="172529"/>
                </a:lnTo>
                <a:lnTo>
                  <a:pt x="69075" y="168275"/>
                </a:lnTo>
                <a:lnTo>
                  <a:pt x="71996" y="166128"/>
                </a:lnTo>
                <a:lnTo>
                  <a:pt x="74244" y="164452"/>
                </a:lnTo>
                <a:lnTo>
                  <a:pt x="78905" y="161328"/>
                </a:lnTo>
                <a:lnTo>
                  <a:pt x="81419" y="160134"/>
                </a:lnTo>
                <a:lnTo>
                  <a:pt x="83362" y="159219"/>
                </a:lnTo>
                <a:lnTo>
                  <a:pt x="87452" y="157759"/>
                </a:lnTo>
                <a:lnTo>
                  <a:pt x="89573" y="157416"/>
                </a:lnTo>
                <a:lnTo>
                  <a:pt x="91909" y="157035"/>
                </a:lnTo>
                <a:lnTo>
                  <a:pt x="96710" y="156870"/>
                </a:lnTo>
                <a:lnTo>
                  <a:pt x="98996" y="157416"/>
                </a:lnTo>
                <a:lnTo>
                  <a:pt x="100736" y="157835"/>
                </a:lnTo>
                <a:lnTo>
                  <a:pt x="103581" y="160401"/>
                </a:lnTo>
                <a:lnTo>
                  <a:pt x="105346" y="160680"/>
                </a:lnTo>
                <a:lnTo>
                  <a:pt x="107746" y="161048"/>
                </a:lnTo>
                <a:lnTo>
                  <a:pt x="112699" y="159969"/>
                </a:lnTo>
                <a:lnTo>
                  <a:pt x="114947" y="159042"/>
                </a:lnTo>
                <a:lnTo>
                  <a:pt x="118313" y="157670"/>
                </a:lnTo>
                <a:lnTo>
                  <a:pt x="123888" y="152742"/>
                </a:lnTo>
                <a:lnTo>
                  <a:pt x="126911" y="150710"/>
                </a:lnTo>
                <a:lnTo>
                  <a:pt x="130136" y="148526"/>
                </a:lnTo>
                <a:lnTo>
                  <a:pt x="136499" y="143979"/>
                </a:lnTo>
                <a:lnTo>
                  <a:pt x="139954" y="142189"/>
                </a:lnTo>
                <a:lnTo>
                  <a:pt x="143332" y="140449"/>
                </a:lnTo>
                <a:lnTo>
                  <a:pt x="151142" y="138988"/>
                </a:lnTo>
                <a:lnTo>
                  <a:pt x="154089" y="136575"/>
                </a:lnTo>
                <a:lnTo>
                  <a:pt x="156591" y="134531"/>
                </a:lnTo>
                <a:lnTo>
                  <a:pt x="159232" y="128308"/>
                </a:lnTo>
                <a:lnTo>
                  <a:pt x="161150" y="125704"/>
                </a:lnTo>
                <a:lnTo>
                  <a:pt x="162763" y="123520"/>
                </a:lnTo>
                <a:lnTo>
                  <a:pt x="165900" y="119024"/>
                </a:lnTo>
                <a:lnTo>
                  <a:pt x="168033" y="117373"/>
                </a:lnTo>
                <a:lnTo>
                  <a:pt x="169824" y="115989"/>
                </a:lnTo>
                <a:lnTo>
                  <a:pt x="174574" y="115125"/>
                </a:lnTo>
                <a:lnTo>
                  <a:pt x="176199" y="113563"/>
                </a:lnTo>
                <a:lnTo>
                  <a:pt x="178333" y="111506"/>
                </a:lnTo>
                <a:lnTo>
                  <a:pt x="181140" y="105968"/>
                </a:lnTo>
                <a:lnTo>
                  <a:pt x="181635" y="103047"/>
                </a:lnTo>
                <a:lnTo>
                  <a:pt x="182054" y="100571"/>
                </a:lnTo>
                <a:lnTo>
                  <a:pt x="180657" y="95554"/>
                </a:lnTo>
                <a:lnTo>
                  <a:pt x="180187" y="93103"/>
                </a:lnTo>
                <a:lnTo>
                  <a:pt x="179374" y="88785"/>
                </a:lnTo>
                <a:lnTo>
                  <a:pt x="176288" y="80429"/>
                </a:lnTo>
                <a:lnTo>
                  <a:pt x="176199" y="76047"/>
                </a:lnTo>
                <a:lnTo>
                  <a:pt x="176085" y="70942"/>
                </a:lnTo>
                <a:lnTo>
                  <a:pt x="178396" y="60794"/>
                </a:lnTo>
                <a:lnTo>
                  <a:pt x="179997" y="55943"/>
                </a:lnTo>
                <a:lnTo>
                  <a:pt x="181076" y="52692"/>
                </a:lnTo>
                <a:lnTo>
                  <a:pt x="184315" y="46609"/>
                </a:lnTo>
                <a:lnTo>
                  <a:pt x="185978" y="43611"/>
                </a:lnTo>
                <a:lnTo>
                  <a:pt x="187223" y="41363"/>
                </a:lnTo>
                <a:lnTo>
                  <a:pt x="191376" y="37490"/>
                </a:lnTo>
                <a:lnTo>
                  <a:pt x="191414" y="34925"/>
                </a:lnTo>
                <a:lnTo>
                  <a:pt x="191452" y="33197"/>
                </a:lnTo>
                <a:lnTo>
                  <a:pt x="189471" y="29806"/>
                </a:lnTo>
                <a:lnTo>
                  <a:pt x="187972" y="28943"/>
                </a:lnTo>
                <a:lnTo>
                  <a:pt x="186448" y="28054"/>
                </a:lnTo>
                <a:lnTo>
                  <a:pt x="182638" y="28600"/>
                </a:lnTo>
                <a:lnTo>
                  <a:pt x="180911" y="28943"/>
                </a:lnTo>
                <a:lnTo>
                  <a:pt x="179273" y="29260"/>
                </a:lnTo>
                <a:lnTo>
                  <a:pt x="176377" y="31153"/>
                </a:lnTo>
                <a:lnTo>
                  <a:pt x="174739" y="31470"/>
                </a:lnTo>
                <a:lnTo>
                  <a:pt x="172872" y="31851"/>
                </a:lnTo>
                <a:lnTo>
                  <a:pt x="168973" y="31978"/>
                </a:lnTo>
                <a:lnTo>
                  <a:pt x="167132" y="31470"/>
                </a:lnTo>
                <a:lnTo>
                  <a:pt x="165912" y="31153"/>
                </a:lnTo>
                <a:lnTo>
                  <a:pt x="163449" y="30010"/>
                </a:lnTo>
                <a:lnTo>
                  <a:pt x="162788" y="28943"/>
                </a:lnTo>
                <a:lnTo>
                  <a:pt x="161734" y="27241"/>
                </a:lnTo>
                <a:lnTo>
                  <a:pt x="161404" y="22783"/>
                </a:lnTo>
                <a:lnTo>
                  <a:pt x="162242" y="20967"/>
                </a:lnTo>
                <a:lnTo>
                  <a:pt x="162953" y="19431"/>
                </a:lnTo>
                <a:lnTo>
                  <a:pt x="166116" y="17614"/>
                </a:lnTo>
                <a:lnTo>
                  <a:pt x="167678" y="16979"/>
                </a:lnTo>
                <a:lnTo>
                  <a:pt x="169837" y="16103"/>
                </a:lnTo>
                <a:lnTo>
                  <a:pt x="175247" y="17348"/>
                </a:lnTo>
                <a:lnTo>
                  <a:pt x="176923" y="15709"/>
                </a:lnTo>
                <a:lnTo>
                  <a:pt x="177533" y="15113"/>
                </a:lnTo>
                <a:lnTo>
                  <a:pt x="177939" y="13995"/>
                </a:lnTo>
                <a:lnTo>
                  <a:pt x="178193" y="12725"/>
                </a:lnTo>
                <a:lnTo>
                  <a:pt x="179806" y="12484"/>
                </a:lnTo>
                <a:lnTo>
                  <a:pt x="181495" y="12204"/>
                </a:lnTo>
                <a:lnTo>
                  <a:pt x="182397" y="12039"/>
                </a:lnTo>
                <a:lnTo>
                  <a:pt x="185712" y="11442"/>
                </a:lnTo>
                <a:lnTo>
                  <a:pt x="192303" y="10083"/>
                </a:lnTo>
                <a:lnTo>
                  <a:pt x="195580" y="9372"/>
                </a:lnTo>
                <a:lnTo>
                  <a:pt x="207579" y="6435"/>
                </a:lnTo>
                <a:lnTo>
                  <a:pt x="221001" y="3227"/>
                </a:lnTo>
                <a:lnTo>
                  <a:pt x="226021" y="2298"/>
                </a:lnTo>
                <a:lnTo>
                  <a:pt x="238119" y="1104"/>
                </a:lnTo>
                <a:lnTo>
                  <a:pt x="252143" y="345"/>
                </a:lnTo>
                <a:lnTo>
                  <a:pt x="260819" y="127"/>
                </a:lnTo>
                <a:lnTo>
                  <a:pt x="265671" y="88"/>
                </a:lnTo>
                <a:lnTo>
                  <a:pt x="275463" y="0"/>
                </a:lnTo>
                <a:lnTo>
                  <a:pt x="280212" y="1028"/>
                </a:lnTo>
                <a:lnTo>
                  <a:pt x="283781" y="1803"/>
                </a:lnTo>
                <a:lnTo>
                  <a:pt x="291592" y="3543"/>
                </a:lnTo>
                <a:lnTo>
                  <a:pt x="293801" y="6464"/>
                </a:lnTo>
                <a:lnTo>
                  <a:pt x="296481" y="10033"/>
                </a:lnTo>
                <a:lnTo>
                  <a:pt x="296379" y="19837"/>
                </a:lnTo>
                <a:lnTo>
                  <a:pt x="295605" y="24231"/>
                </a:lnTo>
                <a:lnTo>
                  <a:pt x="295135" y="26911"/>
                </a:lnTo>
                <a:lnTo>
                  <a:pt x="292087" y="31572"/>
                </a:lnTo>
                <a:lnTo>
                  <a:pt x="290906" y="34010"/>
                </a:lnTo>
                <a:lnTo>
                  <a:pt x="289814" y="36233"/>
                </a:lnTo>
                <a:lnTo>
                  <a:pt x="286473" y="40424"/>
                </a:lnTo>
                <a:lnTo>
                  <a:pt x="286550" y="42887"/>
                </a:lnTo>
                <a:lnTo>
                  <a:pt x="286600" y="44716"/>
                </a:lnTo>
                <a:lnTo>
                  <a:pt x="288594" y="48323"/>
                </a:lnTo>
                <a:lnTo>
                  <a:pt x="290182" y="49237"/>
                </a:lnTo>
                <a:lnTo>
                  <a:pt x="291465" y="49987"/>
                </a:lnTo>
                <a:lnTo>
                  <a:pt x="294690" y="49555"/>
                </a:lnTo>
                <a:lnTo>
                  <a:pt x="296151" y="49237"/>
                </a:lnTo>
                <a:lnTo>
                  <a:pt x="297713" y="48882"/>
                </a:lnTo>
                <a:lnTo>
                  <a:pt x="300888" y="47713"/>
                </a:lnTo>
                <a:lnTo>
                  <a:pt x="301955" y="46520"/>
                </a:lnTo>
                <a:lnTo>
                  <a:pt x="303288" y="45021"/>
                </a:lnTo>
                <a:lnTo>
                  <a:pt x="302996" y="40246"/>
                </a:lnTo>
                <a:lnTo>
                  <a:pt x="304495" y="38900"/>
                </a:lnTo>
                <a:lnTo>
                  <a:pt x="306209" y="37363"/>
                </a:lnTo>
                <a:lnTo>
                  <a:pt x="311277" y="36474"/>
                </a:lnTo>
                <a:lnTo>
                  <a:pt x="313550" y="36906"/>
                </a:lnTo>
                <a:lnTo>
                  <a:pt x="315696" y="37325"/>
                </a:lnTo>
                <a:lnTo>
                  <a:pt x="319773" y="39878"/>
                </a:lnTo>
                <a:lnTo>
                  <a:pt x="320802" y="41808"/>
                </a:lnTo>
                <a:lnTo>
                  <a:pt x="322186" y="44399"/>
                </a:lnTo>
                <a:lnTo>
                  <a:pt x="319989" y="50761"/>
                </a:lnTo>
                <a:lnTo>
                  <a:pt x="320802" y="53581"/>
                </a:lnTo>
                <a:lnTo>
                  <a:pt x="321665" y="56616"/>
                </a:lnTo>
                <a:lnTo>
                  <a:pt x="324942" y="62445"/>
                </a:lnTo>
                <a:lnTo>
                  <a:pt x="327507" y="64274"/>
                </a:lnTo>
                <a:lnTo>
                  <a:pt x="329133" y="65430"/>
                </a:lnTo>
                <a:lnTo>
                  <a:pt x="333311" y="66306"/>
                </a:lnTo>
                <a:lnTo>
                  <a:pt x="335292" y="66090"/>
                </a:lnTo>
                <a:lnTo>
                  <a:pt x="337146" y="65874"/>
                </a:lnTo>
                <a:lnTo>
                  <a:pt x="340156" y="62547"/>
                </a:lnTo>
                <a:lnTo>
                  <a:pt x="341998" y="62826"/>
                </a:lnTo>
                <a:lnTo>
                  <a:pt x="344284" y="63169"/>
                </a:lnTo>
                <a:lnTo>
                  <a:pt x="347370" y="67284"/>
                </a:lnTo>
                <a:lnTo>
                  <a:pt x="348703" y="69164"/>
                </a:lnTo>
                <a:lnTo>
                  <a:pt x="350012" y="71031"/>
                </a:lnTo>
                <a:lnTo>
                  <a:pt x="352082" y="75234"/>
                </a:lnTo>
                <a:lnTo>
                  <a:pt x="352323" y="77508"/>
                </a:lnTo>
                <a:lnTo>
                  <a:pt x="352831" y="82143"/>
                </a:lnTo>
                <a:lnTo>
                  <a:pt x="350418" y="91478"/>
                </a:lnTo>
                <a:lnTo>
                  <a:pt x="348703" y="95808"/>
                </a:lnTo>
                <a:lnTo>
                  <a:pt x="346913" y="100330"/>
                </a:lnTo>
                <a:lnTo>
                  <a:pt x="341655" y="108699"/>
                </a:lnTo>
                <a:lnTo>
                  <a:pt x="338378" y="112293"/>
                </a:lnTo>
                <a:lnTo>
                  <a:pt x="335153" y="115836"/>
                </a:lnTo>
                <a:lnTo>
                  <a:pt x="325272" y="119608"/>
                </a:lnTo>
                <a:lnTo>
                  <a:pt x="323151" y="123901"/>
                </a:lnTo>
                <a:lnTo>
                  <a:pt x="322072" y="126085"/>
                </a:lnTo>
                <a:lnTo>
                  <a:pt x="322414" y="131343"/>
                </a:lnTo>
                <a:lnTo>
                  <a:pt x="323151" y="133680"/>
                </a:lnTo>
                <a:lnTo>
                  <a:pt x="323951" y="136194"/>
                </a:lnTo>
                <a:lnTo>
                  <a:pt x="327926" y="140030"/>
                </a:lnTo>
                <a:lnTo>
                  <a:pt x="329260" y="142328"/>
                </a:lnTo>
                <a:lnTo>
                  <a:pt x="330365" y="144233"/>
                </a:lnTo>
                <a:lnTo>
                  <a:pt x="331139" y="149161"/>
                </a:lnTo>
                <a:lnTo>
                  <a:pt x="332994" y="150342"/>
                </a:lnTo>
                <a:lnTo>
                  <a:pt x="335114" y="151701"/>
                </a:lnTo>
                <a:lnTo>
                  <a:pt x="340690" y="151257"/>
                </a:lnTo>
                <a:lnTo>
                  <a:pt x="343027" y="150342"/>
                </a:lnTo>
                <a:lnTo>
                  <a:pt x="344589" y="149758"/>
                </a:lnTo>
                <a:lnTo>
                  <a:pt x="346595" y="146773"/>
                </a:lnTo>
                <a:lnTo>
                  <a:pt x="347980" y="145821"/>
                </a:lnTo>
                <a:lnTo>
                  <a:pt x="349592" y="144703"/>
                </a:lnTo>
                <a:lnTo>
                  <a:pt x="353085" y="142773"/>
                </a:lnTo>
                <a:lnTo>
                  <a:pt x="354990" y="142328"/>
                </a:lnTo>
                <a:lnTo>
                  <a:pt x="357454" y="141732"/>
                </a:lnTo>
                <a:lnTo>
                  <a:pt x="362661" y="141757"/>
                </a:lnTo>
                <a:lnTo>
                  <a:pt x="365137" y="142328"/>
                </a:lnTo>
                <a:lnTo>
                  <a:pt x="367525" y="142862"/>
                </a:lnTo>
                <a:lnTo>
                  <a:pt x="371538" y="146113"/>
                </a:lnTo>
                <a:lnTo>
                  <a:pt x="373951" y="146558"/>
                </a:lnTo>
                <a:lnTo>
                  <a:pt x="376669" y="147040"/>
                </a:lnTo>
                <a:lnTo>
                  <a:pt x="382498" y="144310"/>
                </a:lnTo>
                <a:lnTo>
                  <a:pt x="384937" y="145580"/>
                </a:lnTo>
                <a:lnTo>
                  <a:pt x="387223" y="146748"/>
                </a:lnTo>
                <a:lnTo>
                  <a:pt x="388213" y="152717"/>
                </a:lnTo>
                <a:lnTo>
                  <a:pt x="390144" y="154393"/>
                </a:lnTo>
                <a:lnTo>
                  <a:pt x="391706" y="155778"/>
                </a:lnTo>
                <a:lnTo>
                  <a:pt x="395808" y="157264"/>
                </a:lnTo>
                <a:lnTo>
                  <a:pt x="397865" y="157670"/>
                </a:lnTo>
                <a:lnTo>
                  <a:pt x="400761" y="158229"/>
                </a:lnTo>
                <a:lnTo>
                  <a:pt x="406857" y="158216"/>
                </a:lnTo>
                <a:lnTo>
                  <a:pt x="409714" y="157416"/>
                </a:lnTo>
                <a:lnTo>
                  <a:pt x="410806" y="157099"/>
                </a:lnTo>
                <a:lnTo>
                  <a:pt x="412597" y="155460"/>
                </a:lnTo>
                <a:lnTo>
                  <a:pt x="413702" y="155117"/>
                </a:lnTo>
                <a:lnTo>
                  <a:pt x="416090" y="154381"/>
                </a:lnTo>
                <a:lnTo>
                  <a:pt x="421259" y="154876"/>
                </a:lnTo>
                <a:lnTo>
                  <a:pt x="423722" y="154393"/>
                </a:lnTo>
                <a:lnTo>
                  <a:pt x="425716" y="154000"/>
                </a:lnTo>
                <a:lnTo>
                  <a:pt x="429425" y="151663"/>
                </a:lnTo>
                <a:lnTo>
                  <a:pt x="431444" y="151866"/>
                </a:lnTo>
                <a:lnTo>
                  <a:pt x="433438" y="152057"/>
                </a:lnTo>
                <a:lnTo>
                  <a:pt x="436499" y="155028"/>
                </a:lnTo>
                <a:lnTo>
                  <a:pt x="438340" y="155727"/>
                </a:lnTo>
                <a:lnTo>
                  <a:pt x="439331" y="156121"/>
                </a:lnTo>
                <a:lnTo>
                  <a:pt x="441172" y="156578"/>
                </a:lnTo>
                <a:lnTo>
                  <a:pt x="443052" y="157022"/>
                </a:lnTo>
                <a:lnTo>
                  <a:pt x="440563" y="159435"/>
                </a:lnTo>
                <a:lnTo>
                  <a:pt x="438340" y="161683"/>
                </a:lnTo>
                <a:lnTo>
                  <a:pt x="429222" y="173055"/>
                </a:lnTo>
                <a:lnTo>
                  <a:pt x="420973" y="184536"/>
                </a:lnTo>
                <a:lnTo>
                  <a:pt x="415747" y="193675"/>
                </a:lnTo>
                <a:lnTo>
                  <a:pt x="412331" y="205748"/>
                </a:lnTo>
                <a:lnTo>
                  <a:pt x="410143" y="218861"/>
                </a:lnTo>
                <a:lnTo>
                  <a:pt x="409956" y="220472"/>
                </a:lnTo>
                <a:lnTo>
                  <a:pt x="410001" y="232484"/>
                </a:lnTo>
                <a:lnTo>
                  <a:pt x="410595" y="246412"/>
                </a:lnTo>
                <a:lnTo>
                  <a:pt x="409956" y="255270"/>
                </a:lnTo>
                <a:lnTo>
                  <a:pt x="405755" y="266239"/>
                </a:lnTo>
                <a:lnTo>
                  <a:pt x="399279" y="278855"/>
                </a:lnTo>
                <a:lnTo>
                  <a:pt x="393700" y="290621"/>
                </a:lnTo>
                <a:lnTo>
                  <a:pt x="392557" y="294043"/>
                </a:lnTo>
                <a:lnTo>
                  <a:pt x="390179" y="306205"/>
                </a:lnTo>
                <a:lnTo>
                  <a:pt x="389281" y="319626"/>
                </a:lnTo>
                <a:lnTo>
                  <a:pt x="389648" y="323037"/>
                </a:lnTo>
                <a:lnTo>
                  <a:pt x="390601" y="327850"/>
                </a:lnTo>
                <a:lnTo>
                  <a:pt x="397090" y="335813"/>
                </a:lnTo>
                <a:lnTo>
                  <a:pt x="398716" y="340436"/>
                </a:lnTo>
                <a:lnTo>
                  <a:pt x="399618" y="343052"/>
                </a:lnTo>
                <a:lnTo>
                  <a:pt x="401713" y="348653"/>
                </a:lnTo>
                <a:lnTo>
                  <a:pt x="400888" y="351307"/>
                </a:lnTo>
                <a:lnTo>
                  <a:pt x="399148" y="357073"/>
                </a:lnTo>
                <a:lnTo>
                  <a:pt x="387261" y="363372"/>
                </a:lnTo>
                <a:lnTo>
                  <a:pt x="383844" y="368338"/>
                </a:lnTo>
                <a:lnTo>
                  <a:pt x="378345" y="379507"/>
                </a:lnTo>
                <a:lnTo>
                  <a:pt x="373372" y="392111"/>
                </a:lnTo>
                <a:lnTo>
                  <a:pt x="372262" y="394792"/>
                </a:lnTo>
                <a:lnTo>
                  <a:pt x="367792" y="405990"/>
                </a:lnTo>
                <a:lnTo>
                  <a:pt x="362503" y="419098"/>
                </a:lnTo>
                <a:lnTo>
                  <a:pt x="357403" y="429221"/>
                </a:lnTo>
                <a:lnTo>
                  <a:pt x="349758" y="438538"/>
                </a:lnTo>
                <a:lnTo>
                  <a:pt x="339966" y="448708"/>
                </a:lnTo>
                <a:lnTo>
                  <a:pt x="333121" y="456044"/>
                </a:lnTo>
                <a:lnTo>
                  <a:pt x="325759" y="464533"/>
                </a:lnTo>
                <a:lnTo>
                  <a:pt x="316873" y="474780"/>
                </a:lnTo>
                <a:lnTo>
                  <a:pt x="307743" y="485728"/>
                </a:lnTo>
                <a:lnTo>
                  <a:pt x="299649" y="496315"/>
                </a:lnTo>
                <a:lnTo>
                  <a:pt x="294335" y="504609"/>
                </a:lnTo>
                <a:lnTo>
                  <a:pt x="289918" y="515925"/>
                </a:lnTo>
                <a:lnTo>
                  <a:pt x="285888" y="529382"/>
                </a:lnTo>
                <a:lnTo>
                  <a:pt x="283464" y="536867"/>
                </a:lnTo>
                <a:lnTo>
                  <a:pt x="278853" y="548356"/>
                </a:lnTo>
                <a:lnTo>
                  <a:pt x="273562" y="561023"/>
                </a:lnTo>
                <a:lnTo>
                  <a:pt x="271868" y="565137"/>
                </a:lnTo>
                <a:lnTo>
                  <a:pt x="271056" y="567143"/>
                </a:lnTo>
                <a:lnTo>
                  <a:pt x="266128" y="571385"/>
                </a:lnTo>
                <a:lnTo>
                  <a:pt x="268046" y="574687"/>
                </a:lnTo>
                <a:lnTo>
                  <a:pt x="268363" y="575233"/>
                </a:lnTo>
                <a:lnTo>
                  <a:pt x="268770" y="575703"/>
                </a:lnTo>
                <a:lnTo>
                  <a:pt x="269240" y="576059"/>
                </a:lnTo>
                <a:lnTo>
                  <a:pt x="267792" y="576694"/>
                </a:lnTo>
                <a:lnTo>
                  <a:pt x="266331" y="577291"/>
                </a:lnTo>
                <a:lnTo>
                  <a:pt x="265468" y="577456"/>
                </a:lnTo>
                <a:lnTo>
                  <a:pt x="263347" y="577888"/>
                </a:lnTo>
                <a:lnTo>
                  <a:pt x="258864" y="576859"/>
                </a:lnTo>
                <a:lnTo>
                  <a:pt x="256768" y="577456"/>
                </a:lnTo>
                <a:lnTo>
                  <a:pt x="254317" y="578142"/>
                </a:lnTo>
                <a:lnTo>
                  <a:pt x="249504" y="580656"/>
                </a:lnTo>
                <a:lnTo>
                  <a:pt x="248069" y="582764"/>
                </a:lnTo>
                <a:lnTo>
                  <a:pt x="246316" y="585355"/>
                </a:lnTo>
                <a:lnTo>
                  <a:pt x="246113" y="591972"/>
                </a:lnTo>
                <a:lnTo>
                  <a:pt x="245897" y="595083"/>
                </a:lnTo>
                <a:lnTo>
                  <a:pt x="245668" y="598474"/>
                </a:lnTo>
                <a:lnTo>
                  <a:pt x="246735" y="605256"/>
                </a:lnTo>
                <a:lnTo>
                  <a:pt x="246380" y="608622"/>
                </a:lnTo>
                <a:lnTo>
                  <a:pt x="245732" y="614870"/>
                </a:lnTo>
                <a:lnTo>
                  <a:pt x="241236" y="626795"/>
                </a:lnTo>
                <a:lnTo>
                  <a:pt x="240334" y="633031"/>
                </a:lnTo>
                <a:lnTo>
                  <a:pt x="239522" y="638771"/>
                </a:lnTo>
                <a:lnTo>
                  <a:pt x="238721" y="650443"/>
                </a:lnTo>
                <a:lnTo>
                  <a:pt x="239382" y="656221"/>
                </a:lnTo>
                <a:lnTo>
                  <a:pt x="239941" y="661250"/>
                </a:lnTo>
                <a:lnTo>
                  <a:pt x="243916" y="670775"/>
                </a:lnTo>
                <a:lnTo>
                  <a:pt x="244690" y="675792"/>
                </a:lnTo>
                <a:lnTo>
                  <a:pt x="245364" y="680085"/>
                </a:lnTo>
                <a:lnTo>
                  <a:pt x="245783" y="688848"/>
                </a:lnTo>
                <a:lnTo>
                  <a:pt x="245414" y="693191"/>
                </a:lnTo>
                <a:lnTo>
                  <a:pt x="245122" y="696683"/>
                </a:lnTo>
                <a:lnTo>
                  <a:pt x="244614" y="704126"/>
                </a:lnTo>
                <a:lnTo>
                  <a:pt x="242519" y="706958"/>
                </a:lnTo>
                <a:lnTo>
                  <a:pt x="240868" y="709168"/>
                </a:lnTo>
                <a:lnTo>
                  <a:pt x="234416" y="709993"/>
                </a:lnTo>
                <a:lnTo>
                  <a:pt x="232854" y="712266"/>
                </a:lnTo>
                <a:lnTo>
                  <a:pt x="231584" y="714133"/>
                </a:lnTo>
                <a:lnTo>
                  <a:pt x="232168" y="719023"/>
                </a:lnTo>
                <a:lnTo>
                  <a:pt x="231648" y="721207"/>
                </a:lnTo>
                <a:lnTo>
                  <a:pt x="230873" y="724458"/>
                </a:lnTo>
                <a:lnTo>
                  <a:pt x="229387" y="731202"/>
                </a:lnTo>
                <a:lnTo>
                  <a:pt x="227291" y="733780"/>
                </a:lnTo>
                <a:lnTo>
                  <a:pt x="225958" y="735418"/>
                </a:lnTo>
                <a:lnTo>
                  <a:pt x="221627" y="736727"/>
                </a:lnTo>
                <a:lnTo>
                  <a:pt x="220052" y="738124"/>
                </a:lnTo>
                <a:lnTo>
                  <a:pt x="216865" y="740956"/>
                </a:lnTo>
                <a:lnTo>
                  <a:pt x="211607" y="747864"/>
                </a:lnTo>
                <a:lnTo>
                  <a:pt x="209664" y="751649"/>
                </a:lnTo>
                <a:lnTo>
                  <a:pt x="207937" y="755027"/>
                </a:lnTo>
                <a:lnTo>
                  <a:pt x="206121" y="762457"/>
                </a:lnTo>
                <a:lnTo>
                  <a:pt x="205308" y="766140"/>
                </a:lnTo>
                <a:lnTo>
                  <a:pt x="204851" y="768235"/>
                </a:lnTo>
                <a:lnTo>
                  <a:pt x="204050" y="772464"/>
                </a:lnTo>
                <a:lnTo>
                  <a:pt x="204101" y="774611"/>
                </a:lnTo>
                <a:lnTo>
                  <a:pt x="204190" y="778497"/>
                </a:lnTo>
                <a:lnTo>
                  <a:pt x="205740" y="786168"/>
                </a:lnTo>
                <a:lnTo>
                  <a:pt x="206997" y="789825"/>
                </a:lnTo>
                <a:lnTo>
                  <a:pt x="207860" y="792327"/>
                </a:lnTo>
                <a:lnTo>
                  <a:pt x="209880" y="797483"/>
                </a:lnTo>
                <a:lnTo>
                  <a:pt x="211836" y="799249"/>
                </a:lnTo>
                <a:lnTo>
                  <a:pt x="213042" y="800341"/>
                </a:lnTo>
                <a:lnTo>
                  <a:pt x="216281" y="801357"/>
                </a:lnTo>
                <a:lnTo>
                  <a:pt x="217868" y="801674"/>
                </a:lnTo>
                <a:lnTo>
                  <a:pt x="219290" y="801941"/>
                </a:lnTo>
                <a:lnTo>
                  <a:pt x="222262" y="801319"/>
                </a:lnTo>
                <a:lnTo>
                  <a:pt x="223672" y="801674"/>
                </a:lnTo>
                <a:lnTo>
                  <a:pt x="225069" y="802005"/>
                </a:lnTo>
                <a:lnTo>
                  <a:pt x="228015" y="803084"/>
                </a:lnTo>
                <a:lnTo>
                  <a:pt x="228739" y="804341"/>
                </a:lnTo>
                <a:lnTo>
                  <a:pt x="230225" y="806818"/>
                </a:lnTo>
                <a:lnTo>
                  <a:pt x="229209" y="813104"/>
                </a:lnTo>
                <a:lnTo>
                  <a:pt x="228511" y="815936"/>
                </a:lnTo>
                <a:lnTo>
                  <a:pt x="227914" y="818222"/>
                </a:lnTo>
                <a:lnTo>
                  <a:pt x="224790" y="822083"/>
                </a:lnTo>
                <a:lnTo>
                  <a:pt x="224155" y="824382"/>
                </a:lnTo>
                <a:lnTo>
                  <a:pt x="222935" y="828763"/>
                </a:lnTo>
                <a:lnTo>
                  <a:pt x="222186" y="838022"/>
                </a:lnTo>
                <a:lnTo>
                  <a:pt x="222948" y="842518"/>
                </a:lnTo>
                <a:lnTo>
                  <a:pt x="223596" y="846315"/>
                </a:lnTo>
                <a:lnTo>
                  <a:pt x="225806" y="854544"/>
                </a:lnTo>
                <a:lnTo>
                  <a:pt x="228981" y="856767"/>
                </a:lnTo>
                <a:lnTo>
                  <a:pt x="231076" y="858215"/>
                </a:lnTo>
                <a:lnTo>
                  <a:pt x="236791" y="858215"/>
                </a:lnTo>
                <a:lnTo>
                  <a:pt x="239128" y="857250"/>
                </a:lnTo>
                <a:lnTo>
                  <a:pt x="241223" y="856361"/>
                </a:lnTo>
                <a:lnTo>
                  <a:pt x="244259" y="852563"/>
                </a:lnTo>
                <a:lnTo>
                  <a:pt x="245173" y="850468"/>
                </a:lnTo>
                <a:lnTo>
                  <a:pt x="246621" y="847204"/>
                </a:lnTo>
                <a:lnTo>
                  <a:pt x="246849" y="839800"/>
                </a:lnTo>
                <a:lnTo>
                  <a:pt x="246621" y="836218"/>
                </a:lnTo>
                <a:lnTo>
                  <a:pt x="246456" y="833564"/>
                </a:lnTo>
                <a:lnTo>
                  <a:pt x="244005" y="828484"/>
                </a:lnTo>
                <a:lnTo>
                  <a:pt x="244208" y="825830"/>
                </a:lnTo>
                <a:lnTo>
                  <a:pt x="244360" y="823696"/>
                </a:lnTo>
                <a:lnTo>
                  <a:pt x="245732" y="819264"/>
                </a:lnTo>
                <a:lnTo>
                  <a:pt x="247345" y="817854"/>
                </a:lnTo>
                <a:lnTo>
                  <a:pt x="248843" y="816546"/>
                </a:lnTo>
                <a:lnTo>
                  <a:pt x="253085" y="815860"/>
                </a:lnTo>
                <a:lnTo>
                  <a:pt x="255079" y="815936"/>
                </a:lnTo>
                <a:lnTo>
                  <a:pt x="257111" y="815987"/>
                </a:lnTo>
                <a:lnTo>
                  <a:pt x="261226" y="817092"/>
                </a:lnTo>
                <a:lnTo>
                  <a:pt x="262813" y="818337"/>
                </a:lnTo>
                <a:lnTo>
                  <a:pt x="265226" y="820267"/>
                </a:lnTo>
                <a:lnTo>
                  <a:pt x="268211" y="826020"/>
                </a:lnTo>
                <a:lnTo>
                  <a:pt x="269100" y="828967"/>
                </a:lnTo>
                <a:lnTo>
                  <a:pt x="270548" y="833831"/>
                </a:lnTo>
                <a:lnTo>
                  <a:pt x="270548" y="844207"/>
                </a:lnTo>
                <a:lnTo>
                  <a:pt x="270052" y="849274"/>
                </a:lnTo>
                <a:lnTo>
                  <a:pt x="269646" y="853605"/>
                </a:lnTo>
                <a:lnTo>
                  <a:pt x="267855" y="862253"/>
                </a:lnTo>
                <a:lnTo>
                  <a:pt x="265950" y="866165"/>
                </a:lnTo>
                <a:lnTo>
                  <a:pt x="264591" y="869010"/>
                </a:lnTo>
                <a:lnTo>
                  <a:pt x="259943" y="873455"/>
                </a:lnTo>
                <a:lnTo>
                  <a:pt x="258229" y="876084"/>
                </a:lnTo>
                <a:lnTo>
                  <a:pt x="255727" y="879881"/>
                </a:lnTo>
                <a:lnTo>
                  <a:pt x="250812" y="887666"/>
                </a:lnTo>
                <a:lnTo>
                  <a:pt x="249529" y="892022"/>
                </a:lnTo>
                <a:lnTo>
                  <a:pt x="247561" y="904292"/>
                </a:lnTo>
                <a:lnTo>
                  <a:pt x="247151" y="917804"/>
                </a:lnTo>
                <a:lnTo>
                  <a:pt x="247345" y="920800"/>
                </a:lnTo>
                <a:lnTo>
                  <a:pt x="249806" y="933171"/>
                </a:lnTo>
                <a:lnTo>
                  <a:pt x="254058" y="945770"/>
                </a:lnTo>
                <a:lnTo>
                  <a:pt x="256108" y="949731"/>
                </a:lnTo>
                <a:lnTo>
                  <a:pt x="259626" y="954049"/>
                </a:lnTo>
                <a:lnTo>
                  <a:pt x="261848" y="955573"/>
                </a:lnTo>
                <a:lnTo>
                  <a:pt x="264858" y="957630"/>
                </a:lnTo>
                <a:lnTo>
                  <a:pt x="272313" y="958862"/>
                </a:lnTo>
                <a:lnTo>
                  <a:pt x="275615" y="960399"/>
                </a:lnTo>
                <a:lnTo>
                  <a:pt x="279641" y="962304"/>
                </a:lnTo>
                <a:lnTo>
                  <a:pt x="288442" y="965847"/>
                </a:lnTo>
                <a:lnTo>
                  <a:pt x="290842" y="969581"/>
                </a:lnTo>
                <a:lnTo>
                  <a:pt x="292315" y="971892"/>
                </a:lnTo>
                <a:lnTo>
                  <a:pt x="291896" y="977722"/>
                </a:lnTo>
                <a:lnTo>
                  <a:pt x="292049" y="980452"/>
                </a:lnTo>
                <a:lnTo>
                  <a:pt x="292163" y="982700"/>
                </a:lnTo>
                <a:lnTo>
                  <a:pt x="292671" y="987259"/>
                </a:lnTo>
                <a:lnTo>
                  <a:pt x="292049" y="989393"/>
                </a:lnTo>
                <a:lnTo>
                  <a:pt x="291477" y="991323"/>
                </a:lnTo>
                <a:lnTo>
                  <a:pt x="289318" y="994968"/>
                </a:lnTo>
                <a:lnTo>
                  <a:pt x="287693" y="996162"/>
                </a:lnTo>
                <a:lnTo>
                  <a:pt x="284822" y="998283"/>
                </a:lnTo>
                <a:lnTo>
                  <a:pt x="276936" y="998105"/>
                </a:lnTo>
                <a:lnTo>
                  <a:pt x="273926" y="1000023"/>
                </a:lnTo>
                <a:lnTo>
                  <a:pt x="272122" y="1001191"/>
                </a:lnTo>
                <a:lnTo>
                  <a:pt x="269163" y="1004557"/>
                </a:lnTo>
                <a:lnTo>
                  <a:pt x="268376" y="1006563"/>
                </a:lnTo>
                <a:lnTo>
                  <a:pt x="267474" y="1008799"/>
                </a:lnTo>
                <a:lnTo>
                  <a:pt x="267500" y="1013828"/>
                </a:lnTo>
                <a:lnTo>
                  <a:pt x="267881" y="1016215"/>
                </a:lnTo>
                <a:lnTo>
                  <a:pt x="268198" y="1018209"/>
                </a:lnTo>
                <a:lnTo>
                  <a:pt x="270535" y="1021715"/>
                </a:lnTo>
                <a:lnTo>
                  <a:pt x="270789" y="1023708"/>
                </a:lnTo>
                <a:lnTo>
                  <a:pt x="271119" y="1026299"/>
                </a:lnTo>
                <a:lnTo>
                  <a:pt x="271043" y="1031938"/>
                </a:lnTo>
                <a:lnTo>
                  <a:pt x="269570" y="1034097"/>
                </a:lnTo>
                <a:lnTo>
                  <a:pt x="268732" y="1035354"/>
                </a:lnTo>
                <a:lnTo>
                  <a:pt x="265214" y="1035812"/>
                </a:lnTo>
                <a:lnTo>
                  <a:pt x="264261" y="1036993"/>
                </a:lnTo>
                <a:lnTo>
                  <a:pt x="261899" y="1039888"/>
                </a:lnTo>
                <a:lnTo>
                  <a:pt x="261899" y="1048092"/>
                </a:lnTo>
                <a:lnTo>
                  <a:pt x="259918" y="1051255"/>
                </a:lnTo>
                <a:lnTo>
                  <a:pt x="256641" y="1056449"/>
                </a:lnTo>
                <a:lnTo>
                  <a:pt x="247015" y="1064666"/>
                </a:lnTo>
                <a:lnTo>
                  <a:pt x="241795" y="1067930"/>
                </a:lnTo>
                <a:lnTo>
                  <a:pt x="238429" y="1070025"/>
                </a:lnTo>
                <a:lnTo>
                  <a:pt x="231000" y="1073556"/>
                </a:lnTo>
                <a:lnTo>
                  <a:pt x="227050" y="1073734"/>
                </a:lnTo>
                <a:lnTo>
                  <a:pt x="221818" y="1073924"/>
                </a:lnTo>
                <a:lnTo>
                  <a:pt x="211709" y="1069975"/>
                </a:lnTo>
                <a:lnTo>
                  <a:pt x="206997" y="1067676"/>
                </a:lnTo>
                <a:lnTo>
                  <a:pt x="202628" y="1065555"/>
                </a:lnTo>
                <a:lnTo>
                  <a:pt x="195694" y="1058024"/>
                </a:lnTo>
                <a:lnTo>
                  <a:pt x="191058" y="1056563"/>
                </a:lnTo>
                <a:lnTo>
                  <a:pt x="187134" y="1055331"/>
                </a:lnTo>
                <a:lnTo>
                  <a:pt x="178015" y="1054239"/>
                </a:lnTo>
                <a:lnTo>
                  <a:pt x="174625" y="1056563"/>
                </a:lnTo>
                <a:lnTo>
                  <a:pt x="173824" y="1057109"/>
                </a:lnTo>
                <a:lnTo>
                  <a:pt x="173113" y="1058697"/>
                </a:lnTo>
                <a:lnTo>
                  <a:pt x="172542" y="1060361"/>
                </a:lnTo>
                <a:lnTo>
                  <a:pt x="134150" y="1060361"/>
                </a:lnTo>
                <a:lnTo>
                  <a:pt x="133527" y="1051877"/>
                </a:lnTo>
                <a:lnTo>
                  <a:pt x="134150" y="1049134"/>
                </a:lnTo>
                <a:lnTo>
                  <a:pt x="134670" y="1046886"/>
                </a:lnTo>
                <a:lnTo>
                  <a:pt x="137807" y="1043089"/>
                </a:lnTo>
                <a:lnTo>
                  <a:pt x="138137" y="1040803"/>
                </a:lnTo>
                <a:lnTo>
                  <a:pt x="138455" y="1038669"/>
                </a:lnTo>
                <a:lnTo>
                  <a:pt x="136525" y="1034402"/>
                </a:lnTo>
                <a:lnTo>
                  <a:pt x="136867" y="1032281"/>
                </a:lnTo>
                <a:lnTo>
                  <a:pt x="137452" y="1028776"/>
                </a:lnTo>
                <a:lnTo>
                  <a:pt x="141160" y="1022388"/>
                </a:lnTo>
                <a:lnTo>
                  <a:pt x="143395" y="1019594"/>
                </a:lnTo>
                <a:lnTo>
                  <a:pt x="146596" y="1015606"/>
                </a:lnTo>
                <a:lnTo>
                  <a:pt x="156883" y="1011135"/>
                </a:lnTo>
                <a:lnTo>
                  <a:pt x="159156" y="1006563"/>
                </a:lnTo>
                <a:lnTo>
                  <a:pt x="160921" y="1003020"/>
                </a:lnTo>
                <a:lnTo>
                  <a:pt x="160921" y="994587"/>
                </a:lnTo>
                <a:lnTo>
                  <a:pt x="159893" y="990777"/>
                </a:lnTo>
                <a:lnTo>
                  <a:pt x="159042" y="987653"/>
                </a:lnTo>
                <a:lnTo>
                  <a:pt x="154927" y="982383"/>
                </a:lnTo>
                <a:lnTo>
                  <a:pt x="152819" y="979906"/>
                </a:lnTo>
                <a:lnTo>
                  <a:pt x="150964" y="977747"/>
                </a:lnTo>
                <a:lnTo>
                  <a:pt x="145821" y="974737"/>
                </a:lnTo>
                <a:lnTo>
                  <a:pt x="144297" y="972299"/>
                </a:lnTo>
                <a:lnTo>
                  <a:pt x="141909" y="968476"/>
                </a:lnTo>
                <a:lnTo>
                  <a:pt x="141782" y="958748"/>
                </a:lnTo>
                <a:lnTo>
                  <a:pt x="139407" y="954900"/>
                </a:lnTo>
                <a:lnTo>
                  <a:pt x="137731" y="952207"/>
                </a:lnTo>
                <a:lnTo>
                  <a:pt x="131724" y="949045"/>
                </a:lnTo>
                <a:lnTo>
                  <a:pt x="129984" y="946391"/>
                </a:lnTo>
                <a:lnTo>
                  <a:pt x="128422" y="944003"/>
                </a:lnTo>
                <a:lnTo>
                  <a:pt x="128587" y="937336"/>
                </a:lnTo>
                <a:lnTo>
                  <a:pt x="126365" y="935520"/>
                </a:lnTo>
                <a:lnTo>
                  <a:pt x="124942" y="934364"/>
                </a:lnTo>
                <a:lnTo>
                  <a:pt x="120675" y="935570"/>
                </a:lnTo>
                <a:lnTo>
                  <a:pt x="119113" y="934605"/>
                </a:lnTo>
                <a:lnTo>
                  <a:pt x="118262" y="934110"/>
                </a:lnTo>
                <a:lnTo>
                  <a:pt x="117030" y="932776"/>
                </a:lnTo>
                <a:lnTo>
                  <a:pt x="116293" y="931506"/>
                </a:lnTo>
                <a:lnTo>
                  <a:pt x="116459" y="931418"/>
                </a:lnTo>
                <a:lnTo>
                  <a:pt x="116624" y="931303"/>
                </a:lnTo>
                <a:lnTo>
                  <a:pt x="116763" y="931176"/>
                </a:lnTo>
                <a:lnTo>
                  <a:pt x="120243" y="928192"/>
                </a:lnTo>
                <a:lnTo>
                  <a:pt x="124472" y="919607"/>
                </a:lnTo>
                <a:lnTo>
                  <a:pt x="125818" y="915225"/>
                </a:lnTo>
                <a:lnTo>
                  <a:pt x="127457" y="909929"/>
                </a:lnTo>
                <a:lnTo>
                  <a:pt x="126695" y="898588"/>
                </a:lnTo>
                <a:lnTo>
                  <a:pt x="127635" y="893114"/>
                </a:lnTo>
                <a:lnTo>
                  <a:pt x="130911" y="880947"/>
                </a:lnTo>
                <a:lnTo>
                  <a:pt x="134323" y="868262"/>
                </a:lnTo>
                <a:lnTo>
                  <a:pt x="134518" y="867016"/>
                </a:lnTo>
                <a:lnTo>
                  <a:pt x="135034" y="854522"/>
                </a:lnTo>
                <a:lnTo>
                  <a:pt x="134639" y="841193"/>
                </a:lnTo>
                <a:lnTo>
                  <a:pt x="133225" y="826834"/>
                </a:lnTo>
                <a:lnTo>
                  <a:pt x="131306" y="813182"/>
                </a:lnTo>
                <a:lnTo>
                  <a:pt x="130530" y="808316"/>
                </a:lnTo>
                <a:lnTo>
                  <a:pt x="128362" y="796114"/>
                </a:lnTo>
                <a:lnTo>
                  <a:pt x="125541" y="782665"/>
                </a:lnTo>
                <a:lnTo>
                  <a:pt x="124371" y="778230"/>
                </a:lnTo>
                <a:lnTo>
                  <a:pt x="122961" y="773468"/>
                </a:lnTo>
                <a:lnTo>
                  <a:pt x="118160" y="764616"/>
                </a:lnTo>
                <a:lnTo>
                  <a:pt x="117119" y="759752"/>
                </a:lnTo>
                <a:lnTo>
                  <a:pt x="115938" y="754240"/>
                </a:lnTo>
                <a:lnTo>
                  <a:pt x="115709" y="742911"/>
                </a:lnTo>
                <a:lnTo>
                  <a:pt x="116039" y="737273"/>
                </a:lnTo>
                <a:lnTo>
                  <a:pt x="118332" y="724866"/>
                </a:lnTo>
                <a:lnTo>
                  <a:pt x="120399" y="712084"/>
                </a:lnTo>
                <a:lnTo>
                  <a:pt x="120167" y="706589"/>
                </a:lnTo>
                <a:lnTo>
                  <a:pt x="117589" y="697598"/>
                </a:lnTo>
                <a:lnTo>
                  <a:pt x="115671" y="693420"/>
                </a:lnTo>
                <a:lnTo>
                  <a:pt x="114338" y="690524"/>
                </a:lnTo>
                <a:lnTo>
                  <a:pt x="110426" y="685406"/>
                </a:lnTo>
                <a:lnTo>
                  <a:pt x="108419" y="682917"/>
                </a:lnTo>
                <a:lnTo>
                  <a:pt x="105854" y="679729"/>
                </a:lnTo>
                <a:lnTo>
                  <a:pt x="98983" y="674649"/>
                </a:lnTo>
                <a:lnTo>
                  <a:pt x="97193" y="670966"/>
                </a:lnTo>
                <a:lnTo>
                  <a:pt x="95872" y="668235"/>
                </a:lnTo>
                <a:lnTo>
                  <a:pt x="95859" y="662000"/>
                </a:lnTo>
                <a:lnTo>
                  <a:pt x="95377" y="659003"/>
                </a:lnTo>
                <a:lnTo>
                  <a:pt x="94805" y="655396"/>
                </a:lnTo>
                <a:lnTo>
                  <a:pt x="92570" y="648246"/>
                </a:lnTo>
                <a:lnTo>
                  <a:pt x="92964" y="644626"/>
                </a:lnTo>
                <a:lnTo>
                  <a:pt x="93002" y="644207"/>
                </a:lnTo>
                <a:lnTo>
                  <a:pt x="93103" y="643724"/>
                </a:lnTo>
                <a:lnTo>
                  <a:pt x="93230" y="643216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009343" y="1473593"/>
            <a:ext cx="579207" cy="478986"/>
          </a:xfrm>
          <a:custGeom>
            <a:avLst/>
            <a:gdLst/>
            <a:ahLst/>
            <a:cxnLst/>
            <a:rect l="l" t="t" r="r" b="b"/>
            <a:pathLst>
              <a:path w="849502" h="702513">
                <a:moveTo>
                  <a:pt x="774915" y="211455"/>
                </a:moveTo>
                <a:lnTo>
                  <a:pt x="774687" y="207746"/>
                </a:lnTo>
                <a:lnTo>
                  <a:pt x="775957" y="204228"/>
                </a:lnTo>
                <a:lnTo>
                  <a:pt x="782066" y="198615"/>
                </a:lnTo>
                <a:lnTo>
                  <a:pt x="782307" y="194881"/>
                </a:lnTo>
                <a:lnTo>
                  <a:pt x="782383" y="193205"/>
                </a:lnTo>
                <a:lnTo>
                  <a:pt x="780567" y="190080"/>
                </a:lnTo>
                <a:lnTo>
                  <a:pt x="778776" y="187629"/>
                </a:lnTo>
                <a:lnTo>
                  <a:pt x="775830" y="186423"/>
                </a:lnTo>
                <a:lnTo>
                  <a:pt x="775195" y="182943"/>
                </a:lnTo>
                <a:lnTo>
                  <a:pt x="777595" y="178257"/>
                </a:lnTo>
                <a:lnTo>
                  <a:pt x="780999" y="176631"/>
                </a:lnTo>
                <a:lnTo>
                  <a:pt x="784504" y="177584"/>
                </a:lnTo>
                <a:lnTo>
                  <a:pt x="786892" y="179514"/>
                </a:lnTo>
                <a:lnTo>
                  <a:pt x="787044" y="182981"/>
                </a:lnTo>
                <a:lnTo>
                  <a:pt x="789241" y="185127"/>
                </a:lnTo>
                <a:lnTo>
                  <a:pt x="792505" y="186778"/>
                </a:lnTo>
                <a:lnTo>
                  <a:pt x="794054" y="186372"/>
                </a:lnTo>
                <a:lnTo>
                  <a:pt x="796594" y="185699"/>
                </a:lnTo>
                <a:lnTo>
                  <a:pt x="798995" y="180276"/>
                </a:lnTo>
                <a:lnTo>
                  <a:pt x="802474" y="175793"/>
                </a:lnTo>
                <a:lnTo>
                  <a:pt x="805649" y="170408"/>
                </a:lnTo>
                <a:lnTo>
                  <a:pt x="808024" y="168427"/>
                </a:lnTo>
                <a:lnTo>
                  <a:pt x="812546" y="164617"/>
                </a:lnTo>
                <a:lnTo>
                  <a:pt x="823683" y="160070"/>
                </a:lnTo>
                <a:lnTo>
                  <a:pt x="829030" y="157556"/>
                </a:lnTo>
                <a:lnTo>
                  <a:pt x="833348" y="155524"/>
                </a:lnTo>
                <a:lnTo>
                  <a:pt x="843483" y="153720"/>
                </a:lnTo>
                <a:lnTo>
                  <a:pt x="846620" y="150126"/>
                </a:lnTo>
                <a:lnTo>
                  <a:pt x="848334" y="148183"/>
                </a:lnTo>
                <a:lnTo>
                  <a:pt x="849210" y="142735"/>
                </a:lnTo>
                <a:lnTo>
                  <a:pt x="849337" y="140157"/>
                </a:lnTo>
                <a:lnTo>
                  <a:pt x="849503" y="137033"/>
                </a:lnTo>
                <a:lnTo>
                  <a:pt x="848245" y="130771"/>
                </a:lnTo>
                <a:lnTo>
                  <a:pt x="847166" y="127838"/>
                </a:lnTo>
                <a:lnTo>
                  <a:pt x="845007" y="121970"/>
                </a:lnTo>
                <a:lnTo>
                  <a:pt x="838161" y="111340"/>
                </a:lnTo>
                <a:lnTo>
                  <a:pt x="834478" y="106273"/>
                </a:lnTo>
                <a:lnTo>
                  <a:pt x="831392" y="102019"/>
                </a:lnTo>
                <a:lnTo>
                  <a:pt x="823366" y="94945"/>
                </a:lnTo>
                <a:lnTo>
                  <a:pt x="820521" y="90512"/>
                </a:lnTo>
                <a:lnTo>
                  <a:pt x="817308" y="85509"/>
                </a:lnTo>
                <a:lnTo>
                  <a:pt x="812495" y="74498"/>
                </a:lnTo>
                <a:lnTo>
                  <a:pt x="810920" y="68770"/>
                </a:lnTo>
                <a:lnTo>
                  <a:pt x="810006" y="65417"/>
                </a:lnTo>
                <a:lnTo>
                  <a:pt x="810564" y="58216"/>
                </a:lnTo>
                <a:lnTo>
                  <a:pt x="809294" y="54991"/>
                </a:lnTo>
                <a:lnTo>
                  <a:pt x="808101" y="51955"/>
                </a:lnTo>
                <a:lnTo>
                  <a:pt x="803910" y="46697"/>
                </a:lnTo>
                <a:lnTo>
                  <a:pt x="801484" y="44488"/>
                </a:lnTo>
                <a:lnTo>
                  <a:pt x="798728" y="41922"/>
                </a:lnTo>
                <a:lnTo>
                  <a:pt x="792276" y="37528"/>
                </a:lnTo>
                <a:lnTo>
                  <a:pt x="788631" y="36512"/>
                </a:lnTo>
                <a:lnTo>
                  <a:pt x="785355" y="35610"/>
                </a:lnTo>
                <a:lnTo>
                  <a:pt x="778344" y="37503"/>
                </a:lnTo>
                <a:lnTo>
                  <a:pt x="775030" y="36690"/>
                </a:lnTo>
                <a:lnTo>
                  <a:pt x="769886" y="35420"/>
                </a:lnTo>
                <a:lnTo>
                  <a:pt x="761466" y="28092"/>
                </a:lnTo>
                <a:lnTo>
                  <a:pt x="756386" y="26543"/>
                </a:lnTo>
                <a:lnTo>
                  <a:pt x="753554" y="25679"/>
                </a:lnTo>
                <a:lnTo>
                  <a:pt x="747433" y="26250"/>
                </a:lnTo>
                <a:lnTo>
                  <a:pt x="744601" y="25450"/>
                </a:lnTo>
                <a:lnTo>
                  <a:pt x="741946" y="24701"/>
                </a:lnTo>
                <a:lnTo>
                  <a:pt x="737006" y="21983"/>
                </a:lnTo>
                <a:lnTo>
                  <a:pt x="734631" y="20561"/>
                </a:lnTo>
                <a:lnTo>
                  <a:pt x="731012" y="18402"/>
                </a:lnTo>
                <a:lnTo>
                  <a:pt x="724674" y="12611"/>
                </a:lnTo>
                <a:lnTo>
                  <a:pt x="720864" y="10782"/>
                </a:lnTo>
                <a:lnTo>
                  <a:pt x="717257" y="9055"/>
                </a:lnTo>
                <a:lnTo>
                  <a:pt x="709383" y="7150"/>
                </a:lnTo>
                <a:lnTo>
                  <a:pt x="705459" y="6426"/>
                </a:lnTo>
                <a:lnTo>
                  <a:pt x="699516" y="5321"/>
                </a:lnTo>
                <a:lnTo>
                  <a:pt x="687324" y="5257"/>
                </a:lnTo>
                <a:lnTo>
                  <a:pt x="681342" y="4254"/>
                </a:lnTo>
                <a:lnTo>
                  <a:pt x="677456" y="3606"/>
                </a:lnTo>
                <a:lnTo>
                  <a:pt x="669899" y="0"/>
                </a:lnTo>
                <a:lnTo>
                  <a:pt x="665949" y="444"/>
                </a:lnTo>
                <a:lnTo>
                  <a:pt x="663473" y="723"/>
                </a:lnTo>
                <a:lnTo>
                  <a:pt x="659498" y="4406"/>
                </a:lnTo>
                <a:lnTo>
                  <a:pt x="655231" y="5422"/>
                </a:lnTo>
                <a:lnTo>
                  <a:pt x="651205" y="4216"/>
                </a:lnTo>
                <a:lnTo>
                  <a:pt x="647890" y="5676"/>
                </a:lnTo>
                <a:lnTo>
                  <a:pt x="644804" y="8318"/>
                </a:lnTo>
                <a:lnTo>
                  <a:pt x="644715" y="11277"/>
                </a:lnTo>
                <a:lnTo>
                  <a:pt x="648982" y="14401"/>
                </a:lnTo>
                <a:lnTo>
                  <a:pt x="651713" y="14312"/>
                </a:lnTo>
                <a:lnTo>
                  <a:pt x="655091" y="11620"/>
                </a:lnTo>
                <a:lnTo>
                  <a:pt x="658164" y="9969"/>
                </a:lnTo>
                <a:lnTo>
                  <a:pt x="663194" y="7962"/>
                </a:lnTo>
                <a:lnTo>
                  <a:pt x="667270" y="9055"/>
                </a:lnTo>
                <a:lnTo>
                  <a:pt x="669696" y="11950"/>
                </a:lnTo>
                <a:lnTo>
                  <a:pt x="671182" y="14846"/>
                </a:lnTo>
                <a:lnTo>
                  <a:pt x="671906" y="18059"/>
                </a:lnTo>
                <a:lnTo>
                  <a:pt x="670814" y="20980"/>
                </a:lnTo>
                <a:lnTo>
                  <a:pt x="667981" y="23012"/>
                </a:lnTo>
                <a:lnTo>
                  <a:pt x="664476" y="24511"/>
                </a:lnTo>
                <a:lnTo>
                  <a:pt x="659269" y="22923"/>
                </a:lnTo>
                <a:lnTo>
                  <a:pt x="656844" y="25628"/>
                </a:lnTo>
                <a:lnTo>
                  <a:pt x="658583" y="29133"/>
                </a:lnTo>
                <a:lnTo>
                  <a:pt x="657059" y="31470"/>
                </a:lnTo>
                <a:lnTo>
                  <a:pt x="654240" y="32702"/>
                </a:lnTo>
                <a:lnTo>
                  <a:pt x="650824" y="32258"/>
                </a:lnTo>
                <a:lnTo>
                  <a:pt x="647141" y="29222"/>
                </a:lnTo>
                <a:lnTo>
                  <a:pt x="645871" y="25946"/>
                </a:lnTo>
                <a:lnTo>
                  <a:pt x="647954" y="22910"/>
                </a:lnTo>
                <a:lnTo>
                  <a:pt x="646696" y="20510"/>
                </a:lnTo>
                <a:lnTo>
                  <a:pt x="643839" y="19748"/>
                </a:lnTo>
                <a:lnTo>
                  <a:pt x="641299" y="19202"/>
                </a:lnTo>
                <a:lnTo>
                  <a:pt x="638365" y="18656"/>
                </a:lnTo>
                <a:lnTo>
                  <a:pt x="635952" y="20586"/>
                </a:lnTo>
                <a:lnTo>
                  <a:pt x="635762" y="24612"/>
                </a:lnTo>
                <a:lnTo>
                  <a:pt x="635977" y="28143"/>
                </a:lnTo>
                <a:lnTo>
                  <a:pt x="637692" y="31381"/>
                </a:lnTo>
                <a:lnTo>
                  <a:pt x="638632" y="34277"/>
                </a:lnTo>
                <a:lnTo>
                  <a:pt x="640245" y="36817"/>
                </a:lnTo>
                <a:lnTo>
                  <a:pt x="638530" y="40259"/>
                </a:lnTo>
                <a:lnTo>
                  <a:pt x="632485" y="40678"/>
                </a:lnTo>
                <a:lnTo>
                  <a:pt x="628192" y="42303"/>
                </a:lnTo>
                <a:lnTo>
                  <a:pt x="624103" y="43281"/>
                </a:lnTo>
                <a:lnTo>
                  <a:pt x="620699" y="45783"/>
                </a:lnTo>
                <a:lnTo>
                  <a:pt x="619125" y="50685"/>
                </a:lnTo>
                <a:lnTo>
                  <a:pt x="615124" y="51993"/>
                </a:lnTo>
                <a:lnTo>
                  <a:pt x="610565" y="50711"/>
                </a:lnTo>
                <a:lnTo>
                  <a:pt x="608152" y="47955"/>
                </a:lnTo>
                <a:lnTo>
                  <a:pt x="607580" y="44119"/>
                </a:lnTo>
                <a:lnTo>
                  <a:pt x="608787" y="41770"/>
                </a:lnTo>
                <a:lnTo>
                  <a:pt x="611352" y="41668"/>
                </a:lnTo>
                <a:lnTo>
                  <a:pt x="613244" y="39128"/>
                </a:lnTo>
                <a:lnTo>
                  <a:pt x="613981" y="34429"/>
                </a:lnTo>
                <a:lnTo>
                  <a:pt x="612990" y="30784"/>
                </a:lnTo>
                <a:lnTo>
                  <a:pt x="610857" y="27520"/>
                </a:lnTo>
                <a:lnTo>
                  <a:pt x="609244" y="27457"/>
                </a:lnTo>
                <a:lnTo>
                  <a:pt x="606247" y="27317"/>
                </a:lnTo>
                <a:lnTo>
                  <a:pt x="602792" y="33629"/>
                </a:lnTo>
                <a:lnTo>
                  <a:pt x="598703" y="37934"/>
                </a:lnTo>
                <a:lnTo>
                  <a:pt x="595287" y="42887"/>
                </a:lnTo>
                <a:lnTo>
                  <a:pt x="592924" y="44665"/>
                </a:lnTo>
                <a:lnTo>
                  <a:pt x="589457" y="47282"/>
                </a:lnTo>
                <a:lnTo>
                  <a:pt x="580694" y="49517"/>
                </a:lnTo>
                <a:lnTo>
                  <a:pt x="577151" y="52095"/>
                </a:lnTo>
                <a:lnTo>
                  <a:pt x="574738" y="53873"/>
                </a:lnTo>
                <a:lnTo>
                  <a:pt x="570103" y="58166"/>
                </a:lnTo>
                <a:lnTo>
                  <a:pt x="569010" y="60972"/>
                </a:lnTo>
                <a:lnTo>
                  <a:pt x="568464" y="62407"/>
                </a:lnTo>
                <a:lnTo>
                  <a:pt x="568032" y="65951"/>
                </a:lnTo>
                <a:lnTo>
                  <a:pt x="570128" y="68478"/>
                </a:lnTo>
                <a:lnTo>
                  <a:pt x="574192" y="68795"/>
                </a:lnTo>
                <a:lnTo>
                  <a:pt x="577570" y="67995"/>
                </a:lnTo>
                <a:lnTo>
                  <a:pt x="579843" y="64782"/>
                </a:lnTo>
                <a:lnTo>
                  <a:pt x="581520" y="64236"/>
                </a:lnTo>
                <a:lnTo>
                  <a:pt x="584962" y="63944"/>
                </a:lnTo>
                <a:lnTo>
                  <a:pt x="587603" y="64630"/>
                </a:lnTo>
                <a:lnTo>
                  <a:pt x="590829" y="65938"/>
                </a:lnTo>
                <a:lnTo>
                  <a:pt x="592531" y="68795"/>
                </a:lnTo>
                <a:lnTo>
                  <a:pt x="590842" y="72682"/>
                </a:lnTo>
                <a:lnTo>
                  <a:pt x="592632" y="76047"/>
                </a:lnTo>
                <a:lnTo>
                  <a:pt x="597585" y="77063"/>
                </a:lnTo>
                <a:lnTo>
                  <a:pt x="599744" y="81153"/>
                </a:lnTo>
                <a:lnTo>
                  <a:pt x="599782" y="86855"/>
                </a:lnTo>
                <a:lnTo>
                  <a:pt x="597738" y="90500"/>
                </a:lnTo>
                <a:lnTo>
                  <a:pt x="594563" y="92316"/>
                </a:lnTo>
                <a:lnTo>
                  <a:pt x="592924" y="92506"/>
                </a:lnTo>
                <a:lnTo>
                  <a:pt x="589076" y="90792"/>
                </a:lnTo>
                <a:lnTo>
                  <a:pt x="585482" y="90525"/>
                </a:lnTo>
                <a:lnTo>
                  <a:pt x="580377" y="90614"/>
                </a:lnTo>
                <a:lnTo>
                  <a:pt x="577913" y="93611"/>
                </a:lnTo>
                <a:lnTo>
                  <a:pt x="579374" y="97396"/>
                </a:lnTo>
                <a:lnTo>
                  <a:pt x="578586" y="100660"/>
                </a:lnTo>
                <a:lnTo>
                  <a:pt x="577303" y="104076"/>
                </a:lnTo>
                <a:lnTo>
                  <a:pt x="575906" y="105003"/>
                </a:lnTo>
                <a:lnTo>
                  <a:pt x="573278" y="106730"/>
                </a:lnTo>
                <a:lnTo>
                  <a:pt x="566407" y="106819"/>
                </a:lnTo>
                <a:lnTo>
                  <a:pt x="563384" y="105905"/>
                </a:lnTo>
                <a:lnTo>
                  <a:pt x="561911" y="105460"/>
                </a:lnTo>
                <a:lnTo>
                  <a:pt x="559168" y="103492"/>
                </a:lnTo>
                <a:lnTo>
                  <a:pt x="557479" y="100037"/>
                </a:lnTo>
                <a:lnTo>
                  <a:pt x="558990" y="95123"/>
                </a:lnTo>
                <a:lnTo>
                  <a:pt x="558507" y="92862"/>
                </a:lnTo>
                <a:lnTo>
                  <a:pt x="555688" y="88976"/>
                </a:lnTo>
                <a:lnTo>
                  <a:pt x="556806" y="85712"/>
                </a:lnTo>
                <a:lnTo>
                  <a:pt x="561886" y="85318"/>
                </a:lnTo>
                <a:lnTo>
                  <a:pt x="564502" y="82308"/>
                </a:lnTo>
                <a:lnTo>
                  <a:pt x="565962" y="78359"/>
                </a:lnTo>
                <a:lnTo>
                  <a:pt x="565912" y="75057"/>
                </a:lnTo>
                <a:lnTo>
                  <a:pt x="564946" y="72326"/>
                </a:lnTo>
                <a:lnTo>
                  <a:pt x="562902" y="70624"/>
                </a:lnTo>
                <a:lnTo>
                  <a:pt x="560006" y="70192"/>
                </a:lnTo>
                <a:lnTo>
                  <a:pt x="556590" y="70700"/>
                </a:lnTo>
                <a:lnTo>
                  <a:pt x="553288" y="73863"/>
                </a:lnTo>
                <a:lnTo>
                  <a:pt x="551243" y="74383"/>
                </a:lnTo>
                <a:lnTo>
                  <a:pt x="547827" y="75247"/>
                </a:lnTo>
                <a:lnTo>
                  <a:pt x="540562" y="73660"/>
                </a:lnTo>
                <a:lnTo>
                  <a:pt x="537108" y="74383"/>
                </a:lnTo>
                <a:lnTo>
                  <a:pt x="534276" y="74968"/>
                </a:lnTo>
                <a:lnTo>
                  <a:pt x="529323" y="78384"/>
                </a:lnTo>
                <a:lnTo>
                  <a:pt x="526491" y="78968"/>
                </a:lnTo>
                <a:lnTo>
                  <a:pt x="523062" y="79679"/>
                </a:lnTo>
                <a:lnTo>
                  <a:pt x="515874" y="79756"/>
                </a:lnTo>
                <a:lnTo>
                  <a:pt x="512470" y="78968"/>
                </a:lnTo>
                <a:lnTo>
                  <a:pt x="509917" y="78384"/>
                </a:lnTo>
                <a:lnTo>
                  <a:pt x="505663" y="74472"/>
                </a:lnTo>
                <a:lnTo>
                  <a:pt x="500837" y="74307"/>
                </a:lnTo>
                <a:lnTo>
                  <a:pt x="496404" y="76187"/>
                </a:lnTo>
                <a:lnTo>
                  <a:pt x="493699" y="78917"/>
                </a:lnTo>
                <a:lnTo>
                  <a:pt x="492213" y="82194"/>
                </a:lnTo>
                <a:lnTo>
                  <a:pt x="492607" y="85432"/>
                </a:lnTo>
                <a:lnTo>
                  <a:pt x="494893" y="88265"/>
                </a:lnTo>
                <a:lnTo>
                  <a:pt x="497941" y="90131"/>
                </a:lnTo>
                <a:lnTo>
                  <a:pt x="502678" y="88912"/>
                </a:lnTo>
                <a:lnTo>
                  <a:pt x="504012" y="90335"/>
                </a:lnTo>
                <a:lnTo>
                  <a:pt x="508190" y="94742"/>
                </a:lnTo>
                <a:lnTo>
                  <a:pt x="506869" y="108432"/>
                </a:lnTo>
                <a:lnTo>
                  <a:pt x="506425" y="114490"/>
                </a:lnTo>
                <a:lnTo>
                  <a:pt x="505750" y="119644"/>
                </a:lnTo>
                <a:lnTo>
                  <a:pt x="502628" y="133121"/>
                </a:lnTo>
                <a:lnTo>
                  <a:pt x="498932" y="144932"/>
                </a:lnTo>
                <a:lnTo>
                  <a:pt x="495011" y="154413"/>
                </a:lnTo>
                <a:lnTo>
                  <a:pt x="488863" y="167125"/>
                </a:lnTo>
                <a:lnTo>
                  <a:pt x="482765" y="177546"/>
                </a:lnTo>
                <a:lnTo>
                  <a:pt x="478686" y="182801"/>
                </a:lnTo>
                <a:lnTo>
                  <a:pt x="469285" y="193130"/>
                </a:lnTo>
                <a:lnTo>
                  <a:pt x="460286" y="201472"/>
                </a:lnTo>
                <a:lnTo>
                  <a:pt x="454011" y="205687"/>
                </a:lnTo>
                <a:lnTo>
                  <a:pt x="441792" y="212523"/>
                </a:lnTo>
                <a:lnTo>
                  <a:pt x="431050" y="218389"/>
                </a:lnTo>
                <a:lnTo>
                  <a:pt x="429597" y="219261"/>
                </a:lnTo>
                <a:lnTo>
                  <a:pt x="418384" y="226375"/>
                </a:lnTo>
                <a:lnTo>
                  <a:pt x="407377" y="232397"/>
                </a:lnTo>
                <a:lnTo>
                  <a:pt x="402640" y="234251"/>
                </a:lnTo>
                <a:lnTo>
                  <a:pt x="392518" y="235737"/>
                </a:lnTo>
                <a:lnTo>
                  <a:pt x="387565" y="236740"/>
                </a:lnTo>
                <a:lnTo>
                  <a:pt x="384392" y="237338"/>
                </a:lnTo>
                <a:lnTo>
                  <a:pt x="371025" y="239602"/>
                </a:lnTo>
                <a:lnTo>
                  <a:pt x="358813" y="242062"/>
                </a:lnTo>
                <a:lnTo>
                  <a:pt x="358099" y="242256"/>
                </a:lnTo>
                <a:lnTo>
                  <a:pt x="345822" y="246447"/>
                </a:lnTo>
                <a:lnTo>
                  <a:pt x="333933" y="250748"/>
                </a:lnTo>
                <a:lnTo>
                  <a:pt x="328282" y="252603"/>
                </a:lnTo>
                <a:lnTo>
                  <a:pt x="316712" y="255549"/>
                </a:lnTo>
                <a:lnTo>
                  <a:pt x="311213" y="257759"/>
                </a:lnTo>
                <a:lnTo>
                  <a:pt x="308732" y="258780"/>
                </a:lnTo>
                <a:lnTo>
                  <a:pt x="296459" y="264395"/>
                </a:lnTo>
                <a:lnTo>
                  <a:pt x="285610" y="270573"/>
                </a:lnTo>
                <a:lnTo>
                  <a:pt x="278699" y="276833"/>
                </a:lnTo>
                <a:lnTo>
                  <a:pt x="269107" y="287174"/>
                </a:lnTo>
                <a:lnTo>
                  <a:pt x="260477" y="295694"/>
                </a:lnTo>
                <a:lnTo>
                  <a:pt x="253593" y="300608"/>
                </a:lnTo>
                <a:lnTo>
                  <a:pt x="241710" y="308074"/>
                </a:lnTo>
                <a:lnTo>
                  <a:pt x="231241" y="314299"/>
                </a:lnTo>
                <a:lnTo>
                  <a:pt x="227101" y="316514"/>
                </a:lnTo>
                <a:lnTo>
                  <a:pt x="214677" y="322591"/>
                </a:lnTo>
                <a:lnTo>
                  <a:pt x="204190" y="329031"/>
                </a:lnTo>
                <a:lnTo>
                  <a:pt x="199567" y="333082"/>
                </a:lnTo>
                <a:lnTo>
                  <a:pt x="194170" y="344665"/>
                </a:lnTo>
                <a:lnTo>
                  <a:pt x="189674" y="348856"/>
                </a:lnTo>
                <a:lnTo>
                  <a:pt x="187284" y="350764"/>
                </a:lnTo>
                <a:lnTo>
                  <a:pt x="175577" y="357621"/>
                </a:lnTo>
                <a:lnTo>
                  <a:pt x="165049" y="364312"/>
                </a:lnTo>
                <a:lnTo>
                  <a:pt x="164429" y="364895"/>
                </a:lnTo>
                <a:lnTo>
                  <a:pt x="156472" y="375210"/>
                </a:lnTo>
                <a:lnTo>
                  <a:pt x="148615" y="385089"/>
                </a:lnTo>
                <a:lnTo>
                  <a:pt x="144629" y="388323"/>
                </a:lnTo>
                <a:lnTo>
                  <a:pt x="133084" y="396035"/>
                </a:lnTo>
                <a:lnTo>
                  <a:pt x="122021" y="401523"/>
                </a:lnTo>
                <a:lnTo>
                  <a:pt x="108781" y="403923"/>
                </a:lnTo>
                <a:lnTo>
                  <a:pt x="94629" y="404914"/>
                </a:lnTo>
                <a:lnTo>
                  <a:pt x="82651" y="405625"/>
                </a:lnTo>
                <a:lnTo>
                  <a:pt x="81984" y="405683"/>
                </a:lnTo>
                <a:lnTo>
                  <a:pt x="71146" y="406656"/>
                </a:lnTo>
                <a:lnTo>
                  <a:pt x="58282" y="407794"/>
                </a:lnTo>
                <a:lnTo>
                  <a:pt x="44552" y="408916"/>
                </a:lnTo>
                <a:lnTo>
                  <a:pt x="31115" y="409841"/>
                </a:lnTo>
                <a:lnTo>
                  <a:pt x="30835" y="412394"/>
                </a:lnTo>
                <a:lnTo>
                  <a:pt x="30340" y="415226"/>
                </a:lnTo>
                <a:lnTo>
                  <a:pt x="29743" y="416864"/>
                </a:lnTo>
                <a:lnTo>
                  <a:pt x="28498" y="420255"/>
                </a:lnTo>
                <a:lnTo>
                  <a:pt x="24079" y="426148"/>
                </a:lnTo>
                <a:lnTo>
                  <a:pt x="22136" y="429183"/>
                </a:lnTo>
                <a:lnTo>
                  <a:pt x="19405" y="433412"/>
                </a:lnTo>
                <a:lnTo>
                  <a:pt x="12928" y="441261"/>
                </a:lnTo>
                <a:lnTo>
                  <a:pt x="10883" y="445858"/>
                </a:lnTo>
                <a:lnTo>
                  <a:pt x="8445" y="451358"/>
                </a:lnTo>
                <a:lnTo>
                  <a:pt x="5219" y="463207"/>
                </a:lnTo>
                <a:lnTo>
                  <a:pt x="5080" y="469226"/>
                </a:lnTo>
                <a:lnTo>
                  <a:pt x="5041" y="471500"/>
                </a:lnTo>
                <a:lnTo>
                  <a:pt x="6985" y="475856"/>
                </a:lnTo>
                <a:lnTo>
                  <a:pt x="6794" y="481723"/>
                </a:lnTo>
                <a:lnTo>
                  <a:pt x="4076" y="488581"/>
                </a:lnTo>
                <a:lnTo>
                  <a:pt x="3111" y="492061"/>
                </a:lnTo>
                <a:lnTo>
                  <a:pt x="2349" y="494792"/>
                </a:lnTo>
                <a:lnTo>
                  <a:pt x="0" y="500113"/>
                </a:lnTo>
                <a:lnTo>
                  <a:pt x="25" y="505815"/>
                </a:lnTo>
                <a:lnTo>
                  <a:pt x="2730" y="511162"/>
                </a:lnTo>
                <a:lnTo>
                  <a:pt x="3289" y="513981"/>
                </a:lnTo>
                <a:lnTo>
                  <a:pt x="3822" y="516763"/>
                </a:lnTo>
                <a:lnTo>
                  <a:pt x="3314" y="522617"/>
                </a:lnTo>
                <a:lnTo>
                  <a:pt x="4368" y="525233"/>
                </a:lnTo>
                <a:lnTo>
                  <a:pt x="5283" y="527494"/>
                </a:lnTo>
                <a:lnTo>
                  <a:pt x="9194" y="530783"/>
                </a:lnTo>
                <a:lnTo>
                  <a:pt x="10541" y="532828"/>
                </a:lnTo>
                <a:lnTo>
                  <a:pt x="13347" y="537146"/>
                </a:lnTo>
                <a:lnTo>
                  <a:pt x="19151" y="546049"/>
                </a:lnTo>
                <a:lnTo>
                  <a:pt x="19964" y="551141"/>
                </a:lnTo>
                <a:lnTo>
                  <a:pt x="20180" y="552513"/>
                </a:lnTo>
                <a:lnTo>
                  <a:pt x="21399" y="556780"/>
                </a:lnTo>
                <a:lnTo>
                  <a:pt x="23990" y="556348"/>
                </a:lnTo>
                <a:lnTo>
                  <a:pt x="27292" y="555752"/>
                </a:lnTo>
                <a:lnTo>
                  <a:pt x="33883" y="554393"/>
                </a:lnTo>
                <a:lnTo>
                  <a:pt x="37172" y="553681"/>
                </a:lnTo>
                <a:lnTo>
                  <a:pt x="42147" y="552509"/>
                </a:lnTo>
                <a:lnTo>
                  <a:pt x="55541" y="549159"/>
                </a:lnTo>
                <a:lnTo>
                  <a:pt x="67614" y="546608"/>
                </a:lnTo>
                <a:lnTo>
                  <a:pt x="76214" y="545682"/>
                </a:lnTo>
                <a:lnTo>
                  <a:pt x="90234" y="544797"/>
                </a:lnTo>
                <a:lnTo>
                  <a:pt x="102387" y="544423"/>
                </a:lnTo>
                <a:lnTo>
                  <a:pt x="117055" y="544309"/>
                </a:lnTo>
                <a:lnTo>
                  <a:pt x="121793" y="545338"/>
                </a:lnTo>
                <a:lnTo>
                  <a:pt x="125374" y="546112"/>
                </a:lnTo>
                <a:lnTo>
                  <a:pt x="133184" y="547852"/>
                </a:lnTo>
                <a:lnTo>
                  <a:pt x="135382" y="550773"/>
                </a:lnTo>
                <a:lnTo>
                  <a:pt x="138074" y="554342"/>
                </a:lnTo>
                <a:lnTo>
                  <a:pt x="137960" y="564134"/>
                </a:lnTo>
                <a:lnTo>
                  <a:pt x="137198" y="568528"/>
                </a:lnTo>
                <a:lnTo>
                  <a:pt x="136728" y="571207"/>
                </a:lnTo>
                <a:lnTo>
                  <a:pt x="133667" y="575881"/>
                </a:lnTo>
                <a:lnTo>
                  <a:pt x="131406" y="580542"/>
                </a:lnTo>
                <a:lnTo>
                  <a:pt x="128041" y="584720"/>
                </a:lnTo>
                <a:lnTo>
                  <a:pt x="128193" y="589026"/>
                </a:lnTo>
                <a:lnTo>
                  <a:pt x="130175" y="592632"/>
                </a:lnTo>
                <a:lnTo>
                  <a:pt x="133057" y="594296"/>
                </a:lnTo>
                <a:lnTo>
                  <a:pt x="136271" y="593864"/>
                </a:lnTo>
                <a:lnTo>
                  <a:pt x="139306" y="593191"/>
                </a:lnTo>
                <a:lnTo>
                  <a:pt x="142481" y="592023"/>
                </a:lnTo>
                <a:lnTo>
                  <a:pt x="144868" y="589318"/>
                </a:lnTo>
                <a:lnTo>
                  <a:pt x="144589" y="584555"/>
                </a:lnTo>
                <a:lnTo>
                  <a:pt x="147802" y="581660"/>
                </a:lnTo>
                <a:lnTo>
                  <a:pt x="152857" y="580783"/>
                </a:lnTo>
                <a:lnTo>
                  <a:pt x="157289" y="581634"/>
                </a:lnTo>
                <a:lnTo>
                  <a:pt x="161353" y="584187"/>
                </a:lnTo>
                <a:lnTo>
                  <a:pt x="162382" y="586105"/>
                </a:lnTo>
                <a:lnTo>
                  <a:pt x="163753" y="588708"/>
                </a:lnTo>
                <a:lnTo>
                  <a:pt x="161569" y="595058"/>
                </a:lnTo>
                <a:lnTo>
                  <a:pt x="162382" y="597890"/>
                </a:lnTo>
                <a:lnTo>
                  <a:pt x="163245" y="600913"/>
                </a:lnTo>
                <a:lnTo>
                  <a:pt x="166522" y="606742"/>
                </a:lnTo>
                <a:lnTo>
                  <a:pt x="169075" y="608584"/>
                </a:lnTo>
                <a:lnTo>
                  <a:pt x="170726" y="609739"/>
                </a:lnTo>
                <a:lnTo>
                  <a:pt x="174879" y="610616"/>
                </a:lnTo>
                <a:lnTo>
                  <a:pt x="178739" y="610184"/>
                </a:lnTo>
                <a:lnTo>
                  <a:pt x="181737" y="606844"/>
                </a:lnTo>
                <a:lnTo>
                  <a:pt x="185877" y="607479"/>
                </a:lnTo>
                <a:lnTo>
                  <a:pt x="188950" y="611581"/>
                </a:lnTo>
                <a:lnTo>
                  <a:pt x="191579" y="615327"/>
                </a:lnTo>
                <a:lnTo>
                  <a:pt x="193662" y="619544"/>
                </a:lnTo>
                <a:lnTo>
                  <a:pt x="193903" y="621792"/>
                </a:lnTo>
                <a:lnTo>
                  <a:pt x="194411" y="626440"/>
                </a:lnTo>
                <a:lnTo>
                  <a:pt x="192011" y="635774"/>
                </a:lnTo>
                <a:lnTo>
                  <a:pt x="190284" y="640105"/>
                </a:lnTo>
                <a:lnTo>
                  <a:pt x="188506" y="644626"/>
                </a:lnTo>
                <a:lnTo>
                  <a:pt x="183235" y="653008"/>
                </a:lnTo>
                <a:lnTo>
                  <a:pt x="179971" y="656602"/>
                </a:lnTo>
                <a:lnTo>
                  <a:pt x="176720" y="660133"/>
                </a:lnTo>
                <a:lnTo>
                  <a:pt x="166865" y="663917"/>
                </a:lnTo>
                <a:lnTo>
                  <a:pt x="164744" y="668197"/>
                </a:lnTo>
                <a:lnTo>
                  <a:pt x="163652" y="670382"/>
                </a:lnTo>
                <a:lnTo>
                  <a:pt x="163995" y="675652"/>
                </a:lnTo>
                <a:lnTo>
                  <a:pt x="165544" y="680504"/>
                </a:lnTo>
                <a:lnTo>
                  <a:pt x="169519" y="684326"/>
                </a:lnTo>
                <a:lnTo>
                  <a:pt x="171945" y="688530"/>
                </a:lnTo>
                <a:lnTo>
                  <a:pt x="172720" y="693470"/>
                </a:lnTo>
                <a:lnTo>
                  <a:pt x="176707" y="695998"/>
                </a:lnTo>
                <a:lnTo>
                  <a:pt x="182270" y="695553"/>
                </a:lnTo>
                <a:lnTo>
                  <a:pt x="186169" y="694042"/>
                </a:lnTo>
                <a:lnTo>
                  <a:pt x="188188" y="691070"/>
                </a:lnTo>
                <a:lnTo>
                  <a:pt x="191185" y="689000"/>
                </a:lnTo>
                <a:lnTo>
                  <a:pt x="194665" y="687070"/>
                </a:lnTo>
                <a:lnTo>
                  <a:pt x="199034" y="686041"/>
                </a:lnTo>
                <a:lnTo>
                  <a:pt x="204228" y="686054"/>
                </a:lnTo>
                <a:lnTo>
                  <a:pt x="209105" y="687158"/>
                </a:lnTo>
                <a:lnTo>
                  <a:pt x="213131" y="690410"/>
                </a:lnTo>
                <a:lnTo>
                  <a:pt x="215531" y="690841"/>
                </a:lnTo>
                <a:lnTo>
                  <a:pt x="218249" y="691337"/>
                </a:lnTo>
                <a:lnTo>
                  <a:pt x="224066" y="688619"/>
                </a:lnTo>
                <a:lnTo>
                  <a:pt x="228815" y="691045"/>
                </a:lnTo>
                <a:lnTo>
                  <a:pt x="229806" y="697014"/>
                </a:lnTo>
                <a:lnTo>
                  <a:pt x="233299" y="700087"/>
                </a:lnTo>
                <a:lnTo>
                  <a:pt x="237388" y="701573"/>
                </a:lnTo>
                <a:lnTo>
                  <a:pt x="239445" y="701954"/>
                </a:lnTo>
                <a:lnTo>
                  <a:pt x="242354" y="702513"/>
                </a:lnTo>
                <a:lnTo>
                  <a:pt x="248437" y="702513"/>
                </a:lnTo>
                <a:lnTo>
                  <a:pt x="251307" y="701713"/>
                </a:lnTo>
                <a:lnTo>
                  <a:pt x="254190" y="699770"/>
                </a:lnTo>
                <a:lnTo>
                  <a:pt x="257683" y="698690"/>
                </a:lnTo>
                <a:lnTo>
                  <a:pt x="262839" y="699185"/>
                </a:lnTo>
                <a:lnTo>
                  <a:pt x="267309" y="698309"/>
                </a:lnTo>
                <a:lnTo>
                  <a:pt x="271030" y="695960"/>
                </a:lnTo>
                <a:lnTo>
                  <a:pt x="274993" y="696353"/>
                </a:lnTo>
                <a:lnTo>
                  <a:pt x="278079" y="699312"/>
                </a:lnTo>
                <a:lnTo>
                  <a:pt x="280924" y="700417"/>
                </a:lnTo>
                <a:lnTo>
                  <a:pt x="285293" y="700698"/>
                </a:lnTo>
                <a:lnTo>
                  <a:pt x="295229" y="691229"/>
                </a:lnTo>
                <a:lnTo>
                  <a:pt x="302983" y="682510"/>
                </a:lnTo>
                <a:lnTo>
                  <a:pt x="309097" y="671154"/>
                </a:lnTo>
                <a:lnTo>
                  <a:pt x="314619" y="658299"/>
                </a:lnTo>
                <a:lnTo>
                  <a:pt x="319918" y="645448"/>
                </a:lnTo>
                <a:lnTo>
                  <a:pt x="324751" y="635025"/>
                </a:lnTo>
                <a:lnTo>
                  <a:pt x="327199" y="630792"/>
                </a:lnTo>
                <a:lnTo>
                  <a:pt x="334386" y="619692"/>
                </a:lnTo>
                <a:lnTo>
                  <a:pt x="342109" y="607902"/>
                </a:lnTo>
                <a:lnTo>
                  <a:pt x="347929" y="597712"/>
                </a:lnTo>
                <a:lnTo>
                  <a:pt x="348511" y="596429"/>
                </a:lnTo>
                <a:lnTo>
                  <a:pt x="352561" y="585628"/>
                </a:lnTo>
                <a:lnTo>
                  <a:pt x="356609" y="572619"/>
                </a:lnTo>
                <a:lnTo>
                  <a:pt x="360639" y="558941"/>
                </a:lnTo>
                <a:lnTo>
                  <a:pt x="364638" y="546134"/>
                </a:lnTo>
                <a:lnTo>
                  <a:pt x="368592" y="535736"/>
                </a:lnTo>
                <a:lnTo>
                  <a:pt x="371259" y="530005"/>
                </a:lnTo>
                <a:lnTo>
                  <a:pt x="377042" y="518364"/>
                </a:lnTo>
                <a:lnTo>
                  <a:pt x="383857" y="505836"/>
                </a:lnTo>
                <a:lnTo>
                  <a:pt x="391047" y="494229"/>
                </a:lnTo>
                <a:lnTo>
                  <a:pt x="397954" y="485355"/>
                </a:lnTo>
                <a:lnTo>
                  <a:pt x="404201" y="479747"/>
                </a:lnTo>
                <a:lnTo>
                  <a:pt x="415325" y="471738"/>
                </a:lnTo>
                <a:lnTo>
                  <a:pt x="427366" y="464426"/>
                </a:lnTo>
                <a:lnTo>
                  <a:pt x="437819" y="459257"/>
                </a:lnTo>
                <a:lnTo>
                  <a:pt x="446547" y="456140"/>
                </a:lnTo>
                <a:lnTo>
                  <a:pt x="456843" y="454197"/>
                </a:lnTo>
                <a:lnTo>
                  <a:pt x="477672" y="451294"/>
                </a:lnTo>
                <a:lnTo>
                  <a:pt x="567207" y="279514"/>
                </a:lnTo>
                <a:lnTo>
                  <a:pt x="602716" y="273710"/>
                </a:lnTo>
                <a:lnTo>
                  <a:pt x="666496" y="253060"/>
                </a:lnTo>
                <a:lnTo>
                  <a:pt x="669523" y="252429"/>
                </a:lnTo>
                <a:lnTo>
                  <a:pt x="677842" y="250589"/>
                </a:lnTo>
                <a:lnTo>
                  <a:pt x="690135" y="247649"/>
                </a:lnTo>
                <a:lnTo>
                  <a:pt x="705082" y="243723"/>
                </a:lnTo>
                <a:lnTo>
                  <a:pt x="721367" y="238920"/>
                </a:lnTo>
                <a:lnTo>
                  <a:pt x="737668" y="233354"/>
                </a:lnTo>
                <a:lnTo>
                  <a:pt x="752669" y="227134"/>
                </a:lnTo>
                <a:lnTo>
                  <a:pt x="765050" y="220373"/>
                </a:lnTo>
                <a:lnTo>
                  <a:pt x="773493" y="213182"/>
                </a:lnTo>
                <a:lnTo>
                  <a:pt x="774915" y="21145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6009343" y="1473593"/>
            <a:ext cx="579207" cy="478986"/>
          </a:xfrm>
          <a:custGeom>
            <a:avLst/>
            <a:gdLst/>
            <a:ahLst/>
            <a:cxnLst/>
            <a:rect l="l" t="t" r="r" b="b"/>
            <a:pathLst>
              <a:path w="849502" h="702513">
                <a:moveTo>
                  <a:pt x="847166" y="127838"/>
                </a:moveTo>
                <a:lnTo>
                  <a:pt x="848245" y="130771"/>
                </a:lnTo>
                <a:lnTo>
                  <a:pt x="849503" y="137033"/>
                </a:lnTo>
                <a:lnTo>
                  <a:pt x="849337" y="140157"/>
                </a:lnTo>
                <a:lnTo>
                  <a:pt x="849210" y="142735"/>
                </a:lnTo>
                <a:lnTo>
                  <a:pt x="848334" y="148183"/>
                </a:lnTo>
                <a:lnTo>
                  <a:pt x="846620" y="150126"/>
                </a:lnTo>
                <a:lnTo>
                  <a:pt x="843483" y="153720"/>
                </a:lnTo>
                <a:lnTo>
                  <a:pt x="833348" y="155524"/>
                </a:lnTo>
                <a:lnTo>
                  <a:pt x="829030" y="157556"/>
                </a:lnTo>
                <a:lnTo>
                  <a:pt x="823683" y="160070"/>
                </a:lnTo>
                <a:lnTo>
                  <a:pt x="812546" y="164617"/>
                </a:lnTo>
                <a:lnTo>
                  <a:pt x="808024" y="168427"/>
                </a:lnTo>
                <a:lnTo>
                  <a:pt x="805649" y="170408"/>
                </a:lnTo>
                <a:lnTo>
                  <a:pt x="802474" y="175793"/>
                </a:lnTo>
                <a:lnTo>
                  <a:pt x="800595" y="178219"/>
                </a:lnTo>
                <a:lnTo>
                  <a:pt x="798995" y="180276"/>
                </a:lnTo>
                <a:lnTo>
                  <a:pt x="796594" y="185699"/>
                </a:lnTo>
                <a:lnTo>
                  <a:pt x="794054" y="186372"/>
                </a:lnTo>
                <a:lnTo>
                  <a:pt x="792505" y="186778"/>
                </a:lnTo>
                <a:lnTo>
                  <a:pt x="789241" y="185127"/>
                </a:lnTo>
                <a:lnTo>
                  <a:pt x="788111" y="184010"/>
                </a:lnTo>
                <a:lnTo>
                  <a:pt x="787044" y="182981"/>
                </a:lnTo>
                <a:lnTo>
                  <a:pt x="786892" y="179514"/>
                </a:lnTo>
                <a:lnTo>
                  <a:pt x="785723" y="178574"/>
                </a:lnTo>
                <a:lnTo>
                  <a:pt x="784504" y="177584"/>
                </a:lnTo>
                <a:lnTo>
                  <a:pt x="780999" y="176631"/>
                </a:lnTo>
                <a:lnTo>
                  <a:pt x="779576" y="177304"/>
                </a:lnTo>
                <a:lnTo>
                  <a:pt x="777595" y="178257"/>
                </a:lnTo>
                <a:lnTo>
                  <a:pt x="775195" y="182943"/>
                </a:lnTo>
                <a:lnTo>
                  <a:pt x="775576" y="185102"/>
                </a:lnTo>
                <a:lnTo>
                  <a:pt x="775830" y="186423"/>
                </a:lnTo>
                <a:lnTo>
                  <a:pt x="778776" y="187629"/>
                </a:lnTo>
                <a:lnTo>
                  <a:pt x="779576" y="188722"/>
                </a:lnTo>
                <a:lnTo>
                  <a:pt x="780567" y="190080"/>
                </a:lnTo>
                <a:lnTo>
                  <a:pt x="782383" y="193205"/>
                </a:lnTo>
                <a:lnTo>
                  <a:pt x="782307" y="194881"/>
                </a:lnTo>
                <a:lnTo>
                  <a:pt x="782066" y="198615"/>
                </a:lnTo>
                <a:lnTo>
                  <a:pt x="775957" y="204228"/>
                </a:lnTo>
                <a:lnTo>
                  <a:pt x="774687" y="207746"/>
                </a:lnTo>
                <a:lnTo>
                  <a:pt x="774268" y="208915"/>
                </a:lnTo>
                <a:lnTo>
                  <a:pt x="774915" y="211455"/>
                </a:lnTo>
                <a:lnTo>
                  <a:pt x="773493" y="213182"/>
                </a:lnTo>
                <a:lnTo>
                  <a:pt x="765050" y="220373"/>
                </a:lnTo>
                <a:lnTo>
                  <a:pt x="752669" y="227134"/>
                </a:lnTo>
                <a:lnTo>
                  <a:pt x="737668" y="233354"/>
                </a:lnTo>
                <a:lnTo>
                  <a:pt x="721367" y="238920"/>
                </a:lnTo>
                <a:lnTo>
                  <a:pt x="705082" y="243723"/>
                </a:lnTo>
                <a:lnTo>
                  <a:pt x="690135" y="247649"/>
                </a:lnTo>
                <a:lnTo>
                  <a:pt x="677842" y="250589"/>
                </a:lnTo>
                <a:lnTo>
                  <a:pt x="669523" y="252429"/>
                </a:lnTo>
                <a:lnTo>
                  <a:pt x="666496" y="253060"/>
                </a:lnTo>
                <a:lnTo>
                  <a:pt x="602716" y="273710"/>
                </a:lnTo>
                <a:lnTo>
                  <a:pt x="567207" y="279514"/>
                </a:lnTo>
                <a:lnTo>
                  <a:pt x="477672" y="451294"/>
                </a:lnTo>
                <a:lnTo>
                  <a:pt x="456843" y="454197"/>
                </a:lnTo>
                <a:lnTo>
                  <a:pt x="446547" y="456140"/>
                </a:lnTo>
                <a:lnTo>
                  <a:pt x="439486" y="458581"/>
                </a:lnTo>
                <a:lnTo>
                  <a:pt x="427366" y="464426"/>
                </a:lnTo>
                <a:lnTo>
                  <a:pt x="415325" y="471738"/>
                </a:lnTo>
                <a:lnTo>
                  <a:pt x="404201" y="479747"/>
                </a:lnTo>
                <a:lnTo>
                  <a:pt x="397954" y="485355"/>
                </a:lnTo>
                <a:lnTo>
                  <a:pt x="391047" y="494229"/>
                </a:lnTo>
                <a:lnTo>
                  <a:pt x="383857" y="505836"/>
                </a:lnTo>
                <a:lnTo>
                  <a:pt x="377042" y="518364"/>
                </a:lnTo>
                <a:lnTo>
                  <a:pt x="371259" y="530005"/>
                </a:lnTo>
                <a:lnTo>
                  <a:pt x="368592" y="535736"/>
                </a:lnTo>
                <a:lnTo>
                  <a:pt x="364638" y="546134"/>
                </a:lnTo>
                <a:lnTo>
                  <a:pt x="360639" y="558941"/>
                </a:lnTo>
                <a:lnTo>
                  <a:pt x="356609" y="572619"/>
                </a:lnTo>
                <a:lnTo>
                  <a:pt x="352561" y="585628"/>
                </a:lnTo>
                <a:lnTo>
                  <a:pt x="348511" y="596429"/>
                </a:lnTo>
                <a:lnTo>
                  <a:pt x="347929" y="597712"/>
                </a:lnTo>
                <a:lnTo>
                  <a:pt x="342109" y="607902"/>
                </a:lnTo>
                <a:lnTo>
                  <a:pt x="334386" y="619692"/>
                </a:lnTo>
                <a:lnTo>
                  <a:pt x="327199" y="630792"/>
                </a:lnTo>
                <a:lnTo>
                  <a:pt x="324751" y="635025"/>
                </a:lnTo>
                <a:lnTo>
                  <a:pt x="319918" y="645448"/>
                </a:lnTo>
                <a:lnTo>
                  <a:pt x="314619" y="658299"/>
                </a:lnTo>
                <a:lnTo>
                  <a:pt x="309097" y="671154"/>
                </a:lnTo>
                <a:lnTo>
                  <a:pt x="303594" y="681589"/>
                </a:lnTo>
                <a:lnTo>
                  <a:pt x="302983" y="682510"/>
                </a:lnTo>
                <a:lnTo>
                  <a:pt x="295229" y="691229"/>
                </a:lnTo>
                <a:lnTo>
                  <a:pt x="285293" y="700698"/>
                </a:lnTo>
                <a:lnTo>
                  <a:pt x="284645" y="701319"/>
                </a:lnTo>
                <a:lnTo>
                  <a:pt x="282765" y="700887"/>
                </a:lnTo>
                <a:lnTo>
                  <a:pt x="280924" y="700417"/>
                </a:lnTo>
                <a:lnTo>
                  <a:pt x="279933" y="700036"/>
                </a:lnTo>
                <a:lnTo>
                  <a:pt x="278079" y="699312"/>
                </a:lnTo>
                <a:lnTo>
                  <a:pt x="274993" y="696353"/>
                </a:lnTo>
                <a:lnTo>
                  <a:pt x="273037" y="696163"/>
                </a:lnTo>
                <a:lnTo>
                  <a:pt x="271030" y="695960"/>
                </a:lnTo>
                <a:lnTo>
                  <a:pt x="267309" y="698309"/>
                </a:lnTo>
                <a:lnTo>
                  <a:pt x="265328" y="698690"/>
                </a:lnTo>
                <a:lnTo>
                  <a:pt x="262839" y="699185"/>
                </a:lnTo>
                <a:lnTo>
                  <a:pt x="257683" y="698690"/>
                </a:lnTo>
                <a:lnTo>
                  <a:pt x="255282" y="699414"/>
                </a:lnTo>
                <a:lnTo>
                  <a:pt x="254190" y="699770"/>
                </a:lnTo>
                <a:lnTo>
                  <a:pt x="252399" y="701408"/>
                </a:lnTo>
                <a:lnTo>
                  <a:pt x="251307" y="701713"/>
                </a:lnTo>
                <a:lnTo>
                  <a:pt x="248437" y="702513"/>
                </a:lnTo>
                <a:lnTo>
                  <a:pt x="242354" y="702513"/>
                </a:lnTo>
                <a:lnTo>
                  <a:pt x="239445" y="701954"/>
                </a:lnTo>
                <a:lnTo>
                  <a:pt x="237388" y="701573"/>
                </a:lnTo>
                <a:lnTo>
                  <a:pt x="233299" y="700087"/>
                </a:lnTo>
                <a:lnTo>
                  <a:pt x="231711" y="698690"/>
                </a:lnTo>
                <a:lnTo>
                  <a:pt x="229806" y="697014"/>
                </a:lnTo>
                <a:lnTo>
                  <a:pt x="228815" y="691045"/>
                </a:lnTo>
                <a:lnTo>
                  <a:pt x="226529" y="689889"/>
                </a:lnTo>
                <a:lnTo>
                  <a:pt x="224066" y="688619"/>
                </a:lnTo>
                <a:lnTo>
                  <a:pt x="218249" y="691337"/>
                </a:lnTo>
                <a:lnTo>
                  <a:pt x="215531" y="690841"/>
                </a:lnTo>
                <a:lnTo>
                  <a:pt x="213131" y="690410"/>
                </a:lnTo>
                <a:lnTo>
                  <a:pt x="209105" y="687158"/>
                </a:lnTo>
                <a:lnTo>
                  <a:pt x="206717" y="686625"/>
                </a:lnTo>
                <a:lnTo>
                  <a:pt x="204228" y="686054"/>
                </a:lnTo>
                <a:lnTo>
                  <a:pt x="199034" y="686041"/>
                </a:lnTo>
                <a:lnTo>
                  <a:pt x="196557" y="686625"/>
                </a:lnTo>
                <a:lnTo>
                  <a:pt x="194665" y="687070"/>
                </a:lnTo>
                <a:lnTo>
                  <a:pt x="191185" y="689000"/>
                </a:lnTo>
                <a:lnTo>
                  <a:pt x="189572" y="690118"/>
                </a:lnTo>
                <a:lnTo>
                  <a:pt x="188188" y="691070"/>
                </a:lnTo>
                <a:lnTo>
                  <a:pt x="186169" y="694042"/>
                </a:lnTo>
                <a:lnTo>
                  <a:pt x="184619" y="694651"/>
                </a:lnTo>
                <a:lnTo>
                  <a:pt x="182270" y="695553"/>
                </a:lnTo>
                <a:lnTo>
                  <a:pt x="176707" y="695998"/>
                </a:lnTo>
                <a:lnTo>
                  <a:pt x="174586" y="694651"/>
                </a:lnTo>
                <a:lnTo>
                  <a:pt x="172720" y="693470"/>
                </a:lnTo>
                <a:lnTo>
                  <a:pt x="171945" y="688530"/>
                </a:lnTo>
                <a:lnTo>
                  <a:pt x="170840" y="686625"/>
                </a:lnTo>
                <a:lnTo>
                  <a:pt x="169519" y="684326"/>
                </a:lnTo>
                <a:lnTo>
                  <a:pt x="165544" y="680504"/>
                </a:lnTo>
                <a:lnTo>
                  <a:pt x="164744" y="677976"/>
                </a:lnTo>
                <a:lnTo>
                  <a:pt x="163995" y="675652"/>
                </a:lnTo>
                <a:lnTo>
                  <a:pt x="163652" y="670382"/>
                </a:lnTo>
                <a:lnTo>
                  <a:pt x="164744" y="668197"/>
                </a:lnTo>
                <a:lnTo>
                  <a:pt x="166865" y="663917"/>
                </a:lnTo>
                <a:lnTo>
                  <a:pt x="176720" y="660133"/>
                </a:lnTo>
                <a:lnTo>
                  <a:pt x="179971" y="656602"/>
                </a:lnTo>
                <a:lnTo>
                  <a:pt x="183235" y="653008"/>
                </a:lnTo>
                <a:lnTo>
                  <a:pt x="188506" y="644626"/>
                </a:lnTo>
                <a:lnTo>
                  <a:pt x="190284" y="640105"/>
                </a:lnTo>
                <a:lnTo>
                  <a:pt x="192011" y="635774"/>
                </a:lnTo>
                <a:lnTo>
                  <a:pt x="194411" y="626440"/>
                </a:lnTo>
                <a:lnTo>
                  <a:pt x="193903" y="621792"/>
                </a:lnTo>
                <a:lnTo>
                  <a:pt x="193662" y="619544"/>
                </a:lnTo>
                <a:lnTo>
                  <a:pt x="191579" y="615327"/>
                </a:lnTo>
                <a:lnTo>
                  <a:pt x="190284" y="613473"/>
                </a:lnTo>
                <a:lnTo>
                  <a:pt x="188950" y="611581"/>
                </a:lnTo>
                <a:lnTo>
                  <a:pt x="185877" y="607479"/>
                </a:lnTo>
                <a:lnTo>
                  <a:pt x="183591" y="607136"/>
                </a:lnTo>
                <a:lnTo>
                  <a:pt x="181737" y="606844"/>
                </a:lnTo>
                <a:lnTo>
                  <a:pt x="178739" y="610184"/>
                </a:lnTo>
                <a:lnTo>
                  <a:pt x="176885" y="610387"/>
                </a:lnTo>
                <a:lnTo>
                  <a:pt x="174879" y="610616"/>
                </a:lnTo>
                <a:lnTo>
                  <a:pt x="170726" y="609739"/>
                </a:lnTo>
                <a:lnTo>
                  <a:pt x="169075" y="608584"/>
                </a:lnTo>
                <a:lnTo>
                  <a:pt x="166522" y="606742"/>
                </a:lnTo>
                <a:lnTo>
                  <a:pt x="163245" y="600913"/>
                </a:lnTo>
                <a:lnTo>
                  <a:pt x="162382" y="597890"/>
                </a:lnTo>
                <a:lnTo>
                  <a:pt x="161569" y="595058"/>
                </a:lnTo>
                <a:lnTo>
                  <a:pt x="163753" y="588708"/>
                </a:lnTo>
                <a:lnTo>
                  <a:pt x="162382" y="586105"/>
                </a:lnTo>
                <a:lnTo>
                  <a:pt x="161353" y="584187"/>
                </a:lnTo>
                <a:lnTo>
                  <a:pt x="157289" y="581634"/>
                </a:lnTo>
                <a:lnTo>
                  <a:pt x="155143" y="581215"/>
                </a:lnTo>
                <a:lnTo>
                  <a:pt x="152857" y="580783"/>
                </a:lnTo>
                <a:lnTo>
                  <a:pt x="147802" y="581660"/>
                </a:lnTo>
                <a:lnTo>
                  <a:pt x="146062" y="583209"/>
                </a:lnTo>
                <a:lnTo>
                  <a:pt x="144589" y="584555"/>
                </a:lnTo>
                <a:lnTo>
                  <a:pt x="144868" y="589318"/>
                </a:lnTo>
                <a:lnTo>
                  <a:pt x="143535" y="590816"/>
                </a:lnTo>
                <a:lnTo>
                  <a:pt x="142481" y="592023"/>
                </a:lnTo>
                <a:lnTo>
                  <a:pt x="139306" y="593191"/>
                </a:lnTo>
                <a:lnTo>
                  <a:pt x="137744" y="593534"/>
                </a:lnTo>
                <a:lnTo>
                  <a:pt x="136271" y="593864"/>
                </a:lnTo>
                <a:lnTo>
                  <a:pt x="133057" y="594296"/>
                </a:lnTo>
                <a:lnTo>
                  <a:pt x="131749" y="593534"/>
                </a:lnTo>
                <a:lnTo>
                  <a:pt x="130175" y="592632"/>
                </a:lnTo>
                <a:lnTo>
                  <a:pt x="128193" y="589026"/>
                </a:lnTo>
                <a:lnTo>
                  <a:pt x="128143" y="587197"/>
                </a:lnTo>
                <a:lnTo>
                  <a:pt x="128041" y="584720"/>
                </a:lnTo>
                <a:lnTo>
                  <a:pt x="131406" y="580542"/>
                </a:lnTo>
                <a:lnTo>
                  <a:pt x="132486" y="578319"/>
                </a:lnTo>
                <a:lnTo>
                  <a:pt x="133667" y="575881"/>
                </a:lnTo>
                <a:lnTo>
                  <a:pt x="136728" y="571207"/>
                </a:lnTo>
                <a:lnTo>
                  <a:pt x="137198" y="568528"/>
                </a:lnTo>
                <a:lnTo>
                  <a:pt x="137960" y="564134"/>
                </a:lnTo>
                <a:lnTo>
                  <a:pt x="138074" y="554342"/>
                </a:lnTo>
                <a:lnTo>
                  <a:pt x="135382" y="550773"/>
                </a:lnTo>
                <a:lnTo>
                  <a:pt x="133184" y="547852"/>
                </a:lnTo>
                <a:lnTo>
                  <a:pt x="125374" y="546112"/>
                </a:lnTo>
                <a:lnTo>
                  <a:pt x="121793" y="545338"/>
                </a:lnTo>
                <a:lnTo>
                  <a:pt x="117055" y="544309"/>
                </a:lnTo>
                <a:lnTo>
                  <a:pt x="107251" y="544398"/>
                </a:lnTo>
                <a:lnTo>
                  <a:pt x="102387" y="544423"/>
                </a:lnTo>
                <a:lnTo>
                  <a:pt x="90234" y="544797"/>
                </a:lnTo>
                <a:lnTo>
                  <a:pt x="76214" y="545682"/>
                </a:lnTo>
                <a:lnTo>
                  <a:pt x="67614" y="546608"/>
                </a:lnTo>
                <a:lnTo>
                  <a:pt x="55541" y="549159"/>
                </a:lnTo>
                <a:lnTo>
                  <a:pt x="42147" y="552509"/>
                </a:lnTo>
                <a:lnTo>
                  <a:pt x="37172" y="553681"/>
                </a:lnTo>
                <a:lnTo>
                  <a:pt x="33883" y="554393"/>
                </a:lnTo>
                <a:lnTo>
                  <a:pt x="27292" y="555752"/>
                </a:lnTo>
                <a:lnTo>
                  <a:pt x="23990" y="556348"/>
                </a:lnTo>
                <a:lnTo>
                  <a:pt x="23088" y="556514"/>
                </a:lnTo>
                <a:lnTo>
                  <a:pt x="21399" y="556780"/>
                </a:lnTo>
                <a:lnTo>
                  <a:pt x="19773" y="557034"/>
                </a:lnTo>
                <a:lnTo>
                  <a:pt x="20180" y="554977"/>
                </a:lnTo>
                <a:lnTo>
                  <a:pt x="20180" y="552513"/>
                </a:lnTo>
                <a:lnTo>
                  <a:pt x="19964" y="551141"/>
                </a:lnTo>
                <a:lnTo>
                  <a:pt x="19151" y="546049"/>
                </a:lnTo>
                <a:lnTo>
                  <a:pt x="13347" y="537146"/>
                </a:lnTo>
                <a:lnTo>
                  <a:pt x="10541" y="532828"/>
                </a:lnTo>
                <a:lnTo>
                  <a:pt x="9194" y="530783"/>
                </a:lnTo>
                <a:lnTo>
                  <a:pt x="5283" y="527494"/>
                </a:lnTo>
                <a:lnTo>
                  <a:pt x="4368" y="525233"/>
                </a:lnTo>
                <a:lnTo>
                  <a:pt x="3314" y="522617"/>
                </a:lnTo>
                <a:lnTo>
                  <a:pt x="3822" y="516763"/>
                </a:lnTo>
                <a:lnTo>
                  <a:pt x="3289" y="513981"/>
                </a:lnTo>
                <a:lnTo>
                  <a:pt x="2730" y="511162"/>
                </a:lnTo>
                <a:lnTo>
                  <a:pt x="25" y="505815"/>
                </a:lnTo>
                <a:lnTo>
                  <a:pt x="12" y="502932"/>
                </a:lnTo>
                <a:lnTo>
                  <a:pt x="0" y="500113"/>
                </a:lnTo>
                <a:lnTo>
                  <a:pt x="2349" y="494792"/>
                </a:lnTo>
                <a:lnTo>
                  <a:pt x="3111" y="492061"/>
                </a:lnTo>
                <a:lnTo>
                  <a:pt x="4076" y="488581"/>
                </a:lnTo>
                <a:lnTo>
                  <a:pt x="6794" y="481723"/>
                </a:lnTo>
                <a:lnTo>
                  <a:pt x="6896" y="478116"/>
                </a:lnTo>
                <a:lnTo>
                  <a:pt x="6985" y="475856"/>
                </a:lnTo>
                <a:lnTo>
                  <a:pt x="5041" y="471500"/>
                </a:lnTo>
                <a:lnTo>
                  <a:pt x="5080" y="469226"/>
                </a:lnTo>
                <a:lnTo>
                  <a:pt x="5219" y="463207"/>
                </a:lnTo>
                <a:lnTo>
                  <a:pt x="8445" y="451358"/>
                </a:lnTo>
                <a:lnTo>
                  <a:pt x="10883" y="445858"/>
                </a:lnTo>
                <a:lnTo>
                  <a:pt x="12928" y="441261"/>
                </a:lnTo>
                <a:lnTo>
                  <a:pt x="19405" y="433412"/>
                </a:lnTo>
                <a:lnTo>
                  <a:pt x="22136" y="429183"/>
                </a:lnTo>
                <a:lnTo>
                  <a:pt x="24079" y="426148"/>
                </a:lnTo>
                <a:lnTo>
                  <a:pt x="28498" y="420255"/>
                </a:lnTo>
                <a:lnTo>
                  <a:pt x="29743" y="416864"/>
                </a:lnTo>
                <a:lnTo>
                  <a:pt x="30340" y="415226"/>
                </a:lnTo>
                <a:lnTo>
                  <a:pt x="30835" y="412394"/>
                </a:lnTo>
                <a:lnTo>
                  <a:pt x="31115" y="409841"/>
                </a:lnTo>
                <a:lnTo>
                  <a:pt x="44552" y="408916"/>
                </a:lnTo>
                <a:lnTo>
                  <a:pt x="58282" y="407794"/>
                </a:lnTo>
                <a:lnTo>
                  <a:pt x="71146" y="406656"/>
                </a:lnTo>
                <a:lnTo>
                  <a:pt x="81984" y="405683"/>
                </a:lnTo>
                <a:lnTo>
                  <a:pt x="82651" y="405625"/>
                </a:lnTo>
                <a:lnTo>
                  <a:pt x="94629" y="404914"/>
                </a:lnTo>
                <a:lnTo>
                  <a:pt x="108781" y="403923"/>
                </a:lnTo>
                <a:lnTo>
                  <a:pt x="120926" y="401868"/>
                </a:lnTo>
                <a:lnTo>
                  <a:pt x="133084" y="396035"/>
                </a:lnTo>
                <a:lnTo>
                  <a:pt x="144629" y="388323"/>
                </a:lnTo>
                <a:lnTo>
                  <a:pt x="148615" y="385089"/>
                </a:lnTo>
                <a:lnTo>
                  <a:pt x="156472" y="375210"/>
                </a:lnTo>
                <a:lnTo>
                  <a:pt x="164429" y="364895"/>
                </a:lnTo>
                <a:lnTo>
                  <a:pt x="165049" y="364312"/>
                </a:lnTo>
                <a:lnTo>
                  <a:pt x="175577" y="357621"/>
                </a:lnTo>
                <a:lnTo>
                  <a:pt x="187284" y="350764"/>
                </a:lnTo>
                <a:lnTo>
                  <a:pt x="189674" y="348856"/>
                </a:lnTo>
                <a:lnTo>
                  <a:pt x="194170" y="344665"/>
                </a:lnTo>
                <a:lnTo>
                  <a:pt x="199567" y="333082"/>
                </a:lnTo>
                <a:lnTo>
                  <a:pt x="204190" y="329031"/>
                </a:lnTo>
                <a:lnTo>
                  <a:pt x="214677" y="322591"/>
                </a:lnTo>
                <a:lnTo>
                  <a:pt x="227101" y="316514"/>
                </a:lnTo>
                <a:lnTo>
                  <a:pt x="231241" y="314299"/>
                </a:lnTo>
                <a:lnTo>
                  <a:pt x="241710" y="308074"/>
                </a:lnTo>
                <a:lnTo>
                  <a:pt x="253593" y="300608"/>
                </a:lnTo>
                <a:lnTo>
                  <a:pt x="260477" y="295694"/>
                </a:lnTo>
                <a:lnTo>
                  <a:pt x="269107" y="287174"/>
                </a:lnTo>
                <a:lnTo>
                  <a:pt x="278699" y="276833"/>
                </a:lnTo>
                <a:lnTo>
                  <a:pt x="285610" y="270573"/>
                </a:lnTo>
                <a:lnTo>
                  <a:pt x="296459" y="264395"/>
                </a:lnTo>
                <a:lnTo>
                  <a:pt x="308732" y="258780"/>
                </a:lnTo>
                <a:lnTo>
                  <a:pt x="311213" y="257759"/>
                </a:lnTo>
                <a:lnTo>
                  <a:pt x="316712" y="255549"/>
                </a:lnTo>
                <a:lnTo>
                  <a:pt x="328282" y="252603"/>
                </a:lnTo>
                <a:lnTo>
                  <a:pt x="333933" y="250748"/>
                </a:lnTo>
                <a:lnTo>
                  <a:pt x="345822" y="246447"/>
                </a:lnTo>
                <a:lnTo>
                  <a:pt x="358099" y="242256"/>
                </a:lnTo>
                <a:lnTo>
                  <a:pt x="371025" y="239602"/>
                </a:lnTo>
                <a:lnTo>
                  <a:pt x="384392" y="237338"/>
                </a:lnTo>
                <a:lnTo>
                  <a:pt x="387565" y="236740"/>
                </a:lnTo>
                <a:lnTo>
                  <a:pt x="392518" y="235737"/>
                </a:lnTo>
                <a:lnTo>
                  <a:pt x="402640" y="234251"/>
                </a:lnTo>
                <a:lnTo>
                  <a:pt x="407377" y="232397"/>
                </a:lnTo>
                <a:lnTo>
                  <a:pt x="418384" y="226375"/>
                </a:lnTo>
                <a:lnTo>
                  <a:pt x="429597" y="219261"/>
                </a:lnTo>
                <a:lnTo>
                  <a:pt x="431050" y="218389"/>
                </a:lnTo>
                <a:lnTo>
                  <a:pt x="441792" y="212523"/>
                </a:lnTo>
                <a:lnTo>
                  <a:pt x="454011" y="205687"/>
                </a:lnTo>
                <a:lnTo>
                  <a:pt x="460286" y="201472"/>
                </a:lnTo>
                <a:lnTo>
                  <a:pt x="469285" y="193130"/>
                </a:lnTo>
                <a:lnTo>
                  <a:pt x="478686" y="182801"/>
                </a:lnTo>
                <a:lnTo>
                  <a:pt x="482765" y="177546"/>
                </a:lnTo>
                <a:lnTo>
                  <a:pt x="488863" y="167125"/>
                </a:lnTo>
                <a:lnTo>
                  <a:pt x="495011" y="154413"/>
                </a:lnTo>
                <a:lnTo>
                  <a:pt x="498932" y="144932"/>
                </a:lnTo>
                <a:lnTo>
                  <a:pt x="502628" y="133121"/>
                </a:lnTo>
                <a:lnTo>
                  <a:pt x="505750" y="119644"/>
                </a:lnTo>
                <a:lnTo>
                  <a:pt x="506425" y="114490"/>
                </a:lnTo>
                <a:lnTo>
                  <a:pt x="506869" y="108432"/>
                </a:lnTo>
                <a:lnTo>
                  <a:pt x="508190" y="94742"/>
                </a:lnTo>
                <a:lnTo>
                  <a:pt x="504012" y="90335"/>
                </a:lnTo>
                <a:lnTo>
                  <a:pt x="502678" y="88912"/>
                </a:lnTo>
                <a:lnTo>
                  <a:pt x="497941" y="90131"/>
                </a:lnTo>
                <a:lnTo>
                  <a:pt x="496277" y="89115"/>
                </a:lnTo>
                <a:lnTo>
                  <a:pt x="494893" y="88265"/>
                </a:lnTo>
                <a:lnTo>
                  <a:pt x="492607" y="85432"/>
                </a:lnTo>
                <a:lnTo>
                  <a:pt x="492404" y="83807"/>
                </a:lnTo>
                <a:lnTo>
                  <a:pt x="492213" y="82194"/>
                </a:lnTo>
                <a:lnTo>
                  <a:pt x="493699" y="78917"/>
                </a:lnTo>
                <a:lnTo>
                  <a:pt x="494842" y="77762"/>
                </a:lnTo>
                <a:lnTo>
                  <a:pt x="496404" y="76187"/>
                </a:lnTo>
                <a:lnTo>
                  <a:pt x="500837" y="74307"/>
                </a:lnTo>
                <a:lnTo>
                  <a:pt x="503047" y="74383"/>
                </a:lnTo>
                <a:lnTo>
                  <a:pt x="505663" y="74472"/>
                </a:lnTo>
                <a:lnTo>
                  <a:pt x="509917" y="78384"/>
                </a:lnTo>
                <a:lnTo>
                  <a:pt x="512470" y="78968"/>
                </a:lnTo>
                <a:lnTo>
                  <a:pt x="515874" y="79756"/>
                </a:lnTo>
                <a:lnTo>
                  <a:pt x="523062" y="79679"/>
                </a:lnTo>
                <a:lnTo>
                  <a:pt x="526491" y="78968"/>
                </a:lnTo>
                <a:lnTo>
                  <a:pt x="529323" y="78384"/>
                </a:lnTo>
                <a:lnTo>
                  <a:pt x="534276" y="74968"/>
                </a:lnTo>
                <a:lnTo>
                  <a:pt x="537108" y="74383"/>
                </a:lnTo>
                <a:lnTo>
                  <a:pt x="540562" y="73660"/>
                </a:lnTo>
                <a:lnTo>
                  <a:pt x="547827" y="75247"/>
                </a:lnTo>
                <a:lnTo>
                  <a:pt x="551243" y="74383"/>
                </a:lnTo>
                <a:lnTo>
                  <a:pt x="553288" y="73863"/>
                </a:lnTo>
                <a:lnTo>
                  <a:pt x="556590" y="70700"/>
                </a:lnTo>
                <a:lnTo>
                  <a:pt x="558673" y="70396"/>
                </a:lnTo>
                <a:lnTo>
                  <a:pt x="560006" y="70192"/>
                </a:lnTo>
                <a:lnTo>
                  <a:pt x="562902" y="70624"/>
                </a:lnTo>
                <a:lnTo>
                  <a:pt x="563930" y="71488"/>
                </a:lnTo>
                <a:lnTo>
                  <a:pt x="564946" y="72326"/>
                </a:lnTo>
                <a:lnTo>
                  <a:pt x="565912" y="75057"/>
                </a:lnTo>
                <a:lnTo>
                  <a:pt x="565924" y="76377"/>
                </a:lnTo>
                <a:lnTo>
                  <a:pt x="565962" y="78359"/>
                </a:lnTo>
                <a:lnTo>
                  <a:pt x="564502" y="82308"/>
                </a:lnTo>
                <a:lnTo>
                  <a:pt x="563232" y="83807"/>
                </a:lnTo>
                <a:lnTo>
                  <a:pt x="561886" y="85318"/>
                </a:lnTo>
                <a:lnTo>
                  <a:pt x="556806" y="85712"/>
                </a:lnTo>
                <a:lnTo>
                  <a:pt x="556145" y="87617"/>
                </a:lnTo>
                <a:lnTo>
                  <a:pt x="555688" y="88976"/>
                </a:lnTo>
                <a:lnTo>
                  <a:pt x="558190" y="91465"/>
                </a:lnTo>
                <a:lnTo>
                  <a:pt x="558507" y="92862"/>
                </a:lnTo>
                <a:lnTo>
                  <a:pt x="558990" y="95123"/>
                </a:lnTo>
                <a:lnTo>
                  <a:pt x="557479" y="100037"/>
                </a:lnTo>
                <a:lnTo>
                  <a:pt x="558507" y="102108"/>
                </a:lnTo>
                <a:lnTo>
                  <a:pt x="559168" y="103492"/>
                </a:lnTo>
                <a:lnTo>
                  <a:pt x="561911" y="105460"/>
                </a:lnTo>
                <a:lnTo>
                  <a:pt x="563384" y="105905"/>
                </a:lnTo>
                <a:lnTo>
                  <a:pt x="566407" y="106819"/>
                </a:lnTo>
                <a:lnTo>
                  <a:pt x="573278" y="106730"/>
                </a:lnTo>
                <a:lnTo>
                  <a:pt x="575906" y="105003"/>
                </a:lnTo>
                <a:lnTo>
                  <a:pt x="577303" y="104076"/>
                </a:lnTo>
                <a:lnTo>
                  <a:pt x="578586" y="100660"/>
                </a:lnTo>
                <a:lnTo>
                  <a:pt x="578980" y="99021"/>
                </a:lnTo>
                <a:lnTo>
                  <a:pt x="579374" y="97396"/>
                </a:lnTo>
                <a:lnTo>
                  <a:pt x="577913" y="93611"/>
                </a:lnTo>
                <a:lnTo>
                  <a:pt x="578980" y="92316"/>
                </a:lnTo>
                <a:lnTo>
                  <a:pt x="580377" y="90614"/>
                </a:lnTo>
                <a:lnTo>
                  <a:pt x="585482" y="90525"/>
                </a:lnTo>
                <a:lnTo>
                  <a:pt x="587667" y="90690"/>
                </a:lnTo>
                <a:lnTo>
                  <a:pt x="589076" y="90792"/>
                </a:lnTo>
                <a:lnTo>
                  <a:pt x="591553" y="92646"/>
                </a:lnTo>
                <a:lnTo>
                  <a:pt x="592924" y="92506"/>
                </a:lnTo>
                <a:lnTo>
                  <a:pt x="594563" y="92316"/>
                </a:lnTo>
                <a:lnTo>
                  <a:pt x="597738" y="90500"/>
                </a:lnTo>
                <a:lnTo>
                  <a:pt x="598551" y="89065"/>
                </a:lnTo>
                <a:lnTo>
                  <a:pt x="599782" y="86855"/>
                </a:lnTo>
                <a:lnTo>
                  <a:pt x="599744" y="81153"/>
                </a:lnTo>
                <a:lnTo>
                  <a:pt x="598551" y="78905"/>
                </a:lnTo>
                <a:lnTo>
                  <a:pt x="597585" y="77063"/>
                </a:lnTo>
                <a:lnTo>
                  <a:pt x="592632" y="76047"/>
                </a:lnTo>
                <a:lnTo>
                  <a:pt x="591680" y="74206"/>
                </a:lnTo>
                <a:lnTo>
                  <a:pt x="590842" y="72682"/>
                </a:lnTo>
                <a:lnTo>
                  <a:pt x="592531" y="68795"/>
                </a:lnTo>
                <a:lnTo>
                  <a:pt x="591680" y="67322"/>
                </a:lnTo>
                <a:lnTo>
                  <a:pt x="590829" y="65938"/>
                </a:lnTo>
                <a:lnTo>
                  <a:pt x="587603" y="64630"/>
                </a:lnTo>
                <a:lnTo>
                  <a:pt x="586041" y="64236"/>
                </a:lnTo>
                <a:lnTo>
                  <a:pt x="584962" y="63944"/>
                </a:lnTo>
                <a:lnTo>
                  <a:pt x="582587" y="63881"/>
                </a:lnTo>
                <a:lnTo>
                  <a:pt x="581520" y="64236"/>
                </a:lnTo>
                <a:lnTo>
                  <a:pt x="579843" y="64782"/>
                </a:lnTo>
                <a:lnTo>
                  <a:pt x="577570" y="67995"/>
                </a:lnTo>
                <a:lnTo>
                  <a:pt x="575906" y="68402"/>
                </a:lnTo>
                <a:lnTo>
                  <a:pt x="574192" y="68795"/>
                </a:lnTo>
                <a:lnTo>
                  <a:pt x="570128" y="68478"/>
                </a:lnTo>
                <a:lnTo>
                  <a:pt x="569010" y="67132"/>
                </a:lnTo>
                <a:lnTo>
                  <a:pt x="568032" y="65951"/>
                </a:lnTo>
                <a:lnTo>
                  <a:pt x="568464" y="62407"/>
                </a:lnTo>
                <a:lnTo>
                  <a:pt x="569010" y="60972"/>
                </a:lnTo>
                <a:lnTo>
                  <a:pt x="570103" y="58166"/>
                </a:lnTo>
                <a:lnTo>
                  <a:pt x="574738" y="53873"/>
                </a:lnTo>
                <a:lnTo>
                  <a:pt x="577151" y="52095"/>
                </a:lnTo>
                <a:lnTo>
                  <a:pt x="580694" y="49517"/>
                </a:lnTo>
                <a:lnTo>
                  <a:pt x="589457" y="47282"/>
                </a:lnTo>
                <a:lnTo>
                  <a:pt x="592924" y="44665"/>
                </a:lnTo>
                <a:lnTo>
                  <a:pt x="595287" y="42887"/>
                </a:lnTo>
                <a:lnTo>
                  <a:pt x="598703" y="37934"/>
                </a:lnTo>
                <a:lnTo>
                  <a:pt x="600735" y="35775"/>
                </a:lnTo>
                <a:lnTo>
                  <a:pt x="602792" y="33629"/>
                </a:lnTo>
                <a:lnTo>
                  <a:pt x="606247" y="27317"/>
                </a:lnTo>
                <a:lnTo>
                  <a:pt x="609244" y="27457"/>
                </a:lnTo>
                <a:lnTo>
                  <a:pt x="610857" y="27520"/>
                </a:lnTo>
                <a:lnTo>
                  <a:pt x="612990" y="30784"/>
                </a:lnTo>
                <a:lnTo>
                  <a:pt x="613410" y="32334"/>
                </a:lnTo>
                <a:lnTo>
                  <a:pt x="613981" y="34429"/>
                </a:lnTo>
                <a:lnTo>
                  <a:pt x="613244" y="39128"/>
                </a:lnTo>
                <a:lnTo>
                  <a:pt x="611962" y="40855"/>
                </a:lnTo>
                <a:lnTo>
                  <a:pt x="611352" y="41668"/>
                </a:lnTo>
                <a:lnTo>
                  <a:pt x="608787" y="41770"/>
                </a:lnTo>
                <a:lnTo>
                  <a:pt x="608317" y="42672"/>
                </a:lnTo>
                <a:lnTo>
                  <a:pt x="607580" y="44119"/>
                </a:lnTo>
                <a:lnTo>
                  <a:pt x="608152" y="47955"/>
                </a:lnTo>
                <a:lnTo>
                  <a:pt x="609244" y="49187"/>
                </a:lnTo>
                <a:lnTo>
                  <a:pt x="610565" y="50711"/>
                </a:lnTo>
                <a:lnTo>
                  <a:pt x="615124" y="51993"/>
                </a:lnTo>
                <a:lnTo>
                  <a:pt x="617029" y="51371"/>
                </a:lnTo>
                <a:lnTo>
                  <a:pt x="619125" y="50685"/>
                </a:lnTo>
                <a:lnTo>
                  <a:pt x="620699" y="45783"/>
                </a:lnTo>
                <a:lnTo>
                  <a:pt x="622465" y="44488"/>
                </a:lnTo>
                <a:lnTo>
                  <a:pt x="624103" y="43281"/>
                </a:lnTo>
                <a:lnTo>
                  <a:pt x="628192" y="42303"/>
                </a:lnTo>
                <a:lnTo>
                  <a:pt x="630072" y="41579"/>
                </a:lnTo>
                <a:lnTo>
                  <a:pt x="632485" y="40678"/>
                </a:lnTo>
                <a:lnTo>
                  <a:pt x="638530" y="40259"/>
                </a:lnTo>
                <a:lnTo>
                  <a:pt x="639673" y="37960"/>
                </a:lnTo>
                <a:lnTo>
                  <a:pt x="640245" y="36817"/>
                </a:lnTo>
                <a:lnTo>
                  <a:pt x="638632" y="34277"/>
                </a:lnTo>
                <a:lnTo>
                  <a:pt x="638238" y="33070"/>
                </a:lnTo>
                <a:lnTo>
                  <a:pt x="637692" y="31381"/>
                </a:lnTo>
                <a:lnTo>
                  <a:pt x="635977" y="28143"/>
                </a:lnTo>
                <a:lnTo>
                  <a:pt x="635863" y="26365"/>
                </a:lnTo>
                <a:lnTo>
                  <a:pt x="635762" y="24612"/>
                </a:lnTo>
                <a:lnTo>
                  <a:pt x="635952" y="20586"/>
                </a:lnTo>
                <a:lnTo>
                  <a:pt x="637324" y="19481"/>
                </a:lnTo>
                <a:lnTo>
                  <a:pt x="638365" y="18656"/>
                </a:lnTo>
                <a:lnTo>
                  <a:pt x="641299" y="19202"/>
                </a:lnTo>
                <a:lnTo>
                  <a:pt x="642581" y="19481"/>
                </a:lnTo>
                <a:lnTo>
                  <a:pt x="643839" y="19748"/>
                </a:lnTo>
                <a:lnTo>
                  <a:pt x="646696" y="20510"/>
                </a:lnTo>
                <a:lnTo>
                  <a:pt x="647293" y="21653"/>
                </a:lnTo>
                <a:lnTo>
                  <a:pt x="647954" y="22910"/>
                </a:lnTo>
                <a:lnTo>
                  <a:pt x="645871" y="25946"/>
                </a:lnTo>
                <a:lnTo>
                  <a:pt x="646379" y="27266"/>
                </a:lnTo>
                <a:lnTo>
                  <a:pt x="647141" y="29222"/>
                </a:lnTo>
                <a:lnTo>
                  <a:pt x="650824" y="32258"/>
                </a:lnTo>
                <a:lnTo>
                  <a:pt x="652894" y="32524"/>
                </a:lnTo>
                <a:lnTo>
                  <a:pt x="654240" y="32702"/>
                </a:lnTo>
                <a:lnTo>
                  <a:pt x="657059" y="31470"/>
                </a:lnTo>
                <a:lnTo>
                  <a:pt x="657809" y="30353"/>
                </a:lnTo>
                <a:lnTo>
                  <a:pt x="658583" y="29133"/>
                </a:lnTo>
                <a:lnTo>
                  <a:pt x="656844" y="25628"/>
                </a:lnTo>
                <a:lnTo>
                  <a:pt x="657809" y="24549"/>
                </a:lnTo>
                <a:lnTo>
                  <a:pt x="659269" y="22923"/>
                </a:lnTo>
                <a:lnTo>
                  <a:pt x="664476" y="24511"/>
                </a:lnTo>
                <a:lnTo>
                  <a:pt x="666496" y="23647"/>
                </a:lnTo>
                <a:lnTo>
                  <a:pt x="667981" y="23012"/>
                </a:lnTo>
                <a:lnTo>
                  <a:pt x="670814" y="20980"/>
                </a:lnTo>
                <a:lnTo>
                  <a:pt x="671385" y="19481"/>
                </a:lnTo>
                <a:lnTo>
                  <a:pt x="671906" y="18059"/>
                </a:lnTo>
                <a:lnTo>
                  <a:pt x="671182" y="14846"/>
                </a:lnTo>
                <a:lnTo>
                  <a:pt x="670509" y="13500"/>
                </a:lnTo>
                <a:lnTo>
                  <a:pt x="669696" y="11950"/>
                </a:lnTo>
                <a:lnTo>
                  <a:pt x="667270" y="9055"/>
                </a:lnTo>
                <a:lnTo>
                  <a:pt x="665581" y="8610"/>
                </a:lnTo>
                <a:lnTo>
                  <a:pt x="663194" y="7962"/>
                </a:lnTo>
                <a:lnTo>
                  <a:pt x="658164" y="9969"/>
                </a:lnTo>
                <a:lnTo>
                  <a:pt x="655980" y="11137"/>
                </a:lnTo>
                <a:lnTo>
                  <a:pt x="655091" y="11620"/>
                </a:lnTo>
                <a:lnTo>
                  <a:pt x="653859" y="13500"/>
                </a:lnTo>
                <a:lnTo>
                  <a:pt x="652894" y="13868"/>
                </a:lnTo>
                <a:lnTo>
                  <a:pt x="651713" y="14312"/>
                </a:lnTo>
                <a:lnTo>
                  <a:pt x="648982" y="14401"/>
                </a:lnTo>
                <a:lnTo>
                  <a:pt x="647839" y="13868"/>
                </a:lnTo>
                <a:lnTo>
                  <a:pt x="646747" y="13335"/>
                </a:lnTo>
                <a:lnTo>
                  <a:pt x="644715" y="11277"/>
                </a:lnTo>
                <a:lnTo>
                  <a:pt x="644753" y="10058"/>
                </a:lnTo>
                <a:lnTo>
                  <a:pt x="644804" y="8318"/>
                </a:lnTo>
                <a:lnTo>
                  <a:pt x="647890" y="5676"/>
                </a:lnTo>
                <a:lnTo>
                  <a:pt x="649478" y="4978"/>
                </a:lnTo>
                <a:lnTo>
                  <a:pt x="651205" y="4216"/>
                </a:lnTo>
                <a:lnTo>
                  <a:pt x="655231" y="5422"/>
                </a:lnTo>
                <a:lnTo>
                  <a:pt x="657072" y="4978"/>
                </a:lnTo>
                <a:lnTo>
                  <a:pt x="659498" y="4406"/>
                </a:lnTo>
                <a:lnTo>
                  <a:pt x="663473" y="723"/>
                </a:lnTo>
                <a:lnTo>
                  <a:pt x="665949" y="444"/>
                </a:lnTo>
                <a:lnTo>
                  <a:pt x="669899" y="0"/>
                </a:lnTo>
                <a:lnTo>
                  <a:pt x="677456" y="3606"/>
                </a:lnTo>
                <a:lnTo>
                  <a:pt x="681342" y="4254"/>
                </a:lnTo>
                <a:lnTo>
                  <a:pt x="687324" y="5257"/>
                </a:lnTo>
                <a:lnTo>
                  <a:pt x="699516" y="5321"/>
                </a:lnTo>
                <a:lnTo>
                  <a:pt x="705459" y="6426"/>
                </a:lnTo>
                <a:lnTo>
                  <a:pt x="709383" y="7150"/>
                </a:lnTo>
                <a:lnTo>
                  <a:pt x="717257" y="9055"/>
                </a:lnTo>
                <a:lnTo>
                  <a:pt x="720864" y="10782"/>
                </a:lnTo>
                <a:lnTo>
                  <a:pt x="724674" y="12611"/>
                </a:lnTo>
                <a:lnTo>
                  <a:pt x="731012" y="18402"/>
                </a:lnTo>
                <a:lnTo>
                  <a:pt x="734631" y="20561"/>
                </a:lnTo>
                <a:lnTo>
                  <a:pt x="737006" y="21983"/>
                </a:lnTo>
                <a:lnTo>
                  <a:pt x="741946" y="24701"/>
                </a:lnTo>
                <a:lnTo>
                  <a:pt x="744601" y="25450"/>
                </a:lnTo>
                <a:lnTo>
                  <a:pt x="747433" y="26250"/>
                </a:lnTo>
                <a:lnTo>
                  <a:pt x="753554" y="25679"/>
                </a:lnTo>
                <a:lnTo>
                  <a:pt x="756386" y="26543"/>
                </a:lnTo>
                <a:lnTo>
                  <a:pt x="761466" y="28092"/>
                </a:lnTo>
                <a:lnTo>
                  <a:pt x="769886" y="35420"/>
                </a:lnTo>
                <a:lnTo>
                  <a:pt x="775030" y="36690"/>
                </a:lnTo>
                <a:lnTo>
                  <a:pt x="778344" y="37503"/>
                </a:lnTo>
                <a:lnTo>
                  <a:pt x="785355" y="35610"/>
                </a:lnTo>
                <a:lnTo>
                  <a:pt x="788631" y="36512"/>
                </a:lnTo>
                <a:lnTo>
                  <a:pt x="792276" y="37528"/>
                </a:lnTo>
                <a:lnTo>
                  <a:pt x="798728" y="41922"/>
                </a:lnTo>
                <a:lnTo>
                  <a:pt x="801484" y="44488"/>
                </a:lnTo>
                <a:lnTo>
                  <a:pt x="803910" y="46697"/>
                </a:lnTo>
                <a:lnTo>
                  <a:pt x="808101" y="51955"/>
                </a:lnTo>
                <a:lnTo>
                  <a:pt x="809294" y="54991"/>
                </a:lnTo>
                <a:lnTo>
                  <a:pt x="810564" y="58216"/>
                </a:lnTo>
                <a:lnTo>
                  <a:pt x="810006" y="65417"/>
                </a:lnTo>
                <a:lnTo>
                  <a:pt x="810920" y="68770"/>
                </a:lnTo>
                <a:lnTo>
                  <a:pt x="812495" y="74498"/>
                </a:lnTo>
                <a:lnTo>
                  <a:pt x="817308" y="85509"/>
                </a:lnTo>
                <a:lnTo>
                  <a:pt x="820521" y="90512"/>
                </a:lnTo>
                <a:lnTo>
                  <a:pt x="823366" y="94945"/>
                </a:lnTo>
                <a:lnTo>
                  <a:pt x="831392" y="102019"/>
                </a:lnTo>
                <a:lnTo>
                  <a:pt x="834478" y="106273"/>
                </a:lnTo>
                <a:lnTo>
                  <a:pt x="838161" y="111340"/>
                </a:lnTo>
                <a:lnTo>
                  <a:pt x="845007" y="121970"/>
                </a:lnTo>
                <a:lnTo>
                  <a:pt x="847166" y="12783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6009343" y="1473593"/>
            <a:ext cx="579207" cy="478986"/>
          </a:xfrm>
          <a:custGeom>
            <a:avLst/>
            <a:gdLst/>
            <a:ahLst/>
            <a:cxnLst/>
            <a:rect l="l" t="t" r="r" b="b"/>
            <a:pathLst>
              <a:path w="849502" h="702513">
                <a:moveTo>
                  <a:pt x="774915" y="211455"/>
                </a:moveTo>
                <a:lnTo>
                  <a:pt x="774687" y="207746"/>
                </a:lnTo>
                <a:lnTo>
                  <a:pt x="775957" y="204228"/>
                </a:lnTo>
                <a:lnTo>
                  <a:pt x="782066" y="198615"/>
                </a:lnTo>
                <a:lnTo>
                  <a:pt x="782307" y="194881"/>
                </a:lnTo>
                <a:lnTo>
                  <a:pt x="782383" y="193205"/>
                </a:lnTo>
                <a:lnTo>
                  <a:pt x="780567" y="190080"/>
                </a:lnTo>
                <a:lnTo>
                  <a:pt x="778776" y="187629"/>
                </a:lnTo>
                <a:lnTo>
                  <a:pt x="775830" y="186423"/>
                </a:lnTo>
                <a:lnTo>
                  <a:pt x="775195" y="182943"/>
                </a:lnTo>
                <a:lnTo>
                  <a:pt x="777595" y="178257"/>
                </a:lnTo>
                <a:lnTo>
                  <a:pt x="780999" y="176631"/>
                </a:lnTo>
                <a:lnTo>
                  <a:pt x="784504" y="177584"/>
                </a:lnTo>
                <a:lnTo>
                  <a:pt x="786892" y="179514"/>
                </a:lnTo>
                <a:lnTo>
                  <a:pt x="787044" y="182981"/>
                </a:lnTo>
                <a:lnTo>
                  <a:pt x="789241" y="185127"/>
                </a:lnTo>
                <a:lnTo>
                  <a:pt x="792505" y="186778"/>
                </a:lnTo>
                <a:lnTo>
                  <a:pt x="794054" y="186372"/>
                </a:lnTo>
                <a:lnTo>
                  <a:pt x="796594" y="185699"/>
                </a:lnTo>
                <a:lnTo>
                  <a:pt x="798995" y="180276"/>
                </a:lnTo>
                <a:lnTo>
                  <a:pt x="802474" y="175793"/>
                </a:lnTo>
                <a:lnTo>
                  <a:pt x="805649" y="170408"/>
                </a:lnTo>
                <a:lnTo>
                  <a:pt x="808024" y="168427"/>
                </a:lnTo>
                <a:lnTo>
                  <a:pt x="812546" y="164617"/>
                </a:lnTo>
                <a:lnTo>
                  <a:pt x="823683" y="160070"/>
                </a:lnTo>
                <a:lnTo>
                  <a:pt x="829030" y="157556"/>
                </a:lnTo>
                <a:lnTo>
                  <a:pt x="833348" y="155524"/>
                </a:lnTo>
                <a:lnTo>
                  <a:pt x="843483" y="153720"/>
                </a:lnTo>
                <a:lnTo>
                  <a:pt x="846620" y="150126"/>
                </a:lnTo>
                <a:lnTo>
                  <a:pt x="848334" y="148183"/>
                </a:lnTo>
                <a:lnTo>
                  <a:pt x="849210" y="142735"/>
                </a:lnTo>
                <a:lnTo>
                  <a:pt x="849337" y="140157"/>
                </a:lnTo>
                <a:lnTo>
                  <a:pt x="849503" y="137033"/>
                </a:lnTo>
                <a:lnTo>
                  <a:pt x="848245" y="130771"/>
                </a:lnTo>
                <a:lnTo>
                  <a:pt x="847166" y="127838"/>
                </a:lnTo>
                <a:lnTo>
                  <a:pt x="845007" y="121970"/>
                </a:lnTo>
                <a:lnTo>
                  <a:pt x="838161" y="111340"/>
                </a:lnTo>
                <a:lnTo>
                  <a:pt x="834478" y="106273"/>
                </a:lnTo>
                <a:lnTo>
                  <a:pt x="831392" y="102019"/>
                </a:lnTo>
                <a:lnTo>
                  <a:pt x="823366" y="94945"/>
                </a:lnTo>
                <a:lnTo>
                  <a:pt x="820521" y="90512"/>
                </a:lnTo>
                <a:lnTo>
                  <a:pt x="817308" y="85509"/>
                </a:lnTo>
                <a:lnTo>
                  <a:pt x="812495" y="74498"/>
                </a:lnTo>
                <a:lnTo>
                  <a:pt x="810920" y="68770"/>
                </a:lnTo>
                <a:lnTo>
                  <a:pt x="810006" y="65417"/>
                </a:lnTo>
                <a:lnTo>
                  <a:pt x="810564" y="58216"/>
                </a:lnTo>
                <a:lnTo>
                  <a:pt x="809294" y="54991"/>
                </a:lnTo>
                <a:lnTo>
                  <a:pt x="808101" y="51955"/>
                </a:lnTo>
                <a:lnTo>
                  <a:pt x="803910" y="46697"/>
                </a:lnTo>
                <a:lnTo>
                  <a:pt x="801484" y="44488"/>
                </a:lnTo>
                <a:lnTo>
                  <a:pt x="798728" y="41922"/>
                </a:lnTo>
                <a:lnTo>
                  <a:pt x="792276" y="37528"/>
                </a:lnTo>
                <a:lnTo>
                  <a:pt x="788631" y="36512"/>
                </a:lnTo>
                <a:lnTo>
                  <a:pt x="785355" y="35610"/>
                </a:lnTo>
                <a:lnTo>
                  <a:pt x="778344" y="37503"/>
                </a:lnTo>
                <a:lnTo>
                  <a:pt x="775030" y="36690"/>
                </a:lnTo>
                <a:lnTo>
                  <a:pt x="769886" y="35420"/>
                </a:lnTo>
                <a:lnTo>
                  <a:pt x="761466" y="28092"/>
                </a:lnTo>
                <a:lnTo>
                  <a:pt x="756386" y="26543"/>
                </a:lnTo>
                <a:lnTo>
                  <a:pt x="753554" y="25679"/>
                </a:lnTo>
                <a:lnTo>
                  <a:pt x="747433" y="26250"/>
                </a:lnTo>
                <a:lnTo>
                  <a:pt x="744601" y="25450"/>
                </a:lnTo>
                <a:lnTo>
                  <a:pt x="741946" y="24701"/>
                </a:lnTo>
                <a:lnTo>
                  <a:pt x="737006" y="21983"/>
                </a:lnTo>
                <a:lnTo>
                  <a:pt x="734631" y="20561"/>
                </a:lnTo>
                <a:lnTo>
                  <a:pt x="731012" y="18402"/>
                </a:lnTo>
                <a:lnTo>
                  <a:pt x="724674" y="12611"/>
                </a:lnTo>
                <a:lnTo>
                  <a:pt x="720864" y="10782"/>
                </a:lnTo>
                <a:lnTo>
                  <a:pt x="717257" y="9055"/>
                </a:lnTo>
                <a:lnTo>
                  <a:pt x="709383" y="7150"/>
                </a:lnTo>
                <a:lnTo>
                  <a:pt x="705459" y="6426"/>
                </a:lnTo>
                <a:lnTo>
                  <a:pt x="699516" y="5321"/>
                </a:lnTo>
                <a:lnTo>
                  <a:pt x="687324" y="5257"/>
                </a:lnTo>
                <a:lnTo>
                  <a:pt x="681342" y="4254"/>
                </a:lnTo>
                <a:lnTo>
                  <a:pt x="677456" y="3606"/>
                </a:lnTo>
                <a:lnTo>
                  <a:pt x="669899" y="0"/>
                </a:lnTo>
                <a:lnTo>
                  <a:pt x="665949" y="444"/>
                </a:lnTo>
                <a:lnTo>
                  <a:pt x="663473" y="723"/>
                </a:lnTo>
                <a:lnTo>
                  <a:pt x="659498" y="4406"/>
                </a:lnTo>
                <a:lnTo>
                  <a:pt x="655231" y="5422"/>
                </a:lnTo>
                <a:lnTo>
                  <a:pt x="651205" y="4216"/>
                </a:lnTo>
                <a:lnTo>
                  <a:pt x="647890" y="5676"/>
                </a:lnTo>
                <a:lnTo>
                  <a:pt x="644804" y="8318"/>
                </a:lnTo>
                <a:lnTo>
                  <a:pt x="644715" y="11277"/>
                </a:lnTo>
                <a:lnTo>
                  <a:pt x="648982" y="14401"/>
                </a:lnTo>
                <a:lnTo>
                  <a:pt x="651713" y="14312"/>
                </a:lnTo>
                <a:lnTo>
                  <a:pt x="655091" y="11620"/>
                </a:lnTo>
                <a:lnTo>
                  <a:pt x="658164" y="9969"/>
                </a:lnTo>
                <a:lnTo>
                  <a:pt x="663194" y="7962"/>
                </a:lnTo>
                <a:lnTo>
                  <a:pt x="667270" y="9055"/>
                </a:lnTo>
                <a:lnTo>
                  <a:pt x="669696" y="11950"/>
                </a:lnTo>
                <a:lnTo>
                  <a:pt x="671182" y="14846"/>
                </a:lnTo>
                <a:lnTo>
                  <a:pt x="671906" y="18059"/>
                </a:lnTo>
                <a:lnTo>
                  <a:pt x="670814" y="20980"/>
                </a:lnTo>
                <a:lnTo>
                  <a:pt x="667981" y="23012"/>
                </a:lnTo>
                <a:lnTo>
                  <a:pt x="664476" y="24511"/>
                </a:lnTo>
                <a:lnTo>
                  <a:pt x="659269" y="22923"/>
                </a:lnTo>
                <a:lnTo>
                  <a:pt x="656844" y="25628"/>
                </a:lnTo>
                <a:lnTo>
                  <a:pt x="658583" y="29133"/>
                </a:lnTo>
                <a:lnTo>
                  <a:pt x="657059" y="31470"/>
                </a:lnTo>
                <a:lnTo>
                  <a:pt x="654240" y="32702"/>
                </a:lnTo>
                <a:lnTo>
                  <a:pt x="650824" y="32258"/>
                </a:lnTo>
                <a:lnTo>
                  <a:pt x="647141" y="29222"/>
                </a:lnTo>
                <a:lnTo>
                  <a:pt x="645871" y="25946"/>
                </a:lnTo>
                <a:lnTo>
                  <a:pt x="647954" y="22910"/>
                </a:lnTo>
                <a:lnTo>
                  <a:pt x="646696" y="20510"/>
                </a:lnTo>
                <a:lnTo>
                  <a:pt x="643839" y="19748"/>
                </a:lnTo>
                <a:lnTo>
                  <a:pt x="641299" y="19202"/>
                </a:lnTo>
                <a:lnTo>
                  <a:pt x="638365" y="18656"/>
                </a:lnTo>
                <a:lnTo>
                  <a:pt x="635952" y="20586"/>
                </a:lnTo>
                <a:lnTo>
                  <a:pt x="635762" y="24612"/>
                </a:lnTo>
                <a:lnTo>
                  <a:pt x="635977" y="28143"/>
                </a:lnTo>
                <a:lnTo>
                  <a:pt x="637692" y="31381"/>
                </a:lnTo>
                <a:lnTo>
                  <a:pt x="638632" y="34277"/>
                </a:lnTo>
                <a:lnTo>
                  <a:pt x="640245" y="36817"/>
                </a:lnTo>
                <a:lnTo>
                  <a:pt x="638530" y="40259"/>
                </a:lnTo>
                <a:lnTo>
                  <a:pt x="632485" y="40678"/>
                </a:lnTo>
                <a:lnTo>
                  <a:pt x="628192" y="42303"/>
                </a:lnTo>
                <a:lnTo>
                  <a:pt x="624103" y="43281"/>
                </a:lnTo>
                <a:lnTo>
                  <a:pt x="620699" y="45783"/>
                </a:lnTo>
                <a:lnTo>
                  <a:pt x="619125" y="50685"/>
                </a:lnTo>
                <a:lnTo>
                  <a:pt x="615124" y="51993"/>
                </a:lnTo>
                <a:lnTo>
                  <a:pt x="610565" y="50711"/>
                </a:lnTo>
                <a:lnTo>
                  <a:pt x="608152" y="47955"/>
                </a:lnTo>
                <a:lnTo>
                  <a:pt x="607580" y="44119"/>
                </a:lnTo>
                <a:lnTo>
                  <a:pt x="608787" y="41770"/>
                </a:lnTo>
                <a:lnTo>
                  <a:pt x="611352" y="41668"/>
                </a:lnTo>
                <a:lnTo>
                  <a:pt x="613244" y="39128"/>
                </a:lnTo>
                <a:lnTo>
                  <a:pt x="613981" y="34429"/>
                </a:lnTo>
                <a:lnTo>
                  <a:pt x="612990" y="30784"/>
                </a:lnTo>
                <a:lnTo>
                  <a:pt x="610857" y="27520"/>
                </a:lnTo>
                <a:lnTo>
                  <a:pt x="609244" y="27457"/>
                </a:lnTo>
                <a:lnTo>
                  <a:pt x="606247" y="27317"/>
                </a:lnTo>
                <a:lnTo>
                  <a:pt x="602792" y="33629"/>
                </a:lnTo>
                <a:lnTo>
                  <a:pt x="598703" y="37934"/>
                </a:lnTo>
                <a:lnTo>
                  <a:pt x="595287" y="42887"/>
                </a:lnTo>
                <a:lnTo>
                  <a:pt x="592924" y="44665"/>
                </a:lnTo>
                <a:lnTo>
                  <a:pt x="589457" y="47282"/>
                </a:lnTo>
                <a:lnTo>
                  <a:pt x="580694" y="49517"/>
                </a:lnTo>
                <a:lnTo>
                  <a:pt x="577151" y="52095"/>
                </a:lnTo>
                <a:lnTo>
                  <a:pt x="574738" y="53873"/>
                </a:lnTo>
                <a:lnTo>
                  <a:pt x="570103" y="58166"/>
                </a:lnTo>
                <a:lnTo>
                  <a:pt x="569010" y="60972"/>
                </a:lnTo>
                <a:lnTo>
                  <a:pt x="568464" y="62407"/>
                </a:lnTo>
                <a:lnTo>
                  <a:pt x="568032" y="65951"/>
                </a:lnTo>
                <a:lnTo>
                  <a:pt x="570128" y="68478"/>
                </a:lnTo>
                <a:lnTo>
                  <a:pt x="574192" y="68795"/>
                </a:lnTo>
                <a:lnTo>
                  <a:pt x="577570" y="67995"/>
                </a:lnTo>
                <a:lnTo>
                  <a:pt x="579843" y="64782"/>
                </a:lnTo>
                <a:lnTo>
                  <a:pt x="581520" y="64236"/>
                </a:lnTo>
                <a:lnTo>
                  <a:pt x="584962" y="63944"/>
                </a:lnTo>
                <a:lnTo>
                  <a:pt x="587603" y="64630"/>
                </a:lnTo>
                <a:lnTo>
                  <a:pt x="590829" y="65938"/>
                </a:lnTo>
                <a:lnTo>
                  <a:pt x="592531" y="68795"/>
                </a:lnTo>
                <a:lnTo>
                  <a:pt x="590842" y="72682"/>
                </a:lnTo>
                <a:lnTo>
                  <a:pt x="592632" y="76047"/>
                </a:lnTo>
                <a:lnTo>
                  <a:pt x="597585" y="77063"/>
                </a:lnTo>
                <a:lnTo>
                  <a:pt x="599744" y="81153"/>
                </a:lnTo>
                <a:lnTo>
                  <a:pt x="599782" y="86855"/>
                </a:lnTo>
                <a:lnTo>
                  <a:pt x="597738" y="90500"/>
                </a:lnTo>
                <a:lnTo>
                  <a:pt x="594563" y="92316"/>
                </a:lnTo>
                <a:lnTo>
                  <a:pt x="592924" y="92506"/>
                </a:lnTo>
                <a:lnTo>
                  <a:pt x="589076" y="90792"/>
                </a:lnTo>
                <a:lnTo>
                  <a:pt x="585482" y="90525"/>
                </a:lnTo>
                <a:lnTo>
                  <a:pt x="580377" y="90614"/>
                </a:lnTo>
                <a:lnTo>
                  <a:pt x="577913" y="93611"/>
                </a:lnTo>
                <a:lnTo>
                  <a:pt x="579374" y="97396"/>
                </a:lnTo>
                <a:lnTo>
                  <a:pt x="578586" y="100660"/>
                </a:lnTo>
                <a:lnTo>
                  <a:pt x="577303" y="104076"/>
                </a:lnTo>
                <a:lnTo>
                  <a:pt x="575906" y="105003"/>
                </a:lnTo>
                <a:lnTo>
                  <a:pt x="573278" y="106730"/>
                </a:lnTo>
                <a:lnTo>
                  <a:pt x="566407" y="106819"/>
                </a:lnTo>
                <a:lnTo>
                  <a:pt x="563384" y="105905"/>
                </a:lnTo>
                <a:lnTo>
                  <a:pt x="561911" y="105460"/>
                </a:lnTo>
                <a:lnTo>
                  <a:pt x="559168" y="103492"/>
                </a:lnTo>
                <a:lnTo>
                  <a:pt x="557479" y="100037"/>
                </a:lnTo>
                <a:lnTo>
                  <a:pt x="558990" y="95123"/>
                </a:lnTo>
                <a:lnTo>
                  <a:pt x="558507" y="92862"/>
                </a:lnTo>
                <a:lnTo>
                  <a:pt x="555688" y="88976"/>
                </a:lnTo>
                <a:lnTo>
                  <a:pt x="556806" y="85712"/>
                </a:lnTo>
                <a:lnTo>
                  <a:pt x="561886" y="85318"/>
                </a:lnTo>
                <a:lnTo>
                  <a:pt x="564502" y="82308"/>
                </a:lnTo>
                <a:lnTo>
                  <a:pt x="565962" y="78359"/>
                </a:lnTo>
                <a:lnTo>
                  <a:pt x="565912" y="75057"/>
                </a:lnTo>
                <a:lnTo>
                  <a:pt x="564946" y="72326"/>
                </a:lnTo>
                <a:lnTo>
                  <a:pt x="562902" y="70624"/>
                </a:lnTo>
                <a:lnTo>
                  <a:pt x="560006" y="70192"/>
                </a:lnTo>
                <a:lnTo>
                  <a:pt x="556590" y="70700"/>
                </a:lnTo>
                <a:lnTo>
                  <a:pt x="553288" y="73863"/>
                </a:lnTo>
                <a:lnTo>
                  <a:pt x="551243" y="74383"/>
                </a:lnTo>
                <a:lnTo>
                  <a:pt x="547827" y="75247"/>
                </a:lnTo>
                <a:lnTo>
                  <a:pt x="540562" y="73660"/>
                </a:lnTo>
                <a:lnTo>
                  <a:pt x="537108" y="74383"/>
                </a:lnTo>
                <a:lnTo>
                  <a:pt x="534276" y="74968"/>
                </a:lnTo>
                <a:lnTo>
                  <a:pt x="529323" y="78384"/>
                </a:lnTo>
                <a:lnTo>
                  <a:pt x="526491" y="78968"/>
                </a:lnTo>
                <a:lnTo>
                  <a:pt x="523062" y="79679"/>
                </a:lnTo>
                <a:lnTo>
                  <a:pt x="515874" y="79756"/>
                </a:lnTo>
                <a:lnTo>
                  <a:pt x="512470" y="78968"/>
                </a:lnTo>
                <a:lnTo>
                  <a:pt x="509917" y="78384"/>
                </a:lnTo>
                <a:lnTo>
                  <a:pt x="505663" y="74472"/>
                </a:lnTo>
                <a:lnTo>
                  <a:pt x="500837" y="74307"/>
                </a:lnTo>
                <a:lnTo>
                  <a:pt x="496404" y="76187"/>
                </a:lnTo>
                <a:lnTo>
                  <a:pt x="493699" y="78917"/>
                </a:lnTo>
                <a:lnTo>
                  <a:pt x="492213" y="82194"/>
                </a:lnTo>
                <a:lnTo>
                  <a:pt x="492607" y="85432"/>
                </a:lnTo>
                <a:lnTo>
                  <a:pt x="494893" y="88265"/>
                </a:lnTo>
                <a:lnTo>
                  <a:pt x="497941" y="90131"/>
                </a:lnTo>
                <a:lnTo>
                  <a:pt x="502678" y="88912"/>
                </a:lnTo>
                <a:lnTo>
                  <a:pt x="504012" y="90335"/>
                </a:lnTo>
                <a:lnTo>
                  <a:pt x="508190" y="94742"/>
                </a:lnTo>
                <a:lnTo>
                  <a:pt x="506869" y="108432"/>
                </a:lnTo>
                <a:lnTo>
                  <a:pt x="506425" y="114490"/>
                </a:lnTo>
                <a:lnTo>
                  <a:pt x="505750" y="119644"/>
                </a:lnTo>
                <a:lnTo>
                  <a:pt x="502628" y="133121"/>
                </a:lnTo>
                <a:lnTo>
                  <a:pt x="498932" y="144932"/>
                </a:lnTo>
                <a:lnTo>
                  <a:pt x="495011" y="154413"/>
                </a:lnTo>
                <a:lnTo>
                  <a:pt x="488863" y="167125"/>
                </a:lnTo>
                <a:lnTo>
                  <a:pt x="482765" y="177546"/>
                </a:lnTo>
                <a:lnTo>
                  <a:pt x="478686" y="182801"/>
                </a:lnTo>
                <a:lnTo>
                  <a:pt x="469285" y="193130"/>
                </a:lnTo>
                <a:lnTo>
                  <a:pt x="460286" y="201472"/>
                </a:lnTo>
                <a:lnTo>
                  <a:pt x="454011" y="205687"/>
                </a:lnTo>
                <a:lnTo>
                  <a:pt x="441792" y="212523"/>
                </a:lnTo>
                <a:lnTo>
                  <a:pt x="431050" y="218389"/>
                </a:lnTo>
                <a:lnTo>
                  <a:pt x="429597" y="219261"/>
                </a:lnTo>
                <a:lnTo>
                  <a:pt x="418384" y="226375"/>
                </a:lnTo>
                <a:lnTo>
                  <a:pt x="407377" y="232397"/>
                </a:lnTo>
                <a:lnTo>
                  <a:pt x="402640" y="234251"/>
                </a:lnTo>
                <a:lnTo>
                  <a:pt x="392518" y="235737"/>
                </a:lnTo>
                <a:lnTo>
                  <a:pt x="387565" y="236740"/>
                </a:lnTo>
                <a:lnTo>
                  <a:pt x="384392" y="237338"/>
                </a:lnTo>
                <a:lnTo>
                  <a:pt x="371025" y="239602"/>
                </a:lnTo>
                <a:lnTo>
                  <a:pt x="358813" y="242062"/>
                </a:lnTo>
                <a:lnTo>
                  <a:pt x="358099" y="242256"/>
                </a:lnTo>
                <a:lnTo>
                  <a:pt x="345822" y="246447"/>
                </a:lnTo>
                <a:lnTo>
                  <a:pt x="333933" y="250748"/>
                </a:lnTo>
                <a:lnTo>
                  <a:pt x="328282" y="252603"/>
                </a:lnTo>
                <a:lnTo>
                  <a:pt x="316712" y="255549"/>
                </a:lnTo>
                <a:lnTo>
                  <a:pt x="311213" y="257759"/>
                </a:lnTo>
                <a:lnTo>
                  <a:pt x="308732" y="258780"/>
                </a:lnTo>
                <a:lnTo>
                  <a:pt x="296459" y="264395"/>
                </a:lnTo>
                <a:lnTo>
                  <a:pt x="285610" y="270573"/>
                </a:lnTo>
                <a:lnTo>
                  <a:pt x="278699" y="276833"/>
                </a:lnTo>
                <a:lnTo>
                  <a:pt x="269107" y="287174"/>
                </a:lnTo>
                <a:lnTo>
                  <a:pt x="260477" y="295694"/>
                </a:lnTo>
                <a:lnTo>
                  <a:pt x="253593" y="300608"/>
                </a:lnTo>
                <a:lnTo>
                  <a:pt x="241710" y="308074"/>
                </a:lnTo>
                <a:lnTo>
                  <a:pt x="231241" y="314299"/>
                </a:lnTo>
                <a:lnTo>
                  <a:pt x="227101" y="316514"/>
                </a:lnTo>
                <a:lnTo>
                  <a:pt x="214677" y="322591"/>
                </a:lnTo>
                <a:lnTo>
                  <a:pt x="204190" y="329031"/>
                </a:lnTo>
                <a:lnTo>
                  <a:pt x="199567" y="333082"/>
                </a:lnTo>
                <a:lnTo>
                  <a:pt x="194170" y="344665"/>
                </a:lnTo>
                <a:lnTo>
                  <a:pt x="189674" y="348856"/>
                </a:lnTo>
                <a:lnTo>
                  <a:pt x="187284" y="350764"/>
                </a:lnTo>
                <a:lnTo>
                  <a:pt x="175577" y="357621"/>
                </a:lnTo>
                <a:lnTo>
                  <a:pt x="165049" y="364312"/>
                </a:lnTo>
                <a:lnTo>
                  <a:pt x="164429" y="364895"/>
                </a:lnTo>
                <a:lnTo>
                  <a:pt x="156472" y="375210"/>
                </a:lnTo>
                <a:lnTo>
                  <a:pt x="148615" y="385089"/>
                </a:lnTo>
                <a:lnTo>
                  <a:pt x="144629" y="388323"/>
                </a:lnTo>
                <a:lnTo>
                  <a:pt x="133084" y="396035"/>
                </a:lnTo>
                <a:lnTo>
                  <a:pt x="122021" y="401523"/>
                </a:lnTo>
                <a:lnTo>
                  <a:pt x="108781" y="403923"/>
                </a:lnTo>
                <a:lnTo>
                  <a:pt x="94629" y="404914"/>
                </a:lnTo>
                <a:lnTo>
                  <a:pt x="82651" y="405625"/>
                </a:lnTo>
                <a:lnTo>
                  <a:pt x="81984" y="405683"/>
                </a:lnTo>
                <a:lnTo>
                  <a:pt x="71146" y="406656"/>
                </a:lnTo>
                <a:lnTo>
                  <a:pt x="58282" y="407794"/>
                </a:lnTo>
                <a:lnTo>
                  <a:pt x="44552" y="408916"/>
                </a:lnTo>
                <a:lnTo>
                  <a:pt x="31115" y="409841"/>
                </a:lnTo>
                <a:lnTo>
                  <a:pt x="30835" y="412394"/>
                </a:lnTo>
                <a:lnTo>
                  <a:pt x="30340" y="415226"/>
                </a:lnTo>
                <a:lnTo>
                  <a:pt x="29743" y="416864"/>
                </a:lnTo>
                <a:lnTo>
                  <a:pt x="28498" y="420255"/>
                </a:lnTo>
                <a:lnTo>
                  <a:pt x="24079" y="426148"/>
                </a:lnTo>
                <a:lnTo>
                  <a:pt x="22136" y="429183"/>
                </a:lnTo>
                <a:lnTo>
                  <a:pt x="19405" y="433412"/>
                </a:lnTo>
                <a:lnTo>
                  <a:pt x="12928" y="441261"/>
                </a:lnTo>
                <a:lnTo>
                  <a:pt x="10883" y="445858"/>
                </a:lnTo>
                <a:lnTo>
                  <a:pt x="8445" y="451358"/>
                </a:lnTo>
                <a:lnTo>
                  <a:pt x="5219" y="463207"/>
                </a:lnTo>
                <a:lnTo>
                  <a:pt x="5080" y="469226"/>
                </a:lnTo>
                <a:lnTo>
                  <a:pt x="5041" y="471500"/>
                </a:lnTo>
                <a:lnTo>
                  <a:pt x="6985" y="475856"/>
                </a:lnTo>
                <a:lnTo>
                  <a:pt x="6794" y="481723"/>
                </a:lnTo>
                <a:lnTo>
                  <a:pt x="4076" y="488581"/>
                </a:lnTo>
                <a:lnTo>
                  <a:pt x="3111" y="492061"/>
                </a:lnTo>
                <a:lnTo>
                  <a:pt x="2349" y="494792"/>
                </a:lnTo>
                <a:lnTo>
                  <a:pt x="0" y="500113"/>
                </a:lnTo>
                <a:lnTo>
                  <a:pt x="25" y="505815"/>
                </a:lnTo>
                <a:lnTo>
                  <a:pt x="2730" y="511162"/>
                </a:lnTo>
                <a:lnTo>
                  <a:pt x="3289" y="513981"/>
                </a:lnTo>
                <a:lnTo>
                  <a:pt x="3822" y="516763"/>
                </a:lnTo>
                <a:lnTo>
                  <a:pt x="3314" y="522617"/>
                </a:lnTo>
                <a:lnTo>
                  <a:pt x="4368" y="525233"/>
                </a:lnTo>
                <a:lnTo>
                  <a:pt x="5283" y="527494"/>
                </a:lnTo>
                <a:lnTo>
                  <a:pt x="9194" y="530783"/>
                </a:lnTo>
                <a:lnTo>
                  <a:pt x="10541" y="532828"/>
                </a:lnTo>
                <a:lnTo>
                  <a:pt x="13347" y="537146"/>
                </a:lnTo>
                <a:lnTo>
                  <a:pt x="19151" y="546049"/>
                </a:lnTo>
                <a:lnTo>
                  <a:pt x="19964" y="551141"/>
                </a:lnTo>
                <a:lnTo>
                  <a:pt x="20180" y="552513"/>
                </a:lnTo>
                <a:lnTo>
                  <a:pt x="21399" y="556780"/>
                </a:lnTo>
                <a:lnTo>
                  <a:pt x="23990" y="556348"/>
                </a:lnTo>
                <a:lnTo>
                  <a:pt x="27292" y="555752"/>
                </a:lnTo>
                <a:lnTo>
                  <a:pt x="33883" y="554393"/>
                </a:lnTo>
                <a:lnTo>
                  <a:pt x="37172" y="553681"/>
                </a:lnTo>
                <a:lnTo>
                  <a:pt x="42147" y="552509"/>
                </a:lnTo>
                <a:lnTo>
                  <a:pt x="55541" y="549159"/>
                </a:lnTo>
                <a:lnTo>
                  <a:pt x="67614" y="546608"/>
                </a:lnTo>
                <a:lnTo>
                  <a:pt x="76214" y="545682"/>
                </a:lnTo>
                <a:lnTo>
                  <a:pt x="90234" y="544797"/>
                </a:lnTo>
                <a:lnTo>
                  <a:pt x="102387" y="544423"/>
                </a:lnTo>
                <a:lnTo>
                  <a:pt x="117055" y="544309"/>
                </a:lnTo>
                <a:lnTo>
                  <a:pt x="121793" y="545338"/>
                </a:lnTo>
                <a:lnTo>
                  <a:pt x="125374" y="546112"/>
                </a:lnTo>
                <a:lnTo>
                  <a:pt x="133184" y="547852"/>
                </a:lnTo>
                <a:lnTo>
                  <a:pt x="135382" y="550773"/>
                </a:lnTo>
                <a:lnTo>
                  <a:pt x="138074" y="554342"/>
                </a:lnTo>
                <a:lnTo>
                  <a:pt x="137960" y="564134"/>
                </a:lnTo>
                <a:lnTo>
                  <a:pt x="137198" y="568528"/>
                </a:lnTo>
                <a:lnTo>
                  <a:pt x="136728" y="571207"/>
                </a:lnTo>
                <a:lnTo>
                  <a:pt x="133667" y="575881"/>
                </a:lnTo>
                <a:lnTo>
                  <a:pt x="131406" y="580542"/>
                </a:lnTo>
                <a:lnTo>
                  <a:pt x="128041" y="584720"/>
                </a:lnTo>
                <a:lnTo>
                  <a:pt x="128193" y="589026"/>
                </a:lnTo>
                <a:lnTo>
                  <a:pt x="130175" y="592632"/>
                </a:lnTo>
                <a:lnTo>
                  <a:pt x="133057" y="594296"/>
                </a:lnTo>
                <a:lnTo>
                  <a:pt x="136271" y="593864"/>
                </a:lnTo>
                <a:lnTo>
                  <a:pt x="139306" y="593191"/>
                </a:lnTo>
                <a:lnTo>
                  <a:pt x="142481" y="592023"/>
                </a:lnTo>
                <a:lnTo>
                  <a:pt x="144868" y="589318"/>
                </a:lnTo>
                <a:lnTo>
                  <a:pt x="144589" y="584555"/>
                </a:lnTo>
                <a:lnTo>
                  <a:pt x="147802" y="581660"/>
                </a:lnTo>
                <a:lnTo>
                  <a:pt x="152857" y="580783"/>
                </a:lnTo>
                <a:lnTo>
                  <a:pt x="157289" y="581634"/>
                </a:lnTo>
                <a:lnTo>
                  <a:pt x="161353" y="584187"/>
                </a:lnTo>
                <a:lnTo>
                  <a:pt x="162382" y="586105"/>
                </a:lnTo>
                <a:lnTo>
                  <a:pt x="163753" y="588708"/>
                </a:lnTo>
                <a:lnTo>
                  <a:pt x="161569" y="595058"/>
                </a:lnTo>
                <a:lnTo>
                  <a:pt x="162382" y="597890"/>
                </a:lnTo>
                <a:lnTo>
                  <a:pt x="163245" y="600913"/>
                </a:lnTo>
                <a:lnTo>
                  <a:pt x="166522" y="606742"/>
                </a:lnTo>
                <a:lnTo>
                  <a:pt x="169075" y="608584"/>
                </a:lnTo>
                <a:lnTo>
                  <a:pt x="170726" y="609739"/>
                </a:lnTo>
                <a:lnTo>
                  <a:pt x="174879" y="610616"/>
                </a:lnTo>
                <a:lnTo>
                  <a:pt x="178739" y="610184"/>
                </a:lnTo>
                <a:lnTo>
                  <a:pt x="181737" y="606844"/>
                </a:lnTo>
                <a:lnTo>
                  <a:pt x="185877" y="607479"/>
                </a:lnTo>
                <a:lnTo>
                  <a:pt x="188950" y="611581"/>
                </a:lnTo>
                <a:lnTo>
                  <a:pt x="191579" y="615327"/>
                </a:lnTo>
                <a:lnTo>
                  <a:pt x="193662" y="619544"/>
                </a:lnTo>
                <a:lnTo>
                  <a:pt x="193903" y="621792"/>
                </a:lnTo>
                <a:lnTo>
                  <a:pt x="194411" y="626440"/>
                </a:lnTo>
                <a:lnTo>
                  <a:pt x="192011" y="635774"/>
                </a:lnTo>
                <a:lnTo>
                  <a:pt x="190284" y="640105"/>
                </a:lnTo>
                <a:lnTo>
                  <a:pt x="188506" y="644626"/>
                </a:lnTo>
                <a:lnTo>
                  <a:pt x="183235" y="653008"/>
                </a:lnTo>
                <a:lnTo>
                  <a:pt x="179971" y="656602"/>
                </a:lnTo>
                <a:lnTo>
                  <a:pt x="176720" y="660133"/>
                </a:lnTo>
                <a:lnTo>
                  <a:pt x="166865" y="663917"/>
                </a:lnTo>
                <a:lnTo>
                  <a:pt x="164744" y="668197"/>
                </a:lnTo>
                <a:lnTo>
                  <a:pt x="163652" y="670382"/>
                </a:lnTo>
                <a:lnTo>
                  <a:pt x="163995" y="675652"/>
                </a:lnTo>
                <a:lnTo>
                  <a:pt x="165544" y="680504"/>
                </a:lnTo>
                <a:lnTo>
                  <a:pt x="169519" y="684326"/>
                </a:lnTo>
                <a:lnTo>
                  <a:pt x="171945" y="688530"/>
                </a:lnTo>
                <a:lnTo>
                  <a:pt x="172720" y="693470"/>
                </a:lnTo>
                <a:lnTo>
                  <a:pt x="176707" y="695998"/>
                </a:lnTo>
                <a:lnTo>
                  <a:pt x="182270" y="695553"/>
                </a:lnTo>
                <a:lnTo>
                  <a:pt x="186169" y="694042"/>
                </a:lnTo>
                <a:lnTo>
                  <a:pt x="188188" y="691070"/>
                </a:lnTo>
                <a:lnTo>
                  <a:pt x="191185" y="689000"/>
                </a:lnTo>
                <a:lnTo>
                  <a:pt x="194665" y="687070"/>
                </a:lnTo>
                <a:lnTo>
                  <a:pt x="199034" y="686041"/>
                </a:lnTo>
                <a:lnTo>
                  <a:pt x="204228" y="686054"/>
                </a:lnTo>
                <a:lnTo>
                  <a:pt x="209105" y="687158"/>
                </a:lnTo>
                <a:lnTo>
                  <a:pt x="213131" y="690410"/>
                </a:lnTo>
                <a:lnTo>
                  <a:pt x="215531" y="690841"/>
                </a:lnTo>
                <a:lnTo>
                  <a:pt x="218249" y="691337"/>
                </a:lnTo>
                <a:lnTo>
                  <a:pt x="224066" y="688619"/>
                </a:lnTo>
                <a:lnTo>
                  <a:pt x="228815" y="691045"/>
                </a:lnTo>
                <a:lnTo>
                  <a:pt x="229806" y="697014"/>
                </a:lnTo>
                <a:lnTo>
                  <a:pt x="233299" y="700087"/>
                </a:lnTo>
                <a:lnTo>
                  <a:pt x="237388" y="701573"/>
                </a:lnTo>
                <a:lnTo>
                  <a:pt x="239445" y="701954"/>
                </a:lnTo>
                <a:lnTo>
                  <a:pt x="242354" y="702513"/>
                </a:lnTo>
                <a:lnTo>
                  <a:pt x="248437" y="702513"/>
                </a:lnTo>
                <a:lnTo>
                  <a:pt x="251307" y="701713"/>
                </a:lnTo>
                <a:lnTo>
                  <a:pt x="254190" y="699770"/>
                </a:lnTo>
                <a:lnTo>
                  <a:pt x="257683" y="698690"/>
                </a:lnTo>
                <a:lnTo>
                  <a:pt x="262839" y="699185"/>
                </a:lnTo>
                <a:lnTo>
                  <a:pt x="267309" y="698309"/>
                </a:lnTo>
                <a:lnTo>
                  <a:pt x="271030" y="695960"/>
                </a:lnTo>
                <a:lnTo>
                  <a:pt x="274993" y="696353"/>
                </a:lnTo>
                <a:lnTo>
                  <a:pt x="278079" y="699312"/>
                </a:lnTo>
                <a:lnTo>
                  <a:pt x="280924" y="700417"/>
                </a:lnTo>
                <a:lnTo>
                  <a:pt x="285293" y="700698"/>
                </a:lnTo>
                <a:lnTo>
                  <a:pt x="295229" y="691229"/>
                </a:lnTo>
                <a:lnTo>
                  <a:pt x="302983" y="682510"/>
                </a:lnTo>
                <a:lnTo>
                  <a:pt x="309097" y="671154"/>
                </a:lnTo>
                <a:lnTo>
                  <a:pt x="314619" y="658299"/>
                </a:lnTo>
                <a:lnTo>
                  <a:pt x="319918" y="645448"/>
                </a:lnTo>
                <a:lnTo>
                  <a:pt x="324751" y="635025"/>
                </a:lnTo>
                <a:lnTo>
                  <a:pt x="327199" y="630792"/>
                </a:lnTo>
                <a:lnTo>
                  <a:pt x="334386" y="619692"/>
                </a:lnTo>
                <a:lnTo>
                  <a:pt x="342109" y="607902"/>
                </a:lnTo>
                <a:lnTo>
                  <a:pt x="347929" y="597712"/>
                </a:lnTo>
                <a:lnTo>
                  <a:pt x="348511" y="596429"/>
                </a:lnTo>
                <a:lnTo>
                  <a:pt x="352561" y="585628"/>
                </a:lnTo>
                <a:lnTo>
                  <a:pt x="356609" y="572619"/>
                </a:lnTo>
                <a:lnTo>
                  <a:pt x="360639" y="558941"/>
                </a:lnTo>
                <a:lnTo>
                  <a:pt x="364638" y="546134"/>
                </a:lnTo>
                <a:lnTo>
                  <a:pt x="368592" y="535736"/>
                </a:lnTo>
                <a:lnTo>
                  <a:pt x="371259" y="530005"/>
                </a:lnTo>
                <a:lnTo>
                  <a:pt x="377042" y="518364"/>
                </a:lnTo>
                <a:lnTo>
                  <a:pt x="383857" y="505836"/>
                </a:lnTo>
                <a:lnTo>
                  <a:pt x="391047" y="494229"/>
                </a:lnTo>
                <a:lnTo>
                  <a:pt x="397954" y="485355"/>
                </a:lnTo>
                <a:lnTo>
                  <a:pt x="404201" y="479747"/>
                </a:lnTo>
                <a:lnTo>
                  <a:pt x="415325" y="471738"/>
                </a:lnTo>
                <a:lnTo>
                  <a:pt x="427366" y="464426"/>
                </a:lnTo>
                <a:lnTo>
                  <a:pt x="437819" y="459257"/>
                </a:lnTo>
                <a:lnTo>
                  <a:pt x="446547" y="456140"/>
                </a:lnTo>
                <a:lnTo>
                  <a:pt x="456843" y="454197"/>
                </a:lnTo>
                <a:lnTo>
                  <a:pt x="477672" y="451294"/>
                </a:lnTo>
                <a:lnTo>
                  <a:pt x="567207" y="279514"/>
                </a:lnTo>
                <a:lnTo>
                  <a:pt x="602716" y="273710"/>
                </a:lnTo>
                <a:lnTo>
                  <a:pt x="666496" y="253060"/>
                </a:lnTo>
                <a:lnTo>
                  <a:pt x="669523" y="252429"/>
                </a:lnTo>
                <a:lnTo>
                  <a:pt x="677842" y="250589"/>
                </a:lnTo>
                <a:lnTo>
                  <a:pt x="690135" y="247649"/>
                </a:lnTo>
                <a:lnTo>
                  <a:pt x="705082" y="243723"/>
                </a:lnTo>
                <a:lnTo>
                  <a:pt x="721367" y="238920"/>
                </a:lnTo>
                <a:lnTo>
                  <a:pt x="737668" y="233354"/>
                </a:lnTo>
                <a:lnTo>
                  <a:pt x="752669" y="227134"/>
                </a:lnTo>
                <a:lnTo>
                  <a:pt x="765050" y="220373"/>
                </a:lnTo>
                <a:lnTo>
                  <a:pt x="773493" y="213182"/>
                </a:lnTo>
                <a:lnTo>
                  <a:pt x="774915" y="21145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6009343" y="1473593"/>
            <a:ext cx="579207" cy="478986"/>
          </a:xfrm>
          <a:custGeom>
            <a:avLst/>
            <a:gdLst/>
            <a:ahLst/>
            <a:cxnLst/>
            <a:rect l="l" t="t" r="r" b="b"/>
            <a:pathLst>
              <a:path w="849502" h="702513">
                <a:moveTo>
                  <a:pt x="847166" y="127838"/>
                </a:moveTo>
                <a:lnTo>
                  <a:pt x="848245" y="130771"/>
                </a:lnTo>
                <a:lnTo>
                  <a:pt x="849503" y="137033"/>
                </a:lnTo>
                <a:lnTo>
                  <a:pt x="849337" y="140157"/>
                </a:lnTo>
                <a:lnTo>
                  <a:pt x="849210" y="142735"/>
                </a:lnTo>
                <a:lnTo>
                  <a:pt x="848334" y="148183"/>
                </a:lnTo>
                <a:lnTo>
                  <a:pt x="846620" y="150126"/>
                </a:lnTo>
                <a:lnTo>
                  <a:pt x="843483" y="153720"/>
                </a:lnTo>
                <a:lnTo>
                  <a:pt x="833348" y="155524"/>
                </a:lnTo>
                <a:lnTo>
                  <a:pt x="829030" y="157556"/>
                </a:lnTo>
                <a:lnTo>
                  <a:pt x="823683" y="160070"/>
                </a:lnTo>
                <a:lnTo>
                  <a:pt x="812546" y="164617"/>
                </a:lnTo>
                <a:lnTo>
                  <a:pt x="808024" y="168427"/>
                </a:lnTo>
                <a:lnTo>
                  <a:pt x="805649" y="170408"/>
                </a:lnTo>
                <a:lnTo>
                  <a:pt x="802474" y="175793"/>
                </a:lnTo>
                <a:lnTo>
                  <a:pt x="800595" y="178219"/>
                </a:lnTo>
                <a:lnTo>
                  <a:pt x="798995" y="180276"/>
                </a:lnTo>
                <a:lnTo>
                  <a:pt x="796594" y="185699"/>
                </a:lnTo>
                <a:lnTo>
                  <a:pt x="794054" y="186372"/>
                </a:lnTo>
                <a:lnTo>
                  <a:pt x="792505" y="186778"/>
                </a:lnTo>
                <a:lnTo>
                  <a:pt x="789241" y="185127"/>
                </a:lnTo>
                <a:lnTo>
                  <a:pt x="788111" y="184010"/>
                </a:lnTo>
                <a:lnTo>
                  <a:pt x="787044" y="182981"/>
                </a:lnTo>
                <a:lnTo>
                  <a:pt x="786892" y="179514"/>
                </a:lnTo>
                <a:lnTo>
                  <a:pt x="785723" y="178574"/>
                </a:lnTo>
                <a:lnTo>
                  <a:pt x="784504" y="177584"/>
                </a:lnTo>
                <a:lnTo>
                  <a:pt x="780999" y="176631"/>
                </a:lnTo>
                <a:lnTo>
                  <a:pt x="779576" y="177304"/>
                </a:lnTo>
                <a:lnTo>
                  <a:pt x="777595" y="178257"/>
                </a:lnTo>
                <a:lnTo>
                  <a:pt x="775195" y="182943"/>
                </a:lnTo>
                <a:lnTo>
                  <a:pt x="775576" y="185102"/>
                </a:lnTo>
                <a:lnTo>
                  <a:pt x="775830" y="186423"/>
                </a:lnTo>
                <a:lnTo>
                  <a:pt x="778776" y="187629"/>
                </a:lnTo>
                <a:lnTo>
                  <a:pt x="779576" y="188722"/>
                </a:lnTo>
                <a:lnTo>
                  <a:pt x="780567" y="190080"/>
                </a:lnTo>
                <a:lnTo>
                  <a:pt x="782383" y="193205"/>
                </a:lnTo>
                <a:lnTo>
                  <a:pt x="782307" y="194881"/>
                </a:lnTo>
                <a:lnTo>
                  <a:pt x="782066" y="198615"/>
                </a:lnTo>
                <a:lnTo>
                  <a:pt x="775957" y="204228"/>
                </a:lnTo>
                <a:lnTo>
                  <a:pt x="774687" y="207746"/>
                </a:lnTo>
                <a:lnTo>
                  <a:pt x="774268" y="208915"/>
                </a:lnTo>
                <a:lnTo>
                  <a:pt x="774915" y="211455"/>
                </a:lnTo>
                <a:lnTo>
                  <a:pt x="773493" y="213182"/>
                </a:lnTo>
                <a:lnTo>
                  <a:pt x="765050" y="220373"/>
                </a:lnTo>
                <a:lnTo>
                  <a:pt x="752669" y="227134"/>
                </a:lnTo>
                <a:lnTo>
                  <a:pt x="737668" y="233354"/>
                </a:lnTo>
                <a:lnTo>
                  <a:pt x="721367" y="238920"/>
                </a:lnTo>
                <a:lnTo>
                  <a:pt x="705082" y="243723"/>
                </a:lnTo>
                <a:lnTo>
                  <a:pt x="690135" y="247649"/>
                </a:lnTo>
                <a:lnTo>
                  <a:pt x="677842" y="250589"/>
                </a:lnTo>
                <a:lnTo>
                  <a:pt x="669523" y="252429"/>
                </a:lnTo>
                <a:lnTo>
                  <a:pt x="666496" y="253060"/>
                </a:lnTo>
                <a:lnTo>
                  <a:pt x="602716" y="273710"/>
                </a:lnTo>
                <a:lnTo>
                  <a:pt x="567207" y="279514"/>
                </a:lnTo>
                <a:lnTo>
                  <a:pt x="477672" y="451294"/>
                </a:lnTo>
                <a:lnTo>
                  <a:pt x="456843" y="454197"/>
                </a:lnTo>
                <a:lnTo>
                  <a:pt x="446547" y="456140"/>
                </a:lnTo>
                <a:lnTo>
                  <a:pt x="439486" y="458581"/>
                </a:lnTo>
                <a:lnTo>
                  <a:pt x="427366" y="464426"/>
                </a:lnTo>
                <a:lnTo>
                  <a:pt x="415325" y="471738"/>
                </a:lnTo>
                <a:lnTo>
                  <a:pt x="404201" y="479747"/>
                </a:lnTo>
                <a:lnTo>
                  <a:pt x="397954" y="485355"/>
                </a:lnTo>
                <a:lnTo>
                  <a:pt x="391047" y="494229"/>
                </a:lnTo>
                <a:lnTo>
                  <a:pt x="383857" y="505836"/>
                </a:lnTo>
                <a:lnTo>
                  <a:pt x="377042" y="518364"/>
                </a:lnTo>
                <a:lnTo>
                  <a:pt x="371259" y="530005"/>
                </a:lnTo>
                <a:lnTo>
                  <a:pt x="368592" y="535736"/>
                </a:lnTo>
                <a:lnTo>
                  <a:pt x="364638" y="546134"/>
                </a:lnTo>
                <a:lnTo>
                  <a:pt x="360639" y="558941"/>
                </a:lnTo>
                <a:lnTo>
                  <a:pt x="356609" y="572619"/>
                </a:lnTo>
                <a:lnTo>
                  <a:pt x="352561" y="585628"/>
                </a:lnTo>
                <a:lnTo>
                  <a:pt x="348511" y="596429"/>
                </a:lnTo>
                <a:lnTo>
                  <a:pt x="347929" y="597712"/>
                </a:lnTo>
                <a:lnTo>
                  <a:pt x="342109" y="607902"/>
                </a:lnTo>
                <a:lnTo>
                  <a:pt x="334386" y="619692"/>
                </a:lnTo>
                <a:lnTo>
                  <a:pt x="327199" y="630792"/>
                </a:lnTo>
                <a:lnTo>
                  <a:pt x="324751" y="635025"/>
                </a:lnTo>
                <a:lnTo>
                  <a:pt x="319918" y="645448"/>
                </a:lnTo>
                <a:lnTo>
                  <a:pt x="314619" y="658299"/>
                </a:lnTo>
                <a:lnTo>
                  <a:pt x="309097" y="671154"/>
                </a:lnTo>
                <a:lnTo>
                  <a:pt x="303594" y="681589"/>
                </a:lnTo>
                <a:lnTo>
                  <a:pt x="302983" y="682510"/>
                </a:lnTo>
                <a:lnTo>
                  <a:pt x="295229" y="691229"/>
                </a:lnTo>
                <a:lnTo>
                  <a:pt x="285293" y="700698"/>
                </a:lnTo>
                <a:lnTo>
                  <a:pt x="284645" y="701319"/>
                </a:lnTo>
                <a:lnTo>
                  <a:pt x="282765" y="700887"/>
                </a:lnTo>
                <a:lnTo>
                  <a:pt x="280924" y="700417"/>
                </a:lnTo>
                <a:lnTo>
                  <a:pt x="279933" y="700036"/>
                </a:lnTo>
                <a:lnTo>
                  <a:pt x="278079" y="699312"/>
                </a:lnTo>
                <a:lnTo>
                  <a:pt x="274993" y="696353"/>
                </a:lnTo>
                <a:lnTo>
                  <a:pt x="273037" y="696163"/>
                </a:lnTo>
                <a:lnTo>
                  <a:pt x="271030" y="695960"/>
                </a:lnTo>
                <a:lnTo>
                  <a:pt x="267309" y="698309"/>
                </a:lnTo>
                <a:lnTo>
                  <a:pt x="265328" y="698690"/>
                </a:lnTo>
                <a:lnTo>
                  <a:pt x="262839" y="699185"/>
                </a:lnTo>
                <a:lnTo>
                  <a:pt x="257683" y="698690"/>
                </a:lnTo>
                <a:lnTo>
                  <a:pt x="255282" y="699414"/>
                </a:lnTo>
                <a:lnTo>
                  <a:pt x="254190" y="699770"/>
                </a:lnTo>
                <a:lnTo>
                  <a:pt x="252399" y="701408"/>
                </a:lnTo>
                <a:lnTo>
                  <a:pt x="251307" y="701713"/>
                </a:lnTo>
                <a:lnTo>
                  <a:pt x="248437" y="702513"/>
                </a:lnTo>
                <a:lnTo>
                  <a:pt x="242354" y="702513"/>
                </a:lnTo>
                <a:lnTo>
                  <a:pt x="239445" y="701954"/>
                </a:lnTo>
                <a:lnTo>
                  <a:pt x="237388" y="701573"/>
                </a:lnTo>
                <a:lnTo>
                  <a:pt x="233299" y="700087"/>
                </a:lnTo>
                <a:lnTo>
                  <a:pt x="231711" y="698690"/>
                </a:lnTo>
                <a:lnTo>
                  <a:pt x="229806" y="697014"/>
                </a:lnTo>
                <a:lnTo>
                  <a:pt x="228815" y="691045"/>
                </a:lnTo>
                <a:lnTo>
                  <a:pt x="226529" y="689889"/>
                </a:lnTo>
                <a:lnTo>
                  <a:pt x="224066" y="688619"/>
                </a:lnTo>
                <a:lnTo>
                  <a:pt x="218249" y="691337"/>
                </a:lnTo>
                <a:lnTo>
                  <a:pt x="215531" y="690841"/>
                </a:lnTo>
                <a:lnTo>
                  <a:pt x="213131" y="690410"/>
                </a:lnTo>
                <a:lnTo>
                  <a:pt x="209105" y="687158"/>
                </a:lnTo>
                <a:lnTo>
                  <a:pt x="206717" y="686625"/>
                </a:lnTo>
                <a:lnTo>
                  <a:pt x="204228" y="686054"/>
                </a:lnTo>
                <a:lnTo>
                  <a:pt x="199034" y="686041"/>
                </a:lnTo>
                <a:lnTo>
                  <a:pt x="196557" y="686625"/>
                </a:lnTo>
                <a:lnTo>
                  <a:pt x="194665" y="687070"/>
                </a:lnTo>
                <a:lnTo>
                  <a:pt x="191185" y="689000"/>
                </a:lnTo>
                <a:lnTo>
                  <a:pt x="189572" y="690118"/>
                </a:lnTo>
                <a:lnTo>
                  <a:pt x="188188" y="691070"/>
                </a:lnTo>
                <a:lnTo>
                  <a:pt x="186169" y="694042"/>
                </a:lnTo>
                <a:lnTo>
                  <a:pt x="184619" y="694651"/>
                </a:lnTo>
                <a:lnTo>
                  <a:pt x="182270" y="695553"/>
                </a:lnTo>
                <a:lnTo>
                  <a:pt x="176707" y="695998"/>
                </a:lnTo>
                <a:lnTo>
                  <a:pt x="174586" y="694651"/>
                </a:lnTo>
                <a:lnTo>
                  <a:pt x="172720" y="693470"/>
                </a:lnTo>
                <a:lnTo>
                  <a:pt x="171945" y="688530"/>
                </a:lnTo>
                <a:lnTo>
                  <a:pt x="170840" y="686625"/>
                </a:lnTo>
                <a:lnTo>
                  <a:pt x="169519" y="684326"/>
                </a:lnTo>
                <a:lnTo>
                  <a:pt x="165544" y="680504"/>
                </a:lnTo>
                <a:lnTo>
                  <a:pt x="164744" y="677976"/>
                </a:lnTo>
                <a:lnTo>
                  <a:pt x="163995" y="675652"/>
                </a:lnTo>
                <a:lnTo>
                  <a:pt x="163652" y="670382"/>
                </a:lnTo>
                <a:lnTo>
                  <a:pt x="164744" y="668197"/>
                </a:lnTo>
                <a:lnTo>
                  <a:pt x="166865" y="663917"/>
                </a:lnTo>
                <a:lnTo>
                  <a:pt x="176720" y="660133"/>
                </a:lnTo>
                <a:lnTo>
                  <a:pt x="179971" y="656602"/>
                </a:lnTo>
                <a:lnTo>
                  <a:pt x="183235" y="653008"/>
                </a:lnTo>
                <a:lnTo>
                  <a:pt x="188506" y="644626"/>
                </a:lnTo>
                <a:lnTo>
                  <a:pt x="190284" y="640105"/>
                </a:lnTo>
                <a:lnTo>
                  <a:pt x="192011" y="635774"/>
                </a:lnTo>
                <a:lnTo>
                  <a:pt x="194411" y="626440"/>
                </a:lnTo>
                <a:lnTo>
                  <a:pt x="193903" y="621792"/>
                </a:lnTo>
                <a:lnTo>
                  <a:pt x="193662" y="619544"/>
                </a:lnTo>
                <a:lnTo>
                  <a:pt x="191579" y="615327"/>
                </a:lnTo>
                <a:lnTo>
                  <a:pt x="190284" y="613473"/>
                </a:lnTo>
                <a:lnTo>
                  <a:pt x="188950" y="611581"/>
                </a:lnTo>
                <a:lnTo>
                  <a:pt x="185877" y="607479"/>
                </a:lnTo>
                <a:lnTo>
                  <a:pt x="183591" y="607136"/>
                </a:lnTo>
                <a:lnTo>
                  <a:pt x="181737" y="606844"/>
                </a:lnTo>
                <a:lnTo>
                  <a:pt x="178739" y="610184"/>
                </a:lnTo>
                <a:lnTo>
                  <a:pt x="176885" y="610387"/>
                </a:lnTo>
                <a:lnTo>
                  <a:pt x="174879" y="610616"/>
                </a:lnTo>
                <a:lnTo>
                  <a:pt x="170726" y="609739"/>
                </a:lnTo>
                <a:lnTo>
                  <a:pt x="169075" y="608584"/>
                </a:lnTo>
                <a:lnTo>
                  <a:pt x="166522" y="606742"/>
                </a:lnTo>
                <a:lnTo>
                  <a:pt x="163245" y="600913"/>
                </a:lnTo>
                <a:lnTo>
                  <a:pt x="162382" y="597890"/>
                </a:lnTo>
                <a:lnTo>
                  <a:pt x="161569" y="595058"/>
                </a:lnTo>
                <a:lnTo>
                  <a:pt x="163753" y="588708"/>
                </a:lnTo>
                <a:lnTo>
                  <a:pt x="162382" y="586105"/>
                </a:lnTo>
                <a:lnTo>
                  <a:pt x="161353" y="584187"/>
                </a:lnTo>
                <a:lnTo>
                  <a:pt x="157289" y="581634"/>
                </a:lnTo>
                <a:lnTo>
                  <a:pt x="155143" y="581215"/>
                </a:lnTo>
                <a:lnTo>
                  <a:pt x="152857" y="580783"/>
                </a:lnTo>
                <a:lnTo>
                  <a:pt x="147802" y="581660"/>
                </a:lnTo>
                <a:lnTo>
                  <a:pt x="146062" y="583209"/>
                </a:lnTo>
                <a:lnTo>
                  <a:pt x="144589" y="584555"/>
                </a:lnTo>
                <a:lnTo>
                  <a:pt x="144868" y="589318"/>
                </a:lnTo>
                <a:lnTo>
                  <a:pt x="143535" y="590816"/>
                </a:lnTo>
                <a:lnTo>
                  <a:pt x="142481" y="592023"/>
                </a:lnTo>
                <a:lnTo>
                  <a:pt x="139306" y="593191"/>
                </a:lnTo>
                <a:lnTo>
                  <a:pt x="137744" y="593534"/>
                </a:lnTo>
                <a:lnTo>
                  <a:pt x="136271" y="593864"/>
                </a:lnTo>
                <a:lnTo>
                  <a:pt x="133057" y="594296"/>
                </a:lnTo>
                <a:lnTo>
                  <a:pt x="131749" y="593534"/>
                </a:lnTo>
                <a:lnTo>
                  <a:pt x="130175" y="592632"/>
                </a:lnTo>
                <a:lnTo>
                  <a:pt x="128193" y="589026"/>
                </a:lnTo>
                <a:lnTo>
                  <a:pt x="128143" y="587197"/>
                </a:lnTo>
                <a:lnTo>
                  <a:pt x="128041" y="584720"/>
                </a:lnTo>
                <a:lnTo>
                  <a:pt x="131406" y="580542"/>
                </a:lnTo>
                <a:lnTo>
                  <a:pt x="132486" y="578319"/>
                </a:lnTo>
                <a:lnTo>
                  <a:pt x="133667" y="575881"/>
                </a:lnTo>
                <a:lnTo>
                  <a:pt x="136728" y="571207"/>
                </a:lnTo>
                <a:lnTo>
                  <a:pt x="137198" y="568528"/>
                </a:lnTo>
                <a:lnTo>
                  <a:pt x="137960" y="564134"/>
                </a:lnTo>
                <a:lnTo>
                  <a:pt x="138074" y="554342"/>
                </a:lnTo>
                <a:lnTo>
                  <a:pt x="135382" y="550773"/>
                </a:lnTo>
                <a:lnTo>
                  <a:pt x="133184" y="547852"/>
                </a:lnTo>
                <a:lnTo>
                  <a:pt x="125374" y="546112"/>
                </a:lnTo>
                <a:lnTo>
                  <a:pt x="121793" y="545338"/>
                </a:lnTo>
                <a:lnTo>
                  <a:pt x="117055" y="544309"/>
                </a:lnTo>
                <a:lnTo>
                  <a:pt x="107251" y="544398"/>
                </a:lnTo>
                <a:lnTo>
                  <a:pt x="102387" y="544423"/>
                </a:lnTo>
                <a:lnTo>
                  <a:pt x="90234" y="544797"/>
                </a:lnTo>
                <a:lnTo>
                  <a:pt x="76214" y="545682"/>
                </a:lnTo>
                <a:lnTo>
                  <a:pt x="67614" y="546608"/>
                </a:lnTo>
                <a:lnTo>
                  <a:pt x="55541" y="549159"/>
                </a:lnTo>
                <a:lnTo>
                  <a:pt x="42147" y="552509"/>
                </a:lnTo>
                <a:lnTo>
                  <a:pt x="37172" y="553681"/>
                </a:lnTo>
                <a:lnTo>
                  <a:pt x="33883" y="554393"/>
                </a:lnTo>
                <a:lnTo>
                  <a:pt x="27292" y="555752"/>
                </a:lnTo>
                <a:lnTo>
                  <a:pt x="23990" y="556348"/>
                </a:lnTo>
                <a:lnTo>
                  <a:pt x="23088" y="556514"/>
                </a:lnTo>
                <a:lnTo>
                  <a:pt x="21399" y="556780"/>
                </a:lnTo>
                <a:lnTo>
                  <a:pt x="19773" y="557034"/>
                </a:lnTo>
                <a:lnTo>
                  <a:pt x="20180" y="554977"/>
                </a:lnTo>
                <a:lnTo>
                  <a:pt x="20180" y="552513"/>
                </a:lnTo>
                <a:lnTo>
                  <a:pt x="19964" y="551141"/>
                </a:lnTo>
                <a:lnTo>
                  <a:pt x="19151" y="546049"/>
                </a:lnTo>
                <a:lnTo>
                  <a:pt x="13347" y="537146"/>
                </a:lnTo>
                <a:lnTo>
                  <a:pt x="10541" y="532828"/>
                </a:lnTo>
                <a:lnTo>
                  <a:pt x="9194" y="530783"/>
                </a:lnTo>
                <a:lnTo>
                  <a:pt x="5283" y="527494"/>
                </a:lnTo>
                <a:lnTo>
                  <a:pt x="4368" y="525233"/>
                </a:lnTo>
                <a:lnTo>
                  <a:pt x="3314" y="522617"/>
                </a:lnTo>
                <a:lnTo>
                  <a:pt x="3822" y="516763"/>
                </a:lnTo>
                <a:lnTo>
                  <a:pt x="3289" y="513981"/>
                </a:lnTo>
                <a:lnTo>
                  <a:pt x="2730" y="511162"/>
                </a:lnTo>
                <a:lnTo>
                  <a:pt x="25" y="505815"/>
                </a:lnTo>
                <a:lnTo>
                  <a:pt x="12" y="502932"/>
                </a:lnTo>
                <a:lnTo>
                  <a:pt x="0" y="500113"/>
                </a:lnTo>
                <a:lnTo>
                  <a:pt x="2349" y="494792"/>
                </a:lnTo>
                <a:lnTo>
                  <a:pt x="3111" y="492061"/>
                </a:lnTo>
                <a:lnTo>
                  <a:pt x="4076" y="488581"/>
                </a:lnTo>
                <a:lnTo>
                  <a:pt x="6794" y="481723"/>
                </a:lnTo>
                <a:lnTo>
                  <a:pt x="6896" y="478116"/>
                </a:lnTo>
                <a:lnTo>
                  <a:pt x="6985" y="475856"/>
                </a:lnTo>
                <a:lnTo>
                  <a:pt x="5041" y="471500"/>
                </a:lnTo>
                <a:lnTo>
                  <a:pt x="5080" y="469226"/>
                </a:lnTo>
                <a:lnTo>
                  <a:pt x="5219" y="463207"/>
                </a:lnTo>
                <a:lnTo>
                  <a:pt x="8445" y="451358"/>
                </a:lnTo>
                <a:lnTo>
                  <a:pt x="10883" y="445858"/>
                </a:lnTo>
                <a:lnTo>
                  <a:pt x="12928" y="441261"/>
                </a:lnTo>
                <a:lnTo>
                  <a:pt x="19405" y="433412"/>
                </a:lnTo>
                <a:lnTo>
                  <a:pt x="22136" y="429183"/>
                </a:lnTo>
                <a:lnTo>
                  <a:pt x="24079" y="426148"/>
                </a:lnTo>
                <a:lnTo>
                  <a:pt x="28498" y="420255"/>
                </a:lnTo>
                <a:lnTo>
                  <a:pt x="29743" y="416864"/>
                </a:lnTo>
                <a:lnTo>
                  <a:pt x="30340" y="415226"/>
                </a:lnTo>
                <a:lnTo>
                  <a:pt x="30835" y="412394"/>
                </a:lnTo>
                <a:lnTo>
                  <a:pt x="31115" y="409841"/>
                </a:lnTo>
                <a:lnTo>
                  <a:pt x="44552" y="408916"/>
                </a:lnTo>
                <a:lnTo>
                  <a:pt x="58282" y="407794"/>
                </a:lnTo>
                <a:lnTo>
                  <a:pt x="71146" y="406656"/>
                </a:lnTo>
                <a:lnTo>
                  <a:pt x="81984" y="405683"/>
                </a:lnTo>
                <a:lnTo>
                  <a:pt x="82651" y="405625"/>
                </a:lnTo>
                <a:lnTo>
                  <a:pt x="94629" y="404914"/>
                </a:lnTo>
                <a:lnTo>
                  <a:pt x="108781" y="403923"/>
                </a:lnTo>
                <a:lnTo>
                  <a:pt x="120926" y="401868"/>
                </a:lnTo>
                <a:lnTo>
                  <a:pt x="133084" y="396035"/>
                </a:lnTo>
                <a:lnTo>
                  <a:pt x="144629" y="388323"/>
                </a:lnTo>
                <a:lnTo>
                  <a:pt x="148615" y="385089"/>
                </a:lnTo>
                <a:lnTo>
                  <a:pt x="156472" y="375210"/>
                </a:lnTo>
                <a:lnTo>
                  <a:pt x="164429" y="364895"/>
                </a:lnTo>
                <a:lnTo>
                  <a:pt x="165049" y="364312"/>
                </a:lnTo>
                <a:lnTo>
                  <a:pt x="175577" y="357621"/>
                </a:lnTo>
                <a:lnTo>
                  <a:pt x="187284" y="350764"/>
                </a:lnTo>
                <a:lnTo>
                  <a:pt x="189674" y="348856"/>
                </a:lnTo>
                <a:lnTo>
                  <a:pt x="194170" y="344665"/>
                </a:lnTo>
                <a:lnTo>
                  <a:pt x="199567" y="333082"/>
                </a:lnTo>
                <a:lnTo>
                  <a:pt x="204190" y="329031"/>
                </a:lnTo>
                <a:lnTo>
                  <a:pt x="214677" y="322591"/>
                </a:lnTo>
                <a:lnTo>
                  <a:pt x="227101" y="316514"/>
                </a:lnTo>
                <a:lnTo>
                  <a:pt x="231241" y="314299"/>
                </a:lnTo>
                <a:lnTo>
                  <a:pt x="241710" y="308074"/>
                </a:lnTo>
                <a:lnTo>
                  <a:pt x="253593" y="300608"/>
                </a:lnTo>
                <a:lnTo>
                  <a:pt x="260477" y="295694"/>
                </a:lnTo>
                <a:lnTo>
                  <a:pt x="269107" y="287174"/>
                </a:lnTo>
                <a:lnTo>
                  <a:pt x="278699" y="276833"/>
                </a:lnTo>
                <a:lnTo>
                  <a:pt x="285610" y="270573"/>
                </a:lnTo>
                <a:lnTo>
                  <a:pt x="296459" y="264395"/>
                </a:lnTo>
                <a:lnTo>
                  <a:pt x="308732" y="258780"/>
                </a:lnTo>
                <a:lnTo>
                  <a:pt x="311213" y="257759"/>
                </a:lnTo>
                <a:lnTo>
                  <a:pt x="316712" y="255549"/>
                </a:lnTo>
                <a:lnTo>
                  <a:pt x="328282" y="252603"/>
                </a:lnTo>
                <a:lnTo>
                  <a:pt x="333933" y="250748"/>
                </a:lnTo>
                <a:lnTo>
                  <a:pt x="345822" y="246447"/>
                </a:lnTo>
                <a:lnTo>
                  <a:pt x="358099" y="242256"/>
                </a:lnTo>
                <a:lnTo>
                  <a:pt x="371025" y="239602"/>
                </a:lnTo>
                <a:lnTo>
                  <a:pt x="384392" y="237338"/>
                </a:lnTo>
                <a:lnTo>
                  <a:pt x="387565" y="236740"/>
                </a:lnTo>
                <a:lnTo>
                  <a:pt x="392518" y="235737"/>
                </a:lnTo>
                <a:lnTo>
                  <a:pt x="402640" y="234251"/>
                </a:lnTo>
                <a:lnTo>
                  <a:pt x="407377" y="232397"/>
                </a:lnTo>
                <a:lnTo>
                  <a:pt x="418384" y="226375"/>
                </a:lnTo>
                <a:lnTo>
                  <a:pt x="429597" y="219261"/>
                </a:lnTo>
                <a:lnTo>
                  <a:pt x="431050" y="218389"/>
                </a:lnTo>
                <a:lnTo>
                  <a:pt x="441792" y="212523"/>
                </a:lnTo>
                <a:lnTo>
                  <a:pt x="454011" y="205687"/>
                </a:lnTo>
                <a:lnTo>
                  <a:pt x="460286" y="201472"/>
                </a:lnTo>
                <a:lnTo>
                  <a:pt x="469285" y="193130"/>
                </a:lnTo>
                <a:lnTo>
                  <a:pt x="478686" y="182801"/>
                </a:lnTo>
                <a:lnTo>
                  <a:pt x="482765" y="177546"/>
                </a:lnTo>
                <a:lnTo>
                  <a:pt x="488863" y="167125"/>
                </a:lnTo>
                <a:lnTo>
                  <a:pt x="495011" y="154413"/>
                </a:lnTo>
                <a:lnTo>
                  <a:pt x="498932" y="144932"/>
                </a:lnTo>
                <a:lnTo>
                  <a:pt x="502628" y="133121"/>
                </a:lnTo>
                <a:lnTo>
                  <a:pt x="505750" y="119644"/>
                </a:lnTo>
                <a:lnTo>
                  <a:pt x="506425" y="114490"/>
                </a:lnTo>
                <a:lnTo>
                  <a:pt x="506869" y="108432"/>
                </a:lnTo>
                <a:lnTo>
                  <a:pt x="508190" y="94742"/>
                </a:lnTo>
                <a:lnTo>
                  <a:pt x="504012" y="90335"/>
                </a:lnTo>
                <a:lnTo>
                  <a:pt x="502678" y="88912"/>
                </a:lnTo>
                <a:lnTo>
                  <a:pt x="497941" y="90131"/>
                </a:lnTo>
                <a:lnTo>
                  <a:pt x="496277" y="89115"/>
                </a:lnTo>
                <a:lnTo>
                  <a:pt x="494893" y="88265"/>
                </a:lnTo>
                <a:lnTo>
                  <a:pt x="492607" y="85432"/>
                </a:lnTo>
                <a:lnTo>
                  <a:pt x="492404" y="83807"/>
                </a:lnTo>
                <a:lnTo>
                  <a:pt x="492213" y="82194"/>
                </a:lnTo>
                <a:lnTo>
                  <a:pt x="493699" y="78917"/>
                </a:lnTo>
                <a:lnTo>
                  <a:pt x="494842" y="77762"/>
                </a:lnTo>
                <a:lnTo>
                  <a:pt x="496404" y="76187"/>
                </a:lnTo>
                <a:lnTo>
                  <a:pt x="500837" y="74307"/>
                </a:lnTo>
                <a:lnTo>
                  <a:pt x="503047" y="74383"/>
                </a:lnTo>
                <a:lnTo>
                  <a:pt x="505663" y="74472"/>
                </a:lnTo>
                <a:lnTo>
                  <a:pt x="509917" y="78384"/>
                </a:lnTo>
                <a:lnTo>
                  <a:pt x="512470" y="78968"/>
                </a:lnTo>
                <a:lnTo>
                  <a:pt x="515874" y="79756"/>
                </a:lnTo>
                <a:lnTo>
                  <a:pt x="523062" y="79679"/>
                </a:lnTo>
                <a:lnTo>
                  <a:pt x="526491" y="78968"/>
                </a:lnTo>
                <a:lnTo>
                  <a:pt x="529323" y="78384"/>
                </a:lnTo>
                <a:lnTo>
                  <a:pt x="534276" y="74968"/>
                </a:lnTo>
                <a:lnTo>
                  <a:pt x="537108" y="74383"/>
                </a:lnTo>
                <a:lnTo>
                  <a:pt x="540562" y="73660"/>
                </a:lnTo>
                <a:lnTo>
                  <a:pt x="547827" y="75247"/>
                </a:lnTo>
                <a:lnTo>
                  <a:pt x="551243" y="74383"/>
                </a:lnTo>
                <a:lnTo>
                  <a:pt x="553288" y="73863"/>
                </a:lnTo>
                <a:lnTo>
                  <a:pt x="556590" y="70700"/>
                </a:lnTo>
                <a:lnTo>
                  <a:pt x="558673" y="70396"/>
                </a:lnTo>
                <a:lnTo>
                  <a:pt x="560006" y="70192"/>
                </a:lnTo>
                <a:lnTo>
                  <a:pt x="562902" y="70624"/>
                </a:lnTo>
                <a:lnTo>
                  <a:pt x="563930" y="71488"/>
                </a:lnTo>
                <a:lnTo>
                  <a:pt x="564946" y="72326"/>
                </a:lnTo>
                <a:lnTo>
                  <a:pt x="565912" y="75057"/>
                </a:lnTo>
                <a:lnTo>
                  <a:pt x="565924" y="76377"/>
                </a:lnTo>
                <a:lnTo>
                  <a:pt x="565962" y="78359"/>
                </a:lnTo>
                <a:lnTo>
                  <a:pt x="564502" y="82308"/>
                </a:lnTo>
                <a:lnTo>
                  <a:pt x="563232" y="83807"/>
                </a:lnTo>
                <a:lnTo>
                  <a:pt x="561886" y="85318"/>
                </a:lnTo>
                <a:lnTo>
                  <a:pt x="556806" y="85712"/>
                </a:lnTo>
                <a:lnTo>
                  <a:pt x="556145" y="87617"/>
                </a:lnTo>
                <a:lnTo>
                  <a:pt x="555688" y="88976"/>
                </a:lnTo>
                <a:lnTo>
                  <a:pt x="558190" y="91465"/>
                </a:lnTo>
                <a:lnTo>
                  <a:pt x="558507" y="92862"/>
                </a:lnTo>
                <a:lnTo>
                  <a:pt x="558990" y="95123"/>
                </a:lnTo>
                <a:lnTo>
                  <a:pt x="557479" y="100037"/>
                </a:lnTo>
                <a:lnTo>
                  <a:pt x="558507" y="102108"/>
                </a:lnTo>
                <a:lnTo>
                  <a:pt x="559168" y="103492"/>
                </a:lnTo>
                <a:lnTo>
                  <a:pt x="561911" y="105460"/>
                </a:lnTo>
                <a:lnTo>
                  <a:pt x="563384" y="105905"/>
                </a:lnTo>
                <a:lnTo>
                  <a:pt x="566407" y="106819"/>
                </a:lnTo>
                <a:lnTo>
                  <a:pt x="573278" y="106730"/>
                </a:lnTo>
                <a:lnTo>
                  <a:pt x="575906" y="105003"/>
                </a:lnTo>
                <a:lnTo>
                  <a:pt x="577303" y="104076"/>
                </a:lnTo>
                <a:lnTo>
                  <a:pt x="578586" y="100660"/>
                </a:lnTo>
                <a:lnTo>
                  <a:pt x="578980" y="99021"/>
                </a:lnTo>
                <a:lnTo>
                  <a:pt x="579374" y="97396"/>
                </a:lnTo>
                <a:lnTo>
                  <a:pt x="577913" y="93611"/>
                </a:lnTo>
                <a:lnTo>
                  <a:pt x="578980" y="92316"/>
                </a:lnTo>
                <a:lnTo>
                  <a:pt x="580377" y="90614"/>
                </a:lnTo>
                <a:lnTo>
                  <a:pt x="585482" y="90525"/>
                </a:lnTo>
                <a:lnTo>
                  <a:pt x="587667" y="90690"/>
                </a:lnTo>
                <a:lnTo>
                  <a:pt x="589076" y="90792"/>
                </a:lnTo>
                <a:lnTo>
                  <a:pt x="591553" y="92646"/>
                </a:lnTo>
                <a:lnTo>
                  <a:pt x="592924" y="92506"/>
                </a:lnTo>
                <a:lnTo>
                  <a:pt x="594563" y="92316"/>
                </a:lnTo>
                <a:lnTo>
                  <a:pt x="597738" y="90500"/>
                </a:lnTo>
                <a:lnTo>
                  <a:pt x="598551" y="89065"/>
                </a:lnTo>
                <a:lnTo>
                  <a:pt x="599782" y="86855"/>
                </a:lnTo>
                <a:lnTo>
                  <a:pt x="599744" y="81153"/>
                </a:lnTo>
                <a:lnTo>
                  <a:pt x="598551" y="78905"/>
                </a:lnTo>
                <a:lnTo>
                  <a:pt x="597585" y="77063"/>
                </a:lnTo>
                <a:lnTo>
                  <a:pt x="592632" y="76047"/>
                </a:lnTo>
                <a:lnTo>
                  <a:pt x="591680" y="74206"/>
                </a:lnTo>
                <a:lnTo>
                  <a:pt x="590842" y="72682"/>
                </a:lnTo>
                <a:lnTo>
                  <a:pt x="592531" y="68795"/>
                </a:lnTo>
                <a:lnTo>
                  <a:pt x="591680" y="67322"/>
                </a:lnTo>
                <a:lnTo>
                  <a:pt x="590829" y="65938"/>
                </a:lnTo>
                <a:lnTo>
                  <a:pt x="587603" y="64630"/>
                </a:lnTo>
                <a:lnTo>
                  <a:pt x="586041" y="64236"/>
                </a:lnTo>
                <a:lnTo>
                  <a:pt x="584962" y="63944"/>
                </a:lnTo>
                <a:lnTo>
                  <a:pt x="582587" y="63881"/>
                </a:lnTo>
                <a:lnTo>
                  <a:pt x="581520" y="64236"/>
                </a:lnTo>
                <a:lnTo>
                  <a:pt x="579843" y="64782"/>
                </a:lnTo>
                <a:lnTo>
                  <a:pt x="577570" y="67995"/>
                </a:lnTo>
                <a:lnTo>
                  <a:pt x="575906" y="68402"/>
                </a:lnTo>
                <a:lnTo>
                  <a:pt x="574192" y="68795"/>
                </a:lnTo>
                <a:lnTo>
                  <a:pt x="570128" y="68478"/>
                </a:lnTo>
                <a:lnTo>
                  <a:pt x="569010" y="67132"/>
                </a:lnTo>
                <a:lnTo>
                  <a:pt x="568032" y="65951"/>
                </a:lnTo>
                <a:lnTo>
                  <a:pt x="568464" y="62407"/>
                </a:lnTo>
                <a:lnTo>
                  <a:pt x="569010" y="60972"/>
                </a:lnTo>
                <a:lnTo>
                  <a:pt x="570103" y="58166"/>
                </a:lnTo>
                <a:lnTo>
                  <a:pt x="574738" y="53873"/>
                </a:lnTo>
                <a:lnTo>
                  <a:pt x="577151" y="52095"/>
                </a:lnTo>
                <a:lnTo>
                  <a:pt x="580694" y="49517"/>
                </a:lnTo>
                <a:lnTo>
                  <a:pt x="589457" y="47282"/>
                </a:lnTo>
                <a:lnTo>
                  <a:pt x="592924" y="44665"/>
                </a:lnTo>
                <a:lnTo>
                  <a:pt x="595287" y="42887"/>
                </a:lnTo>
                <a:lnTo>
                  <a:pt x="598703" y="37934"/>
                </a:lnTo>
                <a:lnTo>
                  <a:pt x="600735" y="35775"/>
                </a:lnTo>
                <a:lnTo>
                  <a:pt x="602792" y="33629"/>
                </a:lnTo>
                <a:lnTo>
                  <a:pt x="606247" y="27317"/>
                </a:lnTo>
                <a:lnTo>
                  <a:pt x="609244" y="27457"/>
                </a:lnTo>
                <a:lnTo>
                  <a:pt x="610857" y="27520"/>
                </a:lnTo>
                <a:lnTo>
                  <a:pt x="612990" y="30784"/>
                </a:lnTo>
                <a:lnTo>
                  <a:pt x="613410" y="32334"/>
                </a:lnTo>
                <a:lnTo>
                  <a:pt x="613981" y="34429"/>
                </a:lnTo>
                <a:lnTo>
                  <a:pt x="613244" y="39128"/>
                </a:lnTo>
                <a:lnTo>
                  <a:pt x="611962" y="40855"/>
                </a:lnTo>
                <a:lnTo>
                  <a:pt x="611352" y="41668"/>
                </a:lnTo>
                <a:lnTo>
                  <a:pt x="608787" y="41770"/>
                </a:lnTo>
                <a:lnTo>
                  <a:pt x="608317" y="42672"/>
                </a:lnTo>
                <a:lnTo>
                  <a:pt x="607580" y="44119"/>
                </a:lnTo>
                <a:lnTo>
                  <a:pt x="608152" y="47955"/>
                </a:lnTo>
                <a:lnTo>
                  <a:pt x="609244" y="49187"/>
                </a:lnTo>
                <a:lnTo>
                  <a:pt x="610565" y="50711"/>
                </a:lnTo>
                <a:lnTo>
                  <a:pt x="615124" y="51993"/>
                </a:lnTo>
                <a:lnTo>
                  <a:pt x="617029" y="51371"/>
                </a:lnTo>
                <a:lnTo>
                  <a:pt x="619125" y="50685"/>
                </a:lnTo>
                <a:lnTo>
                  <a:pt x="620699" y="45783"/>
                </a:lnTo>
                <a:lnTo>
                  <a:pt x="622465" y="44488"/>
                </a:lnTo>
                <a:lnTo>
                  <a:pt x="624103" y="43281"/>
                </a:lnTo>
                <a:lnTo>
                  <a:pt x="628192" y="42303"/>
                </a:lnTo>
                <a:lnTo>
                  <a:pt x="630072" y="41579"/>
                </a:lnTo>
                <a:lnTo>
                  <a:pt x="632485" y="40678"/>
                </a:lnTo>
                <a:lnTo>
                  <a:pt x="638530" y="40259"/>
                </a:lnTo>
                <a:lnTo>
                  <a:pt x="639673" y="37960"/>
                </a:lnTo>
                <a:lnTo>
                  <a:pt x="640245" y="36817"/>
                </a:lnTo>
                <a:lnTo>
                  <a:pt x="638632" y="34277"/>
                </a:lnTo>
                <a:lnTo>
                  <a:pt x="638238" y="33070"/>
                </a:lnTo>
                <a:lnTo>
                  <a:pt x="637692" y="31381"/>
                </a:lnTo>
                <a:lnTo>
                  <a:pt x="635977" y="28143"/>
                </a:lnTo>
                <a:lnTo>
                  <a:pt x="635863" y="26365"/>
                </a:lnTo>
                <a:lnTo>
                  <a:pt x="635762" y="24612"/>
                </a:lnTo>
                <a:lnTo>
                  <a:pt x="635952" y="20586"/>
                </a:lnTo>
                <a:lnTo>
                  <a:pt x="637324" y="19481"/>
                </a:lnTo>
                <a:lnTo>
                  <a:pt x="638365" y="18656"/>
                </a:lnTo>
                <a:lnTo>
                  <a:pt x="641299" y="19202"/>
                </a:lnTo>
                <a:lnTo>
                  <a:pt x="642581" y="19481"/>
                </a:lnTo>
                <a:lnTo>
                  <a:pt x="643839" y="19748"/>
                </a:lnTo>
                <a:lnTo>
                  <a:pt x="646696" y="20510"/>
                </a:lnTo>
                <a:lnTo>
                  <a:pt x="647293" y="21653"/>
                </a:lnTo>
                <a:lnTo>
                  <a:pt x="647954" y="22910"/>
                </a:lnTo>
                <a:lnTo>
                  <a:pt x="645871" y="25946"/>
                </a:lnTo>
                <a:lnTo>
                  <a:pt x="646379" y="27266"/>
                </a:lnTo>
                <a:lnTo>
                  <a:pt x="647141" y="29222"/>
                </a:lnTo>
                <a:lnTo>
                  <a:pt x="650824" y="32258"/>
                </a:lnTo>
                <a:lnTo>
                  <a:pt x="652894" y="32524"/>
                </a:lnTo>
                <a:lnTo>
                  <a:pt x="654240" y="32702"/>
                </a:lnTo>
                <a:lnTo>
                  <a:pt x="657059" y="31470"/>
                </a:lnTo>
                <a:lnTo>
                  <a:pt x="657809" y="30353"/>
                </a:lnTo>
                <a:lnTo>
                  <a:pt x="658583" y="29133"/>
                </a:lnTo>
                <a:lnTo>
                  <a:pt x="656844" y="25628"/>
                </a:lnTo>
                <a:lnTo>
                  <a:pt x="657809" y="24549"/>
                </a:lnTo>
                <a:lnTo>
                  <a:pt x="659269" y="22923"/>
                </a:lnTo>
                <a:lnTo>
                  <a:pt x="664476" y="24511"/>
                </a:lnTo>
                <a:lnTo>
                  <a:pt x="666496" y="23647"/>
                </a:lnTo>
                <a:lnTo>
                  <a:pt x="667981" y="23012"/>
                </a:lnTo>
                <a:lnTo>
                  <a:pt x="670814" y="20980"/>
                </a:lnTo>
                <a:lnTo>
                  <a:pt x="671385" y="19481"/>
                </a:lnTo>
                <a:lnTo>
                  <a:pt x="671906" y="18059"/>
                </a:lnTo>
                <a:lnTo>
                  <a:pt x="671182" y="14846"/>
                </a:lnTo>
                <a:lnTo>
                  <a:pt x="670509" y="13500"/>
                </a:lnTo>
                <a:lnTo>
                  <a:pt x="669696" y="11950"/>
                </a:lnTo>
                <a:lnTo>
                  <a:pt x="667270" y="9055"/>
                </a:lnTo>
                <a:lnTo>
                  <a:pt x="665581" y="8610"/>
                </a:lnTo>
                <a:lnTo>
                  <a:pt x="663194" y="7962"/>
                </a:lnTo>
                <a:lnTo>
                  <a:pt x="658164" y="9969"/>
                </a:lnTo>
                <a:lnTo>
                  <a:pt x="655980" y="11137"/>
                </a:lnTo>
                <a:lnTo>
                  <a:pt x="655091" y="11620"/>
                </a:lnTo>
                <a:lnTo>
                  <a:pt x="653859" y="13500"/>
                </a:lnTo>
                <a:lnTo>
                  <a:pt x="652894" y="13868"/>
                </a:lnTo>
                <a:lnTo>
                  <a:pt x="651713" y="14312"/>
                </a:lnTo>
                <a:lnTo>
                  <a:pt x="648982" y="14401"/>
                </a:lnTo>
                <a:lnTo>
                  <a:pt x="647839" y="13868"/>
                </a:lnTo>
                <a:lnTo>
                  <a:pt x="646747" y="13335"/>
                </a:lnTo>
                <a:lnTo>
                  <a:pt x="644715" y="11277"/>
                </a:lnTo>
                <a:lnTo>
                  <a:pt x="644753" y="10058"/>
                </a:lnTo>
                <a:lnTo>
                  <a:pt x="644804" y="8318"/>
                </a:lnTo>
                <a:lnTo>
                  <a:pt x="647890" y="5676"/>
                </a:lnTo>
                <a:lnTo>
                  <a:pt x="649478" y="4978"/>
                </a:lnTo>
                <a:lnTo>
                  <a:pt x="651205" y="4216"/>
                </a:lnTo>
                <a:lnTo>
                  <a:pt x="655231" y="5422"/>
                </a:lnTo>
                <a:lnTo>
                  <a:pt x="657072" y="4978"/>
                </a:lnTo>
                <a:lnTo>
                  <a:pt x="659498" y="4406"/>
                </a:lnTo>
                <a:lnTo>
                  <a:pt x="663473" y="723"/>
                </a:lnTo>
                <a:lnTo>
                  <a:pt x="665949" y="444"/>
                </a:lnTo>
                <a:lnTo>
                  <a:pt x="669899" y="0"/>
                </a:lnTo>
                <a:lnTo>
                  <a:pt x="677456" y="3606"/>
                </a:lnTo>
                <a:lnTo>
                  <a:pt x="681342" y="4254"/>
                </a:lnTo>
                <a:lnTo>
                  <a:pt x="687324" y="5257"/>
                </a:lnTo>
                <a:lnTo>
                  <a:pt x="699516" y="5321"/>
                </a:lnTo>
                <a:lnTo>
                  <a:pt x="705459" y="6426"/>
                </a:lnTo>
                <a:lnTo>
                  <a:pt x="709383" y="7150"/>
                </a:lnTo>
                <a:lnTo>
                  <a:pt x="717257" y="9055"/>
                </a:lnTo>
                <a:lnTo>
                  <a:pt x="720864" y="10782"/>
                </a:lnTo>
                <a:lnTo>
                  <a:pt x="724674" y="12611"/>
                </a:lnTo>
                <a:lnTo>
                  <a:pt x="731012" y="18402"/>
                </a:lnTo>
                <a:lnTo>
                  <a:pt x="734631" y="20561"/>
                </a:lnTo>
                <a:lnTo>
                  <a:pt x="737006" y="21983"/>
                </a:lnTo>
                <a:lnTo>
                  <a:pt x="741946" y="24701"/>
                </a:lnTo>
                <a:lnTo>
                  <a:pt x="744601" y="25450"/>
                </a:lnTo>
                <a:lnTo>
                  <a:pt x="747433" y="26250"/>
                </a:lnTo>
                <a:lnTo>
                  <a:pt x="753554" y="25679"/>
                </a:lnTo>
                <a:lnTo>
                  <a:pt x="756386" y="26543"/>
                </a:lnTo>
                <a:lnTo>
                  <a:pt x="761466" y="28092"/>
                </a:lnTo>
                <a:lnTo>
                  <a:pt x="769886" y="35420"/>
                </a:lnTo>
                <a:lnTo>
                  <a:pt x="775030" y="36690"/>
                </a:lnTo>
                <a:lnTo>
                  <a:pt x="778344" y="37503"/>
                </a:lnTo>
                <a:lnTo>
                  <a:pt x="785355" y="35610"/>
                </a:lnTo>
                <a:lnTo>
                  <a:pt x="788631" y="36512"/>
                </a:lnTo>
                <a:lnTo>
                  <a:pt x="792276" y="37528"/>
                </a:lnTo>
                <a:lnTo>
                  <a:pt x="798728" y="41922"/>
                </a:lnTo>
                <a:lnTo>
                  <a:pt x="801484" y="44488"/>
                </a:lnTo>
                <a:lnTo>
                  <a:pt x="803910" y="46697"/>
                </a:lnTo>
                <a:lnTo>
                  <a:pt x="808101" y="51955"/>
                </a:lnTo>
                <a:lnTo>
                  <a:pt x="809294" y="54991"/>
                </a:lnTo>
                <a:lnTo>
                  <a:pt x="810564" y="58216"/>
                </a:lnTo>
                <a:lnTo>
                  <a:pt x="810006" y="65417"/>
                </a:lnTo>
                <a:lnTo>
                  <a:pt x="810920" y="68770"/>
                </a:lnTo>
                <a:lnTo>
                  <a:pt x="812495" y="74498"/>
                </a:lnTo>
                <a:lnTo>
                  <a:pt x="817308" y="85509"/>
                </a:lnTo>
                <a:lnTo>
                  <a:pt x="820521" y="90512"/>
                </a:lnTo>
                <a:lnTo>
                  <a:pt x="823366" y="94945"/>
                </a:lnTo>
                <a:lnTo>
                  <a:pt x="831392" y="102019"/>
                </a:lnTo>
                <a:lnTo>
                  <a:pt x="834478" y="106273"/>
                </a:lnTo>
                <a:lnTo>
                  <a:pt x="838161" y="111340"/>
                </a:lnTo>
                <a:lnTo>
                  <a:pt x="845007" y="121970"/>
                </a:lnTo>
                <a:lnTo>
                  <a:pt x="847166" y="1278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5361657" y="2171298"/>
            <a:ext cx="402396" cy="483004"/>
          </a:xfrm>
          <a:custGeom>
            <a:avLst/>
            <a:gdLst/>
            <a:ahLst/>
            <a:cxnLst/>
            <a:rect l="l" t="t" r="r" b="b"/>
            <a:pathLst>
              <a:path w="590181" h="708405">
                <a:moveTo>
                  <a:pt x="587603" y="370293"/>
                </a:moveTo>
                <a:lnTo>
                  <a:pt x="590067" y="365925"/>
                </a:lnTo>
                <a:lnTo>
                  <a:pt x="590181" y="359295"/>
                </a:lnTo>
                <a:lnTo>
                  <a:pt x="587501" y="355066"/>
                </a:lnTo>
                <a:lnTo>
                  <a:pt x="583133" y="353098"/>
                </a:lnTo>
                <a:lnTo>
                  <a:pt x="579310" y="353326"/>
                </a:lnTo>
                <a:lnTo>
                  <a:pt x="576872" y="356374"/>
                </a:lnTo>
                <a:lnTo>
                  <a:pt x="575233" y="356844"/>
                </a:lnTo>
                <a:lnTo>
                  <a:pt x="571614" y="357873"/>
                </a:lnTo>
                <a:lnTo>
                  <a:pt x="563537" y="358660"/>
                </a:lnTo>
                <a:lnTo>
                  <a:pt x="560235" y="356844"/>
                </a:lnTo>
                <a:lnTo>
                  <a:pt x="556577" y="354825"/>
                </a:lnTo>
                <a:lnTo>
                  <a:pt x="554253" y="345681"/>
                </a:lnTo>
                <a:lnTo>
                  <a:pt x="551306" y="342722"/>
                </a:lnTo>
                <a:lnTo>
                  <a:pt x="547052" y="338429"/>
                </a:lnTo>
                <a:lnTo>
                  <a:pt x="536803" y="331368"/>
                </a:lnTo>
                <a:lnTo>
                  <a:pt x="531012" y="329666"/>
                </a:lnTo>
                <a:lnTo>
                  <a:pt x="527367" y="328599"/>
                </a:lnTo>
                <a:lnTo>
                  <a:pt x="519455" y="330720"/>
                </a:lnTo>
                <a:lnTo>
                  <a:pt x="515785" y="329666"/>
                </a:lnTo>
                <a:lnTo>
                  <a:pt x="513016" y="328866"/>
                </a:lnTo>
                <a:lnTo>
                  <a:pt x="508812" y="324218"/>
                </a:lnTo>
                <a:lnTo>
                  <a:pt x="505993" y="323507"/>
                </a:lnTo>
                <a:lnTo>
                  <a:pt x="503618" y="322910"/>
                </a:lnTo>
                <a:lnTo>
                  <a:pt x="498182" y="322757"/>
                </a:lnTo>
                <a:lnTo>
                  <a:pt x="493687" y="326148"/>
                </a:lnTo>
                <a:lnTo>
                  <a:pt x="494004" y="333832"/>
                </a:lnTo>
                <a:lnTo>
                  <a:pt x="491883" y="336194"/>
                </a:lnTo>
                <a:lnTo>
                  <a:pt x="487895" y="340639"/>
                </a:lnTo>
                <a:lnTo>
                  <a:pt x="475970" y="344360"/>
                </a:lnTo>
                <a:lnTo>
                  <a:pt x="470496" y="346697"/>
                </a:lnTo>
                <a:lnTo>
                  <a:pt x="464985" y="349072"/>
                </a:lnTo>
                <a:lnTo>
                  <a:pt x="453910" y="356120"/>
                </a:lnTo>
                <a:lnTo>
                  <a:pt x="448017" y="355053"/>
                </a:lnTo>
                <a:lnTo>
                  <a:pt x="445211" y="354533"/>
                </a:lnTo>
                <a:lnTo>
                  <a:pt x="440626" y="350139"/>
                </a:lnTo>
                <a:lnTo>
                  <a:pt x="439445" y="347560"/>
                </a:lnTo>
                <a:lnTo>
                  <a:pt x="437946" y="344322"/>
                </a:lnTo>
                <a:lnTo>
                  <a:pt x="440143" y="336727"/>
                </a:lnTo>
                <a:lnTo>
                  <a:pt x="439204" y="333298"/>
                </a:lnTo>
                <a:lnTo>
                  <a:pt x="438581" y="331089"/>
                </a:lnTo>
                <a:lnTo>
                  <a:pt x="436384" y="326783"/>
                </a:lnTo>
                <a:lnTo>
                  <a:pt x="433019" y="324015"/>
                </a:lnTo>
                <a:lnTo>
                  <a:pt x="428929" y="322605"/>
                </a:lnTo>
                <a:lnTo>
                  <a:pt x="425183" y="322732"/>
                </a:lnTo>
                <a:lnTo>
                  <a:pt x="422274" y="324980"/>
                </a:lnTo>
                <a:lnTo>
                  <a:pt x="420598" y="325323"/>
                </a:lnTo>
                <a:lnTo>
                  <a:pt x="417690" y="325920"/>
                </a:lnTo>
                <a:lnTo>
                  <a:pt x="411594" y="326136"/>
                </a:lnTo>
                <a:lnTo>
                  <a:pt x="408762" y="325323"/>
                </a:lnTo>
                <a:lnTo>
                  <a:pt x="406361" y="324624"/>
                </a:lnTo>
                <a:lnTo>
                  <a:pt x="401916" y="321906"/>
                </a:lnTo>
                <a:lnTo>
                  <a:pt x="398246" y="317550"/>
                </a:lnTo>
                <a:lnTo>
                  <a:pt x="396036" y="311315"/>
                </a:lnTo>
                <a:lnTo>
                  <a:pt x="395465" y="308165"/>
                </a:lnTo>
                <a:lnTo>
                  <a:pt x="394576" y="303174"/>
                </a:lnTo>
                <a:lnTo>
                  <a:pt x="396659" y="292925"/>
                </a:lnTo>
                <a:lnTo>
                  <a:pt x="396189" y="287870"/>
                </a:lnTo>
                <a:lnTo>
                  <a:pt x="394673" y="279572"/>
                </a:lnTo>
                <a:lnTo>
                  <a:pt x="391168" y="265947"/>
                </a:lnTo>
                <a:lnTo>
                  <a:pt x="388708" y="254050"/>
                </a:lnTo>
                <a:lnTo>
                  <a:pt x="388289" y="250088"/>
                </a:lnTo>
                <a:lnTo>
                  <a:pt x="388594" y="242074"/>
                </a:lnTo>
                <a:lnTo>
                  <a:pt x="388950" y="238112"/>
                </a:lnTo>
                <a:lnTo>
                  <a:pt x="389178" y="235432"/>
                </a:lnTo>
                <a:lnTo>
                  <a:pt x="391337" y="230073"/>
                </a:lnTo>
                <a:lnTo>
                  <a:pt x="390626" y="227482"/>
                </a:lnTo>
                <a:lnTo>
                  <a:pt x="389915" y="224777"/>
                </a:lnTo>
                <a:lnTo>
                  <a:pt x="385813" y="220535"/>
                </a:lnTo>
                <a:lnTo>
                  <a:pt x="381723" y="217246"/>
                </a:lnTo>
                <a:lnTo>
                  <a:pt x="376402" y="216369"/>
                </a:lnTo>
                <a:lnTo>
                  <a:pt x="373430" y="212458"/>
                </a:lnTo>
                <a:lnTo>
                  <a:pt x="372173" y="207073"/>
                </a:lnTo>
                <a:lnTo>
                  <a:pt x="373735" y="202692"/>
                </a:lnTo>
                <a:lnTo>
                  <a:pt x="377786" y="200126"/>
                </a:lnTo>
                <a:lnTo>
                  <a:pt x="379768" y="199199"/>
                </a:lnTo>
                <a:lnTo>
                  <a:pt x="382930" y="197700"/>
                </a:lnTo>
                <a:lnTo>
                  <a:pt x="390055" y="196875"/>
                </a:lnTo>
                <a:lnTo>
                  <a:pt x="393534" y="196532"/>
                </a:lnTo>
                <a:lnTo>
                  <a:pt x="398475" y="196062"/>
                </a:lnTo>
                <a:lnTo>
                  <a:pt x="408508" y="197573"/>
                </a:lnTo>
                <a:lnTo>
                  <a:pt x="413359" y="196532"/>
                </a:lnTo>
                <a:lnTo>
                  <a:pt x="418274" y="195491"/>
                </a:lnTo>
                <a:lnTo>
                  <a:pt x="428243" y="191985"/>
                </a:lnTo>
                <a:lnTo>
                  <a:pt x="431698" y="188341"/>
                </a:lnTo>
                <a:lnTo>
                  <a:pt x="435990" y="183819"/>
                </a:lnTo>
                <a:lnTo>
                  <a:pt x="439864" y="171310"/>
                </a:lnTo>
                <a:lnTo>
                  <a:pt x="440639" y="165125"/>
                </a:lnTo>
                <a:lnTo>
                  <a:pt x="441312" y="159943"/>
                </a:lnTo>
                <a:lnTo>
                  <a:pt x="440816" y="148907"/>
                </a:lnTo>
                <a:lnTo>
                  <a:pt x="438226" y="144360"/>
                </a:lnTo>
                <a:lnTo>
                  <a:pt x="436232" y="140817"/>
                </a:lnTo>
                <a:lnTo>
                  <a:pt x="429298" y="135610"/>
                </a:lnTo>
                <a:lnTo>
                  <a:pt x="425437" y="134454"/>
                </a:lnTo>
                <a:lnTo>
                  <a:pt x="421652" y="133324"/>
                </a:lnTo>
                <a:lnTo>
                  <a:pt x="413626" y="136207"/>
                </a:lnTo>
                <a:lnTo>
                  <a:pt x="409714" y="135648"/>
                </a:lnTo>
                <a:lnTo>
                  <a:pt x="407682" y="135369"/>
                </a:lnTo>
                <a:lnTo>
                  <a:pt x="403097" y="134493"/>
                </a:lnTo>
                <a:lnTo>
                  <a:pt x="401980" y="132765"/>
                </a:lnTo>
                <a:lnTo>
                  <a:pt x="399986" y="129654"/>
                </a:lnTo>
                <a:lnTo>
                  <a:pt x="404342" y="121450"/>
                </a:lnTo>
                <a:lnTo>
                  <a:pt x="402958" y="118021"/>
                </a:lnTo>
                <a:lnTo>
                  <a:pt x="401104" y="113372"/>
                </a:lnTo>
                <a:lnTo>
                  <a:pt x="392417" y="107238"/>
                </a:lnTo>
                <a:lnTo>
                  <a:pt x="388226" y="104482"/>
                </a:lnTo>
                <a:lnTo>
                  <a:pt x="384695" y="102184"/>
                </a:lnTo>
                <a:lnTo>
                  <a:pt x="376720" y="99187"/>
                </a:lnTo>
                <a:lnTo>
                  <a:pt x="372770" y="97739"/>
                </a:lnTo>
                <a:lnTo>
                  <a:pt x="368668" y="96227"/>
                </a:lnTo>
                <a:lnTo>
                  <a:pt x="360070" y="94424"/>
                </a:lnTo>
                <a:lnTo>
                  <a:pt x="356095" y="92646"/>
                </a:lnTo>
                <a:lnTo>
                  <a:pt x="352348" y="90995"/>
                </a:lnTo>
                <a:lnTo>
                  <a:pt x="344576" y="87439"/>
                </a:lnTo>
                <a:lnTo>
                  <a:pt x="342074" y="84188"/>
                </a:lnTo>
                <a:lnTo>
                  <a:pt x="338505" y="79552"/>
                </a:lnTo>
                <a:lnTo>
                  <a:pt x="339242" y="66268"/>
                </a:lnTo>
                <a:lnTo>
                  <a:pt x="335546" y="61734"/>
                </a:lnTo>
                <a:lnTo>
                  <a:pt x="332470" y="58856"/>
                </a:lnTo>
                <a:lnTo>
                  <a:pt x="320466" y="52134"/>
                </a:lnTo>
                <a:lnTo>
                  <a:pt x="308736" y="47472"/>
                </a:lnTo>
                <a:lnTo>
                  <a:pt x="294989" y="45596"/>
                </a:lnTo>
                <a:lnTo>
                  <a:pt x="283133" y="42633"/>
                </a:lnTo>
                <a:lnTo>
                  <a:pt x="278650" y="39497"/>
                </a:lnTo>
                <a:lnTo>
                  <a:pt x="272808" y="29197"/>
                </a:lnTo>
                <a:lnTo>
                  <a:pt x="272021" y="23799"/>
                </a:lnTo>
                <a:lnTo>
                  <a:pt x="271513" y="20523"/>
                </a:lnTo>
                <a:lnTo>
                  <a:pt x="273837" y="12928"/>
                </a:lnTo>
                <a:lnTo>
                  <a:pt x="275348" y="8458"/>
                </a:lnTo>
                <a:lnTo>
                  <a:pt x="273151" y="8204"/>
                </a:lnTo>
                <a:lnTo>
                  <a:pt x="270243" y="8051"/>
                </a:lnTo>
                <a:lnTo>
                  <a:pt x="264363" y="7112"/>
                </a:lnTo>
                <a:lnTo>
                  <a:pt x="261556" y="7861"/>
                </a:lnTo>
                <a:lnTo>
                  <a:pt x="258597" y="8623"/>
                </a:lnTo>
                <a:lnTo>
                  <a:pt x="253720" y="12674"/>
                </a:lnTo>
                <a:lnTo>
                  <a:pt x="251053" y="14198"/>
                </a:lnTo>
                <a:lnTo>
                  <a:pt x="248627" y="15557"/>
                </a:lnTo>
                <a:lnTo>
                  <a:pt x="244030" y="19151"/>
                </a:lnTo>
                <a:lnTo>
                  <a:pt x="241261" y="19456"/>
                </a:lnTo>
                <a:lnTo>
                  <a:pt x="238531" y="19723"/>
                </a:lnTo>
                <a:lnTo>
                  <a:pt x="232651" y="18338"/>
                </a:lnTo>
                <a:lnTo>
                  <a:pt x="229717" y="15290"/>
                </a:lnTo>
                <a:lnTo>
                  <a:pt x="228307" y="11671"/>
                </a:lnTo>
                <a:lnTo>
                  <a:pt x="230416" y="9347"/>
                </a:lnTo>
                <a:lnTo>
                  <a:pt x="234226" y="11836"/>
                </a:lnTo>
                <a:lnTo>
                  <a:pt x="237413" y="11125"/>
                </a:lnTo>
                <a:lnTo>
                  <a:pt x="240614" y="9347"/>
                </a:lnTo>
                <a:lnTo>
                  <a:pt x="241858" y="6502"/>
                </a:lnTo>
                <a:lnTo>
                  <a:pt x="241338" y="3149"/>
                </a:lnTo>
                <a:lnTo>
                  <a:pt x="239102" y="647"/>
                </a:lnTo>
                <a:lnTo>
                  <a:pt x="234988" y="114"/>
                </a:lnTo>
                <a:lnTo>
                  <a:pt x="230936" y="0"/>
                </a:lnTo>
                <a:lnTo>
                  <a:pt x="226682" y="1257"/>
                </a:lnTo>
                <a:lnTo>
                  <a:pt x="224599" y="1866"/>
                </a:lnTo>
                <a:lnTo>
                  <a:pt x="221818" y="2667"/>
                </a:lnTo>
                <a:lnTo>
                  <a:pt x="216560" y="5346"/>
                </a:lnTo>
                <a:lnTo>
                  <a:pt x="213715" y="5854"/>
                </a:lnTo>
                <a:lnTo>
                  <a:pt x="211137" y="6311"/>
                </a:lnTo>
                <a:lnTo>
                  <a:pt x="205841" y="5702"/>
                </a:lnTo>
                <a:lnTo>
                  <a:pt x="203212" y="5854"/>
                </a:lnTo>
                <a:lnTo>
                  <a:pt x="200659" y="6007"/>
                </a:lnTo>
                <a:lnTo>
                  <a:pt x="195427" y="6197"/>
                </a:lnTo>
                <a:lnTo>
                  <a:pt x="190830" y="7988"/>
                </a:lnTo>
                <a:lnTo>
                  <a:pt x="187121" y="11201"/>
                </a:lnTo>
                <a:lnTo>
                  <a:pt x="185280" y="12738"/>
                </a:lnTo>
                <a:lnTo>
                  <a:pt x="181457" y="15925"/>
                </a:lnTo>
                <a:lnTo>
                  <a:pt x="175298" y="24117"/>
                </a:lnTo>
                <a:lnTo>
                  <a:pt x="170967" y="26504"/>
                </a:lnTo>
                <a:lnTo>
                  <a:pt x="166382" y="29032"/>
                </a:lnTo>
                <a:lnTo>
                  <a:pt x="155549" y="29578"/>
                </a:lnTo>
                <a:lnTo>
                  <a:pt x="150647" y="31394"/>
                </a:lnTo>
                <a:lnTo>
                  <a:pt x="147548" y="32562"/>
                </a:lnTo>
                <a:lnTo>
                  <a:pt x="141312" y="35306"/>
                </a:lnTo>
                <a:lnTo>
                  <a:pt x="138887" y="37579"/>
                </a:lnTo>
                <a:lnTo>
                  <a:pt x="136042" y="40220"/>
                </a:lnTo>
                <a:lnTo>
                  <a:pt x="132194" y="47193"/>
                </a:lnTo>
                <a:lnTo>
                  <a:pt x="130733" y="50800"/>
                </a:lnTo>
                <a:lnTo>
                  <a:pt x="129882" y="52870"/>
                </a:lnTo>
                <a:lnTo>
                  <a:pt x="130073" y="57708"/>
                </a:lnTo>
                <a:lnTo>
                  <a:pt x="127368" y="61315"/>
                </a:lnTo>
                <a:lnTo>
                  <a:pt x="122669" y="62623"/>
                </a:lnTo>
                <a:lnTo>
                  <a:pt x="120751" y="63855"/>
                </a:lnTo>
                <a:lnTo>
                  <a:pt x="117665" y="65811"/>
                </a:lnTo>
                <a:lnTo>
                  <a:pt x="110642" y="69278"/>
                </a:lnTo>
                <a:lnTo>
                  <a:pt x="108991" y="72529"/>
                </a:lnTo>
                <a:lnTo>
                  <a:pt x="107137" y="76212"/>
                </a:lnTo>
                <a:lnTo>
                  <a:pt x="109385" y="84924"/>
                </a:lnTo>
                <a:lnTo>
                  <a:pt x="108991" y="89027"/>
                </a:lnTo>
                <a:lnTo>
                  <a:pt x="108508" y="93802"/>
                </a:lnTo>
                <a:lnTo>
                  <a:pt x="107581" y="103720"/>
                </a:lnTo>
                <a:lnTo>
                  <a:pt x="105168" y="107886"/>
                </a:lnTo>
                <a:lnTo>
                  <a:pt x="103428" y="110896"/>
                </a:lnTo>
                <a:lnTo>
                  <a:pt x="97320" y="114833"/>
                </a:lnTo>
                <a:lnTo>
                  <a:pt x="94678" y="117106"/>
                </a:lnTo>
                <a:lnTo>
                  <a:pt x="91617" y="119761"/>
                </a:lnTo>
                <a:lnTo>
                  <a:pt x="84696" y="124333"/>
                </a:lnTo>
                <a:lnTo>
                  <a:pt x="82346" y="127622"/>
                </a:lnTo>
                <a:lnTo>
                  <a:pt x="80175" y="130683"/>
                </a:lnTo>
                <a:lnTo>
                  <a:pt x="78219" y="138087"/>
                </a:lnTo>
                <a:lnTo>
                  <a:pt x="76898" y="141566"/>
                </a:lnTo>
                <a:lnTo>
                  <a:pt x="75463" y="145427"/>
                </a:lnTo>
                <a:lnTo>
                  <a:pt x="74167" y="154038"/>
                </a:lnTo>
                <a:lnTo>
                  <a:pt x="71285" y="156984"/>
                </a:lnTo>
                <a:lnTo>
                  <a:pt x="68884" y="159448"/>
                </a:lnTo>
                <a:lnTo>
                  <a:pt x="61760" y="161188"/>
                </a:lnTo>
                <a:lnTo>
                  <a:pt x="58432" y="162052"/>
                </a:lnTo>
                <a:lnTo>
                  <a:pt x="55816" y="162737"/>
                </a:lnTo>
                <a:lnTo>
                  <a:pt x="49961" y="161975"/>
                </a:lnTo>
                <a:lnTo>
                  <a:pt x="45885" y="164757"/>
                </a:lnTo>
                <a:lnTo>
                  <a:pt x="44602" y="169430"/>
                </a:lnTo>
                <a:lnTo>
                  <a:pt x="43395" y="171310"/>
                </a:lnTo>
                <a:lnTo>
                  <a:pt x="41592" y="174028"/>
                </a:lnTo>
                <a:lnTo>
                  <a:pt x="37960" y="179590"/>
                </a:lnTo>
                <a:lnTo>
                  <a:pt x="35420" y="181622"/>
                </a:lnTo>
                <a:lnTo>
                  <a:pt x="32931" y="183603"/>
                </a:lnTo>
                <a:lnTo>
                  <a:pt x="27355" y="185115"/>
                </a:lnTo>
                <a:lnTo>
                  <a:pt x="23418" y="186804"/>
                </a:lnTo>
                <a:lnTo>
                  <a:pt x="26314" y="191668"/>
                </a:lnTo>
                <a:lnTo>
                  <a:pt x="31076" y="199783"/>
                </a:lnTo>
                <a:lnTo>
                  <a:pt x="32880" y="203365"/>
                </a:lnTo>
                <a:lnTo>
                  <a:pt x="35572" y="208749"/>
                </a:lnTo>
                <a:lnTo>
                  <a:pt x="40754" y="219697"/>
                </a:lnTo>
                <a:lnTo>
                  <a:pt x="42468" y="225475"/>
                </a:lnTo>
                <a:lnTo>
                  <a:pt x="44068" y="230847"/>
                </a:lnTo>
                <a:lnTo>
                  <a:pt x="44729" y="242201"/>
                </a:lnTo>
                <a:lnTo>
                  <a:pt x="46291" y="247586"/>
                </a:lnTo>
                <a:lnTo>
                  <a:pt x="47637" y="252196"/>
                </a:lnTo>
                <a:lnTo>
                  <a:pt x="51092" y="261315"/>
                </a:lnTo>
                <a:lnTo>
                  <a:pt x="53720" y="265341"/>
                </a:lnTo>
                <a:lnTo>
                  <a:pt x="56159" y="269100"/>
                </a:lnTo>
                <a:lnTo>
                  <a:pt x="62547" y="275577"/>
                </a:lnTo>
                <a:lnTo>
                  <a:pt x="66027" y="278384"/>
                </a:lnTo>
                <a:lnTo>
                  <a:pt x="69087" y="280860"/>
                </a:lnTo>
                <a:lnTo>
                  <a:pt x="75831" y="284988"/>
                </a:lnTo>
                <a:lnTo>
                  <a:pt x="79451" y="286537"/>
                </a:lnTo>
                <a:lnTo>
                  <a:pt x="83070" y="288099"/>
                </a:lnTo>
                <a:lnTo>
                  <a:pt x="91465" y="288391"/>
                </a:lnTo>
                <a:lnTo>
                  <a:pt x="94678" y="290703"/>
                </a:lnTo>
                <a:lnTo>
                  <a:pt x="97345" y="292646"/>
                </a:lnTo>
                <a:lnTo>
                  <a:pt x="100583" y="298742"/>
                </a:lnTo>
                <a:lnTo>
                  <a:pt x="101917" y="301764"/>
                </a:lnTo>
                <a:lnTo>
                  <a:pt x="103822" y="306120"/>
                </a:lnTo>
                <a:lnTo>
                  <a:pt x="106019" y="315518"/>
                </a:lnTo>
                <a:lnTo>
                  <a:pt x="106629" y="320243"/>
                </a:lnTo>
                <a:lnTo>
                  <a:pt x="107403" y="326453"/>
                </a:lnTo>
                <a:lnTo>
                  <a:pt x="108445" y="339267"/>
                </a:lnTo>
                <a:lnTo>
                  <a:pt x="106629" y="345249"/>
                </a:lnTo>
                <a:lnTo>
                  <a:pt x="105397" y="349313"/>
                </a:lnTo>
                <a:lnTo>
                  <a:pt x="99936" y="356133"/>
                </a:lnTo>
                <a:lnTo>
                  <a:pt x="97205" y="359384"/>
                </a:lnTo>
                <a:lnTo>
                  <a:pt x="93905" y="362821"/>
                </a:lnTo>
                <a:lnTo>
                  <a:pt x="83594" y="371985"/>
                </a:lnTo>
                <a:lnTo>
                  <a:pt x="74726" y="380580"/>
                </a:lnTo>
                <a:lnTo>
                  <a:pt x="73864" y="381688"/>
                </a:lnTo>
                <a:lnTo>
                  <a:pt x="66675" y="392725"/>
                </a:lnTo>
                <a:lnTo>
                  <a:pt x="60604" y="403783"/>
                </a:lnTo>
                <a:lnTo>
                  <a:pt x="58013" y="409079"/>
                </a:lnTo>
                <a:lnTo>
                  <a:pt x="54432" y="420395"/>
                </a:lnTo>
                <a:lnTo>
                  <a:pt x="52260" y="425894"/>
                </a:lnTo>
                <a:lnTo>
                  <a:pt x="50647" y="429945"/>
                </a:lnTo>
                <a:lnTo>
                  <a:pt x="47675" y="438200"/>
                </a:lnTo>
                <a:lnTo>
                  <a:pt x="45567" y="442010"/>
                </a:lnTo>
                <a:lnTo>
                  <a:pt x="43586" y="445566"/>
                </a:lnTo>
                <a:lnTo>
                  <a:pt x="37833" y="451548"/>
                </a:lnTo>
                <a:lnTo>
                  <a:pt x="36131" y="455244"/>
                </a:lnTo>
                <a:lnTo>
                  <a:pt x="34645" y="458508"/>
                </a:lnTo>
                <a:lnTo>
                  <a:pt x="33261" y="465658"/>
                </a:lnTo>
                <a:lnTo>
                  <a:pt x="32689" y="469201"/>
                </a:lnTo>
                <a:lnTo>
                  <a:pt x="31788" y="474751"/>
                </a:lnTo>
                <a:lnTo>
                  <a:pt x="31851" y="486130"/>
                </a:lnTo>
                <a:lnTo>
                  <a:pt x="30873" y="491667"/>
                </a:lnTo>
                <a:lnTo>
                  <a:pt x="29971" y="496938"/>
                </a:lnTo>
                <a:lnTo>
                  <a:pt x="27482" y="507453"/>
                </a:lnTo>
                <a:lnTo>
                  <a:pt x="25260" y="512318"/>
                </a:lnTo>
                <a:lnTo>
                  <a:pt x="22923" y="517474"/>
                </a:lnTo>
                <a:lnTo>
                  <a:pt x="15189" y="526059"/>
                </a:lnTo>
                <a:lnTo>
                  <a:pt x="12763" y="531177"/>
                </a:lnTo>
                <a:lnTo>
                  <a:pt x="10985" y="534911"/>
                </a:lnTo>
                <a:lnTo>
                  <a:pt x="8851" y="542925"/>
                </a:lnTo>
                <a:lnTo>
                  <a:pt x="7861" y="546925"/>
                </a:lnTo>
                <a:lnTo>
                  <a:pt x="7551" y="548240"/>
                </a:lnTo>
                <a:lnTo>
                  <a:pt x="5067" y="561152"/>
                </a:lnTo>
                <a:lnTo>
                  <a:pt x="2984" y="573582"/>
                </a:lnTo>
                <a:lnTo>
                  <a:pt x="2222" y="578078"/>
                </a:lnTo>
                <a:lnTo>
                  <a:pt x="444" y="587121"/>
                </a:lnTo>
                <a:lnTo>
                  <a:pt x="266" y="591693"/>
                </a:lnTo>
                <a:lnTo>
                  <a:pt x="0" y="597916"/>
                </a:lnTo>
                <a:lnTo>
                  <a:pt x="584" y="610450"/>
                </a:lnTo>
                <a:lnTo>
                  <a:pt x="1892" y="616508"/>
                </a:lnTo>
                <a:lnTo>
                  <a:pt x="3073" y="622109"/>
                </a:lnTo>
                <a:lnTo>
                  <a:pt x="7569" y="632675"/>
                </a:lnTo>
                <a:lnTo>
                  <a:pt x="9867" y="637895"/>
                </a:lnTo>
                <a:lnTo>
                  <a:pt x="12710" y="644163"/>
                </a:lnTo>
                <a:lnTo>
                  <a:pt x="18851" y="656697"/>
                </a:lnTo>
                <a:lnTo>
                  <a:pt x="24714" y="667435"/>
                </a:lnTo>
                <a:lnTo>
                  <a:pt x="26250" y="669841"/>
                </a:lnTo>
                <a:lnTo>
                  <a:pt x="34094" y="680811"/>
                </a:lnTo>
                <a:lnTo>
                  <a:pt x="41579" y="690816"/>
                </a:lnTo>
                <a:lnTo>
                  <a:pt x="44830" y="695248"/>
                </a:lnTo>
                <a:lnTo>
                  <a:pt x="54813" y="708406"/>
                </a:lnTo>
                <a:lnTo>
                  <a:pt x="223329" y="704583"/>
                </a:lnTo>
                <a:lnTo>
                  <a:pt x="225204" y="701645"/>
                </a:lnTo>
                <a:lnTo>
                  <a:pt x="232384" y="690453"/>
                </a:lnTo>
                <a:lnTo>
                  <a:pt x="241559" y="676311"/>
                </a:lnTo>
                <a:lnTo>
                  <a:pt x="249059" y="665086"/>
                </a:lnTo>
                <a:lnTo>
                  <a:pt x="250630" y="662922"/>
                </a:lnTo>
                <a:lnTo>
                  <a:pt x="258951" y="652306"/>
                </a:lnTo>
                <a:lnTo>
                  <a:pt x="266077" y="642061"/>
                </a:lnTo>
                <a:lnTo>
                  <a:pt x="266924" y="640371"/>
                </a:lnTo>
                <a:lnTo>
                  <a:pt x="271661" y="627959"/>
                </a:lnTo>
                <a:lnTo>
                  <a:pt x="275513" y="615975"/>
                </a:lnTo>
                <a:lnTo>
                  <a:pt x="277317" y="610285"/>
                </a:lnTo>
                <a:lnTo>
                  <a:pt x="278688" y="598017"/>
                </a:lnTo>
                <a:lnTo>
                  <a:pt x="281863" y="592963"/>
                </a:lnTo>
                <a:lnTo>
                  <a:pt x="283971" y="589584"/>
                </a:lnTo>
                <a:lnTo>
                  <a:pt x="290639" y="584873"/>
                </a:lnTo>
                <a:lnTo>
                  <a:pt x="293801" y="582460"/>
                </a:lnTo>
                <a:lnTo>
                  <a:pt x="296519" y="580377"/>
                </a:lnTo>
                <a:lnTo>
                  <a:pt x="301955" y="575830"/>
                </a:lnTo>
                <a:lnTo>
                  <a:pt x="305219" y="574840"/>
                </a:lnTo>
                <a:lnTo>
                  <a:pt x="307530" y="574141"/>
                </a:lnTo>
                <a:lnTo>
                  <a:pt x="312572" y="574065"/>
                </a:lnTo>
                <a:lnTo>
                  <a:pt x="314832" y="574840"/>
                </a:lnTo>
                <a:lnTo>
                  <a:pt x="317385" y="575729"/>
                </a:lnTo>
                <a:lnTo>
                  <a:pt x="321221" y="579894"/>
                </a:lnTo>
                <a:lnTo>
                  <a:pt x="324891" y="582739"/>
                </a:lnTo>
                <a:lnTo>
                  <a:pt x="327659" y="585685"/>
                </a:lnTo>
                <a:lnTo>
                  <a:pt x="331876" y="587006"/>
                </a:lnTo>
                <a:lnTo>
                  <a:pt x="337299" y="587082"/>
                </a:lnTo>
                <a:lnTo>
                  <a:pt x="341756" y="584669"/>
                </a:lnTo>
                <a:lnTo>
                  <a:pt x="344906" y="579932"/>
                </a:lnTo>
                <a:lnTo>
                  <a:pt x="345452" y="577380"/>
                </a:lnTo>
                <a:lnTo>
                  <a:pt x="345909" y="575259"/>
                </a:lnTo>
                <a:lnTo>
                  <a:pt x="343319" y="570966"/>
                </a:lnTo>
                <a:lnTo>
                  <a:pt x="343814" y="568858"/>
                </a:lnTo>
                <a:lnTo>
                  <a:pt x="344474" y="566191"/>
                </a:lnTo>
                <a:lnTo>
                  <a:pt x="349491" y="562698"/>
                </a:lnTo>
                <a:lnTo>
                  <a:pt x="351485" y="557847"/>
                </a:lnTo>
                <a:lnTo>
                  <a:pt x="350265" y="552170"/>
                </a:lnTo>
                <a:lnTo>
                  <a:pt x="353313" y="548233"/>
                </a:lnTo>
                <a:lnTo>
                  <a:pt x="358673" y="547357"/>
                </a:lnTo>
                <a:lnTo>
                  <a:pt x="361035" y="546582"/>
                </a:lnTo>
                <a:lnTo>
                  <a:pt x="364642" y="545388"/>
                </a:lnTo>
                <a:lnTo>
                  <a:pt x="372503" y="544601"/>
                </a:lnTo>
                <a:lnTo>
                  <a:pt x="375729" y="542582"/>
                </a:lnTo>
                <a:lnTo>
                  <a:pt x="380237" y="539737"/>
                </a:lnTo>
                <a:lnTo>
                  <a:pt x="386537" y="530758"/>
                </a:lnTo>
                <a:lnTo>
                  <a:pt x="389661" y="526465"/>
                </a:lnTo>
                <a:lnTo>
                  <a:pt x="392341" y="522808"/>
                </a:lnTo>
                <a:lnTo>
                  <a:pt x="395909" y="514273"/>
                </a:lnTo>
                <a:lnTo>
                  <a:pt x="399097" y="511060"/>
                </a:lnTo>
                <a:lnTo>
                  <a:pt x="402094" y="508012"/>
                </a:lnTo>
                <a:lnTo>
                  <a:pt x="410502" y="504939"/>
                </a:lnTo>
                <a:lnTo>
                  <a:pt x="413600" y="502005"/>
                </a:lnTo>
                <a:lnTo>
                  <a:pt x="416940" y="498805"/>
                </a:lnTo>
                <a:lnTo>
                  <a:pt x="421487" y="490575"/>
                </a:lnTo>
                <a:lnTo>
                  <a:pt x="424103" y="486778"/>
                </a:lnTo>
                <a:lnTo>
                  <a:pt x="426681" y="483031"/>
                </a:lnTo>
                <a:lnTo>
                  <a:pt x="430517" y="474091"/>
                </a:lnTo>
                <a:lnTo>
                  <a:pt x="434441" y="471728"/>
                </a:lnTo>
                <a:lnTo>
                  <a:pt x="437641" y="469823"/>
                </a:lnTo>
                <a:lnTo>
                  <a:pt x="445566" y="470027"/>
                </a:lnTo>
                <a:lnTo>
                  <a:pt x="453783" y="470192"/>
                </a:lnTo>
                <a:lnTo>
                  <a:pt x="462584" y="472262"/>
                </a:lnTo>
                <a:lnTo>
                  <a:pt x="467055" y="472821"/>
                </a:lnTo>
                <a:lnTo>
                  <a:pt x="470788" y="473278"/>
                </a:lnTo>
                <a:lnTo>
                  <a:pt x="478332" y="474713"/>
                </a:lnTo>
                <a:lnTo>
                  <a:pt x="482091" y="474268"/>
                </a:lnTo>
                <a:lnTo>
                  <a:pt x="487324" y="473646"/>
                </a:lnTo>
                <a:lnTo>
                  <a:pt x="496798" y="468210"/>
                </a:lnTo>
                <a:lnTo>
                  <a:pt x="502005" y="467385"/>
                </a:lnTo>
                <a:lnTo>
                  <a:pt x="505726" y="466801"/>
                </a:lnTo>
                <a:lnTo>
                  <a:pt x="513333" y="468299"/>
                </a:lnTo>
                <a:lnTo>
                  <a:pt x="517067" y="467753"/>
                </a:lnTo>
                <a:lnTo>
                  <a:pt x="520458" y="467258"/>
                </a:lnTo>
                <a:lnTo>
                  <a:pt x="527100" y="465213"/>
                </a:lnTo>
                <a:lnTo>
                  <a:pt x="530097" y="463575"/>
                </a:lnTo>
                <a:lnTo>
                  <a:pt x="534225" y="461365"/>
                </a:lnTo>
                <a:lnTo>
                  <a:pt x="542226" y="455828"/>
                </a:lnTo>
                <a:lnTo>
                  <a:pt x="544601" y="451815"/>
                </a:lnTo>
                <a:lnTo>
                  <a:pt x="546201" y="449072"/>
                </a:lnTo>
                <a:lnTo>
                  <a:pt x="545604" y="442252"/>
                </a:lnTo>
                <a:lnTo>
                  <a:pt x="546773" y="439293"/>
                </a:lnTo>
                <a:lnTo>
                  <a:pt x="547928" y="436422"/>
                </a:lnTo>
                <a:lnTo>
                  <a:pt x="551179" y="430822"/>
                </a:lnTo>
                <a:lnTo>
                  <a:pt x="555980" y="427228"/>
                </a:lnTo>
                <a:lnTo>
                  <a:pt x="562051" y="426656"/>
                </a:lnTo>
                <a:lnTo>
                  <a:pt x="564718" y="425526"/>
                </a:lnTo>
                <a:lnTo>
                  <a:pt x="568070" y="424002"/>
                </a:lnTo>
                <a:lnTo>
                  <a:pt x="571106" y="422541"/>
                </a:lnTo>
                <a:lnTo>
                  <a:pt x="574713" y="420624"/>
                </a:lnTo>
                <a:lnTo>
                  <a:pt x="576503" y="419074"/>
                </a:lnTo>
                <a:lnTo>
                  <a:pt x="579246" y="416674"/>
                </a:lnTo>
                <a:lnTo>
                  <a:pt x="583818" y="410768"/>
                </a:lnTo>
                <a:lnTo>
                  <a:pt x="585190" y="407416"/>
                </a:lnTo>
                <a:lnTo>
                  <a:pt x="586384" y="404482"/>
                </a:lnTo>
                <a:lnTo>
                  <a:pt x="585635" y="397827"/>
                </a:lnTo>
                <a:lnTo>
                  <a:pt x="586828" y="394893"/>
                </a:lnTo>
                <a:lnTo>
                  <a:pt x="584428" y="392188"/>
                </a:lnTo>
                <a:lnTo>
                  <a:pt x="582142" y="387388"/>
                </a:lnTo>
                <a:lnTo>
                  <a:pt x="581380" y="384759"/>
                </a:lnTo>
                <a:lnTo>
                  <a:pt x="580567" y="381889"/>
                </a:lnTo>
                <a:lnTo>
                  <a:pt x="579920" y="375399"/>
                </a:lnTo>
                <a:lnTo>
                  <a:pt x="581380" y="372795"/>
                </a:lnTo>
                <a:lnTo>
                  <a:pt x="582421" y="370954"/>
                </a:lnTo>
                <a:lnTo>
                  <a:pt x="587603" y="3702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5361657" y="2171298"/>
            <a:ext cx="402396" cy="483004"/>
          </a:xfrm>
          <a:custGeom>
            <a:avLst/>
            <a:gdLst/>
            <a:ahLst/>
            <a:cxnLst/>
            <a:rect l="l" t="t" r="r" b="b"/>
            <a:pathLst>
              <a:path w="590181" h="708405">
                <a:moveTo>
                  <a:pt x="568070" y="424002"/>
                </a:moveTo>
                <a:lnTo>
                  <a:pt x="566800" y="424611"/>
                </a:lnTo>
                <a:lnTo>
                  <a:pt x="565632" y="425132"/>
                </a:lnTo>
                <a:lnTo>
                  <a:pt x="564718" y="425526"/>
                </a:lnTo>
                <a:lnTo>
                  <a:pt x="562051" y="426656"/>
                </a:lnTo>
                <a:lnTo>
                  <a:pt x="555980" y="427228"/>
                </a:lnTo>
                <a:lnTo>
                  <a:pt x="553656" y="428980"/>
                </a:lnTo>
                <a:lnTo>
                  <a:pt x="551179" y="430822"/>
                </a:lnTo>
                <a:lnTo>
                  <a:pt x="547928" y="436422"/>
                </a:lnTo>
                <a:lnTo>
                  <a:pt x="546773" y="439293"/>
                </a:lnTo>
                <a:lnTo>
                  <a:pt x="545604" y="442252"/>
                </a:lnTo>
                <a:lnTo>
                  <a:pt x="546201" y="449072"/>
                </a:lnTo>
                <a:lnTo>
                  <a:pt x="544601" y="451815"/>
                </a:lnTo>
                <a:lnTo>
                  <a:pt x="542226" y="455828"/>
                </a:lnTo>
                <a:lnTo>
                  <a:pt x="534225" y="461365"/>
                </a:lnTo>
                <a:lnTo>
                  <a:pt x="530097" y="463575"/>
                </a:lnTo>
                <a:lnTo>
                  <a:pt x="527100" y="465213"/>
                </a:lnTo>
                <a:lnTo>
                  <a:pt x="520458" y="467258"/>
                </a:lnTo>
                <a:lnTo>
                  <a:pt x="517067" y="467753"/>
                </a:lnTo>
                <a:lnTo>
                  <a:pt x="513333" y="468299"/>
                </a:lnTo>
                <a:lnTo>
                  <a:pt x="505726" y="466801"/>
                </a:lnTo>
                <a:lnTo>
                  <a:pt x="502005" y="467385"/>
                </a:lnTo>
                <a:lnTo>
                  <a:pt x="496798" y="468210"/>
                </a:lnTo>
                <a:lnTo>
                  <a:pt x="487324" y="473646"/>
                </a:lnTo>
                <a:lnTo>
                  <a:pt x="482091" y="474268"/>
                </a:lnTo>
                <a:lnTo>
                  <a:pt x="478332" y="474713"/>
                </a:lnTo>
                <a:lnTo>
                  <a:pt x="470788" y="473278"/>
                </a:lnTo>
                <a:lnTo>
                  <a:pt x="467055" y="472821"/>
                </a:lnTo>
                <a:lnTo>
                  <a:pt x="462584" y="472262"/>
                </a:lnTo>
                <a:lnTo>
                  <a:pt x="453783" y="470192"/>
                </a:lnTo>
                <a:lnTo>
                  <a:pt x="449300" y="470103"/>
                </a:lnTo>
                <a:lnTo>
                  <a:pt x="445566" y="470027"/>
                </a:lnTo>
                <a:lnTo>
                  <a:pt x="437641" y="469823"/>
                </a:lnTo>
                <a:lnTo>
                  <a:pt x="434441" y="471728"/>
                </a:lnTo>
                <a:lnTo>
                  <a:pt x="430517" y="474091"/>
                </a:lnTo>
                <a:lnTo>
                  <a:pt x="426681" y="483031"/>
                </a:lnTo>
                <a:lnTo>
                  <a:pt x="424103" y="486778"/>
                </a:lnTo>
                <a:lnTo>
                  <a:pt x="421487" y="490575"/>
                </a:lnTo>
                <a:lnTo>
                  <a:pt x="416940" y="498805"/>
                </a:lnTo>
                <a:lnTo>
                  <a:pt x="413600" y="502005"/>
                </a:lnTo>
                <a:lnTo>
                  <a:pt x="410502" y="504939"/>
                </a:lnTo>
                <a:lnTo>
                  <a:pt x="402094" y="508012"/>
                </a:lnTo>
                <a:lnTo>
                  <a:pt x="399097" y="511060"/>
                </a:lnTo>
                <a:lnTo>
                  <a:pt x="395909" y="514273"/>
                </a:lnTo>
                <a:lnTo>
                  <a:pt x="392341" y="522808"/>
                </a:lnTo>
                <a:lnTo>
                  <a:pt x="389661" y="526465"/>
                </a:lnTo>
                <a:lnTo>
                  <a:pt x="386537" y="530758"/>
                </a:lnTo>
                <a:lnTo>
                  <a:pt x="380237" y="539737"/>
                </a:lnTo>
                <a:lnTo>
                  <a:pt x="375729" y="542582"/>
                </a:lnTo>
                <a:lnTo>
                  <a:pt x="372503" y="544601"/>
                </a:lnTo>
                <a:lnTo>
                  <a:pt x="364642" y="545388"/>
                </a:lnTo>
                <a:lnTo>
                  <a:pt x="361035" y="546582"/>
                </a:lnTo>
                <a:lnTo>
                  <a:pt x="358673" y="547357"/>
                </a:lnTo>
                <a:lnTo>
                  <a:pt x="353313" y="548233"/>
                </a:lnTo>
                <a:lnTo>
                  <a:pt x="351789" y="550202"/>
                </a:lnTo>
                <a:lnTo>
                  <a:pt x="350265" y="552170"/>
                </a:lnTo>
                <a:lnTo>
                  <a:pt x="351485" y="557847"/>
                </a:lnTo>
                <a:lnTo>
                  <a:pt x="350532" y="560158"/>
                </a:lnTo>
                <a:lnTo>
                  <a:pt x="349491" y="562698"/>
                </a:lnTo>
                <a:lnTo>
                  <a:pt x="344474" y="566191"/>
                </a:lnTo>
                <a:lnTo>
                  <a:pt x="343814" y="568858"/>
                </a:lnTo>
                <a:lnTo>
                  <a:pt x="343319" y="570966"/>
                </a:lnTo>
                <a:lnTo>
                  <a:pt x="345909" y="575259"/>
                </a:lnTo>
                <a:lnTo>
                  <a:pt x="345452" y="577380"/>
                </a:lnTo>
                <a:lnTo>
                  <a:pt x="344906" y="579932"/>
                </a:lnTo>
                <a:lnTo>
                  <a:pt x="341756" y="584669"/>
                </a:lnTo>
                <a:lnTo>
                  <a:pt x="339483" y="585889"/>
                </a:lnTo>
                <a:lnTo>
                  <a:pt x="337299" y="587082"/>
                </a:lnTo>
                <a:lnTo>
                  <a:pt x="331876" y="587006"/>
                </a:lnTo>
                <a:lnTo>
                  <a:pt x="329501" y="586270"/>
                </a:lnTo>
                <a:lnTo>
                  <a:pt x="327659" y="585685"/>
                </a:lnTo>
                <a:lnTo>
                  <a:pt x="324891" y="582739"/>
                </a:lnTo>
                <a:lnTo>
                  <a:pt x="323354" y="581545"/>
                </a:lnTo>
                <a:lnTo>
                  <a:pt x="321221" y="579894"/>
                </a:lnTo>
                <a:lnTo>
                  <a:pt x="317385" y="575729"/>
                </a:lnTo>
                <a:lnTo>
                  <a:pt x="314832" y="574840"/>
                </a:lnTo>
                <a:lnTo>
                  <a:pt x="312572" y="574065"/>
                </a:lnTo>
                <a:lnTo>
                  <a:pt x="307530" y="574141"/>
                </a:lnTo>
                <a:lnTo>
                  <a:pt x="305219" y="574840"/>
                </a:lnTo>
                <a:lnTo>
                  <a:pt x="301955" y="575830"/>
                </a:lnTo>
                <a:lnTo>
                  <a:pt x="296519" y="580377"/>
                </a:lnTo>
                <a:lnTo>
                  <a:pt x="293801" y="582460"/>
                </a:lnTo>
                <a:lnTo>
                  <a:pt x="290639" y="584873"/>
                </a:lnTo>
                <a:lnTo>
                  <a:pt x="283971" y="589584"/>
                </a:lnTo>
                <a:lnTo>
                  <a:pt x="281863" y="592963"/>
                </a:lnTo>
                <a:lnTo>
                  <a:pt x="278688" y="598017"/>
                </a:lnTo>
                <a:lnTo>
                  <a:pt x="277317" y="610285"/>
                </a:lnTo>
                <a:lnTo>
                  <a:pt x="275513" y="615975"/>
                </a:lnTo>
                <a:lnTo>
                  <a:pt x="271661" y="627959"/>
                </a:lnTo>
                <a:lnTo>
                  <a:pt x="266924" y="640371"/>
                </a:lnTo>
                <a:lnTo>
                  <a:pt x="266077" y="642061"/>
                </a:lnTo>
                <a:lnTo>
                  <a:pt x="258951" y="652306"/>
                </a:lnTo>
                <a:lnTo>
                  <a:pt x="250630" y="662922"/>
                </a:lnTo>
                <a:lnTo>
                  <a:pt x="249059" y="665086"/>
                </a:lnTo>
                <a:lnTo>
                  <a:pt x="241559" y="676311"/>
                </a:lnTo>
                <a:lnTo>
                  <a:pt x="232384" y="690453"/>
                </a:lnTo>
                <a:lnTo>
                  <a:pt x="225204" y="701645"/>
                </a:lnTo>
                <a:lnTo>
                  <a:pt x="223329" y="704583"/>
                </a:lnTo>
                <a:lnTo>
                  <a:pt x="54813" y="708406"/>
                </a:lnTo>
                <a:lnTo>
                  <a:pt x="44830" y="695248"/>
                </a:lnTo>
                <a:lnTo>
                  <a:pt x="41579" y="690816"/>
                </a:lnTo>
                <a:lnTo>
                  <a:pt x="34094" y="680811"/>
                </a:lnTo>
                <a:lnTo>
                  <a:pt x="26250" y="669841"/>
                </a:lnTo>
                <a:lnTo>
                  <a:pt x="24714" y="667435"/>
                </a:lnTo>
                <a:lnTo>
                  <a:pt x="18851" y="656697"/>
                </a:lnTo>
                <a:lnTo>
                  <a:pt x="12710" y="644163"/>
                </a:lnTo>
                <a:lnTo>
                  <a:pt x="9867" y="637895"/>
                </a:lnTo>
                <a:lnTo>
                  <a:pt x="7569" y="632675"/>
                </a:lnTo>
                <a:lnTo>
                  <a:pt x="3073" y="622109"/>
                </a:lnTo>
                <a:lnTo>
                  <a:pt x="1892" y="616508"/>
                </a:lnTo>
                <a:lnTo>
                  <a:pt x="584" y="610450"/>
                </a:lnTo>
                <a:lnTo>
                  <a:pt x="0" y="597916"/>
                </a:lnTo>
                <a:lnTo>
                  <a:pt x="266" y="591693"/>
                </a:lnTo>
                <a:lnTo>
                  <a:pt x="444" y="587121"/>
                </a:lnTo>
                <a:lnTo>
                  <a:pt x="2222" y="578078"/>
                </a:lnTo>
                <a:lnTo>
                  <a:pt x="2984" y="573582"/>
                </a:lnTo>
                <a:lnTo>
                  <a:pt x="5067" y="561152"/>
                </a:lnTo>
                <a:lnTo>
                  <a:pt x="7551" y="548240"/>
                </a:lnTo>
                <a:lnTo>
                  <a:pt x="7861" y="546925"/>
                </a:lnTo>
                <a:lnTo>
                  <a:pt x="8851" y="542925"/>
                </a:lnTo>
                <a:lnTo>
                  <a:pt x="10985" y="534911"/>
                </a:lnTo>
                <a:lnTo>
                  <a:pt x="12763" y="531177"/>
                </a:lnTo>
                <a:lnTo>
                  <a:pt x="15189" y="526059"/>
                </a:lnTo>
                <a:lnTo>
                  <a:pt x="22923" y="517474"/>
                </a:lnTo>
                <a:lnTo>
                  <a:pt x="25260" y="512318"/>
                </a:lnTo>
                <a:lnTo>
                  <a:pt x="27482" y="507453"/>
                </a:lnTo>
                <a:lnTo>
                  <a:pt x="29971" y="496938"/>
                </a:lnTo>
                <a:lnTo>
                  <a:pt x="30873" y="491667"/>
                </a:lnTo>
                <a:lnTo>
                  <a:pt x="31851" y="486130"/>
                </a:lnTo>
                <a:lnTo>
                  <a:pt x="31788" y="474751"/>
                </a:lnTo>
                <a:lnTo>
                  <a:pt x="32689" y="469201"/>
                </a:lnTo>
                <a:lnTo>
                  <a:pt x="33261" y="465658"/>
                </a:lnTo>
                <a:lnTo>
                  <a:pt x="34645" y="458508"/>
                </a:lnTo>
                <a:lnTo>
                  <a:pt x="36131" y="455244"/>
                </a:lnTo>
                <a:lnTo>
                  <a:pt x="37833" y="451548"/>
                </a:lnTo>
                <a:lnTo>
                  <a:pt x="43586" y="445566"/>
                </a:lnTo>
                <a:lnTo>
                  <a:pt x="45567" y="442010"/>
                </a:lnTo>
                <a:lnTo>
                  <a:pt x="47675" y="438200"/>
                </a:lnTo>
                <a:lnTo>
                  <a:pt x="50647" y="429945"/>
                </a:lnTo>
                <a:lnTo>
                  <a:pt x="52260" y="425894"/>
                </a:lnTo>
                <a:lnTo>
                  <a:pt x="54432" y="420395"/>
                </a:lnTo>
                <a:lnTo>
                  <a:pt x="58013" y="409079"/>
                </a:lnTo>
                <a:lnTo>
                  <a:pt x="60604" y="403783"/>
                </a:lnTo>
                <a:lnTo>
                  <a:pt x="66675" y="392725"/>
                </a:lnTo>
                <a:lnTo>
                  <a:pt x="73864" y="381688"/>
                </a:lnTo>
                <a:lnTo>
                  <a:pt x="74726" y="380580"/>
                </a:lnTo>
                <a:lnTo>
                  <a:pt x="83594" y="371985"/>
                </a:lnTo>
                <a:lnTo>
                  <a:pt x="93905" y="362821"/>
                </a:lnTo>
                <a:lnTo>
                  <a:pt x="97205" y="359384"/>
                </a:lnTo>
                <a:lnTo>
                  <a:pt x="99936" y="356133"/>
                </a:lnTo>
                <a:lnTo>
                  <a:pt x="105397" y="349313"/>
                </a:lnTo>
                <a:lnTo>
                  <a:pt x="106629" y="345249"/>
                </a:lnTo>
                <a:lnTo>
                  <a:pt x="108445" y="339267"/>
                </a:lnTo>
                <a:lnTo>
                  <a:pt x="107403" y="326453"/>
                </a:lnTo>
                <a:lnTo>
                  <a:pt x="106629" y="320243"/>
                </a:lnTo>
                <a:lnTo>
                  <a:pt x="106019" y="315518"/>
                </a:lnTo>
                <a:lnTo>
                  <a:pt x="103822" y="306120"/>
                </a:lnTo>
                <a:lnTo>
                  <a:pt x="101917" y="301764"/>
                </a:lnTo>
                <a:lnTo>
                  <a:pt x="100583" y="298742"/>
                </a:lnTo>
                <a:lnTo>
                  <a:pt x="97345" y="292646"/>
                </a:lnTo>
                <a:lnTo>
                  <a:pt x="94678" y="290703"/>
                </a:lnTo>
                <a:lnTo>
                  <a:pt x="91465" y="288391"/>
                </a:lnTo>
                <a:lnTo>
                  <a:pt x="83070" y="288099"/>
                </a:lnTo>
                <a:lnTo>
                  <a:pt x="79451" y="286537"/>
                </a:lnTo>
                <a:lnTo>
                  <a:pt x="75831" y="284988"/>
                </a:lnTo>
                <a:lnTo>
                  <a:pt x="69087" y="280860"/>
                </a:lnTo>
                <a:lnTo>
                  <a:pt x="66027" y="278384"/>
                </a:lnTo>
                <a:lnTo>
                  <a:pt x="62547" y="275577"/>
                </a:lnTo>
                <a:lnTo>
                  <a:pt x="56159" y="269100"/>
                </a:lnTo>
                <a:lnTo>
                  <a:pt x="53720" y="265341"/>
                </a:lnTo>
                <a:lnTo>
                  <a:pt x="51092" y="261315"/>
                </a:lnTo>
                <a:lnTo>
                  <a:pt x="47637" y="252196"/>
                </a:lnTo>
                <a:lnTo>
                  <a:pt x="46291" y="247586"/>
                </a:lnTo>
                <a:lnTo>
                  <a:pt x="44729" y="242201"/>
                </a:lnTo>
                <a:lnTo>
                  <a:pt x="44068" y="230847"/>
                </a:lnTo>
                <a:lnTo>
                  <a:pt x="42468" y="225475"/>
                </a:lnTo>
                <a:lnTo>
                  <a:pt x="40754" y="219697"/>
                </a:lnTo>
                <a:lnTo>
                  <a:pt x="35572" y="208749"/>
                </a:lnTo>
                <a:lnTo>
                  <a:pt x="32880" y="203365"/>
                </a:lnTo>
                <a:lnTo>
                  <a:pt x="31076" y="199783"/>
                </a:lnTo>
                <a:lnTo>
                  <a:pt x="26314" y="191668"/>
                </a:lnTo>
                <a:lnTo>
                  <a:pt x="23418" y="186804"/>
                </a:lnTo>
                <a:lnTo>
                  <a:pt x="27355" y="185115"/>
                </a:lnTo>
                <a:lnTo>
                  <a:pt x="32931" y="183603"/>
                </a:lnTo>
                <a:lnTo>
                  <a:pt x="35420" y="181622"/>
                </a:lnTo>
                <a:lnTo>
                  <a:pt x="37960" y="179590"/>
                </a:lnTo>
                <a:lnTo>
                  <a:pt x="41592" y="174028"/>
                </a:lnTo>
                <a:lnTo>
                  <a:pt x="43395" y="171310"/>
                </a:lnTo>
                <a:lnTo>
                  <a:pt x="44602" y="169430"/>
                </a:lnTo>
                <a:lnTo>
                  <a:pt x="45885" y="164757"/>
                </a:lnTo>
                <a:lnTo>
                  <a:pt x="47726" y="163512"/>
                </a:lnTo>
                <a:lnTo>
                  <a:pt x="49961" y="161975"/>
                </a:lnTo>
                <a:lnTo>
                  <a:pt x="55816" y="162737"/>
                </a:lnTo>
                <a:lnTo>
                  <a:pt x="58432" y="162052"/>
                </a:lnTo>
                <a:lnTo>
                  <a:pt x="61760" y="161188"/>
                </a:lnTo>
                <a:lnTo>
                  <a:pt x="68884" y="159448"/>
                </a:lnTo>
                <a:lnTo>
                  <a:pt x="71285" y="156984"/>
                </a:lnTo>
                <a:lnTo>
                  <a:pt x="74167" y="154038"/>
                </a:lnTo>
                <a:lnTo>
                  <a:pt x="75463" y="145427"/>
                </a:lnTo>
                <a:lnTo>
                  <a:pt x="76898" y="141566"/>
                </a:lnTo>
                <a:lnTo>
                  <a:pt x="78219" y="138087"/>
                </a:lnTo>
                <a:lnTo>
                  <a:pt x="80175" y="130683"/>
                </a:lnTo>
                <a:lnTo>
                  <a:pt x="82346" y="127622"/>
                </a:lnTo>
                <a:lnTo>
                  <a:pt x="84696" y="124333"/>
                </a:lnTo>
                <a:lnTo>
                  <a:pt x="91617" y="119761"/>
                </a:lnTo>
                <a:lnTo>
                  <a:pt x="94678" y="117106"/>
                </a:lnTo>
                <a:lnTo>
                  <a:pt x="97320" y="114833"/>
                </a:lnTo>
                <a:lnTo>
                  <a:pt x="103428" y="110896"/>
                </a:lnTo>
                <a:lnTo>
                  <a:pt x="105168" y="107886"/>
                </a:lnTo>
                <a:lnTo>
                  <a:pt x="107581" y="103720"/>
                </a:lnTo>
                <a:lnTo>
                  <a:pt x="108508" y="93802"/>
                </a:lnTo>
                <a:lnTo>
                  <a:pt x="108991" y="89027"/>
                </a:lnTo>
                <a:lnTo>
                  <a:pt x="109385" y="84924"/>
                </a:lnTo>
                <a:lnTo>
                  <a:pt x="107137" y="76212"/>
                </a:lnTo>
                <a:lnTo>
                  <a:pt x="108991" y="72529"/>
                </a:lnTo>
                <a:lnTo>
                  <a:pt x="110642" y="69278"/>
                </a:lnTo>
                <a:lnTo>
                  <a:pt x="117665" y="65811"/>
                </a:lnTo>
                <a:lnTo>
                  <a:pt x="120751" y="63855"/>
                </a:lnTo>
                <a:lnTo>
                  <a:pt x="122669" y="62623"/>
                </a:lnTo>
                <a:lnTo>
                  <a:pt x="127368" y="61315"/>
                </a:lnTo>
                <a:lnTo>
                  <a:pt x="128727" y="59486"/>
                </a:lnTo>
                <a:lnTo>
                  <a:pt x="130073" y="57708"/>
                </a:lnTo>
                <a:lnTo>
                  <a:pt x="129882" y="52870"/>
                </a:lnTo>
                <a:lnTo>
                  <a:pt x="130733" y="50800"/>
                </a:lnTo>
                <a:lnTo>
                  <a:pt x="132194" y="47193"/>
                </a:lnTo>
                <a:lnTo>
                  <a:pt x="136042" y="40220"/>
                </a:lnTo>
                <a:lnTo>
                  <a:pt x="138887" y="37579"/>
                </a:lnTo>
                <a:lnTo>
                  <a:pt x="141312" y="35306"/>
                </a:lnTo>
                <a:lnTo>
                  <a:pt x="147548" y="32562"/>
                </a:lnTo>
                <a:lnTo>
                  <a:pt x="150647" y="31394"/>
                </a:lnTo>
                <a:lnTo>
                  <a:pt x="155549" y="29578"/>
                </a:lnTo>
                <a:lnTo>
                  <a:pt x="166382" y="29032"/>
                </a:lnTo>
                <a:lnTo>
                  <a:pt x="170967" y="26504"/>
                </a:lnTo>
                <a:lnTo>
                  <a:pt x="175298" y="24117"/>
                </a:lnTo>
                <a:lnTo>
                  <a:pt x="181457" y="15925"/>
                </a:lnTo>
                <a:lnTo>
                  <a:pt x="185280" y="12738"/>
                </a:lnTo>
                <a:lnTo>
                  <a:pt x="187121" y="11201"/>
                </a:lnTo>
                <a:lnTo>
                  <a:pt x="190830" y="7988"/>
                </a:lnTo>
                <a:lnTo>
                  <a:pt x="193052" y="7124"/>
                </a:lnTo>
                <a:lnTo>
                  <a:pt x="195427" y="6197"/>
                </a:lnTo>
                <a:lnTo>
                  <a:pt x="200659" y="6007"/>
                </a:lnTo>
                <a:lnTo>
                  <a:pt x="203212" y="5854"/>
                </a:lnTo>
                <a:lnTo>
                  <a:pt x="205841" y="5702"/>
                </a:lnTo>
                <a:lnTo>
                  <a:pt x="211137" y="6311"/>
                </a:lnTo>
                <a:lnTo>
                  <a:pt x="213715" y="5854"/>
                </a:lnTo>
                <a:lnTo>
                  <a:pt x="216560" y="5346"/>
                </a:lnTo>
                <a:lnTo>
                  <a:pt x="221818" y="2667"/>
                </a:lnTo>
                <a:lnTo>
                  <a:pt x="224599" y="1866"/>
                </a:lnTo>
                <a:lnTo>
                  <a:pt x="226682" y="1257"/>
                </a:lnTo>
                <a:lnTo>
                  <a:pt x="230936" y="0"/>
                </a:lnTo>
                <a:lnTo>
                  <a:pt x="233108" y="50"/>
                </a:lnTo>
                <a:lnTo>
                  <a:pt x="234988" y="114"/>
                </a:lnTo>
                <a:lnTo>
                  <a:pt x="239102" y="647"/>
                </a:lnTo>
                <a:lnTo>
                  <a:pt x="240347" y="2057"/>
                </a:lnTo>
                <a:lnTo>
                  <a:pt x="241338" y="3149"/>
                </a:lnTo>
                <a:lnTo>
                  <a:pt x="241858" y="6502"/>
                </a:lnTo>
                <a:lnTo>
                  <a:pt x="241261" y="7861"/>
                </a:lnTo>
                <a:lnTo>
                  <a:pt x="240614" y="9347"/>
                </a:lnTo>
                <a:lnTo>
                  <a:pt x="237413" y="11125"/>
                </a:lnTo>
                <a:lnTo>
                  <a:pt x="235826" y="11480"/>
                </a:lnTo>
                <a:lnTo>
                  <a:pt x="234226" y="11836"/>
                </a:lnTo>
                <a:lnTo>
                  <a:pt x="230416" y="9347"/>
                </a:lnTo>
                <a:lnTo>
                  <a:pt x="229298" y="10579"/>
                </a:lnTo>
                <a:lnTo>
                  <a:pt x="228307" y="11671"/>
                </a:lnTo>
                <a:lnTo>
                  <a:pt x="229717" y="15290"/>
                </a:lnTo>
                <a:lnTo>
                  <a:pt x="230758" y="16370"/>
                </a:lnTo>
                <a:lnTo>
                  <a:pt x="232651" y="18338"/>
                </a:lnTo>
                <a:lnTo>
                  <a:pt x="238531" y="19723"/>
                </a:lnTo>
                <a:lnTo>
                  <a:pt x="241261" y="19456"/>
                </a:lnTo>
                <a:lnTo>
                  <a:pt x="244030" y="19151"/>
                </a:lnTo>
                <a:lnTo>
                  <a:pt x="248627" y="15557"/>
                </a:lnTo>
                <a:lnTo>
                  <a:pt x="251053" y="14198"/>
                </a:lnTo>
                <a:lnTo>
                  <a:pt x="253720" y="12674"/>
                </a:lnTo>
                <a:lnTo>
                  <a:pt x="258597" y="8623"/>
                </a:lnTo>
                <a:lnTo>
                  <a:pt x="261556" y="7861"/>
                </a:lnTo>
                <a:lnTo>
                  <a:pt x="264363" y="7112"/>
                </a:lnTo>
                <a:lnTo>
                  <a:pt x="270243" y="8051"/>
                </a:lnTo>
                <a:lnTo>
                  <a:pt x="273151" y="8204"/>
                </a:lnTo>
                <a:lnTo>
                  <a:pt x="273773" y="8242"/>
                </a:lnTo>
                <a:lnTo>
                  <a:pt x="274523" y="8343"/>
                </a:lnTo>
                <a:lnTo>
                  <a:pt x="275348" y="8458"/>
                </a:lnTo>
                <a:lnTo>
                  <a:pt x="273837" y="12928"/>
                </a:lnTo>
                <a:lnTo>
                  <a:pt x="271513" y="20523"/>
                </a:lnTo>
                <a:lnTo>
                  <a:pt x="272021" y="23799"/>
                </a:lnTo>
                <a:lnTo>
                  <a:pt x="272808" y="29197"/>
                </a:lnTo>
                <a:lnTo>
                  <a:pt x="278650" y="39497"/>
                </a:lnTo>
                <a:lnTo>
                  <a:pt x="283133" y="42633"/>
                </a:lnTo>
                <a:lnTo>
                  <a:pt x="294989" y="45596"/>
                </a:lnTo>
                <a:lnTo>
                  <a:pt x="307903" y="47214"/>
                </a:lnTo>
                <a:lnTo>
                  <a:pt x="308736" y="47472"/>
                </a:lnTo>
                <a:lnTo>
                  <a:pt x="320466" y="52134"/>
                </a:lnTo>
                <a:lnTo>
                  <a:pt x="332470" y="58856"/>
                </a:lnTo>
                <a:lnTo>
                  <a:pt x="335546" y="61734"/>
                </a:lnTo>
                <a:lnTo>
                  <a:pt x="339242" y="66268"/>
                </a:lnTo>
                <a:lnTo>
                  <a:pt x="338505" y="79552"/>
                </a:lnTo>
                <a:lnTo>
                  <a:pt x="342074" y="84188"/>
                </a:lnTo>
                <a:lnTo>
                  <a:pt x="344576" y="87439"/>
                </a:lnTo>
                <a:lnTo>
                  <a:pt x="352348" y="90995"/>
                </a:lnTo>
                <a:lnTo>
                  <a:pt x="356095" y="92646"/>
                </a:lnTo>
                <a:lnTo>
                  <a:pt x="360070" y="94424"/>
                </a:lnTo>
                <a:lnTo>
                  <a:pt x="368668" y="96227"/>
                </a:lnTo>
                <a:lnTo>
                  <a:pt x="372770" y="97739"/>
                </a:lnTo>
                <a:lnTo>
                  <a:pt x="376720" y="99187"/>
                </a:lnTo>
                <a:lnTo>
                  <a:pt x="384695" y="102184"/>
                </a:lnTo>
                <a:lnTo>
                  <a:pt x="388226" y="104482"/>
                </a:lnTo>
                <a:lnTo>
                  <a:pt x="392417" y="107238"/>
                </a:lnTo>
                <a:lnTo>
                  <a:pt x="401104" y="113372"/>
                </a:lnTo>
                <a:lnTo>
                  <a:pt x="402958" y="118021"/>
                </a:lnTo>
                <a:lnTo>
                  <a:pt x="404342" y="121450"/>
                </a:lnTo>
                <a:lnTo>
                  <a:pt x="399986" y="129654"/>
                </a:lnTo>
                <a:lnTo>
                  <a:pt x="401980" y="132765"/>
                </a:lnTo>
                <a:lnTo>
                  <a:pt x="403097" y="134493"/>
                </a:lnTo>
                <a:lnTo>
                  <a:pt x="407682" y="135369"/>
                </a:lnTo>
                <a:lnTo>
                  <a:pt x="409714" y="135648"/>
                </a:lnTo>
                <a:lnTo>
                  <a:pt x="413626" y="136207"/>
                </a:lnTo>
                <a:lnTo>
                  <a:pt x="421652" y="133324"/>
                </a:lnTo>
                <a:lnTo>
                  <a:pt x="425437" y="134454"/>
                </a:lnTo>
                <a:lnTo>
                  <a:pt x="429298" y="135610"/>
                </a:lnTo>
                <a:lnTo>
                  <a:pt x="436232" y="140817"/>
                </a:lnTo>
                <a:lnTo>
                  <a:pt x="438226" y="144360"/>
                </a:lnTo>
                <a:lnTo>
                  <a:pt x="440816" y="148907"/>
                </a:lnTo>
                <a:lnTo>
                  <a:pt x="441312" y="159943"/>
                </a:lnTo>
                <a:lnTo>
                  <a:pt x="440639" y="165125"/>
                </a:lnTo>
                <a:lnTo>
                  <a:pt x="439864" y="171310"/>
                </a:lnTo>
                <a:lnTo>
                  <a:pt x="435990" y="183819"/>
                </a:lnTo>
                <a:lnTo>
                  <a:pt x="431698" y="188341"/>
                </a:lnTo>
                <a:lnTo>
                  <a:pt x="428243" y="191985"/>
                </a:lnTo>
                <a:lnTo>
                  <a:pt x="418274" y="195491"/>
                </a:lnTo>
                <a:lnTo>
                  <a:pt x="413359" y="196532"/>
                </a:lnTo>
                <a:lnTo>
                  <a:pt x="408508" y="197573"/>
                </a:lnTo>
                <a:lnTo>
                  <a:pt x="398475" y="196062"/>
                </a:lnTo>
                <a:lnTo>
                  <a:pt x="393534" y="196532"/>
                </a:lnTo>
                <a:lnTo>
                  <a:pt x="390055" y="196875"/>
                </a:lnTo>
                <a:lnTo>
                  <a:pt x="382930" y="197700"/>
                </a:lnTo>
                <a:lnTo>
                  <a:pt x="379768" y="199199"/>
                </a:lnTo>
                <a:lnTo>
                  <a:pt x="377786" y="200126"/>
                </a:lnTo>
                <a:lnTo>
                  <a:pt x="373735" y="202692"/>
                </a:lnTo>
                <a:lnTo>
                  <a:pt x="372998" y="204774"/>
                </a:lnTo>
                <a:lnTo>
                  <a:pt x="372173" y="207073"/>
                </a:lnTo>
                <a:lnTo>
                  <a:pt x="373430" y="212458"/>
                </a:lnTo>
                <a:lnTo>
                  <a:pt x="374942" y="214414"/>
                </a:lnTo>
                <a:lnTo>
                  <a:pt x="376402" y="216369"/>
                </a:lnTo>
                <a:lnTo>
                  <a:pt x="381723" y="217246"/>
                </a:lnTo>
                <a:lnTo>
                  <a:pt x="383641" y="218770"/>
                </a:lnTo>
                <a:lnTo>
                  <a:pt x="385813" y="220535"/>
                </a:lnTo>
                <a:lnTo>
                  <a:pt x="389915" y="224777"/>
                </a:lnTo>
                <a:lnTo>
                  <a:pt x="390626" y="227482"/>
                </a:lnTo>
                <a:lnTo>
                  <a:pt x="391337" y="230073"/>
                </a:lnTo>
                <a:lnTo>
                  <a:pt x="389178" y="235432"/>
                </a:lnTo>
                <a:lnTo>
                  <a:pt x="388950" y="238112"/>
                </a:lnTo>
                <a:lnTo>
                  <a:pt x="388594" y="242074"/>
                </a:lnTo>
                <a:lnTo>
                  <a:pt x="388289" y="250088"/>
                </a:lnTo>
                <a:lnTo>
                  <a:pt x="388708" y="254050"/>
                </a:lnTo>
                <a:lnTo>
                  <a:pt x="391168" y="265947"/>
                </a:lnTo>
                <a:lnTo>
                  <a:pt x="394673" y="279572"/>
                </a:lnTo>
                <a:lnTo>
                  <a:pt x="396189" y="287870"/>
                </a:lnTo>
                <a:lnTo>
                  <a:pt x="396659" y="292925"/>
                </a:lnTo>
                <a:lnTo>
                  <a:pt x="394576" y="303174"/>
                </a:lnTo>
                <a:lnTo>
                  <a:pt x="395465" y="308165"/>
                </a:lnTo>
                <a:lnTo>
                  <a:pt x="396036" y="311315"/>
                </a:lnTo>
                <a:lnTo>
                  <a:pt x="398246" y="317550"/>
                </a:lnTo>
                <a:lnTo>
                  <a:pt x="400303" y="320014"/>
                </a:lnTo>
                <a:lnTo>
                  <a:pt x="401916" y="321906"/>
                </a:lnTo>
                <a:lnTo>
                  <a:pt x="406361" y="324624"/>
                </a:lnTo>
                <a:lnTo>
                  <a:pt x="408762" y="325323"/>
                </a:lnTo>
                <a:lnTo>
                  <a:pt x="411594" y="326136"/>
                </a:lnTo>
                <a:lnTo>
                  <a:pt x="417690" y="325920"/>
                </a:lnTo>
                <a:lnTo>
                  <a:pt x="420598" y="325323"/>
                </a:lnTo>
                <a:lnTo>
                  <a:pt x="422274" y="324980"/>
                </a:lnTo>
                <a:lnTo>
                  <a:pt x="425183" y="322732"/>
                </a:lnTo>
                <a:lnTo>
                  <a:pt x="426872" y="322668"/>
                </a:lnTo>
                <a:lnTo>
                  <a:pt x="428929" y="322605"/>
                </a:lnTo>
                <a:lnTo>
                  <a:pt x="433019" y="324015"/>
                </a:lnTo>
                <a:lnTo>
                  <a:pt x="434606" y="325323"/>
                </a:lnTo>
                <a:lnTo>
                  <a:pt x="436384" y="326783"/>
                </a:lnTo>
                <a:lnTo>
                  <a:pt x="438581" y="331089"/>
                </a:lnTo>
                <a:lnTo>
                  <a:pt x="439204" y="333298"/>
                </a:lnTo>
                <a:lnTo>
                  <a:pt x="440143" y="336727"/>
                </a:lnTo>
                <a:lnTo>
                  <a:pt x="437946" y="344322"/>
                </a:lnTo>
                <a:lnTo>
                  <a:pt x="439445" y="347560"/>
                </a:lnTo>
                <a:lnTo>
                  <a:pt x="440626" y="350139"/>
                </a:lnTo>
                <a:lnTo>
                  <a:pt x="445211" y="354533"/>
                </a:lnTo>
                <a:lnTo>
                  <a:pt x="448017" y="355053"/>
                </a:lnTo>
                <a:lnTo>
                  <a:pt x="453910" y="356120"/>
                </a:lnTo>
                <a:lnTo>
                  <a:pt x="464985" y="349072"/>
                </a:lnTo>
                <a:lnTo>
                  <a:pt x="470496" y="346697"/>
                </a:lnTo>
                <a:lnTo>
                  <a:pt x="475970" y="344360"/>
                </a:lnTo>
                <a:lnTo>
                  <a:pt x="487895" y="340639"/>
                </a:lnTo>
                <a:lnTo>
                  <a:pt x="491883" y="336194"/>
                </a:lnTo>
                <a:lnTo>
                  <a:pt x="494004" y="333832"/>
                </a:lnTo>
                <a:lnTo>
                  <a:pt x="493687" y="326148"/>
                </a:lnTo>
                <a:lnTo>
                  <a:pt x="496214" y="324243"/>
                </a:lnTo>
                <a:lnTo>
                  <a:pt x="498182" y="322757"/>
                </a:lnTo>
                <a:lnTo>
                  <a:pt x="503618" y="322910"/>
                </a:lnTo>
                <a:lnTo>
                  <a:pt x="505993" y="323507"/>
                </a:lnTo>
                <a:lnTo>
                  <a:pt x="508812" y="324218"/>
                </a:lnTo>
                <a:lnTo>
                  <a:pt x="513016" y="328866"/>
                </a:lnTo>
                <a:lnTo>
                  <a:pt x="515785" y="329666"/>
                </a:lnTo>
                <a:lnTo>
                  <a:pt x="519455" y="330720"/>
                </a:lnTo>
                <a:lnTo>
                  <a:pt x="527367" y="328599"/>
                </a:lnTo>
                <a:lnTo>
                  <a:pt x="531012" y="329666"/>
                </a:lnTo>
                <a:lnTo>
                  <a:pt x="536803" y="331368"/>
                </a:lnTo>
                <a:lnTo>
                  <a:pt x="547052" y="338429"/>
                </a:lnTo>
                <a:lnTo>
                  <a:pt x="551306" y="342722"/>
                </a:lnTo>
                <a:lnTo>
                  <a:pt x="554253" y="345681"/>
                </a:lnTo>
                <a:lnTo>
                  <a:pt x="556577" y="354825"/>
                </a:lnTo>
                <a:lnTo>
                  <a:pt x="560235" y="356844"/>
                </a:lnTo>
                <a:lnTo>
                  <a:pt x="563537" y="358660"/>
                </a:lnTo>
                <a:lnTo>
                  <a:pt x="571614" y="357873"/>
                </a:lnTo>
                <a:lnTo>
                  <a:pt x="575233" y="356844"/>
                </a:lnTo>
                <a:lnTo>
                  <a:pt x="576872" y="356374"/>
                </a:lnTo>
                <a:lnTo>
                  <a:pt x="579310" y="353326"/>
                </a:lnTo>
                <a:lnTo>
                  <a:pt x="581037" y="353225"/>
                </a:lnTo>
                <a:lnTo>
                  <a:pt x="583133" y="353098"/>
                </a:lnTo>
                <a:lnTo>
                  <a:pt x="587501" y="355066"/>
                </a:lnTo>
                <a:lnTo>
                  <a:pt x="588632" y="356844"/>
                </a:lnTo>
                <a:lnTo>
                  <a:pt x="590181" y="359295"/>
                </a:lnTo>
                <a:lnTo>
                  <a:pt x="590067" y="365925"/>
                </a:lnTo>
                <a:lnTo>
                  <a:pt x="588632" y="368439"/>
                </a:lnTo>
                <a:lnTo>
                  <a:pt x="587603" y="370293"/>
                </a:lnTo>
                <a:lnTo>
                  <a:pt x="582421" y="370954"/>
                </a:lnTo>
                <a:lnTo>
                  <a:pt x="581380" y="372795"/>
                </a:lnTo>
                <a:lnTo>
                  <a:pt x="579920" y="375399"/>
                </a:lnTo>
                <a:lnTo>
                  <a:pt x="580567" y="381889"/>
                </a:lnTo>
                <a:lnTo>
                  <a:pt x="581380" y="384759"/>
                </a:lnTo>
                <a:lnTo>
                  <a:pt x="582142" y="387388"/>
                </a:lnTo>
                <a:lnTo>
                  <a:pt x="584428" y="392188"/>
                </a:lnTo>
                <a:lnTo>
                  <a:pt x="586854" y="394843"/>
                </a:lnTo>
                <a:lnTo>
                  <a:pt x="585635" y="397827"/>
                </a:lnTo>
                <a:lnTo>
                  <a:pt x="586384" y="404482"/>
                </a:lnTo>
                <a:lnTo>
                  <a:pt x="585190" y="407416"/>
                </a:lnTo>
                <a:lnTo>
                  <a:pt x="583818" y="410768"/>
                </a:lnTo>
                <a:lnTo>
                  <a:pt x="579246" y="416674"/>
                </a:lnTo>
                <a:lnTo>
                  <a:pt x="576503" y="419074"/>
                </a:lnTo>
                <a:lnTo>
                  <a:pt x="574713" y="420624"/>
                </a:lnTo>
                <a:lnTo>
                  <a:pt x="571106" y="422541"/>
                </a:lnTo>
                <a:lnTo>
                  <a:pt x="568070" y="42400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5361657" y="2171298"/>
            <a:ext cx="402396" cy="483004"/>
          </a:xfrm>
          <a:custGeom>
            <a:avLst/>
            <a:gdLst/>
            <a:ahLst/>
            <a:cxnLst/>
            <a:rect l="l" t="t" r="r" b="b"/>
            <a:pathLst>
              <a:path w="590181" h="708405">
                <a:moveTo>
                  <a:pt x="587603" y="370293"/>
                </a:moveTo>
                <a:lnTo>
                  <a:pt x="590067" y="365925"/>
                </a:lnTo>
                <a:lnTo>
                  <a:pt x="590181" y="359295"/>
                </a:lnTo>
                <a:lnTo>
                  <a:pt x="587501" y="355066"/>
                </a:lnTo>
                <a:lnTo>
                  <a:pt x="583133" y="353098"/>
                </a:lnTo>
                <a:lnTo>
                  <a:pt x="579310" y="353326"/>
                </a:lnTo>
                <a:lnTo>
                  <a:pt x="576872" y="356374"/>
                </a:lnTo>
                <a:lnTo>
                  <a:pt x="575233" y="356844"/>
                </a:lnTo>
                <a:lnTo>
                  <a:pt x="571614" y="357873"/>
                </a:lnTo>
                <a:lnTo>
                  <a:pt x="563537" y="358660"/>
                </a:lnTo>
                <a:lnTo>
                  <a:pt x="560235" y="356844"/>
                </a:lnTo>
                <a:lnTo>
                  <a:pt x="556577" y="354825"/>
                </a:lnTo>
                <a:lnTo>
                  <a:pt x="554253" y="345681"/>
                </a:lnTo>
                <a:lnTo>
                  <a:pt x="551306" y="342722"/>
                </a:lnTo>
                <a:lnTo>
                  <a:pt x="547052" y="338429"/>
                </a:lnTo>
                <a:lnTo>
                  <a:pt x="536803" y="331368"/>
                </a:lnTo>
                <a:lnTo>
                  <a:pt x="531012" y="329666"/>
                </a:lnTo>
                <a:lnTo>
                  <a:pt x="527367" y="328599"/>
                </a:lnTo>
                <a:lnTo>
                  <a:pt x="519455" y="330720"/>
                </a:lnTo>
                <a:lnTo>
                  <a:pt x="515785" y="329666"/>
                </a:lnTo>
                <a:lnTo>
                  <a:pt x="513016" y="328866"/>
                </a:lnTo>
                <a:lnTo>
                  <a:pt x="508812" y="324218"/>
                </a:lnTo>
                <a:lnTo>
                  <a:pt x="505993" y="323507"/>
                </a:lnTo>
                <a:lnTo>
                  <a:pt x="503618" y="322910"/>
                </a:lnTo>
                <a:lnTo>
                  <a:pt x="498182" y="322757"/>
                </a:lnTo>
                <a:lnTo>
                  <a:pt x="493687" y="326148"/>
                </a:lnTo>
                <a:lnTo>
                  <a:pt x="494004" y="333832"/>
                </a:lnTo>
                <a:lnTo>
                  <a:pt x="491883" y="336194"/>
                </a:lnTo>
                <a:lnTo>
                  <a:pt x="487895" y="340639"/>
                </a:lnTo>
                <a:lnTo>
                  <a:pt x="475970" y="344360"/>
                </a:lnTo>
                <a:lnTo>
                  <a:pt x="470496" y="346697"/>
                </a:lnTo>
                <a:lnTo>
                  <a:pt x="464985" y="349072"/>
                </a:lnTo>
                <a:lnTo>
                  <a:pt x="453910" y="356120"/>
                </a:lnTo>
                <a:lnTo>
                  <a:pt x="448017" y="355053"/>
                </a:lnTo>
                <a:lnTo>
                  <a:pt x="445211" y="354533"/>
                </a:lnTo>
                <a:lnTo>
                  <a:pt x="440626" y="350139"/>
                </a:lnTo>
                <a:lnTo>
                  <a:pt x="439445" y="347560"/>
                </a:lnTo>
                <a:lnTo>
                  <a:pt x="437946" y="344322"/>
                </a:lnTo>
                <a:lnTo>
                  <a:pt x="440143" y="336727"/>
                </a:lnTo>
                <a:lnTo>
                  <a:pt x="439204" y="333298"/>
                </a:lnTo>
                <a:lnTo>
                  <a:pt x="438581" y="331089"/>
                </a:lnTo>
                <a:lnTo>
                  <a:pt x="436384" y="326783"/>
                </a:lnTo>
                <a:lnTo>
                  <a:pt x="433019" y="324015"/>
                </a:lnTo>
                <a:lnTo>
                  <a:pt x="428929" y="322605"/>
                </a:lnTo>
                <a:lnTo>
                  <a:pt x="425183" y="322732"/>
                </a:lnTo>
                <a:lnTo>
                  <a:pt x="422274" y="324980"/>
                </a:lnTo>
                <a:lnTo>
                  <a:pt x="420598" y="325323"/>
                </a:lnTo>
                <a:lnTo>
                  <a:pt x="417690" y="325920"/>
                </a:lnTo>
                <a:lnTo>
                  <a:pt x="411594" y="326136"/>
                </a:lnTo>
                <a:lnTo>
                  <a:pt x="408762" y="325323"/>
                </a:lnTo>
                <a:lnTo>
                  <a:pt x="406361" y="324624"/>
                </a:lnTo>
                <a:lnTo>
                  <a:pt x="401916" y="321906"/>
                </a:lnTo>
                <a:lnTo>
                  <a:pt x="398246" y="317550"/>
                </a:lnTo>
                <a:lnTo>
                  <a:pt x="396036" y="311315"/>
                </a:lnTo>
                <a:lnTo>
                  <a:pt x="395465" y="308165"/>
                </a:lnTo>
                <a:lnTo>
                  <a:pt x="394576" y="303174"/>
                </a:lnTo>
                <a:lnTo>
                  <a:pt x="396659" y="292925"/>
                </a:lnTo>
                <a:lnTo>
                  <a:pt x="396189" y="287870"/>
                </a:lnTo>
                <a:lnTo>
                  <a:pt x="394673" y="279572"/>
                </a:lnTo>
                <a:lnTo>
                  <a:pt x="391168" y="265947"/>
                </a:lnTo>
                <a:lnTo>
                  <a:pt x="388708" y="254050"/>
                </a:lnTo>
                <a:lnTo>
                  <a:pt x="388289" y="250088"/>
                </a:lnTo>
                <a:lnTo>
                  <a:pt x="388594" y="242074"/>
                </a:lnTo>
                <a:lnTo>
                  <a:pt x="388950" y="238112"/>
                </a:lnTo>
                <a:lnTo>
                  <a:pt x="389178" y="235432"/>
                </a:lnTo>
                <a:lnTo>
                  <a:pt x="391337" y="230073"/>
                </a:lnTo>
                <a:lnTo>
                  <a:pt x="390626" y="227482"/>
                </a:lnTo>
                <a:lnTo>
                  <a:pt x="389915" y="224777"/>
                </a:lnTo>
                <a:lnTo>
                  <a:pt x="385813" y="220535"/>
                </a:lnTo>
                <a:lnTo>
                  <a:pt x="381723" y="217246"/>
                </a:lnTo>
                <a:lnTo>
                  <a:pt x="376402" y="216369"/>
                </a:lnTo>
                <a:lnTo>
                  <a:pt x="373430" y="212458"/>
                </a:lnTo>
                <a:lnTo>
                  <a:pt x="372173" y="207073"/>
                </a:lnTo>
                <a:lnTo>
                  <a:pt x="373735" y="202692"/>
                </a:lnTo>
                <a:lnTo>
                  <a:pt x="377786" y="200126"/>
                </a:lnTo>
                <a:lnTo>
                  <a:pt x="379768" y="199199"/>
                </a:lnTo>
                <a:lnTo>
                  <a:pt x="382930" y="197700"/>
                </a:lnTo>
                <a:lnTo>
                  <a:pt x="390055" y="196875"/>
                </a:lnTo>
                <a:lnTo>
                  <a:pt x="393534" y="196532"/>
                </a:lnTo>
                <a:lnTo>
                  <a:pt x="398475" y="196062"/>
                </a:lnTo>
                <a:lnTo>
                  <a:pt x="408508" y="197573"/>
                </a:lnTo>
                <a:lnTo>
                  <a:pt x="413359" y="196532"/>
                </a:lnTo>
                <a:lnTo>
                  <a:pt x="418274" y="195491"/>
                </a:lnTo>
                <a:lnTo>
                  <a:pt x="428243" y="191985"/>
                </a:lnTo>
                <a:lnTo>
                  <a:pt x="431698" y="188341"/>
                </a:lnTo>
                <a:lnTo>
                  <a:pt x="435990" y="183819"/>
                </a:lnTo>
                <a:lnTo>
                  <a:pt x="439864" y="171310"/>
                </a:lnTo>
                <a:lnTo>
                  <a:pt x="440639" y="165125"/>
                </a:lnTo>
                <a:lnTo>
                  <a:pt x="441312" y="159943"/>
                </a:lnTo>
                <a:lnTo>
                  <a:pt x="440816" y="148907"/>
                </a:lnTo>
                <a:lnTo>
                  <a:pt x="438226" y="144360"/>
                </a:lnTo>
                <a:lnTo>
                  <a:pt x="436232" y="140817"/>
                </a:lnTo>
                <a:lnTo>
                  <a:pt x="429298" y="135610"/>
                </a:lnTo>
                <a:lnTo>
                  <a:pt x="425437" y="134454"/>
                </a:lnTo>
                <a:lnTo>
                  <a:pt x="421652" y="133324"/>
                </a:lnTo>
                <a:lnTo>
                  <a:pt x="413626" y="136207"/>
                </a:lnTo>
                <a:lnTo>
                  <a:pt x="409714" y="135648"/>
                </a:lnTo>
                <a:lnTo>
                  <a:pt x="407682" y="135369"/>
                </a:lnTo>
                <a:lnTo>
                  <a:pt x="403097" y="134493"/>
                </a:lnTo>
                <a:lnTo>
                  <a:pt x="401980" y="132765"/>
                </a:lnTo>
                <a:lnTo>
                  <a:pt x="399986" y="129654"/>
                </a:lnTo>
                <a:lnTo>
                  <a:pt x="404342" y="121450"/>
                </a:lnTo>
                <a:lnTo>
                  <a:pt x="402958" y="118021"/>
                </a:lnTo>
                <a:lnTo>
                  <a:pt x="401104" y="113372"/>
                </a:lnTo>
                <a:lnTo>
                  <a:pt x="392417" y="107238"/>
                </a:lnTo>
                <a:lnTo>
                  <a:pt x="388226" y="104482"/>
                </a:lnTo>
                <a:lnTo>
                  <a:pt x="384695" y="102184"/>
                </a:lnTo>
                <a:lnTo>
                  <a:pt x="376720" y="99187"/>
                </a:lnTo>
                <a:lnTo>
                  <a:pt x="372770" y="97739"/>
                </a:lnTo>
                <a:lnTo>
                  <a:pt x="368668" y="96227"/>
                </a:lnTo>
                <a:lnTo>
                  <a:pt x="360070" y="94424"/>
                </a:lnTo>
                <a:lnTo>
                  <a:pt x="356095" y="92646"/>
                </a:lnTo>
                <a:lnTo>
                  <a:pt x="352348" y="90995"/>
                </a:lnTo>
                <a:lnTo>
                  <a:pt x="344576" y="87439"/>
                </a:lnTo>
                <a:lnTo>
                  <a:pt x="342074" y="84188"/>
                </a:lnTo>
                <a:lnTo>
                  <a:pt x="338505" y="79552"/>
                </a:lnTo>
                <a:lnTo>
                  <a:pt x="339242" y="66268"/>
                </a:lnTo>
                <a:lnTo>
                  <a:pt x="335546" y="61734"/>
                </a:lnTo>
                <a:lnTo>
                  <a:pt x="332470" y="58856"/>
                </a:lnTo>
                <a:lnTo>
                  <a:pt x="320466" y="52134"/>
                </a:lnTo>
                <a:lnTo>
                  <a:pt x="308736" y="47472"/>
                </a:lnTo>
                <a:lnTo>
                  <a:pt x="294989" y="45596"/>
                </a:lnTo>
                <a:lnTo>
                  <a:pt x="283133" y="42633"/>
                </a:lnTo>
                <a:lnTo>
                  <a:pt x="278650" y="39497"/>
                </a:lnTo>
                <a:lnTo>
                  <a:pt x="272808" y="29197"/>
                </a:lnTo>
                <a:lnTo>
                  <a:pt x="272021" y="23799"/>
                </a:lnTo>
                <a:lnTo>
                  <a:pt x="271513" y="20523"/>
                </a:lnTo>
                <a:lnTo>
                  <a:pt x="273837" y="12928"/>
                </a:lnTo>
                <a:lnTo>
                  <a:pt x="275348" y="8458"/>
                </a:lnTo>
                <a:lnTo>
                  <a:pt x="273151" y="8204"/>
                </a:lnTo>
                <a:lnTo>
                  <a:pt x="270243" y="8051"/>
                </a:lnTo>
                <a:lnTo>
                  <a:pt x="264363" y="7112"/>
                </a:lnTo>
                <a:lnTo>
                  <a:pt x="261556" y="7861"/>
                </a:lnTo>
                <a:lnTo>
                  <a:pt x="258597" y="8623"/>
                </a:lnTo>
                <a:lnTo>
                  <a:pt x="253720" y="12674"/>
                </a:lnTo>
                <a:lnTo>
                  <a:pt x="251053" y="14198"/>
                </a:lnTo>
                <a:lnTo>
                  <a:pt x="248627" y="15557"/>
                </a:lnTo>
                <a:lnTo>
                  <a:pt x="244030" y="19151"/>
                </a:lnTo>
                <a:lnTo>
                  <a:pt x="241261" y="19456"/>
                </a:lnTo>
                <a:lnTo>
                  <a:pt x="238531" y="19723"/>
                </a:lnTo>
                <a:lnTo>
                  <a:pt x="232651" y="18338"/>
                </a:lnTo>
                <a:lnTo>
                  <a:pt x="229717" y="15290"/>
                </a:lnTo>
                <a:lnTo>
                  <a:pt x="228307" y="11671"/>
                </a:lnTo>
                <a:lnTo>
                  <a:pt x="230416" y="9347"/>
                </a:lnTo>
                <a:lnTo>
                  <a:pt x="234226" y="11836"/>
                </a:lnTo>
                <a:lnTo>
                  <a:pt x="237413" y="11125"/>
                </a:lnTo>
                <a:lnTo>
                  <a:pt x="240614" y="9347"/>
                </a:lnTo>
                <a:lnTo>
                  <a:pt x="241858" y="6502"/>
                </a:lnTo>
                <a:lnTo>
                  <a:pt x="241338" y="3149"/>
                </a:lnTo>
                <a:lnTo>
                  <a:pt x="239102" y="647"/>
                </a:lnTo>
                <a:lnTo>
                  <a:pt x="234988" y="114"/>
                </a:lnTo>
                <a:lnTo>
                  <a:pt x="230936" y="0"/>
                </a:lnTo>
                <a:lnTo>
                  <a:pt x="226682" y="1257"/>
                </a:lnTo>
                <a:lnTo>
                  <a:pt x="224599" y="1866"/>
                </a:lnTo>
                <a:lnTo>
                  <a:pt x="221818" y="2667"/>
                </a:lnTo>
                <a:lnTo>
                  <a:pt x="216560" y="5346"/>
                </a:lnTo>
                <a:lnTo>
                  <a:pt x="213715" y="5854"/>
                </a:lnTo>
                <a:lnTo>
                  <a:pt x="211137" y="6311"/>
                </a:lnTo>
                <a:lnTo>
                  <a:pt x="205841" y="5702"/>
                </a:lnTo>
                <a:lnTo>
                  <a:pt x="203212" y="5854"/>
                </a:lnTo>
                <a:lnTo>
                  <a:pt x="200659" y="6007"/>
                </a:lnTo>
                <a:lnTo>
                  <a:pt x="195427" y="6197"/>
                </a:lnTo>
                <a:lnTo>
                  <a:pt x="190830" y="7988"/>
                </a:lnTo>
                <a:lnTo>
                  <a:pt x="187121" y="11201"/>
                </a:lnTo>
                <a:lnTo>
                  <a:pt x="185280" y="12738"/>
                </a:lnTo>
                <a:lnTo>
                  <a:pt x="181457" y="15925"/>
                </a:lnTo>
                <a:lnTo>
                  <a:pt x="175298" y="24117"/>
                </a:lnTo>
                <a:lnTo>
                  <a:pt x="170967" y="26504"/>
                </a:lnTo>
                <a:lnTo>
                  <a:pt x="166382" y="29032"/>
                </a:lnTo>
                <a:lnTo>
                  <a:pt x="155549" y="29578"/>
                </a:lnTo>
                <a:lnTo>
                  <a:pt x="150647" y="31394"/>
                </a:lnTo>
                <a:lnTo>
                  <a:pt x="147548" y="32562"/>
                </a:lnTo>
                <a:lnTo>
                  <a:pt x="141312" y="35306"/>
                </a:lnTo>
                <a:lnTo>
                  <a:pt x="138887" y="37579"/>
                </a:lnTo>
                <a:lnTo>
                  <a:pt x="136042" y="40220"/>
                </a:lnTo>
                <a:lnTo>
                  <a:pt x="132194" y="47193"/>
                </a:lnTo>
                <a:lnTo>
                  <a:pt x="130733" y="50800"/>
                </a:lnTo>
                <a:lnTo>
                  <a:pt x="129882" y="52870"/>
                </a:lnTo>
                <a:lnTo>
                  <a:pt x="130073" y="57708"/>
                </a:lnTo>
                <a:lnTo>
                  <a:pt x="127368" y="61315"/>
                </a:lnTo>
                <a:lnTo>
                  <a:pt x="122669" y="62623"/>
                </a:lnTo>
                <a:lnTo>
                  <a:pt x="120751" y="63855"/>
                </a:lnTo>
                <a:lnTo>
                  <a:pt x="117665" y="65811"/>
                </a:lnTo>
                <a:lnTo>
                  <a:pt x="110642" y="69278"/>
                </a:lnTo>
                <a:lnTo>
                  <a:pt x="108991" y="72529"/>
                </a:lnTo>
                <a:lnTo>
                  <a:pt x="107137" y="76212"/>
                </a:lnTo>
                <a:lnTo>
                  <a:pt x="109385" y="84924"/>
                </a:lnTo>
                <a:lnTo>
                  <a:pt x="108991" y="89027"/>
                </a:lnTo>
                <a:lnTo>
                  <a:pt x="108508" y="93802"/>
                </a:lnTo>
                <a:lnTo>
                  <a:pt x="107581" y="103720"/>
                </a:lnTo>
                <a:lnTo>
                  <a:pt x="105168" y="107886"/>
                </a:lnTo>
                <a:lnTo>
                  <a:pt x="103428" y="110896"/>
                </a:lnTo>
                <a:lnTo>
                  <a:pt x="97320" y="114833"/>
                </a:lnTo>
                <a:lnTo>
                  <a:pt x="94678" y="117106"/>
                </a:lnTo>
                <a:lnTo>
                  <a:pt x="91617" y="119761"/>
                </a:lnTo>
                <a:lnTo>
                  <a:pt x="84696" y="124333"/>
                </a:lnTo>
                <a:lnTo>
                  <a:pt x="82346" y="127622"/>
                </a:lnTo>
                <a:lnTo>
                  <a:pt x="80175" y="130683"/>
                </a:lnTo>
                <a:lnTo>
                  <a:pt x="78219" y="138087"/>
                </a:lnTo>
                <a:lnTo>
                  <a:pt x="76898" y="141566"/>
                </a:lnTo>
                <a:lnTo>
                  <a:pt x="75463" y="145427"/>
                </a:lnTo>
                <a:lnTo>
                  <a:pt x="74167" y="154038"/>
                </a:lnTo>
                <a:lnTo>
                  <a:pt x="71285" y="156984"/>
                </a:lnTo>
                <a:lnTo>
                  <a:pt x="68884" y="159448"/>
                </a:lnTo>
                <a:lnTo>
                  <a:pt x="61760" y="161188"/>
                </a:lnTo>
                <a:lnTo>
                  <a:pt x="58432" y="162052"/>
                </a:lnTo>
                <a:lnTo>
                  <a:pt x="55816" y="162737"/>
                </a:lnTo>
                <a:lnTo>
                  <a:pt x="49961" y="161975"/>
                </a:lnTo>
                <a:lnTo>
                  <a:pt x="45885" y="164757"/>
                </a:lnTo>
                <a:lnTo>
                  <a:pt x="44602" y="169430"/>
                </a:lnTo>
                <a:lnTo>
                  <a:pt x="43395" y="171310"/>
                </a:lnTo>
                <a:lnTo>
                  <a:pt x="41592" y="174028"/>
                </a:lnTo>
                <a:lnTo>
                  <a:pt x="37960" y="179590"/>
                </a:lnTo>
                <a:lnTo>
                  <a:pt x="35420" y="181622"/>
                </a:lnTo>
                <a:lnTo>
                  <a:pt x="32931" y="183603"/>
                </a:lnTo>
                <a:lnTo>
                  <a:pt x="27355" y="185115"/>
                </a:lnTo>
                <a:lnTo>
                  <a:pt x="23418" y="186804"/>
                </a:lnTo>
                <a:lnTo>
                  <a:pt x="26314" y="191668"/>
                </a:lnTo>
                <a:lnTo>
                  <a:pt x="31076" y="199783"/>
                </a:lnTo>
                <a:lnTo>
                  <a:pt x="32880" y="203365"/>
                </a:lnTo>
                <a:lnTo>
                  <a:pt x="35572" y="208749"/>
                </a:lnTo>
                <a:lnTo>
                  <a:pt x="40754" y="219697"/>
                </a:lnTo>
                <a:lnTo>
                  <a:pt x="42468" y="225475"/>
                </a:lnTo>
                <a:lnTo>
                  <a:pt x="44068" y="230847"/>
                </a:lnTo>
                <a:lnTo>
                  <a:pt x="44729" y="242201"/>
                </a:lnTo>
                <a:lnTo>
                  <a:pt x="46291" y="247586"/>
                </a:lnTo>
                <a:lnTo>
                  <a:pt x="47637" y="252196"/>
                </a:lnTo>
                <a:lnTo>
                  <a:pt x="51092" y="261315"/>
                </a:lnTo>
                <a:lnTo>
                  <a:pt x="53720" y="265341"/>
                </a:lnTo>
                <a:lnTo>
                  <a:pt x="56159" y="269100"/>
                </a:lnTo>
                <a:lnTo>
                  <a:pt x="62547" y="275577"/>
                </a:lnTo>
                <a:lnTo>
                  <a:pt x="66027" y="278384"/>
                </a:lnTo>
                <a:lnTo>
                  <a:pt x="69087" y="280860"/>
                </a:lnTo>
                <a:lnTo>
                  <a:pt x="75831" y="284988"/>
                </a:lnTo>
                <a:lnTo>
                  <a:pt x="79451" y="286537"/>
                </a:lnTo>
                <a:lnTo>
                  <a:pt x="83070" y="288099"/>
                </a:lnTo>
                <a:lnTo>
                  <a:pt x="91465" y="288391"/>
                </a:lnTo>
                <a:lnTo>
                  <a:pt x="94678" y="290703"/>
                </a:lnTo>
                <a:lnTo>
                  <a:pt x="97345" y="292646"/>
                </a:lnTo>
                <a:lnTo>
                  <a:pt x="100583" y="298742"/>
                </a:lnTo>
                <a:lnTo>
                  <a:pt x="101917" y="301764"/>
                </a:lnTo>
                <a:lnTo>
                  <a:pt x="103822" y="306120"/>
                </a:lnTo>
                <a:lnTo>
                  <a:pt x="106019" y="315518"/>
                </a:lnTo>
                <a:lnTo>
                  <a:pt x="106629" y="320243"/>
                </a:lnTo>
                <a:lnTo>
                  <a:pt x="107403" y="326453"/>
                </a:lnTo>
                <a:lnTo>
                  <a:pt x="108445" y="339267"/>
                </a:lnTo>
                <a:lnTo>
                  <a:pt x="106629" y="345249"/>
                </a:lnTo>
                <a:lnTo>
                  <a:pt x="105397" y="349313"/>
                </a:lnTo>
                <a:lnTo>
                  <a:pt x="99936" y="356133"/>
                </a:lnTo>
                <a:lnTo>
                  <a:pt x="97205" y="359384"/>
                </a:lnTo>
                <a:lnTo>
                  <a:pt x="93905" y="362821"/>
                </a:lnTo>
                <a:lnTo>
                  <a:pt x="83594" y="371985"/>
                </a:lnTo>
                <a:lnTo>
                  <a:pt x="74726" y="380580"/>
                </a:lnTo>
                <a:lnTo>
                  <a:pt x="73864" y="381688"/>
                </a:lnTo>
                <a:lnTo>
                  <a:pt x="66675" y="392725"/>
                </a:lnTo>
                <a:lnTo>
                  <a:pt x="60604" y="403783"/>
                </a:lnTo>
                <a:lnTo>
                  <a:pt x="58013" y="409079"/>
                </a:lnTo>
                <a:lnTo>
                  <a:pt x="54432" y="420395"/>
                </a:lnTo>
                <a:lnTo>
                  <a:pt x="52260" y="425894"/>
                </a:lnTo>
                <a:lnTo>
                  <a:pt x="50647" y="429945"/>
                </a:lnTo>
                <a:lnTo>
                  <a:pt x="47675" y="438200"/>
                </a:lnTo>
                <a:lnTo>
                  <a:pt x="45567" y="442010"/>
                </a:lnTo>
                <a:lnTo>
                  <a:pt x="43586" y="445566"/>
                </a:lnTo>
                <a:lnTo>
                  <a:pt x="37833" y="451548"/>
                </a:lnTo>
                <a:lnTo>
                  <a:pt x="36131" y="455244"/>
                </a:lnTo>
                <a:lnTo>
                  <a:pt x="34645" y="458508"/>
                </a:lnTo>
                <a:lnTo>
                  <a:pt x="33261" y="465658"/>
                </a:lnTo>
                <a:lnTo>
                  <a:pt x="32689" y="469201"/>
                </a:lnTo>
                <a:lnTo>
                  <a:pt x="31788" y="474751"/>
                </a:lnTo>
                <a:lnTo>
                  <a:pt x="31851" y="486130"/>
                </a:lnTo>
                <a:lnTo>
                  <a:pt x="30873" y="491667"/>
                </a:lnTo>
                <a:lnTo>
                  <a:pt x="29971" y="496938"/>
                </a:lnTo>
                <a:lnTo>
                  <a:pt x="27482" y="507453"/>
                </a:lnTo>
                <a:lnTo>
                  <a:pt x="25260" y="512318"/>
                </a:lnTo>
                <a:lnTo>
                  <a:pt x="22923" y="517474"/>
                </a:lnTo>
                <a:lnTo>
                  <a:pt x="15189" y="526059"/>
                </a:lnTo>
                <a:lnTo>
                  <a:pt x="12763" y="531177"/>
                </a:lnTo>
                <a:lnTo>
                  <a:pt x="10985" y="534911"/>
                </a:lnTo>
                <a:lnTo>
                  <a:pt x="8851" y="542925"/>
                </a:lnTo>
                <a:lnTo>
                  <a:pt x="7861" y="546925"/>
                </a:lnTo>
                <a:lnTo>
                  <a:pt x="7551" y="548240"/>
                </a:lnTo>
                <a:lnTo>
                  <a:pt x="5067" y="561152"/>
                </a:lnTo>
                <a:lnTo>
                  <a:pt x="2984" y="573582"/>
                </a:lnTo>
                <a:lnTo>
                  <a:pt x="2222" y="578078"/>
                </a:lnTo>
                <a:lnTo>
                  <a:pt x="444" y="587121"/>
                </a:lnTo>
                <a:lnTo>
                  <a:pt x="266" y="591693"/>
                </a:lnTo>
                <a:lnTo>
                  <a:pt x="0" y="597916"/>
                </a:lnTo>
                <a:lnTo>
                  <a:pt x="584" y="610450"/>
                </a:lnTo>
                <a:lnTo>
                  <a:pt x="1892" y="616508"/>
                </a:lnTo>
                <a:lnTo>
                  <a:pt x="3073" y="622109"/>
                </a:lnTo>
                <a:lnTo>
                  <a:pt x="7569" y="632675"/>
                </a:lnTo>
                <a:lnTo>
                  <a:pt x="9867" y="637895"/>
                </a:lnTo>
                <a:lnTo>
                  <a:pt x="12710" y="644163"/>
                </a:lnTo>
                <a:lnTo>
                  <a:pt x="18851" y="656697"/>
                </a:lnTo>
                <a:lnTo>
                  <a:pt x="24714" y="667435"/>
                </a:lnTo>
                <a:lnTo>
                  <a:pt x="26250" y="669841"/>
                </a:lnTo>
                <a:lnTo>
                  <a:pt x="34094" y="680811"/>
                </a:lnTo>
                <a:lnTo>
                  <a:pt x="41579" y="690816"/>
                </a:lnTo>
                <a:lnTo>
                  <a:pt x="44830" y="695248"/>
                </a:lnTo>
                <a:lnTo>
                  <a:pt x="54813" y="708406"/>
                </a:lnTo>
                <a:lnTo>
                  <a:pt x="223329" y="704583"/>
                </a:lnTo>
                <a:lnTo>
                  <a:pt x="225204" y="701645"/>
                </a:lnTo>
                <a:lnTo>
                  <a:pt x="232384" y="690453"/>
                </a:lnTo>
                <a:lnTo>
                  <a:pt x="241559" y="676311"/>
                </a:lnTo>
                <a:lnTo>
                  <a:pt x="249059" y="665086"/>
                </a:lnTo>
                <a:lnTo>
                  <a:pt x="250630" y="662922"/>
                </a:lnTo>
                <a:lnTo>
                  <a:pt x="258951" y="652306"/>
                </a:lnTo>
                <a:lnTo>
                  <a:pt x="266077" y="642061"/>
                </a:lnTo>
                <a:lnTo>
                  <a:pt x="266924" y="640371"/>
                </a:lnTo>
                <a:lnTo>
                  <a:pt x="271661" y="627959"/>
                </a:lnTo>
                <a:lnTo>
                  <a:pt x="275513" y="615975"/>
                </a:lnTo>
                <a:lnTo>
                  <a:pt x="277317" y="610285"/>
                </a:lnTo>
                <a:lnTo>
                  <a:pt x="278688" y="598017"/>
                </a:lnTo>
                <a:lnTo>
                  <a:pt x="281863" y="592963"/>
                </a:lnTo>
                <a:lnTo>
                  <a:pt x="283971" y="589584"/>
                </a:lnTo>
                <a:lnTo>
                  <a:pt x="290639" y="584873"/>
                </a:lnTo>
                <a:lnTo>
                  <a:pt x="293801" y="582460"/>
                </a:lnTo>
                <a:lnTo>
                  <a:pt x="296519" y="580377"/>
                </a:lnTo>
                <a:lnTo>
                  <a:pt x="301955" y="575830"/>
                </a:lnTo>
                <a:lnTo>
                  <a:pt x="305219" y="574840"/>
                </a:lnTo>
                <a:lnTo>
                  <a:pt x="307530" y="574141"/>
                </a:lnTo>
                <a:lnTo>
                  <a:pt x="312572" y="574065"/>
                </a:lnTo>
                <a:lnTo>
                  <a:pt x="314832" y="574840"/>
                </a:lnTo>
                <a:lnTo>
                  <a:pt x="317385" y="575729"/>
                </a:lnTo>
                <a:lnTo>
                  <a:pt x="321221" y="579894"/>
                </a:lnTo>
                <a:lnTo>
                  <a:pt x="324891" y="582739"/>
                </a:lnTo>
                <a:lnTo>
                  <a:pt x="327659" y="585685"/>
                </a:lnTo>
                <a:lnTo>
                  <a:pt x="331876" y="587006"/>
                </a:lnTo>
                <a:lnTo>
                  <a:pt x="337299" y="587082"/>
                </a:lnTo>
                <a:lnTo>
                  <a:pt x="341756" y="584669"/>
                </a:lnTo>
                <a:lnTo>
                  <a:pt x="344906" y="579932"/>
                </a:lnTo>
                <a:lnTo>
                  <a:pt x="345452" y="577380"/>
                </a:lnTo>
                <a:lnTo>
                  <a:pt x="345909" y="575259"/>
                </a:lnTo>
                <a:lnTo>
                  <a:pt x="343319" y="570966"/>
                </a:lnTo>
                <a:lnTo>
                  <a:pt x="343814" y="568858"/>
                </a:lnTo>
                <a:lnTo>
                  <a:pt x="344474" y="566191"/>
                </a:lnTo>
                <a:lnTo>
                  <a:pt x="349491" y="562698"/>
                </a:lnTo>
                <a:lnTo>
                  <a:pt x="351485" y="557847"/>
                </a:lnTo>
                <a:lnTo>
                  <a:pt x="350265" y="552170"/>
                </a:lnTo>
                <a:lnTo>
                  <a:pt x="353313" y="548233"/>
                </a:lnTo>
                <a:lnTo>
                  <a:pt x="358673" y="547357"/>
                </a:lnTo>
                <a:lnTo>
                  <a:pt x="361035" y="546582"/>
                </a:lnTo>
                <a:lnTo>
                  <a:pt x="364642" y="545388"/>
                </a:lnTo>
                <a:lnTo>
                  <a:pt x="372503" y="544601"/>
                </a:lnTo>
                <a:lnTo>
                  <a:pt x="375729" y="542582"/>
                </a:lnTo>
                <a:lnTo>
                  <a:pt x="380237" y="539737"/>
                </a:lnTo>
                <a:lnTo>
                  <a:pt x="386537" y="530758"/>
                </a:lnTo>
                <a:lnTo>
                  <a:pt x="389661" y="526465"/>
                </a:lnTo>
                <a:lnTo>
                  <a:pt x="392341" y="522808"/>
                </a:lnTo>
                <a:lnTo>
                  <a:pt x="395909" y="514273"/>
                </a:lnTo>
                <a:lnTo>
                  <a:pt x="399097" y="511060"/>
                </a:lnTo>
                <a:lnTo>
                  <a:pt x="402094" y="508012"/>
                </a:lnTo>
                <a:lnTo>
                  <a:pt x="410502" y="504939"/>
                </a:lnTo>
                <a:lnTo>
                  <a:pt x="413600" y="502005"/>
                </a:lnTo>
                <a:lnTo>
                  <a:pt x="416940" y="498805"/>
                </a:lnTo>
                <a:lnTo>
                  <a:pt x="421487" y="490575"/>
                </a:lnTo>
                <a:lnTo>
                  <a:pt x="424103" y="486778"/>
                </a:lnTo>
                <a:lnTo>
                  <a:pt x="426681" y="483031"/>
                </a:lnTo>
                <a:lnTo>
                  <a:pt x="430517" y="474091"/>
                </a:lnTo>
                <a:lnTo>
                  <a:pt x="434441" y="471728"/>
                </a:lnTo>
                <a:lnTo>
                  <a:pt x="437641" y="469823"/>
                </a:lnTo>
                <a:lnTo>
                  <a:pt x="445566" y="470027"/>
                </a:lnTo>
                <a:lnTo>
                  <a:pt x="453783" y="470192"/>
                </a:lnTo>
                <a:lnTo>
                  <a:pt x="462584" y="472262"/>
                </a:lnTo>
                <a:lnTo>
                  <a:pt x="467055" y="472821"/>
                </a:lnTo>
                <a:lnTo>
                  <a:pt x="470788" y="473278"/>
                </a:lnTo>
                <a:lnTo>
                  <a:pt x="478332" y="474713"/>
                </a:lnTo>
                <a:lnTo>
                  <a:pt x="482091" y="474268"/>
                </a:lnTo>
                <a:lnTo>
                  <a:pt x="487324" y="473646"/>
                </a:lnTo>
                <a:lnTo>
                  <a:pt x="496798" y="468210"/>
                </a:lnTo>
                <a:lnTo>
                  <a:pt x="502005" y="467385"/>
                </a:lnTo>
                <a:lnTo>
                  <a:pt x="505726" y="466801"/>
                </a:lnTo>
                <a:lnTo>
                  <a:pt x="513333" y="468299"/>
                </a:lnTo>
                <a:lnTo>
                  <a:pt x="517067" y="467753"/>
                </a:lnTo>
                <a:lnTo>
                  <a:pt x="520458" y="467258"/>
                </a:lnTo>
                <a:lnTo>
                  <a:pt x="527100" y="465213"/>
                </a:lnTo>
                <a:lnTo>
                  <a:pt x="530097" y="463575"/>
                </a:lnTo>
                <a:lnTo>
                  <a:pt x="534225" y="461365"/>
                </a:lnTo>
                <a:lnTo>
                  <a:pt x="542226" y="455828"/>
                </a:lnTo>
                <a:lnTo>
                  <a:pt x="544601" y="451815"/>
                </a:lnTo>
                <a:lnTo>
                  <a:pt x="546201" y="449072"/>
                </a:lnTo>
                <a:lnTo>
                  <a:pt x="545604" y="442252"/>
                </a:lnTo>
                <a:lnTo>
                  <a:pt x="546773" y="439293"/>
                </a:lnTo>
                <a:lnTo>
                  <a:pt x="547928" y="436422"/>
                </a:lnTo>
                <a:lnTo>
                  <a:pt x="551179" y="430822"/>
                </a:lnTo>
                <a:lnTo>
                  <a:pt x="555980" y="427228"/>
                </a:lnTo>
                <a:lnTo>
                  <a:pt x="562051" y="426656"/>
                </a:lnTo>
                <a:lnTo>
                  <a:pt x="564718" y="425526"/>
                </a:lnTo>
                <a:lnTo>
                  <a:pt x="568070" y="424002"/>
                </a:lnTo>
                <a:lnTo>
                  <a:pt x="571106" y="422541"/>
                </a:lnTo>
                <a:lnTo>
                  <a:pt x="574713" y="420624"/>
                </a:lnTo>
                <a:lnTo>
                  <a:pt x="576503" y="419074"/>
                </a:lnTo>
                <a:lnTo>
                  <a:pt x="579246" y="416674"/>
                </a:lnTo>
                <a:lnTo>
                  <a:pt x="583818" y="410768"/>
                </a:lnTo>
                <a:lnTo>
                  <a:pt x="585190" y="407416"/>
                </a:lnTo>
                <a:lnTo>
                  <a:pt x="586384" y="404482"/>
                </a:lnTo>
                <a:lnTo>
                  <a:pt x="585635" y="397827"/>
                </a:lnTo>
                <a:lnTo>
                  <a:pt x="586828" y="394893"/>
                </a:lnTo>
                <a:lnTo>
                  <a:pt x="584428" y="392188"/>
                </a:lnTo>
                <a:lnTo>
                  <a:pt x="582142" y="387388"/>
                </a:lnTo>
                <a:lnTo>
                  <a:pt x="581380" y="384759"/>
                </a:lnTo>
                <a:lnTo>
                  <a:pt x="580567" y="381889"/>
                </a:lnTo>
                <a:lnTo>
                  <a:pt x="579920" y="375399"/>
                </a:lnTo>
                <a:lnTo>
                  <a:pt x="581380" y="372795"/>
                </a:lnTo>
                <a:lnTo>
                  <a:pt x="582421" y="370954"/>
                </a:lnTo>
                <a:lnTo>
                  <a:pt x="587603" y="3702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5361657" y="2171298"/>
            <a:ext cx="402396" cy="483004"/>
          </a:xfrm>
          <a:custGeom>
            <a:avLst/>
            <a:gdLst/>
            <a:ahLst/>
            <a:cxnLst/>
            <a:rect l="l" t="t" r="r" b="b"/>
            <a:pathLst>
              <a:path w="590181" h="708405">
                <a:moveTo>
                  <a:pt x="568070" y="424002"/>
                </a:moveTo>
                <a:lnTo>
                  <a:pt x="566800" y="424611"/>
                </a:lnTo>
                <a:lnTo>
                  <a:pt x="565632" y="425132"/>
                </a:lnTo>
                <a:lnTo>
                  <a:pt x="564718" y="425526"/>
                </a:lnTo>
                <a:lnTo>
                  <a:pt x="562051" y="426656"/>
                </a:lnTo>
                <a:lnTo>
                  <a:pt x="555980" y="427228"/>
                </a:lnTo>
                <a:lnTo>
                  <a:pt x="553656" y="428980"/>
                </a:lnTo>
                <a:lnTo>
                  <a:pt x="551179" y="430822"/>
                </a:lnTo>
                <a:lnTo>
                  <a:pt x="547928" y="436422"/>
                </a:lnTo>
                <a:lnTo>
                  <a:pt x="546773" y="439293"/>
                </a:lnTo>
                <a:lnTo>
                  <a:pt x="545604" y="442252"/>
                </a:lnTo>
                <a:lnTo>
                  <a:pt x="546201" y="449072"/>
                </a:lnTo>
                <a:lnTo>
                  <a:pt x="544601" y="451815"/>
                </a:lnTo>
                <a:lnTo>
                  <a:pt x="542226" y="455828"/>
                </a:lnTo>
                <a:lnTo>
                  <a:pt x="534225" y="461365"/>
                </a:lnTo>
                <a:lnTo>
                  <a:pt x="530097" y="463575"/>
                </a:lnTo>
                <a:lnTo>
                  <a:pt x="527100" y="465213"/>
                </a:lnTo>
                <a:lnTo>
                  <a:pt x="520458" y="467258"/>
                </a:lnTo>
                <a:lnTo>
                  <a:pt x="517067" y="467753"/>
                </a:lnTo>
                <a:lnTo>
                  <a:pt x="513333" y="468299"/>
                </a:lnTo>
                <a:lnTo>
                  <a:pt x="505726" y="466801"/>
                </a:lnTo>
                <a:lnTo>
                  <a:pt x="502005" y="467385"/>
                </a:lnTo>
                <a:lnTo>
                  <a:pt x="496798" y="468210"/>
                </a:lnTo>
                <a:lnTo>
                  <a:pt x="487324" y="473646"/>
                </a:lnTo>
                <a:lnTo>
                  <a:pt x="482091" y="474268"/>
                </a:lnTo>
                <a:lnTo>
                  <a:pt x="478332" y="474713"/>
                </a:lnTo>
                <a:lnTo>
                  <a:pt x="470788" y="473278"/>
                </a:lnTo>
                <a:lnTo>
                  <a:pt x="467055" y="472821"/>
                </a:lnTo>
                <a:lnTo>
                  <a:pt x="462584" y="472262"/>
                </a:lnTo>
                <a:lnTo>
                  <a:pt x="453783" y="470192"/>
                </a:lnTo>
                <a:lnTo>
                  <a:pt x="449300" y="470103"/>
                </a:lnTo>
                <a:lnTo>
                  <a:pt x="445566" y="470027"/>
                </a:lnTo>
                <a:lnTo>
                  <a:pt x="437641" y="469823"/>
                </a:lnTo>
                <a:lnTo>
                  <a:pt x="434441" y="471728"/>
                </a:lnTo>
                <a:lnTo>
                  <a:pt x="430517" y="474091"/>
                </a:lnTo>
                <a:lnTo>
                  <a:pt x="426681" y="483031"/>
                </a:lnTo>
                <a:lnTo>
                  <a:pt x="424103" y="486778"/>
                </a:lnTo>
                <a:lnTo>
                  <a:pt x="421487" y="490575"/>
                </a:lnTo>
                <a:lnTo>
                  <a:pt x="416940" y="498805"/>
                </a:lnTo>
                <a:lnTo>
                  <a:pt x="413600" y="502005"/>
                </a:lnTo>
                <a:lnTo>
                  <a:pt x="410502" y="504939"/>
                </a:lnTo>
                <a:lnTo>
                  <a:pt x="402094" y="508012"/>
                </a:lnTo>
                <a:lnTo>
                  <a:pt x="399097" y="511060"/>
                </a:lnTo>
                <a:lnTo>
                  <a:pt x="395909" y="514273"/>
                </a:lnTo>
                <a:lnTo>
                  <a:pt x="392341" y="522808"/>
                </a:lnTo>
                <a:lnTo>
                  <a:pt x="389661" y="526465"/>
                </a:lnTo>
                <a:lnTo>
                  <a:pt x="386537" y="530758"/>
                </a:lnTo>
                <a:lnTo>
                  <a:pt x="380237" y="539737"/>
                </a:lnTo>
                <a:lnTo>
                  <a:pt x="375729" y="542582"/>
                </a:lnTo>
                <a:lnTo>
                  <a:pt x="372503" y="544601"/>
                </a:lnTo>
                <a:lnTo>
                  <a:pt x="364642" y="545388"/>
                </a:lnTo>
                <a:lnTo>
                  <a:pt x="361035" y="546582"/>
                </a:lnTo>
                <a:lnTo>
                  <a:pt x="358673" y="547357"/>
                </a:lnTo>
                <a:lnTo>
                  <a:pt x="353313" y="548233"/>
                </a:lnTo>
                <a:lnTo>
                  <a:pt x="351789" y="550202"/>
                </a:lnTo>
                <a:lnTo>
                  <a:pt x="350265" y="552170"/>
                </a:lnTo>
                <a:lnTo>
                  <a:pt x="351485" y="557847"/>
                </a:lnTo>
                <a:lnTo>
                  <a:pt x="350532" y="560158"/>
                </a:lnTo>
                <a:lnTo>
                  <a:pt x="349491" y="562698"/>
                </a:lnTo>
                <a:lnTo>
                  <a:pt x="344474" y="566191"/>
                </a:lnTo>
                <a:lnTo>
                  <a:pt x="343814" y="568858"/>
                </a:lnTo>
                <a:lnTo>
                  <a:pt x="343319" y="570966"/>
                </a:lnTo>
                <a:lnTo>
                  <a:pt x="345909" y="575259"/>
                </a:lnTo>
                <a:lnTo>
                  <a:pt x="345452" y="577380"/>
                </a:lnTo>
                <a:lnTo>
                  <a:pt x="344906" y="579932"/>
                </a:lnTo>
                <a:lnTo>
                  <a:pt x="341756" y="584669"/>
                </a:lnTo>
                <a:lnTo>
                  <a:pt x="339483" y="585889"/>
                </a:lnTo>
                <a:lnTo>
                  <a:pt x="337299" y="587082"/>
                </a:lnTo>
                <a:lnTo>
                  <a:pt x="331876" y="587006"/>
                </a:lnTo>
                <a:lnTo>
                  <a:pt x="329501" y="586270"/>
                </a:lnTo>
                <a:lnTo>
                  <a:pt x="327659" y="585685"/>
                </a:lnTo>
                <a:lnTo>
                  <a:pt x="324891" y="582739"/>
                </a:lnTo>
                <a:lnTo>
                  <a:pt x="323354" y="581545"/>
                </a:lnTo>
                <a:lnTo>
                  <a:pt x="321221" y="579894"/>
                </a:lnTo>
                <a:lnTo>
                  <a:pt x="317385" y="575729"/>
                </a:lnTo>
                <a:lnTo>
                  <a:pt x="314832" y="574840"/>
                </a:lnTo>
                <a:lnTo>
                  <a:pt x="312572" y="574065"/>
                </a:lnTo>
                <a:lnTo>
                  <a:pt x="307530" y="574141"/>
                </a:lnTo>
                <a:lnTo>
                  <a:pt x="305219" y="574840"/>
                </a:lnTo>
                <a:lnTo>
                  <a:pt x="301955" y="575830"/>
                </a:lnTo>
                <a:lnTo>
                  <a:pt x="296519" y="580377"/>
                </a:lnTo>
                <a:lnTo>
                  <a:pt x="293801" y="582460"/>
                </a:lnTo>
                <a:lnTo>
                  <a:pt x="290639" y="584873"/>
                </a:lnTo>
                <a:lnTo>
                  <a:pt x="283971" y="589584"/>
                </a:lnTo>
                <a:lnTo>
                  <a:pt x="281863" y="592963"/>
                </a:lnTo>
                <a:lnTo>
                  <a:pt x="278688" y="598017"/>
                </a:lnTo>
                <a:lnTo>
                  <a:pt x="277317" y="610285"/>
                </a:lnTo>
                <a:lnTo>
                  <a:pt x="275513" y="615975"/>
                </a:lnTo>
                <a:lnTo>
                  <a:pt x="271661" y="627959"/>
                </a:lnTo>
                <a:lnTo>
                  <a:pt x="266924" y="640371"/>
                </a:lnTo>
                <a:lnTo>
                  <a:pt x="266077" y="642061"/>
                </a:lnTo>
                <a:lnTo>
                  <a:pt x="258951" y="652306"/>
                </a:lnTo>
                <a:lnTo>
                  <a:pt x="250630" y="662922"/>
                </a:lnTo>
                <a:lnTo>
                  <a:pt x="249059" y="665086"/>
                </a:lnTo>
                <a:lnTo>
                  <a:pt x="241559" y="676311"/>
                </a:lnTo>
                <a:lnTo>
                  <a:pt x="232384" y="690453"/>
                </a:lnTo>
                <a:lnTo>
                  <a:pt x="225204" y="701645"/>
                </a:lnTo>
                <a:lnTo>
                  <a:pt x="223329" y="704583"/>
                </a:lnTo>
                <a:lnTo>
                  <a:pt x="54813" y="708406"/>
                </a:lnTo>
                <a:lnTo>
                  <a:pt x="44830" y="695248"/>
                </a:lnTo>
                <a:lnTo>
                  <a:pt x="41579" y="690816"/>
                </a:lnTo>
                <a:lnTo>
                  <a:pt x="34094" y="680811"/>
                </a:lnTo>
                <a:lnTo>
                  <a:pt x="26250" y="669841"/>
                </a:lnTo>
                <a:lnTo>
                  <a:pt x="24714" y="667435"/>
                </a:lnTo>
                <a:lnTo>
                  <a:pt x="18851" y="656697"/>
                </a:lnTo>
                <a:lnTo>
                  <a:pt x="12710" y="644163"/>
                </a:lnTo>
                <a:lnTo>
                  <a:pt x="9867" y="637895"/>
                </a:lnTo>
                <a:lnTo>
                  <a:pt x="7569" y="632675"/>
                </a:lnTo>
                <a:lnTo>
                  <a:pt x="3073" y="622109"/>
                </a:lnTo>
                <a:lnTo>
                  <a:pt x="1892" y="616508"/>
                </a:lnTo>
                <a:lnTo>
                  <a:pt x="584" y="610450"/>
                </a:lnTo>
                <a:lnTo>
                  <a:pt x="0" y="597916"/>
                </a:lnTo>
                <a:lnTo>
                  <a:pt x="266" y="591693"/>
                </a:lnTo>
                <a:lnTo>
                  <a:pt x="444" y="587121"/>
                </a:lnTo>
                <a:lnTo>
                  <a:pt x="2222" y="578078"/>
                </a:lnTo>
                <a:lnTo>
                  <a:pt x="2984" y="573582"/>
                </a:lnTo>
                <a:lnTo>
                  <a:pt x="5067" y="561152"/>
                </a:lnTo>
                <a:lnTo>
                  <a:pt x="7551" y="548240"/>
                </a:lnTo>
                <a:lnTo>
                  <a:pt x="7861" y="546925"/>
                </a:lnTo>
                <a:lnTo>
                  <a:pt x="8851" y="542925"/>
                </a:lnTo>
                <a:lnTo>
                  <a:pt x="10985" y="534911"/>
                </a:lnTo>
                <a:lnTo>
                  <a:pt x="12763" y="531177"/>
                </a:lnTo>
                <a:lnTo>
                  <a:pt x="15189" y="526059"/>
                </a:lnTo>
                <a:lnTo>
                  <a:pt x="22923" y="517474"/>
                </a:lnTo>
                <a:lnTo>
                  <a:pt x="25260" y="512318"/>
                </a:lnTo>
                <a:lnTo>
                  <a:pt x="27482" y="507453"/>
                </a:lnTo>
                <a:lnTo>
                  <a:pt x="29971" y="496938"/>
                </a:lnTo>
                <a:lnTo>
                  <a:pt x="30873" y="491667"/>
                </a:lnTo>
                <a:lnTo>
                  <a:pt x="31851" y="486130"/>
                </a:lnTo>
                <a:lnTo>
                  <a:pt x="31788" y="474751"/>
                </a:lnTo>
                <a:lnTo>
                  <a:pt x="32689" y="469201"/>
                </a:lnTo>
                <a:lnTo>
                  <a:pt x="33261" y="465658"/>
                </a:lnTo>
                <a:lnTo>
                  <a:pt x="34645" y="458508"/>
                </a:lnTo>
                <a:lnTo>
                  <a:pt x="36131" y="455244"/>
                </a:lnTo>
                <a:lnTo>
                  <a:pt x="37833" y="451548"/>
                </a:lnTo>
                <a:lnTo>
                  <a:pt x="43586" y="445566"/>
                </a:lnTo>
                <a:lnTo>
                  <a:pt x="45567" y="442010"/>
                </a:lnTo>
                <a:lnTo>
                  <a:pt x="47675" y="438200"/>
                </a:lnTo>
                <a:lnTo>
                  <a:pt x="50647" y="429945"/>
                </a:lnTo>
                <a:lnTo>
                  <a:pt x="52260" y="425894"/>
                </a:lnTo>
                <a:lnTo>
                  <a:pt x="54432" y="420395"/>
                </a:lnTo>
                <a:lnTo>
                  <a:pt x="58013" y="409079"/>
                </a:lnTo>
                <a:lnTo>
                  <a:pt x="60604" y="403783"/>
                </a:lnTo>
                <a:lnTo>
                  <a:pt x="66675" y="392725"/>
                </a:lnTo>
                <a:lnTo>
                  <a:pt x="73864" y="381688"/>
                </a:lnTo>
                <a:lnTo>
                  <a:pt x="74726" y="380580"/>
                </a:lnTo>
                <a:lnTo>
                  <a:pt x="83594" y="371985"/>
                </a:lnTo>
                <a:lnTo>
                  <a:pt x="93905" y="362821"/>
                </a:lnTo>
                <a:lnTo>
                  <a:pt x="97205" y="359384"/>
                </a:lnTo>
                <a:lnTo>
                  <a:pt x="99936" y="356133"/>
                </a:lnTo>
                <a:lnTo>
                  <a:pt x="105397" y="349313"/>
                </a:lnTo>
                <a:lnTo>
                  <a:pt x="106629" y="345249"/>
                </a:lnTo>
                <a:lnTo>
                  <a:pt x="108445" y="339267"/>
                </a:lnTo>
                <a:lnTo>
                  <a:pt x="107403" y="326453"/>
                </a:lnTo>
                <a:lnTo>
                  <a:pt x="106629" y="320243"/>
                </a:lnTo>
                <a:lnTo>
                  <a:pt x="106019" y="315518"/>
                </a:lnTo>
                <a:lnTo>
                  <a:pt x="103822" y="306120"/>
                </a:lnTo>
                <a:lnTo>
                  <a:pt x="101917" y="301764"/>
                </a:lnTo>
                <a:lnTo>
                  <a:pt x="100583" y="298742"/>
                </a:lnTo>
                <a:lnTo>
                  <a:pt x="97345" y="292646"/>
                </a:lnTo>
                <a:lnTo>
                  <a:pt x="94678" y="290703"/>
                </a:lnTo>
                <a:lnTo>
                  <a:pt x="91465" y="288391"/>
                </a:lnTo>
                <a:lnTo>
                  <a:pt x="83070" y="288099"/>
                </a:lnTo>
                <a:lnTo>
                  <a:pt x="79451" y="286537"/>
                </a:lnTo>
                <a:lnTo>
                  <a:pt x="75831" y="284988"/>
                </a:lnTo>
                <a:lnTo>
                  <a:pt x="69087" y="280860"/>
                </a:lnTo>
                <a:lnTo>
                  <a:pt x="66027" y="278384"/>
                </a:lnTo>
                <a:lnTo>
                  <a:pt x="62547" y="275577"/>
                </a:lnTo>
                <a:lnTo>
                  <a:pt x="56159" y="269100"/>
                </a:lnTo>
                <a:lnTo>
                  <a:pt x="53720" y="265341"/>
                </a:lnTo>
                <a:lnTo>
                  <a:pt x="51092" y="261315"/>
                </a:lnTo>
                <a:lnTo>
                  <a:pt x="47637" y="252196"/>
                </a:lnTo>
                <a:lnTo>
                  <a:pt x="46291" y="247586"/>
                </a:lnTo>
                <a:lnTo>
                  <a:pt x="44729" y="242201"/>
                </a:lnTo>
                <a:lnTo>
                  <a:pt x="44068" y="230847"/>
                </a:lnTo>
                <a:lnTo>
                  <a:pt x="42468" y="225475"/>
                </a:lnTo>
                <a:lnTo>
                  <a:pt x="40754" y="219697"/>
                </a:lnTo>
                <a:lnTo>
                  <a:pt x="35572" y="208749"/>
                </a:lnTo>
                <a:lnTo>
                  <a:pt x="32880" y="203365"/>
                </a:lnTo>
                <a:lnTo>
                  <a:pt x="31076" y="199783"/>
                </a:lnTo>
                <a:lnTo>
                  <a:pt x="26314" y="191668"/>
                </a:lnTo>
                <a:lnTo>
                  <a:pt x="23418" y="186804"/>
                </a:lnTo>
                <a:lnTo>
                  <a:pt x="27355" y="185115"/>
                </a:lnTo>
                <a:lnTo>
                  <a:pt x="32931" y="183603"/>
                </a:lnTo>
                <a:lnTo>
                  <a:pt x="35420" y="181622"/>
                </a:lnTo>
                <a:lnTo>
                  <a:pt x="37960" y="179590"/>
                </a:lnTo>
                <a:lnTo>
                  <a:pt x="41592" y="174028"/>
                </a:lnTo>
                <a:lnTo>
                  <a:pt x="43395" y="171310"/>
                </a:lnTo>
                <a:lnTo>
                  <a:pt x="44602" y="169430"/>
                </a:lnTo>
                <a:lnTo>
                  <a:pt x="45885" y="164757"/>
                </a:lnTo>
                <a:lnTo>
                  <a:pt x="47726" y="163512"/>
                </a:lnTo>
                <a:lnTo>
                  <a:pt x="49961" y="161975"/>
                </a:lnTo>
                <a:lnTo>
                  <a:pt x="55816" y="162737"/>
                </a:lnTo>
                <a:lnTo>
                  <a:pt x="58432" y="162052"/>
                </a:lnTo>
                <a:lnTo>
                  <a:pt x="61760" y="161188"/>
                </a:lnTo>
                <a:lnTo>
                  <a:pt x="68884" y="159448"/>
                </a:lnTo>
                <a:lnTo>
                  <a:pt x="71285" y="156984"/>
                </a:lnTo>
                <a:lnTo>
                  <a:pt x="74167" y="154038"/>
                </a:lnTo>
                <a:lnTo>
                  <a:pt x="75463" y="145427"/>
                </a:lnTo>
                <a:lnTo>
                  <a:pt x="76898" y="141566"/>
                </a:lnTo>
                <a:lnTo>
                  <a:pt x="78219" y="138087"/>
                </a:lnTo>
                <a:lnTo>
                  <a:pt x="80175" y="130683"/>
                </a:lnTo>
                <a:lnTo>
                  <a:pt x="82346" y="127622"/>
                </a:lnTo>
                <a:lnTo>
                  <a:pt x="84696" y="124333"/>
                </a:lnTo>
                <a:lnTo>
                  <a:pt x="91617" y="119761"/>
                </a:lnTo>
                <a:lnTo>
                  <a:pt x="94678" y="117106"/>
                </a:lnTo>
                <a:lnTo>
                  <a:pt x="97320" y="114833"/>
                </a:lnTo>
                <a:lnTo>
                  <a:pt x="103428" y="110896"/>
                </a:lnTo>
                <a:lnTo>
                  <a:pt x="105168" y="107886"/>
                </a:lnTo>
                <a:lnTo>
                  <a:pt x="107581" y="103720"/>
                </a:lnTo>
                <a:lnTo>
                  <a:pt x="108508" y="93802"/>
                </a:lnTo>
                <a:lnTo>
                  <a:pt x="108991" y="89027"/>
                </a:lnTo>
                <a:lnTo>
                  <a:pt x="109385" y="84924"/>
                </a:lnTo>
                <a:lnTo>
                  <a:pt x="107137" y="76212"/>
                </a:lnTo>
                <a:lnTo>
                  <a:pt x="108991" y="72529"/>
                </a:lnTo>
                <a:lnTo>
                  <a:pt x="110642" y="69278"/>
                </a:lnTo>
                <a:lnTo>
                  <a:pt x="117665" y="65811"/>
                </a:lnTo>
                <a:lnTo>
                  <a:pt x="120751" y="63855"/>
                </a:lnTo>
                <a:lnTo>
                  <a:pt x="122669" y="62623"/>
                </a:lnTo>
                <a:lnTo>
                  <a:pt x="127368" y="61315"/>
                </a:lnTo>
                <a:lnTo>
                  <a:pt x="128727" y="59486"/>
                </a:lnTo>
                <a:lnTo>
                  <a:pt x="130073" y="57708"/>
                </a:lnTo>
                <a:lnTo>
                  <a:pt x="129882" y="52870"/>
                </a:lnTo>
                <a:lnTo>
                  <a:pt x="130733" y="50800"/>
                </a:lnTo>
                <a:lnTo>
                  <a:pt x="132194" y="47193"/>
                </a:lnTo>
                <a:lnTo>
                  <a:pt x="136042" y="40220"/>
                </a:lnTo>
                <a:lnTo>
                  <a:pt x="138887" y="37579"/>
                </a:lnTo>
                <a:lnTo>
                  <a:pt x="141312" y="35306"/>
                </a:lnTo>
                <a:lnTo>
                  <a:pt x="147548" y="32562"/>
                </a:lnTo>
                <a:lnTo>
                  <a:pt x="150647" y="31394"/>
                </a:lnTo>
                <a:lnTo>
                  <a:pt x="155549" y="29578"/>
                </a:lnTo>
                <a:lnTo>
                  <a:pt x="166382" y="29032"/>
                </a:lnTo>
                <a:lnTo>
                  <a:pt x="170967" y="26504"/>
                </a:lnTo>
                <a:lnTo>
                  <a:pt x="175298" y="24117"/>
                </a:lnTo>
                <a:lnTo>
                  <a:pt x="181457" y="15925"/>
                </a:lnTo>
                <a:lnTo>
                  <a:pt x="185280" y="12738"/>
                </a:lnTo>
                <a:lnTo>
                  <a:pt x="187121" y="11201"/>
                </a:lnTo>
                <a:lnTo>
                  <a:pt x="190830" y="7988"/>
                </a:lnTo>
                <a:lnTo>
                  <a:pt x="193052" y="7124"/>
                </a:lnTo>
                <a:lnTo>
                  <a:pt x="195427" y="6197"/>
                </a:lnTo>
                <a:lnTo>
                  <a:pt x="200659" y="6007"/>
                </a:lnTo>
                <a:lnTo>
                  <a:pt x="203212" y="5854"/>
                </a:lnTo>
                <a:lnTo>
                  <a:pt x="205841" y="5702"/>
                </a:lnTo>
                <a:lnTo>
                  <a:pt x="211137" y="6311"/>
                </a:lnTo>
                <a:lnTo>
                  <a:pt x="213715" y="5854"/>
                </a:lnTo>
                <a:lnTo>
                  <a:pt x="216560" y="5346"/>
                </a:lnTo>
                <a:lnTo>
                  <a:pt x="221818" y="2667"/>
                </a:lnTo>
                <a:lnTo>
                  <a:pt x="224599" y="1866"/>
                </a:lnTo>
                <a:lnTo>
                  <a:pt x="226682" y="1257"/>
                </a:lnTo>
                <a:lnTo>
                  <a:pt x="230936" y="0"/>
                </a:lnTo>
                <a:lnTo>
                  <a:pt x="233108" y="50"/>
                </a:lnTo>
                <a:lnTo>
                  <a:pt x="234988" y="114"/>
                </a:lnTo>
                <a:lnTo>
                  <a:pt x="239102" y="647"/>
                </a:lnTo>
                <a:lnTo>
                  <a:pt x="240347" y="2057"/>
                </a:lnTo>
                <a:lnTo>
                  <a:pt x="241338" y="3149"/>
                </a:lnTo>
                <a:lnTo>
                  <a:pt x="241858" y="6502"/>
                </a:lnTo>
                <a:lnTo>
                  <a:pt x="241261" y="7861"/>
                </a:lnTo>
                <a:lnTo>
                  <a:pt x="240614" y="9347"/>
                </a:lnTo>
                <a:lnTo>
                  <a:pt x="237413" y="11125"/>
                </a:lnTo>
                <a:lnTo>
                  <a:pt x="235826" y="11480"/>
                </a:lnTo>
                <a:lnTo>
                  <a:pt x="234226" y="11836"/>
                </a:lnTo>
                <a:lnTo>
                  <a:pt x="230416" y="9347"/>
                </a:lnTo>
                <a:lnTo>
                  <a:pt x="229298" y="10579"/>
                </a:lnTo>
                <a:lnTo>
                  <a:pt x="228307" y="11671"/>
                </a:lnTo>
                <a:lnTo>
                  <a:pt x="229717" y="15290"/>
                </a:lnTo>
                <a:lnTo>
                  <a:pt x="230758" y="16370"/>
                </a:lnTo>
                <a:lnTo>
                  <a:pt x="232651" y="18338"/>
                </a:lnTo>
                <a:lnTo>
                  <a:pt x="238531" y="19723"/>
                </a:lnTo>
                <a:lnTo>
                  <a:pt x="241261" y="19456"/>
                </a:lnTo>
                <a:lnTo>
                  <a:pt x="244030" y="19151"/>
                </a:lnTo>
                <a:lnTo>
                  <a:pt x="248627" y="15557"/>
                </a:lnTo>
                <a:lnTo>
                  <a:pt x="251053" y="14198"/>
                </a:lnTo>
                <a:lnTo>
                  <a:pt x="253720" y="12674"/>
                </a:lnTo>
                <a:lnTo>
                  <a:pt x="258597" y="8623"/>
                </a:lnTo>
                <a:lnTo>
                  <a:pt x="261556" y="7861"/>
                </a:lnTo>
                <a:lnTo>
                  <a:pt x="264363" y="7112"/>
                </a:lnTo>
                <a:lnTo>
                  <a:pt x="270243" y="8051"/>
                </a:lnTo>
                <a:lnTo>
                  <a:pt x="273151" y="8204"/>
                </a:lnTo>
                <a:lnTo>
                  <a:pt x="273773" y="8242"/>
                </a:lnTo>
                <a:lnTo>
                  <a:pt x="274523" y="8343"/>
                </a:lnTo>
                <a:lnTo>
                  <a:pt x="275348" y="8458"/>
                </a:lnTo>
                <a:lnTo>
                  <a:pt x="273837" y="12928"/>
                </a:lnTo>
                <a:lnTo>
                  <a:pt x="271513" y="20523"/>
                </a:lnTo>
                <a:lnTo>
                  <a:pt x="272021" y="23799"/>
                </a:lnTo>
                <a:lnTo>
                  <a:pt x="272808" y="29197"/>
                </a:lnTo>
                <a:lnTo>
                  <a:pt x="278650" y="39497"/>
                </a:lnTo>
                <a:lnTo>
                  <a:pt x="283133" y="42633"/>
                </a:lnTo>
                <a:lnTo>
                  <a:pt x="294989" y="45596"/>
                </a:lnTo>
                <a:lnTo>
                  <a:pt x="307903" y="47214"/>
                </a:lnTo>
                <a:lnTo>
                  <a:pt x="308736" y="47472"/>
                </a:lnTo>
                <a:lnTo>
                  <a:pt x="320466" y="52134"/>
                </a:lnTo>
                <a:lnTo>
                  <a:pt x="332470" y="58856"/>
                </a:lnTo>
                <a:lnTo>
                  <a:pt x="335546" y="61734"/>
                </a:lnTo>
                <a:lnTo>
                  <a:pt x="339242" y="66268"/>
                </a:lnTo>
                <a:lnTo>
                  <a:pt x="338505" y="79552"/>
                </a:lnTo>
                <a:lnTo>
                  <a:pt x="342074" y="84188"/>
                </a:lnTo>
                <a:lnTo>
                  <a:pt x="344576" y="87439"/>
                </a:lnTo>
                <a:lnTo>
                  <a:pt x="352348" y="90995"/>
                </a:lnTo>
                <a:lnTo>
                  <a:pt x="356095" y="92646"/>
                </a:lnTo>
                <a:lnTo>
                  <a:pt x="360070" y="94424"/>
                </a:lnTo>
                <a:lnTo>
                  <a:pt x="368668" y="96227"/>
                </a:lnTo>
                <a:lnTo>
                  <a:pt x="372770" y="97739"/>
                </a:lnTo>
                <a:lnTo>
                  <a:pt x="376720" y="99187"/>
                </a:lnTo>
                <a:lnTo>
                  <a:pt x="384695" y="102184"/>
                </a:lnTo>
                <a:lnTo>
                  <a:pt x="388226" y="104482"/>
                </a:lnTo>
                <a:lnTo>
                  <a:pt x="392417" y="107238"/>
                </a:lnTo>
                <a:lnTo>
                  <a:pt x="401104" y="113372"/>
                </a:lnTo>
                <a:lnTo>
                  <a:pt x="402958" y="118021"/>
                </a:lnTo>
                <a:lnTo>
                  <a:pt x="404342" y="121450"/>
                </a:lnTo>
                <a:lnTo>
                  <a:pt x="399986" y="129654"/>
                </a:lnTo>
                <a:lnTo>
                  <a:pt x="401980" y="132765"/>
                </a:lnTo>
                <a:lnTo>
                  <a:pt x="403097" y="134493"/>
                </a:lnTo>
                <a:lnTo>
                  <a:pt x="407682" y="135369"/>
                </a:lnTo>
                <a:lnTo>
                  <a:pt x="409714" y="135648"/>
                </a:lnTo>
                <a:lnTo>
                  <a:pt x="413626" y="136207"/>
                </a:lnTo>
                <a:lnTo>
                  <a:pt x="421652" y="133324"/>
                </a:lnTo>
                <a:lnTo>
                  <a:pt x="425437" y="134454"/>
                </a:lnTo>
                <a:lnTo>
                  <a:pt x="429298" y="135610"/>
                </a:lnTo>
                <a:lnTo>
                  <a:pt x="436232" y="140817"/>
                </a:lnTo>
                <a:lnTo>
                  <a:pt x="438226" y="144360"/>
                </a:lnTo>
                <a:lnTo>
                  <a:pt x="440816" y="148907"/>
                </a:lnTo>
                <a:lnTo>
                  <a:pt x="441312" y="159943"/>
                </a:lnTo>
                <a:lnTo>
                  <a:pt x="440639" y="165125"/>
                </a:lnTo>
                <a:lnTo>
                  <a:pt x="439864" y="171310"/>
                </a:lnTo>
                <a:lnTo>
                  <a:pt x="435990" y="183819"/>
                </a:lnTo>
                <a:lnTo>
                  <a:pt x="431698" y="188341"/>
                </a:lnTo>
                <a:lnTo>
                  <a:pt x="428243" y="191985"/>
                </a:lnTo>
                <a:lnTo>
                  <a:pt x="418274" y="195491"/>
                </a:lnTo>
                <a:lnTo>
                  <a:pt x="413359" y="196532"/>
                </a:lnTo>
                <a:lnTo>
                  <a:pt x="408508" y="197573"/>
                </a:lnTo>
                <a:lnTo>
                  <a:pt x="398475" y="196062"/>
                </a:lnTo>
                <a:lnTo>
                  <a:pt x="393534" y="196532"/>
                </a:lnTo>
                <a:lnTo>
                  <a:pt x="390055" y="196875"/>
                </a:lnTo>
                <a:lnTo>
                  <a:pt x="382930" y="197700"/>
                </a:lnTo>
                <a:lnTo>
                  <a:pt x="379768" y="199199"/>
                </a:lnTo>
                <a:lnTo>
                  <a:pt x="377786" y="200126"/>
                </a:lnTo>
                <a:lnTo>
                  <a:pt x="373735" y="202692"/>
                </a:lnTo>
                <a:lnTo>
                  <a:pt x="372998" y="204774"/>
                </a:lnTo>
                <a:lnTo>
                  <a:pt x="372173" y="207073"/>
                </a:lnTo>
                <a:lnTo>
                  <a:pt x="373430" y="212458"/>
                </a:lnTo>
                <a:lnTo>
                  <a:pt x="374942" y="214414"/>
                </a:lnTo>
                <a:lnTo>
                  <a:pt x="376402" y="216369"/>
                </a:lnTo>
                <a:lnTo>
                  <a:pt x="381723" y="217246"/>
                </a:lnTo>
                <a:lnTo>
                  <a:pt x="383641" y="218770"/>
                </a:lnTo>
                <a:lnTo>
                  <a:pt x="385813" y="220535"/>
                </a:lnTo>
                <a:lnTo>
                  <a:pt x="389915" y="224777"/>
                </a:lnTo>
                <a:lnTo>
                  <a:pt x="390626" y="227482"/>
                </a:lnTo>
                <a:lnTo>
                  <a:pt x="391337" y="230073"/>
                </a:lnTo>
                <a:lnTo>
                  <a:pt x="389178" y="235432"/>
                </a:lnTo>
                <a:lnTo>
                  <a:pt x="388950" y="238112"/>
                </a:lnTo>
                <a:lnTo>
                  <a:pt x="388594" y="242074"/>
                </a:lnTo>
                <a:lnTo>
                  <a:pt x="388289" y="250088"/>
                </a:lnTo>
                <a:lnTo>
                  <a:pt x="388708" y="254050"/>
                </a:lnTo>
                <a:lnTo>
                  <a:pt x="391168" y="265947"/>
                </a:lnTo>
                <a:lnTo>
                  <a:pt x="394673" y="279572"/>
                </a:lnTo>
                <a:lnTo>
                  <a:pt x="396189" y="287870"/>
                </a:lnTo>
                <a:lnTo>
                  <a:pt x="396659" y="292925"/>
                </a:lnTo>
                <a:lnTo>
                  <a:pt x="394576" y="303174"/>
                </a:lnTo>
                <a:lnTo>
                  <a:pt x="395465" y="308165"/>
                </a:lnTo>
                <a:lnTo>
                  <a:pt x="396036" y="311315"/>
                </a:lnTo>
                <a:lnTo>
                  <a:pt x="398246" y="317550"/>
                </a:lnTo>
                <a:lnTo>
                  <a:pt x="400303" y="320014"/>
                </a:lnTo>
                <a:lnTo>
                  <a:pt x="401916" y="321906"/>
                </a:lnTo>
                <a:lnTo>
                  <a:pt x="406361" y="324624"/>
                </a:lnTo>
                <a:lnTo>
                  <a:pt x="408762" y="325323"/>
                </a:lnTo>
                <a:lnTo>
                  <a:pt x="411594" y="326136"/>
                </a:lnTo>
                <a:lnTo>
                  <a:pt x="417690" y="325920"/>
                </a:lnTo>
                <a:lnTo>
                  <a:pt x="420598" y="325323"/>
                </a:lnTo>
                <a:lnTo>
                  <a:pt x="422274" y="324980"/>
                </a:lnTo>
                <a:lnTo>
                  <a:pt x="425183" y="322732"/>
                </a:lnTo>
                <a:lnTo>
                  <a:pt x="426872" y="322668"/>
                </a:lnTo>
                <a:lnTo>
                  <a:pt x="428929" y="322605"/>
                </a:lnTo>
                <a:lnTo>
                  <a:pt x="433019" y="324015"/>
                </a:lnTo>
                <a:lnTo>
                  <a:pt x="434606" y="325323"/>
                </a:lnTo>
                <a:lnTo>
                  <a:pt x="436384" y="326783"/>
                </a:lnTo>
                <a:lnTo>
                  <a:pt x="438581" y="331089"/>
                </a:lnTo>
                <a:lnTo>
                  <a:pt x="439204" y="333298"/>
                </a:lnTo>
                <a:lnTo>
                  <a:pt x="440143" y="336727"/>
                </a:lnTo>
                <a:lnTo>
                  <a:pt x="437946" y="344322"/>
                </a:lnTo>
                <a:lnTo>
                  <a:pt x="439445" y="347560"/>
                </a:lnTo>
                <a:lnTo>
                  <a:pt x="440626" y="350139"/>
                </a:lnTo>
                <a:lnTo>
                  <a:pt x="445211" y="354533"/>
                </a:lnTo>
                <a:lnTo>
                  <a:pt x="448017" y="355053"/>
                </a:lnTo>
                <a:lnTo>
                  <a:pt x="453910" y="356120"/>
                </a:lnTo>
                <a:lnTo>
                  <a:pt x="464985" y="349072"/>
                </a:lnTo>
                <a:lnTo>
                  <a:pt x="470496" y="346697"/>
                </a:lnTo>
                <a:lnTo>
                  <a:pt x="475970" y="344360"/>
                </a:lnTo>
                <a:lnTo>
                  <a:pt x="487895" y="340639"/>
                </a:lnTo>
                <a:lnTo>
                  <a:pt x="491883" y="336194"/>
                </a:lnTo>
                <a:lnTo>
                  <a:pt x="494004" y="333832"/>
                </a:lnTo>
                <a:lnTo>
                  <a:pt x="493687" y="326148"/>
                </a:lnTo>
                <a:lnTo>
                  <a:pt x="496214" y="324243"/>
                </a:lnTo>
                <a:lnTo>
                  <a:pt x="498182" y="322757"/>
                </a:lnTo>
                <a:lnTo>
                  <a:pt x="503618" y="322910"/>
                </a:lnTo>
                <a:lnTo>
                  <a:pt x="505993" y="323507"/>
                </a:lnTo>
                <a:lnTo>
                  <a:pt x="508812" y="324218"/>
                </a:lnTo>
                <a:lnTo>
                  <a:pt x="513016" y="328866"/>
                </a:lnTo>
                <a:lnTo>
                  <a:pt x="515785" y="329666"/>
                </a:lnTo>
                <a:lnTo>
                  <a:pt x="519455" y="330720"/>
                </a:lnTo>
                <a:lnTo>
                  <a:pt x="527367" y="328599"/>
                </a:lnTo>
                <a:lnTo>
                  <a:pt x="531012" y="329666"/>
                </a:lnTo>
                <a:lnTo>
                  <a:pt x="536803" y="331368"/>
                </a:lnTo>
                <a:lnTo>
                  <a:pt x="547052" y="338429"/>
                </a:lnTo>
                <a:lnTo>
                  <a:pt x="551306" y="342722"/>
                </a:lnTo>
                <a:lnTo>
                  <a:pt x="554253" y="345681"/>
                </a:lnTo>
                <a:lnTo>
                  <a:pt x="556577" y="354825"/>
                </a:lnTo>
                <a:lnTo>
                  <a:pt x="560235" y="356844"/>
                </a:lnTo>
                <a:lnTo>
                  <a:pt x="563537" y="358660"/>
                </a:lnTo>
                <a:lnTo>
                  <a:pt x="571614" y="357873"/>
                </a:lnTo>
                <a:lnTo>
                  <a:pt x="575233" y="356844"/>
                </a:lnTo>
                <a:lnTo>
                  <a:pt x="576872" y="356374"/>
                </a:lnTo>
                <a:lnTo>
                  <a:pt x="579310" y="353326"/>
                </a:lnTo>
                <a:lnTo>
                  <a:pt x="581037" y="353225"/>
                </a:lnTo>
                <a:lnTo>
                  <a:pt x="583133" y="353098"/>
                </a:lnTo>
                <a:lnTo>
                  <a:pt x="587501" y="355066"/>
                </a:lnTo>
                <a:lnTo>
                  <a:pt x="588632" y="356844"/>
                </a:lnTo>
                <a:lnTo>
                  <a:pt x="590181" y="359295"/>
                </a:lnTo>
                <a:lnTo>
                  <a:pt x="590067" y="365925"/>
                </a:lnTo>
                <a:lnTo>
                  <a:pt x="588632" y="368439"/>
                </a:lnTo>
                <a:lnTo>
                  <a:pt x="587603" y="370293"/>
                </a:lnTo>
                <a:lnTo>
                  <a:pt x="582421" y="370954"/>
                </a:lnTo>
                <a:lnTo>
                  <a:pt x="581380" y="372795"/>
                </a:lnTo>
                <a:lnTo>
                  <a:pt x="579920" y="375399"/>
                </a:lnTo>
                <a:lnTo>
                  <a:pt x="580567" y="381889"/>
                </a:lnTo>
                <a:lnTo>
                  <a:pt x="581380" y="384759"/>
                </a:lnTo>
                <a:lnTo>
                  <a:pt x="582142" y="387388"/>
                </a:lnTo>
                <a:lnTo>
                  <a:pt x="584428" y="392188"/>
                </a:lnTo>
                <a:lnTo>
                  <a:pt x="586854" y="394843"/>
                </a:lnTo>
                <a:lnTo>
                  <a:pt x="585635" y="397827"/>
                </a:lnTo>
                <a:lnTo>
                  <a:pt x="586384" y="404482"/>
                </a:lnTo>
                <a:lnTo>
                  <a:pt x="585190" y="407416"/>
                </a:lnTo>
                <a:lnTo>
                  <a:pt x="583818" y="410768"/>
                </a:lnTo>
                <a:lnTo>
                  <a:pt x="579246" y="416674"/>
                </a:lnTo>
                <a:lnTo>
                  <a:pt x="576503" y="419074"/>
                </a:lnTo>
                <a:lnTo>
                  <a:pt x="574713" y="420624"/>
                </a:lnTo>
                <a:lnTo>
                  <a:pt x="571106" y="422541"/>
                </a:lnTo>
                <a:lnTo>
                  <a:pt x="568070" y="42400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5718189" y="1732771"/>
            <a:ext cx="313675" cy="550493"/>
          </a:xfrm>
          <a:custGeom>
            <a:avLst/>
            <a:gdLst/>
            <a:ahLst/>
            <a:cxnLst/>
            <a:rect l="l" t="t" r="r" b="b"/>
            <a:pathLst>
              <a:path w="460057" h="807389">
                <a:moveTo>
                  <a:pt x="42773" y="561200"/>
                </a:moveTo>
                <a:lnTo>
                  <a:pt x="44335" y="565861"/>
                </a:lnTo>
                <a:lnTo>
                  <a:pt x="45631" y="569671"/>
                </a:lnTo>
                <a:lnTo>
                  <a:pt x="51574" y="575691"/>
                </a:lnTo>
                <a:lnTo>
                  <a:pt x="53035" y="579462"/>
                </a:lnTo>
                <a:lnTo>
                  <a:pt x="54927" y="584288"/>
                </a:lnTo>
                <a:lnTo>
                  <a:pt x="56807" y="594728"/>
                </a:lnTo>
                <a:lnTo>
                  <a:pt x="56667" y="599922"/>
                </a:lnTo>
                <a:lnTo>
                  <a:pt x="56553" y="603923"/>
                </a:lnTo>
                <a:lnTo>
                  <a:pt x="52946" y="611505"/>
                </a:lnTo>
                <a:lnTo>
                  <a:pt x="53124" y="619747"/>
                </a:lnTo>
                <a:lnTo>
                  <a:pt x="55524" y="628103"/>
                </a:lnTo>
                <a:lnTo>
                  <a:pt x="57569" y="631825"/>
                </a:lnTo>
                <a:lnTo>
                  <a:pt x="59486" y="635292"/>
                </a:lnTo>
                <a:lnTo>
                  <a:pt x="65303" y="640930"/>
                </a:lnTo>
                <a:lnTo>
                  <a:pt x="68262" y="643597"/>
                </a:lnTo>
                <a:lnTo>
                  <a:pt x="71640" y="646633"/>
                </a:lnTo>
                <a:lnTo>
                  <a:pt x="79273" y="651598"/>
                </a:lnTo>
                <a:lnTo>
                  <a:pt x="82943" y="654278"/>
                </a:lnTo>
                <a:lnTo>
                  <a:pt x="84743" y="655586"/>
                </a:lnTo>
                <a:lnTo>
                  <a:pt x="95605" y="663379"/>
                </a:lnTo>
                <a:lnTo>
                  <a:pt x="105587" y="670953"/>
                </a:lnTo>
                <a:lnTo>
                  <a:pt x="106508" y="671726"/>
                </a:lnTo>
                <a:lnTo>
                  <a:pt x="116437" y="680369"/>
                </a:lnTo>
                <a:lnTo>
                  <a:pt x="125158" y="689432"/>
                </a:lnTo>
                <a:lnTo>
                  <a:pt x="127215" y="692213"/>
                </a:lnTo>
                <a:lnTo>
                  <a:pt x="129400" y="698893"/>
                </a:lnTo>
                <a:lnTo>
                  <a:pt x="131317" y="701763"/>
                </a:lnTo>
                <a:lnTo>
                  <a:pt x="133324" y="704748"/>
                </a:lnTo>
                <a:lnTo>
                  <a:pt x="137540" y="710984"/>
                </a:lnTo>
                <a:lnTo>
                  <a:pt x="140741" y="712635"/>
                </a:lnTo>
                <a:lnTo>
                  <a:pt x="143332" y="713968"/>
                </a:lnTo>
                <a:lnTo>
                  <a:pt x="149555" y="714540"/>
                </a:lnTo>
                <a:lnTo>
                  <a:pt x="152336" y="713714"/>
                </a:lnTo>
                <a:lnTo>
                  <a:pt x="155562" y="712762"/>
                </a:lnTo>
                <a:lnTo>
                  <a:pt x="159677" y="706501"/>
                </a:lnTo>
                <a:lnTo>
                  <a:pt x="162852" y="705396"/>
                </a:lnTo>
                <a:lnTo>
                  <a:pt x="164985" y="704634"/>
                </a:lnTo>
                <a:lnTo>
                  <a:pt x="169913" y="704342"/>
                </a:lnTo>
                <a:lnTo>
                  <a:pt x="171907" y="705396"/>
                </a:lnTo>
                <a:lnTo>
                  <a:pt x="174904" y="706983"/>
                </a:lnTo>
                <a:lnTo>
                  <a:pt x="177101" y="714235"/>
                </a:lnTo>
                <a:lnTo>
                  <a:pt x="181762" y="718820"/>
                </a:lnTo>
                <a:lnTo>
                  <a:pt x="187020" y="722604"/>
                </a:lnTo>
                <a:lnTo>
                  <a:pt x="190030" y="723506"/>
                </a:lnTo>
                <a:lnTo>
                  <a:pt x="193497" y="724535"/>
                </a:lnTo>
                <a:lnTo>
                  <a:pt x="201002" y="722668"/>
                </a:lnTo>
                <a:lnTo>
                  <a:pt x="204533" y="723506"/>
                </a:lnTo>
                <a:lnTo>
                  <a:pt x="207098" y="724103"/>
                </a:lnTo>
                <a:lnTo>
                  <a:pt x="211975" y="726478"/>
                </a:lnTo>
                <a:lnTo>
                  <a:pt x="216395" y="730377"/>
                </a:lnTo>
                <a:lnTo>
                  <a:pt x="218579" y="737146"/>
                </a:lnTo>
                <a:lnTo>
                  <a:pt x="221195" y="739089"/>
                </a:lnTo>
                <a:lnTo>
                  <a:pt x="224383" y="741476"/>
                </a:lnTo>
                <a:lnTo>
                  <a:pt x="233286" y="741337"/>
                </a:lnTo>
                <a:lnTo>
                  <a:pt x="236423" y="743800"/>
                </a:lnTo>
                <a:lnTo>
                  <a:pt x="239750" y="746404"/>
                </a:lnTo>
                <a:lnTo>
                  <a:pt x="242277" y="755167"/>
                </a:lnTo>
                <a:lnTo>
                  <a:pt x="245109" y="758304"/>
                </a:lnTo>
                <a:lnTo>
                  <a:pt x="248157" y="761657"/>
                </a:lnTo>
                <a:lnTo>
                  <a:pt x="256514" y="765873"/>
                </a:lnTo>
                <a:lnTo>
                  <a:pt x="259613" y="769175"/>
                </a:lnTo>
                <a:lnTo>
                  <a:pt x="263334" y="773125"/>
                </a:lnTo>
                <a:lnTo>
                  <a:pt x="267042" y="784313"/>
                </a:lnTo>
                <a:lnTo>
                  <a:pt x="271576" y="787285"/>
                </a:lnTo>
                <a:lnTo>
                  <a:pt x="275501" y="789863"/>
                </a:lnTo>
                <a:lnTo>
                  <a:pt x="285394" y="791095"/>
                </a:lnTo>
                <a:lnTo>
                  <a:pt x="290055" y="790549"/>
                </a:lnTo>
                <a:lnTo>
                  <a:pt x="292112" y="790308"/>
                </a:lnTo>
                <a:lnTo>
                  <a:pt x="295605" y="787501"/>
                </a:lnTo>
                <a:lnTo>
                  <a:pt x="297662" y="787285"/>
                </a:lnTo>
                <a:lnTo>
                  <a:pt x="301256" y="786942"/>
                </a:lnTo>
                <a:lnTo>
                  <a:pt x="308597" y="788530"/>
                </a:lnTo>
                <a:lnTo>
                  <a:pt x="311797" y="790181"/>
                </a:lnTo>
                <a:lnTo>
                  <a:pt x="315671" y="792200"/>
                </a:lnTo>
                <a:lnTo>
                  <a:pt x="320433" y="800531"/>
                </a:lnTo>
                <a:lnTo>
                  <a:pt x="324484" y="802144"/>
                </a:lnTo>
                <a:lnTo>
                  <a:pt x="330047" y="804367"/>
                </a:lnTo>
                <a:lnTo>
                  <a:pt x="342544" y="800963"/>
                </a:lnTo>
                <a:lnTo>
                  <a:pt x="348411" y="802144"/>
                </a:lnTo>
                <a:lnTo>
                  <a:pt x="351370" y="802754"/>
                </a:lnTo>
                <a:lnTo>
                  <a:pt x="357149" y="805230"/>
                </a:lnTo>
                <a:lnTo>
                  <a:pt x="361848" y="807389"/>
                </a:lnTo>
                <a:lnTo>
                  <a:pt x="362445" y="805027"/>
                </a:lnTo>
                <a:lnTo>
                  <a:pt x="363829" y="801827"/>
                </a:lnTo>
                <a:lnTo>
                  <a:pt x="366471" y="798309"/>
                </a:lnTo>
                <a:lnTo>
                  <a:pt x="371271" y="795972"/>
                </a:lnTo>
                <a:lnTo>
                  <a:pt x="374688" y="792022"/>
                </a:lnTo>
                <a:lnTo>
                  <a:pt x="377824" y="787412"/>
                </a:lnTo>
                <a:lnTo>
                  <a:pt x="378307" y="784758"/>
                </a:lnTo>
                <a:lnTo>
                  <a:pt x="378967" y="781138"/>
                </a:lnTo>
                <a:lnTo>
                  <a:pt x="377545" y="773569"/>
                </a:lnTo>
                <a:lnTo>
                  <a:pt x="375945" y="770255"/>
                </a:lnTo>
                <a:lnTo>
                  <a:pt x="374395" y="767054"/>
                </a:lnTo>
                <a:lnTo>
                  <a:pt x="368630" y="762469"/>
                </a:lnTo>
                <a:lnTo>
                  <a:pt x="366344" y="759752"/>
                </a:lnTo>
                <a:lnTo>
                  <a:pt x="364388" y="757428"/>
                </a:lnTo>
                <a:lnTo>
                  <a:pt x="360425" y="752779"/>
                </a:lnTo>
                <a:lnTo>
                  <a:pt x="358914" y="750138"/>
                </a:lnTo>
                <a:lnTo>
                  <a:pt x="356615" y="746125"/>
                </a:lnTo>
                <a:lnTo>
                  <a:pt x="355193" y="736320"/>
                </a:lnTo>
                <a:lnTo>
                  <a:pt x="352031" y="732942"/>
                </a:lnTo>
                <a:lnTo>
                  <a:pt x="350253" y="731024"/>
                </a:lnTo>
                <a:lnTo>
                  <a:pt x="345109" y="729157"/>
                </a:lnTo>
                <a:lnTo>
                  <a:pt x="340245" y="727671"/>
                </a:lnTo>
                <a:lnTo>
                  <a:pt x="334746" y="728510"/>
                </a:lnTo>
                <a:lnTo>
                  <a:pt x="330873" y="725360"/>
                </a:lnTo>
                <a:lnTo>
                  <a:pt x="329463" y="720026"/>
                </a:lnTo>
                <a:lnTo>
                  <a:pt x="329272" y="714463"/>
                </a:lnTo>
                <a:lnTo>
                  <a:pt x="332244" y="708761"/>
                </a:lnTo>
                <a:lnTo>
                  <a:pt x="332816" y="705739"/>
                </a:lnTo>
                <a:lnTo>
                  <a:pt x="333540" y="702030"/>
                </a:lnTo>
                <a:lnTo>
                  <a:pt x="335254" y="694359"/>
                </a:lnTo>
                <a:lnTo>
                  <a:pt x="334276" y="690702"/>
                </a:lnTo>
                <a:lnTo>
                  <a:pt x="333019" y="686066"/>
                </a:lnTo>
                <a:lnTo>
                  <a:pt x="325729" y="679094"/>
                </a:lnTo>
                <a:lnTo>
                  <a:pt x="323037" y="675119"/>
                </a:lnTo>
                <a:lnTo>
                  <a:pt x="320001" y="670636"/>
                </a:lnTo>
                <a:lnTo>
                  <a:pt x="315112" y="660793"/>
                </a:lnTo>
                <a:lnTo>
                  <a:pt x="311442" y="656818"/>
                </a:lnTo>
                <a:lnTo>
                  <a:pt x="308051" y="653161"/>
                </a:lnTo>
                <a:lnTo>
                  <a:pt x="299567" y="647750"/>
                </a:lnTo>
                <a:lnTo>
                  <a:pt x="295490" y="644855"/>
                </a:lnTo>
                <a:lnTo>
                  <a:pt x="292734" y="642912"/>
                </a:lnTo>
                <a:lnTo>
                  <a:pt x="287248" y="639000"/>
                </a:lnTo>
                <a:lnTo>
                  <a:pt x="284264" y="637425"/>
                </a:lnTo>
                <a:lnTo>
                  <a:pt x="282320" y="636409"/>
                </a:lnTo>
                <a:lnTo>
                  <a:pt x="278129" y="635025"/>
                </a:lnTo>
                <a:lnTo>
                  <a:pt x="274332" y="633437"/>
                </a:lnTo>
                <a:lnTo>
                  <a:pt x="270090" y="632701"/>
                </a:lnTo>
                <a:lnTo>
                  <a:pt x="268617" y="630440"/>
                </a:lnTo>
                <a:lnTo>
                  <a:pt x="269392" y="627100"/>
                </a:lnTo>
                <a:lnTo>
                  <a:pt x="273329" y="623976"/>
                </a:lnTo>
                <a:lnTo>
                  <a:pt x="277253" y="623011"/>
                </a:lnTo>
                <a:lnTo>
                  <a:pt x="278828" y="621842"/>
                </a:lnTo>
                <a:lnTo>
                  <a:pt x="281889" y="619569"/>
                </a:lnTo>
                <a:lnTo>
                  <a:pt x="286804" y="613575"/>
                </a:lnTo>
                <a:lnTo>
                  <a:pt x="288975" y="610438"/>
                </a:lnTo>
                <a:lnTo>
                  <a:pt x="290423" y="608330"/>
                </a:lnTo>
                <a:lnTo>
                  <a:pt x="291922" y="603224"/>
                </a:lnTo>
                <a:lnTo>
                  <a:pt x="295922" y="599033"/>
                </a:lnTo>
                <a:lnTo>
                  <a:pt x="301802" y="595782"/>
                </a:lnTo>
                <a:lnTo>
                  <a:pt x="304914" y="594855"/>
                </a:lnTo>
                <a:lnTo>
                  <a:pt x="308482" y="593775"/>
                </a:lnTo>
                <a:lnTo>
                  <a:pt x="316115" y="593293"/>
                </a:lnTo>
                <a:lnTo>
                  <a:pt x="319773" y="593940"/>
                </a:lnTo>
                <a:lnTo>
                  <a:pt x="321525" y="594271"/>
                </a:lnTo>
                <a:lnTo>
                  <a:pt x="324573" y="596392"/>
                </a:lnTo>
                <a:lnTo>
                  <a:pt x="328460" y="597420"/>
                </a:lnTo>
                <a:lnTo>
                  <a:pt x="333019" y="597179"/>
                </a:lnTo>
                <a:lnTo>
                  <a:pt x="336613" y="598119"/>
                </a:lnTo>
                <a:lnTo>
                  <a:pt x="340613" y="600113"/>
                </a:lnTo>
                <a:lnTo>
                  <a:pt x="344119" y="598144"/>
                </a:lnTo>
                <a:lnTo>
                  <a:pt x="347408" y="596569"/>
                </a:lnTo>
                <a:lnTo>
                  <a:pt x="351574" y="594398"/>
                </a:lnTo>
                <a:lnTo>
                  <a:pt x="356374" y="593420"/>
                </a:lnTo>
                <a:lnTo>
                  <a:pt x="361683" y="594639"/>
                </a:lnTo>
                <a:lnTo>
                  <a:pt x="364172" y="593940"/>
                </a:lnTo>
                <a:lnTo>
                  <a:pt x="367436" y="591947"/>
                </a:lnTo>
                <a:lnTo>
                  <a:pt x="370179" y="591413"/>
                </a:lnTo>
                <a:lnTo>
                  <a:pt x="376021" y="592429"/>
                </a:lnTo>
                <a:lnTo>
                  <a:pt x="379780" y="594461"/>
                </a:lnTo>
                <a:lnTo>
                  <a:pt x="381012" y="597916"/>
                </a:lnTo>
                <a:lnTo>
                  <a:pt x="383806" y="598284"/>
                </a:lnTo>
                <a:lnTo>
                  <a:pt x="386994" y="595210"/>
                </a:lnTo>
                <a:lnTo>
                  <a:pt x="389000" y="591667"/>
                </a:lnTo>
                <a:lnTo>
                  <a:pt x="388137" y="582904"/>
                </a:lnTo>
                <a:lnTo>
                  <a:pt x="387362" y="578916"/>
                </a:lnTo>
                <a:lnTo>
                  <a:pt x="386232" y="573049"/>
                </a:lnTo>
                <a:lnTo>
                  <a:pt x="380631" y="562292"/>
                </a:lnTo>
                <a:lnTo>
                  <a:pt x="377939" y="556971"/>
                </a:lnTo>
                <a:lnTo>
                  <a:pt x="376085" y="553313"/>
                </a:lnTo>
                <a:lnTo>
                  <a:pt x="370954" y="546722"/>
                </a:lnTo>
                <a:lnTo>
                  <a:pt x="369608" y="542836"/>
                </a:lnTo>
                <a:lnTo>
                  <a:pt x="368198" y="538784"/>
                </a:lnTo>
                <a:lnTo>
                  <a:pt x="369125" y="529678"/>
                </a:lnTo>
                <a:lnTo>
                  <a:pt x="367245" y="525805"/>
                </a:lnTo>
                <a:lnTo>
                  <a:pt x="365366" y="521919"/>
                </a:lnTo>
                <a:lnTo>
                  <a:pt x="358063" y="516623"/>
                </a:lnTo>
                <a:lnTo>
                  <a:pt x="355295" y="513321"/>
                </a:lnTo>
                <a:lnTo>
                  <a:pt x="352628" y="510133"/>
                </a:lnTo>
                <a:lnTo>
                  <a:pt x="348005" y="503212"/>
                </a:lnTo>
                <a:lnTo>
                  <a:pt x="345503" y="499897"/>
                </a:lnTo>
                <a:lnTo>
                  <a:pt x="342976" y="496544"/>
                </a:lnTo>
                <a:lnTo>
                  <a:pt x="338493" y="489242"/>
                </a:lnTo>
                <a:lnTo>
                  <a:pt x="335178" y="486676"/>
                </a:lnTo>
                <a:lnTo>
                  <a:pt x="331889" y="484111"/>
                </a:lnTo>
                <a:lnTo>
                  <a:pt x="323316" y="482409"/>
                </a:lnTo>
                <a:lnTo>
                  <a:pt x="319963" y="479971"/>
                </a:lnTo>
                <a:lnTo>
                  <a:pt x="316712" y="477608"/>
                </a:lnTo>
                <a:lnTo>
                  <a:pt x="311645" y="471233"/>
                </a:lnTo>
                <a:lnTo>
                  <a:pt x="309270" y="468007"/>
                </a:lnTo>
                <a:lnTo>
                  <a:pt x="305879" y="463410"/>
                </a:lnTo>
                <a:lnTo>
                  <a:pt x="300926" y="452996"/>
                </a:lnTo>
                <a:lnTo>
                  <a:pt x="297484" y="448424"/>
                </a:lnTo>
                <a:lnTo>
                  <a:pt x="295770" y="446163"/>
                </a:lnTo>
                <a:lnTo>
                  <a:pt x="290906" y="442671"/>
                </a:lnTo>
                <a:lnTo>
                  <a:pt x="289699" y="440093"/>
                </a:lnTo>
                <a:lnTo>
                  <a:pt x="288315" y="437159"/>
                </a:lnTo>
                <a:lnTo>
                  <a:pt x="287870" y="430466"/>
                </a:lnTo>
                <a:lnTo>
                  <a:pt x="288061" y="427228"/>
                </a:lnTo>
                <a:lnTo>
                  <a:pt x="288251" y="424065"/>
                </a:lnTo>
                <a:lnTo>
                  <a:pt x="290398" y="417995"/>
                </a:lnTo>
                <a:lnTo>
                  <a:pt x="291147" y="414921"/>
                </a:lnTo>
                <a:lnTo>
                  <a:pt x="291934" y="411657"/>
                </a:lnTo>
                <a:lnTo>
                  <a:pt x="293230" y="405066"/>
                </a:lnTo>
                <a:lnTo>
                  <a:pt x="294220" y="401866"/>
                </a:lnTo>
                <a:lnTo>
                  <a:pt x="295681" y="397179"/>
                </a:lnTo>
                <a:lnTo>
                  <a:pt x="298818" y="387794"/>
                </a:lnTo>
                <a:lnTo>
                  <a:pt x="301294" y="383552"/>
                </a:lnTo>
                <a:lnTo>
                  <a:pt x="303733" y="379412"/>
                </a:lnTo>
                <a:lnTo>
                  <a:pt x="310464" y="372364"/>
                </a:lnTo>
                <a:lnTo>
                  <a:pt x="313613" y="368706"/>
                </a:lnTo>
                <a:lnTo>
                  <a:pt x="316102" y="365798"/>
                </a:lnTo>
                <a:lnTo>
                  <a:pt x="321843" y="360591"/>
                </a:lnTo>
                <a:lnTo>
                  <a:pt x="323761" y="357289"/>
                </a:lnTo>
                <a:lnTo>
                  <a:pt x="325119" y="354926"/>
                </a:lnTo>
                <a:lnTo>
                  <a:pt x="326351" y="349542"/>
                </a:lnTo>
                <a:lnTo>
                  <a:pt x="327202" y="346951"/>
                </a:lnTo>
                <a:lnTo>
                  <a:pt x="327799" y="345147"/>
                </a:lnTo>
                <a:lnTo>
                  <a:pt x="328498" y="341312"/>
                </a:lnTo>
                <a:lnTo>
                  <a:pt x="329564" y="339725"/>
                </a:lnTo>
                <a:lnTo>
                  <a:pt x="331584" y="336689"/>
                </a:lnTo>
                <a:lnTo>
                  <a:pt x="337692" y="332435"/>
                </a:lnTo>
                <a:lnTo>
                  <a:pt x="340613" y="330288"/>
                </a:lnTo>
                <a:lnTo>
                  <a:pt x="342861" y="328637"/>
                </a:lnTo>
                <a:lnTo>
                  <a:pt x="347510" y="325513"/>
                </a:lnTo>
                <a:lnTo>
                  <a:pt x="351980" y="323392"/>
                </a:lnTo>
                <a:lnTo>
                  <a:pt x="356069" y="321932"/>
                </a:lnTo>
                <a:lnTo>
                  <a:pt x="360514" y="321221"/>
                </a:lnTo>
                <a:lnTo>
                  <a:pt x="365328" y="321043"/>
                </a:lnTo>
                <a:lnTo>
                  <a:pt x="369341" y="322008"/>
                </a:lnTo>
                <a:lnTo>
                  <a:pt x="372198" y="324573"/>
                </a:lnTo>
                <a:lnTo>
                  <a:pt x="376364" y="325221"/>
                </a:lnTo>
                <a:lnTo>
                  <a:pt x="381304" y="324129"/>
                </a:lnTo>
                <a:lnTo>
                  <a:pt x="383552" y="323215"/>
                </a:lnTo>
                <a:lnTo>
                  <a:pt x="386930" y="321843"/>
                </a:lnTo>
                <a:lnTo>
                  <a:pt x="392493" y="316915"/>
                </a:lnTo>
                <a:lnTo>
                  <a:pt x="395516" y="314896"/>
                </a:lnTo>
                <a:lnTo>
                  <a:pt x="398754" y="312699"/>
                </a:lnTo>
                <a:lnTo>
                  <a:pt x="405104" y="308152"/>
                </a:lnTo>
                <a:lnTo>
                  <a:pt x="408571" y="306362"/>
                </a:lnTo>
                <a:lnTo>
                  <a:pt x="411949" y="304622"/>
                </a:lnTo>
                <a:lnTo>
                  <a:pt x="419760" y="303149"/>
                </a:lnTo>
                <a:lnTo>
                  <a:pt x="422706" y="300748"/>
                </a:lnTo>
                <a:lnTo>
                  <a:pt x="425208" y="298704"/>
                </a:lnTo>
                <a:lnTo>
                  <a:pt x="427850" y="292481"/>
                </a:lnTo>
                <a:lnTo>
                  <a:pt x="429767" y="289877"/>
                </a:lnTo>
                <a:lnTo>
                  <a:pt x="431368" y="287693"/>
                </a:lnTo>
                <a:lnTo>
                  <a:pt x="434517" y="283197"/>
                </a:lnTo>
                <a:lnTo>
                  <a:pt x="438429" y="280162"/>
                </a:lnTo>
                <a:lnTo>
                  <a:pt x="443179" y="279298"/>
                </a:lnTo>
                <a:lnTo>
                  <a:pt x="446938" y="275678"/>
                </a:lnTo>
                <a:lnTo>
                  <a:pt x="449745" y="270141"/>
                </a:lnTo>
                <a:lnTo>
                  <a:pt x="450240" y="267233"/>
                </a:lnTo>
                <a:lnTo>
                  <a:pt x="450659" y="264731"/>
                </a:lnTo>
                <a:lnTo>
                  <a:pt x="449262" y="259727"/>
                </a:lnTo>
                <a:lnTo>
                  <a:pt x="448792" y="257263"/>
                </a:lnTo>
                <a:lnTo>
                  <a:pt x="447979" y="252971"/>
                </a:lnTo>
                <a:lnTo>
                  <a:pt x="444906" y="244589"/>
                </a:lnTo>
                <a:lnTo>
                  <a:pt x="444703" y="235102"/>
                </a:lnTo>
                <a:lnTo>
                  <a:pt x="447001" y="224967"/>
                </a:lnTo>
                <a:lnTo>
                  <a:pt x="448614" y="220116"/>
                </a:lnTo>
                <a:lnTo>
                  <a:pt x="449681" y="216865"/>
                </a:lnTo>
                <a:lnTo>
                  <a:pt x="452932" y="210781"/>
                </a:lnTo>
                <a:lnTo>
                  <a:pt x="454596" y="207784"/>
                </a:lnTo>
                <a:lnTo>
                  <a:pt x="455828" y="205536"/>
                </a:lnTo>
                <a:lnTo>
                  <a:pt x="459981" y="201650"/>
                </a:lnTo>
                <a:lnTo>
                  <a:pt x="460057" y="197370"/>
                </a:lnTo>
                <a:lnTo>
                  <a:pt x="458076" y="193967"/>
                </a:lnTo>
                <a:lnTo>
                  <a:pt x="455053" y="192227"/>
                </a:lnTo>
                <a:lnTo>
                  <a:pt x="451243" y="192773"/>
                </a:lnTo>
                <a:lnTo>
                  <a:pt x="447890" y="193433"/>
                </a:lnTo>
                <a:lnTo>
                  <a:pt x="444982" y="195313"/>
                </a:lnTo>
                <a:lnTo>
                  <a:pt x="441490" y="196024"/>
                </a:lnTo>
                <a:lnTo>
                  <a:pt x="437578" y="196151"/>
                </a:lnTo>
                <a:lnTo>
                  <a:pt x="435749" y="195643"/>
                </a:lnTo>
                <a:lnTo>
                  <a:pt x="432066" y="194183"/>
                </a:lnTo>
                <a:lnTo>
                  <a:pt x="430352" y="191414"/>
                </a:lnTo>
                <a:lnTo>
                  <a:pt x="430009" y="186944"/>
                </a:lnTo>
                <a:lnTo>
                  <a:pt x="431571" y="183603"/>
                </a:lnTo>
                <a:lnTo>
                  <a:pt x="434720" y="181775"/>
                </a:lnTo>
                <a:lnTo>
                  <a:pt x="438454" y="180276"/>
                </a:lnTo>
                <a:lnTo>
                  <a:pt x="443864" y="181508"/>
                </a:lnTo>
                <a:lnTo>
                  <a:pt x="446557" y="178168"/>
                </a:lnTo>
                <a:lnTo>
                  <a:pt x="447205" y="174840"/>
                </a:lnTo>
                <a:lnTo>
                  <a:pt x="446989" y="171005"/>
                </a:lnTo>
                <a:lnTo>
                  <a:pt x="446176" y="165925"/>
                </a:lnTo>
                <a:lnTo>
                  <a:pt x="440372" y="157010"/>
                </a:lnTo>
                <a:lnTo>
                  <a:pt x="437565" y="152704"/>
                </a:lnTo>
                <a:lnTo>
                  <a:pt x="436219" y="150647"/>
                </a:lnTo>
                <a:lnTo>
                  <a:pt x="432320" y="147358"/>
                </a:lnTo>
                <a:lnTo>
                  <a:pt x="431393" y="145097"/>
                </a:lnTo>
                <a:lnTo>
                  <a:pt x="430326" y="142481"/>
                </a:lnTo>
                <a:lnTo>
                  <a:pt x="430847" y="136626"/>
                </a:lnTo>
                <a:lnTo>
                  <a:pt x="430314" y="133858"/>
                </a:lnTo>
                <a:lnTo>
                  <a:pt x="429755" y="131025"/>
                </a:lnTo>
                <a:lnTo>
                  <a:pt x="427062" y="125691"/>
                </a:lnTo>
                <a:lnTo>
                  <a:pt x="427037" y="119976"/>
                </a:lnTo>
                <a:lnTo>
                  <a:pt x="429374" y="114655"/>
                </a:lnTo>
                <a:lnTo>
                  <a:pt x="430136" y="111937"/>
                </a:lnTo>
                <a:lnTo>
                  <a:pt x="431101" y="108445"/>
                </a:lnTo>
                <a:lnTo>
                  <a:pt x="433819" y="101600"/>
                </a:lnTo>
                <a:lnTo>
                  <a:pt x="434009" y="95719"/>
                </a:lnTo>
                <a:lnTo>
                  <a:pt x="432079" y="91363"/>
                </a:lnTo>
                <a:lnTo>
                  <a:pt x="432117" y="89103"/>
                </a:lnTo>
                <a:lnTo>
                  <a:pt x="432244" y="83083"/>
                </a:lnTo>
                <a:lnTo>
                  <a:pt x="435482" y="71221"/>
                </a:lnTo>
                <a:lnTo>
                  <a:pt x="437921" y="65722"/>
                </a:lnTo>
                <a:lnTo>
                  <a:pt x="439953" y="61125"/>
                </a:lnTo>
                <a:lnTo>
                  <a:pt x="446430" y="53276"/>
                </a:lnTo>
                <a:lnTo>
                  <a:pt x="449160" y="49060"/>
                </a:lnTo>
                <a:lnTo>
                  <a:pt x="451116" y="46012"/>
                </a:lnTo>
                <a:lnTo>
                  <a:pt x="455523" y="40132"/>
                </a:lnTo>
                <a:lnTo>
                  <a:pt x="456768" y="36728"/>
                </a:lnTo>
                <a:lnTo>
                  <a:pt x="457365" y="35090"/>
                </a:lnTo>
                <a:lnTo>
                  <a:pt x="457860" y="32258"/>
                </a:lnTo>
                <a:lnTo>
                  <a:pt x="458139" y="29705"/>
                </a:lnTo>
                <a:lnTo>
                  <a:pt x="451459" y="30099"/>
                </a:lnTo>
                <a:lnTo>
                  <a:pt x="445363" y="30353"/>
                </a:lnTo>
                <a:lnTo>
                  <a:pt x="439095" y="30305"/>
                </a:lnTo>
                <a:lnTo>
                  <a:pt x="426651" y="29472"/>
                </a:lnTo>
                <a:lnTo>
                  <a:pt x="412590" y="28122"/>
                </a:lnTo>
                <a:lnTo>
                  <a:pt x="400710" y="27190"/>
                </a:lnTo>
                <a:lnTo>
                  <a:pt x="394550" y="26911"/>
                </a:lnTo>
                <a:lnTo>
                  <a:pt x="382117" y="28155"/>
                </a:lnTo>
                <a:lnTo>
                  <a:pt x="376072" y="26949"/>
                </a:lnTo>
                <a:lnTo>
                  <a:pt x="374280" y="26533"/>
                </a:lnTo>
                <a:lnTo>
                  <a:pt x="362470" y="22315"/>
                </a:lnTo>
                <a:lnTo>
                  <a:pt x="349523" y="16570"/>
                </a:lnTo>
                <a:lnTo>
                  <a:pt x="338620" y="11722"/>
                </a:lnTo>
                <a:lnTo>
                  <a:pt x="326821" y="6405"/>
                </a:lnTo>
                <a:lnTo>
                  <a:pt x="314934" y="2057"/>
                </a:lnTo>
                <a:lnTo>
                  <a:pt x="310553" y="1193"/>
                </a:lnTo>
                <a:lnTo>
                  <a:pt x="301028" y="0"/>
                </a:lnTo>
                <a:lnTo>
                  <a:pt x="297065" y="2057"/>
                </a:lnTo>
                <a:lnTo>
                  <a:pt x="296024" y="2603"/>
                </a:lnTo>
                <a:lnTo>
                  <a:pt x="295440" y="5359"/>
                </a:lnTo>
                <a:lnTo>
                  <a:pt x="292176" y="7137"/>
                </a:lnTo>
                <a:lnTo>
                  <a:pt x="286689" y="6908"/>
                </a:lnTo>
                <a:lnTo>
                  <a:pt x="282562" y="5651"/>
                </a:lnTo>
                <a:lnTo>
                  <a:pt x="280161" y="2603"/>
                </a:lnTo>
                <a:lnTo>
                  <a:pt x="276097" y="1308"/>
                </a:lnTo>
                <a:lnTo>
                  <a:pt x="270713" y="863"/>
                </a:lnTo>
                <a:lnTo>
                  <a:pt x="268554" y="2057"/>
                </a:lnTo>
                <a:lnTo>
                  <a:pt x="265061" y="3987"/>
                </a:lnTo>
                <a:lnTo>
                  <a:pt x="263169" y="13042"/>
                </a:lnTo>
                <a:lnTo>
                  <a:pt x="260095" y="15582"/>
                </a:lnTo>
                <a:lnTo>
                  <a:pt x="257301" y="17907"/>
                </a:lnTo>
                <a:lnTo>
                  <a:pt x="249542" y="18808"/>
                </a:lnTo>
                <a:lnTo>
                  <a:pt x="246570" y="20904"/>
                </a:lnTo>
                <a:lnTo>
                  <a:pt x="243484" y="23075"/>
                </a:lnTo>
                <a:lnTo>
                  <a:pt x="237858" y="28689"/>
                </a:lnTo>
                <a:lnTo>
                  <a:pt x="236651" y="32258"/>
                </a:lnTo>
                <a:lnTo>
                  <a:pt x="234734" y="37998"/>
                </a:lnTo>
                <a:lnTo>
                  <a:pt x="237807" y="50393"/>
                </a:lnTo>
                <a:lnTo>
                  <a:pt x="238353" y="56426"/>
                </a:lnTo>
                <a:lnTo>
                  <a:pt x="238697" y="59450"/>
                </a:lnTo>
                <a:lnTo>
                  <a:pt x="240636" y="72819"/>
                </a:lnTo>
                <a:lnTo>
                  <a:pt x="241490" y="85178"/>
                </a:lnTo>
                <a:lnTo>
                  <a:pt x="241071" y="91325"/>
                </a:lnTo>
                <a:lnTo>
                  <a:pt x="239166" y="104165"/>
                </a:lnTo>
                <a:lnTo>
                  <a:pt x="235457" y="109093"/>
                </a:lnTo>
                <a:lnTo>
                  <a:pt x="223493" y="117741"/>
                </a:lnTo>
                <a:lnTo>
                  <a:pt x="211772" y="122859"/>
                </a:lnTo>
                <a:lnTo>
                  <a:pt x="200345" y="125533"/>
                </a:lnTo>
                <a:lnTo>
                  <a:pt x="186317" y="127303"/>
                </a:lnTo>
                <a:lnTo>
                  <a:pt x="174320" y="127698"/>
                </a:lnTo>
                <a:lnTo>
                  <a:pt x="169548" y="127156"/>
                </a:lnTo>
                <a:lnTo>
                  <a:pt x="156098" y="124182"/>
                </a:lnTo>
                <a:lnTo>
                  <a:pt x="144119" y="120929"/>
                </a:lnTo>
                <a:lnTo>
                  <a:pt x="135028" y="118271"/>
                </a:lnTo>
                <a:lnTo>
                  <a:pt x="122348" y="114268"/>
                </a:lnTo>
                <a:lnTo>
                  <a:pt x="108842" y="109820"/>
                </a:lnTo>
                <a:lnTo>
                  <a:pt x="96028" y="105489"/>
                </a:lnTo>
                <a:lnTo>
                  <a:pt x="85420" y="101841"/>
                </a:lnTo>
                <a:lnTo>
                  <a:pt x="72482" y="96707"/>
                </a:lnTo>
                <a:lnTo>
                  <a:pt x="59336" y="91472"/>
                </a:lnTo>
                <a:lnTo>
                  <a:pt x="47967" y="88074"/>
                </a:lnTo>
                <a:lnTo>
                  <a:pt x="44729" y="87490"/>
                </a:lnTo>
                <a:lnTo>
                  <a:pt x="39255" y="86995"/>
                </a:lnTo>
                <a:lnTo>
                  <a:pt x="34391" y="87109"/>
                </a:lnTo>
                <a:lnTo>
                  <a:pt x="34886" y="89535"/>
                </a:lnTo>
                <a:lnTo>
                  <a:pt x="35559" y="92519"/>
                </a:lnTo>
                <a:lnTo>
                  <a:pt x="36131" y="93865"/>
                </a:lnTo>
                <a:lnTo>
                  <a:pt x="37642" y="97447"/>
                </a:lnTo>
                <a:lnTo>
                  <a:pt x="42214" y="103835"/>
                </a:lnTo>
                <a:lnTo>
                  <a:pt x="44576" y="106908"/>
                </a:lnTo>
                <a:lnTo>
                  <a:pt x="45388" y="107925"/>
                </a:lnTo>
                <a:lnTo>
                  <a:pt x="54370" y="117543"/>
                </a:lnTo>
                <a:lnTo>
                  <a:pt x="62699" y="126974"/>
                </a:lnTo>
                <a:lnTo>
                  <a:pt x="65963" y="131622"/>
                </a:lnTo>
                <a:lnTo>
                  <a:pt x="72212" y="141465"/>
                </a:lnTo>
                <a:lnTo>
                  <a:pt x="73329" y="147027"/>
                </a:lnTo>
                <a:lnTo>
                  <a:pt x="74104" y="150888"/>
                </a:lnTo>
                <a:lnTo>
                  <a:pt x="72237" y="158800"/>
                </a:lnTo>
                <a:lnTo>
                  <a:pt x="71881" y="162725"/>
                </a:lnTo>
                <a:lnTo>
                  <a:pt x="71386" y="168109"/>
                </a:lnTo>
                <a:lnTo>
                  <a:pt x="69405" y="178866"/>
                </a:lnTo>
                <a:lnTo>
                  <a:pt x="69951" y="184226"/>
                </a:lnTo>
                <a:lnTo>
                  <a:pt x="70332" y="187998"/>
                </a:lnTo>
                <a:lnTo>
                  <a:pt x="73990" y="194957"/>
                </a:lnTo>
                <a:lnTo>
                  <a:pt x="74294" y="198729"/>
                </a:lnTo>
                <a:lnTo>
                  <a:pt x="74675" y="203339"/>
                </a:lnTo>
                <a:lnTo>
                  <a:pt x="72326" y="212483"/>
                </a:lnTo>
                <a:lnTo>
                  <a:pt x="71881" y="217093"/>
                </a:lnTo>
                <a:lnTo>
                  <a:pt x="71323" y="222999"/>
                </a:lnTo>
                <a:lnTo>
                  <a:pt x="70230" y="234835"/>
                </a:lnTo>
                <a:lnTo>
                  <a:pt x="70434" y="240779"/>
                </a:lnTo>
                <a:lnTo>
                  <a:pt x="70599" y="245338"/>
                </a:lnTo>
                <a:lnTo>
                  <a:pt x="73621" y="254393"/>
                </a:lnTo>
                <a:lnTo>
                  <a:pt x="72847" y="258889"/>
                </a:lnTo>
                <a:lnTo>
                  <a:pt x="72377" y="261632"/>
                </a:lnTo>
                <a:lnTo>
                  <a:pt x="69595" y="266712"/>
                </a:lnTo>
                <a:lnTo>
                  <a:pt x="67779" y="268808"/>
                </a:lnTo>
                <a:lnTo>
                  <a:pt x="64681" y="272364"/>
                </a:lnTo>
                <a:lnTo>
                  <a:pt x="55194" y="275920"/>
                </a:lnTo>
                <a:lnTo>
                  <a:pt x="52311" y="279666"/>
                </a:lnTo>
                <a:lnTo>
                  <a:pt x="50668" y="282297"/>
                </a:lnTo>
                <a:lnTo>
                  <a:pt x="45968" y="294977"/>
                </a:lnTo>
                <a:lnTo>
                  <a:pt x="42163" y="306984"/>
                </a:lnTo>
                <a:lnTo>
                  <a:pt x="40951" y="309930"/>
                </a:lnTo>
                <a:lnTo>
                  <a:pt x="35576" y="322370"/>
                </a:lnTo>
                <a:lnTo>
                  <a:pt x="30568" y="333781"/>
                </a:lnTo>
                <a:lnTo>
                  <a:pt x="28092" y="339521"/>
                </a:lnTo>
                <a:lnTo>
                  <a:pt x="23444" y="351142"/>
                </a:lnTo>
                <a:lnTo>
                  <a:pt x="20662" y="356755"/>
                </a:lnTo>
                <a:lnTo>
                  <a:pt x="18999" y="360083"/>
                </a:lnTo>
                <a:lnTo>
                  <a:pt x="15938" y="364959"/>
                </a:lnTo>
                <a:lnTo>
                  <a:pt x="13042" y="369760"/>
                </a:lnTo>
                <a:lnTo>
                  <a:pt x="10515" y="373964"/>
                </a:lnTo>
                <a:lnTo>
                  <a:pt x="8102" y="378104"/>
                </a:lnTo>
                <a:lnTo>
                  <a:pt x="6883" y="381139"/>
                </a:lnTo>
                <a:lnTo>
                  <a:pt x="4965" y="385940"/>
                </a:lnTo>
                <a:lnTo>
                  <a:pt x="2463" y="396062"/>
                </a:lnTo>
                <a:lnTo>
                  <a:pt x="1816" y="401205"/>
                </a:lnTo>
                <a:lnTo>
                  <a:pt x="1396" y="404545"/>
                </a:lnTo>
                <a:lnTo>
                  <a:pt x="0" y="411886"/>
                </a:lnTo>
                <a:lnTo>
                  <a:pt x="1816" y="414731"/>
                </a:lnTo>
                <a:lnTo>
                  <a:pt x="3213" y="416915"/>
                </a:lnTo>
                <a:lnTo>
                  <a:pt x="8889" y="417957"/>
                </a:lnTo>
                <a:lnTo>
                  <a:pt x="11239" y="419074"/>
                </a:lnTo>
                <a:lnTo>
                  <a:pt x="14338" y="420547"/>
                </a:lnTo>
                <a:lnTo>
                  <a:pt x="20586" y="423405"/>
                </a:lnTo>
                <a:lnTo>
                  <a:pt x="23558" y="425119"/>
                </a:lnTo>
                <a:lnTo>
                  <a:pt x="27266" y="427240"/>
                </a:lnTo>
                <a:lnTo>
                  <a:pt x="34836" y="431482"/>
                </a:lnTo>
                <a:lnTo>
                  <a:pt x="37820" y="434543"/>
                </a:lnTo>
                <a:lnTo>
                  <a:pt x="41338" y="438175"/>
                </a:lnTo>
                <a:lnTo>
                  <a:pt x="47205" y="446798"/>
                </a:lnTo>
                <a:lnTo>
                  <a:pt x="48450" y="451700"/>
                </a:lnTo>
                <a:lnTo>
                  <a:pt x="49187" y="454647"/>
                </a:lnTo>
                <a:lnTo>
                  <a:pt x="49237" y="461149"/>
                </a:lnTo>
                <a:lnTo>
                  <a:pt x="47726" y="463778"/>
                </a:lnTo>
                <a:lnTo>
                  <a:pt x="46202" y="466407"/>
                </a:lnTo>
                <a:lnTo>
                  <a:pt x="40144" y="468909"/>
                </a:lnTo>
                <a:lnTo>
                  <a:pt x="37579" y="470535"/>
                </a:lnTo>
                <a:lnTo>
                  <a:pt x="35445" y="471893"/>
                </a:lnTo>
                <a:lnTo>
                  <a:pt x="30441" y="473760"/>
                </a:lnTo>
                <a:lnTo>
                  <a:pt x="27343" y="477926"/>
                </a:lnTo>
                <a:lnTo>
                  <a:pt x="26555" y="483476"/>
                </a:lnTo>
                <a:lnTo>
                  <a:pt x="26225" y="486117"/>
                </a:lnTo>
                <a:lnTo>
                  <a:pt x="25615" y="490791"/>
                </a:lnTo>
                <a:lnTo>
                  <a:pt x="25082" y="500392"/>
                </a:lnTo>
                <a:lnTo>
                  <a:pt x="26225" y="504964"/>
                </a:lnTo>
                <a:lnTo>
                  <a:pt x="27177" y="508800"/>
                </a:lnTo>
                <a:lnTo>
                  <a:pt x="31407" y="515670"/>
                </a:lnTo>
                <a:lnTo>
                  <a:pt x="33654" y="518922"/>
                </a:lnTo>
                <a:lnTo>
                  <a:pt x="36067" y="522439"/>
                </a:lnTo>
                <a:lnTo>
                  <a:pt x="43687" y="527697"/>
                </a:lnTo>
                <a:lnTo>
                  <a:pt x="44881" y="531787"/>
                </a:lnTo>
                <a:lnTo>
                  <a:pt x="45910" y="535305"/>
                </a:lnTo>
                <a:lnTo>
                  <a:pt x="42837" y="542620"/>
                </a:lnTo>
                <a:lnTo>
                  <a:pt x="42710" y="546290"/>
                </a:lnTo>
                <a:lnTo>
                  <a:pt x="42544" y="551192"/>
                </a:lnTo>
                <a:lnTo>
                  <a:pt x="42773" y="5612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5718189" y="1732771"/>
            <a:ext cx="313675" cy="550493"/>
          </a:xfrm>
          <a:custGeom>
            <a:avLst/>
            <a:gdLst/>
            <a:ahLst/>
            <a:cxnLst/>
            <a:rect l="l" t="t" r="r" b="b"/>
            <a:pathLst>
              <a:path w="460057" h="807389">
                <a:moveTo>
                  <a:pt x="13042" y="369760"/>
                </a:moveTo>
                <a:lnTo>
                  <a:pt x="15938" y="364959"/>
                </a:lnTo>
                <a:lnTo>
                  <a:pt x="18999" y="360083"/>
                </a:lnTo>
                <a:lnTo>
                  <a:pt x="20662" y="356755"/>
                </a:lnTo>
                <a:lnTo>
                  <a:pt x="23444" y="351142"/>
                </a:lnTo>
                <a:lnTo>
                  <a:pt x="28092" y="339521"/>
                </a:lnTo>
                <a:lnTo>
                  <a:pt x="30568" y="333781"/>
                </a:lnTo>
                <a:lnTo>
                  <a:pt x="35576" y="322370"/>
                </a:lnTo>
                <a:lnTo>
                  <a:pt x="40951" y="309930"/>
                </a:lnTo>
                <a:lnTo>
                  <a:pt x="42163" y="306984"/>
                </a:lnTo>
                <a:lnTo>
                  <a:pt x="45968" y="294977"/>
                </a:lnTo>
                <a:lnTo>
                  <a:pt x="50668" y="282297"/>
                </a:lnTo>
                <a:lnTo>
                  <a:pt x="52311" y="279666"/>
                </a:lnTo>
                <a:lnTo>
                  <a:pt x="55194" y="275920"/>
                </a:lnTo>
                <a:lnTo>
                  <a:pt x="64681" y="272364"/>
                </a:lnTo>
                <a:lnTo>
                  <a:pt x="67779" y="268808"/>
                </a:lnTo>
                <a:lnTo>
                  <a:pt x="69595" y="266712"/>
                </a:lnTo>
                <a:lnTo>
                  <a:pt x="72377" y="261632"/>
                </a:lnTo>
                <a:lnTo>
                  <a:pt x="72847" y="258889"/>
                </a:lnTo>
                <a:lnTo>
                  <a:pt x="73621" y="254393"/>
                </a:lnTo>
                <a:lnTo>
                  <a:pt x="70599" y="245338"/>
                </a:lnTo>
                <a:lnTo>
                  <a:pt x="70434" y="240779"/>
                </a:lnTo>
                <a:lnTo>
                  <a:pt x="70230" y="234835"/>
                </a:lnTo>
                <a:lnTo>
                  <a:pt x="71323" y="222999"/>
                </a:lnTo>
                <a:lnTo>
                  <a:pt x="71881" y="217093"/>
                </a:lnTo>
                <a:lnTo>
                  <a:pt x="72326" y="212483"/>
                </a:lnTo>
                <a:lnTo>
                  <a:pt x="74675" y="203339"/>
                </a:lnTo>
                <a:lnTo>
                  <a:pt x="74294" y="198729"/>
                </a:lnTo>
                <a:lnTo>
                  <a:pt x="73990" y="194957"/>
                </a:lnTo>
                <a:lnTo>
                  <a:pt x="70332" y="187998"/>
                </a:lnTo>
                <a:lnTo>
                  <a:pt x="69951" y="184226"/>
                </a:lnTo>
                <a:lnTo>
                  <a:pt x="69405" y="178866"/>
                </a:lnTo>
                <a:lnTo>
                  <a:pt x="71386" y="168109"/>
                </a:lnTo>
                <a:lnTo>
                  <a:pt x="71881" y="162725"/>
                </a:lnTo>
                <a:lnTo>
                  <a:pt x="72237" y="158800"/>
                </a:lnTo>
                <a:lnTo>
                  <a:pt x="74104" y="150888"/>
                </a:lnTo>
                <a:lnTo>
                  <a:pt x="73329" y="147027"/>
                </a:lnTo>
                <a:lnTo>
                  <a:pt x="72212" y="141465"/>
                </a:lnTo>
                <a:lnTo>
                  <a:pt x="65963" y="131622"/>
                </a:lnTo>
                <a:lnTo>
                  <a:pt x="62699" y="126974"/>
                </a:lnTo>
                <a:lnTo>
                  <a:pt x="54370" y="117543"/>
                </a:lnTo>
                <a:lnTo>
                  <a:pt x="45388" y="107925"/>
                </a:lnTo>
                <a:lnTo>
                  <a:pt x="44576" y="106908"/>
                </a:lnTo>
                <a:lnTo>
                  <a:pt x="42214" y="103835"/>
                </a:lnTo>
                <a:lnTo>
                  <a:pt x="37642" y="97447"/>
                </a:lnTo>
                <a:lnTo>
                  <a:pt x="36131" y="93865"/>
                </a:lnTo>
                <a:lnTo>
                  <a:pt x="35559" y="92519"/>
                </a:lnTo>
                <a:lnTo>
                  <a:pt x="34886" y="89535"/>
                </a:lnTo>
                <a:lnTo>
                  <a:pt x="34391" y="87109"/>
                </a:lnTo>
                <a:lnTo>
                  <a:pt x="39255" y="86995"/>
                </a:lnTo>
                <a:lnTo>
                  <a:pt x="44729" y="87490"/>
                </a:lnTo>
                <a:lnTo>
                  <a:pt x="47967" y="88074"/>
                </a:lnTo>
                <a:lnTo>
                  <a:pt x="59336" y="91472"/>
                </a:lnTo>
                <a:lnTo>
                  <a:pt x="72482" y="96707"/>
                </a:lnTo>
                <a:lnTo>
                  <a:pt x="84089" y="101366"/>
                </a:lnTo>
                <a:lnTo>
                  <a:pt x="85420" y="101841"/>
                </a:lnTo>
                <a:lnTo>
                  <a:pt x="96028" y="105489"/>
                </a:lnTo>
                <a:lnTo>
                  <a:pt x="108842" y="109820"/>
                </a:lnTo>
                <a:lnTo>
                  <a:pt x="122348" y="114268"/>
                </a:lnTo>
                <a:lnTo>
                  <a:pt x="135028" y="118271"/>
                </a:lnTo>
                <a:lnTo>
                  <a:pt x="144119" y="120929"/>
                </a:lnTo>
                <a:lnTo>
                  <a:pt x="156098" y="124182"/>
                </a:lnTo>
                <a:lnTo>
                  <a:pt x="169548" y="127156"/>
                </a:lnTo>
                <a:lnTo>
                  <a:pt x="174320" y="127698"/>
                </a:lnTo>
                <a:lnTo>
                  <a:pt x="186317" y="127303"/>
                </a:lnTo>
                <a:lnTo>
                  <a:pt x="200345" y="125533"/>
                </a:lnTo>
                <a:lnTo>
                  <a:pt x="211772" y="122859"/>
                </a:lnTo>
                <a:lnTo>
                  <a:pt x="223493" y="117741"/>
                </a:lnTo>
                <a:lnTo>
                  <a:pt x="234419" y="110297"/>
                </a:lnTo>
                <a:lnTo>
                  <a:pt x="239166" y="104165"/>
                </a:lnTo>
                <a:lnTo>
                  <a:pt x="241071" y="91325"/>
                </a:lnTo>
                <a:lnTo>
                  <a:pt x="241490" y="85178"/>
                </a:lnTo>
                <a:lnTo>
                  <a:pt x="240636" y="72819"/>
                </a:lnTo>
                <a:lnTo>
                  <a:pt x="238697" y="59450"/>
                </a:lnTo>
                <a:lnTo>
                  <a:pt x="238353" y="56426"/>
                </a:lnTo>
                <a:lnTo>
                  <a:pt x="237807" y="50393"/>
                </a:lnTo>
                <a:lnTo>
                  <a:pt x="234734" y="37998"/>
                </a:lnTo>
                <a:lnTo>
                  <a:pt x="236651" y="32258"/>
                </a:lnTo>
                <a:lnTo>
                  <a:pt x="237858" y="28689"/>
                </a:lnTo>
                <a:lnTo>
                  <a:pt x="243484" y="23075"/>
                </a:lnTo>
                <a:lnTo>
                  <a:pt x="246570" y="20904"/>
                </a:lnTo>
                <a:lnTo>
                  <a:pt x="249542" y="18808"/>
                </a:lnTo>
                <a:lnTo>
                  <a:pt x="257301" y="17907"/>
                </a:lnTo>
                <a:lnTo>
                  <a:pt x="260095" y="15582"/>
                </a:lnTo>
                <a:lnTo>
                  <a:pt x="263169" y="13042"/>
                </a:lnTo>
                <a:lnTo>
                  <a:pt x="265061" y="3987"/>
                </a:lnTo>
                <a:lnTo>
                  <a:pt x="268554" y="2057"/>
                </a:lnTo>
                <a:lnTo>
                  <a:pt x="270713" y="863"/>
                </a:lnTo>
                <a:lnTo>
                  <a:pt x="276097" y="1308"/>
                </a:lnTo>
                <a:lnTo>
                  <a:pt x="278460" y="2057"/>
                </a:lnTo>
                <a:lnTo>
                  <a:pt x="280161" y="2603"/>
                </a:lnTo>
                <a:lnTo>
                  <a:pt x="282562" y="5651"/>
                </a:lnTo>
                <a:lnTo>
                  <a:pt x="284264" y="6172"/>
                </a:lnTo>
                <a:lnTo>
                  <a:pt x="286689" y="6908"/>
                </a:lnTo>
                <a:lnTo>
                  <a:pt x="292176" y="7137"/>
                </a:lnTo>
                <a:lnTo>
                  <a:pt x="294411" y="5918"/>
                </a:lnTo>
                <a:lnTo>
                  <a:pt x="295440" y="5359"/>
                </a:lnTo>
                <a:lnTo>
                  <a:pt x="296024" y="2603"/>
                </a:lnTo>
                <a:lnTo>
                  <a:pt x="297065" y="2057"/>
                </a:lnTo>
                <a:lnTo>
                  <a:pt x="301028" y="0"/>
                </a:lnTo>
                <a:lnTo>
                  <a:pt x="310553" y="1193"/>
                </a:lnTo>
                <a:lnTo>
                  <a:pt x="314934" y="2057"/>
                </a:lnTo>
                <a:lnTo>
                  <a:pt x="326821" y="6405"/>
                </a:lnTo>
                <a:lnTo>
                  <a:pt x="338620" y="11722"/>
                </a:lnTo>
                <a:lnTo>
                  <a:pt x="349523" y="16570"/>
                </a:lnTo>
                <a:lnTo>
                  <a:pt x="362470" y="22315"/>
                </a:lnTo>
                <a:lnTo>
                  <a:pt x="374280" y="26533"/>
                </a:lnTo>
                <a:lnTo>
                  <a:pt x="376072" y="26949"/>
                </a:lnTo>
                <a:lnTo>
                  <a:pt x="382117" y="28155"/>
                </a:lnTo>
                <a:lnTo>
                  <a:pt x="394550" y="26911"/>
                </a:lnTo>
                <a:lnTo>
                  <a:pt x="400710" y="27190"/>
                </a:lnTo>
                <a:lnTo>
                  <a:pt x="412590" y="28122"/>
                </a:lnTo>
                <a:lnTo>
                  <a:pt x="426651" y="29472"/>
                </a:lnTo>
                <a:lnTo>
                  <a:pt x="439095" y="30305"/>
                </a:lnTo>
                <a:lnTo>
                  <a:pt x="440575" y="30327"/>
                </a:lnTo>
                <a:lnTo>
                  <a:pt x="445363" y="30353"/>
                </a:lnTo>
                <a:lnTo>
                  <a:pt x="451459" y="30099"/>
                </a:lnTo>
                <a:lnTo>
                  <a:pt x="458139" y="29705"/>
                </a:lnTo>
                <a:lnTo>
                  <a:pt x="457860" y="32258"/>
                </a:lnTo>
                <a:lnTo>
                  <a:pt x="457365" y="35090"/>
                </a:lnTo>
                <a:lnTo>
                  <a:pt x="456768" y="36728"/>
                </a:lnTo>
                <a:lnTo>
                  <a:pt x="455523" y="40132"/>
                </a:lnTo>
                <a:lnTo>
                  <a:pt x="451116" y="46012"/>
                </a:lnTo>
                <a:lnTo>
                  <a:pt x="449160" y="49060"/>
                </a:lnTo>
                <a:lnTo>
                  <a:pt x="446430" y="53276"/>
                </a:lnTo>
                <a:lnTo>
                  <a:pt x="439953" y="61125"/>
                </a:lnTo>
                <a:lnTo>
                  <a:pt x="437921" y="65722"/>
                </a:lnTo>
                <a:lnTo>
                  <a:pt x="435482" y="71221"/>
                </a:lnTo>
                <a:lnTo>
                  <a:pt x="432244" y="83083"/>
                </a:lnTo>
                <a:lnTo>
                  <a:pt x="432117" y="89103"/>
                </a:lnTo>
                <a:lnTo>
                  <a:pt x="432079" y="91363"/>
                </a:lnTo>
                <a:lnTo>
                  <a:pt x="434009" y="95719"/>
                </a:lnTo>
                <a:lnTo>
                  <a:pt x="433933" y="97980"/>
                </a:lnTo>
                <a:lnTo>
                  <a:pt x="433819" y="101600"/>
                </a:lnTo>
                <a:lnTo>
                  <a:pt x="431101" y="108445"/>
                </a:lnTo>
                <a:lnTo>
                  <a:pt x="430136" y="111937"/>
                </a:lnTo>
                <a:lnTo>
                  <a:pt x="429374" y="114655"/>
                </a:lnTo>
                <a:lnTo>
                  <a:pt x="427037" y="119976"/>
                </a:lnTo>
                <a:lnTo>
                  <a:pt x="427050" y="122796"/>
                </a:lnTo>
                <a:lnTo>
                  <a:pt x="427062" y="125691"/>
                </a:lnTo>
                <a:lnTo>
                  <a:pt x="429755" y="131025"/>
                </a:lnTo>
                <a:lnTo>
                  <a:pt x="430314" y="133858"/>
                </a:lnTo>
                <a:lnTo>
                  <a:pt x="430847" y="136626"/>
                </a:lnTo>
                <a:lnTo>
                  <a:pt x="430326" y="142481"/>
                </a:lnTo>
                <a:lnTo>
                  <a:pt x="431393" y="145097"/>
                </a:lnTo>
                <a:lnTo>
                  <a:pt x="432320" y="147358"/>
                </a:lnTo>
                <a:lnTo>
                  <a:pt x="436219" y="150647"/>
                </a:lnTo>
                <a:lnTo>
                  <a:pt x="437565" y="152704"/>
                </a:lnTo>
                <a:lnTo>
                  <a:pt x="440372" y="157010"/>
                </a:lnTo>
                <a:lnTo>
                  <a:pt x="446176" y="165925"/>
                </a:lnTo>
                <a:lnTo>
                  <a:pt x="446989" y="171005"/>
                </a:lnTo>
                <a:lnTo>
                  <a:pt x="447192" y="172377"/>
                </a:lnTo>
                <a:lnTo>
                  <a:pt x="447205" y="174840"/>
                </a:lnTo>
                <a:lnTo>
                  <a:pt x="446798" y="176898"/>
                </a:lnTo>
                <a:lnTo>
                  <a:pt x="446557" y="178168"/>
                </a:lnTo>
                <a:lnTo>
                  <a:pt x="446150" y="179285"/>
                </a:lnTo>
                <a:lnTo>
                  <a:pt x="445528" y="179882"/>
                </a:lnTo>
                <a:lnTo>
                  <a:pt x="443864" y="181508"/>
                </a:lnTo>
                <a:lnTo>
                  <a:pt x="438454" y="180276"/>
                </a:lnTo>
                <a:lnTo>
                  <a:pt x="436295" y="181152"/>
                </a:lnTo>
                <a:lnTo>
                  <a:pt x="434720" y="181775"/>
                </a:lnTo>
                <a:lnTo>
                  <a:pt x="431571" y="183603"/>
                </a:lnTo>
                <a:lnTo>
                  <a:pt x="430860" y="185140"/>
                </a:lnTo>
                <a:lnTo>
                  <a:pt x="430009" y="186944"/>
                </a:lnTo>
                <a:lnTo>
                  <a:pt x="430352" y="191414"/>
                </a:lnTo>
                <a:lnTo>
                  <a:pt x="431393" y="193116"/>
                </a:lnTo>
                <a:lnTo>
                  <a:pt x="432066" y="194183"/>
                </a:lnTo>
                <a:lnTo>
                  <a:pt x="434530" y="195313"/>
                </a:lnTo>
                <a:lnTo>
                  <a:pt x="435749" y="195643"/>
                </a:lnTo>
                <a:lnTo>
                  <a:pt x="437578" y="196151"/>
                </a:lnTo>
                <a:lnTo>
                  <a:pt x="441490" y="196024"/>
                </a:lnTo>
                <a:lnTo>
                  <a:pt x="443356" y="195643"/>
                </a:lnTo>
                <a:lnTo>
                  <a:pt x="444982" y="195313"/>
                </a:lnTo>
                <a:lnTo>
                  <a:pt x="447890" y="193433"/>
                </a:lnTo>
                <a:lnTo>
                  <a:pt x="449516" y="193116"/>
                </a:lnTo>
                <a:lnTo>
                  <a:pt x="451243" y="192773"/>
                </a:lnTo>
                <a:lnTo>
                  <a:pt x="455053" y="192227"/>
                </a:lnTo>
                <a:lnTo>
                  <a:pt x="456577" y="193116"/>
                </a:lnTo>
                <a:lnTo>
                  <a:pt x="458076" y="193967"/>
                </a:lnTo>
                <a:lnTo>
                  <a:pt x="460057" y="197370"/>
                </a:lnTo>
                <a:lnTo>
                  <a:pt x="460032" y="199097"/>
                </a:lnTo>
                <a:lnTo>
                  <a:pt x="459981" y="201650"/>
                </a:lnTo>
                <a:lnTo>
                  <a:pt x="455828" y="205536"/>
                </a:lnTo>
                <a:lnTo>
                  <a:pt x="454596" y="207784"/>
                </a:lnTo>
                <a:lnTo>
                  <a:pt x="452932" y="210781"/>
                </a:lnTo>
                <a:lnTo>
                  <a:pt x="449681" y="216865"/>
                </a:lnTo>
                <a:lnTo>
                  <a:pt x="448614" y="220116"/>
                </a:lnTo>
                <a:lnTo>
                  <a:pt x="447001" y="224967"/>
                </a:lnTo>
                <a:lnTo>
                  <a:pt x="444703" y="235102"/>
                </a:lnTo>
                <a:lnTo>
                  <a:pt x="444804" y="240233"/>
                </a:lnTo>
                <a:lnTo>
                  <a:pt x="444906" y="244589"/>
                </a:lnTo>
                <a:lnTo>
                  <a:pt x="447979" y="252971"/>
                </a:lnTo>
                <a:lnTo>
                  <a:pt x="448792" y="257263"/>
                </a:lnTo>
                <a:lnTo>
                  <a:pt x="449262" y="259727"/>
                </a:lnTo>
                <a:lnTo>
                  <a:pt x="450659" y="264731"/>
                </a:lnTo>
                <a:lnTo>
                  <a:pt x="450240" y="267233"/>
                </a:lnTo>
                <a:lnTo>
                  <a:pt x="449745" y="270141"/>
                </a:lnTo>
                <a:lnTo>
                  <a:pt x="446938" y="275678"/>
                </a:lnTo>
                <a:lnTo>
                  <a:pt x="444804" y="277736"/>
                </a:lnTo>
                <a:lnTo>
                  <a:pt x="443179" y="279298"/>
                </a:lnTo>
                <a:lnTo>
                  <a:pt x="438429" y="280162"/>
                </a:lnTo>
                <a:lnTo>
                  <a:pt x="436651" y="281546"/>
                </a:lnTo>
                <a:lnTo>
                  <a:pt x="434517" y="283197"/>
                </a:lnTo>
                <a:lnTo>
                  <a:pt x="431368" y="287693"/>
                </a:lnTo>
                <a:lnTo>
                  <a:pt x="429767" y="289877"/>
                </a:lnTo>
                <a:lnTo>
                  <a:pt x="427850" y="292481"/>
                </a:lnTo>
                <a:lnTo>
                  <a:pt x="425208" y="298704"/>
                </a:lnTo>
                <a:lnTo>
                  <a:pt x="422706" y="300748"/>
                </a:lnTo>
                <a:lnTo>
                  <a:pt x="419760" y="303149"/>
                </a:lnTo>
                <a:lnTo>
                  <a:pt x="411949" y="304622"/>
                </a:lnTo>
                <a:lnTo>
                  <a:pt x="408571" y="306362"/>
                </a:lnTo>
                <a:lnTo>
                  <a:pt x="405104" y="308152"/>
                </a:lnTo>
                <a:lnTo>
                  <a:pt x="398754" y="312699"/>
                </a:lnTo>
                <a:lnTo>
                  <a:pt x="395516" y="314896"/>
                </a:lnTo>
                <a:lnTo>
                  <a:pt x="392493" y="316915"/>
                </a:lnTo>
                <a:lnTo>
                  <a:pt x="386930" y="321843"/>
                </a:lnTo>
                <a:lnTo>
                  <a:pt x="383552" y="323215"/>
                </a:lnTo>
                <a:lnTo>
                  <a:pt x="381304" y="324129"/>
                </a:lnTo>
                <a:lnTo>
                  <a:pt x="376364" y="325221"/>
                </a:lnTo>
                <a:lnTo>
                  <a:pt x="373951" y="324853"/>
                </a:lnTo>
                <a:lnTo>
                  <a:pt x="372198" y="324573"/>
                </a:lnTo>
                <a:lnTo>
                  <a:pt x="369341" y="322008"/>
                </a:lnTo>
                <a:lnTo>
                  <a:pt x="367614" y="321589"/>
                </a:lnTo>
                <a:lnTo>
                  <a:pt x="365328" y="321043"/>
                </a:lnTo>
                <a:lnTo>
                  <a:pt x="360514" y="321221"/>
                </a:lnTo>
                <a:lnTo>
                  <a:pt x="358190" y="321589"/>
                </a:lnTo>
                <a:lnTo>
                  <a:pt x="356069" y="321932"/>
                </a:lnTo>
                <a:lnTo>
                  <a:pt x="351980" y="323392"/>
                </a:lnTo>
                <a:lnTo>
                  <a:pt x="350037" y="324307"/>
                </a:lnTo>
                <a:lnTo>
                  <a:pt x="347510" y="325513"/>
                </a:lnTo>
                <a:lnTo>
                  <a:pt x="342861" y="328637"/>
                </a:lnTo>
                <a:lnTo>
                  <a:pt x="340613" y="330288"/>
                </a:lnTo>
                <a:lnTo>
                  <a:pt x="337692" y="332435"/>
                </a:lnTo>
                <a:lnTo>
                  <a:pt x="331584" y="336689"/>
                </a:lnTo>
                <a:lnTo>
                  <a:pt x="329564" y="339725"/>
                </a:lnTo>
                <a:lnTo>
                  <a:pt x="328498" y="341312"/>
                </a:lnTo>
                <a:lnTo>
                  <a:pt x="327799" y="345147"/>
                </a:lnTo>
                <a:lnTo>
                  <a:pt x="327202" y="346951"/>
                </a:lnTo>
                <a:lnTo>
                  <a:pt x="326351" y="349542"/>
                </a:lnTo>
                <a:lnTo>
                  <a:pt x="325119" y="354926"/>
                </a:lnTo>
                <a:lnTo>
                  <a:pt x="323761" y="357289"/>
                </a:lnTo>
                <a:lnTo>
                  <a:pt x="321843" y="360591"/>
                </a:lnTo>
                <a:lnTo>
                  <a:pt x="316102" y="365798"/>
                </a:lnTo>
                <a:lnTo>
                  <a:pt x="313613" y="368706"/>
                </a:lnTo>
                <a:lnTo>
                  <a:pt x="310464" y="372364"/>
                </a:lnTo>
                <a:lnTo>
                  <a:pt x="303733" y="379412"/>
                </a:lnTo>
                <a:lnTo>
                  <a:pt x="301294" y="383552"/>
                </a:lnTo>
                <a:lnTo>
                  <a:pt x="298818" y="387794"/>
                </a:lnTo>
                <a:lnTo>
                  <a:pt x="295681" y="397179"/>
                </a:lnTo>
                <a:lnTo>
                  <a:pt x="294220" y="401866"/>
                </a:lnTo>
                <a:lnTo>
                  <a:pt x="293230" y="405066"/>
                </a:lnTo>
                <a:lnTo>
                  <a:pt x="291934" y="411657"/>
                </a:lnTo>
                <a:lnTo>
                  <a:pt x="291147" y="414921"/>
                </a:lnTo>
                <a:lnTo>
                  <a:pt x="290398" y="417995"/>
                </a:lnTo>
                <a:lnTo>
                  <a:pt x="288251" y="424065"/>
                </a:lnTo>
                <a:lnTo>
                  <a:pt x="288061" y="427228"/>
                </a:lnTo>
                <a:lnTo>
                  <a:pt x="287870" y="430466"/>
                </a:lnTo>
                <a:lnTo>
                  <a:pt x="288315" y="437159"/>
                </a:lnTo>
                <a:lnTo>
                  <a:pt x="289699" y="440093"/>
                </a:lnTo>
                <a:lnTo>
                  <a:pt x="290906" y="442671"/>
                </a:lnTo>
                <a:lnTo>
                  <a:pt x="295770" y="446163"/>
                </a:lnTo>
                <a:lnTo>
                  <a:pt x="297484" y="448424"/>
                </a:lnTo>
                <a:lnTo>
                  <a:pt x="300926" y="452996"/>
                </a:lnTo>
                <a:lnTo>
                  <a:pt x="305879" y="463410"/>
                </a:lnTo>
                <a:lnTo>
                  <a:pt x="309270" y="468007"/>
                </a:lnTo>
                <a:lnTo>
                  <a:pt x="311645" y="471233"/>
                </a:lnTo>
                <a:lnTo>
                  <a:pt x="316712" y="477608"/>
                </a:lnTo>
                <a:lnTo>
                  <a:pt x="319963" y="479971"/>
                </a:lnTo>
                <a:lnTo>
                  <a:pt x="323316" y="482409"/>
                </a:lnTo>
                <a:lnTo>
                  <a:pt x="331889" y="484111"/>
                </a:lnTo>
                <a:lnTo>
                  <a:pt x="335178" y="486676"/>
                </a:lnTo>
                <a:lnTo>
                  <a:pt x="338493" y="489242"/>
                </a:lnTo>
                <a:lnTo>
                  <a:pt x="342976" y="496544"/>
                </a:lnTo>
                <a:lnTo>
                  <a:pt x="345503" y="499897"/>
                </a:lnTo>
                <a:lnTo>
                  <a:pt x="348005" y="503212"/>
                </a:lnTo>
                <a:lnTo>
                  <a:pt x="352628" y="510133"/>
                </a:lnTo>
                <a:lnTo>
                  <a:pt x="355295" y="513321"/>
                </a:lnTo>
                <a:lnTo>
                  <a:pt x="358063" y="516623"/>
                </a:lnTo>
                <a:lnTo>
                  <a:pt x="365366" y="521919"/>
                </a:lnTo>
                <a:lnTo>
                  <a:pt x="367245" y="525805"/>
                </a:lnTo>
                <a:lnTo>
                  <a:pt x="369125" y="529678"/>
                </a:lnTo>
                <a:lnTo>
                  <a:pt x="368198" y="538784"/>
                </a:lnTo>
                <a:lnTo>
                  <a:pt x="369608" y="542836"/>
                </a:lnTo>
                <a:lnTo>
                  <a:pt x="370954" y="546722"/>
                </a:lnTo>
                <a:lnTo>
                  <a:pt x="376085" y="553313"/>
                </a:lnTo>
                <a:lnTo>
                  <a:pt x="377939" y="556971"/>
                </a:lnTo>
                <a:lnTo>
                  <a:pt x="380631" y="562292"/>
                </a:lnTo>
                <a:lnTo>
                  <a:pt x="386232" y="573049"/>
                </a:lnTo>
                <a:lnTo>
                  <a:pt x="387362" y="578916"/>
                </a:lnTo>
                <a:lnTo>
                  <a:pt x="388137" y="582904"/>
                </a:lnTo>
                <a:lnTo>
                  <a:pt x="389000" y="591667"/>
                </a:lnTo>
                <a:lnTo>
                  <a:pt x="386994" y="595210"/>
                </a:lnTo>
                <a:lnTo>
                  <a:pt x="386346" y="596392"/>
                </a:lnTo>
                <a:lnTo>
                  <a:pt x="383806" y="598284"/>
                </a:lnTo>
                <a:lnTo>
                  <a:pt x="382473" y="598106"/>
                </a:lnTo>
                <a:lnTo>
                  <a:pt x="381012" y="597916"/>
                </a:lnTo>
                <a:lnTo>
                  <a:pt x="379780" y="594461"/>
                </a:lnTo>
                <a:lnTo>
                  <a:pt x="378485" y="593775"/>
                </a:lnTo>
                <a:lnTo>
                  <a:pt x="376021" y="592429"/>
                </a:lnTo>
                <a:lnTo>
                  <a:pt x="370179" y="591413"/>
                </a:lnTo>
                <a:lnTo>
                  <a:pt x="367436" y="591947"/>
                </a:lnTo>
                <a:lnTo>
                  <a:pt x="366496" y="592137"/>
                </a:lnTo>
                <a:lnTo>
                  <a:pt x="365086" y="593674"/>
                </a:lnTo>
                <a:lnTo>
                  <a:pt x="364172" y="593940"/>
                </a:lnTo>
                <a:lnTo>
                  <a:pt x="361683" y="594639"/>
                </a:lnTo>
                <a:lnTo>
                  <a:pt x="356374" y="593420"/>
                </a:lnTo>
                <a:lnTo>
                  <a:pt x="353847" y="593940"/>
                </a:lnTo>
                <a:lnTo>
                  <a:pt x="351574" y="594398"/>
                </a:lnTo>
                <a:lnTo>
                  <a:pt x="347408" y="596569"/>
                </a:lnTo>
                <a:lnTo>
                  <a:pt x="345325" y="597573"/>
                </a:lnTo>
                <a:lnTo>
                  <a:pt x="344119" y="598144"/>
                </a:lnTo>
                <a:lnTo>
                  <a:pt x="341947" y="600049"/>
                </a:lnTo>
                <a:lnTo>
                  <a:pt x="340613" y="600113"/>
                </a:lnTo>
                <a:lnTo>
                  <a:pt x="339140" y="600163"/>
                </a:lnTo>
                <a:lnTo>
                  <a:pt x="336613" y="598119"/>
                </a:lnTo>
                <a:lnTo>
                  <a:pt x="335178" y="597750"/>
                </a:lnTo>
                <a:lnTo>
                  <a:pt x="333019" y="597179"/>
                </a:lnTo>
                <a:lnTo>
                  <a:pt x="328460" y="597420"/>
                </a:lnTo>
                <a:lnTo>
                  <a:pt x="326301" y="596836"/>
                </a:lnTo>
                <a:lnTo>
                  <a:pt x="324573" y="596392"/>
                </a:lnTo>
                <a:lnTo>
                  <a:pt x="321525" y="594271"/>
                </a:lnTo>
                <a:lnTo>
                  <a:pt x="319773" y="593940"/>
                </a:lnTo>
                <a:lnTo>
                  <a:pt x="316115" y="593293"/>
                </a:lnTo>
                <a:lnTo>
                  <a:pt x="308482" y="593775"/>
                </a:lnTo>
                <a:lnTo>
                  <a:pt x="304914" y="594855"/>
                </a:lnTo>
                <a:lnTo>
                  <a:pt x="301802" y="595782"/>
                </a:lnTo>
                <a:lnTo>
                  <a:pt x="295922" y="599033"/>
                </a:lnTo>
                <a:lnTo>
                  <a:pt x="293687" y="601370"/>
                </a:lnTo>
                <a:lnTo>
                  <a:pt x="291922" y="603224"/>
                </a:lnTo>
                <a:lnTo>
                  <a:pt x="290423" y="608330"/>
                </a:lnTo>
                <a:lnTo>
                  <a:pt x="288975" y="610438"/>
                </a:lnTo>
                <a:lnTo>
                  <a:pt x="286804" y="613575"/>
                </a:lnTo>
                <a:lnTo>
                  <a:pt x="281889" y="619569"/>
                </a:lnTo>
                <a:lnTo>
                  <a:pt x="278828" y="621842"/>
                </a:lnTo>
                <a:lnTo>
                  <a:pt x="277253" y="623011"/>
                </a:lnTo>
                <a:lnTo>
                  <a:pt x="273329" y="623976"/>
                </a:lnTo>
                <a:lnTo>
                  <a:pt x="271754" y="625106"/>
                </a:lnTo>
                <a:lnTo>
                  <a:pt x="270954" y="625690"/>
                </a:lnTo>
                <a:lnTo>
                  <a:pt x="269392" y="627100"/>
                </a:lnTo>
                <a:lnTo>
                  <a:pt x="269036" y="628002"/>
                </a:lnTo>
                <a:lnTo>
                  <a:pt x="268757" y="628738"/>
                </a:lnTo>
                <a:lnTo>
                  <a:pt x="268617" y="630440"/>
                </a:lnTo>
                <a:lnTo>
                  <a:pt x="269036" y="631088"/>
                </a:lnTo>
                <a:lnTo>
                  <a:pt x="270090" y="632701"/>
                </a:lnTo>
                <a:lnTo>
                  <a:pt x="274332" y="633437"/>
                </a:lnTo>
                <a:lnTo>
                  <a:pt x="276110" y="634161"/>
                </a:lnTo>
                <a:lnTo>
                  <a:pt x="278129" y="635025"/>
                </a:lnTo>
                <a:lnTo>
                  <a:pt x="282320" y="636409"/>
                </a:lnTo>
                <a:lnTo>
                  <a:pt x="284264" y="637425"/>
                </a:lnTo>
                <a:lnTo>
                  <a:pt x="287248" y="639000"/>
                </a:lnTo>
                <a:lnTo>
                  <a:pt x="292734" y="642912"/>
                </a:lnTo>
                <a:lnTo>
                  <a:pt x="295490" y="644855"/>
                </a:lnTo>
                <a:lnTo>
                  <a:pt x="299567" y="647750"/>
                </a:lnTo>
                <a:lnTo>
                  <a:pt x="308051" y="653161"/>
                </a:lnTo>
                <a:lnTo>
                  <a:pt x="311442" y="656818"/>
                </a:lnTo>
                <a:lnTo>
                  <a:pt x="315112" y="660793"/>
                </a:lnTo>
                <a:lnTo>
                  <a:pt x="320001" y="670636"/>
                </a:lnTo>
                <a:lnTo>
                  <a:pt x="323037" y="675119"/>
                </a:lnTo>
                <a:lnTo>
                  <a:pt x="325729" y="679094"/>
                </a:lnTo>
                <a:lnTo>
                  <a:pt x="333019" y="686066"/>
                </a:lnTo>
                <a:lnTo>
                  <a:pt x="334276" y="690702"/>
                </a:lnTo>
                <a:lnTo>
                  <a:pt x="335254" y="694359"/>
                </a:lnTo>
                <a:lnTo>
                  <a:pt x="333540" y="702030"/>
                </a:lnTo>
                <a:lnTo>
                  <a:pt x="332816" y="705739"/>
                </a:lnTo>
                <a:lnTo>
                  <a:pt x="332244" y="708761"/>
                </a:lnTo>
                <a:lnTo>
                  <a:pt x="329272" y="714463"/>
                </a:lnTo>
                <a:lnTo>
                  <a:pt x="329374" y="717524"/>
                </a:lnTo>
                <a:lnTo>
                  <a:pt x="329463" y="720026"/>
                </a:lnTo>
                <a:lnTo>
                  <a:pt x="330873" y="725360"/>
                </a:lnTo>
                <a:lnTo>
                  <a:pt x="332816" y="726948"/>
                </a:lnTo>
                <a:lnTo>
                  <a:pt x="334746" y="728510"/>
                </a:lnTo>
                <a:lnTo>
                  <a:pt x="340245" y="727671"/>
                </a:lnTo>
                <a:lnTo>
                  <a:pt x="342607" y="728395"/>
                </a:lnTo>
                <a:lnTo>
                  <a:pt x="345109" y="729157"/>
                </a:lnTo>
                <a:lnTo>
                  <a:pt x="350253" y="731024"/>
                </a:lnTo>
                <a:lnTo>
                  <a:pt x="352031" y="732942"/>
                </a:lnTo>
                <a:lnTo>
                  <a:pt x="355193" y="736320"/>
                </a:lnTo>
                <a:lnTo>
                  <a:pt x="356615" y="746125"/>
                </a:lnTo>
                <a:lnTo>
                  <a:pt x="358914" y="750138"/>
                </a:lnTo>
                <a:lnTo>
                  <a:pt x="360425" y="752779"/>
                </a:lnTo>
                <a:lnTo>
                  <a:pt x="364388" y="757428"/>
                </a:lnTo>
                <a:lnTo>
                  <a:pt x="366344" y="759752"/>
                </a:lnTo>
                <a:lnTo>
                  <a:pt x="368630" y="762469"/>
                </a:lnTo>
                <a:lnTo>
                  <a:pt x="374395" y="767054"/>
                </a:lnTo>
                <a:lnTo>
                  <a:pt x="375945" y="770255"/>
                </a:lnTo>
                <a:lnTo>
                  <a:pt x="377545" y="773569"/>
                </a:lnTo>
                <a:lnTo>
                  <a:pt x="378967" y="781138"/>
                </a:lnTo>
                <a:lnTo>
                  <a:pt x="378307" y="784758"/>
                </a:lnTo>
                <a:lnTo>
                  <a:pt x="377824" y="787412"/>
                </a:lnTo>
                <a:lnTo>
                  <a:pt x="374688" y="792022"/>
                </a:lnTo>
                <a:lnTo>
                  <a:pt x="372922" y="794054"/>
                </a:lnTo>
                <a:lnTo>
                  <a:pt x="371271" y="795972"/>
                </a:lnTo>
                <a:lnTo>
                  <a:pt x="366471" y="798309"/>
                </a:lnTo>
                <a:lnTo>
                  <a:pt x="364959" y="800328"/>
                </a:lnTo>
                <a:lnTo>
                  <a:pt x="363829" y="801827"/>
                </a:lnTo>
                <a:lnTo>
                  <a:pt x="362445" y="805027"/>
                </a:lnTo>
                <a:lnTo>
                  <a:pt x="361848" y="807389"/>
                </a:lnTo>
                <a:lnTo>
                  <a:pt x="357149" y="805230"/>
                </a:lnTo>
                <a:lnTo>
                  <a:pt x="351370" y="802754"/>
                </a:lnTo>
                <a:lnTo>
                  <a:pt x="348411" y="802144"/>
                </a:lnTo>
                <a:lnTo>
                  <a:pt x="342544" y="800963"/>
                </a:lnTo>
                <a:lnTo>
                  <a:pt x="330047" y="804367"/>
                </a:lnTo>
                <a:lnTo>
                  <a:pt x="324484" y="802144"/>
                </a:lnTo>
                <a:lnTo>
                  <a:pt x="320433" y="800531"/>
                </a:lnTo>
                <a:lnTo>
                  <a:pt x="315671" y="792200"/>
                </a:lnTo>
                <a:lnTo>
                  <a:pt x="311797" y="790181"/>
                </a:lnTo>
                <a:lnTo>
                  <a:pt x="308597" y="788530"/>
                </a:lnTo>
                <a:lnTo>
                  <a:pt x="301256" y="786942"/>
                </a:lnTo>
                <a:lnTo>
                  <a:pt x="297662" y="787285"/>
                </a:lnTo>
                <a:lnTo>
                  <a:pt x="295605" y="787501"/>
                </a:lnTo>
                <a:lnTo>
                  <a:pt x="292112" y="790308"/>
                </a:lnTo>
                <a:lnTo>
                  <a:pt x="290055" y="790549"/>
                </a:lnTo>
                <a:lnTo>
                  <a:pt x="285394" y="791095"/>
                </a:lnTo>
                <a:lnTo>
                  <a:pt x="275501" y="789863"/>
                </a:lnTo>
                <a:lnTo>
                  <a:pt x="271576" y="787285"/>
                </a:lnTo>
                <a:lnTo>
                  <a:pt x="267042" y="784313"/>
                </a:lnTo>
                <a:lnTo>
                  <a:pt x="263334" y="773125"/>
                </a:lnTo>
                <a:lnTo>
                  <a:pt x="259613" y="769175"/>
                </a:lnTo>
                <a:lnTo>
                  <a:pt x="256514" y="765873"/>
                </a:lnTo>
                <a:lnTo>
                  <a:pt x="248157" y="761657"/>
                </a:lnTo>
                <a:lnTo>
                  <a:pt x="245109" y="758304"/>
                </a:lnTo>
                <a:lnTo>
                  <a:pt x="242277" y="755167"/>
                </a:lnTo>
                <a:lnTo>
                  <a:pt x="239750" y="746404"/>
                </a:lnTo>
                <a:lnTo>
                  <a:pt x="236423" y="743800"/>
                </a:lnTo>
                <a:lnTo>
                  <a:pt x="233286" y="741337"/>
                </a:lnTo>
                <a:lnTo>
                  <a:pt x="224383" y="741476"/>
                </a:lnTo>
                <a:lnTo>
                  <a:pt x="221195" y="739089"/>
                </a:lnTo>
                <a:lnTo>
                  <a:pt x="218579" y="737146"/>
                </a:lnTo>
                <a:lnTo>
                  <a:pt x="216395" y="730377"/>
                </a:lnTo>
                <a:lnTo>
                  <a:pt x="213956" y="728230"/>
                </a:lnTo>
                <a:lnTo>
                  <a:pt x="211975" y="726478"/>
                </a:lnTo>
                <a:lnTo>
                  <a:pt x="207098" y="724103"/>
                </a:lnTo>
                <a:lnTo>
                  <a:pt x="204533" y="723506"/>
                </a:lnTo>
                <a:lnTo>
                  <a:pt x="201002" y="722668"/>
                </a:lnTo>
                <a:lnTo>
                  <a:pt x="193497" y="724535"/>
                </a:lnTo>
                <a:lnTo>
                  <a:pt x="190030" y="723506"/>
                </a:lnTo>
                <a:lnTo>
                  <a:pt x="187020" y="722604"/>
                </a:lnTo>
                <a:lnTo>
                  <a:pt x="181762" y="718820"/>
                </a:lnTo>
                <a:lnTo>
                  <a:pt x="179514" y="716622"/>
                </a:lnTo>
                <a:lnTo>
                  <a:pt x="177101" y="714235"/>
                </a:lnTo>
                <a:lnTo>
                  <a:pt x="174904" y="706983"/>
                </a:lnTo>
                <a:lnTo>
                  <a:pt x="171907" y="705396"/>
                </a:lnTo>
                <a:lnTo>
                  <a:pt x="169913" y="704342"/>
                </a:lnTo>
                <a:lnTo>
                  <a:pt x="164985" y="704634"/>
                </a:lnTo>
                <a:lnTo>
                  <a:pt x="162852" y="705396"/>
                </a:lnTo>
                <a:lnTo>
                  <a:pt x="159677" y="706501"/>
                </a:lnTo>
                <a:lnTo>
                  <a:pt x="155562" y="712762"/>
                </a:lnTo>
                <a:lnTo>
                  <a:pt x="152336" y="713714"/>
                </a:lnTo>
                <a:lnTo>
                  <a:pt x="149555" y="714540"/>
                </a:lnTo>
                <a:lnTo>
                  <a:pt x="143332" y="713968"/>
                </a:lnTo>
                <a:lnTo>
                  <a:pt x="140741" y="712635"/>
                </a:lnTo>
                <a:lnTo>
                  <a:pt x="137540" y="710984"/>
                </a:lnTo>
                <a:lnTo>
                  <a:pt x="133324" y="704748"/>
                </a:lnTo>
                <a:lnTo>
                  <a:pt x="131317" y="701763"/>
                </a:lnTo>
                <a:lnTo>
                  <a:pt x="129400" y="698893"/>
                </a:lnTo>
                <a:lnTo>
                  <a:pt x="127215" y="692213"/>
                </a:lnTo>
                <a:lnTo>
                  <a:pt x="125158" y="689432"/>
                </a:lnTo>
                <a:lnTo>
                  <a:pt x="116437" y="680369"/>
                </a:lnTo>
                <a:lnTo>
                  <a:pt x="106508" y="671726"/>
                </a:lnTo>
                <a:lnTo>
                  <a:pt x="95605" y="663379"/>
                </a:lnTo>
                <a:lnTo>
                  <a:pt x="84743" y="655586"/>
                </a:lnTo>
                <a:lnTo>
                  <a:pt x="82943" y="654278"/>
                </a:lnTo>
                <a:lnTo>
                  <a:pt x="79273" y="651598"/>
                </a:lnTo>
                <a:lnTo>
                  <a:pt x="71640" y="646633"/>
                </a:lnTo>
                <a:lnTo>
                  <a:pt x="68262" y="643597"/>
                </a:lnTo>
                <a:lnTo>
                  <a:pt x="65303" y="640930"/>
                </a:lnTo>
                <a:lnTo>
                  <a:pt x="59486" y="635292"/>
                </a:lnTo>
                <a:lnTo>
                  <a:pt x="57569" y="631825"/>
                </a:lnTo>
                <a:lnTo>
                  <a:pt x="55524" y="628103"/>
                </a:lnTo>
                <a:lnTo>
                  <a:pt x="53124" y="619747"/>
                </a:lnTo>
                <a:lnTo>
                  <a:pt x="53035" y="615518"/>
                </a:lnTo>
                <a:lnTo>
                  <a:pt x="52946" y="611505"/>
                </a:lnTo>
                <a:lnTo>
                  <a:pt x="56553" y="603923"/>
                </a:lnTo>
                <a:lnTo>
                  <a:pt x="56667" y="599922"/>
                </a:lnTo>
                <a:lnTo>
                  <a:pt x="56807" y="594728"/>
                </a:lnTo>
                <a:lnTo>
                  <a:pt x="54927" y="584288"/>
                </a:lnTo>
                <a:lnTo>
                  <a:pt x="53035" y="579462"/>
                </a:lnTo>
                <a:lnTo>
                  <a:pt x="51574" y="575691"/>
                </a:lnTo>
                <a:lnTo>
                  <a:pt x="45631" y="569671"/>
                </a:lnTo>
                <a:lnTo>
                  <a:pt x="44335" y="565861"/>
                </a:lnTo>
                <a:lnTo>
                  <a:pt x="42773" y="561200"/>
                </a:lnTo>
                <a:lnTo>
                  <a:pt x="42544" y="551192"/>
                </a:lnTo>
                <a:lnTo>
                  <a:pt x="42710" y="546290"/>
                </a:lnTo>
                <a:lnTo>
                  <a:pt x="42837" y="542620"/>
                </a:lnTo>
                <a:lnTo>
                  <a:pt x="45910" y="535305"/>
                </a:lnTo>
                <a:lnTo>
                  <a:pt x="44881" y="531787"/>
                </a:lnTo>
                <a:lnTo>
                  <a:pt x="43687" y="527697"/>
                </a:lnTo>
                <a:lnTo>
                  <a:pt x="36067" y="522439"/>
                </a:lnTo>
                <a:lnTo>
                  <a:pt x="33654" y="518922"/>
                </a:lnTo>
                <a:lnTo>
                  <a:pt x="31407" y="515670"/>
                </a:lnTo>
                <a:lnTo>
                  <a:pt x="27177" y="508800"/>
                </a:lnTo>
                <a:lnTo>
                  <a:pt x="26225" y="504964"/>
                </a:lnTo>
                <a:lnTo>
                  <a:pt x="25082" y="500392"/>
                </a:lnTo>
                <a:lnTo>
                  <a:pt x="25615" y="490791"/>
                </a:lnTo>
                <a:lnTo>
                  <a:pt x="26225" y="486117"/>
                </a:lnTo>
                <a:lnTo>
                  <a:pt x="26555" y="483476"/>
                </a:lnTo>
                <a:lnTo>
                  <a:pt x="27343" y="477926"/>
                </a:lnTo>
                <a:lnTo>
                  <a:pt x="28943" y="475792"/>
                </a:lnTo>
                <a:lnTo>
                  <a:pt x="30441" y="473760"/>
                </a:lnTo>
                <a:lnTo>
                  <a:pt x="35445" y="471893"/>
                </a:lnTo>
                <a:lnTo>
                  <a:pt x="37579" y="470535"/>
                </a:lnTo>
                <a:lnTo>
                  <a:pt x="40144" y="468909"/>
                </a:lnTo>
                <a:lnTo>
                  <a:pt x="46202" y="466407"/>
                </a:lnTo>
                <a:lnTo>
                  <a:pt x="47726" y="463778"/>
                </a:lnTo>
                <a:lnTo>
                  <a:pt x="49237" y="461149"/>
                </a:lnTo>
                <a:lnTo>
                  <a:pt x="49187" y="454647"/>
                </a:lnTo>
                <a:lnTo>
                  <a:pt x="48450" y="451700"/>
                </a:lnTo>
                <a:lnTo>
                  <a:pt x="47205" y="446798"/>
                </a:lnTo>
                <a:lnTo>
                  <a:pt x="41338" y="438175"/>
                </a:lnTo>
                <a:lnTo>
                  <a:pt x="37820" y="434543"/>
                </a:lnTo>
                <a:lnTo>
                  <a:pt x="34836" y="431482"/>
                </a:lnTo>
                <a:lnTo>
                  <a:pt x="27266" y="427240"/>
                </a:lnTo>
                <a:lnTo>
                  <a:pt x="23558" y="425119"/>
                </a:lnTo>
                <a:lnTo>
                  <a:pt x="20586" y="423405"/>
                </a:lnTo>
                <a:lnTo>
                  <a:pt x="14338" y="420547"/>
                </a:lnTo>
                <a:lnTo>
                  <a:pt x="11239" y="419074"/>
                </a:lnTo>
                <a:lnTo>
                  <a:pt x="8889" y="417957"/>
                </a:lnTo>
                <a:lnTo>
                  <a:pt x="3213" y="416915"/>
                </a:lnTo>
                <a:lnTo>
                  <a:pt x="1816" y="414731"/>
                </a:lnTo>
                <a:lnTo>
                  <a:pt x="0" y="411886"/>
                </a:lnTo>
                <a:lnTo>
                  <a:pt x="1396" y="404545"/>
                </a:lnTo>
                <a:lnTo>
                  <a:pt x="1816" y="401205"/>
                </a:lnTo>
                <a:lnTo>
                  <a:pt x="2463" y="396062"/>
                </a:lnTo>
                <a:lnTo>
                  <a:pt x="4965" y="385940"/>
                </a:lnTo>
                <a:lnTo>
                  <a:pt x="6883" y="381139"/>
                </a:lnTo>
                <a:lnTo>
                  <a:pt x="8102" y="378104"/>
                </a:lnTo>
                <a:lnTo>
                  <a:pt x="10515" y="373964"/>
                </a:lnTo>
                <a:lnTo>
                  <a:pt x="13042" y="3697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5718189" y="1732771"/>
            <a:ext cx="313675" cy="550493"/>
          </a:xfrm>
          <a:custGeom>
            <a:avLst/>
            <a:gdLst/>
            <a:ahLst/>
            <a:cxnLst/>
            <a:rect l="l" t="t" r="r" b="b"/>
            <a:pathLst>
              <a:path w="460057" h="807389">
                <a:moveTo>
                  <a:pt x="42773" y="561200"/>
                </a:moveTo>
                <a:lnTo>
                  <a:pt x="44335" y="565861"/>
                </a:lnTo>
                <a:lnTo>
                  <a:pt x="45631" y="569671"/>
                </a:lnTo>
                <a:lnTo>
                  <a:pt x="51574" y="575691"/>
                </a:lnTo>
                <a:lnTo>
                  <a:pt x="53035" y="579462"/>
                </a:lnTo>
                <a:lnTo>
                  <a:pt x="54927" y="584288"/>
                </a:lnTo>
                <a:lnTo>
                  <a:pt x="56807" y="594728"/>
                </a:lnTo>
                <a:lnTo>
                  <a:pt x="56667" y="599922"/>
                </a:lnTo>
                <a:lnTo>
                  <a:pt x="56553" y="603923"/>
                </a:lnTo>
                <a:lnTo>
                  <a:pt x="52946" y="611505"/>
                </a:lnTo>
                <a:lnTo>
                  <a:pt x="53124" y="619747"/>
                </a:lnTo>
                <a:lnTo>
                  <a:pt x="55524" y="628103"/>
                </a:lnTo>
                <a:lnTo>
                  <a:pt x="57569" y="631825"/>
                </a:lnTo>
                <a:lnTo>
                  <a:pt x="59486" y="635292"/>
                </a:lnTo>
                <a:lnTo>
                  <a:pt x="65303" y="640930"/>
                </a:lnTo>
                <a:lnTo>
                  <a:pt x="68262" y="643597"/>
                </a:lnTo>
                <a:lnTo>
                  <a:pt x="71640" y="646633"/>
                </a:lnTo>
                <a:lnTo>
                  <a:pt x="79273" y="651598"/>
                </a:lnTo>
                <a:lnTo>
                  <a:pt x="82943" y="654278"/>
                </a:lnTo>
                <a:lnTo>
                  <a:pt x="84743" y="655586"/>
                </a:lnTo>
                <a:lnTo>
                  <a:pt x="95605" y="663379"/>
                </a:lnTo>
                <a:lnTo>
                  <a:pt x="105587" y="670953"/>
                </a:lnTo>
                <a:lnTo>
                  <a:pt x="106508" y="671726"/>
                </a:lnTo>
                <a:lnTo>
                  <a:pt x="116437" y="680369"/>
                </a:lnTo>
                <a:lnTo>
                  <a:pt x="125158" y="689432"/>
                </a:lnTo>
                <a:lnTo>
                  <a:pt x="127215" y="692213"/>
                </a:lnTo>
                <a:lnTo>
                  <a:pt x="129400" y="698893"/>
                </a:lnTo>
                <a:lnTo>
                  <a:pt x="131317" y="701763"/>
                </a:lnTo>
                <a:lnTo>
                  <a:pt x="133324" y="704748"/>
                </a:lnTo>
                <a:lnTo>
                  <a:pt x="137540" y="710984"/>
                </a:lnTo>
                <a:lnTo>
                  <a:pt x="140741" y="712635"/>
                </a:lnTo>
                <a:lnTo>
                  <a:pt x="143332" y="713968"/>
                </a:lnTo>
                <a:lnTo>
                  <a:pt x="149555" y="714540"/>
                </a:lnTo>
                <a:lnTo>
                  <a:pt x="152336" y="713714"/>
                </a:lnTo>
                <a:lnTo>
                  <a:pt x="155562" y="712762"/>
                </a:lnTo>
                <a:lnTo>
                  <a:pt x="159677" y="706501"/>
                </a:lnTo>
                <a:lnTo>
                  <a:pt x="162852" y="705396"/>
                </a:lnTo>
                <a:lnTo>
                  <a:pt x="164985" y="704634"/>
                </a:lnTo>
                <a:lnTo>
                  <a:pt x="169913" y="704342"/>
                </a:lnTo>
                <a:lnTo>
                  <a:pt x="171907" y="705396"/>
                </a:lnTo>
                <a:lnTo>
                  <a:pt x="174904" y="706983"/>
                </a:lnTo>
                <a:lnTo>
                  <a:pt x="177101" y="714235"/>
                </a:lnTo>
                <a:lnTo>
                  <a:pt x="181762" y="718820"/>
                </a:lnTo>
                <a:lnTo>
                  <a:pt x="187020" y="722604"/>
                </a:lnTo>
                <a:lnTo>
                  <a:pt x="190030" y="723506"/>
                </a:lnTo>
                <a:lnTo>
                  <a:pt x="193497" y="724535"/>
                </a:lnTo>
                <a:lnTo>
                  <a:pt x="201002" y="722668"/>
                </a:lnTo>
                <a:lnTo>
                  <a:pt x="204533" y="723506"/>
                </a:lnTo>
                <a:lnTo>
                  <a:pt x="207098" y="724103"/>
                </a:lnTo>
                <a:lnTo>
                  <a:pt x="211975" y="726478"/>
                </a:lnTo>
                <a:lnTo>
                  <a:pt x="216395" y="730377"/>
                </a:lnTo>
                <a:lnTo>
                  <a:pt x="218579" y="737146"/>
                </a:lnTo>
                <a:lnTo>
                  <a:pt x="221195" y="739089"/>
                </a:lnTo>
                <a:lnTo>
                  <a:pt x="224383" y="741476"/>
                </a:lnTo>
                <a:lnTo>
                  <a:pt x="233286" y="741337"/>
                </a:lnTo>
                <a:lnTo>
                  <a:pt x="236423" y="743800"/>
                </a:lnTo>
                <a:lnTo>
                  <a:pt x="239750" y="746404"/>
                </a:lnTo>
                <a:lnTo>
                  <a:pt x="242277" y="755167"/>
                </a:lnTo>
                <a:lnTo>
                  <a:pt x="245109" y="758304"/>
                </a:lnTo>
                <a:lnTo>
                  <a:pt x="248157" y="761657"/>
                </a:lnTo>
                <a:lnTo>
                  <a:pt x="256514" y="765873"/>
                </a:lnTo>
                <a:lnTo>
                  <a:pt x="259613" y="769175"/>
                </a:lnTo>
                <a:lnTo>
                  <a:pt x="263334" y="773125"/>
                </a:lnTo>
                <a:lnTo>
                  <a:pt x="267042" y="784313"/>
                </a:lnTo>
                <a:lnTo>
                  <a:pt x="271576" y="787285"/>
                </a:lnTo>
                <a:lnTo>
                  <a:pt x="275501" y="789863"/>
                </a:lnTo>
                <a:lnTo>
                  <a:pt x="285394" y="791095"/>
                </a:lnTo>
                <a:lnTo>
                  <a:pt x="290055" y="790549"/>
                </a:lnTo>
                <a:lnTo>
                  <a:pt x="292112" y="790308"/>
                </a:lnTo>
                <a:lnTo>
                  <a:pt x="295605" y="787501"/>
                </a:lnTo>
                <a:lnTo>
                  <a:pt x="297662" y="787285"/>
                </a:lnTo>
                <a:lnTo>
                  <a:pt x="301256" y="786942"/>
                </a:lnTo>
                <a:lnTo>
                  <a:pt x="308597" y="788530"/>
                </a:lnTo>
                <a:lnTo>
                  <a:pt x="311797" y="790181"/>
                </a:lnTo>
                <a:lnTo>
                  <a:pt x="315671" y="792200"/>
                </a:lnTo>
                <a:lnTo>
                  <a:pt x="320433" y="800531"/>
                </a:lnTo>
                <a:lnTo>
                  <a:pt x="324484" y="802144"/>
                </a:lnTo>
                <a:lnTo>
                  <a:pt x="330047" y="804367"/>
                </a:lnTo>
                <a:lnTo>
                  <a:pt x="342544" y="800963"/>
                </a:lnTo>
                <a:lnTo>
                  <a:pt x="348411" y="802144"/>
                </a:lnTo>
                <a:lnTo>
                  <a:pt x="351370" y="802754"/>
                </a:lnTo>
                <a:lnTo>
                  <a:pt x="357149" y="805230"/>
                </a:lnTo>
                <a:lnTo>
                  <a:pt x="361848" y="807389"/>
                </a:lnTo>
                <a:lnTo>
                  <a:pt x="362445" y="805027"/>
                </a:lnTo>
                <a:lnTo>
                  <a:pt x="363829" y="801827"/>
                </a:lnTo>
                <a:lnTo>
                  <a:pt x="366471" y="798309"/>
                </a:lnTo>
                <a:lnTo>
                  <a:pt x="371271" y="795972"/>
                </a:lnTo>
                <a:lnTo>
                  <a:pt x="374688" y="792022"/>
                </a:lnTo>
                <a:lnTo>
                  <a:pt x="377824" y="787412"/>
                </a:lnTo>
                <a:lnTo>
                  <a:pt x="378307" y="784758"/>
                </a:lnTo>
                <a:lnTo>
                  <a:pt x="378967" y="781138"/>
                </a:lnTo>
                <a:lnTo>
                  <a:pt x="377545" y="773569"/>
                </a:lnTo>
                <a:lnTo>
                  <a:pt x="375945" y="770255"/>
                </a:lnTo>
                <a:lnTo>
                  <a:pt x="374395" y="767054"/>
                </a:lnTo>
                <a:lnTo>
                  <a:pt x="368630" y="762469"/>
                </a:lnTo>
                <a:lnTo>
                  <a:pt x="366344" y="759752"/>
                </a:lnTo>
                <a:lnTo>
                  <a:pt x="364388" y="757428"/>
                </a:lnTo>
                <a:lnTo>
                  <a:pt x="360425" y="752779"/>
                </a:lnTo>
                <a:lnTo>
                  <a:pt x="358914" y="750138"/>
                </a:lnTo>
                <a:lnTo>
                  <a:pt x="356615" y="746125"/>
                </a:lnTo>
                <a:lnTo>
                  <a:pt x="355193" y="736320"/>
                </a:lnTo>
                <a:lnTo>
                  <a:pt x="352031" y="732942"/>
                </a:lnTo>
                <a:lnTo>
                  <a:pt x="350253" y="731024"/>
                </a:lnTo>
                <a:lnTo>
                  <a:pt x="345109" y="729157"/>
                </a:lnTo>
                <a:lnTo>
                  <a:pt x="340245" y="727671"/>
                </a:lnTo>
                <a:lnTo>
                  <a:pt x="334746" y="728510"/>
                </a:lnTo>
                <a:lnTo>
                  <a:pt x="330873" y="725360"/>
                </a:lnTo>
                <a:lnTo>
                  <a:pt x="329463" y="720026"/>
                </a:lnTo>
                <a:lnTo>
                  <a:pt x="329272" y="714463"/>
                </a:lnTo>
                <a:lnTo>
                  <a:pt x="332244" y="708761"/>
                </a:lnTo>
                <a:lnTo>
                  <a:pt x="332816" y="705739"/>
                </a:lnTo>
                <a:lnTo>
                  <a:pt x="333540" y="702030"/>
                </a:lnTo>
                <a:lnTo>
                  <a:pt x="335254" y="694359"/>
                </a:lnTo>
                <a:lnTo>
                  <a:pt x="334276" y="690702"/>
                </a:lnTo>
                <a:lnTo>
                  <a:pt x="333019" y="686066"/>
                </a:lnTo>
                <a:lnTo>
                  <a:pt x="325729" y="679094"/>
                </a:lnTo>
                <a:lnTo>
                  <a:pt x="323037" y="675119"/>
                </a:lnTo>
                <a:lnTo>
                  <a:pt x="320001" y="670636"/>
                </a:lnTo>
                <a:lnTo>
                  <a:pt x="315112" y="660793"/>
                </a:lnTo>
                <a:lnTo>
                  <a:pt x="311442" y="656818"/>
                </a:lnTo>
                <a:lnTo>
                  <a:pt x="308051" y="653161"/>
                </a:lnTo>
                <a:lnTo>
                  <a:pt x="299567" y="647750"/>
                </a:lnTo>
                <a:lnTo>
                  <a:pt x="295490" y="644855"/>
                </a:lnTo>
                <a:lnTo>
                  <a:pt x="292734" y="642912"/>
                </a:lnTo>
                <a:lnTo>
                  <a:pt x="287248" y="639000"/>
                </a:lnTo>
                <a:lnTo>
                  <a:pt x="284264" y="637425"/>
                </a:lnTo>
                <a:lnTo>
                  <a:pt x="282320" y="636409"/>
                </a:lnTo>
                <a:lnTo>
                  <a:pt x="278129" y="635025"/>
                </a:lnTo>
                <a:lnTo>
                  <a:pt x="274332" y="633437"/>
                </a:lnTo>
                <a:lnTo>
                  <a:pt x="270090" y="632701"/>
                </a:lnTo>
                <a:lnTo>
                  <a:pt x="268617" y="630440"/>
                </a:lnTo>
                <a:lnTo>
                  <a:pt x="269392" y="627100"/>
                </a:lnTo>
                <a:lnTo>
                  <a:pt x="273329" y="623976"/>
                </a:lnTo>
                <a:lnTo>
                  <a:pt x="277253" y="623011"/>
                </a:lnTo>
                <a:lnTo>
                  <a:pt x="278828" y="621842"/>
                </a:lnTo>
                <a:lnTo>
                  <a:pt x="281889" y="619569"/>
                </a:lnTo>
                <a:lnTo>
                  <a:pt x="286804" y="613575"/>
                </a:lnTo>
                <a:lnTo>
                  <a:pt x="288975" y="610438"/>
                </a:lnTo>
                <a:lnTo>
                  <a:pt x="290423" y="608330"/>
                </a:lnTo>
                <a:lnTo>
                  <a:pt x="291922" y="603224"/>
                </a:lnTo>
                <a:lnTo>
                  <a:pt x="295922" y="599033"/>
                </a:lnTo>
                <a:lnTo>
                  <a:pt x="301802" y="595782"/>
                </a:lnTo>
                <a:lnTo>
                  <a:pt x="304914" y="594855"/>
                </a:lnTo>
                <a:lnTo>
                  <a:pt x="308482" y="593775"/>
                </a:lnTo>
                <a:lnTo>
                  <a:pt x="316115" y="593293"/>
                </a:lnTo>
                <a:lnTo>
                  <a:pt x="319773" y="593940"/>
                </a:lnTo>
                <a:lnTo>
                  <a:pt x="321525" y="594271"/>
                </a:lnTo>
                <a:lnTo>
                  <a:pt x="324573" y="596392"/>
                </a:lnTo>
                <a:lnTo>
                  <a:pt x="328460" y="597420"/>
                </a:lnTo>
                <a:lnTo>
                  <a:pt x="333019" y="597179"/>
                </a:lnTo>
                <a:lnTo>
                  <a:pt x="336613" y="598119"/>
                </a:lnTo>
                <a:lnTo>
                  <a:pt x="340613" y="600113"/>
                </a:lnTo>
                <a:lnTo>
                  <a:pt x="344119" y="598144"/>
                </a:lnTo>
                <a:lnTo>
                  <a:pt x="347408" y="596569"/>
                </a:lnTo>
                <a:lnTo>
                  <a:pt x="351574" y="594398"/>
                </a:lnTo>
                <a:lnTo>
                  <a:pt x="356374" y="593420"/>
                </a:lnTo>
                <a:lnTo>
                  <a:pt x="361683" y="594639"/>
                </a:lnTo>
                <a:lnTo>
                  <a:pt x="364172" y="593940"/>
                </a:lnTo>
                <a:lnTo>
                  <a:pt x="367436" y="591947"/>
                </a:lnTo>
                <a:lnTo>
                  <a:pt x="370179" y="591413"/>
                </a:lnTo>
                <a:lnTo>
                  <a:pt x="376021" y="592429"/>
                </a:lnTo>
                <a:lnTo>
                  <a:pt x="379780" y="594461"/>
                </a:lnTo>
                <a:lnTo>
                  <a:pt x="381012" y="597916"/>
                </a:lnTo>
                <a:lnTo>
                  <a:pt x="383806" y="598284"/>
                </a:lnTo>
                <a:lnTo>
                  <a:pt x="386994" y="595210"/>
                </a:lnTo>
                <a:lnTo>
                  <a:pt x="389000" y="591667"/>
                </a:lnTo>
                <a:lnTo>
                  <a:pt x="388137" y="582904"/>
                </a:lnTo>
                <a:lnTo>
                  <a:pt x="387362" y="578916"/>
                </a:lnTo>
                <a:lnTo>
                  <a:pt x="386232" y="573049"/>
                </a:lnTo>
                <a:lnTo>
                  <a:pt x="380631" y="562292"/>
                </a:lnTo>
                <a:lnTo>
                  <a:pt x="377939" y="556971"/>
                </a:lnTo>
                <a:lnTo>
                  <a:pt x="376085" y="553313"/>
                </a:lnTo>
                <a:lnTo>
                  <a:pt x="370954" y="546722"/>
                </a:lnTo>
                <a:lnTo>
                  <a:pt x="369608" y="542836"/>
                </a:lnTo>
                <a:lnTo>
                  <a:pt x="368198" y="538784"/>
                </a:lnTo>
                <a:lnTo>
                  <a:pt x="369125" y="529678"/>
                </a:lnTo>
                <a:lnTo>
                  <a:pt x="367245" y="525805"/>
                </a:lnTo>
                <a:lnTo>
                  <a:pt x="365366" y="521919"/>
                </a:lnTo>
                <a:lnTo>
                  <a:pt x="358063" y="516623"/>
                </a:lnTo>
                <a:lnTo>
                  <a:pt x="355295" y="513321"/>
                </a:lnTo>
                <a:lnTo>
                  <a:pt x="352628" y="510133"/>
                </a:lnTo>
                <a:lnTo>
                  <a:pt x="348005" y="503212"/>
                </a:lnTo>
                <a:lnTo>
                  <a:pt x="345503" y="499897"/>
                </a:lnTo>
                <a:lnTo>
                  <a:pt x="342976" y="496544"/>
                </a:lnTo>
                <a:lnTo>
                  <a:pt x="338493" y="489242"/>
                </a:lnTo>
                <a:lnTo>
                  <a:pt x="335178" y="486676"/>
                </a:lnTo>
                <a:lnTo>
                  <a:pt x="331889" y="484111"/>
                </a:lnTo>
                <a:lnTo>
                  <a:pt x="323316" y="482409"/>
                </a:lnTo>
                <a:lnTo>
                  <a:pt x="319963" y="479971"/>
                </a:lnTo>
                <a:lnTo>
                  <a:pt x="316712" y="477608"/>
                </a:lnTo>
                <a:lnTo>
                  <a:pt x="311645" y="471233"/>
                </a:lnTo>
                <a:lnTo>
                  <a:pt x="309270" y="468007"/>
                </a:lnTo>
                <a:lnTo>
                  <a:pt x="305879" y="463410"/>
                </a:lnTo>
                <a:lnTo>
                  <a:pt x="300926" y="452996"/>
                </a:lnTo>
                <a:lnTo>
                  <a:pt x="297484" y="448424"/>
                </a:lnTo>
                <a:lnTo>
                  <a:pt x="295770" y="446163"/>
                </a:lnTo>
                <a:lnTo>
                  <a:pt x="290906" y="442671"/>
                </a:lnTo>
                <a:lnTo>
                  <a:pt x="289699" y="440093"/>
                </a:lnTo>
                <a:lnTo>
                  <a:pt x="288315" y="437159"/>
                </a:lnTo>
                <a:lnTo>
                  <a:pt x="287870" y="430466"/>
                </a:lnTo>
                <a:lnTo>
                  <a:pt x="288061" y="427228"/>
                </a:lnTo>
                <a:lnTo>
                  <a:pt x="288251" y="424065"/>
                </a:lnTo>
                <a:lnTo>
                  <a:pt x="290398" y="417995"/>
                </a:lnTo>
                <a:lnTo>
                  <a:pt x="291147" y="414921"/>
                </a:lnTo>
                <a:lnTo>
                  <a:pt x="291934" y="411657"/>
                </a:lnTo>
                <a:lnTo>
                  <a:pt x="293230" y="405066"/>
                </a:lnTo>
                <a:lnTo>
                  <a:pt x="294220" y="401866"/>
                </a:lnTo>
                <a:lnTo>
                  <a:pt x="295681" y="397179"/>
                </a:lnTo>
                <a:lnTo>
                  <a:pt x="298818" y="387794"/>
                </a:lnTo>
                <a:lnTo>
                  <a:pt x="301294" y="383552"/>
                </a:lnTo>
                <a:lnTo>
                  <a:pt x="303733" y="379412"/>
                </a:lnTo>
                <a:lnTo>
                  <a:pt x="310464" y="372364"/>
                </a:lnTo>
                <a:lnTo>
                  <a:pt x="313613" y="368706"/>
                </a:lnTo>
                <a:lnTo>
                  <a:pt x="316102" y="365798"/>
                </a:lnTo>
                <a:lnTo>
                  <a:pt x="321843" y="360591"/>
                </a:lnTo>
                <a:lnTo>
                  <a:pt x="323761" y="357289"/>
                </a:lnTo>
                <a:lnTo>
                  <a:pt x="325119" y="354926"/>
                </a:lnTo>
                <a:lnTo>
                  <a:pt x="326351" y="349542"/>
                </a:lnTo>
                <a:lnTo>
                  <a:pt x="327202" y="346951"/>
                </a:lnTo>
                <a:lnTo>
                  <a:pt x="327799" y="345147"/>
                </a:lnTo>
                <a:lnTo>
                  <a:pt x="328498" y="341312"/>
                </a:lnTo>
                <a:lnTo>
                  <a:pt x="329564" y="339725"/>
                </a:lnTo>
                <a:lnTo>
                  <a:pt x="331584" y="336689"/>
                </a:lnTo>
                <a:lnTo>
                  <a:pt x="337692" y="332435"/>
                </a:lnTo>
                <a:lnTo>
                  <a:pt x="340613" y="330288"/>
                </a:lnTo>
                <a:lnTo>
                  <a:pt x="342861" y="328637"/>
                </a:lnTo>
                <a:lnTo>
                  <a:pt x="347510" y="325513"/>
                </a:lnTo>
                <a:lnTo>
                  <a:pt x="351980" y="323392"/>
                </a:lnTo>
                <a:lnTo>
                  <a:pt x="356069" y="321932"/>
                </a:lnTo>
                <a:lnTo>
                  <a:pt x="360514" y="321221"/>
                </a:lnTo>
                <a:lnTo>
                  <a:pt x="365328" y="321043"/>
                </a:lnTo>
                <a:lnTo>
                  <a:pt x="369341" y="322008"/>
                </a:lnTo>
                <a:lnTo>
                  <a:pt x="372198" y="324573"/>
                </a:lnTo>
                <a:lnTo>
                  <a:pt x="376364" y="325221"/>
                </a:lnTo>
                <a:lnTo>
                  <a:pt x="381304" y="324129"/>
                </a:lnTo>
                <a:lnTo>
                  <a:pt x="383552" y="323215"/>
                </a:lnTo>
                <a:lnTo>
                  <a:pt x="386930" y="321843"/>
                </a:lnTo>
                <a:lnTo>
                  <a:pt x="392493" y="316915"/>
                </a:lnTo>
                <a:lnTo>
                  <a:pt x="395516" y="314896"/>
                </a:lnTo>
                <a:lnTo>
                  <a:pt x="398754" y="312699"/>
                </a:lnTo>
                <a:lnTo>
                  <a:pt x="405104" y="308152"/>
                </a:lnTo>
                <a:lnTo>
                  <a:pt x="408571" y="306362"/>
                </a:lnTo>
                <a:lnTo>
                  <a:pt x="411949" y="304622"/>
                </a:lnTo>
                <a:lnTo>
                  <a:pt x="419760" y="303149"/>
                </a:lnTo>
                <a:lnTo>
                  <a:pt x="422706" y="300748"/>
                </a:lnTo>
                <a:lnTo>
                  <a:pt x="425208" y="298704"/>
                </a:lnTo>
                <a:lnTo>
                  <a:pt x="427850" y="292481"/>
                </a:lnTo>
                <a:lnTo>
                  <a:pt x="429767" y="289877"/>
                </a:lnTo>
                <a:lnTo>
                  <a:pt x="431368" y="287693"/>
                </a:lnTo>
                <a:lnTo>
                  <a:pt x="434517" y="283197"/>
                </a:lnTo>
                <a:lnTo>
                  <a:pt x="438429" y="280162"/>
                </a:lnTo>
                <a:lnTo>
                  <a:pt x="443179" y="279298"/>
                </a:lnTo>
                <a:lnTo>
                  <a:pt x="446938" y="275678"/>
                </a:lnTo>
                <a:lnTo>
                  <a:pt x="449745" y="270141"/>
                </a:lnTo>
                <a:lnTo>
                  <a:pt x="450240" y="267233"/>
                </a:lnTo>
                <a:lnTo>
                  <a:pt x="450659" y="264731"/>
                </a:lnTo>
                <a:lnTo>
                  <a:pt x="449262" y="259727"/>
                </a:lnTo>
                <a:lnTo>
                  <a:pt x="448792" y="257263"/>
                </a:lnTo>
                <a:lnTo>
                  <a:pt x="447979" y="252971"/>
                </a:lnTo>
                <a:lnTo>
                  <a:pt x="444906" y="244589"/>
                </a:lnTo>
                <a:lnTo>
                  <a:pt x="444703" y="235102"/>
                </a:lnTo>
                <a:lnTo>
                  <a:pt x="447001" y="224967"/>
                </a:lnTo>
                <a:lnTo>
                  <a:pt x="448614" y="220116"/>
                </a:lnTo>
                <a:lnTo>
                  <a:pt x="449681" y="216865"/>
                </a:lnTo>
                <a:lnTo>
                  <a:pt x="452932" y="210781"/>
                </a:lnTo>
                <a:lnTo>
                  <a:pt x="454596" y="207784"/>
                </a:lnTo>
                <a:lnTo>
                  <a:pt x="455828" y="205536"/>
                </a:lnTo>
                <a:lnTo>
                  <a:pt x="459981" y="201650"/>
                </a:lnTo>
                <a:lnTo>
                  <a:pt x="460057" y="197370"/>
                </a:lnTo>
                <a:lnTo>
                  <a:pt x="458076" y="193967"/>
                </a:lnTo>
                <a:lnTo>
                  <a:pt x="455053" y="192227"/>
                </a:lnTo>
                <a:lnTo>
                  <a:pt x="451243" y="192773"/>
                </a:lnTo>
                <a:lnTo>
                  <a:pt x="447890" y="193433"/>
                </a:lnTo>
                <a:lnTo>
                  <a:pt x="444982" y="195313"/>
                </a:lnTo>
                <a:lnTo>
                  <a:pt x="441490" y="196024"/>
                </a:lnTo>
                <a:lnTo>
                  <a:pt x="437578" y="196151"/>
                </a:lnTo>
                <a:lnTo>
                  <a:pt x="435749" y="195643"/>
                </a:lnTo>
                <a:lnTo>
                  <a:pt x="432066" y="194183"/>
                </a:lnTo>
                <a:lnTo>
                  <a:pt x="430352" y="191414"/>
                </a:lnTo>
                <a:lnTo>
                  <a:pt x="430009" y="186944"/>
                </a:lnTo>
                <a:lnTo>
                  <a:pt x="431571" y="183603"/>
                </a:lnTo>
                <a:lnTo>
                  <a:pt x="434720" y="181775"/>
                </a:lnTo>
                <a:lnTo>
                  <a:pt x="438454" y="180276"/>
                </a:lnTo>
                <a:lnTo>
                  <a:pt x="443864" y="181508"/>
                </a:lnTo>
                <a:lnTo>
                  <a:pt x="446557" y="178168"/>
                </a:lnTo>
                <a:lnTo>
                  <a:pt x="447205" y="174840"/>
                </a:lnTo>
                <a:lnTo>
                  <a:pt x="446989" y="171005"/>
                </a:lnTo>
                <a:lnTo>
                  <a:pt x="446176" y="165925"/>
                </a:lnTo>
                <a:lnTo>
                  <a:pt x="440372" y="157010"/>
                </a:lnTo>
                <a:lnTo>
                  <a:pt x="437565" y="152704"/>
                </a:lnTo>
                <a:lnTo>
                  <a:pt x="436219" y="150647"/>
                </a:lnTo>
                <a:lnTo>
                  <a:pt x="432320" y="147358"/>
                </a:lnTo>
                <a:lnTo>
                  <a:pt x="431393" y="145097"/>
                </a:lnTo>
                <a:lnTo>
                  <a:pt x="430326" y="142481"/>
                </a:lnTo>
                <a:lnTo>
                  <a:pt x="430847" y="136626"/>
                </a:lnTo>
                <a:lnTo>
                  <a:pt x="430314" y="133858"/>
                </a:lnTo>
                <a:lnTo>
                  <a:pt x="429755" y="131025"/>
                </a:lnTo>
                <a:lnTo>
                  <a:pt x="427062" y="125691"/>
                </a:lnTo>
                <a:lnTo>
                  <a:pt x="427037" y="119976"/>
                </a:lnTo>
                <a:lnTo>
                  <a:pt x="429374" y="114655"/>
                </a:lnTo>
                <a:lnTo>
                  <a:pt x="430136" y="111937"/>
                </a:lnTo>
                <a:lnTo>
                  <a:pt x="431101" y="108445"/>
                </a:lnTo>
                <a:lnTo>
                  <a:pt x="433819" y="101600"/>
                </a:lnTo>
                <a:lnTo>
                  <a:pt x="434009" y="95719"/>
                </a:lnTo>
                <a:lnTo>
                  <a:pt x="432079" y="91363"/>
                </a:lnTo>
                <a:lnTo>
                  <a:pt x="432117" y="89103"/>
                </a:lnTo>
                <a:lnTo>
                  <a:pt x="432244" y="83083"/>
                </a:lnTo>
                <a:lnTo>
                  <a:pt x="435482" y="71221"/>
                </a:lnTo>
                <a:lnTo>
                  <a:pt x="437921" y="65722"/>
                </a:lnTo>
                <a:lnTo>
                  <a:pt x="439953" y="61125"/>
                </a:lnTo>
                <a:lnTo>
                  <a:pt x="446430" y="53276"/>
                </a:lnTo>
                <a:lnTo>
                  <a:pt x="449160" y="49060"/>
                </a:lnTo>
                <a:lnTo>
                  <a:pt x="451116" y="46012"/>
                </a:lnTo>
                <a:lnTo>
                  <a:pt x="455523" y="40132"/>
                </a:lnTo>
                <a:lnTo>
                  <a:pt x="456768" y="36728"/>
                </a:lnTo>
                <a:lnTo>
                  <a:pt x="457365" y="35090"/>
                </a:lnTo>
                <a:lnTo>
                  <a:pt x="457860" y="32258"/>
                </a:lnTo>
                <a:lnTo>
                  <a:pt x="458139" y="29705"/>
                </a:lnTo>
                <a:lnTo>
                  <a:pt x="451459" y="30099"/>
                </a:lnTo>
                <a:lnTo>
                  <a:pt x="445363" y="30353"/>
                </a:lnTo>
                <a:lnTo>
                  <a:pt x="439095" y="30305"/>
                </a:lnTo>
                <a:lnTo>
                  <a:pt x="426651" y="29472"/>
                </a:lnTo>
                <a:lnTo>
                  <a:pt x="412590" y="28122"/>
                </a:lnTo>
                <a:lnTo>
                  <a:pt x="400710" y="27190"/>
                </a:lnTo>
                <a:lnTo>
                  <a:pt x="394550" y="26911"/>
                </a:lnTo>
                <a:lnTo>
                  <a:pt x="382117" y="28155"/>
                </a:lnTo>
                <a:lnTo>
                  <a:pt x="376072" y="26949"/>
                </a:lnTo>
                <a:lnTo>
                  <a:pt x="374280" y="26533"/>
                </a:lnTo>
                <a:lnTo>
                  <a:pt x="362470" y="22315"/>
                </a:lnTo>
                <a:lnTo>
                  <a:pt x="349523" y="16570"/>
                </a:lnTo>
                <a:lnTo>
                  <a:pt x="338620" y="11722"/>
                </a:lnTo>
                <a:lnTo>
                  <a:pt x="326821" y="6405"/>
                </a:lnTo>
                <a:lnTo>
                  <a:pt x="314934" y="2057"/>
                </a:lnTo>
                <a:lnTo>
                  <a:pt x="310553" y="1193"/>
                </a:lnTo>
                <a:lnTo>
                  <a:pt x="301028" y="0"/>
                </a:lnTo>
                <a:lnTo>
                  <a:pt x="297065" y="2057"/>
                </a:lnTo>
                <a:lnTo>
                  <a:pt x="296024" y="2603"/>
                </a:lnTo>
                <a:lnTo>
                  <a:pt x="295440" y="5359"/>
                </a:lnTo>
                <a:lnTo>
                  <a:pt x="292176" y="7137"/>
                </a:lnTo>
                <a:lnTo>
                  <a:pt x="286689" y="6908"/>
                </a:lnTo>
                <a:lnTo>
                  <a:pt x="282562" y="5651"/>
                </a:lnTo>
                <a:lnTo>
                  <a:pt x="280161" y="2603"/>
                </a:lnTo>
                <a:lnTo>
                  <a:pt x="276097" y="1308"/>
                </a:lnTo>
                <a:lnTo>
                  <a:pt x="270713" y="863"/>
                </a:lnTo>
                <a:lnTo>
                  <a:pt x="268554" y="2057"/>
                </a:lnTo>
                <a:lnTo>
                  <a:pt x="265061" y="3987"/>
                </a:lnTo>
                <a:lnTo>
                  <a:pt x="263169" y="13042"/>
                </a:lnTo>
                <a:lnTo>
                  <a:pt x="260095" y="15582"/>
                </a:lnTo>
                <a:lnTo>
                  <a:pt x="257301" y="17907"/>
                </a:lnTo>
                <a:lnTo>
                  <a:pt x="249542" y="18808"/>
                </a:lnTo>
                <a:lnTo>
                  <a:pt x="246570" y="20904"/>
                </a:lnTo>
                <a:lnTo>
                  <a:pt x="243484" y="23075"/>
                </a:lnTo>
                <a:lnTo>
                  <a:pt x="237858" y="28689"/>
                </a:lnTo>
                <a:lnTo>
                  <a:pt x="236651" y="32258"/>
                </a:lnTo>
                <a:lnTo>
                  <a:pt x="234734" y="37998"/>
                </a:lnTo>
                <a:lnTo>
                  <a:pt x="237807" y="50393"/>
                </a:lnTo>
                <a:lnTo>
                  <a:pt x="238353" y="56426"/>
                </a:lnTo>
                <a:lnTo>
                  <a:pt x="238697" y="59450"/>
                </a:lnTo>
                <a:lnTo>
                  <a:pt x="240636" y="72819"/>
                </a:lnTo>
                <a:lnTo>
                  <a:pt x="241490" y="85178"/>
                </a:lnTo>
                <a:lnTo>
                  <a:pt x="241071" y="91325"/>
                </a:lnTo>
                <a:lnTo>
                  <a:pt x="239166" y="104165"/>
                </a:lnTo>
                <a:lnTo>
                  <a:pt x="235457" y="109093"/>
                </a:lnTo>
                <a:lnTo>
                  <a:pt x="223493" y="117741"/>
                </a:lnTo>
                <a:lnTo>
                  <a:pt x="211772" y="122859"/>
                </a:lnTo>
                <a:lnTo>
                  <a:pt x="200345" y="125533"/>
                </a:lnTo>
                <a:lnTo>
                  <a:pt x="186317" y="127303"/>
                </a:lnTo>
                <a:lnTo>
                  <a:pt x="174320" y="127698"/>
                </a:lnTo>
                <a:lnTo>
                  <a:pt x="169548" y="127156"/>
                </a:lnTo>
                <a:lnTo>
                  <a:pt x="156098" y="124182"/>
                </a:lnTo>
                <a:lnTo>
                  <a:pt x="144119" y="120929"/>
                </a:lnTo>
                <a:lnTo>
                  <a:pt x="135028" y="118271"/>
                </a:lnTo>
                <a:lnTo>
                  <a:pt x="122348" y="114268"/>
                </a:lnTo>
                <a:lnTo>
                  <a:pt x="108842" y="109820"/>
                </a:lnTo>
                <a:lnTo>
                  <a:pt x="96028" y="105489"/>
                </a:lnTo>
                <a:lnTo>
                  <a:pt x="85420" y="101841"/>
                </a:lnTo>
                <a:lnTo>
                  <a:pt x="72482" y="96707"/>
                </a:lnTo>
                <a:lnTo>
                  <a:pt x="59336" y="91472"/>
                </a:lnTo>
                <a:lnTo>
                  <a:pt x="47967" y="88074"/>
                </a:lnTo>
                <a:lnTo>
                  <a:pt x="44729" y="87490"/>
                </a:lnTo>
                <a:lnTo>
                  <a:pt x="39255" y="86995"/>
                </a:lnTo>
                <a:lnTo>
                  <a:pt x="34391" y="87109"/>
                </a:lnTo>
                <a:lnTo>
                  <a:pt x="34886" y="89535"/>
                </a:lnTo>
                <a:lnTo>
                  <a:pt x="35559" y="92519"/>
                </a:lnTo>
                <a:lnTo>
                  <a:pt x="36131" y="93865"/>
                </a:lnTo>
                <a:lnTo>
                  <a:pt x="37642" y="97447"/>
                </a:lnTo>
                <a:lnTo>
                  <a:pt x="42214" y="103835"/>
                </a:lnTo>
                <a:lnTo>
                  <a:pt x="44576" y="106908"/>
                </a:lnTo>
                <a:lnTo>
                  <a:pt x="45388" y="107925"/>
                </a:lnTo>
                <a:lnTo>
                  <a:pt x="54370" y="117543"/>
                </a:lnTo>
                <a:lnTo>
                  <a:pt x="62699" y="126974"/>
                </a:lnTo>
                <a:lnTo>
                  <a:pt x="65963" y="131622"/>
                </a:lnTo>
                <a:lnTo>
                  <a:pt x="72212" y="141465"/>
                </a:lnTo>
                <a:lnTo>
                  <a:pt x="73329" y="147027"/>
                </a:lnTo>
                <a:lnTo>
                  <a:pt x="74104" y="150888"/>
                </a:lnTo>
                <a:lnTo>
                  <a:pt x="72237" y="158800"/>
                </a:lnTo>
                <a:lnTo>
                  <a:pt x="71881" y="162725"/>
                </a:lnTo>
                <a:lnTo>
                  <a:pt x="71386" y="168109"/>
                </a:lnTo>
                <a:lnTo>
                  <a:pt x="69405" y="178866"/>
                </a:lnTo>
                <a:lnTo>
                  <a:pt x="69951" y="184226"/>
                </a:lnTo>
                <a:lnTo>
                  <a:pt x="70332" y="187998"/>
                </a:lnTo>
                <a:lnTo>
                  <a:pt x="73990" y="194957"/>
                </a:lnTo>
                <a:lnTo>
                  <a:pt x="74294" y="198729"/>
                </a:lnTo>
                <a:lnTo>
                  <a:pt x="74675" y="203339"/>
                </a:lnTo>
                <a:lnTo>
                  <a:pt x="72326" y="212483"/>
                </a:lnTo>
                <a:lnTo>
                  <a:pt x="71881" y="217093"/>
                </a:lnTo>
                <a:lnTo>
                  <a:pt x="71323" y="222999"/>
                </a:lnTo>
                <a:lnTo>
                  <a:pt x="70230" y="234835"/>
                </a:lnTo>
                <a:lnTo>
                  <a:pt x="70434" y="240779"/>
                </a:lnTo>
                <a:lnTo>
                  <a:pt x="70599" y="245338"/>
                </a:lnTo>
                <a:lnTo>
                  <a:pt x="73621" y="254393"/>
                </a:lnTo>
                <a:lnTo>
                  <a:pt x="72847" y="258889"/>
                </a:lnTo>
                <a:lnTo>
                  <a:pt x="72377" y="261632"/>
                </a:lnTo>
                <a:lnTo>
                  <a:pt x="69595" y="266712"/>
                </a:lnTo>
                <a:lnTo>
                  <a:pt x="67779" y="268808"/>
                </a:lnTo>
                <a:lnTo>
                  <a:pt x="64681" y="272364"/>
                </a:lnTo>
                <a:lnTo>
                  <a:pt x="55194" y="275920"/>
                </a:lnTo>
                <a:lnTo>
                  <a:pt x="52311" y="279666"/>
                </a:lnTo>
                <a:lnTo>
                  <a:pt x="50668" y="282297"/>
                </a:lnTo>
                <a:lnTo>
                  <a:pt x="45968" y="294977"/>
                </a:lnTo>
                <a:lnTo>
                  <a:pt x="42163" y="306984"/>
                </a:lnTo>
                <a:lnTo>
                  <a:pt x="40951" y="309930"/>
                </a:lnTo>
                <a:lnTo>
                  <a:pt x="35576" y="322370"/>
                </a:lnTo>
                <a:lnTo>
                  <a:pt x="30568" y="333781"/>
                </a:lnTo>
                <a:lnTo>
                  <a:pt x="28092" y="339521"/>
                </a:lnTo>
                <a:lnTo>
                  <a:pt x="23444" y="351142"/>
                </a:lnTo>
                <a:lnTo>
                  <a:pt x="20662" y="356755"/>
                </a:lnTo>
                <a:lnTo>
                  <a:pt x="18999" y="360083"/>
                </a:lnTo>
                <a:lnTo>
                  <a:pt x="15938" y="364959"/>
                </a:lnTo>
                <a:lnTo>
                  <a:pt x="13042" y="369760"/>
                </a:lnTo>
                <a:lnTo>
                  <a:pt x="10515" y="373964"/>
                </a:lnTo>
                <a:lnTo>
                  <a:pt x="8102" y="378104"/>
                </a:lnTo>
                <a:lnTo>
                  <a:pt x="6883" y="381139"/>
                </a:lnTo>
                <a:lnTo>
                  <a:pt x="4965" y="385940"/>
                </a:lnTo>
                <a:lnTo>
                  <a:pt x="2463" y="396062"/>
                </a:lnTo>
                <a:lnTo>
                  <a:pt x="1816" y="401205"/>
                </a:lnTo>
                <a:lnTo>
                  <a:pt x="1396" y="404545"/>
                </a:lnTo>
                <a:lnTo>
                  <a:pt x="0" y="411886"/>
                </a:lnTo>
                <a:lnTo>
                  <a:pt x="1816" y="414731"/>
                </a:lnTo>
                <a:lnTo>
                  <a:pt x="3213" y="416915"/>
                </a:lnTo>
                <a:lnTo>
                  <a:pt x="8889" y="417957"/>
                </a:lnTo>
                <a:lnTo>
                  <a:pt x="11239" y="419074"/>
                </a:lnTo>
                <a:lnTo>
                  <a:pt x="14338" y="420547"/>
                </a:lnTo>
                <a:lnTo>
                  <a:pt x="20586" y="423405"/>
                </a:lnTo>
                <a:lnTo>
                  <a:pt x="23558" y="425119"/>
                </a:lnTo>
                <a:lnTo>
                  <a:pt x="27266" y="427240"/>
                </a:lnTo>
                <a:lnTo>
                  <a:pt x="34836" y="431482"/>
                </a:lnTo>
                <a:lnTo>
                  <a:pt x="37820" y="434543"/>
                </a:lnTo>
                <a:lnTo>
                  <a:pt x="41338" y="438175"/>
                </a:lnTo>
                <a:lnTo>
                  <a:pt x="47205" y="446798"/>
                </a:lnTo>
                <a:lnTo>
                  <a:pt x="48450" y="451700"/>
                </a:lnTo>
                <a:lnTo>
                  <a:pt x="49187" y="454647"/>
                </a:lnTo>
                <a:lnTo>
                  <a:pt x="49237" y="461149"/>
                </a:lnTo>
                <a:lnTo>
                  <a:pt x="47726" y="463778"/>
                </a:lnTo>
                <a:lnTo>
                  <a:pt x="46202" y="466407"/>
                </a:lnTo>
                <a:lnTo>
                  <a:pt x="40144" y="468909"/>
                </a:lnTo>
                <a:lnTo>
                  <a:pt x="37579" y="470535"/>
                </a:lnTo>
                <a:lnTo>
                  <a:pt x="35445" y="471893"/>
                </a:lnTo>
                <a:lnTo>
                  <a:pt x="30441" y="473760"/>
                </a:lnTo>
                <a:lnTo>
                  <a:pt x="27343" y="477926"/>
                </a:lnTo>
                <a:lnTo>
                  <a:pt x="26555" y="483476"/>
                </a:lnTo>
                <a:lnTo>
                  <a:pt x="26225" y="486117"/>
                </a:lnTo>
                <a:lnTo>
                  <a:pt x="25615" y="490791"/>
                </a:lnTo>
                <a:lnTo>
                  <a:pt x="25082" y="500392"/>
                </a:lnTo>
                <a:lnTo>
                  <a:pt x="26225" y="504964"/>
                </a:lnTo>
                <a:lnTo>
                  <a:pt x="27177" y="508800"/>
                </a:lnTo>
                <a:lnTo>
                  <a:pt x="31407" y="515670"/>
                </a:lnTo>
                <a:lnTo>
                  <a:pt x="33654" y="518922"/>
                </a:lnTo>
                <a:lnTo>
                  <a:pt x="36067" y="522439"/>
                </a:lnTo>
                <a:lnTo>
                  <a:pt x="43687" y="527697"/>
                </a:lnTo>
                <a:lnTo>
                  <a:pt x="44881" y="531787"/>
                </a:lnTo>
                <a:lnTo>
                  <a:pt x="45910" y="535305"/>
                </a:lnTo>
                <a:lnTo>
                  <a:pt x="42837" y="542620"/>
                </a:lnTo>
                <a:lnTo>
                  <a:pt x="42710" y="546290"/>
                </a:lnTo>
                <a:lnTo>
                  <a:pt x="42544" y="551192"/>
                </a:lnTo>
                <a:lnTo>
                  <a:pt x="42773" y="5612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5718189" y="1732771"/>
            <a:ext cx="313675" cy="550493"/>
          </a:xfrm>
          <a:custGeom>
            <a:avLst/>
            <a:gdLst/>
            <a:ahLst/>
            <a:cxnLst/>
            <a:rect l="l" t="t" r="r" b="b"/>
            <a:pathLst>
              <a:path w="460057" h="807389">
                <a:moveTo>
                  <a:pt x="13042" y="369760"/>
                </a:moveTo>
                <a:lnTo>
                  <a:pt x="15938" y="364959"/>
                </a:lnTo>
                <a:lnTo>
                  <a:pt x="18999" y="360083"/>
                </a:lnTo>
                <a:lnTo>
                  <a:pt x="20662" y="356755"/>
                </a:lnTo>
                <a:lnTo>
                  <a:pt x="23444" y="351142"/>
                </a:lnTo>
                <a:lnTo>
                  <a:pt x="28092" y="339521"/>
                </a:lnTo>
                <a:lnTo>
                  <a:pt x="30568" y="333781"/>
                </a:lnTo>
                <a:lnTo>
                  <a:pt x="35576" y="322370"/>
                </a:lnTo>
                <a:lnTo>
                  <a:pt x="40951" y="309930"/>
                </a:lnTo>
                <a:lnTo>
                  <a:pt x="42163" y="306984"/>
                </a:lnTo>
                <a:lnTo>
                  <a:pt x="45968" y="294977"/>
                </a:lnTo>
                <a:lnTo>
                  <a:pt x="50668" y="282297"/>
                </a:lnTo>
                <a:lnTo>
                  <a:pt x="52311" y="279666"/>
                </a:lnTo>
                <a:lnTo>
                  <a:pt x="55194" y="275920"/>
                </a:lnTo>
                <a:lnTo>
                  <a:pt x="64681" y="272364"/>
                </a:lnTo>
                <a:lnTo>
                  <a:pt x="67779" y="268808"/>
                </a:lnTo>
                <a:lnTo>
                  <a:pt x="69595" y="266712"/>
                </a:lnTo>
                <a:lnTo>
                  <a:pt x="72377" y="261632"/>
                </a:lnTo>
                <a:lnTo>
                  <a:pt x="72847" y="258889"/>
                </a:lnTo>
                <a:lnTo>
                  <a:pt x="73621" y="254393"/>
                </a:lnTo>
                <a:lnTo>
                  <a:pt x="70599" y="245338"/>
                </a:lnTo>
                <a:lnTo>
                  <a:pt x="70434" y="240779"/>
                </a:lnTo>
                <a:lnTo>
                  <a:pt x="70230" y="234835"/>
                </a:lnTo>
                <a:lnTo>
                  <a:pt x="71323" y="222999"/>
                </a:lnTo>
                <a:lnTo>
                  <a:pt x="71881" y="217093"/>
                </a:lnTo>
                <a:lnTo>
                  <a:pt x="72326" y="212483"/>
                </a:lnTo>
                <a:lnTo>
                  <a:pt x="74675" y="203339"/>
                </a:lnTo>
                <a:lnTo>
                  <a:pt x="74294" y="198729"/>
                </a:lnTo>
                <a:lnTo>
                  <a:pt x="73990" y="194957"/>
                </a:lnTo>
                <a:lnTo>
                  <a:pt x="70332" y="187998"/>
                </a:lnTo>
                <a:lnTo>
                  <a:pt x="69951" y="184226"/>
                </a:lnTo>
                <a:lnTo>
                  <a:pt x="69405" y="178866"/>
                </a:lnTo>
                <a:lnTo>
                  <a:pt x="71386" y="168109"/>
                </a:lnTo>
                <a:lnTo>
                  <a:pt x="71881" y="162725"/>
                </a:lnTo>
                <a:lnTo>
                  <a:pt x="72237" y="158800"/>
                </a:lnTo>
                <a:lnTo>
                  <a:pt x="74104" y="150888"/>
                </a:lnTo>
                <a:lnTo>
                  <a:pt x="73329" y="147027"/>
                </a:lnTo>
                <a:lnTo>
                  <a:pt x="72212" y="141465"/>
                </a:lnTo>
                <a:lnTo>
                  <a:pt x="65963" y="131622"/>
                </a:lnTo>
                <a:lnTo>
                  <a:pt x="62699" y="126974"/>
                </a:lnTo>
                <a:lnTo>
                  <a:pt x="54370" y="117543"/>
                </a:lnTo>
                <a:lnTo>
                  <a:pt x="45388" y="107925"/>
                </a:lnTo>
                <a:lnTo>
                  <a:pt x="44576" y="106908"/>
                </a:lnTo>
                <a:lnTo>
                  <a:pt x="42214" y="103835"/>
                </a:lnTo>
                <a:lnTo>
                  <a:pt x="37642" y="97447"/>
                </a:lnTo>
                <a:lnTo>
                  <a:pt x="36131" y="93865"/>
                </a:lnTo>
                <a:lnTo>
                  <a:pt x="35559" y="92519"/>
                </a:lnTo>
                <a:lnTo>
                  <a:pt x="34886" y="89535"/>
                </a:lnTo>
                <a:lnTo>
                  <a:pt x="34391" y="87109"/>
                </a:lnTo>
                <a:lnTo>
                  <a:pt x="39255" y="86995"/>
                </a:lnTo>
                <a:lnTo>
                  <a:pt x="44729" y="87490"/>
                </a:lnTo>
                <a:lnTo>
                  <a:pt x="47967" y="88074"/>
                </a:lnTo>
                <a:lnTo>
                  <a:pt x="59336" y="91472"/>
                </a:lnTo>
                <a:lnTo>
                  <a:pt x="72482" y="96707"/>
                </a:lnTo>
                <a:lnTo>
                  <a:pt x="84089" y="101366"/>
                </a:lnTo>
                <a:lnTo>
                  <a:pt x="85420" y="101841"/>
                </a:lnTo>
                <a:lnTo>
                  <a:pt x="96028" y="105489"/>
                </a:lnTo>
                <a:lnTo>
                  <a:pt x="108842" y="109820"/>
                </a:lnTo>
                <a:lnTo>
                  <a:pt x="122348" y="114268"/>
                </a:lnTo>
                <a:lnTo>
                  <a:pt x="135028" y="118271"/>
                </a:lnTo>
                <a:lnTo>
                  <a:pt x="144119" y="120929"/>
                </a:lnTo>
                <a:lnTo>
                  <a:pt x="156098" y="124182"/>
                </a:lnTo>
                <a:lnTo>
                  <a:pt x="169548" y="127156"/>
                </a:lnTo>
                <a:lnTo>
                  <a:pt x="174320" y="127698"/>
                </a:lnTo>
                <a:lnTo>
                  <a:pt x="186317" y="127303"/>
                </a:lnTo>
                <a:lnTo>
                  <a:pt x="200345" y="125533"/>
                </a:lnTo>
                <a:lnTo>
                  <a:pt x="211772" y="122859"/>
                </a:lnTo>
                <a:lnTo>
                  <a:pt x="223493" y="117741"/>
                </a:lnTo>
                <a:lnTo>
                  <a:pt x="234419" y="110297"/>
                </a:lnTo>
                <a:lnTo>
                  <a:pt x="239166" y="104165"/>
                </a:lnTo>
                <a:lnTo>
                  <a:pt x="241071" y="91325"/>
                </a:lnTo>
                <a:lnTo>
                  <a:pt x="241490" y="85178"/>
                </a:lnTo>
                <a:lnTo>
                  <a:pt x="240636" y="72819"/>
                </a:lnTo>
                <a:lnTo>
                  <a:pt x="238697" y="59450"/>
                </a:lnTo>
                <a:lnTo>
                  <a:pt x="238353" y="56426"/>
                </a:lnTo>
                <a:lnTo>
                  <a:pt x="237807" y="50393"/>
                </a:lnTo>
                <a:lnTo>
                  <a:pt x="234734" y="37998"/>
                </a:lnTo>
                <a:lnTo>
                  <a:pt x="236651" y="32258"/>
                </a:lnTo>
                <a:lnTo>
                  <a:pt x="237858" y="28689"/>
                </a:lnTo>
                <a:lnTo>
                  <a:pt x="243484" y="23075"/>
                </a:lnTo>
                <a:lnTo>
                  <a:pt x="246570" y="20904"/>
                </a:lnTo>
                <a:lnTo>
                  <a:pt x="249542" y="18808"/>
                </a:lnTo>
                <a:lnTo>
                  <a:pt x="257301" y="17907"/>
                </a:lnTo>
                <a:lnTo>
                  <a:pt x="260095" y="15582"/>
                </a:lnTo>
                <a:lnTo>
                  <a:pt x="263169" y="13042"/>
                </a:lnTo>
                <a:lnTo>
                  <a:pt x="265061" y="3987"/>
                </a:lnTo>
                <a:lnTo>
                  <a:pt x="268554" y="2057"/>
                </a:lnTo>
                <a:lnTo>
                  <a:pt x="270713" y="863"/>
                </a:lnTo>
                <a:lnTo>
                  <a:pt x="276097" y="1308"/>
                </a:lnTo>
                <a:lnTo>
                  <a:pt x="278460" y="2057"/>
                </a:lnTo>
                <a:lnTo>
                  <a:pt x="280161" y="2603"/>
                </a:lnTo>
                <a:lnTo>
                  <a:pt x="282562" y="5651"/>
                </a:lnTo>
                <a:lnTo>
                  <a:pt x="284264" y="6172"/>
                </a:lnTo>
                <a:lnTo>
                  <a:pt x="286689" y="6908"/>
                </a:lnTo>
                <a:lnTo>
                  <a:pt x="292176" y="7137"/>
                </a:lnTo>
                <a:lnTo>
                  <a:pt x="294411" y="5918"/>
                </a:lnTo>
                <a:lnTo>
                  <a:pt x="295440" y="5359"/>
                </a:lnTo>
                <a:lnTo>
                  <a:pt x="296024" y="2603"/>
                </a:lnTo>
                <a:lnTo>
                  <a:pt x="297065" y="2057"/>
                </a:lnTo>
                <a:lnTo>
                  <a:pt x="301028" y="0"/>
                </a:lnTo>
                <a:lnTo>
                  <a:pt x="310553" y="1193"/>
                </a:lnTo>
                <a:lnTo>
                  <a:pt x="314934" y="2057"/>
                </a:lnTo>
                <a:lnTo>
                  <a:pt x="326821" y="6405"/>
                </a:lnTo>
                <a:lnTo>
                  <a:pt x="338620" y="11722"/>
                </a:lnTo>
                <a:lnTo>
                  <a:pt x="349523" y="16570"/>
                </a:lnTo>
                <a:lnTo>
                  <a:pt x="362470" y="22315"/>
                </a:lnTo>
                <a:lnTo>
                  <a:pt x="374280" y="26533"/>
                </a:lnTo>
                <a:lnTo>
                  <a:pt x="376072" y="26949"/>
                </a:lnTo>
                <a:lnTo>
                  <a:pt x="382117" y="28155"/>
                </a:lnTo>
                <a:lnTo>
                  <a:pt x="394550" y="26911"/>
                </a:lnTo>
                <a:lnTo>
                  <a:pt x="400710" y="27190"/>
                </a:lnTo>
                <a:lnTo>
                  <a:pt x="412590" y="28122"/>
                </a:lnTo>
                <a:lnTo>
                  <a:pt x="426651" y="29472"/>
                </a:lnTo>
                <a:lnTo>
                  <a:pt x="439095" y="30305"/>
                </a:lnTo>
                <a:lnTo>
                  <a:pt x="440575" y="30327"/>
                </a:lnTo>
                <a:lnTo>
                  <a:pt x="445363" y="30353"/>
                </a:lnTo>
                <a:lnTo>
                  <a:pt x="451459" y="30099"/>
                </a:lnTo>
                <a:lnTo>
                  <a:pt x="458139" y="29705"/>
                </a:lnTo>
                <a:lnTo>
                  <a:pt x="457860" y="32258"/>
                </a:lnTo>
                <a:lnTo>
                  <a:pt x="457365" y="35090"/>
                </a:lnTo>
                <a:lnTo>
                  <a:pt x="456768" y="36728"/>
                </a:lnTo>
                <a:lnTo>
                  <a:pt x="455523" y="40132"/>
                </a:lnTo>
                <a:lnTo>
                  <a:pt x="451116" y="46012"/>
                </a:lnTo>
                <a:lnTo>
                  <a:pt x="449160" y="49060"/>
                </a:lnTo>
                <a:lnTo>
                  <a:pt x="446430" y="53276"/>
                </a:lnTo>
                <a:lnTo>
                  <a:pt x="439953" y="61125"/>
                </a:lnTo>
                <a:lnTo>
                  <a:pt x="437921" y="65722"/>
                </a:lnTo>
                <a:lnTo>
                  <a:pt x="435482" y="71221"/>
                </a:lnTo>
                <a:lnTo>
                  <a:pt x="432244" y="83083"/>
                </a:lnTo>
                <a:lnTo>
                  <a:pt x="432117" y="89103"/>
                </a:lnTo>
                <a:lnTo>
                  <a:pt x="432079" y="91363"/>
                </a:lnTo>
                <a:lnTo>
                  <a:pt x="434009" y="95719"/>
                </a:lnTo>
                <a:lnTo>
                  <a:pt x="433933" y="97980"/>
                </a:lnTo>
                <a:lnTo>
                  <a:pt x="433819" y="101600"/>
                </a:lnTo>
                <a:lnTo>
                  <a:pt x="431101" y="108445"/>
                </a:lnTo>
                <a:lnTo>
                  <a:pt x="430136" y="111937"/>
                </a:lnTo>
                <a:lnTo>
                  <a:pt x="429374" y="114655"/>
                </a:lnTo>
                <a:lnTo>
                  <a:pt x="427037" y="119976"/>
                </a:lnTo>
                <a:lnTo>
                  <a:pt x="427050" y="122796"/>
                </a:lnTo>
                <a:lnTo>
                  <a:pt x="427062" y="125691"/>
                </a:lnTo>
                <a:lnTo>
                  <a:pt x="429755" y="131025"/>
                </a:lnTo>
                <a:lnTo>
                  <a:pt x="430314" y="133858"/>
                </a:lnTo>
                <a:lnTo>
                  <a:pt x="430847" y="136626"/>
                </a:lnTo>
                <a:lnTo>
                  <a:pt x="430326" y="142481"/>
                </a:lnTo>
                <a:lnTo>
                  <a:pt x="431393" y="145097"/>
                </a:lnTo>
                <a:lnTo>
                  <a:pt x="432320" y="147358"/>
                </a:lnTo>
                <a:lnTo>
                  <a:pt x="436219" y="150647"/>
                </a:lnTo>
                <a:lnTo>
                  <a:pt x="437565" y="152704"/>
                </a:lnTo>
                <a:lnTo>
                  <a:pt x="440372" y="157010"/>
                </a:lnTo>
                <a:lnTo>
                  <a:pt x="446176" y="165925"/>
                </a:lnTo>
                <a:lnTo>
                  <a:pt x="446989" y="171005"/>
                </a:lnTo>
                <a:lnTo>
                  <a:pt x="447192" y="172377"/>
                </a:lnTo>
                <a:lnTo>
                  <a:pt x="447205" y="174840"/>
                </a:lnTo>
                <a:lnTo>
                  <a:pt x="446798" y="176898"/>
                </a:lnTo>
                <a:lnTo>
                  <a:pt x="446557" y="178168"/>
                </a:lnTo>
                <a:lnTo>
                  <a:pt x="446150" y="179285"/>
                </a:lnTo>
                <a:lnTo>
                  <a:pt x="445528" y="179882"/>
                </a:lnTo>
                <a:lnTo>
                  <a:pt x="443864" y="181508"/>
                </a:lnTo>
                <a:lnTo>
                  <a:pt x="438454" y="180276"/>
                </a:lnTo>
                <a:lnTo>
                  <a:pt x="436295" y="181152"/>
                </a:lnTo>
                <a:lnTo>
                  <a:pt x="434720" y="181775"/>
                </a:lnTo>
                <a:lnTo>
                  <a:pt x="431571" y="183603"/>
                </a:lnTo>
                <a:lnTo>
                  <a:pt x="430860" y="185140"/>
                </a:lnTo>
                <a:lnTo>
                  <a:pt x="430009" y="186944"/>
                </a:lnTo>
                <a:lnTo>
                  <a:pt x="430352" y="191414"/>
                </a:lnTo>
                <a:lnTo>
                  <a:pt x="431393" y="193116"/>
                </a:lnTo>
                <a:lnTo>
                  <a:pt x="432066" y="194183"/>
                </a:lnTo>
                <a:lnTo>
                  <a:pt x="434530" y="195313"/>
                </a:lnTo>
                <a:lnTo>
                  <a:pt x="435749" y="195643"/>
                </a:lnTo>
                <a:lnTo>
                  <a:pt x="437578" y="196151"/>
                </a:lnTo>
                <a:lnTo>
                  <a:pt x="441490" y="196024"/>
                </a:lnTo>
                <a:lnTo>
                  <a:pt x="443356" y="195643"/>
                </a:lnTo>
                <a:lnTo>
                  <a:pt x="444982" y="195313"/>
                </a:lnTo>
                <a:lnTo>
                  <a:pt x="447890" y="193433"/>
                </a:lnTo>
                <a:lnTo>
                  <a:pt x="449516" y="193116"/>
                </a:lnTo>
                <a:lnTo>
                  <a:pt x="451243" y="192773"/>
                </a:lnTo>
                <a:lnTo>
                  <a:pt x="455053" y="192227"/>
                </a:lnTo>
                <a:lnTo>
                  <a:pt x="456577" y="193116"/>
                </a:lnTo>
                <a:lnTo>
                  <a:pt x="458076" y="193967"/>
                </a:lnTo>
                <a:lnTo>
                  <a:pt x="460057" y="197370"/>
                </a:lnTo>
                <a:lnTo>
                  <a:pt x="460032" y="199097"/>
                </a:lnTo>
                <a:lnTo>
                  <a:pt x="459981" y="201650"/>
                </a:lnTo>
                <a:lnTo>
                  <a:pt x="455828" y="205536"/>
                </a:lnTo>
                <a:lnTo>
                  <a:pt x="454596" y="207784"/>
                </a:lnTo>
                <a:lnTo>
                  <a:pt x="452932" y="210781"/>
                </a:lnTo>
                <a:lnTo>
                  <a:pt x="449681" y="216865"/>
                </a:lnTo>
                <a:lnTo>
                  <a:pt x="448614" y="220116"/>
                </a:lnTo>
                <a:lnTo>
                  <a:pt x="447001" y="224967"/>
                </a:lnTo>
                <a:lnTo>
                  <a:pt x="444703" y="235102"/>
                </a:lnTo>
                <a:lnTo>
                  <a:pt x="444804" y="240233"/>
                </a:lnTo>
                <a:lnTo>
                  <a:pt x="444906" y="244589"/>
                </a:lnTo>
                <a:lnTo>
                  <a:pt x="447979" y="252971"/>
                </a:lnTo>
                <a:lnTo>
                  <a:pt x="448792" y="257263"/>
                </a:lnTo>
                <a:lnTo>
                  <a:pt x="449262" y="259727"/>
                </a:lnTo>
                <a:lnTo>
                  <a:pt x="450659" y="264731"/>
                </a:lnTo>
                <a:lnTo>
                  <a:pt x="450240" y="267233"/>
                </a:lnTo>
                <a:lnTo>
                  <a:pt x="449745" y="270141"/>
                </a:lnTo>
                <a:lnTo>
                  <a:pt x="446938" y="275678"/>
                </a:lnTo>
                <a:lnTo>
                  <a:pt x="444804" y="277736"/>
                </a:lnTo>
                <a:lnTo>
                  <a:pt x="443179" y="279298"/>
                </a:lnTo>
                <a:lnTo>
                  <a:pt x="438429" y="280162"/>
                </a:lnTo>
                <a:lnTo>
                  <a:pt x="436651" y="281546"/>
                </a:lnTo>
                <a:lnTo>
                  <a:pt x="434517" y="283197"/>
                </a:lnTo>
                <a:lnTo>
                  <a:pt x="431368" y="287693"/>
                </a:lnTo>
                <a:lnTo>
                  <a:pt x="429767" y="289877"/>
                </a:lnTo>
                <a:lnTo>
                  <a:pt x="427850" y="292481"/>
                </a:lnTo>
                <a:lnTo>
                  <a:pt x="425208" y="298704"/>
                </a:lnTo>
                <a:lnTo>
                  <a:pt x="422706" y="300748"/>
                </a:lnTo>
                <a:lnTo>
                  <a:pt x="419760" y="303149"/>
                </a:lnTo>
                <a:lnTo>
                  <a:pt x="411949" y="304622"/>
                </a:lnTo>
                <a:lnTo>
                  <a:pt x="408571" y="306362"/>
                </a:lnTo>
                <a:lnTo>
                  <a:pt x="405104" y="308152"/>
                </a:lnTo>
                <a:lnTo>
                  <a:pt x="398754" y="312699"/>
                </a:lnTo>
                <a:lnTo>
                  <a:pt x="395516" y="314896"/>
                </a:lnTo>
                <a:lnTo>
                  <a:pt x="392493" y="316915"/>
                </a:lnTo>
                <a:lnTo>
                  <a:pt x="386930" y="321843"/>
                </a:lnTo>
                <a:lnTo>
                  <a:pt x="383552" y="323215"/>
                </a:lnTo>
                <a:lnTo>
                  <a:pt x="381304" y="324129"/>
                </a:lnTo>
                <a:lnTo>
                  <a:pt x="376364" y="325221"/>
                </a:lnTo>
                <a:lnTo>
                  <a:pt x="373951" y="324853"/>
                </a:lnTo>
                <a:lnTo>
                  <a:pt x="372198" y="324573"/>
                </a:lnTo>
                <a:lnTo>
                  <a:pt x="369341" y="322008"/>
                </a:lnTo>
                <a:lnTo>
                  <a:pt x="367614" y="321589"/>
                </a:lnTo>
                <a:lnTo>
                  <a:pt x="365328" y="321043"/>
                </a:lnTo>
                <a:lnTo>
                  <a:pt x="360514" y="321221"/>
                </a:lnTo>
                <a:lnTo>
                  <a:pt x="358190" y="321589"/>
                </a:lnTo>
                <a:lnTo>
                  <a:pt x="356069" y="321932"/>
                </a:lnTo>
                <a:lnTo>
                  <a:pt x="351980" y="323392"/>
                </a:lnTo>
                <a:lnTo>
                  <a:pt x="350037" y="324307"/>
                </a:lnTo>
                <a:lnTo>
                  <a:pt x="347510" y="325513"/>
                </a:lnTo>
                <a:lnTo>
                  <a:pt x="342861" y="328637"/>
                </a:lnTo>
                <a:lnTo>
                  <a:pt x="340613" y="330288"/>
                </a:lnTo>
                <a:lnTo>
                  <a:pt x="337692" y="332435"/>
                </a:lnTo>
                <a:lnTo>
                  <a:pt x="331584" y="336689"/>
                </a:lnTo>
                <a:lnTo>
                  <a:pt x="329564" y="339725"/>
                </a:lnTo>
                <a:lnTo>
                  <a:pt x="328498" y="341312"/>
                </a:lnTo>
                <a:lnTo>
                  <a:pt x="327799" y="345147"/>
                </a:lnTo>
                <a:lnTo>
                  <a:pt x="327202" y="346951"/>
                </a:lnTo>
                <a:lnTo>
                  <a:pt x="326351" y="349542"/>
                </a:lnTo>
                <a:lnTo>
                  <a:pt x="325119" y="354926"/>
                </a:lnTo>
                <a:lnTo>
                  <a:pt x="323761" y="357289"/>
                </a:lnTo>
                <a:lnTo>
                  <a:pt x="321843" y="360591"/>
                </a:lnTo>
                <a:lnTo>
                  <a:pt x="316102" y="365798"/>
                </a:lnTo>
                <a:lnTo>
                  <a:pt x="313613" y="368706"/>
                </a:lnTo>
                <a:lnTo>
                  <a:pt x="310464" y="372364"/>
                </a:lnTo>
                <a:lnTo>
                  <a:pt x="303733" y="379412"/>
                </a:lnTo>
                <a:lnTo>
                  <a:pt x="301294" y="383552"/>
                </a:lnTo>
                <a:lnTo>
                  <a:pt x="298818" y="387794"/>
                </a:lnTo>
                <a:lnTo>
                  <a:pt x="295681" y="397179"/>
                </a:lnTo>
                <a:lnTo>
                  <a:pt x="294220" y="401866"/>
                </a:lnTo>
                <a:lnTo>
                  <a:pt x="293230" y="405066"/>
                </a:lnTo>
                <a:lnTo>
                  <a:pt x="291934" y="411657"/>
                </a:lnTo>
                <a:lnTo>
                  <a:pt x="291147" y="414921"/>
                </a:lnTo>
                <a:lnTo>
                  <a:pt x="290398" y="417995"/>
                </a:lnTo>
                <a:lnTo>
                  <a:pt x="288251" y="424065"/>
                </a:lnTo>
                <a:lnTo>
                  <a:pt x="288061" y="427228"/>
                </a:lnTo>
                <a:lnTo>
                  <a:pt x="287870" y="430466"/>
                </a:lnTo>
                <a:lnTo>
                  <a:pt x="288315" y="437159"/>
                </a:lnTo>
                <a:lnTo>
                  <a:pt x="289699" y="440093"/>
                </a:lnTo>
                <a:lnTo>
                  <a:pt x="290906" y="442671"/>
                </a:lnTo>
                <a:lnTo>
                  <a:pt x="295770" y="446163"/>
                </a:lnTo>
                <a:lnTo>
                  <a:pt x="297484" y="448424"/>
                </a:lnTo>
                <a:lnTo>
                  <a:pt x="300926" y="452996"/>
                </a:lnTo>
                <a:lnTo>
                  <a:pt x="305879" y="463410"/>
                </a:lnTo>
                <a:lnTo>
                  <a:pt x="309270" y="468007"/>
                </a:lnTo>
                <a:lnTo>
                  <a:pt x="311645" y="471233"/>
                </a:lnTo>
                <a:lnTo>
                  <a:pt x="316712" y="477608"/>
                </a:lnTo>
                <a:lnTo>
                  <a:pt x="319963" y="479971"/>
                </a:lnTo>
                <a:lnTo>
                  <a:pt x="323316" y="482409"/>
                </a:lnTo>
                <a:lnTo>
                  <a:pt x="331889" y="484111"/>
                </a:lnTo>
                <a:lnTo>
                  <a:pt x="335178" y="486676"/>
                </a:lnTo>
                <a:lnTo>
                  <a:pt x="338493" y="489242"/>
                </a:lnTo>
                <a:lnTo>
                  <a:pt x="342976" y="496544"/>
                </a:lnTo>
                <a:lnTo>
                  <a:pt x="345503" y="499897"/>
                </a:lnTo>
                <a:lnTo>
                  <a:pt x="348005" y="503212"/>
                </a:lnTo>
                <a:lnTo>
                  <a:pt x="352628" y="510133"/>
                </a:lnTo>
                <a:lnTo>
                  <a:pt x="355295" y="513321"/>
                </a:lnTo>
                <a:lnTo>
                  <a:pt x="358063" y="516623"/>
                </a:lnTo>
                <a:lnTo>
                  <a:pt x="365366" y="521919"/>
                </a:lnTo>
                <a:lnTo>
                  <a:pt x="367245" y="525805"/>
                </a:lnTo>
                <a:lnTo>
                  <a:pt x="369125" y="529678"/>
                </a:lnTo>
                <a:lnTo>
                  <a:pt x="368198" y="538784"/>
                </a:lnTo>
                <a:lnTo>
                  <a:pt x="369608" y="542836"/>
                </a:lnTo>
                <a:lnTo>
                  <a:pt x="370954" y="546722"/>
                </a:lnTo>
                <a:lnTo>
                  <a:pt x="376085" y="553313"/>
                </a:lnTo>
                <a:lnTo>
                  <a:pt x="377939" y="556971"/>
                </a:lnTo>
                <a:lnTo>
                  <a:pt x="380631" y="562292"/>
                </a:lnTo>
                <a:lnTo>
                  <a:pt x="386232" y="573049"/>
                </a:lnTo>
                <a:lnTo>
                  <a:pt x="387362" y="578916"/>
                </a:lnTo>
                <a:lnTo>
                  <a:pt x="388137" y="582904"/>
                </a:lnTo>
                <a:lnTo>
                  <a:pt x="389000" y="591667"/>
                </a:lnTo>
                <a:lnTo>
                  <a:pt x="386994" y="595210"/>
                </a:lnTo>
                <a:lnTo>
                  <a:pt x="386346" y="596392"/>
                </a:lnTo>
                <a:lnTo>
                  <a:pt x="383806" y="598284"/>
                </a:lnTo>
                <a:lnTo>
                  <a:pt x="382473" y="598106"/>
                </a:lnTo>
                <a:lnTo>
                  <a:pt x="381012" y="597916"/>
                </a:lnTo>
                <a:lnTo>
                  <a:pt x="379780" y="594461"/>
                </a:lnTo>
                <a:lnTo>
                  <a:pt x="378485" y="593775"/>
                </a:lnTo>
                <a:lnTo>
                  <a:pt x="376021" y="592429"/>
                </a:lnTo>
                <a:lnTo>
                  <a:pt x="370179" y="591413"/>
                </a:lnTo>
                <a:lnTo>
                  <a:pt x="367436" y="591947"/>
                </a:lnTo>
                <a:lnTo>
                  <a:pt x="366496" y="592137"/>
                </a:lnTo>
                <a:lnTo>
                  <a:pt x="365086" y="593674"/>
                </a:lnTo>
                <a:lnTo>
                  <a:pt x="364172" y="593940"/>
                </a:lnTo>
                <a:lnTo>
                  <a:pt x="361683" y="594639"/>
                </a:lnTo>
                <a:lnTo>
                  <a:pt x="356374" y="593420"/>
                </a:lnTo>
                <a:lnTo>
                  <a:pt x="353847" y="593940"/>
                </a:lnTo>
                <a:lnTo>
                  <a:pt x="351574" y="594398"/>
                </a:lnTo>
                <a:lnTo>
                  <a:pt x="347408" y="596569"/>
                </a:lnTo>
                <a:lnTo>
                  <a:pt x="345325" y="597573"/>
                </a:lnTo>
                <a:lnTo>
                  <a:pt x="344119" y="598144"/>
                </a:lnTo>
                <a:lnTo>
                  <a:pt x="341947" y="600049"/>
                </a:lnTo>
                <a:lnTo>
                  <a:pt x="340613" y="600113"/>
                </a:lnTo>
                <a:lnTo>
                  <a:pt x="339140" y="600163"/>
                </a:lnTo>
                <a:lnTo>
                  <a:pt x="336613" y="598119"/>
                </a:lnTo>
                <a:lnTo>
                  <a:pt x="335178" y="597750"/>
                </a:lnTo>
                <a:lnTo>
                  <a:pt x="333019" y="597179"/>
                </a:lnTo>
                <a:lnTo>
                  <a:pt x="328460" y="597420"/>
                </a:lnTo>
                <a:lnTo>
                  <a:pt x="326301" y="596836"/>
                </a:lnTo>
                <a:lnTo>
                  <a:pt x="324573" y="596392"/>
                </a:lnTo>
                <a:lnTo>
                  <a:pt x="321525" y="594271"/>
                </a:lnTo>
                <a:lnTo>
                  <a:pt x="319773" y="593940"/>
                </a:lnTo>
                <a:lnTo>
                  <a:pt x="316115" y="593293"/>
                </a:lnTo>
                <a:lnTo>
                  <a:pt x="308482" y="593775"/>
                </a:lnTo>
                <a:lnTo>
                  <a:pt x="304914" y="594855"/>
                </a:lnTo>
                <a:lnTo>
                  <a:pt x="301802" y="595782"/>
                </a:lnTo>
                <a:lnTo>
                  <a:pt x="295922" y="599033"/>
                </a:lnTo>
                <a:lnTo>
                  <a:pt x="293687" y="601370"/>
                </a:lnTo>
                <a:lnTo>
                  <a:pt x="291922" y="603224"/>
                </a:lnTo>
                <a:lnTo>
                  <a:pt x="290423" y="608330"/>
                </a:lnTo>
                <a:lnTo>
                  <a:pt x="288975" y="610438"/>
                </a:lnTo>
                <a:lnTo>
                  <a:pt x="286804" y="613575"/>
                </a:lnTo>
                <a:lnTo>
                  <a:pt x="281889" y="619569"/>
                </a:lnTo>
                <a:lnTo>
                  <a:pt x="278828" y="621842"/>
                </a:lnTo>
                <a:lnTo>
                  <a:pt x="277253" y="623011"/>
                </a:lnTo>
                <a:lnTo>
                  <a:pt x="273329" y="623976"/>
                </a:lnTo>
                <a:lnTo>
                  <a:pt x="271754" y="625106"/>
                </a:lnTo>
                <a:lnTo>
                  <a:pt x="270954" y="625690"/>
                </a:lnTo>
                <a:lnTo>
                  <a:pt x="269392" y="627100"/>
                </a:lnTo>
                <a:lnTo>
                  <a:pt x="269036" y="628002"/>
                </a:lnTo>
                <a:lnTo>
                  <a:pt x="268757" y="628738"/>
                </a:lnTo>
                <a:lnTo>
                  <a:pt x="268617" y="630440"/>
                </a:lnTo>
                <a:lnTo>
                  <a:pt x="269036" y="631088"/>
                </a:lnTo>
                <a:lnTo>
                  <a:pt x="270090" y="632701"/>
                </a:lnTo>
                <a:lnTo>
                  <a:pt x="274332" y="633437"/>
                </a:lnTo>
                <a:lnTo>
                  <a:pt x="276110" y="634161"/>
                </a:lnTo>
                <a:lnTo>
                  <a:pt x="278129" y="635025"/>
                </a:lnTo>
                <a:lnTo>
                  <a:pt x="282320" y="636409"/>
                </a:lnTo>
                <a:lnTo>
                  <a:pt x="284264" y="637425"/>
                </a:lnTo>
                <a:lnTo>
                  <a:pt x="287248" y="639000"/>
                </a:lnTo>
                <a:lnTo>
                  <a:pt x="292734" y="642912"/>
                </a:lnTo>
                <a:lnTo>
                  <a:pt x="295490" y="644855"/>
                </a:lnTo>
                <a:lnTo>
                  <a:pt x="299567" y="647750"/>
                </a:lnTo>
                <a:lnTo>
                  <a:pt x="308051" y="653161"/>
                </a:lnTo>
                <a:lnTo>
                  <a:pt x="311442" y="656818"/>
                </a:lnTo>
                <a:lnTo>
                  <a:pt x="315112" y="660793"/>
                </a:lnTo>
                <a:lnTo>
                  <a:pt x="320001" y="670636"/>
                </a:lnTo>
                <a:lnTo>
                  <a:pt x="323037" y="675119"/>
                </a:lnTo>
                <a:lnTo>
                  <a:pt x="325729" y="679094"/>
                </a:lnTo>
                <a:lnTo>
                  <a:pt x="333019" y="686066"/>
                </a:lnTo>
                <a:lnTo>
                  <a:pt x="334276" y="690702"/>
                </a:lnTo>
                <a:lnTo>
                  <a:pt x="335254" y="694359"/>
                </a:lnTo>
                <a:lnTo>
                  <a:pt x="333540" y="702030"/>
                </a:lnTo>
                <a:lnTo>
                  <a:pt x="332816" y="705739"/>
                </a:lnTo>
                <a:lnTo>
                  <a:pt x="332244" y="708761"/>
                </a:lnTo>
                <a:lnTo>
                  <a:pt x="329272" y="714463"/>
                </a:lnTo>
                <a:lnTo>
                  <a:pt x="329374" y="717524"/>
                </a:lnTo>
                <a:lnTo>
                  <a:pt x="329463" y="720026"/>
                </a:lnTo>
                <a:lnTo>
                  <a:pt x="330873" y="725360"/>
                </a:lnTo>
                <a:lnTo>
                  <a:pt x="332816" y="726948"/>
                </a:lnTo>
                <a:lnTo>
                  <a:pt x="334746" y="728510"/>
                </a:lnTo>
                <a:lnTo>
                  <a:pt x="340245" y="727671"/>
                </a:lnTo>
                <a:lnTo>
                  <a:pt x="342607" y="728395"/>
                </a:lnTo>
                <a:lnTo>
                  <a:pt x="345109" y="729157"/>
                </a:lnTo>
                <a:lnTo>
                  <a:pt x="350253" y="731024"/>
                </a:lnTo>
                <a:lnTo>
                  <a:pt x="352031" y="732942"/>
                </a:lnTo>
                <a:lnTo>
                  <a:pt x="355193" y="736320"/>
                </a:lnTo>
                <a:lnTo>
                  <a:pt x="356615" y="746125"/>
                </a:lnTo>
                <a:lnTo>
                  <a:pt x="358914" y="750138"/>
                </a:lnTo>
                <a:lnTo>
                  <a:pt x="360425" y="752779"/>
                </a:lnTo>
                <a:lnTo>
                  <a:pt x="364388" y="757428"/>
                </a:lnTo>
                <a:lnTo>
                  <a:pt x="366344" y="759752"/>
                </a:lnTo>
                <a:lnTo>
                  <a:pt x="368630" y="762469"/>
                </a:lnTo>
                <a:lnTo>
                  <a:pt x="374395" y="767054"/>
                </a:lnTo>
                <a:lnTo>
                  <a:pt x="375945" y="770255"/>
                </a:lnTo>
                <a:lnTo>
                  <a:pt x="377545" y="773569"/>
                </a:lnTo>
                <a:lnTo>
                  <a:pt x="378967" y="781138"/>
                </a:lnTo>
                <a:lnTo>
                  <a:pt x="378307" y="784758"/>
                </a:lnTo>
                <a:lnTo>
                  <a:pt x="377824" y="787412"/>
                </a:lnTo>
                <a:lnTo>
                  <a:pt x="374688" y="792022"/>
                </a:lnTo>
                <a:lnTo>
                  <a:pt x="372922" y="794054"/>
                </a:lnTo>
                <a:lnTo>
                  <a:pt x="371271" y="795972"/>
                </a:lnTo>
                <a:lnTo>
                  <a:pt x="366471" y="798309"/>
                </a:lnTo>
                <a:lnTo>
                  <a:pt x="364959" y="800328"/>
                </a:lnTo>
                <a:lnTo>
                  <a:pt x="363829" y="801827"/>
                </a:lnTo>
                <a:lnTo>
                  <a:pt x="362445" y="805027"/>
                </a:lnTo>
                <a:lnTo>
                  <a:pt x="361848" y="807389"/>
                </a:lnTo>
                <a:lnTo>
                  <a:pt x="357149" y="805230"/>
                </a:lnTo>
                <a:lnTo>
                  <a:pt x="351370" y="802754"/>
                </a:lnTo>
                <a:lnTo>
                  <a:pt x="348411" y="802144"/>
                </a:lnTo>
                <a:lnTo>
                  <a:pt x="342544" y="800963"/>
                </a:lnTo>
                <a:lnTo>
                  <a:pt x="330047" y="804367"/>
                </a:lnTo>
                <a:lnTo>
                  <a:pt x="324484" y="802144"/>
                </a:lnTo>
                <a:lnTo>
                  <a:pt x="320433" y="800531"/>
                </a:lnTo>
                <a:lnTo>
                  <a:pt x="315671" y="792200"/>
                </a:lnTo>
                <a:lnTo>
                  <a:pt x="311797" y="790181"/>
                </a:lnTo>
                <a:lnTo>
                  <a:pt x="308597" y="788530"/>
                </a:lnTo>
                <a:lnTo>
                  <a:pt x="301256" y="786942"/>
                </a:lnTo>
                <a:lnTo>
                  <a:pt x="297662" y="787285"/>
                </a:lnTo>
                <a:lnTo>
                  <a:pt x="295605" y="787501"/>
                </a:lnTo>
                <a:lnTo>
                  <a:pt x="292112" y="790308"/>
                </a:lnTo>
                <a:lnTo>
                  <a:pt x="290055" y="790549"/>
                </a:lnTo>
                <a:lnTo>
                  <a:pt x="285394" y="791095"/>
                </a:lnTo>
                <a:lnTo>
                  <a:pt x="275501" y="789863"/>
                </a:lnTo>
                <a:lnTo>
                  <a:pt x="271576" y="787285"/>
                </a:lnTo>
                <a:lnTo>
                  <a:pt x="267042" y="784313"/>
                </a:lnTo>
                <a:lnTo>
                  <a:pt x="263334" y="773125"/>
                </a:lnTo>
                <a:lnTo>
                  <a:pt x="259613" y="769175"/>
                </a:lnTo>
                <a:lnTo>
                  <a:pt x="256514" y="765873"/>
                </a:lnTo>
                <a:lnTo>
                  <a:pt x="248157" y="761657"/>
                </a:lnTo>
                <a:lnTo>
                  <a:pt x="245109" y="758304"/>
                </a:lnTo>
                <a:lnTo>
                  <a:pt x="242277" y="755167"/>
                </a:lnTo>
                <a:lnTo>
                  <a:pt x="239750" y="746404"/>
                </a:lnTo>
                <a:lnTo>
                  <a:pt x="236423" y="743800"/>
                </a:lnTo>
                <a:lnTo>
                  <a:pt x="233286" y="741337"/>
                </a:lnTo>
                <a:lnTo>
                  <a:pt x="224383" y="741476"/>
                </a:lnTo>
                <a:lnTo>
                  <a:pt x="221195" y="739089"/>
                </a:lnTo>
                <a:lnTo>
                  <a:pt x="218579" y="737146"/>
                </a:lnTo>
                <a:lnTo>
                  <a:pt x="216395" y="730377"/>
                </a:lnTo>
                <a:lnTo>
                  <a:pt x="213956" y="728230"/>
                </a:lnTo>
                <a:lnTo>
                  <a:pt x="211975" y="726478"/>
                </a:lnTo>
                <a:lnTo>
                  <a:pt x="207098" y="724103"/>
                </a:lnTo>
                <a:lnTo>
                  <a:pt x="204533" y="723506"/>
                </a:lnTo>
                <a:lnTo>
                  <a:pt x="201002" y="722668"/>
                </a:lnTo>
                <a:lnTo>
                  <a:pt x="193497" y="724535"/>
                </a:lnTo>
                <a:lnTo>
                  <a:pt x="190030" y="723506"/>
                </a:lnTo>
                <a:lnTo>
                  <a:pt x="187020" y="722604"/>
                </a:lnTo>
                <a:lnTo>
                  <a:pt x="181762" y="718820"/>
                </a:lnTo>
                <a:lnTo>
                  <a:pt x="179514" y="716622"/>
                </a:lnTo>
                <a:lnTo>
                  <a:pt x="177101" y="714235"/>
                </a:lnTo>
                <a:lnTo>
                  <a:pt x="174904" y="706983"/>
                </a:lnTo>
                <a:lnTo>
                  <a:pt x="171907" y="705396"/>
                </a:lnTo>
                <a:lnTo>
                  <a:pt x="169913" y="704342"/>
                </a:lnTo>
                <a:lnTo>
                  <a:pt x="164985" y="704634"/>
                </a:lnTo>
                <a:lnTo>
                  <a:pt x="162852" y="705396"/>
                </a:lnTo>
                <a:lnTo>
                  <a:pt x="159677" y="706501"/>
                </a:lnTo>
                <a:lnTo>
                  <a:pt x="155562" y="712762"/>
                </a:lnTo>
                <a:lnTo>
                  <a:pt x="152336" y="713714"/>
                </a:lnTo>
                <a:lnTo>
                  <a:pt x="149555" y="714540"/>
                </a:lnTo>
                <a:lnTo>
                  <a:pt x="143332" y="713968"/>
                </a:lnTo>
                <a:lnTo>
                  <a:pt x="140741" y="712635"/>
                </a:lnTo>
                <a:lnTo>
                  <a:pt x="137540" y="710984"/>
                </a:lnTo>
                <a:lnTo>
                  <a:pt x="133324" y="704748"/>
                </a:lnTo>
                <a:lnTo>
                  <a:pt x="131317" y="701763"/>
                </a:lnTo>
                <a:lnTo>
                  <a:pt x="129400" y="698893"/>
                </a:lnTo>
                <a:lnTo>
                  <a:pt x="127215" y="692213"/>
                </a:lnTo>
                <a:lnTo>
                  <a:pt x="125158" y="689432"/>
                </a:lnTo>
                <a:lnTo>
                  <a:pt x="116437" y="680369"/>
                </a:lnTo>
                <a:lnTo>
                  <a:pt x="106508" y="671726"/>
                </a:lnTo>
                <a:lnTo>
                  <a:pt x="95605" y="663379"/>
                </a:lnTo>
                <a:lnTo>
                  <a:pt x="84743" y="655586"/>
                </a:lnTo>
                <a:lnTo>
                  <a:pt x="82943" y="654278"/>
                </a:lnTo>
                <a:lnTo>
                  <a:pt x="79273" y="651598"/>
                </a:lnTo>
                <a:lnTo>
                  <a:pt x="71640" y="646633"/>
                </a:lnTo>
                <a:lnTo>
                  <a:pt x="68262" y="643597"/>
                </a:lnTo>
                <a:lnTo>
                  <a:pt x="65303" y="640930"/>
                </a:lnTo>
                <a:lnTo>
                  <a:pt x="59486" y="635292"/>
                </a:lnTo>
                <a:lnTo>
                  <a:pt x="57569" y="631825"/>
                </a:lnTo>
                <a:lnTo>
                  <a:pt x="55524" y="628103"/>
                </a:lnTo>
                <a:lnTo>
                  <a:pt x="53124" y="619747"/>
                </a:lnTo>
                <a:lnTo>
                  <a:pt x="53035" y="615518"/>
                </a:lnTo>
                <a:lnTo>
                  <a:pt x="52946" y="611505"/>
                </a:lnTo>
                <a:lnTo>
                  <a:pt x="56553" y="603923"/>
                </a:lnTo>
                <a:lnTo>
                  <a:pt x="56667" y="599922"/>
                </a:lnTo>
                <a:lnTo>
                  <a:pt x="56807" y="594728"/>
                </a:lnTo>
                <a:lnTo>
                  <a:pt x="54927" y="584288"/>
                </a:lnTo>
                <a:lnTo>
                  <a:pt x="53035" y="579462"/>
                </a:lnTo>
                <a:lnTo>
                  <a:pt x="51574" y="575691"/>
                </a:lnTo>
                <a:lnTo>
                  <a:pt x="45631" y="569671"/>
                </a:lnTo>
                <a:lnTo>
                  <a:pt x="44335" y="565861"/>
                </a:lnTo>
                <a:lnTo>
                  <a:pt x="42773" y="561200"/>
                </a:lnTo>
                <a:lnTo>
                  <a:pt x="42544" y="551192"/>
                </a:lnTo>
                <a:lnTo>
                  <a:pt x="42710" y="546290"/>
                </a:lnTo>
                <a:lnTo>
                  <a:pt x="42837" y="542620"/>
                </a:lnTo>
                <a:lnTo>
                  <a:pt x="45910" y="535305"/>
                </a:lnTo>
                <a:lnTo>
                  <a:pt x="44881" y="531787"/>
                </a:lnTo>
                <a:lnTo>
                  <a:pt x="43687" y="527697"/>
                </a:lnTo>
                <a:lnTo>
                  <a:pt x="36067" y="522439"/>
                </a:lnTo>
                <a:lnTo>
                  <a:pt x="33654" y="518922"/>
                </a:lnTo>
                <a:lnTo>
                  <a:pt x="31407" y="515670"/>
                </a:lnTo>
                <a:lnTo>
                  <a:pt x="27177" y="508800"/>
                </a:lnTo>
                <a:lnTo>
                  <a:pt x="26225" y="504964"/>
                </a:lnTo>
                <a:lnTo>
                  <a:pt x="25082" y="500392"/>
                </a:lnTo>
                <a:lnTo>
                  <a:pt x="25615" y="490791"/>
                </a:lnTo>
                <a:lnTo>
                  <a:pt x="26225" y="486117"/>
                </a:lnTo>
                <a:lnTo>
                  <a:pt x="26555" y="483476"/>
                </a:lnTo>
                <a:lnTo>
                  <a:pt x="27343" y="477926"/>
                </a:lnTo>
                <a:lnTo>
                  <a:pt x="28943" y="475792"/>
                </a:lnTo>
                <a:lnTo>
                  <a:pt x="30441" y="473760"/>
                </a:lnTo>
                <a:lnTo>
                  <a:pt x="35445" y="471893"/>
                </a:lnTo>
                <a:lnTo>
                  <a:pt x="37579" y="470535"/>
                </a:lnTo>
                <a:lnTo>
                  <a:pt x="40144" y="468909"/>
                </a:lnTo>
                <a:lnTo>
                  <a:pt x="46202" y="466407"/>
                </a:lnTo>
                <a:lnTo>
                  <a:pt x="47726" y="463778"/>
                </a:lnTo>
                <a:lnTo>
                  <a:pt x="49237" y="461149"/>
                </a:lnTo>
                <a:lnTo>
                  <a:pt x="49187" y="454647"/>
                </a:lnTo>
                <a:lnTo>
                  <a:pt x="48450" y="451700"/>
                </a:lnTo>
                <a:lnTo>
                  <a:pt x="47205" y="446798"/>
                </a:lnTo>
                <a:lnTo>
                  <a:pt x="41338" y="438175"/>
                </a:lnTo>
                <a:lnTo>
                  <a:pt x="37820" y="434543"/>
                </a:lnTo>
                <a:lnTo>
                  <a:pt x="34836" y="431482"/>
                </a:lnTo>
                <a:lnTo>
                  <a:pt x="27266" y="427240"/>
                </a:lnTo>
                <a:lnTo>
                  <a:pt x="23558" y="425119"/>
                </a:lnTo>
                <a:lnTo>
                  <a:pt x="20586" y="423405"/>
                </a:lnTo>
                <a:lnTo>
                  <a:pt x="14338" y="420547"/>
                </a:lnTo>
                <a:lnTo>
                  <a:pt x="11239" y="419074"/>
                </a:lnTo>
                <a:lnTo>
                  <a:pt x="8889" y="417957"/>
                </a:lnTo>
                <a:lnTo>
                  <a:pt x="3213" y="416915"/>
                </a:lnTo>
                <a:lnTo>
                  <a:pt x="1816" y="414731"/>
                </a:lnTo>
                <a:lnTo>
                  <a:pt x="0" y="411886"/>
                </a:lnTo>
                <a:lnTo>
                  <a:pt x="1396" y="404545"/>
                </a:lnTo>
                <a:lnTo>
                  <a:pt x="1816" y="401205"/>
                </a:lnTo>
                <a:lnTo>
                  <a:pt x="2463" y="396062"/>
                </a:lnTo>
                <a:lnTo>
                  <a:pt x="4965" y="385940"/>
                </a:lnTo>
                <a:lnTo>
                  <a:pt x="6883" y="381139"/>
                </a:lnTo>
                <a:lnTo>
                  <a:pt x="8102" y="378104"/>
                </a:lnTo>
                <a:lnTo>
                  <a:pt x="10515" y="373964"/>
                </a:lnTo>
                <a:lnTo>
                  <a:pt x="13042" y="36976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665950" y="3412476"/>
            <a:ext cx="921431" cy="672690"/>
          </a:xfrm>
          <a:custGeom>
            <a:avLst/>
            <a:gdLst/>
            <a:ahLst/>
            <a:cxnLst/>
            <a:rect l="l" t="t" r="r" b="b"/>
            <a:pathLst>
              <a:path w="1351432" h="986612">
                <a:moveTo>
                  <a:pt x="246316" y="659612"/>
                </a:moveTo>
                <a:lnTo>
                  <a:pt x="246367" y="659269"/>
                </a:lnTo>
                <a:lnTo>
                  <a:pt x="246430" y="658926"/>
                </a:lnTo>
                <a:lnTo>
                  <a:pt x="246481" y="658621"/>
                </a:lnTo>
                <a:lnTo>
                  <a:pt x="247230" y="655472"/>
                </a:lnTo>
                <a:lnTo>
                  <a:pt x="249885" y="649211"/>
                </a:lnTo>
                <a:lnTo>
                  <a:pt x="252285" y="647026"/>
                </a:lnTo>
                <a:lnTo>
                  <a:pt x="255904" y="643788"/>
                </a:lnTo>
                <a:lnTo>
                  <a:pt x="266522" y="643077"/>
                </a:lnTo>
                <a:lnTo>
                  <a:pt x="270471" y="640270"/>
                </a:lnTo>
                <a:lnTo>
                  <a:pt x="273824" y="637870"/>
                </a:lnTo>
                <a:lnTo>
                  <a:pt x="279869" y="631545"/>
                </a:lnTo>
                <a:lnTo>
                  <a:pt x="280987" y="627583"/>
                </a:lnTo>
                <a:lnTo>
                  <a:pt x="281724" y="624941"/>
                </a:lnTo>
                <a:lnTo>
                  <a:pt x="280669" y="619124"/>
                </a:lnTo>
                <a:lnTo>
                  <a:pt x="279349" y="616711"/>
                </a:lnTo>
                <a:lnTo>
                  <a:pt x="277380" y="613105"/>
                </a:lnTo>
                <a:lnTo>
                  <a:pt x="270598" y="607872"/>
                </a:lnTo>
                <a:lnTo>
                  <a:pt x="267017" y="605840"/>
                </a:lnTo>
                <a:lnTo>
                  <a:pt x="264883" y="604596"/>
                </a:lnTo>
                <a:lnTo>
                  <a:pt x="260032" y="603262"/>
                </a:lnTo>
                <a:lnTo>
                  <a:pt x="257594" y="602741"/>
                </a:lnTo>
                <a:lnTo>
                  <a:pt x="253110" y="601802"/>
                </a:lnTo>
                <a:lnTo>
                  <a:pt x="243801" y="600036"/>
                </a:lnTo>
                <a:lnTo>
                  <a:pt x="239306" y="600951"/>
                </a:lnTo>
                <a:lnTo>
                  <a:pt x="236689" y="601471"/>
                </a:lnTo>
                <a:lnTo>
                  <a:pt x="232435" y="605180"/>
                </a:lnTo>
                <a:lnTo>
                  <a:pt x="229882" y="606018"/>
                </a:lnTo>
                <a:lnTo>
                  <a:pt x="226491" y="607136"/>
                </a:lnTo>
                <a:lnTo>
                  <a:pt x="219316" y="608202"/>
                </a:lnTo>
                <a:lnTo>
                  <a:pt x="215747" y="608012"/>
                </a:lnTo>
                <a:lnTo>
                  <a:pt x="212153" y="607809"/>
                </a:lnTo>
                <a:lnTo>
                  <a:pt x="205371" y="604786"/>
                </a:lnTo>
                <a:lnTo>
                  <a:pt x="201802" y="604380"/>
                </a:lnTo>
                <a:lnTo>
                  <a:pt x="199148" y="604100"/>
                </a:lnTo>
                <a:lnTo>
                  <a:pt x="193433" y="603364"/>
                </a:lnTo>
                <a:lnTo>
                  <a:pt x="191160" y="604761"/>
                </a:lnTo>
                <a:lnTo>
                  <a:pt x="188836" y="606158"/>
                </a:lnTo>
                <a:lnTo>
                  <a:pt x="188188" y="612813"/>
                </a:lnTo>
                <a:lnTo>
                  <a:pt x="185851" y="614171"/>
                </a:lnTo>
                <a:lnTo>
                  <a:pt x="183083" y="615797"/>
                </a:lnTo>
                <a:lnTo>
                  <a:pt x="176161" y="614845"/>
                </a:lnTo>
                <a:lnTo>
                  <a:pt x="173037" y="614171"/>
                </a:lnTo>
                <a:lnTo>
                  <a:pt x="169481" y="613384"/>
                </a:lnTo>
                <a:lnTo>
                  <a:pt x="163309" y="608964"/>
                </a:lnTo>
                <a:lnTo>
                  <a:pt x="159740" y="608126"/>
                </a:lnTo>
                <a:lnTo>
                  <a:pt x="154635" y="606932"/>
                </a:lnTo>
                <a:lnTo>
                  <a:pt x="143992" y="607225"/>
                </a:lnTo>
                <a:lnTo>
                  <a:pt x="138734" y="607415"/>
                </a:lnTo>
                <a:lnTo>
                  <a:pt x="135331" y="607529"/>
                </a:lnTo>
                <a:lnTo>
                  <a:pt x="128587" y="609244"/>
                </a:lnTo>
                <a:lnTo>
                  <a:pt x="125209" y="608863"/>
                </a:lnTo>
                <a:lnTo>
                  <a:pt x="122605" y="608571"/>
                </a:lnTo>
                <a:lnTo>
                  <a:pt x="117690" y="606539"/>
                </a:lnTo>
                <a:lnTo>
                  <a:pt x="115290" y="605472"/>
                </a:lnTo>
                <a:lnTo>
                  <a:pt x="111315" y="603669"/>
                </a:lnTo>
                <a:lnTo>
                  <a:pt x="104254" y="598055"/>
                </a:lnTo>
                <a:lnTo>
                  <a:pt x="100088" y="596772"/>
                </a:lnTo>
                <a:lnTo>
                  <a:pt x="96316" y="595629"/>
                </a:lnTo>
                <a:lnTo>
                  <a:pt x="88226" y="596366"/>
                </a:lnTo>
                <a:lnTo>
                  <a:pt x="84378" y="595553"/>
                </a:lnTo>
                <a:lnTo>
                  <a:pt x="81813" y="595045"/>
                </a:lnTo>
                <a:lnTo>
                  <a:pt x="76492" y="593839"/>
                </a:lnTo>
                <a:lnTo>
                  <a:pt x="74460" y="592175"/>
                </a:lnTo>
                <a:lnTo>
                  <a:pt x="71831" y="590016"/>
                </a:lnTo>
                <a:lnTo>
                  <a:pt x="68897" y="583539"/>
                </a:lnTo>
                <a:lnTo>
                  <a:pt x="67690" y="580339"/>
                </a:lnTo>
                <a:lnTo>
                  <a:pt x="66179" y="576249"/>
                </a:lnTo>
                <a:lnTo>
                  <a:pt x="66128" y="567181"/>
                </a:lnTo>
                <a:lnTo>
                  <a:pt x="64325" y="563181"/>
                </a:lnTo>
                <a:lnTo>
                  <a:pt x="62382" y="558965"/>
                </a:lnTo>
                <a:lnTo>
                  <a:pt x="55295" y="552513"/>
                </a:lnTo>
                <a:lnTo>
                  <a:pt x="52831" y="548576"/>
                </a:lnTo>
                <a:lnTo>
                  <a:pt x="50622" y="544995"/>
                </a:lnTo>
                <a:lnTo>
                  <a:pt x="48234" y="536638"/>
                </a:lnTo>
                <a:lnTo>
                  <a:pt x="45592" y="533349"/>
                </a:lnTo>
                <a:lnTo>
                  <a:pt x="43281" y="530466"/>
                </a:lnTo>
                <a:lnTo>
                  <a:pt x="35940" y="527405"/>
                </a:lnTo>
                <a:lnTo>
                  <a:pt x="33997" y="524294"/>
                </a:lnTo>
                <a:lnTo>
                  <a:pt x="32613" y="522096"/>
                </a:lnTo>
                <a:lnTo>
                  <a:pt x="33134" y="516394"/>
                </a:lnTo>
                <a:lnTo>
                  <a:pt x="31826" y="514146"/>
                </a:lnTo>
                <a:lnTo>
                  <a:pt x="30479" y="511860"/>
                </a:lnTo>
                <a:lnTo>
                  <a:pt x="26466" y="507225"/>
                </a:lnTo>
                <a:lnTo>
                  <a:pt x="23850" y="507263"/>
                </a:lnTo>
                <a:lnTo>
                  <a:pt x="21412" y="507288"/>
                </a:lnTo>
                <a:lnTo>
                  <a:pt x="18922" y="513003"/>
                </a:lnTo>
                <a:lnTo>
                  <a:pt x="16598" y="513778"/>
                </a:lnTo>
                <a:lnTo>
                  <a:pt x="14452" y="514515"/>
                </a:lnTo>
                <a:lnTo>
                  <a:pt x="9563" y="514108"/>
                </a:lnTo>
                <a:lnTo>
                  <a:pt x="7543" y="513054"/>
                </a:lnTo>
                <a:lnTo>
                  <a:pt x="5130" y="511809"/>
                </a:lnTo>
                <a:lnTo>
                  <a:pt x="1574" y="507263"/>
                </a:lnTo>
                <a:lnTo>
                  <a:pt x="660" y="504736"/>
                </a:lnTo>
                <a:lnTo>
                  <a:pt x="0" y="502932"/>
                </a:lnTo>
                <a:lnTo>
                  <a:pt x="660" y="497103"/>
                </a:lnTo>
                <a:lnTo>
                  <a:pt x="154533" y="406857"/>
                </a:lnTo>
                <a:lnTo>
                  <a:pt x="156514" y="406984"/>
                </a:lnTo>
                <a:lnTo>
                  <a:pt x="158343" y="406958"/>
                </a:lnTo>
                <a:lnTo>
                  <a:pt x="159524" y="406387"/>
                </a:lnTo>
                <a:lnTo>
                  <a:pt x="161874" y="405206"/>
                </a:lnTo>
                <a:lnTo>
                  <a:pt x="164553" y="400240"/>
                </a:lnTo>
                <a:lnTo>
                  <a:pt x="165798" y="397941"/>
                </a:lnTo>
                <a:lnTo>
                  <a:pt x="167055" y="395554"/>
                </a:lnTo>
                <a:lnTo>
                  <a:pt x="167627" y="389813"/>
                </a:lnTo>
                <a:lnTo>
                  <a:pt x="169417" y="387794"/>
                </a:lnTo>
                <a:lnTo>
                  <a:pt x="171437" y="385495"/>
                </a:lnTo>
                <a:lnTo>
                  <a:pt x="177571" y="383603"/>
                </a:lnTo>
                <a:lnTo>
                  <a:pt x="180276" y="382231"/>
                </a:lnTo>
                <a:lnTo>
                  <a:pt x="182930" y="380885"/>
                </a:lnTo>
                <a:lnTo>
                  <a:pt x="189356" y="379425"/>
                </a:lnTo>
                <a:lnTo>
                  <a:pt x="190919" y="376897"/>
                </a:lnTo>
                <a:lnTo>
                  <a:pt x="191960" y="375208"/>
                </a:lnTo>
                <a:lnTo>
                  <a:pt x="191325" y="370890"/>
                </a:lnTo>
                <a:lnTo>
                  <a:pt x="190919" y="368934"/>
                </a:lnTo>
                <a:lnTo>
                  <a:pt x="190398" y="366433"/>
                </a:lnTo>
                <a:lnTo>
                  <a:pt x="187312" y="362038"/>
                </a:lnTo>
                <a:lnTo>
                  <a:pt x="186804" y="359511"/>
                </a:lnTo>
                <a:lnTo>
                  <a:pt x="186181" y="356234"/>
                </a:lnTo>
                <a:lnTo>
                  <a:pt x="186778" y="349491"/>
                </a:lnTo>
                <a:lnTo>
                  <a:pt x="187312" y="346214"/>
                </a:lnTo>
                <a:lnTo>
                  <a:pt x="187820" y="342938"/>
                </a:lnTo>
                <a:lnTo>
                  <a:pt x="192036" y="336549"/>
                </a:lnTo>
                <a:lnTo>
                  <a:pt x="190919" y="333413"/>
                </a:lnTo>
                <a:lnTo>
                  <a:pt x="190080" y="331050"/>
                </a:lnTo>
                <a:lnTo>
                  <a:pt x="183680" y="329933"/>
                </a:lnTo>
                <a:lnTo>
                  <a:pt x="182714" y="327634"/>
                </a:lnTo>
                <a:lnTo>
                  <a:pt x="181686" y="325196"/>
                </a:lnTo>
                <a:lnTo>
                  <a:pt x="183133" y="319544"/>
                </a:lnTo>
                <a:lnTo>
                  <a:pt x="184403" y="317233"/>
                </a:lnTo>
                <a:lnTo>
                  <a:pt x="186181" y="313969"/>
                </a:lnTo>
                <a:lnTo>
                  <a:pt x="193001" y="310070"/>
                </a:lnTo>
                <a:lnTo>
                  <a:pt x="195516" y="307327"/>
                </a:lnTo>
                <a:lnTo>
                  <a:pt x="197700" y="304939"/>
                </a:lnTo>
                <a:lnTo>
                  <a:pt x="200609" y="298818"/>
                </a:lnTo>
                <a:lnTo>
                  <a:pt x="203250" y="296925"/>
                </a:lnTo>
                <a:lnTo>
                  <a:pt x="206324" y="294728"/>
                </a:lnTo>
                <a:lnTo>
                  <a:pt x="214020" y="293128"/>
                </a:lnTo>
                <a:lnTo>
                  <a:pt x="217741" y="292341"/>
                </a:lnTo>
                <a:lnTo>
                  <a:pt x="220459" y="291769"/>
                </a:lnTo>
                <a:lnTo>
                  <a:pt x="226212" y="292049"/>
                </a:lnTo>
                <a:lnTo>
                  <a:pt x="228853" y="291122"/>
                </a:lnTo>
                <a:lnTo>
                  <a:pt x="231889" y="290080"/>
                </a:lnTo>
                <a:lnTo>
                  <a:pt x="237477" y="286651"/>
                </a:lnTo>
                <a:lnTo>
                  <a:pt x="239712" y="284378"/>
                </a:lnTo>
                <a:lnTo>
                  <a:pt x="241287" y="282816"/>
                </a:lnTo>
                <a:lnTo>
                  <a:pt x="244779" y="279018"/>
                </a:lnTo>
                <a:lnTo>
                  <a:pt x="244322" y="276885"/>
                </a:lnTo>
                <a:lnTo>
                  <a:pt x="243979" y="275297"/>
                </a:lnTo>
                <a:lnTo>
                  <a:pt x="240131" y="274396"/>
                </a:lnTo>
                <a:lnTo>
                  <a:pt x="238988" y="273265"/>
                </a:lnTo>
                <a:lnTo>
                  <a:pt x="237655" y="271919"/>
                </a:lnTo>
                <a:lnTo>
                  <a:pt x="234848" y="268871"/>
                </a:lnTo>
                <a:lnTo>
                  <a:pt x="234657" y="266979"/>
                </a:lnTo>
                <a:lnTo>
                  <a:pt x="234480" y="265417"/>
                </a:lnTo>
                <a:lnTo>
                  <a:pt x="236092" y="262407"/>
                </a:lnTo>
                <a:lnTo>
                  <a:pt x="237058" y="261175"/>
                </a:lnTo>
                <a:lnTo>
                  <a:pt x="238417" y="259473"/>
                </a:lnTo>
                <a:lnTo>
                  <a:pt x="242938" y="257936"/>
                </a:lnTo>
                <a:lnTo>
                  <a:pt x="244081" y="256108"/>
                </a:lnTo>
                <a:lnTo>
                  <a:pt x="245236" y="254215"/>
                </a:lnTo>
                <a:lnTo>
                  <a:pt x="246583" y="249326"/>
                </a:lnTo>
                <a:lnTo>
                  <a:pt x="245516" y="247408"/>
                </a:lnTo>
                <a:lnTo>
                  <a:pt x="244462" y="245465"/>
                </a:lnTo>
                <a:lnTo>
                  <a:pt x="239306" y="245008"/>
                </a:lnTo>
                <a:lnTo>
                  <a:pt x="237312" y="244017"/>
                </a:lnTo>
                <a:lnTo>
                  <a:pt x="235115" y="242925"/>
                </a:lnTo>
                <a:lnTo>
                  <a:pt x="230060" y="241096"/>
                </a:lnTo>
                <a:lnTo>
                  <a:pt x="228853" y="238950"/>
                </a:lnTo>
                <a:lnTo>
                  <a:pt x="227634" y="236804"/>
                </a:lnTo>
                <a:lnTo>
                  <a:pt x="227622" y="231190"/>
                </a:lnTo>
                <a:lnTo>
                  <a:pt x="228853" y="229057"/>
                </a:lnTo>
                <a:lnTo>
                  <a:pt x="230289" y="226555"/>
                </a:lnTo>
                <a:lnTo>
                  <a:pt x="236042" y="224154"/>
                </a:lnTo>
                <a:lnTo>
                  <a:pt x="238759" y="223253"/>
                </a:lnTo>
                <a:lnTo>
                  <a:pt x="241820" y="222224"/>
                </a:lnTo>
                <a:lnTo>
                  <a:pt x="248361" y="221945"/>
                </a:lnTo>
                <a:lnTo>
                  <a:pt x="251574" y="221792"/>
                </a:lnTo>
                <a:lnTo>
                  <a:pt x="255130" y="221640"/>
                </a:lnTo>
                <a:lnTo>
                  <a:pt x="262280" y="221653"/>
                </a:lnTo>
                <a:lnTo>
                  <a:pt x="265823" y="222046"/>
                </a:lnTo>
                <a:lnTo>
                  <a:pt x="270789" y="222592"/>
                </a:lnTo>
                <a:lnTo>
                  <a:pt x="280390" y="226288"/>
                </a:lnTo>
                <a:lnTo>
                  <a:pt x="285394" y="226136"/>
                </a:lnTo>
                <a:lnTo>
                  <a:pt x="288645" y="226059"/>
                </a:lnTo>
                <a:lnTo>
                  <a:pt x="295224" y="224523"/>
                </a:lnTo>
                <a:lnTo>
                  <a:pt x="297954" y="222770"/>
                </a:lnTo>
                <a:lnTo>
                  <a:pt x="299935" y="221500"/>
                </a:lnTo>
                <a:lnTo>
                  <a:pt x="301993" y="216776"/>
                </a:lnTo>
                <a:lnTo>
                  <a:pt x="303999" y="215518"/>
                </a:lnTo>
                <a:lnTo>
                  <a:pt x="305854" y="214350"/>
                </a:lnTo>
                <a:lnTo>
                  <a:pt x="310476" y="214248"/>
                </a:lnTo>
                <a:lnTo>
                  <a:pt x="312458" y="213334"/>
                </a:lnTo>
                <a:lnTo>
                  <a:pt x="315912" y="211747"/>
                </a:lnTo>
                <a:lnTo>
                  <a:pt x="322706" y="207695"/>
                </a:lnTo>
                <a:lnTo>
                  <a:pt x="325018" y="204647"/>
                </a:lnTo>
                <a:lnTo>
                  <a:pt x="326351" y="202844"/>
                </a:lnTo>
                <a:lnTo>
                  <a:pt x="328040" y="198424"/>
                </a:lnTo>
                <a:lnTo>
                  <a:pt x="327913" y="196189"/>
                </a:lnTo>
                <a:lnTo>
                  <a:pt x="327799" y="193916"/>
                </a:lnTo>
                <a:lnTo>
                  <a:pt x="324548" y="190195"/>
                </a:lnTo>
                <a:lnTo>
                  <a:pt x="324053" y="187959"/>
                </a:lnTo>
                <a:lnTo>
                  <a:pt x="323621" y="186029"/>
                </a:lnTo>
                <a:lnTo>
                  <a:pt x="323049" y="181711"/>
                </a:lnTo>
                <a:lnTo>
                  <a:pt x="324053" y="179997"/>
                </a:lnTo>
                <a:lnTo>
                  <a:pt x="325551" y="177393"/>
                </a:lnTo>
                <a:lnTo>
                  <a:pt x="331660" y="175094"/>
                </a:lnTo>
                <a:lnTo>
                  <a:pt x="334441" y="173964"/>
                </a:lnTo>
                <a:lnTo>
                  <a:pt x="336740" y="173024"/>
                </a:lnTo>
                <a:lnTo>
                  <a:pt x="341629" y="171246"/>
                </a:lnTo>
                <a:lnTo>
                  <a:pt x="344106" y="171538"/>
                </a:lnTo>
                <a:lnTo>
                  <a:pt x="346278" y="171818"/>
                </a:lnTo>
                <a:lnTo>
                  <a:pt x="349643" y="175729"/>
                </a:lnTo>
                <a:lnTo>
                  <a:pt x="351828" y="175653"/>
                </a:lnTo>
                <a:lnTo>
                  <a:pt x="353313" y="175615"/>
                </a:lnTo>
                <a:lnTo>
                  <a:pt x="355993" y="173672"/>
                </a:lnTo>
                <a:lnTo>
                  <a:pt x="356908" y="172516"/>
                </a:lnTo>
                <a:lnTo>
                  <a:pt x="357885" y="171259"/>
                </a:lnTo>
                <a:lnTo>
                  <a:pt x="357797" y="167665"/>
                </a:lnTo>
                <a:lnTo>
                  <a:pt x="358851" y="166471"/>
                </a:lnTo>
                <a:lnTo>
                  <a:pt x="360070" y="165061"/>
                </a:lnTo>
                <a:lnTo>
                  <a:pt x="363766" y="163626"/>
                </a:lnTo>
                <a:lnTo>
                  <a:pt x="365594" y="163334"/>
                </a:lnTo>
                <a:lnTo>
                  <a:pt x="369633" y="162686"/>
                </a:lnTo>
                <a:lnTo>
                  <a:pt x="377748" y="165709"/>
                </a:lnTo>
                <a:lnTo>
                  <a:pt x="381787" y="165265"/>
                </a:lnTo>
                <a:lnTo>
                  <a:pt x="384644" y="164934"/>
                </a:lnTo>
                <a:lnTo>
                  <a:pt x="389928" y="162331"/>
                </a:lnTo>
                <a:lnTo>
                  <a:pt x="392658" y="161391"/>
                </a:lnTo>
                <a:lnTo>
                  <a:pt x="395236" y="160502"/>
                </a:lnTo>
                <a:lnTo>
                  <a:pt x="400329" y="158267"/>
                </a:lnTo>
                <a:lnTo>
                  <a:pt x="403047" y="158013"/>
                </a:lnTo>
                <a:lnTo>
                  <a:pt x="406196" y="157721"/>
                </a:lnTo>
                <a:lnTo>
                  <a:pt x="412648" y="160794"/>
                </a:lnTo>
                <a:lnTo>
                  <a:pt x="415620" y="159702"/>
                </a:lnTo>
                <a:lnTo>
                  <a:pt x="418566" y="158661"/>
                </a:lnTo>
                <a:lnTo>
                  <a:pt x="422668" y="153314"/>
                </a:lnTo>
                <a:lnTo>
                  <a:pt x="424078" y="150507"/>
                </a:lnTo>
                <a:lnTo>
                  <a:pt x="425094" y="148501"/>
                </a:lnTo>
                <a:lnTo>
                  <a:pt x="426110" y="143827"/>
                </a:lnTo>
                <a:lnTo>
                  <a:pt x="425767" y="141579"/>
                </a:lnTo>
                <a:lnTo>
                  <a:pt x="425399" y="139153"/>
                </a:lnTo>
                <a:lnTo>
                  <a:pt x="421182" y="135343"/>
                </a:lnTo>
                <a:lnTo>
                  <a:pt x="421182" y="132892"/>
                </a:lnTo>
                <a:lnTo>
                  <a:pt x="421157" y="130149"/>
                </a:lnTo>
                <a:lnTo>
                  <a:pt x="423976" y="124739"/>
                </a:lnTo>
                <a:lnTo>
                  <a:pt x="426250" y="123228"/>
                </a:lnTo>
                <a:lnTo>
                  <a:pt x="428574" y="121678"/>
                </a:lnTo>
                <a:lnTo>
                  <a:pt x="434581" y="122148"/>
                </a:lnTo>
                <a:lnTo>
                  <a:pt x="437362" y="122250"/>
                </a:lnTo>
                <a:lnTo>
                  <a:pt x="441896" y="122453"/>
                </a:lnTo>
                <a:lnTo>
                  <a:pt x="450773" y="126212"/>
                </a:lnTo>
                <a:lnTo>
                  <a:pt x="455244" y="125399"/>
                </a:lnTo>
                <a:lnTo>
                  <a:pt x="457593" y="124955"/>
                </a:lnTo>
                <a:lnTo>
                  <a:pt x="461340" y="121678"/>
                </a:lnTo>
                <a:lnTo>
                  <a:pt x="463448" y="120573"/>
                </a:lnTo>
                <a:lnTo>
                  <a:pt x="465937" y="119252"/>
                </a:lnTo>
                <a:lnTo>
                  <a:pt x="471385" y="117462"/>
                </a:lnTo>
                <a:lnTo>
                  <a:pt x="473595" y="115722"/>
                </a:lnTo>
                <a:lnTo>
                  <a:pt x="474662" y="114909"/>
                </a:lnTo>
                <a:lnTo>
                  <a:pt x="475678" y="111404"/>
                </a:lnTo>
                <a:lnTo>
                  <a:pt x="476999" y="111632"/>
                </a:lnTo>
                <a:lnTo>
                  <a:pt x="479348" y="112013"/>
                </a:lnTo>
                <a:lnTo>
                  <a:pt x="479018" y="118579"/>
                </a:lnTo>
                <a:lnTo>
                  <a:pt x="480364" y="120573"/>
                </a:lnTo>
                <a:lnTo>
                  <a:pt x="481647" y="122427"/>
                </a:lnTo>
                <a:lnTo>
                  <a:pt x="485025" y="125793"/>
                </a:lnTo>
                <a:lnTo>
                  <a:pt x="487133" y="126593"/>
                </a:lnTo>
                <a:lnTo>
                  <a:pt x="489559" y="127533"/>
                </a:lnTo>
                <a:lnTo>
                  <a:pt x="494995" y="127165"/>
                </a:lnTo>
                <a:lnTo>
                  <a:pt x="497522" y="126593"/>
                </a:lnTo>
                <a:lnTo>
                  <a:pt x="499287" y="126212"/>
                </a:lnTo>
                <a:lnTo>
                  <a:pt x="502284" y="123837"/>
                </a:lnTo>
                <a:lnTo>
                  <a:pt x="504050" y="123469"/>
                </a:lnTo>
                <a:lnTo>
                  <a:pt x="507237" y="122770"/>
                </a:lnTo>
                <a:lnTo>
                  <a:pt x="514349" y="121932"/>
                </a:lnTo>
                <a:lnTo>
                  <a:pt x="517093" y="123697"/>
                </a:lnTo>
                <a:lnTo>
                  <a:pt x="518159" y="124383"/>
                </a:lnTo>
                <a:lnTo>
                  <a:pt x="518540" y="127241"/>
                </a:lnTo>
                <a:lnTo>
                  <a:pt x="519264" y="128282"/>
                </a:lnTo>
                <a:lnTo>
                  <a:pt x="520204" y="129628"/>
                </a:lnTo>
                <a:lnTo>
                  <a:pt x="522287" y="132422"/>
                </a:lnTo>
                <a:lnTo>
                  <a:pt x="523862" y="132892"/>
                </a:lnTo>
                <a:lnTo>
                  <a:pt x="525462" y="133349"/>
                </a:lnTo>
                <a:lnTo>
                  <a:pt x="529132" y="132575"/>
                </a:lnTo>
                <a:lnTo>
                  <a:pt x="530377" y="131432"/>
                </a:lnTo>
                <a:lnTo>
                  <a:pt x="532015" y="129933"/>
                </a:lnTo>
                <a:lnTo>
                  <a:pt x="533069" y="125196"/>
                </a:lnTo>
                <a:lnTo>
                  <a:pt x="533044" y="122974"/>
                </a:lnTo>
                <a:lnTo>
                  <a:pt x="533018" y="120865"/>
                </a:lnTo>
                <a:lnTo>
                  <a:pt x="530097" y="117093"/>
                </a:lnTo>
                <a:lnTo>
                  <a:pt x="530377" y="114985"/>
                </a:lnTo>
                <a:lnTo>
                  <a:pt x="530567" y="113499"/>
                </a:lnTo>
                <a:lnTo>
                  <a:pt x="532307" y="110439"/>
                </a:lnTo>
                <a:lnTo>
                  <a:pt x="533768" y="109931"/>
                </a:lnTo>
                <a:lnTo>
                  <a:pt x="535431" y="109359"/>
                </a:lnTo>
                <a:lnTo>
                  <a:pt x="539127" y="111036"/>
                </a:lnTo>
                <a:lnTo>
                  <a:pt x="540537" y="112115"/>
                </a:lnTo>
                <a:lnTo>
                  <a:pt x="542404" y="113563"/>
                </a:lnTo>
                <a:lnTo>
                  <a:pt x="543750" y="118605"/>
                </a:lnTo>
                <a:lnTo>
                  <a:pt x="545604" y="120078"/>
                </a:lnTo>
                <a:lnTo>
                  <a:pt x="547611" y="121678"/>
                </a:lnTo>
                <a:lnTo>
                  <a:pt x="553059" y="122186"/>
                </a:lnTo>
                <a:lnTo>
                  <a:pt x="555269" y="123469"/>
                </a:lnTo>
                <a:lnTo>
                  <a:pt x="558380" y="125272"/>
                </a:lnTo>
                <a:lnTo>
                  <a:pt x="562673" y="131927"/>
                </a:lnTo>
                <a:lnTo>
                  <a:pt x="566140" y="132892"/>
                </a:lnTo>
                <a:lnTo>
                  <a:pt x="568096" y="133413"/>
                </a:lnTo>
                <a:lnTo>
                  <a:pt x="572185" y="132054"/>
                </a:lnTo>
                <a:lnTo>
                  <a:pt x="574103" y="131432"/>
                </a:lnTo>
                <a:lnTo>
                  <a:pt x="576757" y="130594"/>
                </a:lnTo>
                <a:lnTo>
                  <a:pt x="581393" y="126288"/>
                </a:lnTo>
                <a:lnTo>
                  <a:pt x="584149" y="126720"/>
                </a:lnTo>
                <a:lnTo>
                  <a:pt x="586358" y="127063"/>
                </a:lnTo>
                <a:lnTo>
                  <a:pt x="588581" y="132054"/>
                </a:lnTo>
                <a:lnTo>
                  <a:pt x="590664" y="132892"/>
                </a:lnTo>
                <a:lnTo>
                  <a:pt x="594956" y="134581"/>
                </a:lnTo>
                <a:lnTo>
                  <a:pt x="604710" y="134188"/>
                </a:lnTo>
                <a:lnTo>
                  <a:pt x="609155" y="132892"/>
                </a:lnTo>
                <a:lnTo>
                  <a:pt x="614629" y="131279"/>
                </a:lnTo>
                <a:lnTo>
                  <a:pt x="623023" y="122580"/>
                </a:lnTo>
                <a:lnTo>
                  <a:pt x="628357" y="120573"/>
                </a:lnTo>
                <a:lnTo>
                  <a:pt x="632294" y="119075"/>
                </a:lnTo>
                <a:lnTo>
                  <a:pt x="640829" y="118351"/>
                </a:lnTo>
                <a:lnTo>
                  <a:pt x="645020" y="118033"/>
                </a:lnTo>
                <a:lnTo>
                  <a:pt x="649808" y="117665"/>
                </a:lnTo>
                <a:lnTo>
                  <a:pt x="659536" y="118998"/>
                </a:lnTo>
                <a:lnTo>
                  <a:pt x="664235" y="118033"/>
                </a:lnTo>
                <a:lnTo>
                  <a:pt x="676165" y="113734"/>
                </a:lnTo>
                <a:lnTo>
                  <a:pt x="687624" y="107977"/>
                </a:lnTo>
                <a:lnTo>
                  <a:pt x="687781" y="107886"/>
                </a:lnTo>
                <a:lnTo>
                  <a:pt x="691921" y="105460"/>
                </a:lnTo>
                <a:lnTo>
                  <a:pt x="698487" y="97828"/>
                </a:lnTo>
                <a:lnTo>
                  <a:pt x="703008" y="96278"/>
                </a:lnTo>
                <a:lnTo>
                  <a:pt x="706437" y="95122"/>
                </a:lnTo>
                <a:lnTo>
                  <a:pt x="713905" y="96685"/>
                </a:lnTo>
                <a:lnTo>
                  <a:pt x="717499" y="96278"/>
                </a:lnTo>
                <a:lnTo>
                  <a:pt x="721944" y="95783"/>
                </a:lnTo>
                <a:lnTo>
                  <a:pt x="730516" y="93090"/>
                </a:lnTo>
                <a:lnTo>
                  <a:pt x="734910" y="92290"/>
                </a:lnTo>
                <a:lnTo>
                  <a:pt x="738949" y="91566"/>
                </a:lnTo>
                <a:lnTo>
                  <a:pt x="747115" y="90411"/>
                </a:lnTo>
                <a:lnTo>
                  <a:pt x="751204" y="90106"/>
                </a:lnTo>
                <a:lnTo>
                  <a:pt x="756094" y="89801"/>
                </a:lnTo>
                <a:lnTo>
                  <a:pt x="765936" y="90728"/>
                </a:lnTo>
                <a:lnTo>
                  <a:pt x="770788" y="90106"/>
                </a:lnTo>
                <a:lnTo>
                  <a:pt x="774496" y="89661"/>
                </a:lnTo>
                <a:lnTo>
                  <a:pt x="782586" y="89090"/>
                </a:lnTo>
                <a:lnTo>
                  <a:pt x="785279" y="86486"/>
                </a:lnTo>
                <a:lnTo>
                  <a:pt x="787653" y="84200"/>
                </a:lnTo>
                <a:lnTo>
                  <a:pt x="786663" y="76238"/>
                </a:lnTo>
                <a:lnTo>
                  <a:pt x="788911" y="73812"/>
                </a:lnTo>
                <a:lnTo>
                  <a:pt x="790676" y="71907"/>
                </a:lnTo>
                <a:lnTo>
                  <a:pt x="796391" y="71386"/>
                </a:lnTo>
                <a:lnTo>
                  <a:pt x="798690" y="70192"/>
                </a:lnTo>
                <a:lnTo>
                  <a:pt x="801814" y="68567"/>
                </a:lnTo>
                <a:lnTo>
                  <a:pt x="807389" y="64211"/>
                </a:lnTo>
                <a:lnTo>
                  <a:pt x="810285" y="62217"/>
                </a:lnTo>
                <a:lnTo>
                  <a:pt x="811834" y="61137"/>
                </a:lnTo>
                <a:lnTo>
                  <a:pt x="815581" y="59537"/>
                </a:lnTo>
                <a:lnTo>
                  <a:pt x="816444" y="57861"/>
                </a:lnTo>
                <a:lnTo>
                  <a:pt x="817879" y="55079"/>
                </a:lnTo>
                <a:lnTo>
                  <a:pt x="814539" y="47840"/>
                </a:lnTo>
                <a:lnTo>
                  <a:pt x="816444" y="45364"/>
                </a:lnTo>
                <a:lnTo>
                  <a:pt x="818502" y="42697"/>
                </a:lnTo>
                <a:lnTo>
                  <a:pt x="826198" y="42633"/>
                </a:lnTo>
                <a:lnTo>
                  <a:pt x="829500" y="41909"/>
                </a:lnTo>
                <a:lnTo>
                  <a:pt x="831875" y="41414"/>
                </a:lnTo>
                <a:lnTo>
                  <a:pt x="836929" y="41389"/>
                </a:lnTo>
                <a:lnTo>
                  <a:pt x="839088" y="40297"/>
                </a:lnTo>
                <a:lnTo>
                  <a:pt x="840676" y="39496"/>
                </a:lnTo>
                <a:lnTo>
                  <a:pt x="843191" y="36855"/>
                </a:lnTo>
                <a:lnTo>
                  <a:pt x="844181" y="35394"/>
                </a:lnTo>
                <a:lnTo>
                  <a:pt x="845604" y="33286"/>
                </a:lnTo>
                <a:lnTo>
                  <a:pt x="846010" y="27571"/>
                </a:lnTo>
                <a:lnTo>
                  <a:pt x="847978" y="25958"/>
                </a:lnTo>
                <a:lnTo>
                  <a:pt x="849731" y="24549"/>
                </a:lnTo>
                <a:lnTo>
                  <a:pt x="854595" y="24472"/>
                </a:lnTo>
                <a:lnTo>
                  <a:pt x="856856" y="24345"/>
                </a:lnTo>
                <a:lnTo>
                  <a:pt x="860031" y="24155"/>
                </a:lnTo>
                <a:lnTo>
                  <a:pt x="866368" y="25145"/>
                </a:lnTo>
                <a:lnTo>
                  <a:pt x="869543" y="25069"/>
                </a:lnTo>
                <a:lnTo>
                  <a:pt x="872870" y="24968"/>
                </a:lnTo>
                <a:lnTo>
                  <a:pt x="880021" y="25488"/>
                </a:lnTo>
                <a:lnTo>
                  <a:pt x="882776" y="23621"/>
                </a:lnTo>
                <a:lnTo>
                  <a:pt x="884326" y="22555"/>
                </a:lnTo>
                <a:lnTo>
                  <a:pt x="884821" y="18173"/>
                </a:lnTo>
                <a:lnTo>
                  <a:pt x="886218" y="16916"/>
                </a:lnTo>
                <a:lnTo>
                  <a:pt x="887183" y="16014"/>
                </a:lnTo>
                <a:lnTo>
                  <a:pt x="889787" y="14947"/>
                </a:lnTo>
                <a:lnTo>
                  <a:pt x="891108" y="14922"/>
                </a:lnTo>
                <a:lnTo>
                  <a:pt x="893406" y="14871"/>
                </a:lnTo>
                <a:lnTo>
                  <a:pt x="897547" y="17525"/>
                </a:lnTo>
                <a:lnTo>
                  <a:pt x="899807" y="17995"/>
                </a:lnTo>
                <a:lnTo>
                  <a:pt x="902144" y="18503"/>
                </a:lnTo>
                <a:lnTo>
                  <a:pt x="907211" y="17729"/>
                </a:lnTo>
                <a:lnTo>
                  <a:pt x="909408" y="18719"/>
                </a:lnTo>
                <a:lnTo>
                  <a:pt x="911885" y="19850"/>
                </a:lnTo>
                <a:lnTo>
                  <a:pt x="915136" y="24574"/>
                </a:lnTo>
                <a:lnTo>
                  <a:pt x="917206" y="26339"/>
                </a:lnTo>
                <a:lnTo>
                  <a:pt x="918921" y="27812"/>
                </a:lnTo>
                <a:lnTo>
                  <a:pt x="922210" y="31394"/>
                </a:lnTo>
                <a:lnTo>
                  <a:pt x="924445" y="31762"/>
                </a:lnTo>
                <a:lnTo>
                  <a:pt x="926325" y="32092"/>
                </a:lnTo>
                <a:lnTo>
                  <a:pt x="930020" y="30327"/>
                </a:lnTo>
                <a:lnTo>
                  <a:pt x="931684" y="29413"/>
                </a:lnTo>
                <a:lnTo>
                  <a:pt x="933792" y="28270"/>
                </a:lnTo>
                <a:lnTo>
                  <a:pt x="937488" y="25171"/>
                </a:lnTo>
                <a:lnTo>
                  <a:pt x="939126" y="23431"/>
                </a:lnTo>
                <a:lnTo>
                  <a:pt x="940765" y="21704"/>
                </a:lnTo>
                <a:lnTo>
                  <a:pt x="942759" y="16979"/>
                </a:lnTo>
                <a:lnTo>
                  <a:pt x="944752" y="15646"/>
                </a:lnTo>
                <a:lnTo>
                  <a:pt x="946289" y="14592"/>
                </a:lnTo>
                <a:lnTo>
                  <a:pt x="950290" y="13068"/>
                </a:lnTo>
                <a:lnTo>
                  <a:pt x="951979" y="13830"/>
                </a:lnTo>
                <a:lnTo>
                  <a:pt x="953782" y="14643"/>
                </a:lnTo>
                <a:lnTo>
                  <a:pt x="954087" y="19545"/>
                </a:lnTo>
                <a:lnTo>
                  <a:pt x="955598" y="20802"/>
                </a:lnTo>
                <a:lnTo>
                  <a:pt x="957833" y="22669"/>
                </a:lnTo>
                <a:lnTo>
                  <a:pt x="963904" y="23329"/>
                </a:lnTo>
                <a:lnTo>
                  <a:pt x="966660" y="24168"/>
                </a:lnTo>
                <a:lnTo>
                  <a:pt x="970203" y="25247"/>
                </a:lnTo>
                <a:lnTo>
                  <a:pt x="977620" y="26631"/>
                </a:lnTo>
                <a:lnTo>
                  <a:pt x="980808" y="28511"/>
                </a:lnTo>
                <a:lnTo>
                  <a:pt x="982319" y="29413"/>
                </a:lnTo>
                <a:lnTo>
                  <a:pt x="985189" y="31762"/>
                </a:lnTo>
                <a:lnTo>
                  <a:pt x="985875" y="33400"/>
                </a:lnTo>
                <a:lnTo>
                  <a:pt x="986751" y="35483"/>
                </a:lnTo>
                <a:lnTo>
                  <a:pt x="984440" y="40703"/>
                </a:lnTo>
                <a:lnTo>
                  <a:pt x="985875" y="42456"/>
                </a:lnTo>
                <a:lnTo>
                  <a:pt x="988225" y="45313"/>
                </a:lnTo>
                <a:lnTo>
                  <a:pt x="996721" y="45923"/>
                </a:lnTo>
                <a:lnTo>
                  <a:pt x="1000378" y="45364"/>
                </a:lnTo>
                <a:lnTo>
                  <a:pt x="1003541" y="44894"/>
                </a:lnTo>
                <a:lnTo>
                  <a:pt x="1009154" y="41274"/>
                </a:lnTo>
                <a:lnTo>
                  <a:pt x="1011605" y="39204"/>
                </a:lnTo>
                <a:lnTo>
                  <a:pt x="1014882" y="36448"/>
                </a:lnTo>
                <a:lnTo>
                  <a:pt x="1019073" y="28613"/>
                </a:lnTo>
                <a:lnTo>
                  <a:pt x="1022299" y="25793"/>
                </a:lnTo>
                <a:lnTo>
                  <a:pt x="1026871" y="21767"/>
                </a:lnTo>
                <a:lnTo>
                  <a:pt x="1038148" y="16611"/>
                </a:lnTo>
                <a:lnTo>
                  <a:pt x="1043139" y="13106"/>
                </a:lnTo>
                <a:lnTo>
                  <a:pt x="1046708" y="10591"/>
                </a:lnTo>
                <a:lnTo>
                  <a:pt x="1054519" y="4165"/>
                </a:lnTo>
                <a:lnTo>
                  <a:pt x="1059510" y="0"/>
                </a:lnTo>
                <a:lnTo>
                  <a:pt x="1061313" y="5740"/>
                </a:lnTo>
                <a:lnTo>
                  <a:pt x="1063231" y="12026"/>
                </a:lnTo>
                <a:lnTo>
                  <a:pt x="1064336" y="15938"/>
                </a:lnTo>
                <a:lnTo>
                  <a:pt x="1065961" y="21704"/>
                </a:lnTo>
                <a:lnTo>
                  <a:pt x="1068171" y="33502"/>
                </a:lnTo>
                <a:lnTo>
                  <a:pt x="1070140" y="39141"/>
                </a:lnTo>
                <a:lnTo>
                  <a:pt x="1075291" y="50566"/>
                </a:lnTo>
                <a:lnTo>
                  <a:pt x="1080960" y="62675"/>
                </a:lnTo>
                <a:lnTo>
                  <a:pt x="1081735" y="64757"/>
                </a:lnTo>
                <a:lnTo>
                  <a:pt x="1083500" y="70040"/>
                </a:lnTo>
                <a:lnTo>
                  <a:pt x="1083970" y="81572"/>
                </a:lnTo>
                <a:lnTo>
                  <a:pt x="1086573" y="86486"/>
                </a:lnTo>
                <a:lnTo>
                  <a:pt x="1089126" y="91338"/>
                </a:lnTo>
                <a:lnTo>
                  <a:pt x="1096175" y="101409"/>
                </a:lnTo>
                <a:lnTo>
                  <a:pt x="1101547" y="102450"/>
                </a:lnTo>
                <a:lnTo>
                  <a:pt x="1105738" y="103250"/>
                </a:lnTo>
                <a:lnTo>
                  <a:pt x="1112888" y="96265"/>
                </a:lnTo>
                <a:lnTo>
                  <a:pt x="1117015" y="95199"/>
                </a:lnTo>
                <a:lnTo>
                  <a:pt x="1120419" y="94322"/>
                </a:lnTo>
                <a:lnTo>
                  <a:pt x="1127975" y="92481"/>
                </a:lnTo>
                <a:lnTo>
                  <a:pt x="1131023" y="94221"/>
                </a:lnTo>
                <a:lnTo>
                  <a:pt x="1138098" y="103838"/>
                </a:lnTo>
                <a:lnTo>
                  <a:pt x="1143129" y="117297"/>
                </a:lnTo>
                <a:lnTo>
                  <a:pt x="1145031" y="122732"/>
                </a:lnTo>
                <a:lnTo>
                  <a:pt x="1148595" y="134277"/>
                </a:lnTo>
                <a:lnTo>
                  <a:pt x="1152216" y="147899"/>
                </a:lnTo>
                <a:lnTo>
                  <a:pt x="1155179" y="157530"/>
                </a:lnTo>
                <a:lnTo>
                  <a:pt x="1157008" y="162394"/>
                </a:lnTo>
                <a:lnTo>
                  <a:pt x="1162761" y="171310"/>
                </a:lnTo>
                <a:lnTo>
                  <a:pt x="1163878" y="176377"/>
                </a:lnTo>
                <a:lnTo>
                  <a:pt x="1164716" y="180149"/>
                </a:lnTo>
                <a:lnTo>
                  <a:pt x="1161605" y="188721"/>
                </a:lnTo>
                <a:lnTo>
                  <a:pt x="1163878" y="191833"/>
                </a:lnTo>
                <a:lnTo>
                  <a:pt x="1165529" y="194094"/>
                </a:lnTo>
                <a:lnTo>
                  <a:pt x="1171968" y="194068"/>
                </a:lnTo>
                <a:lnTo>
                  <a:pt x="1174508" y="195224"/>
                </a:lnTo>
                <a:lnTo>
                  <a:pt x="1179791" y="197611"/>
                </a:lnTo>
                <a:lnTo>
                  <a:pt x="1191475" y="202247"/>
                </a:lnTo>
                <a:lnTo>
                  <a:pt x="1194320" y="207302"/>
                </a:lnTo>
                <a:lnTo>
                  <a:pt x="1196199" y="219420"/>
                </a:lnTo>
                <a:lnTo>
                  <a:pt x="1194419" y="232096"/>
                </a:lnTo>
                <a:lnTo>
                  <a:pt x="1194320" y="232409"/>
                </a:lnTo>
                <a:lnTo>
                  <a:pt x="1192796" y="237121"/>
                </a:lnTo>
                <a:lnTo>
                  <a:pt x="1186052" y="244716"/>
                </a:lnTo>
                <a:lnTo>
                  <a:pt x="1182725" y="248361"/>
                </a:lnTo>
                <a:lnTo>
                  <a:pt x="1180884" y="250393"/>
                </a:lnTo>
                <a:lnTo>
                  <a:pt x="1176058" y="253364"/>
                </a:lnTo>
                <a:lnTo>
                  <a:pt x="1174508" y="255625"/>
                </a:lnTo>
                <a:lnTo>
                  <a:pt x="1172133" y="259130"/>
                </a:lnTo>
                <a:lnTo>
                  <a:pt x="1171803" y="268668"/>
                </a:lnTo>
                <a:lnTo>
                  <a:pt x="1168717" y="271576"/>
                </a:lnTo>
                <a:lnTo>
                  <a:pt x="1166240" y="273900"/>
                </a:lnTo>
                <a:lnTo>
                  <a:pt x="1155687" y="275437"/>
                </a:lnTo>
                <a:lnTo>
                  <a:pt x="1012151" y="412191"/>
                </a:lnTo>
                <a:lnTo>
                  <a:pt x="1011808" y="425094"/>
                </a:lnTo>
                <a:lnTo>
                  <a:pt x="1014120" y="424167"/>
                </a:lnTo>
                <a:lnTo>
                  <a:pt x="1017231" y="422808"/>
                </a:lnTo>
                <a:lnTo>
                  <a:pt x="1018438" y="421843"/>
                </a:lnTo>
                <a:lnTo>
                  <a:pt x="1020660" y="420090"/>
                </a:lnTo>
                <a:lnTo>
                  <a:pt x="1022921" y="414223"/>
                </a:lnTo>
                <a:lnTo>
                  <a:pt x="1025423" y="412915"/>
                </a:lnTo>
                <a:lnTo>
                  <a:pt x="1029893" y="410578"/>
                </a:lnTo>
                <a:lnTo>
                  <a:pt x="1040472" y="411441"/>
                </a:lnTo>
                <a:lnTo>
                  <a:pt x="1045489" y="411695"/>
                </a:lnTo>
                <a:lnTo>
                  <a:pt x="1048435" y="411848"/>
                </a:lnTo>
                <a:lnTo>
                  <a:pt x="1054379" y="412521"/>
                </a:lnTo>
                <a:lnTo>
                  <a:pt x="1057097" y="413638"/>
                </a:lnTo>
                <a:lnTo>
                  <a:pt x="1060297" y="414947"/>
                </a:lnTo>
                <a:lnTo>
                  <a:pt x="1065060" y="420827"/>
                </a:lnTo>
                <a:lnTo>
                  <a:pt x="1068450" y="421601"/>
                </a:lnTo>
                <a:lnTo>
                  <a:pt x="1072680" y="422592"/>
                </a:lnTo>
                <a:lnTo>
                  <a:pt x="1081277" y="418541"/>
                </a:lnTo>
                <a:lnTo>
                  <a:pt x="1085595" y="418960"/>
                </a:lnTo>
                <a:lnTo>
                  <a:pt x="1089367" y="419315"/>
                </a:lnTo>
                <a:lnTo>
                  <a:pt x="1097025" y="421525"/>
                </a:lnTo>
                <a:lnTo>
                  <a:pt x="1099858" y="424027"/>
                </a:lnTo>
                <a:lnTo>
                  <a:pt x="1106721" y="434519"/>
                </a:lnTo>
                <a:lnTo>
                  <a:pt x="1111609" y="446889"/>
                </a:lnTo>
                <a:lnTo>
                  <a:pt x="1113307" y="452475"/>
                </a:lnTo>
                <a:lnTo>
                  <a:pt x="1110564" y="463613"/>
                </a:lnTo>
                <a:lnTo>
                  <a:pt x="1114120" y="466788"/>
                </a:lnTo>
                <a:lnTo>
                  <a:pt x="1117714" y="469988"/>
                </a:lnTo>
                <a:lnTo>
                  <a:pt x="1128966" y="464985"/>
                </a:lnTo>
                <a:lnTo>
                  <a:pt x="1133436" y="466788"/>
                </a:lnTo>
                <a:lnTo>
                  <a:pt x="1138199" y="468718"/>
                </a:lnTo>
                <a:lnTo>
                  <a:pt x="1144650" y="477329"/>
                </a:lnTo>
                <a:lnTo>
                  <a:pt x="1148168" y="481025"/>
                </a:lnTo>
                <a:lnTo>
                  <a:pt x="1156241" y="490097"/>
                </a:lnTo>
                <a:lnTo>
                  <a:pt x="1165394" y="500756"/>
                </a:lnTo>
                <a:lnTo>
                  <a:pt x="1171359" y="507390"/>
                </a:lnTo>
                <a:lnTo>
                  <a:pt x="1180759" y="515775"/>
                </a:lnTo>
                <a:lnTo>
                  <a:pt x="1190389" y="524991"/>
                </a:lnTo>
                <a:lnTo>
                  <a:pt x="1191679" y="526694"/>
                </a:lnTo>
                <a:lnTo>
                  <a:pt x="1193825" y="529945"/>
                </a:lnTo>
                <a:lnTo>
                  <a:pt x="1194879" y="538111"/>
                </a:lnTo>
                <a:lnTo>
                  <a:pt x="1197228" y="541210"/>
                </a:lnTo>
                <a:lnTo>
                  <a:pt x="1200594" y="545642"/>
                </a:lnTo>
                <a:lnTo>
                  <a:pt x="1210894" y="550849"/>
                </a:lnTo>
                <a:lnTo>
                  <a:pt x="1215110" y="554494"/>
                </a:lnTo>
                <a:lnTo>
                  <a:pt x="1224932" y="562712"/>
                </a:lnTo>
                <a:lnTo>
                  <a:pt x="1233935" y="572534"/>
                </a:lnTo>
                <a:lnTo>
                  <a:pt x="1234897" y="574547"/>
                </a:lnTo>
                <a:lnTo>
                  <a:pt x="1235976" y="577583"/>
                </a:lnTo>
                <a:lnTo>
                  <a:pt x="1235151" y="584479"/>
                </a:lnTo>
                <a:lnTo>
                  <a:pt x="1233716" y="587362"/>
                </a:lnTo>
                <a:lnTo>
                  <a:pt x="1232509" y="589762"/>
                </a:lnTo>
                <a:lnTo>
                  <a:pt x="1226667" y="592073"/>
                </a:lnTo>
                <a:lnTo>
                  <a:pt x="1225740" y="594601"/>
                </a:lnTo>
                <a:lnTo>
                  <a:pt x="1223771" y="599922"/>
                </a:lnTo>
                <a:lnTo>
                  <a:pt x="1227124" y="611606"/>
                </a:lnTo>
                <a:lnTo>
                  <a:pt x="1228623" y="617054"/>
                </a:lnTo>
                <a:lnTo>
                  <a:pt x="1233262" y="628787"/>
                </a:lnTo>
                <a:lnTo>
                  <a:pt x="1238852" y="640595"/>
                </a:lnTo>
                <a:lnTo>
                  <a:pt x="1239265" y="641464"/>
                </a:lnTo>
                <a:lnTo>
                  <a:pt x="1240688" y="644474"/>
                </a:lnTo>
                <a:lnTo>
                  <a:pt x="1242479" y="651586"/>
                </a:lnTo>
                <a:lnTo>
                  <a:pt x="1245311" y="653313"/>
                </a:lnTo>
                <a:lnTo>
                  <a:pt x="1248346" y="655180"/>
                </a:lnTo>
                <a:lnTo>
                  <a:pt x="1256652" y="651243"/>
                </a:lnTo>
                <a:lnTo>
                  <a:pt x="1259560" y="653313"/>
                </a:lnTo>
                <a:lnTo>
                  <a:pt x="1262849" y="655637"/>
                </a:lnTo>
                <a:lnTo>
                  <a:pt x="1264208" y="664565"/>
                </a:lnTo>
                <a:lnTo>
                  <a:pt x="1264881" y="668527"/>
                </a:lnTo>
                <a:lnTo>
                  <a:pt x="1265720" y="673480"/>
                </a:lnTo>
                <a:lnTo>
                  <a:pt x="1265059" y="683577"/>
                </a:lnTo>
                <a:lnTo>
                  <a:pt x="1264881" y="688593"/>
                </a:lnTo>
                <a:lnTo>
                  <a:pt x="1264704" y="693356"/>
                </a:lnTo>
                <a:lnTo>
                  <a:pt x="1262011" y="703110"/>
                </a:lnTo>
                <a:lnTo>
                  <a:pt x="1263434" y="707669"/>
                </a:lnTo>
                <a:lnTo>
                  <a:pt x="1270546" y="717649"/>
                </a:lnTo>
                <a:lnTo>
                  <a:pt x="1280044" y="727800"/>
                </a:lnTo>
                <a:lnTo>
                  <a:pt x="1282280" y="731113"/>
                </a:lnTo>
                <a:lnTo>
                  <a:pt x="1286433" y="743050"/>
                </a:lnTo>
                <a:lnTo>
                  <a:pt x="1289177" y="755777"/>
                </a:lnTo>
                <a:lnTo>
                  <a:pt x="1289278" y="756475"/>
                </a:lnTo>
                <a:lnTo>
                  <a:pt x="1289913" y="761212"/>
                </a:lnTo>
                <a:lnTo>
                  <a:pt x="1288249" y="770928"/>
                </a:lnTo>
                <a:lnTo>
                  <a:pt x="1289278" y="775563"/>
                </a:lnTo>
                <a:lnTo>
                  <a:pt x="1293523" y="786695"/>
                </a:lnTo>
                <a:lnTo>
                  <a:pt x="1299978" y="799313"/>
                </a:lnTo>
                <a:lnTo>
                  <a:pt x="1305388" y="810166"/>
                </a:lnTo>
                <a:lnTo>
                  <a:pt x="1305471" y="810361"/>
                </a:lnTo>
                <a:lnTo>
                  <a:pt x="1309970" y="822034"/>
                </a:lnTo>
                <a:lnTo>
                  <a:pt x="1314684" y="834601"/>
                </a:lnTo>
                <a:lnTo>
                  <a:pt x="1315618" y="836929"/>
                </a:lnTo>
                <a:lnTo>
                  <a:pt x="1321072" y="848200"/>
                </a:lnTo>
                <a:lnTo>
                  <a:pt x="1326601" y="860550"/>
                </a:lnTo>
                <a:lnTo>
                  <a:pt x="1327454" y="863523"/>
                </a:lnTo>
                <a:lnTo>
                  <a:pt x="1328305" y="867511"/>
                </a:lnTo>
                <a:lnTo>
                  <a:pt x="1327086" y="875842"/>
                </a:lnTo>
                <a:lnTo>
                  <a:pt x="1327454" y="879944"/>
                </a:lnTo>
                <a:lnTo>
                  <a:pt x="1327848" y="884275"/>
                </a:lnTo>
                <a:lnTo>
                  <a:pt x="1328521" y="893254"/>
                </a:lnTo>
                <a:lnTo>
                  <a:pt x="1330591" y="897077"/>
                </a:lnTo>
                <a:lnTo>
                  <a:pt x="1333055" y="901649"/>
                </a:lnTo>
                <a:lnTo>
                  <a:pt x="1342974" y="906881"/>
                </a:lnTo>
                <a:lnTo>
                  <a:pt x="1345577" y="911339"/>
                </a:lnTo>
                <a:lnTo>
                  <a:pt x="1347330" y="914361"/>
                </a:lnTo>
                <a:lnTo>
                  <a:pt x="1349451" y="921410"/>
                </a:lnTo>
                <a:lnTo>
                  <a:pt x="1348955" y="924902"/>
                </a:lnTo>
                <a:lnTo>
                  <a:pt x="1348536" y="927836"/>
                </a:lnTo>
                <a:lnTo>
                  <a:pt x="1343672" y="932370"/>
                </a:lnTo>
                <a:lnTo>
                  <a:pt x="1342897" y="935253"/>
                </a:lnTo>
                <a:lnTo>
                  <a:pt x="1341805" y="939469"/>
                </a:lnTo>
                <a:lnTo>
                  <a:pt x="1341424" y="948677"/>
                </a:lnTo>
                <a:lnTo>
                  <a:pt x="1343164" y="952665"/>
                </a:lnTo>
                <a:lnTo>
                  <a:pt x="1343939" y="954506"/>
                </a:lnTo>
                <a:lnTo>
                  <a:pt x="1347812" y="956576"/>
                </a:lnTo>
                <a:lnTo>
                  <a:pt x="1348955" y="958240"/>
                </a:lnTo>
                <a:lnTo>
                  <a:pt x="1349667" y="959243"/>
                </a:lnTo>
                <a:lnTo>
                  <a:pt x="1350632" y="961478"/>
                </a:lnTo>
                <a:lnTo>
                  <a:pt x="1351432" y="963536"/>
                </a:lnTo>
                <a:lnTo>
                  <a:pt x="1283004" y="986612"/>
                </a:lnTo>
                <a:lnTo>
                  <a:pt x="1276788" y="974909"/>
                </a:lnTo>
                <a:lnTo>
                  <a:pt x="1271421" y="962904"/>
                </a:lnTo>
                <a:lnTo>
                  <a:pt x="1270673" y="960399"/>
                </a:lnTo>
                <a:lnTo>
                  <a:pt x="1269624" y="948403"/>
                </a:lnTo>
                <a:lnTo>
                  <a:pt x="1270040" y="934392"/>
                </a:lnTo>
                <a:lnTo>
                  <a:pt x="1270673" y="925855"/>
                </a:lnTo>
                <a:lnTo>
                  <a:pt x="1271193" y="919987"/>
                </a:lnTo>
                <a:lnTo>
                  <a:pt x="1274521" y="908545"/>
                </a:lnTo>
                <a:lnTo>
                  <a:pt x="1274775" y="902652"/>
                </a:lnTo>
                <a:lnTo>
                  <a:pt x="1274524" y="890230"/>
                </a:lnTo>
                <a:lnTo>
                  <a:pt x="1273009" y="876637"/>
                </a:lnTo>
                <a:lnTo>
                  <a:pt x="1272133" y="872693"/>
                </a:lnTo>
                <a:lnTo>
                  <a:pt x="1267063" y="861526"/>
                </a:lnTo>
                <a:lnTo>
                  <a:pt x="1260364" y="849309"/>
                </a:lnTo>
                <a:lnTo>
                  <a:pt x="1257871" y="843953"/>
                </a:lnTo>
                <a:lnTo>
                  <a:pt x="1254282" y="832074"/>
                </a:lnTo>
                <a:lnTo>
                  <a:pt x="1250906" y="818818"/>
                </a:lnTo>
                <a:lnTo>
                  <a:pt x="1249895" y="814946"/>
                </a:lnTo>
                <a:lnTo>
                  <a:pt x="1247131" y="802513"/>
                </a:lnTo>
                <a:lnTo>
                  <a:pt x="1243338" y="790178"/>
                </a:lnTo>
                <a:lnTo>
                  <a:pt x="1240688" y="785507"/>
                </a:lnTo>
                <a:lnTo>
                  <a:pt x="1233639" y="779056"/>
                </a:lnTo>
                <a:lnTo>
                  <a:pt x="1229969" y="776173"/>
                </a:lnTo>
                <a:lnTo>
                  <a:pt x="1225740" y="772858"/>
                </a:lnTo>
                <a:lnTo>
                  <a:pt x="1215326" y="769010"/>
                </a:lnTo>
                <a:lnTo>
                  <a:pt x="1211478" y="765289"/>
                </a:lnTo>
                <a:lnTo>
                  <a:pt x="1203892" y="756089"/>
                </a:lnTo>
                <a:lnTo>
                  <a:pt x="1196237" y="744101"/>
                </a:lnTo>
                <a:lnTo>
                  <a:pt x="1190615" y="732911"/>
                </a:lnTo>
                <a:lnTo>
                  <a:pt x="1187202" y="719879"/>
                </a:lnTo>
                <a:lnTo>
                  <a:pt x="1185385" y="705880"/>
                </a:lnTo>
                <a:lnTo>
                  <a:pt x="1185024" y="696061"/>
                </a:lnTo>
                <a:lnTo>
                  <a:pt x="1185189" y="690803"/>
                </a:lnTo>
                <a:lnTo>
                  <a:pt x="1189367" y="680681"/>
                </a:lnTo>
                <a:lnTo>
                  <a:pt x="1189367" y="675424"/>
                </a:lnTo>
                <a:lnTo>
                  <a:pt x="1189354" y="670229"/>
                </a:lnTo>
                <a:lnTo>
                  <a:pt x="1187640" y="659599"/>
                </a:lnTo>
                <a:lnTo>
                  <a:pt x="1185024" y="655129"/>
                </a:lnTo>
                <a:lnTo>
                  <a:pt x="1182585" y="650938"/>
                </a:lnTo>
                <a:lnTo>
                  <a:pt x="1174991" y="644143"/>
                </a:lnTo>
                <a:lnTo>
                  <a:pt x="1170533" y="642264"/>
                </a:lnTo>
                <a:lnTo>
                  <a:pt x="1165072" y="639978"/>
                </a:lnTo>
                <a:lnTo>
                  <a:pt x="1152423" y="638365"/>
                </a:lnTo>
                <a:lnTo>
                  <a:pt x="1146975" y="640626"/>
                </a:lnTo>
                <a:lnTo>
                  <a:pt x="1141996" y="642708"/>
                </a:lnTo>
                <a:lnTo>
                  <a:pt x="1136510" y="652995"/>
                </a:lnTo>
                <a:lnTo>
                  <a:pt x="1132827" y="656920"/>
                </a:lnTo>
                <a:lnTo>
                  <a:pt x="1124093" y="666087"/>
                </a:lnTo>
                <a:lnTo>
                  <a:pt x="1114697" y="674995"/>
                </a:lnTo>
                <a:lnTo>
                  <a:pt x="1111021" y="677925"/>
                </a:lnTo>
                <a:lnTo>
                  <a:pt x="1103617" y="681456"/>
                </a:lnTo>
                <a:lnTo>
                  <a:pt x="1100581" y="684136"/>
                </a:lnTo>
                <a:lnTo>
                  <a:pt x="1095933" y="688187"/>
                </a:lnTo>
                <a:lnTo>
                  <a:pt x="1089596" y="699300"/>
                </a:lnTo>
                <a:lnTo>
                  <a:pt x="1084630" y="702957"/>
                </a:lnTo>
                <a:lnTo>
                  <a:pt x="1073560" y="708659"/>
                </a:lnTo>
                <a:lnTo>
                  <a:pt x="1060828" y="713341"/>
                </a:lnTo>
                <a:lnTo>
                  <a:pt x="1058163" y="714197"/>
                </a:lnTo>
                <a:lnTo>
                  <a:pt x="1053147" y="715784"/>
                </a:lnTo>
                <a:lnTo>
                  <a:pt x="1042454" y="716622"/>
                </a:lnTo>
                <a:lnTo>
                  <a:pt x="1037526" y="718553"/>
                </a:lnTo>
                <a:lnTo>
                  <a:pt x="1026279" y="724052"/>
                </a:lnTo>
                <a:lnTo>
                  <a:pt x="1014821" y="731454"/>
                </a:lnTo>
                <a:lnTo>
                  <a:pt x="1012151" y="733767"/>
                </a:lnTo>
                <a:lnTo>
                  <a:pt x="1009053" y="736815"/>
                </a:lnTo>
                <a:lnTo>
                  <a:pt x="1003693" y="744321"/>
                </a:lnTo>
                <a:lnTo>
                  <a:pt x="1003096" y="748626"/>
                </a:lnTo>
                <a:lnTo>
                  <a:pt x="1002703" y="751331"/>
                </a:lnTo>
                <a:lnTo>
                  <a:pt x="1005255" y="756513"/>
                </a:lnTo>
                <a:lnTo>
                  <a:pt x="1005992" y="759142"/>
                </a:lnTo>
                <a:lnTo>
                  <a:pt x="1006741" y="761860"/>
                </a:lnTo>
                <a:lnTo>
                  <a:pt x="1009192" y="767206"/>
                </a:lnTo>
                <a:lnTo>
                  <a:pt x="1009002" y="770000"/>
                </a:lnTo>
                <a:lnTo>
                  <a:pt x="1008849" y="772655"/>
                </a:lnTo>
                <a:lnTo>
                  <a:pt x="1007109" y="778332"/>
                </a:lnTo>
                <a:lnTo>
                  <a:pt x="1004887" y="779792"/>
                </a:lnTo>
                <a:lnTo>
                  <a:pt x="1001814" y="781850"/>
                </a:lnTo>
                <a:lnTo>
                  <a:pt x="993673" y="780618"/>
                </a:lnTo>
                <a:lnTo>
                  <a:pt x="990066" y="779792"/>
                </a:lnTo>
                <a:lnTo>
                  <a:pt x="983881" y="778408"/>
                </a:lnTo>
                <a:lnTo>
                  <a:pt x="972324" y="772629"/>
                </a:lnTo>
                <a:lnTo>
                  <a:pt x="967206" y="768908"/>
                </a:lnTo>
                <a:lnTo>
                  <a:pt x="958212" y="760864"/>
                </a:lnTo>
                <a:lnTo>
                  <a:pt x="948647" y="750455"/>
                </a:lnTo>
                <a:lnTo>
                  <a:pt x="942212" y="742467"/>
                </a:lnTo>
                <a:lnTo>
                  <a:pt x="939266" y="738454"/>
                </a:lnTo>
                <a:lnTo>
                  <a:pt x="935329" y="729132"/>
                </a:lnTo>
                <a:lnTo>
                  <a:pt x="932408" y="725055"/>
                </a:lnTo>
                <a:lnTo>
                  <a:pt x="930528" y="722401"/>
                </a:lnTo>
                <a:lnTo>
                  <a:pt x="926706" y="716622"/>
                </a:lnTo>
                <a:lnTo>
                  <a:pt x="923721" y="715289"/>
                </a:lnTo>
                <a:lnTo>
                  <a:pt x="921740" y="714387"/>
                </a:lnTo>
                <a:lnTo>
                  <a:pt x="917143" y="715797"/>
                </a:lnTo>
                <a:lnTo>
                  <a:pt x="915022" y="715289"/>
                </a:lnTo>
                <a:lnTo>
                  <a:pt x="911745" y="714489"/>
                </a:lnTo>
                <a:lnTo>
                  <a:pt x="905725" y="711187"/>
                </a:lnTo>
                <a:lnTo>
                  <a:pt x="903071" y="709129"/>
                </a:lnTo>
                <a:lnTo>
                  <a:pt x="901344" y="707783"/>
                </a:lnTo>
                <a:lnTo>
                  <a:pt x="899286" y="703402"/>
                </a:lnTo>
                <a:lnTo>
                  <a:pt x="897254" y="702602"/>
                </a:lnTo>
                <a:lnTo>
                  <a:pt x="895248" y="701789"/>
                </a:lnTo>
                <a:lnTo>
                  <a:pt x="890574" y="702436"/>
                </a:lnTo>
                <a:lnTo>
                  <a:pt x="888568" y="703325"/>
                </a:lnTo>
                <a:lnTo>
                  <a:pt x="886993" y="704024"/>
                </a:lnTo>
                <a:lnTo>
                  <a:pt x="884440" y="706577"/>
                </a:lnTo>
                <a:lnTo>
                  <a:pt x="883500" y="708037"/>
                </a:lnTo>
                <a:lnTo>
                  <a:pt x="881278" y="711390"/>
                </a:lnTo>
                <a:lnTo>
                  <a:pt x="878751" y="719277"/>
                </a:lnTo>
                <a:lnTo>
                  <a:pt x="878065" y="723252"/>
                </a:lnTo>
                <a:lnTo>
                  <a:pt x="877569" y="726097"/>
                </a:lnTo>
                <a:lnTo>
                  <a:pt x="879106" y="732154"/>
                </a:lnTo>
                <a:lnTo>
                  <a:pt x="878065" y="734860"/>
                </a:lnTo>
                <a:lnTo>
                  <a:pt x="877138" y="737234"/>
                </a:lnTo>
                <a:lnTo>
                  <a:pt x="872756" y="740435"/>
                </a:lnTo>
                <a:lnTo>
                  <a:pt x="871181" y="742467"/>
                </a:lnTo>
                <a:lnTo>
                  <a:pt x="869873" y="744105"/>
                </a:lnTo>
                <a:lnTo>
                  <a:pt x="867041" y="747356"/>
                </a:lnTo>
                <a:lnTo>
                  <a:pt x="866457" y="749338"/>
                </a:lnTo>
                <a:lnTo>
                  <a:pt x="866127" y="750481"/>
                </a:lnTo>
                <a:lnTo>
                  <a:pt x="865974" y="753084"/>
                </a:lnTo>
                <a:lnTo>
                  <a:pt x="866647" y="754062"/>
                </a:lnTo>
                <a:lnTo>
                  <a:pt x="867473" y="755294"/>
                </a:lnTo>
                <a:lnTo>
                  <a:pt x="870623" y="756157"/>
                </a:lnTo>
                <a:lnTo>
                  <a:pt x="872083" y="756411"/>
                </a:lnTo>
                <a:lnTo>
                  <a:pt x="873594" y="756691"/>
                </a:lnTo>
                <a:lnTo>
                  <a:pt x="876947" y="755192"/>
                </a:lnTo>
                <a:lnTo>
                  <a:pt x="878230" y="756056"/>
                </a:lnTo>
                <a:lnTo>
                  <a:pt x="879347" y="756805"/>
                </a:lnTo>
                <a:lnTo>
                  <a:pt x="880414" y="759828"/>
                </a:lnTo>
                <a:lnTo>
                  <a:pt x="880059" y="761123"/>
                </a:lnTo>
                <a:lnTo>
                  <a:pt x="879563" y="762876"/>
                </a:lnTo>
                <a:lnTo>
                  <a:pt x="875055" y="763968"/>
                </a:lnTo>
                <a:lnTo>
                  <a:pt x="874433" y="765657"/>
                </a:lnTo>
                <a:lnTo>
                  <a:pt x="873772" y="767422"/>
                </a:lnTo>
                <a:lnTo>
                  <a:pt x="874407" y="771715"/>
                </a:lnTo>
                <a:lnTo>
                  <a:pt x="875703" y="773087"/>
                </a:lnTo>
                <a:lnTo>
                  <a:pt x="877354" y="774788"/>
                </a:lnTo>
                <a:lnTo>
                  <a:pt x="882827" y="776135"/>
                </a:lnTo>
                <a:lnTo>
                  <a:pt x="884948" y="775080"/>
                </a:lnTo>
                <a:lnTo>
                  <a:pt x="886015" y="774547"/>
                </a:lnTo>
                <a:lnTo>
                  <a:pt x="885888" y="771309"/>
                </a:lnTo>
                <a:lnTo>
                  <a:pt x="886942" y="770737"/>
                </a:lnTo>
                <a:lnTo>
                  <a:pt x="888987" y="769607"/>
                </a:lnTo>
                <a:lnTo>
                  <a:pt x="894575" y="770318"/>
                </a:lnTo>
                <a:lnTo>
                  <a:pt x="896175" y="772007"/>
                </a:lnTo>
                <a:lnTo>
                  <a:pt x="897648" y="773569"/>
                </a:lnTo>
                <a:lnTo>
                  <a:pt x="895819" y="778675"/>
                </a:lnTo>
                <a:lnTo>
                  <a:pt x="896886" y="780516"/>
                </a:lnTo>
                <a:lnTo>
                  <a:pt x="897826" y="782065"/>
                </a:lnTo>
                <a:lnTo>
                  <a:pt x="901814" y="783081"/>
                </a:lnTo>
                <a:lnTo>
                  <a:pt x="902881" y="784504"/>
                </a:lnTo>
                <a:lnTo>
                  <a:pt x="903998" y="786002"/>
                </a:lnTo>
                <a:lnTo>
                  <a:pt x="905103" y="790028"/>
                </a:lnTo>
                <a:lnTo>
                  <a:pt x="905789" y="792949"/>
                </a:lnTo>
                <a:lnTo>
                  <a:pt x="510806" y="790168"/>
                </a:lnTo>
                <a:lnTo>
                  <a:pt x="491121" y="789838"/>
                </a:lnTo>
                <a:lnTo>
                  <a:pt x="485762" y="786498"/>
                </a:lnTo>
                <a:lnTo>
                  <a:pt x="484530" y="785748"/>
                </a:lnTo>
                <a:lnTo>
                  <a:pt x="483654" y="782624"/>
                </a:lnTo>
                <a:lnTo>
                  <a:pt x="482472" y="781786"/>
                </a:lnTo>
                <a:lnTo>
                  <a:pt x="478434" y="778852"/>
                </a:lnTo>
                <a:lnTo>
                  <a:pt x="468134" y="777214"/>
                </a:lnTo>
                <a:lnTo>
                  <a:pt x="463283" y="775982"/>
                </a:lnTo>
                <a:lnTo>
                  <a:pt x="458787" y="774865"/>
                </a:lnTo>
                <a:lnTo>
                  <a:pt x="449414" y="774166"/>
                </a:lnTo>
                <a:lnTo>
                  <a:pt x="445160" y="772363"/>
                </a:lnTo>
                <a:lnTo>
                  <a:pt x="443687" y="771740"/>
                </a:lnTo>
                <a:lnTo>
                  <a:pt x="441477" y="768959"/>
                </a:lnTo>
                <a:lnTo>
                  <a:pt x="439902" y="768743"/>
                </a:lnTo>
                <a:lnTo>
                  <a:pt x="436879" y="768311"/>
                </a:lnTo>
                <a:lnTo>
                  <a:pt x="431101" y="771309"/>
                </a:lnTo>
                <a:lnTo>
                  <a:pt x="428307" y="772553"/>
                </a:lnTo>
                <a:lnTo>
                  <a:pt x="424497" y="774242"/>
                </a:lnTo>
                <a:lnTo>
                  <a:pt x="417436" y="778814"/>
                </a:lnTo>
                <a:lnTo>
                  <a:pt x="413804" y="780859"/>
                </a:lnTo>
                <a:lnTo>
                  <a:pt x="411632" y="782065"/>
                </a:lnTo>
                <a:lnTo>
                  <a:pt x="407504" y="784986"/>
                </a:lnTo>
                <a:lnTo>
                  <a:pt x="405104" y="785596"/>
                </a:lnTo>
                <a:lnTo>
                  <a:pt x="402031" y="786371"/>
                </a:lnTo>
                <a:lnTo>
                  <a:pt x="395592" y="785875"/>
                </a:lnTo>
                <a:lnTo>
                  <a:pt x="392429" y="785596"/>
                </a:lnTo>
                <a:lnTo>
                  <a:pt x="388480" y="785228"/>
                </a:lnTo>
                <a:lnTo>
                  <a:pt x="380784" y="782231"/>
                </a:lnTo>
                <a:lnTo>
                  <a:pt x="376847" y="782675"/>
                </a:lnTo>
                <a:lnTo>
                  <a:pt x="373303" y="783120"/>
                </a:lnTo>
                <a:lnTo>
                  <a:pt x="367029" y="786993"/>
                </a:lnTo>
                <a:lnTo>
                  <a:pt x="363791" y="788479"/>
                </a:lnTo>
                <a:lnTo>
                  <a:pt x="361429" y="789571"/>
                </a:lnTo>
                <a:lnTo>
                  <a:pt x="356920" y="792378"/>
                </a:lnTo>
                <a:lnTo>
                  <a:pt x="354380" y="792962"/>
                </a:lnTo>
                <a:lnTo>
                  <a:pt x="351129" y="793686"/>
                </a:lnTo>
                <a:lnTo>
                  <a:pt x="344385" y="793965"/>
                </a:lnTo>
                <a:lnTo>
                  <a:pt x="340969" y="793064"/>
                </a:lnTo>
                <a:lnTo>
                  <a:pt x="340842" y="793026"/>
                </a:lnTo>
                <a:lnTo>
                  <a:pt x="340588" y="792962"/>
                </a:lnTo>
                <a:lnTo>
                  <a:pt x="334733" y="791133"/>
                </a:lnTo>
                <a:lnTo>
                  <a:pt x="325958" y="781456"/>
                </a:lnTo>
                <a:lnTo>
                  <a:pt x="320306" y="779056"/>
                </a:lnTo>
                <a:lnTo>
                  <a:pt x="316014" y="777278"/>
                </a:lnTo>
                <a:lnTo>
                  <a:pt x="306641" y="776020"/>
                </a:lnTo>
                <a:lnTo>
                  <a:pt x="301993" y="775436"/>
                </a:lnTo>
                <a:lnTo>
                  <a:pt x="297637" y="774890"/>
                </a:lnTo>
                <a:lnTo>
                  <a:pt x="288721" y="775538"/>
                </a:lnTo>
                <a:lnTo>
                  <a:pt x="284429" y="774611"/>
                </a:lnTo>
                <a:lnTo>
                  <a:pt x="279031" y="773429"/>
                </a:lnTo>
                <a:lnTo>
                  <a:pt x="268592" y="769302"/>
                </a:lnTo>
                <a:lnTo>
                  <a:pt x="263893" y="766381"/>
                </a:lnTo>
                <a:lnTo>
                  <a:pt x="258711" y="763181"/>
                </a:lnTo>
                <a:lnTo>
                  <a:pt x="250126" y="754443"/>
                </a:lnTo>
                <a:lnTo>
                  <a:pt x="245770" y="750201"/>
                </a:lnTo>
                <a:lnTo>
                  <a:pt x="242785" y="747306"/>
                </a:lnTo>
                <a:lnTo>
                  <a:pt x="237388" y="741006"/>
                </a:lnTo>
                <a:lnTo>
                  <a:pt x="234403" y="738111"/>
                </a:lnTo>
                <a:lnTo>
                  <a:pt x="233349" y="737069"/>
                </a:lnTo>
                <a:lnTo>
                  <a:pt x="229946" y="734136"/>
                </a:lnTo>
                <a:lnTo>
                  <a:pt x="220878" y="734136"/>
                </a:lnTo>
                <a:lnTo>
                  <a:pt x="220878" y="706450"/>
                </a:lnTo>
                <a:lnTo>
                  <a:pt x="229120" y="704126"/>
                </a:lnTo>
                <a:lnTo>
                  <a:pt x="231520" y="702602"/>
                </a:lnTo>
                <a:lnTo>
                  <a:pt x="234937" y="700404"/>
                </a:lnTo>
                <a:lnTo>
                  <a:pt x="240703" y="694423"/>
                </a:lnTo>
                <a:lnTo>
                  <a:pt x="242874" y="691019"/>
                </a:lnTo>
                <a:lnTo>
                  <a:pt x="244271" y="688771"/>
                </a:lnTo>
                <a:lnTo>
                  <a:pt x="246049" y="683704"/>
                </a:lnTo>
                <a:lnTo>
                  <a:pt x="246481" y="681075"/>
                </a:lnTo>
                <a:lnTo>
                  <a:pt x="247421" y="675868"/>
                </a:lnTo>
                <a:lnTo>
                  <a:pt x="245440" y="665378"/>
                </a:lnTo>
                <a:lnTo>
                  <a:pt x="246316" y="6596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665950" y="3412476"/>
            <a:ext cx="921431" cy="672690"/>
          </a:xfrm>
          <a:custGeom>
            <a:avLst/>
            <a:gdLst/>
            <a:ahLst/>
            <a:cxnLst/>
            <a:rect l="l" t="t" r="r" b="b"/>
            <a:pathLst>
              <a:path w="1351432" h="986612">
                <a:moveTo>
                  <a:pt x="226212" y="292049"/>
                </a:moveTo>
                <a:lnTo>
                  <a:pt x="220459" y="291769"/>
                </a:lnTo>
                <a:lnTo>
                  <a:pt x="217741" y="292341"/>
                </a:lnTo>
                <a:lnTo>
                  <a:pt x="214020" y="293128"/>
                </a:lnTo>
                <a:lnTo>
                  <a:pt x="206324" y="294728"/>
                </a:lnTo>
                <a:lnTo>
                  <a:pt x="203250" y="296925"/>
                </a:lnTo>
                <a:lnTo>
                  <a:pt x="200609" y="298818"/>
                </a:lnTo>
                <a:lnTo>
                  <a:pt x="197700" y="304939"/>
                </a:lnTo>
                <a:lnTo>
                  <a:pt x="195516" y="307327"/>
                </a:lnTo>
                <a:lnTo>
                  <a:pt x="193001" y="310070"/>
                </a:lnTo>
                <a:lnTo>
                  <a:pt x="186181" y="313969"/>
                </a:lnTo>
                <a:lnTo>
                  <a:pt x="184403" y="317233"/>
                </a:lnTo>
                <a:lnTo>
                  <a:pt x="183133" y="319544"/>
                </a:lnTo>
                <a:lnTo>
                  <a:pt x="181686" y="325196"/>
                </a:lnTo>
                <a:lnTo>
                  <a:pt x="183680" y="329933"/>
                </a:lnTo>
                <a:lnTo>
                  <a:pt x="190080" y="331050"/>
                </a:lnTo>
                <a:lnTo>
                  <a:pt x="190919" y="333413"/>
                </a:lnTo>
                <a:lnTo>
                  <a:pt x="192036" y="336549"/>
                </a:lnTo>
                <a:lnTo>
                  <a:pt x="187820" y="342938"/>
                </a:lnTo>
                <a:lnTo>
                  <a:pt x="187312" y="346214"/>
                </a:lnTo>
                <a:lnTo>
                  <a:pt x="186778" y="349491"/>
                </a:lnTo>
                <a:lnTo>
                  <a:pt x="186181" y="356234"/>
                </a:lnTo>
                <a:lnTo>
                  <a:pt x="186804" y="359511"/>
                </a:lnTo>
                <a:lnTo>
                  <a:pt x="187312" y="362038"/>
                </a:lnTo>
                <a:lnTo>
                  <a:pt x="190398" y="366433"/>
                </a:lnTo>
                <a:lnTo>
                  <a:pt x="191325" y="370890"/>
                </a:lnTo>
                <a:lnTo>
                  <a:pt x="191960" y="375208"/>
                </a:lnTo>
                <a:lnTo>
                  <a:pt x="189356" y="379425"/>
                </a:lnTo>
                <a:lnTo>
                  <a:pt x="182930" y="380885"/>
                </a:lnTo>
                <a:lnTo>
                  <a:pt x="180276" y="382231"/>
                </a:lnTo>
                <a:lnTo>
                  <a:pt x="177571" y="383603"/>
                </a:lnTo>
                <a:lnTo>
                  <a:pt x="171437" y="385495"/>
                </a:lnTo>
                <a:lnTo>
                  <a:pt x="167627" y="389813"/>
                </a:lnTo>
                <a:lnTo>
                  <a:pt x="167055" y="395554"/>
                </a:lnTo>
                <a:lnTo>
                  <a:pt x="164553" y="400240"/>
                </a:lnTo>
                <a:lnTo>
                  <a:pt x="161874" y="405206"/>
                </a:lnTo>
                <a:lnTo>
                  <a:pt x="158343" y="406958"/>
                </a:lnTo>
                <a:lnTo>
                  <a:pt x="154533" y="406857"/>
                </a:lnTo>
                <a:lnTo>
                  <a:pt x="660" y="497103"/>
                </a:lnTo>
                <a:lnTo>
                  <a:pt x="0" y="502932"/>
                </a:lnTo>
                <a:lnTo>
                  <a:pt x="1574" y="507263"/>
                </a:lnTo>
                <a:lnTo>
                  <a:pt x="5130" y="511809"/>
                </a:lnTo>
                <a:lnTo>
                  <a:pt x="9563" y="514108"/>
                </a:lnTo>
                <a:lnTo>
                  <a:pt x="14452" y="514515"/>
                </a:lnTo>
                <a:lnTo>
                  <a:pt x="18922" y="513003"/>
                </a:lnTo>
                <a:lnTo>
                  <a:pt x="21412" y="507288"/>
                </a:lnTo>
                <a:lnTo>
                  <a:pt x="26466" y="507225"/>
                </a:lnTo>
                <a:lnTo>
                  <a:pt x="30479" y="511860"/>
                </a:lnTo>
                <a:lnTo>
                  <a:pt x="33134" y="516394"/>
                </a:lnTo>
                <a:lnTo>
                  <a:pt x="32613" y="522096"/>
                </a:lnTo>
                <a:lnTo>
                  <a:pt x="33997" y="524294"/>
                </a:lnTo>
                <a:lnTo>
                  <a:pt x="35940" y="527405"/>
                </a:lnTo>
                <a:lnTo>
                  <a:pt x="43281" y="530466"/>
                </a:lnTo>
                <a:lnTo>
                  <a:pt x="45592" y="533349"/>
                </a:lnTo>
                <a:lnTo>
                  <a:pt x="48234" y="536638"/>
                </a:lnTo>
                <a:lnTo>
                  <a:pt x="50622" y="544995"/>
                </a:lnTo>
                <a:lnTo>
                  <a:pt x="52831" y="548576"/>
                </a:lnTo>
                <a:lnTo>
                  <a:pt x="55295" y="552513"/>
                </a:lnTo>
                <a:lnTo>
                  <a:pt x="62382" y="558965"/>
                </a:lnTo>
                <a:lnTo>
                  <a:pt x="64325" y="563181"/>
                </a:lnTo>
                <a:lnTo>
                  <a:pt x="66128" y="567181"/>
                </a:lnTo>
                <a:lnTo>
                  <a:pt x="66179" y="576249"/>
                </a:lnTo>
                <a:lnTo>
                  <a:pt x="67690" y="580339"/>
                </a:lnTo>
                <a:lnTo>
                  <a:pt x="68897" y="583539"/>
                </a:lnTo>
                <a:lnTo>
                  <a:pt x="71831" y="590016"/>
                </a:lnTo>
                <a:lnTo>
                  <a:pt x="74460" y="592175"/>
                </a:lnTo>
                <a:lnTo>
                  <a:pt x="76492" y="593839"/>
                </a:lnTo>
                <a:lnTo>
                  <a:pt x="81813" y="595045"/>
                </a:lnTo>
                <a:lnTo>
                  <a:pt x="84378" y="595553"/>
                </a:lnTo>
                <a:lnTo>
                  <a:pt x="88226" y="596366"/>
                </a:lnTo>
                <a:lnTo>
                  <a:pt x="96316" y="595629"/>
                </a:lnTo>
                <a:lnTo>
                  <a:pt x="100088" y="596772"/>
                </a:lnTo>
                <a:lnTo>
                  <a:pt x="104254" y="598055"/>
                </a:lnTo>
                <a:lnTo>
                  <a:pt x="111315" y="603669"/>
                </a:lnTo>
                <a:lnTo>
                  <a:pt x="115290" y="605472"/>
                </a:lnTo>
                <a:lnTo>
                  <a:pt x="117690" y="606539"/>
                </a:lnTo>
                <a:lnTo>
                  <a:pt x="122605" y="608571"/>
                </a:lnTo>
                <a:lnTo>
                  <a:pt x="125209" y="608863"/>
                </a:lnTo>
                <a:lnTo>
                  <a:pt x="128587" y="609244"/>
                </a:lnTo>
                <a:lnTo>
                  <a:pt x="135331" y="607529"/>
                </a:lnTo>
                <a:lnTo>
                  <a:pt x="138734" y="607415"/>
                </a:lnTo>
                <a:lnTo>
                  <a:pt x="143992" y="607225"/>
                </a:lnTo>
                <a:lnTo>
                  <a:pt x="154635" y="606932"/>
                </a:lnTo>
                <a:lnTo>
                  <a:pt x="159740" y="608126"/>
                </a:lnTo>
                <a:lnTo>
                  <a:pt x="163309" y="608964"/>
                </a:lnTo>
                <a:lnTo>
                  <a:pt x="169481" y="613384"/>
                </a:lnTo>
                <a:lnTo>
                  <a:pt x="173037" y="614171"/>
                </a:lnTo>
                <a:lnTo>
                  <a:pt x="176161" y="614845"/>
                </a:lnTo>
                <a:lnTo>
                  <a:pt x="183083" y="615797"/>
                </a:lnTo>
                <a:lnTo>
                  <a:pt x="185851" y="614171"/>
                </a:lnTo>
                <a:lnTo>
                  <a:pt x="188188" y="612813"/>
                </a:lnTo>
                <a:lnTo>
                  <a:pt x="188836" y="606158"/>
                </a:lnTo>
                <a:lnTo>
                  <a:pt x="193433" y="603364"/>
                </a:lnTo>
                <a:lnTo>
                  <a:pt x="199148" y="604100"/>
                </a:lnTo>
                <a:lnTo>
                  <a:pt x="201802" y="604380"/>
                </a:lnTo>
                <a:lnTo>
                  <a:pt x="205371" y="604786"/>
                </a:lnTo>
                <a:lnTo>
                  <a:pt x="212153" y="607809"/>
                </a:lnTo>
                <a:lnTo>
                  <a:pt x="215747" y="608012"/>
                </a:lnTo>
                <a:lnTo>
                  <a:pt x="219316" y="608202"/>
                </a:lnTo>
                <a:lnTo>
                  <a:pt x="226491" y="607136"/>
                </a:lnTo>
                <a:lnTo>
                  <a:pt x="229882" y="606018"/>
                </a:lnTo>
                <a:lnTo>
                  <a:pt x="232435" y="605180"/>
                </a:lnTo>
                <a:lnTo>
                  <a:pt x="236689" y="601471"/>
                </a:lnTo>
                <a:lnTo>
                  <a:pt x="239306" y="600951"/>
                </a:lnTo>
                <a:lnTo>
                  <a:pt x="243801" y="600036"/>
                </a:lnTo>
                <a:lnTo>
                  <a:pt x="253110" y="601802"/>
                </a:lnTo>
                <a:lnTo>
                  <a:pt x="257594" y="602741"/>
                </a:lnTo>
                <a:lnTo>
                  <a:pt x="260032" y="603262"/>
                </a:lnTo>
                <a:lnTo>
                  <a:pt x="264883" y="604596"/>
                </a:lnTo>
                <a:lnTo>
                  <a:pt x="267017" y="605840"/>
                </a:lnTo>
                <a:lnTo>
                  <a:pt x="270598" y="607872"/>
                </a:lnTo>
                <a:lnTo>
                  <a:pt x="277380" y="613105"/>
                </a:lnTo>
                <a:lnTo>
                  <a:pt x="279349" y="616711"/>
                </a:lnTo>
                <a:lnTo>
                  <a:pt x="280669" y="619124"/>
                </a:lnTo>
                <a:lnTo>
                  <a:pt x="281724" y="624941"/>
                </a:lnTo>
                <a:lnTo>
                  <a:pt x="280987" y="627583"/>
                </a:lnTo>
                <a:lnTo>
                  <a:pt x="279869" y="631545"/>
                </a:lnTo>
                <a:lnTo>
                  <a:pt x="273824" y="637870"/>
                </a:lnTo>
                <a:lnTo>
                  <a:pt x="270471" y="640270"/>
                </a:lnTo>
                <a:lnTo>
                  <a:pt x="266522" y="643077"/>
                </a:lnTo>
                <a:lnTo>
                  <a:pt x="255904" y="643788"/>
                </a:lnTo>
                <a:lnTo>
                  <a:pt x="252285" y="647026"/>
                </a:lnTo>
                <a:lnTo>
                  <a:pt x="249885" y="649211"/>
                </a:lnTo>
                <a:lnTo>
                  <a:pt x="247230" y="655472"/>
                </a:lnTo>
                <a:lnTo>
                  <a:pt x="246481" y="658621"/>
                </a:lnTo>
                <a:lnTo>
                  <a:pt x="246316" y="659612"/>
                </a:lnTo>
                <a:lnTo>
                  <a:pt x="245440" y="665378"/>
                </a:lnTo>
                <a:lnTo>
                  <a:pt x="247421" y="675868"/>
                </a:lnTo>
                <a:lnTo>
                  <a:pt x="246481" y="681075"/>
                </a:lnTo>
                <a:lnTo>
                  <a:pt x="246049" y="683704"/>
                </a:lnTo>
                <a:lnTo>
                  <a:pt x="244271" y="688771"/>
                </a:lnTo>
                <a:lnTo>
                  <a:pt x="242874" y="691019"/>
                </a:lnTo>
                <a:lnTo>
                  <a:pt x="240703" y="694423"/>
                </a:lnTo>
                <a:lnTo>
                  <a:pt x="234937" y="700404"/>
                </a:lnTo>
                <a:lnTo>
                  <a:pt x="231520" y="702602"/>
                </a:lnTo>
                <a:lnTo>
                  <a:pt x="229120" y="704126"/>
                </a:lnTo>
                <a:lnTo>
                  <a:pt x="220878" y="706450"/>
                </a:lnTo>
                <a:lnTo>
                  <a:pt x="220878" y="734136"/>
                </a:lnTo>
                <a:lnTo>
                  <a:pt x="229946" y="734136"/>
                </a:lnTo>
                <a:lnTo>
                  <a:pt x="233349" y="737069"/>
                </a:lnTo>
                <a:lnTo>
                  <a:pt x="234403" y="738111"/>
                </a:lnTo>
                <a:lnTo>
                  <a:pt x="237388" y="741006"/>
                </a:lnTo>
                <a:lnTo>
                  <a:pt x="242785" y="747306"/>
                </a:lnTo>
                <a:lnTo>
                  <a:pt x="245770" y="750201"/>
                </a:lnTo>
                <a:lnTo>
                  <a:pt x="250126" y="754443"/>
                </a:lnTo>
                <a:lnTo>
                  <a:pt x="258711" y="763181"/>
                </a:lnTo>
                <a:lnTo>
                  <a:pt x="263893" y="766381"/>
                </a:lnTo>
                <a:lnTo>
                  <a:pt x="268592" y="769302"/>
                </a:lnTo>
                <a:lnTo>
                  <a:pt x="279031" y="773429"/>
                </a:lnTo>
                <a:lnTo>
                  <a:pt x="284429" y="774611"/>
                </a:lnTo>
                <a:lnTo>
                  <a:pt x="288721" y="775538"/>
                </a:lnTo>
                <a:lnTo>
                  <a:pt x="297637" y="774890"/>
                </a:lnTo>
                <a:lnTo>
                  <a:pt x="301993" y="775436"/>
                </a:lnTo>
                <a:lnTo>
                  <a:pt x="306641" y="776020"/>
                </a:lnTo>
                <a:lnTo>
                  <a:pt x="316014" y="777278"/>
                </a:lnTo>
                <a:lnTo>
                  <a:pt x="320306" y="779056"/>
                </a:lnTo>
                <a:lnTo>
                  <a:pt x="325958" y="781456"/>
                </a:lnTo>
                <a:lnTo>
                  <a:pt x="334733" y="791133"/>
                </a:lnTo>
                <a:lnTo>
                  <a:pt x="340588" y="792962"/>
                </a:lnTo>
                <a:lnTo>
                  <a:pt x="340969" y="793064"/>
                </a:lnTo>
                <a:lnTo>
                  <a:pt x="344385" y="793965"/>
                </a:lnTo>
                <a:lnTo>
                  <a:pt x="351129" y="793686"/>
                </a:lnTo>
                <a:lnTo>
                  <a:pt x="354380" y="792962"/>
                </a:lnTo>
                <a:lnTo>
                  <a:pt x="356920" y="792378"/>
                </a:lnTo>
                <a:lnTo>
                  <a:pt x="361429" y="789571"/>
                </a:lnTo>
                <a:lnTo>
                  <a:pt x="363791" y="788479"/>
                </a:lnTo>
                <a:lnTo>
                  <a:pt x="367029" y="786993"/>
                </a:lnTo>
                <a:lnTo>
                  <a:pt x="373303" y="783120"/>
                </a:lnTo>
                <a:lnTo>
                  <a:pt x="376847" y="782675"/>
                </a:lnTo>
                <a:lnTo>
                  <a:pt x="380784" y="782231"/>
                </a:lnTo>
                <a:lnTo>
                  <a:pt x="388480" y="785228"/>
                </a:lnTo>
                <a:lnTo>
                  <a:pt x="392429" y="785596"/>
                </a:lnTo>
                <a:lnTo>
                  <a:pt x="395592" y="785875"/>
                </a:lnTo>
                <a:lnTo>
                  <a:pt x="402031" y="786371"/>
                </a:lnTo>
                <a:lnTo>
                  <a:pt x="405104" y="785596"/>
                </a:lnTo>
                <a:lnTo>
                  <a:pt x="407504" y="784986"/>
                </a:lnTo>
                <a:lnTo>
                  <a:pt x="411632" y="782065"/>
                </a:lnTo>
                <a:lnTo>
                  <a:pt x="413804" y="780859"/>
                </a:lnTo>
                <a:lnTo>
                  <a:pt x="417436" y="778814"/>
                </a:lnTo>
                <a:lnTo>
                  <a:pt x="424497" y="774242"/>
                </a:lnTo>
                <a:lnTo>
                  <a:pt x="428307" y="772553"/>
                </a:lnTo>
                <a:lnTo>
                  <a:pt x="431101" y="771309"/>
                </a:lnTo>
                <a:lnTo>
                  <a:pt x="436879" y="768311"/>
                </a:lnTo>
                <a:lnTo>
                  <a:pt x="439902" y="768743"/>
                </a:lnTo>
                <a:lnTo>
                  <a:pt x="441477" y="768959"/>
                </a:lnTo>
                <a:lnTo>
                  <a:pt x="443687" y="771740"/>
                </a:lnTo>
                <a:lnTo>
                  <a:pt x="445160" y="772363"/>
                </a:lnTo>
                <a:lnTo>
                  <a:pt x="449414" y="774166"/>
                </a:lnTo>
                <a:lnTo>
                  <a:pt x="458787" y="774865"/>
                </a:lnTo>
                <a:lnTo>
                  <a:pt x="463283" y="775982"/>
                </a:lnTo>
                <a:lnTo>
                  <a:pt x="468134" y="777214"/>
                </a:lnTo>
                <a:lnTo>
                  <a:pt x="478434" y="778852"/>
                </a:lnTo>
                <a:lnTo>
                  <a:pt x="482472" y="781786"/>
                </a:lnTo>
                <a:lnTo>
                  <a:pt x="483654" y="782624"/>
                </a:lnTo>
                <a:lnTo>
                  <a:pt x="484530" y="785748"/>
                </a:lnTo>
                <a:lnTo>
                  <a:pt x="485762" y="786498"/>
                </a:lnTo>
                <a:lnTo>
                  <a:pt x="491121" y="789838"/>
                </a:lnTo>
                <a:lnTo>
                  <a:pt x="510806" y="790168"/>
                </a:lnTo>
                <a:lnTo>
                  <a:pt x="905789" y="792949"/>
                </a:lnTo>
                <a:lnTo>
                  <a:pt x="905103" y="790028"/>
                </a:lnTo>
                <a:lnTo>
                  <a:pt x="903998" y="786002"/>
                </a:lnTo>
                <a:lnTo>
                  <a:pt x="901814" y="783081"/>
                </a:lnTo>
                <a:lnTo>
                  <a:pt x="897826" y="782065"/>
                </a:lnTo>
                <a:lnTo>
                  <a:pt x="895819" y="778675"/>
                </a:lnTo>
                <a:lnTo>
                  <a:pt x="897648" y="773569"/>
                </a:lnTo>
                <a:lnTo>
                  <a:pt x="894575" y="770318"/>
                </a:lnTo>
                <a:lnTo>
                  <a:pt x="888987" y="769607"/>
                </a:lnTo>
                <a:lnTo>
                  <a:pt x="885888" y="771309"/>
                </a:lnTo>
                <a:lnTo>
                  <a:pt x="886015" y="774547"/>
                </a:lnTo>
                <a:lnTo>
                  <a:pt x="882827" y="776135"/>
                </a:lnTo>
                <a:lnTo>
                  <a:pt x="877354" y="774788"/>
                </a:lnTo>
                <a:lnTo>
                  <a:pt x="874407" y="771715"/>
                </a:lnTo>
                <a:lnTo>
                  <a:pt x="873772" y="767422"/>
                </a:lnTo>
                <a:lnTo>
                  <a:pt x="875055" y="763968"/>
                </a:lnTo>
                <a:lnTo>
                  <a:pt x="879563" y="762876"/>
                </a:lnTo>
                <a:lnTo>
                  <a:pt x="880414" y="759828"/>
                </a:lnTo>
                <a:lnTo>
                  <a:pt x="879347" y="756805"/>
                </a:lnTo>
                <a:lnTo>
                  <a:pt x="876947" y="755192"/>
                </a:lnTo>
                <a:lnTo>
                  <a:pt x="873594" y="756691"/>
                </a:lnTo>
                <a:lnTo>
                  <a:pt x="870623" y="756157"/>
                </a:lnTo>
                <a:lnTo>
                  <a:pt x="867473" y="755294"/>
                </a:lnTo>
                <a:lnTo>
                  <a:pt x="865974" y="753084"/>
                </a:lnTo>
                <a:lnTo>
                  <a:pt x="866127" y="750481"/>
                </a:lnTo>
                <a:lnTo>
                  <a:pt x="867041" y="747356"/>
                </a:lnTo>
                <a:lnTo>
                  <a:pt x="869873" y="744105"/>
                </a:lnTo>
                <a:lnTo>
                  <a:pt x="872756" y="740435"/>
                </a:lnTo>
                <a:lnTo>
                  <a:pt x="877138" y="737234"/>
                </a:lnTo>
                <a:lnTo>
                  <a:pt x="878065" y="734860"/>
                </a:lnTo>
                <a:lnTo>
                  <a:pt x="879106" y="732154"/>
                </a:lnTo>
                <a:lnTo>
                  <a:pt x="877569" y="726097"/>
                </a:lnTo>
                <a:lnTo>
                  <a:pt x="878065" y="723252"/>
                </a:lnTo>
                <a:lnTo>
                  <a:pt x="878751" y="719277"/>
                </a:lnTo>
                <a:lnTo>
                  <a:pt x="881278" y="711390"/>
                </a:lnTo>
                <a:lnTo>
                  <a:pt x="883500" y="708037"/>
                </a:lnTo>
                <a:lnTo>
                  <a:pt x="884440" y="706577"/>
                </a:lnTo>
                <a:lnTo>
                  <a:pt x="886993" y="704024"/>
                </a:lnTo>
                <a:lnTo>
                  <a:pt x="890574" y="702436"/>
                </a:lnTo>
                <a:lnTo>
                  <a:pt x="895248" y="701789"/>
                </a:lnTo>
                <a:lnTo>
                  <a:pt x="899286" y="703402"/>
                </a:lnTo>
                <a:lnTo>
                  <a:pt x="901344" y="707783"/>
                </a:lnTo>
                <a:lnTo>
                  <a:pt x="903071" y="709129"/>
                </a:lnTo>
                <a:lnTo>
                  <a:pt x="905725" y="711187"/>
                </a:lnTo>
                <a:lnTo>
                  <a:pt x="911745" y="714489"/>
                </a:lnTo>
                <a:lnTo>
                  <a:pt x="915022" y="715289"/>
                </a:lnTo>
                <a:lnTo>
                  <a:pt x="917143" y="715797"/>
                </a:lnTo>
                <a:lnTo>
                  <a:pt x="921740" y="714387"/>
                </a:lnTo>
                <a:lnTo>
                  <a:pt x="923721" y="715289"/>
                </a:lnTo>
                <a:lnTo>
                  <a:pt x="926706" y="716622"/>
                </a:lnTo>
                <a:lnTo>
                  <a:pt x="930528" y="722401"/>
                </a:lnTo>
                <a:lnTo>
                  <a:pt x="932408" y="725055"/>
                </a:lnTo>
                <a:lnTo>
                  <a:pt x="935329" y="729132"/>
                </a:lnTo>
                <a:lnTo>
                  <a:pt x="939266" y="738454"/>
                </a:lnTo>
                <a:lnTo>
                  <a:pt x="942212" y="742467"/>
                </a:lnTo>
                <a:lnTo>
                  <a:pt x="948647" y="750455"/>
                </a:lnTo>
                <a:lnTo>
                  <a:pt x="958212" y="760864"/>
                </a:lnTo>
                <a:lnTo>
                  <a:pt x="967206" y="768908"/>
                </a:lnTo>
                <a:lnTo>
                  <a:pt x="972324" y="772629"/>
                </a:lnTo>
                <a:lnTo>
                  <a:pt x="983881" y="778408"/>
                </a:lnTo>
                <a:lnTo>
                  <a:pt x="990066" y="779792"/>
                </a:lnTo>
                <a:lnTo>
                  <a:pt x="993673" y="780618"/>
                </a:lnTo>
                <a:lnTo>
                  <a:pt x="1001814" y="781850"/>
                </a:lnTo>
                <a:lnTo>
                  <a:pt x="1004887" y="779792"/>
                </a:lnTo>
                <a:lnTo>
                  <a:pt x="1007109" y="778332"/>
                </a:lnTo>
                <a:lnTo>
                  <a:pt x="1008849" y="772655"/>
                </a:lnTo>
                <a:lnTo>
                  <a:pt x="1009002" y="770000"/>
                </a:lnTo>
                <a:lnTo>
                  <a:pt x="1009192" y="767206"/>
                </a:lnTo>
                <a:lnTo>
                  <a:pt x="1006741" y="761860"/>
                </a:lnTo>
                <a:lnTo>
                  <a:pt x="1005992" y="759142"/>
                </a:lnTo>
                <a:lnTo>
                  <a:pt x="1005255" y="756513"/>
                </a:lnTo>
                <a:lnTo>
                  <a:pt x="1002703" y="751331"/>
                </a:lnTo>
                <a:lnTo>
                  <a:pt x="1003096" y="748626"/>
                </a:lnTo>
                <a:lnTo>
                  <a:pt x="1003693" y="744321"/>
                </a:lnTo>
                <a:lnTo>
                  <a:pt x="1009053" y="736815"/>
                </a:lnTo>
                <a:lnTo>
                  <a:pt x="1012151" y="733767"/>
                </a:lnTo>
                <a:lnTo>
                  <a:pt x="1014821" y="731454"/>
                </a:lnTo>
                <a:lnTo>
                  <a:pt x="1026279" y="724052"/>
                </a:lnTo>
                <a:lnTo>
                  <a:pt x="1037526" y="718553"/>
                </a:lnTo>
                <a:lnTo>
                  <a:pt x="1042454" y="716622"/>
                </a:lnTo>
                <a:lnTo>
                  <a:pt x="1053147" y="715784"/>
                </a:lnTo>
                <a:lnTo>
                  <a:pt x="1058163" y="714197"/>
                </a:lnTo>
                <a:lnTo>
                  <a:pt x="1060828" y="713341"/>
                </a:lnTo>
                <a:lnTo>
                  <a:pt x="1073560" y="708659"/>
                </a:lnTo>
                <a:lnTo>
                  <a:pt x="1084630" y="702957"/>
                </a:lnTo>
                <a:lnTo>
                  <a:pt x="1089596" y="699300"/>
                </a:lnTo>
                <a:lnTo>
                  <a:pt x="1095933" y="688187"/>
                </a:lnTo>
                <a:lnTo>
                  <a:pt x="1100581" y="684136"/>
                </a:lnTo>
                <a:lnTo>
                  <a:pt x="1103617" y="681456"/>
                </a:lnTo>
                <a:lnTo>
                  <a:pt x="1111021" y="677925"/>
                </a:lnTo>
                <a:lnTo>
                  <a:pt x="1114170" y="675424"/>
                </a:lnTo>
                <a:lnTo>
                  <a:pt x="1124093" y="666087"/>
                </a:lnTo>
                <a:lnTo>
                  <a:pt x="1132827" y="656920"/>
                </a:lnTo>
                <a:lnTo>
                  <a:pt x="1136510" y="652995"/>
                </a:lnTo>
                <a:lnTo>
                  <a:pt x="1141996" y="642708"/>
                </a:lnTo>
                <a:lnTo>
                  <a:pt x="1146975" y="640626"/>
                </a:lnTo>
                <a:lnTo>
                  <a:pt x="1152423" y="638365"/>
                </a:lnTo>
                <a:lnTo>
                  <a:pt x="1165072" y="639978"/>
                </a:lnTo>
                <a:lnTo>
                  <a:pt x="1170533" y="642264"/>
                </a:lnTo>
                <a:lnTo>
                  <a:pt x="1174991" y="644143"/>
                </a:lnTo>
                <a:lnTo>
                  <a:pt x="1182585" y="650938"/>
                </a:lnTo>
                <a:lnTo>
                  <a:pt x="1185024" y="655129"/>
                </a:lnTo>
                <a:lnTo>
                  <a:pt x="1187640" y="659599"/>
                </a:lnTo>
                <a:lnTo>
                  <a:pt x="1189354" y="670229"/>
                </a:lnTo>
                <a:lnTo>
                  <a:pt x="1189367" y="680681"/>
                </a:lnTo>
                <a:lnTo>
                  <a:pt x="1185189" y="690803"/>
                </a:lnTo>
                <a:lnTo>
                  <a:pt x="1185024" y="696061"/>
                </a:lnTo>
                <a:lnTo>
                  <a:pt x="1185385" y="705880"/>
                </a:lnTo>
                <a:lnTo>
                  <a:pt x="1187202" y="719879"/>
                </a:lnTo>
                <a:lnTo>
                  <a:pt x="1190104" y="731596"/>
                </a:lnTo>
                <a:lnTo>
                  <a:pt x="1196237" y="744101"/>
                </a:lnTo>
                <a:lnTo>
                  <a:pt x="1203892" y="756089"/>
                </a:lnTo>
                <a:lnTo>
                  <a:pt x="1211478" y="765289"/>
                </a:lnTo>
                <a:lnTo>
                  <a:pt x="1215326" y="769010"/>
                </a:lnTo>
                <a:lnTo>
                  <a:pt x="1225740" y="772858"/>
                </a:lnTo>
                <a:lnTo>
                  <a:pt x="1229969" y="776173"/>
                </a:lnTo>
                <a:lnTo>
                  <a:pt x="1233639" y="779056"/>
                </a:lnTo>
                <a:lnTo>
                  <a:pt x="1240688" y="785507"/>
                </a:lnTo>
                <a:lnTo>
                  <a:pt x="1243012" y="789571"/>
                </a:lnTo>
                <a:lnTo>
                  <a:pt x="1247131" y="802513"/>
                </a:lnTo>
                <a:lnTo>
                  <a:pt x="1249895" y="814946"/>
                </a:lnTo>
                <a:lnTo>
                  <a:pt x="1250906" y="818818"/>
                </a:lnTo>
                <a:lnTo>
                  <a:pt x="1254282" y="832074"/>
                </a:lnTo>
                <a:lnTo>
                  <a:pt x="1257871" y="843953"/>
                </a:lnTo>
                <a:lnTo>
                  <a:pt x="1260364" y="849309"/>
                </a:lnTo>
                <a:lnTo>
                  <a:pt x="1267063" y="861526"/>
                </a:lnTo>
                <a:lnTo>
                  <a:pt x="1272133" y="872693"/>
                </a:lnTo>
                <a:lnTo>
                  <a:pt x="1273009" y="876637"/>
                </a:lnTo>
                <a:lnTo>
                  <a:pt x="1274524" y="890230"/>
                </a:lnTo>
                <a:lnTo>
                  <a:pt x="1274775" y="902652"/>
                </a:lnTo>
                <a:lnTo>
                  <a:pt x="1274521" y="908545"/>
                </a:lnTo>
                <a:lnTo>
                  <a:pt x="1271193" y="919987"/>
                </a:lnTo>
                <a:lnTo>
                  <a:pt x="1270673" y="925855"/>
                </a:lnTo>
                <a:lnTo>
                  <a:pt x="1270040" y="934392"/>
                </a:lnTo>
                <a:lnTo>
                  <a:pt x="1269624" y="948403"/>
                </a:lnTo>
                <a:lnTo>
                  <a:pt x="1270673" y="960399"/>
                </a:lnTo>
                <a:lnTo>
                  <a:pt x="1271421" y="962904"/>
                </a:lnTo>
                <a:lnTo>
                  <a:pt x="1276788" y="974909"/>
                </a:lnTo>
                <a:lnTo>
                  <a:pt x="1283004" y="986612"/>
                </a:lnTo>
                <a:lnTo>
                  <a:pt x="1351432" y="963536"/>
                </a:lnTo>
                <a:lnTo>
                  <a:pt x="1349667" y="959243"/>
                </a:lnTo>
                <a:lnTo>
                  <a:pt x="1347812" y="956576"/>
                </a:lnTo>
                <a:lnTo>
                  <a:pt x="1343939" y="954506"/>
                </a:lnTo>
                <a:lnTo>
                  <a:pt x="1343164" y="952665"/>
                </a:lnTo>
                <a:lnTo>
                  <a:pt x="1341424" y="948677"/>
                </a:lnTo>
                <a:lnTo>
                  <a:pt x="1341805" y="939469"/>
                </a:lnTo>
                <a:lnTo>
                  <a:pt x="1342897" y="935253"/>
                </a:lnTo>
                <a:lnTo>
                  <a:pt x="1343672" y="932370"/>
                </a:lnTo>
                <a:lnTo>
                  <a:pt x="1348536" y="927836"/>
                </a:lnTo>
                <a:lnTo>
                  <a:pt x="1348955" y="924902"/>
                </a:lnTo>
                <a:lnTo>
                  <a:pt x="1349451" y="921410"/>
                </a:lnTo>
                <a:lnTo>
                  <a:pt x="1347330" y="914361"/>
                </a:lnTo>
                <a:lnTo>
                  <a:pt x="1345577" y="911339"/>
                </a:lnTo>
                <a:lnTo>
                  <a:pt x="1342974" y="906881"/>
                </a:lnTo>
                <a:lnTo>
                  <a:pt x="1333055" y="901649"/>
                </a:lnTo>
                <a:lnTo>
                  <a:pt x="1330591" y="897077"/>
                </a:lnTo>
                <a:lnTo>
                  <a:pt x="1328521" y="893254"/>
                </a:lnTo>
                <a:lnTo>
                  <a:pt x="1327848" y="884275"/>
                </a:lnTo>
                <a:lnTo>
                  <a:pt x="1327454" y="879944"/>
                </a:lnTo>
                <a:lnTo>
                  <a:pt x="1327086" y="875842"/>
                </a:lnTo>
                <a:lnTo>
                  <a:pt x="1328305" y="867511"/>
                </a:lnTo>
                <a:lnTo>
                  <a:pt x="1327454" y="863523"/>
                </a:lnTo>
                <a:lnTo>
                  <a:pt x="1326601" y="860550"/>
                </a:lnTo>
                <a:lnTo>
                  <a:pt x="1321072" y="848200"/>
                </a:lnTo>
                <a:lnTo>
                  <a:pt x="1315618" y="836929"/>
                </a:lnTo>
                <a:lnTo>
                  <a:pt x="1314684" y="834601"/>
                </a:lnTo>
                <a:lnTo>
                  <a:pt x="1309970" y="822034"/>
                </a:lnTo>
                <a:lnTo>
                  <a:pt x="1305471" y="810361"/>
                </a:lnTo>
                <a:lnTo>
                  <a:pt x="1299978" y="799313"/>
                </a:lnTo>
                <a:lnTo>
                  <a:pt x="1293523" y="786695"/>
                </a:lnTo>
                <a:lnTo>
                  <a:pt x="1289278" y="775563"/>
                </a:lnTo>
                <a:lnTo>
                  <a:pt x="1288249" y="770928"/>
                </a:lnTo>
                <a:lnTo>
                  <a:pt x="1289913" y="761212"/>
                </a:lnTo>
                <a:lnTo>
                  <a:pt x="1289278" y="756475"/>
                </a:lnTo>
                <a:lnTo>
                  <a:pt x="1286433" y="743050"/>
                </a:lnTo>
                <a:lnTo>
                  <a:pt x="1282280" y="731113"/>
                </a:lnTo>
                <a:lnTo>
                  <a:pt x="1280044" y="727800"/>
                </a:lnTo>
                <a:lnTo>
                  <a:pt x="1270546" y="717649"/>
                </a:lnTo>
                <a:lnTo>
                  <a:pt x="1263434" y="707669"/>
                </a:lnTo>
                <a:lnTo>
                  <a:pt x="1262011" y="703110"/>
                </a:lnTo>
                <a:lnTo>
                  <a:pt x="1264704" y="693356"/>
                </a:lnTo>
                <a:lnTo>
                  <a:pt x="1264881" y="688593"/>
                </a:lnTo>
                <a:lnTo>
                  <a:pt x="1265059" y="683577"/>
                </a:lnTo>
                <a:lnTo>
                  <a:pt x="1265720" y="673480"/>
                </a:lnTo>
                <a:lnTo>
                  <a:pt x="1264881" y="668527"/>
                </a:lnTo>
                <a:lnTo>
                  <a:pt x="1264208" y="664565"/>
                </a:lnTo>
                <a:lnTo>
                  <a:pt x="1262849" y="655637"/>
                </a:lnTo>
                <a:lnTo>
                  <a:pt x="1259560" y="653313"/>
                </a:lnTo>
                <a:lnTo>
                  <a:pt x="1256652" y="651243"/>
                </a:lnTo>
                <a:lnTo>
                  <a:pt x="1248346" y="655180"/>
                </a:lnTo>
                <a:lnTo>
                  <a:pt x="1245311" y="653313"/>
                </a:lnTo>
                <a:lnTo>
                  <a:pt x="1242479" y="651586"/>
                </a:lnTo>
                <a:lnTo>
                  <a:pt x="1240688" y="644474"/>
                </a:lnTo>
                <a:lnTo>
                  <a:pt x="1239265" y="641464"/>
                </a:lnTo>
                <a:lnTo>
                  <a:pt x="1238852" y="640595"/>
                </a:lnTo>
                <a:lnTo>
                  <a:pt x="1233262" y="628787"/>
                </a:lnTo>
                <a:lnTo>
                  <a:pt x="1228623" y="617054"/>
                </a:lnTo>
                <a:lnTo>
                  <a:pt x="1227124" y="611606"/>
                </a:lnTo>
                <a:lnTo>
                  <a:pt x="1223771" y="599922"/>
                </a:lnTo>
                <a:lnTo>
                  <a:pt x="1225740" y="594601"/>
                </a:lnTo>
                <a:lnTo>
                  <a:pt x="1226667" y="592073"/>
                </a:lnTo>
                <a:lnTo>
                  <a:pt x="1232509" y="589762"/>
                </a:lnTo>
                <a:lnTo>
                  <a:pt x="1233716" y="587362"/>
                </a:lnTo>
                <a:lnTo>
                  <a:pt x="1235151" y="584479"/>
                </a:lnTo>
                <a:lnTo>
                  <a:pt x="1235976" y="577583"/>
                </a:lnTo>
                <a:lnTo>
                  <a:pt x="1234897" y="574547"/>
                </a:lnTo>
                <a:lnTo>
                  <a:pt x="1233935" y="572534"/>
                </a:lnTo>
                <a:lnTo>
                  <a:pt x="1224932" y="562712"/>
                </a:lnTo>
                <a:lnTo>
                  <a:pt x="1215110" y="554494"/>
                </a:lnTo>
                <a:lnTo>
                  <a:pt x="1210894" y="550849"/>
                </a:lnTo>
                <a:lnTo>
                  <a:pt x="1200594" y="545642"/>
                </a:lnTo>
                <a:lnTo>
                  <a:pt x="1197228" y="541210"/>
                </a:lnTo>
                <a:lnTo>
                  <a:pt x="1194879" y="538111"/>
                </a:lnTo>
                <a:lnTo>
                  <a:pt x="1193825" y="529945"/>
                </a:lnTo>
                <a:lnTo>
                  <a:pt x="1191679" y="526694"/>
                </a:lnTo>
                <a:lnTo>
                  <a:pt x="1190389" y="524991"/>
                </a:lnTo>
                <a:lnTo>
                  <a:pt x="1180759" y="515775"/>
                </a:lnTo>
                <a:lnTo>
                  <a:pt x="1171359" y="507390"/>
                </a:lnTo>
                <a:lnTo>
                  <a:pt x="1165394" y="500756"/>
                </a:lnTo>
                <a:lnTo>
                  <a:pt x="1156241" y="490097"/>
                </a:lnTo>
                <a:lnTo>
                  <a:pt x="1148168" y="481025"/>
                </a:lnTo>
                <a:lnTo>
                  <a:pt x="1144650" y="477329"/>
                </a:lnTo>
                <a:lnTo>
                  <a:pt x="1138199" y="468718"/>
                </a:lnTo>
                <a:lnTo>
                  <a:pt x="1133436" y="466788"/>
                </a:lnTo>
                <a:lnTo>
                  <a:pt x="1128966" y="464985"/>
                </a:lnTo>
                <a:lnTo>
                  <a:pt x="1117714" y="469988"/>
                </a:lnTo>
                <a:lnTo>
                  <a:pt x="1114120" y="466788"/>
                </a:lnTo>
                <a:lnTo>
                  <a:pt x="1110564" y="463613"/>
                </a:lnTo>
                <a:lnTo>
                  <a:pt x="1113307" y="452475"/>
                </a:lnTo>
                <a:lnTo>
                  <a:pt x="1111935" y="447941"/>
                </a:lnTo>
                <a:lnTo>
                  <a:pt x="1111609" y="446889"/>
                </a:lnTo>
                <a:lnTo>
                  <a:pt x="1106721" y="434519"/>
                </a:lnTo>
                <a:lnTo>
                  <a:pt x="1099858" y="424027"/>
                </a:lnTo>
                <a:lnTo>
                  <a:pt x="1097025" y="421525"/>
                </a:lnTo>
                <a:lnTo>
                  <a:pt x="1089367" y="419315"/>
                </a:lnTo>
                <a:lnTo>
                  <a:pt x="1085595" y="418960"/>
                </a:lnTo>
                <a:lnTo>
                  <a:pt x="1081277" y="418541"/>
                </a:lnTo>
                <a:lnTo>
                  <a:pt x="1072680" y="422592"/>
                </a:lnTo>
                <a:lnTo>
                  <a:pt x="1068450" y="421601"/>
                </a:lnTo>
                <a:lnTo>
                  <a:pt x="1065060" y="420827"/>
                </a:lnTo>
                <a:lnTo>
                  <a:pt x="1060297" y="414947"/>
                </a:lnTo>
                <a:lnTo>
                  <a:pt x="1057097" y="413638"/>
                </a:lnTo>
                <a:lnTo>
                  <a:pt x="1054379" y="412521"/>
                </a:lnTo>
                <a:lnTo>
                  <a:pt x="1048435" y="411848"/>
                </a:lnTo>
                <a:lnTo>
                  <a:pt x="1045489" y="411695"/>
                </a:lnTo>
                <a:lnTo>
                  <a:pt x="1040472" y="411441"/>
                </a:lnTo>
                <a:lnTo>
                  <a:pt x="1029893" y="410578"/>
                </a:lnTo>
                <a:lnTo>
                  <a:pt x="1025423" y="412915"/>
                </a:lnTo>
                <a:lnTo>
                  <a:pt x="1022921" y="414223"/>
                </a:lnTo>
                <a:lnTo>
                  <a:pt x="1020660" y="420090"/>
                </a:lnTo>
                <a:lnTo>
                  <a:pt x="1017231" y="422808"/>
                </a:lnTo>
                <a:lnTo>
                  <a:pt x="1014120" y="424167"/>
                </a:lnTo>
                <a:lnTo>
                  <a:pt x="1011808" y="425094"/>
                </a:lnTo>
                <a:lnTo>
                  <a:pt x="1012151" y="412191"/>
                </a:lnTo>
                <a:lnTo>
                  <a:pt x="1155687" y="275437"/>
                </a:lnTo>
                <a:lnTo>
                  <a:pt x="1166240" y="273900"/>
                </a:lnTo>
                <a:lnTo>
                  <a:pt x="1168717" y="271576"/>
                </a:lnTo>
                <a:lnTo>
                  <a:pt x="1171803" y="268668"/>
                </a:lnTo>
                <a:lnTo>
                  <a:pt x="1172133" y="259130"/>
                </a:lnTo>
                <a:lnTo>
                  <a:pt x="1174508" y="255625"/>
                </a:lnTo>
                <a:lnTo>
                  <a:pt x="1176058" y="253364"/>
                </a:lnTo>
                <a:lnTo>
                  <a:pt x="1180884" y="250393"/>
                </a:lnTo>
                <a:lnTo>
                  <a:pt x="1182725" y="248361"/>
                </a:lnTo>
                <a:lnTo>
                  <a:pt x="1186052" y="244716"/>
                </a:lnTo>
                <a:lnTo>
                  <a:pt x="1192796" y="237121"/>
                </a:lnTo>
                <a:lnTo>
                  <a:pt x="1194320" y="232409"/>
                </a:lnTo>
                <a:lnTo>
                  <a:pt x="1196199" y="219420"/>
                </a:lnTo>
                <a:lnTo>
                  <a:pt x="1194320" y="207302"/>
                </a:lnTo>
                <a:lnTo>
                  <a:pt x="1191475" y="202247"/>
                </a:lnTo>
                <a:lnTo>
                  <a:pt x="1179791" y="197611"/>
                </a:lnTo>
                <a:lnTo>
                  <a:pt x="1174508" y="195224"/>
                </a:lnTo>
                <a:lnTo>
                  <a:pt x="1171968" y="194068"/>
                </a:lnTo>
                <a:lnTo>
                  <a:pt x="1165529" y="194094"/>
                </a:lnTo>
                <a:lnTo>
                  <a:pt x="1163878" y="191833"/>
                </a:lnTo>
                <a:lnTo>
                  <a:pt x="1161605" y="188721"/>
                </a:lnTo>
                <a:lnTo>
                  <a:pt x="1164716" y="180149"/>
                </a:lnTo>
                <a:lnTo>
                  <a:pt x="1163878" y="176377"/>
                </a:lnTo>
                <a:lnTo>
                  <a:pt x="1162761" y="171310"/>
                </a:lnTo>
                <a:lnTo>
                  <a:pt x="1157008" y="162394"/>
                </a:lnTo>
                <a:lnTo>
                  <a:pt x="1155179" y="157530"/>
                </a:lnTo>
                <a:lnTo>
                  <a:pt x="1152216" y="147899"/>
                </a:lnTo>
                <a:lnTo>
                  <a:pt x="1148595" y="134277"/>
                </a:lnTo>
                <a:lnTo>
                  <a:pt x="1145031" y="122732"/>
                </a:lnTo>
                <a:lnTo>
                  <a:pt x="1143129" y="117297"/>
                </a:lnTo>
                <a:lnTo>
                  <a:pt x="1138098" y="103838"/>
                </a:lnTo>
                <a:lnTo>
                  <a:pt x="1131023" y="94221"/>
                </a:lnTo>
                <a:lnTo>
                  <a:pt x="1127975" y="92481"/>
                </a:lnTo>
                <a:lnTo>
                  <a:pt x="1120419" y="94322"/>
                </a:lnTo>
                <a:lnTo>
                  <a:pt x="1117015" y="95199"/>
                </a:lnTo>
                <a:lnTo>
                  <a:pt x="1112888" y="96265"/>
                </a:lnTo>
                <a:lnTo>
                  <a:pt x="1105738" y="103250"/>
                </a:lnTo>
                <a:lnTo>
                  <a:pt x="1101547" y="102450"/>
                </a:lnTo>
                <a:lnTo>
                  <a:pt x="1096175" y="101409"/>
                </a:lnTo>
                <a:lnTo>
                  <a:pt x="1089126" y="91338"/>
                </a:lnTo>
                <a:lnTo>
                  <a:pt x="1086573" y="86486"/>
                </a:lnTo>
                <a:lnTo>
                  <a:pt x="1083970" y="81572"/>
                </a:lnTo>
                <a:lnTo>
                  <a:pt x="1083500" y="70040"/>
                </a:lnTo>
                <a:lnTo>
                  <a:pt x="1081735" y="64757"/>
                </a:lnTo>
                <a:lnTo>
                  <a:pt x="1080960" y="62675"/>
                </a:lnTo>
                <a:lnTo>
                  <a:pt x="1075291" y="50566"/>
                </a:lnTo>
                <a:lnTo>
                  <a:pt x="1070140" y="39141"/>
                </a:lnTo>
                <a:lnTo>
                  <a:pt x="1068171" y="33502"/>
                </a:lnTo>
                <a:lnTo>
                  <a:pt x="1065961" y="21704"/>
                </a:lnTo>
                <a:lnTo>
                  <a:pt x="1064336" y="15938"/>
                </a:lnTo>
                <a:lnTo>
                  <a:pt x="1063231" y="12026"/>
                </a:lnTo>
                <a:lnTo>
                  <a:pt x="1061313" y="5740"/>
                </a:lnTo>
                <a:lnTo>
                  <a:pt x="1059510" y="0"/>
                </a:lnTo>
                <a:lnTo>
                  <a:pt x="1054519" y="4165"/>
                </a:lnTo>
                <a:lnTo>
                  <a:pt x="1046708" y="10591"/>
                </a:lnTo>
                <a:lnTo>
                  <a:pt x="1043139" y="13106"/>
                </a:lnTo>
                <a:lnTo>
                  <a:pt x="1038148" y="16611"/>
                </a:lnTo>
                <a:lnTo>
                  <a:pt x="1026871" y="21767"/>
                </a:lnTo>
                <a:lnTo>
                  <a:pt x="1022299" y="25793"/>
                </a:lnTo>
                <a:lnTo>
                  <a:pt x="1019073" y="28613"/>
                </a:lnTo>
                <a:lnTo>
                  <a:pt x="1014882" y="36448"/>
                </a:lnTo>
                <a:lnTo>
                  <a:pt x="1011605" y="39204"/>
                </a:lnTo>
                <a:lnTo>
                  <a:pt x="1009154" y="41274"/>
                </a:lnTo>
                <a:lnTo>
                  <a:pt x="1003541" y="44894"/>
                </a:lnTo>
                <a:lnTo>
                  <a:pt x="1000378" y="45364"/>
                </a:lnTo>
                <a:lnTo>
                  <a:pt x="996721" y="45923"/>
                </a:lnTo>
                <a:lnTo>
                  <a:pt x="988225" y="45313"/>
                </a:lnTo>
                <a:lnTo>
                  <a:pt x="985875" y="42456"/>
                </a:lnTo>
                <a:lnTo>
                  <a:pt x="984440" y="40703"/>
                </a:lnTo>
                <a:lnTo>
                  <a:pt x="986751" y="35483"/>
                </a:lnTo>
                <a:lnTo>
                  <a:pt x="985189" y="31762"/>
                </a:lnTo>
                <a:lnTo>
                  <a:pt x="982319" y="29413"/>
                </a:lnTo>
                <a:lnTo>
                  <a:pt x="980808" y="28511"/>
                </a:lnTo>
                <a:lnTo>
                  <a:pt x="977620" y="26631"/>
                </a:lnTo>
                <a:lnTo>
                  <a:pt x="970203" y="25247"/>
                </a:lnTo>
                <a:lnTo>
                  <a:pt x="966660" y="24168"/>
                </a:lnTo>
                <a:lnTo>
                  <a:pt x="963904" y="23329"/>
                </a:lnTo>
                <a:lnTo>
                  <a:pt x="957833" y="22669"/>
                </a:lnTo>
                <a:lnTo>
                  <a:pt x="954087" y="19545"/>
                </a:lnTo>
                <a:lnTo>
                  <a:pt x="953782" y="14643"/>
                </a:lnTo>
                <a:lnTo>
                  <a:pt x="950290" y="13068"/>
                </a:lnTo>
                <a:lnTo>
                  <a:pt x="946289" y="14592"/>
                </a:lnTo>
                <a:lnTo>
                  <a:pt x="942759" y="16979"/>
                </a:lnTo>
                <a:lnTo>
                  <a:pt x="940765" y="21704"/>
                </a:lnTo>
                <a:lnTo>
                  <a:pt x="937488" y="25171"/>
                </a:lnTo>
                <a:lnTo>
                  <a:pt x="933792" y="28270"/>
                </a:lnTo>
                <a:lnTo>
                  <a:pt x="930020" y="30327"/>
                </a:lnTo>
                <a:lnTo>
                  <a:pt x="926325" y="32092"/>
                </a:lnTo>
                <a:lnTo>
                  <a:pt x="922210" y="31394"/>
                </a:lnTo>
                <a:lnTo>
                  <a:pt x="918921" y="27812"/>
                </a:lnTo>
                <a:lnTo>
                  <a:pt x="915136" y="24574"/>
                </a:lnTo>
                <a:lnTo>
                  <a:pt x="911885" y="19850"/>
                </a:lnTo>
                <a:lnTo>
                  <a:pt x="907211" y="17729"/>
                </a:lnTo>
                <a:lnTo>
                  <a:pt x="902144" y="18503"/>
                </a:lnTo>
                <a:lnTo>
                  <a:pt x="897547" y="17525"/>
                </a:lnTo>
                <a:lnTo>
                  <a:pt x="893406" y="14871"/>
                </a:lnTo>
                <a:lnTo>
                  <a:pt x="889787" y="14947"/>
                </a:lnTo>
                <a:lnTo>
                  <a:pt x="887183" y="16014"/>
                </a:lnTo>
                <a:lnTo>
                  <a:pt x="884821" y="18173"/>
                </a:lnTo>
                <a:lnTo>
                  <a:pt x="884326" y="22555"/>
                </a:lnTo>
                <a:lnTo>
                  <a:pt x="882776" y="23621"/>
                </a:lnTo>
                <a:lnTo>
                  <a:pt x="880021" y="25488"/>
                </a:lnTo>
                <a:lnTo>
                  <a:pt x="872870" y="24968"/>
                </a:lnTo>
                <a:lnTo>
                  <a:pt x="866368" y="25145"/>
                </a:lnTo>
                <a:lnTo>
                  <a:pt x="860031" y="24155"/>
                </a:lnTo>
                <a:lnTo>
                  <a:pt x="856856" y="24345"/>
                </a:lnTo>
                <a:lnTo>
                  <a:pt x="849731" y="24549"/>
                </a:lnTo>
                <a:lnTo>
                  <a:pt x="846010" y="27571"/>
                </a:lnTo>
                <a:lnTo>
                  <a:pt x="845604" y="33286"/>
                </a:lnTo>
                <a:lnTo>
                  <a:pt x="843191" y="36855"/>
                </a:lnTo>
                <a:lnTo>
                  <a:pt x="840676" y="39496"/>
                </a:lnTo>
                <a:lnTo>
                  <a:pt x="836929" y="41389"/>
                </a:lnTo>
                <a:lnTo>
                  <a:pt x="831875" y="41414"/>
                </a:lnTo>
                <a:lnTo>
                  <a:pt x="829500" y="41909"/>
                </a:lnTo>
                <a:lnTo>
                  <a:pt x="826198" y="42633"/>
                </a:lnTo>
                <a:lnTo>
                  <a:pt x="818502" y="42697"/>
                </a:lnTo>
                <a:lnTo>
                  <a:pt x="816444" y="45364"/>
                </a:lnTo>
                <a:lnTo>
                  <a:pt x="814539" y="47840"/>
                </a:lnTo>
                <a:lnTo>
                  <a:pt x="817879" y="55079"/>
                </a:lnTo>
                <a:lnTo>
                  <a:pt x="816444" y="57861"/>
                </a:lnTo>
                <a:lnTo>
                  <a:pt x="815581" y="59537"/>
                </a:lnTo>
                <a:lnTo>
                  <a:pt x="811834" y="61137"/>
                </a:lnTo>
                <a:lnTo>
                  <a:pt x="810285" y="62217"/>
                </a:lnTo>
                <a:lnTo>
                  <a:pt x="807389" y="64211"/>
                </a:lnTo>
                <a:lnTo>
                  <a:pt x="801814" y="68567"/>
                </a:lnTo>
                <a:lnTo>
                  <a:pt x="798690" y="70192"/>
                </a:lnTo>
                <a:lnTo>
                  <a:pt x="796391" y="71386"/>
                </a:lnTo>
                <a:lnTo>
                  <a:pt x="790676" y="71907"/>
                </a:lnTo>
                <a:lnTo>
                  <a:pt x="786663" y="76238"/>
                </a:lnTo>
                <a:lnTo>
                  <a:pt x="787653" y="84200"/>
                </a:lnTo>
                <a:lnTo>
                  <a:pt x="785279" y="86486"/>
                </a:lnTo>
                <a:lnTo>
                  <a:pt x="782586" y="89090"/>
                </a:lnTo>
                <a:lnTo>
                  <a:pt x="774496" y="89661"/>
                </a:lnTo>
                <a:lnTo>
                  <a:pt x="770788" y="90106"/>
                </a:lnTo>
                <a:lnTo>
                  <a:pt x="765936" y="90728"/>
                </a:lnTo>
                <a:lnTo>
                  <a:pt x="756094" y="89801"/>
                </a:lnTo>
                <a:lnTo>
                  <a:pt x="751204" y="90106"/>
                </a:lnTo>
                <a:lnTo>
                  <a:pt x="747115" y="90411"/>
                </a:lnTo>
                <a:lnTo>
                  <a:pt x="738949" y="91566"/>
                </a:lnTo>
                <a:lnTo>
                  <a:pt x="734910" y="92290"/>
                </a:lnTo>
                <a:lnTo>
                  <a:pt x="730516" y="93090"/>
                </a:lnTo>
                <a:lnTo>
                  <a:pt x="721944" y="95783"/>
                </a:lnTo>
                <a:lnTo>
                  <a:pt x="717499" y="96278"/>
                </a:lnTo>
                <a:lnTo>
                  <a:pt x="713905" y="96685"/>
                </a:lnTo>
                <a:lnTo>
                  <a:pt x="706437" y="95122"/>
                </a:lnTo>
                <a:lnTo>
                  <a:pt x="703008" y="96278"/>
                </a:lnTo>
                <a:lnTo>
                  <a:pt x="698487" y="97828"/>
                </a:lnTo>
                <a:lnTo>
                  <a:pt x="691921" y="105460"/>
                </a:lnTo>
                <a:lnTo>
                  <a:pt x="687781" y="107886"/>
                </a:lnTo>
                <a:lnTo>
                  <a:pt x="687624" y="107977"/>
                </a:lnTo>
                <a:lnTo>
                  <a:pt x="676165" y="113734"/>
                </a:lnTo>
                <a:lnTo>
                  <a:pt x="664235" y="118033"/>
                </a:lnTo>
                <a:lnTo>
                  <a:pt x="659536" y="118998"/>
                </a:lnTo>
                <a:lnTo>
                  <a:pt x="649808" y="117665"/>
                </a:lnTo>
                <a:lnTo>
                  <a:pt x="645020" y="118033"/>
                </a:lnTo>
                <a:lnTo>
                  <a:pt x="640829" y="118351"/>
                </a:lnTo>
                <a:lnTo>
                  <a:pt x="632294" y="119075"/>
                </a:lnTo>
                <a:lnTo>
                  <a:pt x="628357" y="120573"/>
                </a:lnTo>
                <a:lnTo>
                  <a:pt x="623023" y="122580"/>
                </a:lnTo>
                <a:lnTo>
                  <a:pt x="614629" y="131279"/>
                </a:lnTo>
                <a:lnTo>
                  <a:pt x="609155" y="132892"/>
                </a:lnTo>
                <a:lnTo>
                  <a:pt x="604710" y="134188"/>
                </a:lnTo>
                <a:lnTo>
                  <a:pt x="594956" y="134581"/>
                </a:lnTo>
                <a:lnTo>
                  <a:pt x="590664" y="132892"/>
                </a:lnTo>
                <a:lnTo>
                  <a:pt x="588581" y="132054"/>
                </a:lnTo>
                <a:lnTo>
                  <a:pt x="586358" y="127063"/>
                </a:lnTo>
                <a:lnTo>
                  <a:pt x="584149" y="126720"/>
                </a:lnTo>
                <a:lnTo>
                  <a:pt x="581393" y="126288"/>
                </a:lnTo>
                <a:lnTo>
                  <a:pt x="576757" y="130594"/>
                </a:lnTo>
                <a:lnTo>
                  <a:pt x="574103" y="131432"/>
                </a:lnTo>
                <a:lnTo>
                  <a:pt x="572185" y="132054"/>
                </a:lnTo>
                <a:lnTo>
                  <a:pt x="568096" y="133413"/>
                </a:lnTo>
                <a:lnTo>
                  <a:pt x="566140" y="132892"/>
                </a:lnTo>
                <a:lnTo>
                  <a:pt x="562673" y="131927"/>
                </a:lnTo>
                <a:lnTo>
                  <a:pt x="558380" y="125272"/>
                </a:lnTo>
                <a:lnTo>
                  <a:pt x="555269" y="123469"/>
                </a:lnTo>
                <a:lnTo>
                  <a:pt x="553059" y="122186"/>
                </a:lnTo>
                <a:lnTo>
                  <a:pt x="547611" y="121678"/>
                </a:lnTo>
                <a:lnTo>
                  <a:pt x="543750" y="118605"/>
                </a:lnTo>
                <a:lnTo>
                  <a:pt x="542404" y="113563"/>
                </a:lnTo>
                <a:lnTo>
                  <a:pt x="539127" y="111036"/>
                </a:lnTo>
                <a:lnTo>
                  <a:pt x="535431" y="109359"/>
                </a:lnTo>
                <a:lnTo>
                  <a:pt x="532307" y="110439"/>
                </a:lnTo>
                <a:lnTo>
                  <a:pt x="530567" y="113499"/>
                </a:lnTo>
                <a:lnTo>
                  <a:pt x="530097" y="117093"/>
                </a:lnTo>
                <a:lnTo>
                  <a:pt x="533018" y="120865"/>
                </a:lnTo>
                <a:lnTo>
                  <a:pt x="533069" y="125196"/>
                </a:lnTo>
                <a:lnTo>
                  <a:pt x="532015" y="129933"/>
                </a:lnTo>
                <a:lnTo>
                  <a:pt x="529132" y="132575"/>
                </a:lnTo>
                <a:lnTo>
                  <a:pt x="525462" y="133349"/>
                </a:lnTo>
                <a:lnTo>
                  <a:pt x="522287" y="132422"/>
                </a:lnTo>
                <a:lnTo>
                  <a:pt x="520204" y="129628"/>
                </a:lnTo>
                <a:lnTo>
                  <a:pt x="518540" y="127241"/>
                </a:lnTo>
                <a:lnTo>
                  <a:pt x="518159" y="124383"/>
                </a:lnTo>
                <a:lnTo>
                  <a:pt x="517093" y="123697"/>
                </a:lnTo>
                <a:lnTo>
                  <a:pt x="514349" y="121932"/>
                </a:lnTo>
                <a:lnTo>
                  <a:pt x="507237" y="122770"/>
                </a:lnTo>
                <a:lnTo>
                  <a:pt x="504050" y="123469"/>
                </a:lnTo>
                <a:lnTo>
                  <a:pt x="502284" y="123837"/>
                </a:lnTo>
                <a:lnTo>
                  <a:pt x="499287" y="126212"/>
                </a:lnTo>
                <a:lnTo>
                  <a:pt x="494995" y="127165"/>
                </a:lnTo>
                <a:lnTo>
                  <a:pt x="489559" y="127533"/>
                </a:lnTo>
                <a:lnTo>
                  <a:pt x="485025" y="125793"/>
                </a:lnTo>
                <a:lnTo>
                  <a:pt x="481647" y="122427"/>
                </a:lnTo>
                <a:lnTo>
                  <a:pt x="479018" y="118579"/>
                </a:lnTo>
                <a:lnTo>
                  <a:pt x="479348" y="112013"/>
                </a:lnTo>
                <a:lnTo>
                  <a:pt x="475678" y="111404"/>
                </a:lnTo>
                <a:lnTo>
                  <a:pt x="474662" y="114909"/>
                </a:lnTo>
                <a:lnTo>
                  <a:pt x="471385" y="117462"/>
                </a:lnTo>
                <a:lnTo>
                  <a:pt x="465937" y="119252"/>
                </a:lnTo>
                <a:lnTo>
                  <a:pt x="461340" y="121678"/>
                </a:lnTo>
                <a:lnTo>
                  <a:pt x="457593" y="124955"/>
                </a:lnTo>
                <a:lnTo>
                  <a:pt x="455244" y="125399"/>
                </a:lnTo>
                <a:lnTo>
                  <a:pt x="450773" y="126212"/>
                </a:lnTo>
                <a:lnTo>
                  <a:pt x="441896" y="122453"/>
                </a:lnTo>
                <a:lnTo>
                  <a:pt x="437362" y="122250"/>
                </a:lnTo>
                <a:lnTo>
                  <a:pt x="434581" y="122148"/>
                </a:lnTo>
                <a:lnTo>
                  <a:pt x="428574" y="121678"/>
                </a:lnTo>
                <a:lnTo>
                  <a:pt x="423976" y="124739"/>
                </a:lnTo>
                <a:lnTo>
                  <a:pt x="421157" y="130149"/>
                </a:lnTo>
                <a:lnTo>
                  <a:pt x="421182" y="135343"/>
                </a:lnTo>
                <a:lnTo>
                  <a:pt x="425399" y="139153"/>
                </a:lnTo>
                <a:lnTo>
                  <a:pt x="426110" y="143827"/>
                </a:lnTo>
                <a:lnTo>
                  <a:pt x="425094" y="148501"/>
                </a:lnTo>
                <a:lnTo>
                  <a:pt x="424078" y="150507"/>
                </a:lnTo>
                <a:lnTo>
                  <a:pt x="422668" y="153314"/>
                </a:lnTo>
                <a:lnTo>
                  <a:pt x="418566" y="158661"/>
                </a:lnTo>
                <a:lnTo>
                  <a:pt x="415620" y="159702"/>
                </a:lnTo>
                <a:lnTo>
                  <a:pt x="412648" y="160794"/>
                </a:lnTo>
                <a:lnTo>
                  <a:pt x="406196" y="157721"/>
                </a:lnTo>
                <a:lnTo>
                  <a:pt x="403047" y="158013"/>
                </a:lnTo>
                <a:lnTo>
                  <a:pt x="400329" y="158267"/>
                </a:lnTo>
                <a:lnTo>
                  <a:pt x="395236" y="160502"/>
                </a:lnTo>
                <a:lnTo>
                  <a:pt x="392658" y="161391"/>
                </a:lnTo>
                <a:lnTo>
                  <a:pt x="389928" y="162331"/>
                </a:lnTo>
                <a:lnTo>
                  <a:pt x="384644" y="164934"/>
                </a:lnTo>
                <a:lnTo>
                  <a:pt x="381787" y="165265"/>
                </a:lnTo>
                <a:lnTo>
                  <a:pt x="377748" y="165709"/>
                </a:lnTo>
                <a:lnTo>
                  <a:pt x="369633" y="162686"/>
                </a:lnTo>
                <a:lnTo>
                  <a:pt x="365594" y="163334"/>
                </a:lnTo>
                <a:lnTo>
                  <a:pt x="363766" y="163626"/>
                </a:lnTo>
                <a:lnTo>
                  <a:pt x="360070" y="165061"/>
                </a:lnTo>
                <a:lnTo>
                  <a:pt x="357797" y="167665"/>
                </a:lnTo>
                <a:lnTo>
                  <a:pt x="357885" y="171259"/>
                </a:lnTo>
                <a:lnTo>
                  <a:pt x="355993" y="173672"/>
                </a:lnTo>
                <a:lnTo>
                  <a:pt x="353313" y="175615"/>
                </a:lnTo>
                <a:lnTo>
                  <a:pt x="349643" y="175729"/>
                </a:lnTo>
                <a:lnTo>
                  <a:pt x="346278" y="171818"/>
                </a:lnTo>
                <a:lnTo>
                  <a:pt x="341629" y="171246"/>
                </a:lnTo>
                <a:lnTo>
                  <a:pt x="336740" y="173024"/>
                </a:lnTo>
                <a:lnTo>
                  <a:pt x="334441" y="173964"/>
                </a:lnTo>
                <a:lnTo>
                  <a:pt x="331660" y="175094"/>
                </a:lnTo>
                <a:lnTo>
                  <a:pt x="325551" y="177393"/>
                </a:lnTo>
                <a:lnTo>
                  <a:pt x="324053" y="179997"/>
                </a:lnTo>
                <a:lnTo>
                  <a:pt x="323049" y="181711"/>
                </a:lnTo>
                <a:lnTo>
                  <a:pt x="323621" y="186029"/>
                </a:lnTo>
                <a:lnTo>
                  <a:pt x="324548" y="190195"/>
                </a:lnTo>
                <a:lnTo>
                  <a:pt x="327799" y="193916"/>
                </a:lnTo>
                <a:lnTo>
                  <a:pt x="328040" y="198424"/>
                </a:lnTo>
                <a:lnTo>
                  <a:pt x="326351" y="202844"/>
                </a:lnTo>
                <a:lnTo>
                  <a:pt x="325018" y="204647"/>
                </a:lnTo>
                <a:lnTo>
                  <a:pt x="322706" y="207695"/>
                </a:lnTo>
                <a:lnTo>
                  <a:pt x="315912" y="211747"/>
                </a:lnTo>
                <a:lnTo>
                  <a:pt x="312458" y="213334"/>
                </a:lnTo>
                <a:lnTo>
                  <a:pt x="310476" y="214248"/>
                </a:lnTo>
                <a:lnTo>
                  <a:pt x="305854" y="214350"/>
                </a:lnTo>
                <a:lnTo>
                  <a:pt x="301993" y="216776"/>
                </a:lnTo>
                <a:lnTo>
                  <a:pt x="299935" y="221500"/>
                </a:lnTo>
                <a:lnTo>
                  <a:pt x="297954" y="222770"/>
                </a:lnTo>
                <a:lnTo>
                  <a:pt x="295224" y="224523"/>
                </a:lnTo>
                <a:lnTo>
                  <a:pt x="288645" y="226059"/>
                </a:lnTo>
                <a:lnTo>
                  <a:pt x="285394" y="226136"/>
                </a:lnTo>
                <a:lnTo>
                  <a:pt x="280390" y="226288"/>
                </a:lnTo>
                <a:lnTo>
                  <a:pt x="270789" y="222592"/>
                </a:lnTo>
                <a:lnTo>
                  <a:pt x="265823" y="222046"/>
                </a:lnTo>
                <a:lnTo>
                  <a:pt x="262280" y="221653"/>
                </a:lnTo>
                <a:lnTo>
                  <a:pt x="255130" y="221640"/>
                </a:lnTo>
                <a:lnTo>
                  <a:pt x="251574" y="221792"/>
                </a:lnTo>
                <a:lnTo>
                  <a:pt x="248361" y="221945"/>
                </a:lnTo>
                <a:lnTo>
                  <a:pt x="241820" y="222224"/>
                </a:lnTo>
                <a:lnTo>
                  <a:pt x="238759" y="223253"/>
                </a:lnTo>
                <a:lnTo>
                  <a:pt x="236042" y="224154"/>
                </a:lnTo>
                <a:lnTo>
                  <a:pt x="230289" y="226555"/>
                </a:lnTo>
                <a:lnTo>
                  <a:pt x="227622" y="231190"/>
                </a:lnTo>
                <a:lnTo>
                  <a:pt x="227634" y="236804"/>
                </a:lnTo>
                <a:lnTo>
                  <a:pt x="230060" y="241096"/>
                </a:lnTo>
                <a:lnTo>
                  <a:pt x="235115" y="242925"/>
                </a:lnTo>
                <a:lnTo>
                  <a:pt x="239306" y="245008"/>
                </a:lnTo>
                <a:lnTo>
                  <a:pt x="244462" y="245465"/>
                </a:lnTo>
                <a:lnTo>
                  <a:pt x="246583" y="249326"/>
                </a:lnTo>
                <a:lnTo>
                  <a:pt x="245236" y="254215"/>
                </a:lnTo>
                <a:lnTo>
                  <a:pt x="242938" y="257936"/>
                </a:lnTo>
                <a:lnTo>
                  <a:pt x="238417" y="259473"/>
                </a:lnTo>
                <a:lnTo>
                  <a:pt x="236092" y="262407"/>
                </a:lnTo>
                <a:lnTo>
                  <a:pt x="234480" y="265417"/>
                </a:lnTo>
                <a:lnTo>
                  <a:pt x="234848" y="268871"/>
                </a:lnTo>
                <a:lnTo>
                  <a:pt x="237655" y="271919"/>
                </a:lnTo>
                <a:lnTo>
                  <a:pt x="240131" y="274396"/>
                </a:lnTo>
                <a:lnTo>
                  <a:pt x="243979" y="275297"/>
                </a:lnTo>
                <a:lnTo>
                  <a:pt x="244779" y="279018"/>
                </a:lnTo>
                <a:lnTo>
                  <a:pt x="241287" y="282816"/>
                </a:lnTo>
                <a:lnTo>
                  <a:pt x="237477" y="286651"/>
                </a:lnTo>
                <a:lnTo>
                  <a:pt x="231889" y="290080"/>
                </a:lnTo>
                <a:lnTo>
                  <a:pt x="228853" y="291122"/>
                </a:lnTo>
                <a:lnTo>
                  <a:pt x="226212" y="29204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665950" y="3412476"/>
            <a:ext cx="921431" cy="672690"/>
          </a:xfrm>
          <a:custGeom>
            <a:avLst/>
            <a:gdLst/>
            <a:ahLst/>
            <a:cxnLst/>
            <a:rect l="l" t="t" r="r" b="b"/>
            <a:pathLst>
              <a:path w="1351432" h="986612">
                <a:moveTo>
                  <a:pt x="246316" y="659612"/>
                </a:moveTo>
                <a:lnTo>
                  <a:pt x="246367" y="659269"/>
                </a:lnTo>
                <a:lnTo>
                  <a:pt x="246430" y="658926"/>
                </a:lnTo>
                <a:lnTo>
                  <a:pt x="246481" y="658621"/>
                </a:lnTo>
                <a:lnTo>
                  <a:pt x="247230" y="655472"/>
                </a:lnTo>
                <a:lnTo>
                  <a:pt x="249885" y="649211"/>
                </a:lnTo>
                <a:lnTo>
                  <a:pt x="252285" y="647026"/>
                </a:lnTo>
                <a:lnTo>
                  <a:pt x="255904" y="643788"/>
                </a:lnTo>
                <a:lnTo>
                  <a:pt x="266522" y="643077"/>
                </a:lnTo>
                <a:lnTo>
                  <a:pt x="270471" y="640270"/>
                </a:lnTo>
                <a:lnTo>
                  <a:pt x="273824" y="637870"/>
                </a:lnTo>
                <a:lnTo>
                  <a:pt x="279869" y="631545"/>
                </a:lnTo>
                <a:lnTo>
                  <a:pt x="280987" y="627583"/>
                </a:lnTo>
                <a:lnTo>
                  <a:pt x="281724" y="624941"/>
                </a:lnTo>
                <a:lnTo>
                  <a:pt x="280669" y="619124"/>
                </a:lnTo>
                <a:lnTo>
                  <a:pt x="279349" y="616711"/>
                </a:lnTo>
                <a:lnTo>
                  <a:pt x="277380" y="613105"/>
                </a:lnTo>
                <a:lnTo>
                  <a:pt x="270598" y="607872"/>
                </a:lnTo>
                <a:lnTo>
                  <a:pt x="267017" y="605840"/>
                </a:lnTo>
                <a:lnTo>
                  <a:pt x="264883" y="604596"/>
                </a:lnTo>
                <a:lnTo>
                  <a:pt x="260032" y="603262"/>
                </a:lnTo>
                <a:lnTo>
                  <a:pt x="257594" y="602741"/>
                </a:lnTo>
                <a:lnTo>
                  <a:pt x="253110" y="601802"/>
                </a:lnTo>
                <a:lnTo>
                  <a:pt x="243801" y="600036"/>
                </a:lnTo>
                <a:lnTo>
                  <a:pt x="239306" y="600951"/>
                </a:lnTo>
                <a:lnTo>
                  <a:pt x="236689" y="601471"/>
                </a:lnTo>
                <a:lnTo>
                  <a:pt x="232435" y="605180"/>
                </a:lnTo>
                <a:lnTo>
                  <a:pt x="229882" y="606018"/>
                </a:lnTo>
                <a:lnTo>
                  <a:pt x="226491" y="607136"/>
                </a:lnTo>
                <a:lnTo>
                  <a:pt x="219316" y="608202"/>
                </a:lnTo>
                <a:lnTo>
                  <a:pt x="215747" y="608012"/>
                </a:lnTo>
                <a:lnTo>
                  <a:pt x="212153" y="607809"/>
                </a:lnTo>
                <a:lnTo>
                  <a:pt x="205371" y="604786"/>
                </a:lnTo>
                <a:lnTo>
                  <a:pt x="201802" y="604380"/>
                </a:lnTo>
                <a:lnTo>
                  <a:pt x="199148" y="604100"/>
                </a:lnTo>
                <a:lnTo>
                  <a:pt x="193433" y="603364"/>
                </a:lnTo>
                <a:lnTo>
                  <a:pt x="191160" y="604761"/>
                </a:lnTo>
                <a:lnTo>
                  <a:pt x="188836" y="606158"/>
                </a:lnTo>
                <a:lnTo>
                  <a:pt x="188188" y="612813"/>
                </a:lnTo>
                <a:lnTo>
                  <a:pt x="185851" y="614171"/>
                </a:lnTo>
                <a:lnTo>
                  <a:pt x="183083" y="615797"/>
                </a:lnTo>
                <a:lnTo>
                  <a:pt x="176161" y="614845"/>
                </a:lnTo>
                <a:lnTo>
                  <a:pt x="173037" y="614171"/>
                </a:lnTo>
                <a:lnTo>
                  <a:pt x="169481" y="613384"/>
                </a:lnTo>
                <a:lnTo>
                  <a:pt x="163309" y="608964"/>
                </a:lnTo>
                <a:lnTo>
                  <a:pt x="159740" y="608126"/>
                </a:lnTo>
                <a:lnTo>
                  <a:pt x="154635" y="606932"/>
                </a:lnTo>
                <a:lnTo>
                  <a:pt x="143992" y="607225"/>
                </a:lnTo>
                <a:lnTo>
                  <a:pt x="138734" y="607415"/>
                </a:lnTo>
                <a:lnTo>
                  <a:pt x="135331" y="607529"/>
                </a:lnTo>
                <a:lnTo>
                  <a:pt x="128587" y="609244"/>
                </a:lnTo>
                <a:lnTo>
                  <a:pt x="125209" y="608863"/>
                </a:lnTo>
                <a:lnTo>
                  <a:pt x="122605" y="608571"/>
                </a:lnTo>
                <a:lnTo>
                  <a:pt x="117690" y="606539"/>
                </a:lnTo>
                <a:lnTo>
                  <a:pt x="115290" y="605472"/>
                </a:lnTo>
                <a:lnTo>
                  <a:pt x="111315" y="603669"/>
                </a:lnTo>
                <a:lnTo>
                  <a:pt x="104254" y="598055"/>
                </a:lnTo>
                <a:lnTo>
                  <a:pt x="100088" y="596772"/>
                </a:lnTo>
                <a:lnTo>
                  <a:pt x="96316" y="595629"/>
                </a:lnTo>
                <a:lnTo>
                  <a:pt x="88226" y="596366"/>
                </a:lnTo>
                <a:lnTo>
                  <a:pt x="84378" y="595553"/>
                </a:lnTo>
                <a:lnTo>
                  <a:pt x="81813" y="595045"/>
                </a:lnTo>
                <a:lnTo>
                  <a:pt x="76492" y="593839"/>
                </a:lnTo>
                <a:lnTo>
                  <a:pt x="74460" y="592175"/>
                </a:lnTo>
                <a:lnTo>
                  <a:pt x="71831" y="590016"/>
                </a:lnTo>
                <a:lnTo>
                  <a:pt x="68897" y="583539"/>
                </a:lnTo>
                <a:lnTo>
                  <a:pt x="67690" y="580339"/>
                </a:lnTo>
                <a:lnTo>
                  <a:pt x="66179" y="576249"/>
                </a:lnTo>
                <a:lnTo>
                  <a:pt x="66128" y="567181"/>
                </a:lnTo>
                <a:lnTo>
                  <a:pt x="64325" y="563181"/>
                </a:lnTo>
                <a:lnTo>
                  <a:pt x="62382" y="558965"/>
                </a:lnTo>
                <a:lnTo>
                  <a:pt x="55295" y="552513"/>
                </a:lnTo>
                <a:lnTo>
                  <a:pt x="52831" y="548576"/>
                </a:lnTo>
                <a:lnTo>
                  <a:pt x="50622" y="544995"/>
                </a:lnTo>
                <a:lnTo>
                  <a:pt x="48234" y="536638"/>
                </a:lnTo>
                <a:lnTo>
                  <a:pt x="45592" y="533349"/>
                </a:lnTo>
                <a:lnTo>
                  <a:pt x="43281" y="530466"/>
                </a:lnTo>
                <a:lnTo>
                  <a:pt x="35940" y="527405"/>
                </a:lnTo>
                <a:lnTo>
                  <a:pt x="33997" y="524294"/>
                </a:lnTo>
                <a:lnTo>
                  <a:pt x="32613" y="522096"/>
                </a:lnTo>
                <a:lnTo>
                  <a:pt x="33134" y="516394"/>
                </a:lnTo>
                <a:lnTo>
                  <a:pt x="31826" y="514146"/>
                </a:lnTo>
                <a:lnTo>
                  <a:pt x="30479" y="511860"/>
                </a:lnTo>
                <a:lnTo>
                  <a:pt x="26466" y="507225"/>
                </a:lnTo>
                <a:lnTo>
                  <a:pt x="23850" y="507263"/>
                </a:lnTo>
                <a:lnTo>
                  <a:pt x="21412" y="507288"/>
                </a:lnTo>
                <a:lnTo>
                  <a:pt x="18922" y="513003"/>
                </a:lnTo>
                <a:lnTo>
                  <a:pt x="16598" y="513778"/>
                </a:lnTo>
                <a:lnTo>
                  <a:pt x="14452" y="514515"/>
                </a:lnTo>
                <a:lnTo>
                  <a:pt x="9563" y="514108"/>
                </a:lnTo>
                <a:lnTo>
                  <a:pt x="7543" y="513054"/>
                </a:lnTo>
                <a:lnTo>
                  <a:pt x="5130" y="511809"/>
                </a:lnTo>
                <a:lnTo>
                  <a:pt x="1574" y="507263"/>
                </a:lnTo>
                <a:lnTo>
                  <a:pt x="660" y="504736"/>
                </a:lnTo>
                <a:lnTo>
                  <a:pt x="0" y="502932"/>
                </a:lnTo>
                <a:lnTo>
                  <a:pt x="660" y="497103"/>
                </a:lnTo>
                <a:lnTo>
                  <a:pt x="154533" y="406857"/>
                </a:lnTo>
                <a:lnTo>
                  <a:pt x="156514" y="406984"/>
                </a:lnTo>
                <a:lnTo>
                  <a:pt x="158343" y="406958"/>
                </a:lnTo>
                <a:lnTo>
                  <a:pt x="159524" y="406387"/>
                </a:lnTo>
                <a:lnTo>
                  <a:pt x="161874" y="405206"/>
                </a:lnTo>
                <a:lnTo>
                  <a:pt x="164553" y="400240"/>
                </a:lnTo>
                <a:lnTo>
                  <a:pt x="165798" y="397941"/>
                </a:lnTo>
                <a:lnTo>
                  <a:pt x="167055" y="395554"/>
                </a:lnTo>
                <a:lnTo>
                  <a:pt x="167627" y="389813"/>
                </a:lnTo>
                <a:lnTo>
                  <a:pt x="169417" y="387794"/>
                </a:lnTo>
                <a:lnTo>
                  <a:pt x="171437" y="385495"/>
                </a:lnTo>
                <a:lnTo>
                  <a:pt x="177571" y="383603"/>
                </a:lnTo>
                <a:lnTo>
                  <a:pt x="180276" y="382231"/>
                </a:lnTo>
                <a:lnTo>
                  <a:pt x="182930" y="380885"/>
                </a:lnTo>
                <a:lnTo>
                  <a:pt x="189356" y="379425"/>
                </a:lnTo>
                <a:lnTo>
                  <a:pt x="190919" y="376897"/>
                </a:lnTo>
                <a:lnTo>
                  <a:pt x="191960" y="375208"/>
                </a:lnTo>
                <a:lnTo>
                  <a:pt x="191325" y="370890"/>
                </a:lnTo>
                <a:lnTo>
                  <a:pt x="190919" y="368934"/>
                </a:lnTo>
                <a:lnTo>
                  <a:pt x="190398" y="366433"/>
                </a:lnTo>
                <a:lnTo>
                  <a:pt x="187312" y="362038"/>
                </a:lnTo>
                <a:lnTo>
                  <a:pt x="186804" y="359511"/>
                </a:lnTo>
                <a:lnTo>
                  <a:pt x="186181" y="356234"/>
                </a:lnTo>
                <a:lnTo>
                  <a:pt x="186778" y="349491"/>
                </a:lnTo>
                <a:lnTo>
                  <a:pt x="187312" y="346214"/>
                </a:lnTo>
                <a:lnTo>
                  <a:pt x="187820" y="342938"/>
                </a:lnTo>
                <a:lnTo>
                  <a:pt x="192036" y="336549"/>
                </a:lnTo>
                <a:lnTo>
                  <a:pt x="190919" y="333413"/>
                </a:lnTo>
                <a:lnTo>
                  <a:pt x="190080" y="331050"/>
                </a:lnTo>
                <a:lnTo>
                  <a:pt x="183680" y="329933"/>
                </a:lnTo>
                <a:lnTo>
                  <a:pt x="182714" y="327634"/>
                </a:lnTo>
                <a:lnTo>
                  <a:pt x="181686" y="325196"/>
                </a:lnTo>
                <a:lnTo>
                  <a:pt x="183133" y="319544"/>
                </a:lnTo>
                <a:lnTo>
                  <a:pt x="184403" y="317233"/>
                </a:lnTo>
                <a:lnTo>
                  <a:pt x="186181" y="313969"/>
                </a:lnTo>
                <a:lnTo>
                  <a:pt x="193001" y="310070"/>
                </a:lnTo>
                <a:lnTo>
                  <a:pt x="195516" y="307327"/>
                </a:lnTo>
                <a:lnTo>
                  <a:pt x="197700" y="304939"/>
                </a:lnTo>
                <a:lnTo>
                  <a:pt x="200609" y="298818"/>
                </a:lnTo>
                <a:lnTo>
                  <a:pt x="203250" y="296925"/>
                </a:lnTo>
                <a:lnTo>
                  <a:pt x="206324" y="294728"/>
                </a:lnTo>
                <a:lnTo>
                  <a:pt x="214020" y="293128"/>
                </a:lnTo>
                <a:lnTo>
                  <a:pt x="217741" y="292341"/>
                </a:lnTo>
                <a:lnTo>
                  <a:pt x="220459" y="291769"/>
                </a:lnTo>
                <a:lnTo>
                  <a:pt x="226212" y="292049"/>
                </a:lnTo>
                <a:lnTo>
                  <a:pt x="228853" y="291122"/>
                </a:lnTo>
                <a:lnTo>
                  <a:pt x="231889" y="290080"/>
                </a:lnTo>
                <a:lnTo>
                  <a:pt x="237477" y="286651"/>
                </a:lnTo>
                <a:lnTo>
                  <a:pt x="239712" y="284378"/>
                </a:lnTo>
                <a:lnTo>
                  <a:pt x="241287" y="282816"/>
                </a:lnTo>
                <a:lnTo>
                  <a:pt x="244779" y="279018"/>
                </a:lnTo>
                <a:lnTo>
                  <a:pt x="244322" y="276885"/>
                </a:lnTo>
                <a:lnTo>
                  <a:pt x="243979" y="275297"/>
                </a:lnTo>
                <a:lnTo>
                  <a:pt x="240131" y="274396"/>
                </a:lnTo>
                <a:lnTo>
                  <a:pt x="238988" y="273265"/>
                </a:lnTo>
                <a:lnTo>
                  <a:pt x="237655" y="271919"/>
                </a:lnTo>
                <a:lnTo>
                  <a:pt x="234848" y="268871"/>
                </a:lnTo>
                <a:lnTo>
                  <a:pt x="234657" y="266979"/>
                </a:lnTo>
                <a:lnTo>
                  <a:pt x="234480" y="265417"/>
                </a:lnTo>
                <a:lnTo>
                  <a:pt x="236092" y="262407"/>
                </a:lnTo>
                <a:lnTo>
                  <a:pt x="237058" y="261175"/>
                </a:lnTo>
                <a:lnTo>
                  <a:pt x="238417" y="259473"/>
                </a:lnTo>
                <a:lnTo>
                  <a:pt x="242938" y="257936"/>
                </a:lnTo>
                <a:lnTo>
                  <a:pt x="244081" y="256108"/>
                </a:lnTo>
                <a:lnTo>
                  <a:pt x="245236" y="254215"/>
                </a:lnTo>
                <a:lnTo>
                  <a:pt x="246583" y="249326"/>
                </a:lnTo>
                <a:lnTo>
                  <a:pt x="245516" y="247408"/>
                </a:lnTo>
                <a:lnTo>
                  <a:pt x="244462" y="245465"/>
                </a:lnTo>
                <a:lnTo>
                  <a:pt x="239306" y="245008"/>
                </a:lnTo>
                <a:lnTo>
                  <a:pt x="237312" y="244017"/>
                </a:lnTo>
                <a:lnTo>
                  <a:pt x="235115" y="242925"/>
                </a:lnTo>
                <a:lnTo>
                  <a:pt x="230060" y="241096"/>
                </a:lnTo>
                <a:lnTo>
                  <a:pt x="228853" y="238950"/>
                </a:lnTo>
                <a:lnTo>
                  <a:pt x="227634" y="236804"/>
                </a:lnTo>
                <a:lnTo>
                  <a:pt x="227622" y="231190"/>
                </a:lnTo>
                <a:lnTo>
                  <a:pt x="228853" y="229057"/>
                </a:lnTo>
                <a:lnTo>
                  <a:pt x="230289" y="226555"/>
                </a:lnTo>
                <a:lnTo>
                  <a:pt x="236042" y="224154"/>
                </a:lnTo>
                <a:lnTo>
                  <a:pt x="238759" y="223253"/>
                </a:lnTo>
                <a:lnTo>
                  <a:pt x="241820" y="222224"/>
                </a:lnTo>
                <a:lnTo>
                  <a:pt x="248361" y="221945"/>
                </a:lnTo>
                <a:lnTo>
                  <a:pt x="251574" y="221792"/>
                </a:lnTo>
                <a:lnTo>
                  <a:pt x="255130" y="221640"/>
                </a:lnTo>
                <a:lnTo>
                  <a:pt x="262280" y="221653"/>
                </a:lnTo>
                <a:lnTo>
                  <a:pt x="265823" y="222046"/>
                </a:lnTo>
                <a:lnTo>
                  <a:pt x="270789" y="222592"/>
                </a:lnTo>
                <a:lnTo>
                  <a:pt x="280390" y="226288"/>
                </a:lnTo>
                <a:lnTo>
                  <a:pt x="285394" y="226136"/>
                </a:lnTo>
                <a:lnTo>
                  <a:pt x="288645" y="226059"/>
                </a:lnTo>
                <a:lnTo>
                  <a:pt x="295224" y="224523"/>
                </a:lnTo>
                <a:lnTo>
                  <a:pt x="297954" y="222770"/>
                </a:lnTo>
                <a:lnTo>
                  <a:pt x="299935" y="221500"/>
                </a:lnTo>
                <a:lnTo>
                  <a:pt x="301993" y="216776"/>
                </a:lnTo>
                <a:lnTo>
                  <a:pt x="303999" y="215518"/>
                </a:lnTo>
                <a:lnTo>
                  <a:pt x="305854" y="214350"/>
                </a:lnTo>
                <a:lnTo>
                  <a:pt x="310476" y="214248"/>
                </a:lnTo>
                <a:lnTo>
                  <a:pt x="312458" y="213334"/>
                </a:lnTo>
                <a:lnTo>
                  <a:pt x="315912" y="211747"/>
                </a:lnTo>
                <a:lnTo>
                  <a:pt x="322706" y="207695"/>
                </a:lnTo>
                <a:lnTo>
                  <a:pt x="325018" y="204647"/>
                </a:lnTo>
                <a:lnTo>
                  <a:pt x="326351" y="202844"/>
                </a:lnTo>
                <a:lnTo>
                  <a:pt x="328040" y="198424"/>
                </a:lnTo>
                <a:lnTo>
                  <a:pt x="327913" y="196189"/>
                </a:lnTo>
                <a:lnTo>
                  <a:pt x="327799" y="193916"/>
                </a:lnTo>
                <a:lnTo>
                  <a:pt x="324548" y="190195"/>
                </a:lnTo>
                <a:lnTo>
                  <a:pt x="324053" y="187959"/>
                </a:lnTo>
                <a:lnTo>
                  <a:pt x="323621" y="186029"/>
                </a:lnTo>
                <a:lnTo>
                  <a:pt x="323049" y="181711"/>
                </a:lnTo>
                <a:lnTo>
                  <a:pt x="324053" y="179997"/>
                </a:lnTo>
                <a:lnTo>
                  <a:pt x="325551" y="177393"/>
                </a:lnTo>
                <a:lnTo>
                  <a:pt x="331660" y="175094"/>
                </a:lnTo>
                <a:lnTo>
                  <a:pt x="334441" y="173964"/>
                </a:lnTo>
                <a:lnTo>
                  <a:pt x="336740" y="173024"/>
                </a:lnTo>
                <a:lnTo>
                  <a:pt x="341629" y="171246"/>
                </a:lnTo>
                <a:lnTo>
                  <a:pt x="344106" y="171538"/>
                </a:lnTo>
                <a:lnTo>
                  <a:pt x="346278" y="171818"/>
                </a:lnTo>
                <a:lnTo>
                  <a:pt x="349643" y="175729"/>
                </a:lnTo>
                <a:lnTo>
                  <a:pt x="351828" y="175653"/>
                </a:lnTo>
                <a:lnTo>
                  <a:pt x="353313" y="175615"/>
                </a:lnTo>
                <a:lnTo>
                  <a:pt x="355993" y="173672"/>
                </a:lnTo>
                <a:lnTo>
                  <a:pt x="356908" y="172516"/>
                </a:lnTo>
                <a:lnTo>
                  <a:pt x="357885" y="171259"/>
                </a:lnTo>
                <a:lnTo>
                  <a:pt x="357797" y="167665"/>
                </a:lnTo>
                <a:lnTo>
                  <a:pt x="358851" y="166471"/>
                </a:lnTo>
                <a:lnTo>
                  <a:pt x="360070" y="165061"/>
                </a:lnTo>
                <a:lnTo>
                  <a:pt x="363766" y="163626"/>
                </a:lnTo>
                <a:lnTo>
                  <a:pt x="365594" y="163334"/>
                </a:lnTo>
                <a:lnTo>
                  <a:pt x="369633" y="162686"/>
                </a:lnTo>
                <a:lnTo>
                  <a:pt x="377748" y="165709"/>
                </a:lnTo>
                <a:lnTo>
                  <a:pt x="381787" y="165265"/>
                </a:lnTo>
                <a:lnTo>
                  <a:pt x="384644" y="164934"/>
                </a:lnTo>
                <a:lnTo>
                  <a:pt x="389928" y="162331"/>
                </a:lnTo>
                <a:lnTo>
                  <a:pt x="392658" y="161391"/>
                </a:lnTo>
                <a:lnTo>
                  <a:pt x="395236" y="160502"/>
                </a:lnTo>
                <a:lnTo>
                  <a:pt x="400329" y="158267"/>
                </a:lnTo>
                <a:lnTo>
                  <a:pt x="403047" y="158013"/>
                </a:lnTo>
                <a:lnTo>
                  <a:pt x="406196" y="157721"/>
                </a:lnTo>
                <a:lnTo>
                  <a:pt x="412648" y="160794"/>
                </a:lnTo>
                <a:lnTo>
                  <a:pt x="415620" y="159702"/>
                </a:lnTo>
                <a:lnTo>
                  <a:pt x="418566" y="158661"/>
                </a:lnTo>
                <a:lnTo>
                  <a:pt x="422668" y="153314"/>
                </a:lnTo>
                <a:lnTo>
                  <a:pt x="424078" y="150507"/>
                </a:lnTo>
                <a:lnTo>
                  <a:pt x="425094" y="148501"/>
                </a:lnTo>
                <a:lnTo>
                  <a:pt x="426110" y="143827"/>
                </a:lnTo>
                <a:lnTo>
                  <a:pt x="425767" y="141579"/>
                </a:lnTo>
                <a:lnTo>
                  <a:pt x="425399" y="139153"/>
                </a:lnTo>
                <a:lnTo>
                  <a:pt x="421182" y="135343"/>
                </a:lnTo>
                <a:lnTo>
                  <a:pt x="421182" y="132892"/>
                </a:lnTo>
                <a:lnTo>
                  <a:pt x="421157" y="130149"/>
                </a:lnTo>
                <a:lnTo>
                  <a:pt x="423976" y="124739"/>
                </a:lnTo>
                <a:lnTo>
                  <a:pt x="426250" y="123228"/>
                </a:lnTo>
                <a:lnTo>
                  <a:pt x="428574" y="121678"/>
                </a:lnTo>
                <a:lnTo>
                  <a:pt x="434581" y="122148"/>
                </a:lnTo>
                <a:lnTo>
                  <a:pt x="437362" y="122250"/>
                </a:lnTo>
                <a:lnTo>
                  <a:pt x="441896" y="122453"/>
                </a:lnTo>
                <a:lnTo>
                  <a:pt x="450773" y="126212"/>
                </a:lnTo>
                <a:lnTo>
                  <a:pt x="455244" y="125399"/>
                </a:lnTo>
                <a:lnTo>
                  <a:pt x="457593" y="124955"/>
                </a:lnTo>
                <a:lnTo>
                  <a:pt x="461340" y="121678"/>
                </a:lnTo>
                <a:lnTo>
                  <a:pt x="463448" y="120573"/>
                </a:lnTo>
                <a:lnTo>
                  <a:pt x="465937" y="119252"/>
                </a:lnTo>
                <a:lnTo>
                  <a:pt x="471385" y="117462"/>
                </a:lnTo>
                <a:lnTo>
                  <a:pt x="473595" y="115722"/>
                </a:lnTo>
                <a:lnTo>
                  <a:pt x="474662" y="114909"/>
                </a:lnTo>
                <a:lnTo>
                  <a:pt x="475678" y="111404"/>
                </a:lnTo>
                <a:lnTo>
                  <a:pt x="476999" y="111632"/>
                </a:lnTo>
                <a:lnTo>
                  <a:pt x="479348" y="112013"/>
                </a:lnTo>
                <a:lnTo>
                  <a:pt x="479018" y="118579"/>
                </a:lnTo>
                <a:lnTo>
                  <a:pt x="480364" y="120573"/>
                </a:lnTo>
                <a:lnTo>
                  <a:pt x="481647" y="122427"/>
                </a:lnTo>
                <a:lnTo>
                  <a:pt x="485025" y="125793"/>
                </a:lnTo>
                <a:lnTo>
                  <a:pt x="487133" y="126593"/>
                </a:lnTo>
                <a:lnTo>
                  <a:pt x="489559" y="127533"/>
                </a:lnTo>
                <a:lnTo>
                  <a:pt x="494995" y="127165"/>
                </a:lnTo>
                <a:lnTo>
                  <a:pt x="497522" y="126593"/>
                </a:lnTo>
                <a:lnTo>
                  <a:pt x="499287" y="126212"/>
                </a:lnTo>
                <a:lnTo>
                  <a:pt x="502284" y="123837"/>
                </a:lnTo>
                <a:lnTo>
                  <a:pt x="504050" y="123469"/>
                </a:lnTo>
                <a:lnTo>
                  <a:pt x="507237" y="122770"/>
                </a:lnTo>
                <a:lnTo>
                  <a:pt x="514349" y="121932"/>
                </a:lnTo>
                <a:lnTo>
                  <a:pt x="517093" y="123697"/>
                </a:lnTo>
                <a:lnTo>
                  <a:pt x="518159" y="124383"/>
                </a:lnTo>
                <a:lnTo>
                  <a:pt x="518540" y="127241"/>
                </a:lnTo>
                <a:lnTo>
                  <a:pt x="519264" y="128282"/>
                </a:lnTo>
                <a:lnTo>
                  <a:pt x="520204" y="129628"/>
                </a:lnTo>
                <a:lnTo>
                  <a:pt x="522287" y="132422"/>
                </a:lnTo>
                <a:lnTo>
                  <a:pt x="523862" y="132892"/>
                </a:lnTo>
                <a:lnTo>
                  <a:pt x="525462" y="133349"/>
                </a:lnTo>
                <a:lnTo>
                  <a:pt x="529132" y="132575"/>
                </a:lnTo>
                <a:lnTo>
                  <a:pt x="530377" y="131432"/>
                </a:lnTo>
                <a:lnTo>
                  <a:pt x="532015" y="129933"/>
                </a:lnTo>
                <a:lnTo>
                  <a:pt x="533069" y="125196"/>
                </a:lnTo>
                <a:lnTo>
                  <a:pt x="533044" y="122974"/>
                </a:lnTo>
                <a:lnTo>
                  <a:pt x="533018" y="120865"/>
                </a:lnTo>
                <a:lnTo>
                  <a:pt x="530097" y="117093"/>
                </a:lnTo>
                <a:lnTo>
                  <a:pt x="530377" y="114985"/>
                </a:lnTo>
                <a:lnTo>
                  <a:pt x="530567" y="113499"/>
                </a:lnTo>
                <a:lnTo>
                  <a:pt x="532307" y="110439"/>
                </a:lnTo>
                <a:lnTo>
                  <a:pt x="533768" y="109931"/>
                </a:lnTo>
                <a:lnTo>
                  <a:pt x="535431" y="109359"/>
                </a:lnTo>
                <a:lnTo>
                  <a:pt x="539127" y="111036"/>
                </a:lnTo>
                <a:lnTo>
                  <a:pt x="540537" y="112115"/>
                </a:lnTo>
                <a:lnTo>
                  <a:pt x="542404" y="113563"/>
                </a:lnTo>
                <a:lnTo>
                  <a:pt x="543750" y="118605"/>
                </a:lnTo>
                <a:lnTo>
                  <a:pt x="545604" y="120078"/>
                </a:lnTo>
                <a:lnTo>
                  <a:pt x="547611" y="121678"/>
                </a:lnTo>
                <a:lnTo>
                  <a:pt x="553059" y="122186"/>
                </a:lnTo>
                <a:lnTo>
                  <a:pt x="555269" y="123469"/>
                </a:lnTo>
                <a:lnTo>
                  <a:pt x="558380" y="125272"/>
                </a:lnTo>
                <a:lnTo>
                  <a:pt x="562673" y="131927"/>
                </a:lnTo>
                <a:lnTo>
                  <a:pt x="566140" y="132892"/>
                </a:lnTo>
                <a:lnTo>
                  <a:pt x="568096" y="133413"/>
                </a:lnTo>
                <a:lnTo>
                  <a:pt x="572185" y="132054"/>
                </a:lnTo>
                <a:lnTo>
                  <a:pt x="574103" y="131432"/>
                </a:lnTo>
                <a:lnTo>
                  <a:pt x="576757" y="130594"/>
                </a:lnTo>
                <a:lnTo>
                  <a:pt x="581393" y="126288"/>
                </a:lnTo>
                <a:lnTo>
                  <a:pt x="584149" y="126720"/>
                </a:lnTo>
                <a:lnTo>
                  <a:pt x="586358" y="127063"/>
                </a:lnTo>
                <a:lnTo>
                  <a:pt x="588581" y="132054"/>
                </a:lnTo>
                <a:lnTo>
                  <a:pt x="590664" y="132892"/>
                </a:lnTo>
                <a:lnTo>
                  <a:pt x="594956" y="134581"/>
                </a:lnTo>
                <a:lnTo>
                  <a:pt x="604710" y="134188"/>
                </a:lnTo>
                <a:lnTo>
                  <a:pt x="609155" y="132892"/>
                </a:lnTo>
                <a:lnTo>
                  <a:pt x="614629" y="131279"/>
                </a:lnTo>
                <a:lnTo>
                  <a:pt x="623023" y="122580"/>
                </a:lnTo>
                <a:lnTo>
                  <a:pt x="628357" y="120573"/>
                </a:lnTo>
                <a:lnTo>
                  <a:pt x="632294" y="119075"/>
                </a:lnTo>
                <a:lnTo>
                  <a:pt x="640829" y="118351"/>
                </a:lnTo>
                <a:lnTo>
                  <a:pt x="645020" y="118033"/>
                </a:lnTo>
                <a:lnTo>
                  <a:pt x="649808" y="117665"/>
                </a:lnTo>
                <a:lnTo>
                  <a:pt x="659536" y="118998"/>
                </a:lnTo>
                <a:lnTo>
                  <a:pt x="664235" y="118033"/>
                </a:lnTo>
                <a:lnTo>
                  <a:pt x="676165" y="113734"/>
                </a:lnTo>
                <a:lnTo>
                  <a:pt x="687624" y="107977"/>
                </a:lnTo>
                <a:lnTo>
                  <a:pt x="687781" y="107886"/>
                </a:lnTo>
                <a:lnTo>
                  <a:pt x="691921" y="105460"/>
                </a:lnTo>
                <a:lnTo>
                  <a:pt x="698487" y="97828"/>
                </a:lnTo>
                <a:lnTo>
                  <a:pt x="703008" y="96278"/>
                </a:lnTo>
                <a:lnTo>
                  <a:pt x="706437" y="95122"/>
                </a:lnTo>
                <a:lnTo>
                  <a:pt x="713905" y="96685"/>
                </a:lnTo>
                <a:lnTo>
                  <a:pt x="717499" y="96278"/>
                </a:lnTo>
                <a:lnTo>
                  <a:pt x="721944" y="95783"/>
                </a:lnTo>
                <a:lnTo>
                  <a:pt x="730516" y="93090"/>
                </a:lnTo>
                <a:lnTo>
                  <a:pt x="734910" y="92290"/>
                </a:lnTo>
                <a:lnTo>
                  <a:pt x="738949" y="91566"/>
                </a:lnTo>
                <a:lnTo>
                  <a:pt x="747115" y="90411"/>
                </a:lnTo>
                <a:lnTo>
                  <a:pt x="751204" y="90106"/>
                </a:lnTo>
                <a:lnTo>
                  <a:pt x="756094" y="89801"/>
                </a:lnTo>
                <a:lnTo>
                  <a:pt x="765936" y="90728"/>
                </a:lnTo>
                <a:lnTo>
                  <a:pt x="770788" y="90106"/>
                </a:lnTo>
                <a:lnTo>
                  <a:pt x="774496" y="89661"/>
                </a:lnTo>
                <a:lnTo>
                  <a:pt x="782586" y="89090"/>
                </a:lnTo>
                <a:lnTo>
                  <a:pt x="785279" y="86486"/>
                </a:lnTo>
                <a:lnTo>
                  <a:pt x="787653" y="84200"/>
                </a:lnTo>
                <a:lnTo>
                  <a:pt x="786663" y="76238"/>
                </a:lnTo>
                <a:lnTo>
                  <a:pt x="788911" y="73812"/>
                </a:lnTo>
                <a:lnTo>
                  <a:pt x="790676" y="71907"/>
                </a:lnTo>
                <a:lnTo>
                  <a:pt x="796391" y="71386"/>
                </a:lnTo>
                <a:lnTo>
                  <a:pt x="798690" y="70192"/>
                </a:lnTo>
                <a:lnTo>
                  <a:pt x="801814" y="68567"/>
                </a:lnTo>
                <a:lnTo>
                  <a:pt x="807389" y="64211"/>
                </a:lnTo>
                <a:lnTo>
                  <a:pt x="810285" y="62217"/>
                </a:lnTo>
                <a:lnTo>
                  <a:pt x="811834" y="61137"/>
                </a:lnTo>
                <a:lnTo>
                  <a:pt x="815581" y="59537"/>
                </a:lnTo>
                <a:lnTo>
                  <a:pt x="816444" y="57861"/>
                </a:lnTo>
                <a:lnTo>
                  <a:pt x="817879" y="55079"/>
                </a:lnTo>
                <a:lnTo>
                  <a:pt x="814539" y="47840"/>
                </a:lnTo>
                <a:lnTo>
                  <a:pt x="816444" y="45364"/>
                </a:lnTo>
                <a:lnTo>
                  <a:pt x="818502" y="42697"/>
                </a:lnTo>
                <a:lnTo>
                  <a:pt x="826198" y="42633"/>
                </a:lnTo>
                <a:lnTo>
                  <a:pt x="829500" y="41909"/>
                </a:lnTo>
                <a:lnTo>
                  <a:pt x="831875" y="41414"/>
                </a:lnTo>
                <a:lnTo>
                  <a:pt x="836929" y="41389"/>
                </a:lnTo>
                <a:lnTo>
                  <a:pt x="839088" y="40297"/>
                </a:lnTo>
                <a:lnTo>
                  <a:pt x="840676" y="39496"/>
                </a:lnTo>
                <a:lnTo>
                  <a:pt x="843191" y="36855"/>
                </a:lnTo>
                <a:lnTo>
                  <a:pt x="844181" y="35394"/>
                </a:lnTo>
                <a:lnTo>
                  <a:pt x="845604" y="33286"/>
                </a:lnTo>
                <a:lnTo>
                  <a:pt x="846010" y="27571"/>
                </a:lnTo>
                <a:lnTo>
                  <a:pt x="847978" y="25958"/>
                </a:lnTo>
                <a:lnTo>
                  <a:pt x="849731" y="24549"/>
                </a:lnTo>
                <a:lnTo>
                  <a:pt x="854595" y="24472"/>
                </a:lnTo>
                <a:lnTo>
                  <a:pt x="856856" y="24345"/>
                </a:lnTo>
                <a:lnTo>
                  <a:pt x="860031" y="24155"/>
                </a:lnTo>
                <a:lnTo>
                  <a:pt x="866368" y="25145"/>
                </a:lnTo>
                <a:lnTo>
                  <a:pt x="869543" y="25069"/>
                </a:lnTo>
                <a:lnTo>
                  <a:pt x="872870" y="24968"/>
                </a:lnTo>
                <a:lnTo>
                  <a:pt x="880021" y="25488"/>
                </a:lnTo>
                <a:lnTo>
                  <a:pt x="882776" y="23621"/>
                </a:lnTo>
                <a:lnTo>
                  <a:pt x="884326" y="22555"/>
                </a:lnTo>
                <a:lnTo>
                  <a:pt x="884821" y="18173"/>
                </a:lnTo>
                <a:lnTo>
                  <a:pt x="886218" y="16916"/>
                </a:lnTo>
                <a:lnTo>
                  <a:pt x="887183" y="16014"/>
                </a:lnTo>
                <a:lnTo>
                  <a:pt x="889787" y="14947"/>
                </a:lnTo>
                <a:lnTo>
                  <a:pt x="891108" y="14922"/>
                </a:lnTo>
                <a:lnTo>
                  <a:pt x="893406" y="14871"/>
                </a:lnTo>
                <a:lnTo>
                  <a:pt x="897547" y="17525"/>
                </a:lnTo>
                <a:lnTo>
                  <a:pt x="899807" y="17995"/>
                </a:lnTo>
                <a:lnTo>
                  <a:pt x="902144" y="18503"/>
                </a:lnTo>
                <a:lnTo>
                  <a:pt x="907211" y="17729"/>
                </a:lnTo>
                <a:lnTo>
                  <a:pt x="909408" y="18719"/>
                </a:lnTo>
                <a:lnTo>
                  <a:pt x="911885" y="19850"/>
                </a:lnTo>
                <a:lnTo>
                  <a:pt x="915136" y="24574"/>
                </a:lnTo>
                <a:lnTo>
                  <a:pt x="917206" y="26339"/>
                </a:lnTo>
                <a:lnTo>
                  <a:pt x="918921" y="27812"/>
                </a:lnTo>
                <a:lnTo>
                  <a:pt x="922210" y="31394"/>
                </a:lnTo>
                <a:lnTo>
                  <a:pt x="924445" y="31762"/>
                </a:lnTo>
                <a:lnTo>
                  <a:pt x="926325" y="32092"/>
                </a:lnTo>
                <a:lnTo>
                  <a:pt x="930020" y="30327"/>
                </a:lnTo>
                <a:lnTo>
                  <a:pt x="931684" y="29413"/>
                </a:lnTo>
                <a:lnTo>
                  <a:pt x="933792" y="28270"/>
                </a:lnTo>
                <a:lnTo>
                  <a:pt x="937488" y="25171"/>
                </a:lnTo>
                <a:lnTo>
                  <a:pt x="939126" y="23431"/>
                </a:lnTo>
                <a:lnTo>
                  <a:pt x="940765" y="21704"/>
                </a:lnTo>
                <a:lnTo>
                  <a:pt x="942759" y="16979"/>
                </a:lnTo>
                <a:lnTo>
                  <a:pt x="944752" y="15646"/>
                </a:lnTo>
                <a:lnTo>
                  <a:pt x="946289" y="14592"/>
                </a:lnTo>
                <a:lnTo>
                  <a:pt x="950290" y="13068"/>
                </a:lnTo>
                <a:lnTo>
                  <a:pt x="951979" y="13830"/>
                </a:lnTo>
                <a:lnTo>
                  <a:pt x="953782" y="14643"/>
                </a:lnTo>
                <a:lnTo>
                  <a:pt x="954087" y="19545"/>
                </a:lnTo>
                <a:lnTo>
                  <a:pt x="955598" y="20802"/>
                </a:lnTo>
                <a:lnTo>
                  <a:pt x="957833" y="22669"/>
                </a:lnTo>
                <a:lnTo>
                  <a:pt x="963904" y="23329"/>
                </a:lnTo>
                <a:lnTo>
                  <a:pt x="966660" y="24168"/>
                </a:lnTo>
                <a:lnTo>
                  <a:pt x="970203" y="25247"/>
                </a:lnTo>
                <a:lnTo>
                  <a:pt x="977620" y="26631"/>
                </a:lnTo>
                <a:lnTo>
                  <a:pt x="980808" y="28511"/>
                </a:lnTo>
                <a:lnTo>
                  <a:pt x="982319" y="29413"/>
                </a:lnTo>
                <a:lnTo>
                  <a:pt x="985189" y="31762"/>
                </a:lnTo>
                <a:lnTo>
                  <a:pt x="985875" y="33400"/>
                </a:lnTo>
                <a:lnTo>
                  <a:pt x="986751" y="35483"/>
                </a:lnTo>
                <a:lnTo>
                  <a:pt x="984440" y="40703"/>
                </a:lnTo>
                <a:lnTo>
                  <a:pt x="985875" y="42456"/>
                </a:lnTo>
                <a:lnTo>
                  <a:pt x="988225" y="45313"/>
                </a:lnTo>
                <a:lnTo>
                  <a:pt x="996721" y="45923"/>
                </a:lnTo>
                <a:lnTo>
                  <a:pt x="1000378" y="45364"/>
                </a:lnTo>
                <a:lnTo>
                  <a:pt x="1003541" y="44894"/>
                </a:lnTo>
                <a:lnTo>
                  <a:pt x="1009154" y="41274"/>
                </a:lnTo>
                <a:lnTo>
                  <a:pt x="1011605" y="39204"/>
                </a:lnTo>
                <a:lnTo>
                  <a:pt x="1014882" y="36448"/>
                </a:lnTo>
                <a:lnTo>
                  <a:pt x="1019073" y="28613"/>
                </a:lnTo>
                <a:lnTo>
                  <a:pt x="1022299" y="25793"/>
                </a:lnTo>
                <a:lnTo>
                  <a:pt x="1026871" y="21767"/>
                </a:lnTo>
                <a:lnTo>
                  <a:pt x="1038148" y="16611"/>
                </a:lnTo>
                <a:lnTo>
                  <a:pt x="1043139" y="13106"/>
                </a:lnTo>
                <a:lnTo>
                  <a:pt x="1046708" y="10591"/>
                </a:lnTo>
                <a:lnTo>
                  <a:pt x="1054519" y="4165"/>
                </a:lnTo>
                <a:lnTo>
                  <a:pt x="1059510" y="0"/>
                </a:lnTo>
                <a:lnTo>
                  <a:pt x="1061313" y="5740"/>
                </a:lnTo>
                <a:lnTo>
                  <a:pt x="1063231" y="12026"/>
                </a:lnTo>
                <a:lnTo>
                  <a:pt x="1064336" y="15938"/>
                </a:lnTo>
                <a:lnTo>
                  <a:pt x="1065961" y="21704"/>
                </a:lnTo>
                <a:lnTo>
                  <a:pt x="1068171" y="33502"/>
                </a:lnTo>
                <a:lnTo>
                  <a:pt x="1070140" y="39141"/>
                </a:lnTo>
                <a:lnTo>
                  <a:pt x="1075291" y="50566"/>
                </a:lnTo>
                <a:lnTo>
                  <a:pt x="1080960" y="62675"/>
                </a:lnTo>
                <a:lnTo>
                  <a:pt x="1081735" y="64757"/>
                </a:lnTo>
                <a:lnTo>
                  <a:pt x="1083500" y="70040"/>
                </a:lnTo>
                <a:lnTo>
                  <a:pt x="1083970" y="81572"/>
                </a:lnTo>
                <a:lnTo>
                  <a:pt x="1086573" y="86486"/>
                </a:lnTo>
                <a:lnTo>
                  <a:pt x="1089126" y="91338"/>
                </a:lnTo>
                <a:lnTo>
                  <a:pt x="1096175" y="101409"/>
                </a:lnTo>
                <a:lnTo>
                  <a:pt x="1101547" y="102450"/>
                </a:lnTo>
                <a:lnTo>
                  <a:pt x="1105738" y="103250"/>
                </a:lnTo>
                <a:lnTo>
                  <a:pt x="1112888" y="96265"/>
                </a:lnTo>
                <a:lnTo>
                  <a:pt x="1117015" y="95199"/>
                </a:lnTo>
                <a:lnTo>
                  <a:pt x="1120419" y="94322"/>
                </a:lnTo>
                <a:lnTo>
                  <a:pt x="1127975" y="92481"/>
                </a:lnTo>
                <a:lnTo>
                  <a:pt x="1131023" y="94221"/>
                </a:lnTo>
                <a:lnTo>
                  <a:pt x="1138098" y="103838"/>
                </a:lnTo>
                <a:lnTo>
                  <a:pt x="1143129" y="117297"/>
                </a:lnTo>
                <a:lnTo>
                  <a:pt x="1145031" y="122732"/>
                </a:lnTo>
                <a:lnTo>
                  <a:pt x="1148595" y="134277"/>
                </a:lnTo>
                <a:lnTo>
                  <a:pt x="1152216" y="147899"/>
                </a:lnTo>
                <a:lnTo>
                  <a:pt x="1155179" y="157530"/>
                </a:lnTo>
                <a:lnTo>
                  <a:pt x="1157008" y="162394"/>
                </a:lnTo>
                <a:lnTo>
                  <a:pt x="1162761" y="171310"/>
                </a:lnTo>
                <a:lnTo>
                  <a:pt x="1163878" y="176377"/>
                </a:lnTo>
                <a:lnTo>
                  <a:pt x="1164716" y="180149"/>
                </a:lnTo>
                <a:lnTo>
                  <a:pt x="1161605" y="188721"/>
                </a:lnTo>
                <a:lnTo>
                  <a:pt x="1163878" y="191833"/>
                </a:lnTo>
                <a:lnTo>
                  <a:pt x="1165529" y="194094"/>
                </a:lnTo>
                <a:lnTo>
                  <a:pt x="1171968" y="194068"/>
                </a:lnTo>
                <a:lnTo>
                  <a:pt x="1174508" y="195224"/>
                </a:lnTo>
                <a:lnTo>
                  <a:pt x="1179791" y="197611"/>
                </a:lnTo>
                <a:lnTo>
                  <a:pt x="1191475" y="202247"/>
                </a:lnTo>
                <a:lnTo>
                  <a:pt x="1194320" y="207302"/>
                </a:lnTo>
                <a:lnTo>
                  <a:pt x="1196199" y="219420"/>
                </a:lnTo>
                <a:lnTo>
                  <a:pt x="1194419" y="232096"/>
                </a:lnTo>
                <a:lnTo>
                  <a:pt x="1194320" y="232409"/>
                </a:lnTo>
                <a:lnTo>
                  <a:pt x="1192796" y="237121"/>
                </a:lnTo>
                <a:lnTo>
                  <a:pt x="1186052" y="244716"/>
                </a:lnTo>
                <a:lnTo>
                  <a:pt x="1182725" y="248361"/>
                </a:lnTo>
                <a:lnTo>
                  <a:pt x="1180884" y="250393"/>
                </a:lnTo>
                <a:lnTo>
                  <a:pt x="1176058" y="253364"/>
                </a:lnTo>
                <a:lnTo>
                  <a:pt x="1174508" y="255625"/>
                </a:lnTo>
                <a:lnTo>
                  <a:pt x="1172133" y="259130"/>
                </a:lnTo>
                <a:lnTo>
                  <a:pt x="1171803" y="268668"/>
                </a:lnTo>
                <a:lnTo>
                  <a:pt x="1168717" y="271576"/>
                </a:lnTo>
                <a:lnTo>
                  <a:pt x="1166240" y="273900"/>
                </a:lnTo>
                <a:lnTo>
                  <a:pt x="1155687" y="275437"/>
                </a:lnTo>
                <a:lnTo>
                  <a:pt x="1012151" y="412191"/>
                </a:lnTo>
                <a:lnTo>
                  <a:pt x="1011808" y="425094"/>
                </a:lnTo>
                <a:lnTo>
                  <a:pt x="1014120" y="424167"/>
                </a:lnTo>
                <a:lnTo>
                  <a:pt x="1017231" y="422808"/>
                </a:lnTo>
                <a:lnTo>
                  <a:pt x="1018438" y="421843"/>
                </a:lnTo>
                <a:lnTo>
                  <a:pt x="1020660" y="420090"/>
                </a:lnTo>
                <a:lnTo>
                  <a:pt x="1022921" y="414223"/>
                </a:lnTo>
                <a:lnTo>
                  <a:pt x="1025423" y="412915"/>
                </a:lnTo>
                <a:lnTo>
                  <a:pt x="1029893" y="410578"/>
                </a:lnTo>
                <a:lnTo>
                  <a:pt x="1040472" y="411441"/>
                </a:lnTo>
                <a:lnTo>
                  <a:pt x="1045489" y="411695"/>
                </a:lnTo>
                <a:lnTo>
                  <a:pt x="1048435" y="411848"/>
                </a:lnTo>
                <a:lnTo>
                  <a:pt x="1054379" y="412521"/>
                </a:lnTo>
                <a:lnTo>
                  <a:pt x="1057097" y="413638"/>
                </a:lnTo>
                <a:lnTo>
                  <a:pt x="1060297" y="414947"/>
                </a:lnTo>
                <a:lnTo>
                  <a:pt x="1065060" y="420827"/>
                </a:lnTo>
                <a:lnTo>
                  <a:pt x="1068450" y="421601"/>
                </a:lnTo>
                <a:lnTo>
                  <a:pt x="1072680" y="422592"/>
                </a:lnTo>
                <a:lnTo>
                  <a:pt x="1081277" y="418541"/>
                </a:lnTo>
                <a:lnTo>
                  <a:pt x="1085595" y="418960"/>
                </a:lnTo>
                <a:lnTo>
                  <a:pt x="1089367" y="419315"/>
                </a:lnTo>
                <a:lnTo>
                  <a:pt x="1097025" y="421525"/>
                </a:lnTo>
                <a:lnTo>
                  <a:pt x="1099858" y="424027"/>
                </a:lnTo>
                <a:lnTo>
                  <a:pt x="1106721" y="434519"/>
                </a:lnTo>
                <a:lnTo>
                  <a:pt x="1111609" y="446889"/>
                </a:lnTo>
                <a:lnTo>
                  <a:pt x="1113307" y="452475"/>
                </a:lnTo>
                <a:lnTo>
                  <a:pt x="1110564" y="463613"/>
                </a:lnTo>
                <a:lnTo>
                  <a:pt x="1114120" y="466788"/>
                </a:lnTo>
                <a:lnTo>
                  <a:pt x="1117714" y="469988"/>
                </a:lnTo>
                <a:lnTo>
                  <a:pt x="1128966" y="464985"/>
                </a:lnTo>
                <a:lnTo>
                  <a:pt x="1133436" y="466788"/>
                </a:lnTo>
                <a:lnTo>
                  <a:pt x="1138199" y="468718"/>
                </a:lnTo>
                <a:lnTo>
                  <a:pt x="1144650" y="477329"/>
                </a:lnTo>
                <a:lnTo>
                  <a:pt x="1148168" y="481025"/>
                </a:lnTo>
                <a:lnTo>
                  <a:pt x="1156241" y="490097"/>
                </a:lnTo>
                <a:lnTo>
                  <a:pt x="1165394" y="500756"/>
                </a:lnTo>
                <a:lnTo>
                  <a:pt x="1171359" y="507390"/>
                </a:lnTo>
                <a:lnTo>
                  <a:pt x="1180759" y="515775"/>
                </a:lnTo>
                <a:lnTo>
                  <a:pt x="1190389" y="524991"/>
                </a:lnTo>
                <a:lnTo>
                  <a:pt x="1191679" y="526694"/>
                </a:lnTo>
                <a:lnTo>
                  <a:pt x="1193825" y="529945"/>
                </a:lnTo>
                <a:lnTo>
                  <a:pt x="1194879" y="538111"/>
                </a:lnTo>
                <a:lnTo>
                  <a:pt x="1197228" y="541210"/>
                </a:lnTo>
                <a:lnTo>
                  <a:pt x="1200594" y="545642"/>
                </a:lnTo>
                <a:lnTo>
                  <a:pt x="1210894" y="550849"/>
                </a:lnTo>
                <a:lnTo>
                  <a:pt x="1215110" y="554494"/>
                </a:lnTo>
                <a:lnTo>
                  <a:pt x="1224932" y="562712"/>
                </a:lnTo>
                <a:lnTo>
                  <a:pt x="1233935" y="572534"/>
                </a:lnTo>
                <a:lnTo>
                  <a:pt x="1234897" y="574547"/>
                </a:lnTo>
                <a:lnTo>
                  <a:pt x="1235976" y="577583"/>
                </a:lnTo>
                <a:lnTo>
                  <a:pt x="1235151" y="584479"/>
                </a:lnTo>
                <a:lnTo>
                  <a:pt x="1233716" y="587362"/>
                </a:lnTo>
                <a:lnTo>
                  <a:pt x="1232509" y="589762"/>
                </a:lnTo>
                <a:lnTo>
                  <a:pt x="1226667" y="592073"/>
                </a:lnTo>
                <a:lnTo>
                  <a:pt x="1225740" y="594601"/>
                </a:lnTo>
                <a:lnTo>
                  <a:pt x="1223771" y="599922"/>
                </a:lnTo>
                <a:lnTo>
                  <a:pt x="1227124" y="611606"/>
                </a:lnTo>
                <a:lnTo>
                  <a:pt x="1228623" y="617054"/>
                </a:lnTo>
                <a:lnTo>
                  <a:pt x="1233262" y="628787"/>
                </a:lnTo>
                <a:lnTo>
                  <a:pt x="1238852" y="640595"/>
                </a:lnTo>
                <a:lnTo>
                  <a:pt x="1239265" y="641464"/>
                </a:lnTo>
                <a:lnTo>
                  <a:pt x="1240688" y="644474"/>
                </a:lnTo>
                <a:lnTo>
                  <a:pt x="1242479" y="651586"/>
                </a:lnTo>
                <a:lnTo>
                  <a:pt x="1245311" y="653313"/>
                </a:lnTo>
                <a:lnTo>
                  <a:pt x="1248346" y="655180"/>
                </a:lnTo>
                <a:lnTo>
                  <a:pt x="1256652" y="651243"/>
                </a:lnTo>
                <a:lnTo>
                  <a:pt x="1259560" y="653313"/>
                </a:lnTo>
                <a:lnTo>
                  <a:pt x="1262849" y="655637"/>
                </a:lnTo>
                <a:lnTo>
                  <a:pt x="1264208" y="664565"/>
                </a:lnTo>
                <a:lnTo>
                  <a:pt x="1264881" y="668527"/>
                </a:lnTo>
                <a:lnTo>
                  <a:pt x="1265720" y="673480"/>
                </a:lnTo>
                <a:lnTo>
                  <a:pt x="1265059" y="683577"/>
                </a:lnTo>
                <a:lnTo>
                  <a:pt x="1264881" y="688593"/>
                </a:lnTo>
                <a:lnTo>
                  <a:pt x="1264704" y="693356"/>
                </a:lnTo>
                <a:lnTo>
                  <a:pt x="1262011" y="703110"/>
                </a:lnTo>
                <a:lnTo>
                  <a:pt x="1263434" y="707669"/>
                </a:lnTo>
                <a:lnTo>
                  <a:pt x="1270546" y="717649"/>
                </a:lnTo>
                <a:lnTo>
                  <a:pt x="1280044" y="727800"/>
                </a:lnTo>
                <a:lnTo>
                  <a:pt x="1282280" y="731113"/>
                </a:lnTo>
                <a:lnTo>
                  <a:pt x="1286433" y="743050"/>
                </a:lnTo>
                <a:lnTo>
                  <a:pt x="1289177" y="755777"/>
                </a:lnTo>
                <a:lnTo>
                  <a:pt x="1289278" y="756475"/>
                </a:lnTo>
                <a:lnTo>
                  <a:pt x="1289913" y="761212"/>
                </a:lnTo>
                <a:lnTo>
                  <a:pt x="1288249" y="770928"/>
                </a:lnTo>
                <a:lnTo>
                  <a:pt x="1289278" y="775563"/>
                </a:lnTo>
                <a:lnTo>
                  <a:pt x="1293523" y="786695"/>
                </a:lnTo>
                <a:lnTo>
                  <a:pt x="1299978" y="799313"/>
                </a:lnTo>
                <a:lnTo>
                  <a:pt x="1305388" y="810166"/>
                </a:lnTo>
                <a:lnTo>
                  <a:pt x="1305471" y="810361"/>
                </a:lnTo>
                <a:lnTo>
                  <a:pt x="1309970" y="822034"/>
                </a:lnTo>
                <a:lnTo>
                  <a:pt x="1314684" y="834601"/>
                </a:lnTo>
                <a:lnTo>
                  <a:pt x="1315618" y="836929"/>
                </a:lnTo>
                <a:lnTo>
                  <a:pt x="1321072" y="848200"/>
                </a:lnTo>
                <a:lnTo>
                  <a:pt x="1326601" y="860550"/>
                </a:lnTo>
                <a:lnTo>
                  <a:pt x="1327454" y="863523"/>
                </a:lnTo>
                <a:lnTo>
                  <a:pt x="1328305" y="867511"/>
                </a:lnTo>
                <a:lnTo>
                  <a:pt x="1327086" y="875842"/>
                </a:lnTo>
                <a:lnTo>
                  <a:pt x="1327454" y="879944"/>
                </a:lnTo>
                <a:lnTo>
                  <a:pt x="1327848" y="884275"/>
                </a:lnTo>
                <a:lnTo>
                  <a:pt x="1328521" y="893254"/>
                </a:lnTo>
                <a:lnTo>
                  <a:pt x="1330591" y="897077"/>
                </a:lnTo>
                <a:lnTo>
                  <a:pt x="1333055" y="901649"/>
                </a:lnTo>
                <a:lnTo>
                  <a:pt x="1342974" y="906881"/>
                </a:lnTo>
                <a:lnTo>
                  <a:pt x="1345577" y="911339"/>
                </a:lnTo>
                <a:lnTo>
                  <a:pt x="1347330" y="914361"/>
                </a:lnTo>
                <a:lnTo>
                  <a:pt x="1349451" y="921410"/>
                </a:lnTo>
                <a:lnTo>
                  <a:pt x="1348955" y="924902"/>
                </a:lnTo>
                <a:lnTo>
                  <a:pt x="1348536" y="927836"/>
                </a:lnTo>
                <a:lnTo>
                  <a:pt x="1343672" y="932370"/>
                </a:lnTo>
                <a:lnTo>
                  <a:pt x="1342897" y="935253"/>
                </a:lnTo>
                <a:lnTo>
                  <a:pt x="1341805" y="939469"/>
                </a:lnTo>
                <a:lnTo>
                  <a:pt x="1341424" y="948677"/>
                </a:lnTo>
                <a:lnTo>
                  <a:pt x="1343164" y="952665"/>
                </a:lnTo>
                <a:lnTo>
                  <a:pt x="1343939" y="954506"/>
                </a:lnTo>
                <a:lnTo>
                  <a:pt x="1347812" y="956576"/>
                </a:lnTo>
                <a:lnTo>
                  <a:pt x="1348955" y="958240"/>
                </a:lnTo>
                <a:lnTo>
                  <a:pt x="1349667" y="959243"/>
                </a:lnTo>
                <a:lnTo>
                  <a:pt x="1350632" y="961478"/>
                </a:lnTo>
                <a:lnTo>
                  <a:pt x="1351432" y="963536"/>
                </a:lnTo>
                <a:lnTo>
                  <a:pt x="1283004" y="986612"/>
                </a:lnTo>
                <a:lnTo>
                  <a:pt x="1276788" y="974909"/>
                </a:lnTo>
                <a:lnTo>
                  <a:pt x="1271421" y="962904"/>
                </a:lnTo>
                <a:lnTo>
                  <a:pt x="1270673" y="960399"/>
                </a:lnTo>
                <a:lnTo>
                  <a:pt x="1269624" y="948403"/>
                </a:lnTo>
                <a:lnTo>
                  <a:pt x="1270040" y="934392"/>
                </a:lnTo>
                <a:lnTo>
                  <a:pt x="1270673" y="925855"/>
                </a:lnTo>
                <a:lnTo>
                  <a:pt x="1271193" y="919987"/>
                </a:lnTo>
                <a:lnTo>
                  <a:pt x="1274521" y="908545"/>
                </a:lnTo>
                <a:lnTo>
                  <a:pt x="1274775" y="902652"/>
                </a:lnTo>
                <a:lnTo>
                  <a:pt x="1274524" y="890230"/>
                </a:lnTo>
                <a:lnTo>
                  <a:pt x="1273009" y="876637"/>
                </a:lnTo>
                <a:lnTo>
                  <a:pt x="1272133" y="872693"/>
                </a:lnTo>
                <a:lnTo>
                  <a:pt x="1267063" y="861526"/>
                </a:lnTo>
                <a:lnTo>
                  <a:pt x="1260364" y="849309"/>
                </a:lnTo>
                <a:lnTo>
                  <a:pt x="1257871" y="843953"/>
                </a:lnTo>
                <a:lnTo>
                  <a:pt x="1254282" y="832074"/>
                </a:lnTo>
                <a:lnTo>
                  <a:pt x="1250906" y="818818"/>
                </a:lnTo>
                <a:lnTo>
                  <a:pt x="1249895" y="814946"/>
                </a:lnTo>
                <a:lnTo>
                  <a:pt x="1247131" y="802513"/>
                </a:lnTo>
                <a:lnTo>
                  <a:pt x="1243338" y="790178"/>
                </a:lnTo>
                <a:lnTo>
                  <a:pt x="1240688" y="785507"/>
                </a:lnTo>
                <a:lnTo>
                  <a:pt x="1233639" y="779056"/>
                </a:lnTo>
                <a:lnTo>
                  <a:pt x="1229969" y="776173"/>
                </a:lnTo>
                <a:lnTo>
                  <a:pt x="1225740" y="772858"/>
                </a:lnTo>
                <a:lnTo>
                  <a:pt x="1215326" y="769010"/>
                </a:lnTo>
                <a:lnTo>
                  <a:pt x="1211478" y="765289"/>
                </a:lnTo>
                <a:lnTo>
                  <a:pt x="1203892" y="756089"/>
                </a:lnTo>
                <a:lnTo>
                  <a:pt x="1196237" y="744101"/>
                </a:lnTo>
                <a:lnTo>
                  <a:pt x="1190615" y="732911"/>
                </a:lnTo>
                <a:lnTo>
                  <a:pt x="1187202" y="719879"/>
                </a:lnTo>
                <a:lnTo>
                  <a:pt x="1185385" y="705880"/>
                </a:lnTo>
                <a:lnTo>
                  <a:pt x="1185024" y="696061"/>
                </a:lnTo>
                <a:lnTo>
                  <a:pt x="1185189" y="690803"/>
                </a:lnTo>
                <a:lnTo>
                  <a:pt x="1189367" y="680681"/>
                </a:lnTo>
                <a:lnTo>
                  <a:pt x="1189367" y="675424"/>
                </a:lnTo>
                <a:lnTo>
                  <a:pt x="1189354" y="670229"/>
                </a:lnTo>
                <a:lnTo>
                  <a:pt x="1187640" y="659599"/>
                </a:lnTo>
                <a:lnTo>
                  <a:pt x="1185024" y="655129"/>
                </a:lnTo>
                <a:lnTo>
                  <a:pt x="1182585" y="650938"/>
                </a:lnTo>
                <a:lnTo>
                  <a:pt x="1174991" y="644143"/>
                </a:lnTo>
                <a:lnTo>
                  <a:pt x="1170533" y="642264"/>
                </a:lnTo>
                <a:lnTo>
                  <a:pt x="1165072" y="639978"/>
                </a:lnTo>
                <a:lnTo>
                  <a:pt x="1152423" y="638365"/>
                </a:lnTo>
                <a:lnTo>
                  <a:pt x="1146975" y="640626"/>
                </a:lnTo>
                <a:lnTo>
                  <a:pt x="1141996" y="642708"/>
                </a:lnTo>
                <a:lnTo>
                  <a:pt x="1136510" y="652995"/>
                </a:lnTo>
                <a:lnTo>
                  <a:pt x="1132827" y="656920"/>
                </a:lnTo>
                <a:lnTo>
                  <a:pt x="1124093" y="666087"/>
                </a:lnTo>
                <a:lnTo>
                  <a:pt x="1114697" y="674995"/>
                </a:lnTo>
                <a:lnTo>
                  <a:pt x="1111021" y="677925"/>
                </a:lnTo>
                <a:lnTo>
                  <a:pt x="1103617" y="681456"/>
                </a:lnTo>
                <a:lnTo>
                  <a:pt x="1100581" y="684136"/>
                </a:lnTo>
                <a:lnTo>
                  <a:pt x="1095933" y="688187"/>
                </a:lnTo>
                <a:lnTo>
                  <a:pt x="1089596" y="699300"/>
                </a:lnTo>
                <a:lnTo>
                  <a:pt x="1084630" y="702957"/>
                </a:lnTo>
                <a:lnTo>
                  <a:pt x="1073560" y="708659"/>
                </a:lnTo>
                <a:lnTo>
                  <a:pt x="1060828" y="713341"/>
                </a:lnTo>
                <a:lnTo>
                  <a:pt x="1058163" y="714197"/>
                </a:lnTo>
                <a:lnTo>
                  <a:pt x="1053147" y="715784"/>
                </a:lnTo>
                <a:lnTo>
                  <a:pt x="1042454" y="716622"/>
                </a:lnTo>
                <a:lnTo>
                  <a:pt x="1037526" y="718553"/>
                </a:lnTo>
                <a:lnTo>
                  <a:pt x="1026279" y="724052"/>
                </a:lnTo>
                <a:lnTo>
                  <a:pt x="1014821" y="731454"/>
                </a:lnTo>
                <a:lnTo>
                  <a:pt x="1012151" y="733767"/>
                </a:lnTo>
                <a:lnTo>
                  <a:pt x="1009053" y="736815"/>
                </a:lnTo>
                <a:lnTo>
                  <a:pt x="1003693" y="744321"/>
                </a:lnTo>
                <a:lnTo>
                  <a:pt x="1003096" y="748626"/>
                </a:lnTo>
                <a:lnTo>
                  <a:pt x="1002703" y="751331"/>
                </a:lnTo>
                <a:lnTo>
                  <a:pt x="1005255" y="756513"/>
                </a:lnTo>
                <a:lnTo>
                  <a:pt x="1005992" y="759142"/>
                </a:lnTo>
                <a:lnTo>
                  <a:pt x="1006741" y="761860"/>
                </a:lnTo>
                <a:lnTo>
                  <a:pt x="1009192" y="767206"/>
                </a:lnTo>
                <a:lnTo>
                  <a:pt x="1009002" y="770000"/>
                </a:lnTo>
                <a:lnTo>
                  <a:pt x="1008849" y="772655"/>
                </a:lnTo>
                <a:lnTo>
                  <a:pt x="1007109" y="778332"/>
                </a:lnTo>
                <a:lnTo>
                  <a:pt x="1004887" y="779792"/>
                </a:lnTo>
                <a:lnTo>
                  <a:pt x="1001814" y="781850"/>
                </a:lnTo>
                <a:lnTo>
                  <a:pt x="993673" y="780618"/>
                </a:lnTo>
                <a:lnTo>
                  <a:pt x="990066" y="779792"/>
                </a:lnTo>
                <a:lnTo>
                  <a:pt x="983881" y="778408"/>
                </a:lnTo>
                <a:lnTo>
                  <a:pt x="972324" y="772629"/>
                </a:lnTo>
                <a:lnTo>
                  <a:pt x="967206" y="768908"/>
                </a:lnTo>
                <a:lnTo>
                  <a:pt x="958212" y="760864"/>
                </a:lnTo>
                <a:lnTo>
                  <a:pt x="948647" y="750455"/>
                </a:lnTo>
                <a:lnTo>
                  <a:pt x="942212" y="742467"/>
                </a:lnTo>
                <a:lnTo>
                  <a:pt x="939266" y="738454"/>
                </a:lnTo>
                <a:lnTo>
                  <a:pt x="935329" y="729132"/>
                </a:lnTo>
                <a:lnTo>
                  <a:pt x="932408" y="725055"/>
                </a:lnTo>
                <a:lnTo>
                  <a:pt x="930528" y="722401"/>
                </a:lnTo>
                <a:lnTo>
                  <a:pt x="926706" y="716622"/>
                </a:lnTo>
                <a:lnTo>
                  <a:pt x="923721" y="715289"/>
                </a:lnTo>
                <a:lnTo>
                  <a:pt x="921740" y="714387"/>
                </a:lnTo>
                <a:lnTo>
                  <a:pt x="917143" y="715797"/>
                </a:lnTo>
                <a:lnTo>
                  <a:pt x="915022" y="715289"/>
                </a:lnTo>
                <a:lnTo>
                  <a:pt x="911745" y="714489"/>
                </a:lnTo>
                <a:lnTo>
                  <a:pt x="905725" y="711187"/>
                </a:lnTo>
                <a:lnTo>
                  <a:pt x="903071" y="709129"/>
                </a:lnTo>
                <a:lnTo>
                  <a:pt x="901344" y="707783"/>
                </a:lnTo>
                <a:lnTo>
                  <a:pt x="899286" y="703402"/>
                </a:lnTo>
                <a:lnTo>
                  <a:pt x="897254" y="702602"/>
                </a:lnTo>
                <a:lnTo>
                  <a:pt x="895248" y="701789"/>
                </a:lnTo>
                <a:lnTo>
                  <a:pt x="890574" y="702436"/>
                </a:lnTo>
                <a:lnTo>
                  <a:pt x="888568" y="703325"/>
                </a:lnTo>
                <a:lnTo>
                  <a:pt x="886993" y="704024"/>
                </a:lnTo>
                <a:lnTo>
                  <a:pt x="884440" y="706577"/>
                </a:lnTo>
                <a:lnTo>
                  <a:pt x="883500" y="708037"/>
                </a:lnTo>
                <a:lnTo>
                  <a:pt x="881278" y="711390"/>
                </a:lnTo>
                <a:lnTo>
                  <a:pt x="878751" y="719277"/>
                </a:lnTo>
                <a:lnTo>
                  <a:pt x="878065" y="723252"/>
                </a:lnTo>
                <a:lnTo>
                  <a:pt x="877569" y="726097"/>
                </a:lnTo>
                <a:lnTo>
                  <a:pt x="879106" y="732154"/>
                </a:lnTo>
                <a:lnTo>
                  <a:pt x="878065" y="734860"/>
                </a:lnTo>
                <a:lnTo>
                  <a:pt x="877138" y="737234"/>
                </a:lnTo>
                <a:lnTo>
                  <a:pt x="872756" y="740435"/>
                </a:lnTo>
                <a:lnTo>
                  <a:pt x="871181" y="742467"/>
                </a:lnTo>
                <a:lnTo>
                  <a:pt x="869873" y="744105"/>
                </a:lnTo>
                <a:lnTo>
                  <a:pt x="867041" y="747356"/>
                </a:lnTo>
                <a:lnTo>
                  <a:pt x="866457" y="749338"/>
                </a:lnTo>
                <a:lnTo>
                  <a:pt x="866127" y="750481"/>
                </a:lnTo>
                <a:lnTo>
                  <a:pt x="865974" y="753084"/>
                </a:lnTo>
                <a:lnTo>
                  <a:pt x="866647" y="754062"/>
                </a:lnTo>
                <a:lnTo>
                  <a:pt x="867473" y="755294"/>
                </a:lnTo>
                <a:lnTo>
                  <a:pt x="870623" y="756157"/>
                </a:lnTo>
                <a:lnTo>
                  <a:pt x="872083" y="756411"/>
                </a:lnTo>
                <a:lnTo>
                  <a:pt x="873594" y="756691"/>
                </a:lnTo>
                <a:lnTo>
                  <a:pt x="876947" y="755192"/>
                </a:lnTo>
                <a:lnTo>
                  <a:pt x="878230" y="756056"/>
                </a:lnTo>
                <a:lnTo>
                  <a:pt x="879347" y="756805"/>
                </a:lnTo>
                <a:lnTo>
                  <a:pt x="880414" y="759828"/>
                </a:lnTo>
                <a:lnTo>
                  <a:pt x="880059" y="761123"/>
                </a:lnTo>
                <a:lnTo>
                  <a:pt x="879563" y="762876"/>
                </a:lnTo>
                <a:lnTo>
                  <a:pt x="875055" y="763968"/>
                </a:lnTo>
                <a:lnTo>
                  <a:pt x="874433" y="765657"/>
                </a:lnTo>
                <a:lnTo>
                  <a:pt x="873772" y="767422"/>
                </a:lnTo>
                <a:lnTo>
                  <a:pt x="874407" y="771715"/>
                </a:lnTo>
                <a:lnTo>
                  <a:pt x="875703" y="773087"/>
                </a:lnTo>
                <a:lnTo>
                  <a:pt x="877354" y="774788"/>
                </a:lnTo>
                <a:lnTo>
                  <a:pt x="882827" y="776135"/>
                </a:lnTo>
                <a:lnTo>
                  <a:pt x="884948" y="775080"/>
                </a:lnTo>
                <a:lnTo>
                  <a:pt x="886015" y="774547"/>
                </a:lnTo>
                <a:lnTo>
                  <a:pt x="885888" y="771309"/>
                </a:lnTo>
                <a:lnTo>
                  <a:pt x="886942" y="770737"/>
                </a:lnTo>
                <a:lnTo>
                  <a:pt x="888987" y="769607"/>
                </a:lnTo>
                <a:lnTo>
                  <a:pt x="894575" y="770318"/>
                </a:lnTo>
                <a:lnTo>
                  <a:pt x="896175" y="772007"/>
                </a:lnTo>
                <a:lnTo>
                  <a:pt x="897648" y="773569"/>
                </a:lnTo>
                <a:lnTo>
                  <a:pt x="895819" y="778675"/>
                </a:lnTo>
                <a:lnTo>
                  <a:pt x="896886" y="780516"/>
                </a:lnTo>
                <a:lnTo>
                  <a:pt x="897826" y="782065"/>
                </a:lnTo>
                <a:lnTo>
                  <a:pt x="901814" y="783081"/>
                </a:lnTo>
                <a:lnTo>
                  <a:pt x="902881" y="784504"/>
                </a:lnTo>
                <a:lnTo>
                  <a:pt x="903998" y="786002"/>
                </a:lnTo>
                <a:lnTo>
                  <a:pt x="905103" y="790028"/>
                </a:lnTo>
                <a:lnTo>
                  <a:pt x="905789" y="792949"/>
                </a:lnTo>
                <a:lnTo>
                  <a:pt x="510806" y="790168"/>
                </a:lnTo>
                <a:lnTo>
                  <a:pt x="491121" y="789838"/>
                </a:lnTo>
                <a:lnTo>
                  <a:pt x="485762" y="786498"/>
                </a:lnTo>
                <a:lnTo>
                  <a:pt x="484530" y="785748"/>
                </a:lnTo>
                <a:lnTo>
                  <a:pt x="483654" y="782624"/>
                </a:lnTo>
                <a:lnTo>
                  <a:pt x="482472" y="781786"/>
                </a:lnTo>
                <a:lnTo>
                  <a:pt x="478434" y="778852"/>
                </a:lnTo>
                <a:lnTo>
                  <a:pt x="468134" y="777214"/>
                </a:lnTo>
                <a:lnTo>
                  <a:pt x="463283" y="775982"/>
                </a:lnTo>
                <a:lnTo>
                  <a:pt x="458787" y="774865"/>
                </a:lnTo>
                <a:lnTo>
                  <a:pt x="449414" y="774166"/>
                </a:lnTo>
                <a:lnTo>
                  <a:pt x="445160" y="772363"/>
                </a:lnTo>
                <a:lnTo>
                  <a:pt x="443687" y="771740"/>
                </a:lnTo>
                <a:lnTo>
                  <a:pt x="441477" y="768959"/>
                </a:lnTo>
                <a:lnTo>
                  <a:pt x="439902" y="768743"/>
                </a:lnTo>
                <a:lnTo>
                  <a:pt x="436879" y="768311"/>
                </a:lnTo>
                <a:lnTo>
                  <a:pt x="431101" y="771309"/>
                </a:lnTo>
                <a:lnTo>
                  <a:pt x="428307" y="772553"/>
                </a:lnTo>
                <a:lnTo>
                  <a:pt x="424497" y="774242"/>
                </a:lnTo>
                <a:lnTo>
                  <a:pt x="417436" y="778814"/>
                </a:lnTo>
                <a:lnTo>
                  <a:pt x="413804" y="780859"/>
                </a:lnTo>
                <a:lnTo>
                  <a:pt x="411632" y="782065"/>
                </a:lnTo>
                <a:lnTo>
                  <a:pt x="407504" y="784986"/>
                </a:lnTo>
                <a:lnTo>
                  <a:pt x="405104" y="785596"/>
                </a:lnTo>
                <a:lnTo>
                  <a:pt x="402031" y="786371"/>
                </a:lnTo>
                <a:lnTo>
                  <a:pt x="395592" y="785875"/>
                </a:lnTo>
                <a:lnTo>
                  <a:pt x="392429" y="785596"/>
                </a:lnTo>
                <a:lnTo>
                  <a:pt x="388480" y="785228"/>
                </a:lnTo>
                <a:lnTo>
                  <a:pt x="380784" y="782231"/>
                </a:lnTo>
                <a:lnTo>
                  <a:pt x="376847" y="782675"/>
                </a:lnTo>
                <a:lnTo>
                  <a:pt x="373303" y="783120"/>
                </a:lnTo>
                <a:lnTo>
                  <a:pt x="367029" y="786993"/>
                </a:lnTo>
                <a:lnTo>
                  <a:pt x="363791" y="788479"/>
                </a:lnTo>
                <a:lnTo>
                  <a:pt x="361429" y="789571"/>
                </a:lnTo>
                <a:lnTo>
                  <a:pt x="356920" y="792378"/>
                </a:lnTo>
                <a:lnTo>
                  <a:pt x="354380" y="792962"/>
                </a:lnTo>
                <a:lnTo>
                  <a:pt x="351129" y="793686"/>
                </a:lnTo>
                <a:lnTo>
                  <a:pt x="344385" y="793965"/>
                </a:lnTo>
                <a:lnTo>
                  <a:pt x="340969" y="793064"/>
                </a:lnTo>
                <a:lnTo>
                  <a:pt x="340842" y="793026"/>
                </a:lnTo>
                <a:lnTo>
                  <a:pt x="340588" y="792962"/>
                </a:lnTo>
                <a:lnTo>
                  <a:pt x="334733" y="791133"/>
                </a:lnTo>
                <a:lnTo>
                  <a:pt x="325958" y="781456"/>
                </a:lnTo>
                <a:lnTo>
                  <a:pt x="320306" y="779056"/>
                </a:lnTo>
                <a:lnTo>
                  <a:pt x="316014" y="777278"/>
                </a:lnTo>
                <a:lnTo>
                  <a:pt x="306641" y="776020"/>
                </a:lnTo>
                <a:lnTo>
                  <a:pt x="301993" y="775436"/>
                </a:lnTo>
                <a:lnTo>
                  <a:pt x="297637" y="774890"/>
                </a:lnTo>
                <a:lnTo>
                  <a:pt x="288721" y="775538"/>
                </a:lnTo>
                <a:lnTo>
                  <a:pt x="284429" y="774611"/>
                </a:lnTo>
                <a:lnTo>
                  <a:pt x="279031" y="773429"/>
                </a:lnTo>
                <a:lnTo>
                  <a:pt x="268592" y="769302"/>
                </a:lnTo>
                <a:lnTo>
                  <a:pt x="263893" y="766381"/>
                </a:lnTo>
                <a:lnTo>
                  <a:pt x="258711" y="763181"/>
                </a:lnTo>
                <a:lnTo>
                  <a:pt x="250126" y="754443"/>
                </a:lnTo>
                <a:lnTo>
                  <a:pt x="245770" y="750201"/>
                </a:lnTo>
                <a:lnTo>
                  <a:pt x="242785" y="747306"/>
                </a:lnTo>
                <a:lnTo>
                  <a:pt x="237388" y="741006"/>
                </a:lnTo>
                <a:lnTo>
                  <a:pt x="234403" y="738111"/>
                </a:lnTo>
                <a:lnTo>
                  <a:pt x="233349" y="737069"/>
                </a:lnTo>
                <a:lnTo>
                  <a:pt x="229946" y="734136"/>
                </a:lnTo>
                <a:lnTo>
                  <a:pt x="220878" y="734136"/>
                </a:lnTo>
                <a:lnTo>
                  <a:pt x="220878" y="706450"/>
                </a:lnTo>
                <a:lnTo>
                  <a:pt x="229120" y="704126"/>
                </a:lnTo>
                <a:lnTo>
                  <a:pt x="231520" y="702602"/>
                </a:lnTo>
                <a:lnTo>
                  <a:pt x="234937" y="700404"/>
                </a:lnTo>
                <a:lnTo>
                  <a:pt x="240703" y="694423"/>
                </a:lnTo>
                <a:lnTo>
                  <a:pt x="242874" y="691019"/>
                </a:lnTo>
                <a:lnTo>
                  <a:pt x="244271" y="688771"/>
                </a:lnTo>
                <a:lnTo>
                  <a:pt x="246049" y="683704"/>
                </a:lnTo>
                <a:lnTo>
                  <a:pt x="246481" y="681075"/>
                </a:lnTo>
                <a:lnTo>
                  <a:pt x="247421" y="675868"/>
                </a:lnTo>
                <a:lnTo>
                  <a:pt x="245440" y="665378"/>
                </a:lnTo>
                <a:lnTo>
                  <a:pt x="246316" y="6596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609816" y="2883603"/>
            <a:ext cx="841793" cy="828813"/>
          </a:xfrm>
          <a:custGeom>
            <a:avLst/>
            <a:gdLst/>
            <a:ahLst/>
            <a:cxnLst/>
            <a:rect l="l" t="t" r="r" b="b"/>
            <a:pathLst>
              <a:path w="1234630" h="1215593">
                <a:moveTo>
                  <a:pt x="270141" y="1118628"/>
                </a:moveTo>
                <a:lnTo>
                  <a:pt x="274358" y="1112253"/>
                </a:lnTo>
                <a:lnTo>
                  <a:pt x="273240" y="1109103"/>
                </a:lnTo>
                <a:lnTo>
                  <a:pt x="272414" y="1106728"/>
                </a:lnTo>
                <a:lnTo>
                  <a:pt x="266014" y="1105611"/>
                </a:lnTo>
                <a:lnTo>
                  <a:pt x="264032" y="1100874"/>
                </a:lnTo>
                <a:lnTo>
                  <a:pt x="265468" y="1095222"/>
                </a:lnTo>
                <a:lnTo>
                  <a:pt x="266738" y="1092911"/>
                </a:lnTo>
                <a:lnTo>
                  <a:pt x="268503" y="1089647"/>
                </a:lnTo>
                <a:lnTo>
                  <a:pt x="275323" y="1085735"/>
                </a:lnTo>
                <a:lnTo>
                  <a:pt x="277850" y="1083017"/>
                </a:lnTo>
                <a:lnTo>
                  <a:pt x="280022" y="1080630"/>
                </a:lnTo>
                <a:lnTo>
                  <a:pt x="282943" y="1074496"/>
                </a:lnTo>
                <a:lnTo>
                  <a:pt x="285584" y="1072616"/>
                </a:lnTo>
                <a:lnTo>
                  <a:pt x="288645" y="1070394"/>
                </a:lnTo>
                <a:lnTo>
                  <a:pt x="296354" y="1068793"/>
                </a:lnTo>
                <a:lnTo>
                  <a:pt x="300075" y="1068031"/>
                </a:lnTo>
                <a:lnTo>
                  <a:pt x="302780" y="1067447"/>
                </a:lnTo>
                <a:lnTo>
                  <a:pt x="308546" y="1067714"/>
                </a:lnTo>
                <a:lnTo>
                  <a:pt x="311188" y="1066838"/>
                </a:lnTo>
                <a:lnTo>
                  <a:pt x="314223" y="1065771"/>
                </a:lnTo>
                <a:lnTo>
                  <a:pt x="319798" y="1062329"/>
                </a:lnTo>
                <a:lnTo>
                  <a:pt x="323595" y="1058494"/>
                </a:lnTo>
                <a:lnTo>
                  <a:pt x="327101" y="1054722"/>
                </a:lnTo>
                <a:lnTo>
                  <a:pt x="326313" y="1051013"/>
                </a:lnTo>
                <a:lnTo>
                  <a:pt x="322452" y="1050074"/>
                </a:lnTo>
                <a:lnTo>
                  <a:pt x="319989" y="1047597"/>
                </a:lnTo>
                <a:lnTo>
                  <a:pt x="317169" y="1044562"/>
                </a:lnTo>
                <a:lnTo>
                  <a:pt x="316814" y="1041107"/>
                </a:lnTo>
                <a:lnTo>
                  <a:pt x="318427" y="1038085"/>
                </a:lnTo>
                <a:lnTo>
                  <a:pt x="320751" y="1035151"/>
                </a:lnTo>
                <a:lnTo>
                  <a:pt x="325272" y="1033614"/>
                </a:lnTo>
                <a:lnTo>
                  <a:pt x="327571" y="1029893"/>
                </a:lnTo>
                <a:lnTo>
                  <a:pt x="328917" y="1025017"/>
                </a:lnTo>
                <a:lnTo>
                  <a:pt x="326770" y="1021143"/>
                </a:lnTo>
                <a:lnTo>
                  <a:pt x="321640" y="1020699"/>
                </a:lnTo>
                <a:lnTo>
                  <a:pt x="317449" y="1018616"/>
                </a:lnTo>
                <a:lnTo>
                  <a:pt x="312381" y="1016774"/>
                </a:lnTo>
                <a:lnTo>
                  <a:pt x="309968" y="1012482"/>
                </a:lnTo>
                <a:lnTo>
                  <a:pt x="309956" y="1006868"/>
                </a:lnTo>
                <a:lnTo>
                  <a:pt x="312623" y="1002245"/>
                </a:lnTo>
                <a:lnTo>
                  <a:pt x="318376" y="999832"/>
                </a:lnTo>
                <a:lnTo>
                  <a:pt x="321094" y="998918"/>
                </a:lnTo>
                <a:lnTo>
                  <a:pt x="324154" y="997902"/>
                </a:lnTo>
                <a:lnTo>
                  <a:pt x="330695" y="997623"/>
                </a:lnTo>
                <a:lnTo>
                  <a:pt x="333908" y="997483"/>
                </a:lnTo>
                <a:lnTo>
                  <a:pt x="337464" y="997305"/>
                </a:lnTo>
                <a:lnTo>
                  <a:pt x="344601" y="997318"/>
                </a:lnTo>
                <a:lnTo>
                  <a:pt x="348157" y="997724"/>
                </a:lnTo>
                <a:lnTo>
                  <a:pt x="353110" y="998283"/>
                </a:lnTo>
                <a:lnTo>
                  <a:pt x="362711" y="1001966"/>
                </a:lnTo>
                <a:lnTo>
                  <a:pt x="367728" y="1001814"/>
                </a:lnTo>
                <a:lnTo>
                  <a:pt x="370979" y="1001750"/>
                </a:lnTo>
                <a:lnTo>
                  <a:pt x="377545" y="1000213"/>
                </a:lnTo>
                <a:lnTo>
                  <a:pt x="380288" y="998435"/>
                </a:lnTo>
                <a:lnTo>
                  <a:pt x="382257" y="997178"/>
                </a:lnTo>
                <a:lnTo>
                  <a:pt x="384314" y="992454"/>
                </a:lnTo>
                <a:lnTo>
                  <a:pt x="388175" y="990041"/>
                </a:lnTo>
                <a:lnTo>
                  <a:pt x="392798" y="989914"/>
                </a:lnTo>
                <a:lnTo>
                  <a:pt x="394792" y="989025"/>
                </a:lnTo>
                <a:lnTo>
                  <a:pt x="398246" y="987437"/>
                </a:lnTo>
                <a:lnTo>
                  <a:pt x="405028" y="983373"/>
                </a:lnTo>
                <a:lnTo>
                  <a:pt x="407352" y="980325"/>
                </a:lnTo>
                <a:lnTo>
                  <a:pt x="408673" y="978547"/>
                </a:lnTo>
                <a:lnTo>
                  <a:pt x="410362" y="974090"/>
                </a:lnTo>
                <a:lnTo>
                  <a:pt x="410133" y="969606"/>
                </a:lnTo>
                <a:lnTo>
                  <a:pt x="406882" y="965873"/>
                </a:lnTo>
                <a:lnTo>
                  <a:pt x="405955" y="961707"/>
                </a:lnTo>
                <a:lnTo>
                  <a:pt x="405383" y="957389"/>
                </a:lnTo>
                <a:lnTo>
                  <a:pt x="406387" y="955687"/>
                </a:lnTo>
                <a:lnTo>
                  <a:pt x="407885" y="953084"/>
                </a:lnTo>
                <a:lnTo>
                  <a:pt x="413981" y="950760"/>
                </a:lnTo>
                <a:lnTo>
                  <a:pt x="416775" y="949642"/>
                </a:lnTo>
                <a:lnTo>
                  <a:pt x="419074" y="948690"/>
                </a:lnTo>
                <a:lnTo>
                  <a:pt x="423951" y="946924"/>
                </a:lnTo>
                <a:lnTo>
                  <a:pt x="428612" y="947496"/>
                </a:lnTo>
                <a:lnTo>
                  <a:pt x="431965" y="951420"/>
                </a:lnTo>
                <a:lnTo>
                  <a:pt x="435635" y="951280"/>
                </a:lnTo>
                <a:lnTo>
                  <a:pt x="438315" y="949363"/>
                </a:lnTo>
                <a:lnTo>
                  <a:pt x="440220" y="946937"/>
                </a:lnTo>
                <a:lnTo>
                  <a:pt x="440131" y="943343"/>
                </a:lnTo>
                <a:lnTo>
                  <a:pt x="442404" y="940739"/>
                </a:lnTo>
                <a:lnTo>
                  <a:pt x="446100" y="939317"/>
                </a:lnTo>
                <a:lnTo>
                  <a:pt x="447916" y="939012"/>
                </a:lnTo>
                <a:lnTo>
                  <a:pt x="451967" y="938364"/>
                </a:lnTo>
                <a:lnTo>
                  <a:pt x="460070" y="941400"/>
                </a:lnTo>
                <a:lnTo>
                  <a:pt x="464121" y="940955"/>
                </a:lnTo>
                <a:lnTo>
                  <a:pt x="466966" y="940625"/>
                </a:lnTo>
                <a:lnTo>
                  <a:pt x="472249" y="938009"/>
                </a:lnTo>
                <a:lnTo>
                  <a:pt x="475005" y="937082"/>
                </a:lnTo>
                <a:lnTo>
                  <a:pt x="477558" y="936193"/>
                </a:lnTo>
                <a:lnTo>
                  <a:pt x="482663" y="933958"/>
                </a:lnTo>
                <a:lnTo>
                  <a:pt x="485368" y="933704"/>
                </a:lnTo>
                <a:lnTo>
                  <a:pt x="488518" y="933411"/>
                </a:lnTo>
                <a:lnTo>
                  <a:pt x="494969" y="936472"/>
                </a:lnTo>
                <a:lnTo>
                  <a:pt x="497954" y="935393"/>
                </a:lnTo>
                <a:lnTo>
                  <a:pt x="500887" y="934326"/>
                </a:lnTo>
                <a:lnTo>
                  <a:pt x="504990" y="928992"/>
                </a:lnTo>
                <a:lnTo>
                  <a:pt x="506412" y="926185"/>
                </a:lnTo>
                <a:lnTo>
                  <a:pt x="507428" y="924179"/>
                </a:lnTo>
                <a:lnTo>
                  <a:pt x="508444" y="919518"/>
                </a:lnTo>
                <a:lnTo>
                  <a:pt x="507720" y="914819"/>
                </a:lnTo>
                <a:lnTo>
                  <a:pt x="503504" y="911021"/>
                </a:lnTo>
                <a:lnTo>
                  <a:pt x="503478" y="905827"/>
                </a:lnTo>
                <a:lnTo>
                  <a:pt x="506310" y="900417"/>
                </a:lnTo>
                <a:lnTo>
                  <a:pt x="510895" y="897343"/>
                </a:lnTo>
                <a:lnTo>
                  <a:pt x="516915" y="897813"/>
                </a:lnTo>
                <a:lnTo>
                  <a:pt x="519696" y="897940"/>
                </a:lnTo>
                <a:lnTo>
                  <a:pt x="524230" y="898131"/>
                </a:lnTo>
                <a:lnTo>
                  <a:pt x="533095" y="901890"/>
                </a:lnTo>
                <a:lnTo>
                  <a:pt x="537578" y="901065"/>
                </a:lnTo>
                <a:lnTo>
                  <a:pt x="539915" y="900671"/>
                </a:lnTo>
                <a:lnTo>
                  <a:pt x="543661" y="897356"/>
                </a:lnTo>
                <a:lnTo>
                  <a:pt x="548271" y="894930"/>
                </a:lnTo>
                <a:lnTo>
                  <a:pt x="553707" y="893127"/>
                </a:lnTo>
                <a:lnTo>
                  <a:pt x="556996" y="890600"/>
                </a:lnTo>
                <a:lnTo>
                  <a:pt x="557999" y="887095"/>
                </a:lnTo>
                <a:lnTo>
                  <a:pt x="561670" y="887691"/>
                </a:lnTo>
                <a:lnTo>
                  <a:pt x="561352" y="894270"/>
                </a:lnTo>
                <a:lnTo>
                  <a:pt x="563981" y="898105"/>
                </a:lnTo>
                <a:lnTo>
                  <a:pt x="567347" y="901484"/>
                </a:lnTo>
                <a:lnTo>
                  <a:pt x="571893" y="903198"/>
                </a:lnTo>
                <a:lnTo>
                  <a:pt x="577329" y="902868"/>
                </a:lnTo>
                <a:lnTo>
                  <a:pt x="581621" y="901890"/>
                </a:lnTo>
                <a:lnTo>
                  <a:pt x="584619" y="899528"/>
                </a:lnTo>
                <a:lnTo>
                  <a:pt x="586384" y="899147"/>
                </a:lnTo>
                <a:lnTo>
                  <a:pt x="589572" y="898436"/>
                </a:lnTo>
                <a:lnTo>
                  <a:pt x="596684" y="897610"/>
                </a:lnTo>
                <a:lnTo>
                  <a:pt x="599427" y="899388"/>
                </a:lnTo>
                <a:lnTo>
                  <a:pt x="600494" y="900074"/>
                </a:lnTo>
                <a:lnTo>
                  <a:pt x="600862" y="902931"/>
                </a:lnTo>
                <a:lnTo>
                  <a:pt x="602538" y="905294"/>
                </a:lnTo>
                <a:lnTo>
                  <a:pt x="604621" y="908113"/>
                </a:lnTo>
                <a:lnTo>
                  <a:pt x="607796" y="909027"/>
                </a:lnTo>
                <a:lnTo>
                  <a:pt x="611454" y="908253"/>
                </a:lnTo>
                <a:lnTo>
                  <a:pt x="614349" y="905624"/>
                </a:lnTo>
                <a:lnTo>
                  <a:pt x="615403" y="900874"/>
                </a:lnTo>
                <a:lnTo>
                  <a:pt x="615353" y="896543"/>
                </a:lnTo>
                <a:lnTo>
                  <a:pt x="612419" y="892784"/>
                </a:lnTo>
                <a:lnTo>
                  <a:pt x="612889" y="889177"/>
                </a:lnTo>
                <a:lnTo>
                  <a:pt x="614629" y="886117"/>
                </a:lnTo>
                <a:lnTo>
                  <a:pt x="617753" y="885037"/>
                </a:lnTo>
                <a:lnTo>
                  <a:pt x="621449" y="886701"/>
                </a:lnTo>
                <a:lnTo>
                  <a:pt x="624738" y="889241"/>
                </a:lnTo>
                <a:lnTo>
                  <a:pt x="626084" y="894295"/>
                </a:lnTo>
                <a:lnTo>
                  <a:pt x="629932" y="897343"/>
                </a:lnTo>
                <a:lnTo>
                  <a:pt x="635393" y="897851"/>
                </a:lnTo>
                <a:lnTo>
                  <a:pt x="637603" y="899147"/>
                </a:lnTo>
                <a:lnTo>
                  <a:pt x="640714" y="900950"/>
                </a:lnTo>
                <a:lnTo>
                  <a:pt x="645007" y="907618"/>
                </a:lnTo>
                <a:lnTo>
                  <a:pt x="648461" y="908583"/>
                </a:lnTo>
                <a:lnTo>
                  <a:pt x="650430" y="909104"/>
                </a:lnTo>
                <a:lnTo>
                  <a:pt x="654519" y="907732"/>
                </a:lnTo>
                <a:lnTo>
                  <a:pt x="656424" y="907110"/>
                </a:lnTo>
                <a:lnTo>
                  <a:pt x="659079" y="906284"/>
                </a:lnTo>
                <a:lnTo>
                  <a:pt x="663714" y="901979"/>
                </a:lnTo>
                <a:lnTo>
                  <a:pt x="666470" y="902411"/>
                </a:lnTo>
                <a:lnTo>
                  <a:pt x="668693" y="902779"/>
                </a:lnTo>
                <a:lnTo>
                  <a:pt x="670915" y="907745"/>
                </a:lnTo>
                <a:lnTo>
                  <a:pt x="672998" y="908583"/>
                </a:lnTo>
                <a:lnTo>
                  <a:pt x="677290" y="910285"/>
                </a:lnTo>
                <a:lnTo>
                  <a:pt x="687031" y="909866"/>
                </a:lnTo>
                <a:lnTo>
                  <a:pt x="691489" y="908583"/>
                </a:lnTo>
                <a:lnTo>
                  <a:pt x="696963" y="906970"/>
                </a:lnTo>
                <a:lnTo>
                  <a:pt x="705357" y="898258"/>
                </a:lnTo>
                <a:lnTo>
                  <a:pt x="710691" y="896251"/>
                </a:lnTo>
                <a:lnTo>
                  <a:pt x="714616" y="894765"/>
                </a:lnTo>
                <a:lnTo>
                  <a:pt x="723163" y="894029"/>
                </a:lnTo>
                <a:lnTo>
                  <a:pt x="727341" y="893724"/>
                </a:lnTo>
                <a:lnTo>
                  <a:pt x="732142" y="893343"/>
                </a:lnTo>
                <a:lnTo>
                  <a:pt x="741870" y="894664"/>
                </a:lnTo>
                <a:lnTo>
                  <a:pt x="746569" y="893724"/>
                </a:lnTo>
                <a:lnTo>
                  <a:pt x="746745" y="893686"/>
                </a:lnTo>
                <a:lnTo>
                  <a:pt x="758744" y="889302"/>
                </a:lnTo>
                <a:lnTo>
                  <a:pt x="770102" y="883551"/>
                </a:lnTo>
                <a:lnTo>
                  <a:pt x="774255" y="881151"/>
                </a:lnTo>
                <a:lnTo>
                  <a:pt x="780795" y="873493"/>
                </a:lnTo>
                <a:lnTo>
                  <a:pt x="785342" y="871956"/>
                </a:lnTo>
                <a:lnTo>
                  <a:pt x="788771" y="870800"/>
                </a:lnTo>
                <a:lnTo>
                  <a:pt x="796239" y="872363"/>
                </a:lnTo>
                <a:lnTo>
                  <a:pt x="799820" y="871956"/>
                </a:lnTo>
                <a:lnTo>
                  <a:pt x="804278" y="871448"/>
                </a:lnTo>
                <a:lnTo>
                  <a:pt x="812850" y="868756"/>
                </a:lnTo>
                <a:lnTo>
                  <a:pt x="817232" y="867968"/>
                </a:lnTo>
                <a:lnTo>
                  <a:pt x="821283" y="867257"/>
                </a:lnTo>
                <a:lnTo>
                  <a:pt x="829436" y="866076"/>
                </a:lnTo>
                <a:lnTo>
                  <a:pt x="833526" y="865809"/>
                </a:lnTo>
                <a:lnTo>
                  <a:pt x="838415" y="865479"/>
                </a:lnTo>
                <a:lnTo>
                  <a:pt x="848271" y="866406"/>
                </a:lnTo>
                <a:lnTo>
                  <a:pt x="853109" y="865809"/>
                </a:lnTo>
                <a:lnTo>
                  <a:pt x="856818" y="865339"/>
                </a:lnTo>
                <a:lnTo>
                  <a:pt x="864908" y="864768"/>
                </a:lnTo>
                <a:lnTo>
                  <a:pt x="867600" y="862164"/>
                </a:lnTo>
                <a:lnTo>
                  <a:pt x="869988" y="859891"/>
                </a:lnTo>
                <a:lnTo>
                  <a:pt x="868984" y="851928"/>
                </a:lnTo>
                <a:lnTo>
                  <a:pt x="873010" y="847572"/>
                </a:lnTo>
                <a:lnTo>
                  <a:pt x="878712" y="847064"/>
                </a:lnTo>
                <a:lnTo>
                  <a:pt x="881024" y="845870"/>
                </a:lnTo>
                <a:lnTo>
                  <a:pt x="884148" y="844245"/>
                </a:lnTo>
                <a:lnTo>
                  <a:pt x="889711" y="839889"/>
                </a:lnTo>
                <a:lnTo>
                  <a:pt x="892619" y="837895"/>
                </a:lnTo>
                <a:lnTo>
                  <a:pt x="894168" y="836815"/>
                </a:lnTo>
                <a:lnTo>
                  <a:pt x="897915" y="835228"/>
                </a:lnTo>
                <a:lnTo>
                  <a:pt x="898766" y="833539"/>
                </a:lnTo>
                <a:lnTo>
                  <a:pt x="900201" y="830770"/>
                </a:lnTo>
                <a:lnTo>
                  <a:pt x="896873" y="823518"/>
                </a:lnTo>
                <a:lnTo>
                  <a:pt x="898766" y="821042"/>
                </a:lnTo>
                <a:lnTo>
                  <a:pt x="900823" y="818375"/>
                </a:lnTo>
                <a:lnTo>
                  <a:pt x="908532" y="818311"/>
                </a:lnTo>
                <a:lnTo>
                  <a:pt x="911834" y="817600"/>
                </a:lnTo>
                <a:lnTo>
                  <a:pt x="914209" y="817105"/>
                </a:lnTo>
                <a:lnTo>
                  <a:pt x="919251" y="817079"/>
                </a:lnTo>
                <a:lnTo>
                  <a:pt x="922997" y="815174"/>
                </a:lnTo>
                <a:lnTo>
                  <a:pt x="925525" y="812533"/>
                </a:lnTo>
                <a:lnTo>
                  <a:pt x="927925" y="808964"/>
                </a:lnTo>
                <a:lnTo>
                  <a:pt x="928331" y="803262"/>
                </a:lnTo>
                <a:lnTo>
                  <a:pt x="932052" y="800227"/>
                </a:lnTo>
                <a:lnTo>
                  <a:pt x="936929" y="800163"/>
                </a:lnTo>
                <a:lnTo>
                  <a:pt x="939190" y="800011"/>
                </a:lnTo>
                <a:lnTo>
                  <a:pt x="942365" y="799833"/>
                </a:lnTo>
                <a:lnTo>
                  <a:pt x="948702" y="800823"/>
                </a:lnTo>
                <a:lnTo>
                  <a:pt x="955205" y="800684"/>
                </a:lnTo>
                <a:lnTo>
                  <a:pt x="962367" y="801179"/>
                </a:lnTo>
                <a:lnTo>
                  <a:pt x="965111" y="799299"/>
                </a:lnTo>
                <a:lnTo>
                  <a:pt x="966660" y="798233"/>
                </a:lnTo>
                <a:lnTo>
                  <a:pt x="967155" y="793851"/>
                </a:lnTo>
                <a:lnTo>
                  <a:pt x="969517" y="791705"/>
                </a:lnTo>
                <a:lnTo>
                  <a:pt x="972121" y="790638"/>
                </a:lnTo>
                <a:lnTo>
                  <a:pt x="975740" y="790562"/>
                </a:lnTo>
                <a:lnTo>
                  <a:pt x="979881" y="793216"/>
                </a:lnTo>
                <a:lnTo>
                  <a:pt x="984465" y="794169"/>
                </a:lnTo>
                <a:lnTo>
                  <a:pt x="989545" y="793419"/>
                </a:lnTo>
                <a:lnTo>
                  <a:pt x="994219" y="795528"/>
                </a:lnTo>
                <a:lnTo>
                  <a:pt x="997470" y="800252"/>
                </a:lnTo>
                <a:lnTo>
                  <a:pt x="1001255" y="803490"/>
                </a:lnTo>
                <a:lnTo>
                  <a:pt x="1004531" y="807072"/>
                </a:lnTo>
                <a:lnTo>
                  <a:pt x="1008659" y="807770"/>
                </a:lnTo>
                <a:lnTo>
                  <a:pt x="1012355" y="806018"/>
                </a:lnTo>
                <a:lnTo>
                  <a:pt x="1016114" y="803948"/>
                </a:lnTo>
                <a:lnTo>
                  <a:pt x="1019809" y="800849"/>
                </a:lnTo>
                <a:lnTo>
                  <a:pt x="1023086" y="797382"/>
                </a:lnTo>
                <a:lnTo>
                  <a:pt x="1025080" y="792670"/>
                </a:lnTo>
                <a:lnTo>
                  <a:pt x="1028623" y="790282"/>
                </a:lnTo>
                <a:lnTo>
                  <a:pt x="1032611" y="788758"/>
                </a:lnTo>
                <a:lnTo>
                  <a:pt x="1036116" y="790321"/>
                </a:lnTo>
                <a:lnTo>
                  <a:pt x="1036421" y="795223"/>
                </a:lnTo>
                <a:lnTo>
                  <a:pt x="1040168" y="798334"/>
                </a:lnTo>
                <a:lnTo>
                  <a:pt x="1046238" y="799020"/>
                </a:lnTo>
                <a:lnTo>
                  <a:pt x="1048981" y="799846"/>
                </a:lnTo>
                <a:lnTo>
                  <a:pt x="1052537" y="800925"/>
                </a:lnTo>
                <a:lnTo>
                  <a:pt x="1059954" y="802309"/>
                </a:lnTo>
                <a:lnTo>
                  <a:pt x="1063142" y="804176"/>
                </a:lnTo>
                <a:lnTo>
                  <a:pt x="1064653" y="805091"/>
                </a:lnTo>
                <a:lnTo>
                  <a:pt x="1067511" y="807478"/>
                </a:lnTo>
                <a:lnTo>
                  <a:pt x="1069073" y="811174"/>
                </a:lnTo>
                <a:lnTo>
                  <a:pt x="1066774" y="816381"/>
                </a:lnTo>
                <a:lnTo>
                  <a:pt x="1068209" y="818146"/>
                </a:lnTo>
                <a:lnTo>
                  <a:pt x="1070559" y="821004"/>
                </a:lnTo>
                <a:lnTo>
                  <a:pt x="1079055" y="821601"/>
                </a:lnTo>
                <a:lnTo>
                  <a:pt x="1082713" y="821042"/>
                </a:lnTo>
                <a:lnTo>
                  <a:pt x="1085875" y="820559"/>
                </a:lnTo>
                <a:lnTo>
                  <a:pt x="1091488" y="816952"/>
                </a:lnTo>
                <a:lnTo>
                  <a:pt x="1093927" y="814895"/>
                </a:lnTo>
                <a:lnTo>
                  <a:pt x="1097203" y="812114"/>
                </a:lnTo>
                <a:lnTo>
                  <a:pt x="1101394" y="804303"/>
                </a:lnTo>
                <a:lnTo>
                  <a:pt x="1104620" y="801471"/>
                </a:lnTo>
                <a:lnTo>
                  <a:pt x="1109205" y="797458"/>
                </a:lnTo>
                <a:lnTo>
                  <a:pt x="1120470" y="792289"/>
                </a:lnTo>
                <a:lnTo>
                  <a:pt x="1125473" y="788784"/>
                </a:lnTo>
                <a:lnTo>
                  <a:pt x="1129055" y="786269"/>
                </a:lnTo>
                <a:lnTo>
                  <a:pt x="1136840" y="779843"/>
                </a:lnTo>
                <a:lnTo>
                  <a:pt x="1141844" y="775703"/>
                </a:lnTo>
                <a:lnTo>
                  <a:pt x="1140675" y="772083"/>
                </a:lnTo>
                <a:lnTo>
                  <a:pt x="1139545" y="768680"/>
                </a:lnTo>
                <a:lnTo>
                  <a:pt x="1138707" y="766279"/>
                </a:lnTo>
                <a:lnTo>
                  <a:pt x="1137784" y="763738"/>
                </a:lnTo>
                <a:lnTo>
                  <a:pt x="1133017" y="751146"/>
                </a:lnTo>
                <a:lnTo>
                  <a:pt x="1128064" y="739673"/>
                </a:lnTo>
                <a:lnTo>
                  <a:pt x="1120265" y="728120"/>
                </a:lnTo>
                <a:lnTo>
                  <a:pt x="1114043" y="717207"/>
                </a:lnTo>
                <a:lnTo>
                  <a:pt x="1112532" y="711987"/>
                </a:lnTo>
                <a:lnTo>
                  <a:pt x="1113434" y="700862"/>
                </a:lnTo>
                <a:lnTo>
                  <a:pt x="1114043" y="695452"/>
                </a:lnTo>
                <a:lnTo>
                  <a:pt x="1114755" y="689432"/>
                </a:lnTo>
                <a:lnTo>
                  <a:pt x="1119276" y="677862"/>
                </a:lnTo>
                <a:lnTo>
                  <a:pt x="1119619" y="671791"/>
                </a:lnTo>
                <a:lnTo>
                  <a:pt x="1119924" y="665835"/>
                </a:lnTo>
                <a:lnTo>
                  <a:pt x="1118831" y="653681"/>
                </a:lnTo>
                <a:lnTo>
                  <a:pt x="1116698" y="648106"/>
                </a:lnTo>
                <a:lnTo>
                  <a:pt x="1113750" y="642433"/>
                </a:lnTo>
                <a:lnTo>
                  <a:pt x="1105638" y="631087"/>
                </a:lnTo>
                <a:lnTo>
                  <a:pt x="1098105" y="621296"/>
                </a:lnTo>
                <a:lnTo>
                  <a:pt x="1094638" y="616458"/>
                </a:lnTo>
                <a:lnTo>
                  <a:pt x="1085697" y="607860"/>
                </a:lnTo>
                <a:lnTo>
                  <a:pt x="1083830" y="602208"/>
                </a:lnTo>
                <a:lnTo>
                  <a:pt x="1082370" y="597725"/>
                </a:lnTo>
                <a:lnTo>
                  <a:pt x="1083614" y="588048"/>
                </a:lnTo>
                <a:lnTo>
                  <a:pt x="1084097" y="583361"/>
                </a:lnTo>
                <a:lnTo>
                  <a:pt x="1086381" y="570364"/>
                </a:lnTo>
                <a:lnTo>
                  <a:pt x="1089164" y="557987"/>
                </a:lnTo>
                <a:lnTo>
                  <a:pt x="1090580" y="552793"/>
                </a:lnTo>
                <a:lnTo>
                  <a:pt x="1094613" y="539530"/>
                </a:lnTo>
                <a:lnTo>
                  <a:pt x="1097381" y="527545"/>
                </a:lnTo>
                <a:lnTo>
                  <a:pt x="1097520" y="525295"/>
                </a:lnTo>
                <a:lnTo>
                  <a:pt x="1096823" y="512004"/>
                </a:lnTo>
                <a:lnTo>
                  <a:pt x="1095933" y="499529"/>
                </a:lnTo>
                <a:lnTo>
                  <a:pt x="1095870" y="493420"/>
                </a:lnTo>
                <a:lnTo>
                  <a:pt x="1096035" y="481190"/>
                </a:lnTo>
                <a:lnTo>
                  <a:pt x="1096632" y="475119"/>
                </a:lnTo>
                <a:lnTo>
                  <a:pt x="1096992" y="472425"/>
                </a:lnTo>
                <a:lnTo>
                  <a:pt x="1099549" y="459188"/>
                </a:lnTo>
                <a:lnTo>
                  <a:pt x="1101470" y="446849"/>
                </a:lnTo>
                <a:lnTo>
                  <a:pt x="1101570" y="441503"/>
                </a:lnTo>
                <a:lnTo>
                  <a:pt x="1100972" y="427705"/>
                </a:lnTo>
                <a:lnTo>
                  <a:pt x="1099781" y="415442"/>
                </a:lnTo>
                <a:lnTo>
                  <a:pt x="1099184" y="411022"/>
                </a:lnTo>
                <a:lnTo>
                  <a:pt x="1095616" y="402488"/>
                </a:lnTo>
                <a:lnTo>
                  <a:pt x="1095933" y="398056"/>
                </a:lnTo>
                <a:lnTo>
                  <a:pt x="1096162" y="394436"/>
                </a:lnTo>
                <a:lnTo>
                  <a:pt x="1100721" y="388124"/>
                </a:lnTo>
                <a:lnTo>
                  <a:pt x="1101013" y="384517"/>
                </a:lnTo>
                <a:lnTo>
                  <a:pt x="1100879" y="380814"/>
                </a:lnTo>
                <a:lnTo>
                  <a:pt x="1097805" y="367612"/>
                </a:lnTo>
                <a:lnTo>
                  <a:pt x="1095209" y="355511"/>
                </a:lnTo>
                <a:lnTo>
                  <a:pt x="1094943" y="350672"/>
                </a:lnTo>
                <a:lnTo>
                  <a:pt x="1094968" y="340550"/>
                </a:lnTo>
                <a:lnTo>
                  <a:pt x="1097127" y="336194"/>
                </a:lnTo>
                <a:lnTo>
                  <a:pt x="1099565" y="331292"/>
                </a:lnTo>
                <a:lnTo>
                  <a:pt x="1108659" y="324434"/>
                </a:lnTo>
                <a:lnTo>
                  <a:pt x="1113078" y="321221"/>
                </a:lnTo>
                <a:lnTo>
                  <a:pt x="1121102" y="316366"/>
                </a:lnTo>
                <a:lnTo>
                  <a:pt x="1133607" y="309897"/>
                </a:lnTo>
                <a:lnTo>
                  <a:pt x="1144231" y="304063"/>
                </a:lnTo>
                <a:lnTo>
                  <a:pt x="1145537" y="303236"/>
                </a:lnTo>
                <a:lnTo>
                  <a:pt x="1156748" y="296012"/>
                </a:lnTo>
                <a:lnTo>
                  <a:pt x="1166240" y="287870"/>
                </a:lnTo>
                <a:lnTo>
                  <a:pt x="1168641" y="284695"/>
                </a:lnTo>
                <a:lnTo>
                  <a:pt x="1170597" y="276707"/>
                </a:lnTo>
                <a:lnTo>
                  <a:pt x="1171790" y="272897"/>
                </a:lnTo>
                <a:lnTo>
                  <a:pt x="1172667" y="270154"/>
                </a:lnTo>
                <a:lnTo>
                  <a:pt x="1174864" y="264642"/>
                </a:lnTo>
                <a:lnTo>
                  <a:pt x="1174699" y="261785"/>
                </a:lnTo>
                <a:lnTo>
                  <a:pt x="1174318" y="255879"/>
                </a:lnTo>
                <a:lnTo>
                  <a:pt x="1167383" y="245541"/>
                </a:lnTo>
                <a:lnTo>
                  <a:pt x="1165986" y="239788"/>
                </a:lnTo>
                <a:lnTo>
                  <a:pt x="1165524" y="237802"/>
                </a:lnTo>
                <a:lnTo>
                  <a:pt x="1163259" y="224731"/>
                </a:lnTo>
                <a:lnTo>
                  <a:pt x="1163332" y="212496"/>
                </a:lnTo>
                <a:lnTo>
                  <a:pt x="1164247" y="208889"/>
                </a:lnTo>
                <a:lnTo>
                  <a:pt x="1170482" y="203720"/>
                </a:lnTo>
                <a:lnTo>
                  <a:pt x="1171562" y="200177"/>
                </a:lnTo>
                <a:lnTo>
                  <a:pt x="1172946" y="195605"/>
                </a:lnTo>
                <a:lnTo>
                  <a:pt x="1170470" y="185724"/>
                </a:lnTo>
                <a:lnTo>
                  <a:pt x="1171562" y="181076"/>
                </a:lnTo>
                <a:lnTo>
                  <a:pt x="1177250" y="167868"/>
                </a:lnTo>
                <a:lnTo>
                  <a:pt x="1183639" y="156921"/>
                </a:lnTo>
                <a:lnTo>
                  <a:pt x="1186497" y="152374"/>
                </a:lnTo>
                <a:lnTo>
                  <a:pt x="1193076" y="143751"/>
                </a:lnTo>
                <a:lnTo>
                  <a:pt x="1196924" y="140017"/>
                </a:lnTo>
                <a:lnTo>
                  <a:pt x="1204224" y="134327"/>
                </a:lnTo>
                <a:lnTo>
                  <a:pt x="1215961" y="126483"/>
                </a:lnTo>
                <a:lnTo>
                  <a:pt x="1225448" y="118973"/>
                </a:lnTo>
                <a:lnTo>
                  <a:pt x="1228102" y="116154"/>
                </a:lnTo>
                <a:lnTo>
                  <a:pt x="1232992" y="109728"/>
                </a:lnTo>
                <a:lnTo>
                  <a:pt x="1233893" y="105943"/>
                </a:lnTo>
                <a:lnTo>
                  <a:pt x="1234630" y="102743"/>
                </a:lnTo>
                <a:lnTo>
                  <a:pt x="1233741" y="95910"/>
                </a:lnTo>
                <a:lnTo>
                  <a:pt x="1232446" y="92900"/>
                </a:lnTo>
                <a:lnTo>
                  <a:pt x="1230579" y="88607"/>
                </a:lnTo>
                <a:lnTo>
                  <a:pt x="1222755" y="82651"/>
                </a:lnTo>
                <a:lnTo>
                  <a:pt x="1220342" y="78638"/>
                </a:lnTo>
                <a:lnTo>
                  <a:pt x="1217256" y="73456"/>
                </a:lnTo>
                <a:lnTo>
                  <a:pt x="1213002" y="62039"/>
                </a:lnTo>
                <a:lnTo>
                  <a:pt x="1211668" y="56172"/>
                </a:lnTo>
                <a:lnTo>
                  <a:pt x="1210386" y="50736"/>
                </a:lnTo>
                <a:lnTo>
                  <a:pt x="1211071" y="39357"/>
                </a:lnTo>
                <a:lnTo>
                  <a:pt x="1209738" y="33947"/>
                </a:lnTo>
                <a:lnTo>
                  <a:pt x="1209027" y="31064"/>
                </a:lnTo>
                <a:lnTo>
                  <a:pt x="1207033" y="25349"/>
                </a:lnTo>
                <a:lnTo>
                  <a:pt x="1205128" y="23063"/>
                </a:lnTo>
                <a:lnTo>
                  <a:pt x="1201292" y="18440"/>
                </a:lnTo>
                <a:lnTo>
                  <a:pt x="1190713" y="11836"/>
                </a:lnTo>
                <a:lnTo>
                  <a:pt x="1185062" y="9779"/>
                </a:lnTo>
                <a:lnTo>
                  <a:pt x="1183030" y="9042"/>
                </a:lnTo>
                <a:lnTo>
                  <a:pt x="1178534" y="9258"/>
                </a:lnTo>
                <a:lnTo>
                  <a:pt x="1174597" y="8445"/>
                </a:lnTo>
                <a:lnTo>
                  <a:pt x="1171168" y="7023"/>
                </a:lnTo>
                <a:lnTo>
                  <a:pt x="1169390" y="6642"/>
                </a:lnTo>
                <a:lnTo>
                  <a:pt x="1164628" y="5626"/>
                </a:lnTo>
                <a:lnTo>
                  <a:pt x="1154899" y="4533"/>
                </a:lnTo>
                <a:lnTo>
                  <a:pt x="1150035" y="4229"/>
                </a:lnTo>
                <a:lnTo>
                  <a:pt x="1145171" y="3924"/>
                </a:lnTo>
                <a:lnTo>
                  <a:pt x="1135329" y="4737"/>
                </a:lnTo>
                <a:lnTo>
                  <a:pt x="1130465" y="4229"/>
                </a:lnTo>
                <a:lnTo>
                  <a:pt x="1126489" y="3797"/>
                </a:lnTo>
                <a:lnTo>
                  <a:pt x="1118755" y="1282"/>
                </a:lnTo>
                <a:lnTo>
                  <a:pt x="1114780" y="838"/>
                </a:lnTo>
                <a:lnTo>
                  <a:pt x="1111338" y="482"/>
                </a:lnTo>
                <a:lnTo>
                  <a:pt x="1104353" y="0"/>
                </a:lnTo>
                <a:lnTo>
                  <a:pt x="1101013" y="838"/>
                </a:lnTo>
                <a:lnTo>
                  <a:pt x="1096530" y="1955"/>
                </a:lnTo>
                <a:lnTo>
                  <a:pt x="1089037" y="7721"/>
                </a:lnTo>
                <a:lnTo>
                  <a:pt x="1084821" y="9550"/>
                </a:lnTo>
                <a:lnTo>
                  <a:pt x="1081824" y="10833"/>
                </a:lnTo>
                <a:lnTo>
                  <a:pt x="1075245" y="11912"/>
                </a:lnTo>
                <a:lnTo>
                  <a:pt x="1072502" y="13639"/>
                </a:lnTo>
                <a:lnTo>
                  <a:pt x="1067244" y="16992"/>
                </a:lnTo>
                <a:lnTo>
                  <a:pt x="1060500" y="28244"/>
                </a:lnTo>
                <a:lnTo>
                  <a:pt x="1055331" y="31762"/>
                </a:lnTo>
                <a:lnTo>
                  <a:pt x="1051775" y="34201"/>
                </a:lnTo>
                <a:lnTo>
                  <a:pt x="1043673" y="37985"/>
                </a:lnTo>
                <a:lnTo>
                  <a:pt x="1039380" y="38290"/>
                </a:lnTo>
                <a:lnTo>
                  <a:pt x="1035049" y="38595"/>
                </a:lnTo>
                <a:lnTo>
                  <a:pt x="1026706" y="34975"/>
                </a:lnTo>
                <a:lnTo>
                  <a:pt x="1022464" y="33947"/>
                </a:lnTo>
                <a:lnTo>
                  <a:pt x="1017549" y="32740"/>
                </a:lnTo>
                <a:lnTo>
                  <a:pt x="1007706" y="29933"/>
                </a:lnTo>
                <a:lnTo>
                  <a:pt x="1002677" y="29349"/>
                </a:lnTo>
                <a:lnTo>
                  <a:pt x="1000264" y="29083"/>
                </a:lnTo>
                <a:lnTo>
                  <a:pt x="995311" y="28625"/>
                </a:lnTo>
                <a:lnTo>
                  <a:pt x="990676" y="30060"/>
                </a:lnTo>
                <a:lnTo>
                  <a:pt x="987361" y="34175"/>
                </a:lnTo>
                <a:lnTo>
                  <a:pt x="982497" y="35712"/>
                </a:lnTo>
                <a:lnTo>
                  <a:pt x="977049" y="34683"/>
                </a:lnTo>
                <a:lnTo>
                  <a:pt x="974394" y="34912"/>
                </a:lnTo>
                <a:lnTo>
                  <a:pt x="970051" y="35280"/>
                </a:lnTo>
                <a:lnTo>
                  <a:pt x="960602" y="35052"/>
                </a:lnTo>
                <a:lnTo>
                  <a:pt x="957262" y="37807"/>
                </a:lnTo>
                <a:lnTo>
                  <a:pt x="955789" y="39001"/>
                </a:lnTo>
                <a:lnTo>
                  <a:pt x="955890" y="43472"/>
                </a:lnTo>
                <a:lnTo>
                  <a:pt x="954595" y="44818"/>
                </a:lnTo>
                <a:lnTo>
                  <a:pt x="951953" y="47523"/>
                </a:lnTo>
                <a:lnTo>
                  <a:pt x="944257" y="49771"/>
                </a:lnTo>
                <a:lnTo>
                  <a:pt x="940561" y="50622"/>
                </a:lnTo>
                <a:lnTo>
                  <a:pt x="934859" y="51904"/>
                </a:lnTo>
                <a:lnTo>
                  <a:pt x="922959" y="52552"/>
                </a:lnTo>
                <a:lnTo>
                  <a:pt x="917130" y="51828"/>
                </a:lnTo>
                <a:lnTo>
                  <a:pt x="913053" y="51320"/>
                </a:lnTo>
                <a:lnTo>
                  <a:pt x="905497" y="47586"/>
                </a:lnTo>
                <a:lnTo>
                  <a:pt x="901420" y="46977"/>
                </a:lnTo>
                <a:lnTo>
                  <a:pt x="888695" y="46313"/>
                </a:lnTo>
                <a:lnTo>
                  <a:pt x="876045" y="47231"/>
                </a:lnTo>
                <a:lnTo>
                  <a:pt x="872820" y="47866"/>
                </a:lnTo>
                <a:lnTo>
                  <a:pt x="866914" y="51155"/>
                </a:lnTo>
                <a:lnTo>
                  <a:pt x="863739" y="52070"/>
                </a:lnTo>
                <a:lnTo>
                  <a:pt x="860018" y="53136"/>
                </a:lnTo>
                <a:lnTo>
                  <a:pt x="852373" y="54508"/>
                </a:lnTo>
                <a:lnTo>
                  <a:pt x="848512" y="54952"/>
                </a:lnTo>
                <a:lnTo>
                  <a:pt x="844626" y="55410"/>
                </a:lnTo>
                <a:lnTo>
                  <a:pt x="836523" y="54368"/>
                </a:lnTo>
                <a:lnTo>
                  <a:pt x="832827" y="55689"/>
                </a:lnTo>
                <a:lnTo>
                  <a:pt x="829792" y="56756"/>
                </a:lnTo>
                <a:lnTo>
                  <a:pt x="825499" y="62293"/>
                </a:lnTo>
                <a:lnTo>
                  <a:pt x="822413" y="63309"/>
                </a:lnTo>
                <a:lnTo>
                  <a:pt x="819051" y="64071"/>
                </a:lnTo>
                <a:lnTo>
                  <a:pt x="805594" y="64464"/>
                </a:lnTo>
                <a:lnTo>
                  <a:pt x="793203" y="63309"/>
                </a:lnTo>
                <a:lnTo>
                  <a:pt x="783925" y="60993"/>
                </a:lnTo>
                <a:lnTo>
                  <a:pt x="770537" y="56551"/>
                </a:lnTo>
                <a:lnTo>
                  <a:pt x="758888" y="53276"/>
                </a:lnTo>
                <a:lnTo>
                  <a:pt x="754278" y="52463"/>
                </a:lnTo>
                <a:lnTo>
                  <a:pt x="744918" y="52590"/>
                </a:lnTo>
                <a:lnTo>
                  <a:pt x="740282" y="52070"/>
                </a:lnTo>
                <a:lnTo>
                  <a:pt x="734186" y="51384"/>
                </a:lnTo>
                <a:lnTo>
                  <a:pt x="722058" y="49593"/>
                </a:lnTo>
                <a:lnTo>
                  <a:pt x="716102" y="48196"/>
                </a:lnTo>
                <a:lnTo>
                  <a:pt x="711136" y="47040"/>
                </a:lnTo>
                <a:lnTo>
                  <a:pt x="701624" y="42926"/>
                </a:lnTo>
                <a:lnTo>
                  <a:pt x="696531" y="42164"/>
                </a:lnTo>
                <a:lnTo>
                  <a:pt x="694169" y="41795"/>
                </a:lnTo>
                <a:lnTo>
                  <a:pt x="689241" y="42659"/>
                </a:lnTo>
                <a:lnTo>
                  <a:pt x="685393" y="41846"/>
                </a:lnTo>
                <a:lnTo>
                  <a:pt x="682815" y="40055"/>
                </a:lnTo>
                <a:lnTo>
                  <a:pt x="681342" y="39738"/>
                </a:lnTo>
                <a:lnTo>
                  <a:pt x="677125" y="38862"/>
                </a:lnTo>
                <a:lnTo>
                  <a:pt x="668388" y="38887"/>
                </a:lnTo>
                <a:lnTo>
                  <a:pt x="664184" y="39738"/>
                </a:lnTo>
                <a:lnTo>
                  <a:pt x="660260" y="40551"/>
                </a:lnTo>
                <a:lnTo>
                  <a:pt x="652056" y="43002"/>
                </a:lnTo>
                <a:lnTo>
                  <a:pt x="649427" y="46024"/>
                </a:lnTo>
                <a:lnTo>
                  <a:pt x="646874" y="48958"/>
                </a:lnTo>
                <a:lnTo>
                  <a:pt x="648055" y="58242"/>
                </a:lnTo>
                <a:lnTo>
                  <a:pt x="645312" y="61010"/>
                </a:lnTo>
                <a:lnTo>
                  <a:pt x="642772" y="63614"/>
                </a:lnTo>
                <a:lnTo>
                  <a:pt x="634149" y="62814"/>
                </a:lnTo>
                <a:lnTo>
                  <a:pt x="631316" y="65112"/>
                </a:lnTo>
                <a:lnTo>
                  <a:pt x="628103" y="67703"/>
                </a:lnTo>
                <a:lnTo>
                  <a:pt x="626262" y="76682"/>
                </a:lnTo>
                <a:lnTo>
                  <a:pt x="623354" y="79603"/>
                </a:lnTo>
                <a:lnTo>
                  <a:pt x="620687" y="82283"/>
                </a:lnTo>
                <a:lnTo>
                  <a:pt x="613841" y="86245"/>
                </a:lnTo>
                <a:lnTo>
                  <a:pt x="610120" y="86893"/>
                </a:lnTo>
                <a:lnTo>
                  <a:pt x="608101" y="87223"/>
                </a:lnTo>
                <a:lnTo>
                  <a:pt x="603834" y="86626"/>
                </a:lnTo>
                <a:lnTo>
                  <a:pt x="602056" y="85598"/>
                </a:lnTo>
                <a:lnTo>
                  <a:pt x="598296" y="83451"/>
                </a:lnTo>
                <a:lnTo>
                  <a:pt x="594359" y="75018"/>
                </a:lnTo>
                <a:lnTo>
                  <a:pt x="591096" y="72199"/>
                </a:lnTo>
                <a:lnTo>
                  <a:pt x="589102" y="70497"/>
                </a:lnTo>
                <a:lnTo>
                  <a:pt x="584733" y="66967"/>
                </a:lnTo>
                <a:lnTo>
                  <a:pt x="582117" y="66865"/>
                </a:lnTo>
                <a:lnTo>
                  <a:pt x="578611" y="68910"/>
                </a:lnTo>
                <a:lnTo>
                  <a:pt x="575551" y="69621"/>
                </a:lnTo>
                <a:lnTo>
                  <a:pt x="571741" y="68580"/>
                </a:lnTo>
                <a:lnTo>
                  <a:pt x="567677" y="70104"/>
                </a:lnTo>
                <a:lnTo>
                  <a:pt x="564743" y="75018"/>
                </a:lnTo>
                <a:lnTo>
                  <a:pt x="560501" y="76606"/>
                </a:lnTo>
                <a:lnTo>
                  <a:pt x="556310" y="76555"/>
                </a:lnTo>
                <a:lnTo>
                  <a:pt x="552932" y="76352"/>
                </a:lnTo>
                <a:lnTo>
                  <a:pt x="552797" y="76559"/>
                </a:lnTo>
                <a:lnTo>
                  <a:pt x="545917" y="84998"/>
                </a:lnTo>
                <a:lnTo>
                  <a:pt x="533831" y="93687"/>
                </a:lnTo>
                <a:lnTo>
                  <a:pt x="524399" y="97677"/>
                </a:lnTo>
                <a:lnTo>
                  <a:pt x="511486" y="101319"/>
                </a:lnTo>
                <a:lnTo>
                  <a:pt x="499546" y="103207"/>
                </a:lnTo>
                <a:lnTo>
                  <a:pt x="488353" y="104368"/>
                </a:lnTo>
                <a:lnTo>
                  <a:pt x="477024" y="105099"/>
                </a:lnTo>
                <a:lnTo>
                  <a:pt x="463679" y="104987"/>
                </a:lnTo>
                <a:lnTo>
                  <a:pt x="450468" y="103644"/>
                </a:lnTo>
                <a:lnTo>
                  <a:pt x="447230" y="103085"/>
                </a:lnTo>
                <a:lnTo>
                  <a:pt x="439877" y="101447"/>
                </a:lnTo>
                <a:lnTo>
                  <a:pt x="434441" y="101485"/>
                </a:lnTo>
                <a:lnTo>
                  <a:pt x="430974" y="101854"/>
                </a:lnTo>
                <a:lnTo>
                  <a:pt x="426656" y="103047"/>
                </a:lnTo>
                <a:lnTo>
                  <a:pt x="424002" y="104368"/>
                </a:lnTo>
                <a:lnTo>
                  <a:pt x="421449" y="105638"/>
                </a:lnTo>
                <a:lnTo>
                  <a:pt x="416140" y="108077"/>
                </a:lnTo>
                <a:lnTo>
                  <a:pt x="413642" y="110871"/>
                </a:lnTo>
                <a:lnTo>
                  <a:pt x="407900" y="122527"/>
                </a:lnTo>
                <a:lnTo>
                  <a:pt x="402640" y="134086"/>
                </a:lnTo>
                <a:lnTo>
                  <a:pt x="398580" y="139013"/>
                </a:lnTo>
                <a:lnTo>
                  <a:pt x="388776" y="148931"/>
                </a:lnTo>
                <a:lnTo>
                  <a:pt x="380530" y="158013"/>
                </a:lnTo>
                <a:lnTo>
                  <a:pt x="378537" y="161012"/>
                </a:lnTo>
                <a:lnTo>
                  <a:pt x="372247" y="172356"/>
                </a:lnTo>
                <a:lnTo>
                  <a:pt x="365859" y="184950"/>
                </a:lnTo>
                <a:lnTo>
                  <a:pt x="360235" y="195338"/>
                </a:lnTo>
                <a:lnTo>
                  <a:pt x="358050" y="198895"/>
                </a:lnTo>
                <a:lnTo>
                  <a:pt x="350635" y="210444"/>
                </a:lnTo>
                <a:lnTo>
                  <a:pt x="343204" y="220345"/>
                </a:lnTo>
                <a:lnTo>
                  <a:pt x="332416" y="230361"/>
                </a:lnTo>
                <a:lnTo>
                  <a:pt x="321370" y="239194"/>
                </a:lnTo>
                <a:lnTo>
                  <a:pt x="311670" y="246075"/>
                </a:lnTo>
                <a:lnTo>
                  <a:pt x="305334" y="249820"/>
                </a:lnTo>
                <a:lnTo>
                  <a:pt x="292868" y="256221"/>
                </a:lnTo>
                <a:lnTo>
                  <a:pt x="281597" y="260934"/>
                </a:lnTo>
                <a:lnTo>
                  <a:pt x="271476" y="263275"/>
                </a:lnTo>
                <a:lnTo>
                  <a:pt x="257774" y="265287"/>
                </a:lnTo>
                <a:lnTo>
                  <a:pt x="243941" y="267232"/>
                </a:lnTo>
                <a:lnTo>
                  <a:pt x="232663" y="269633"/>
                </a:lnTo>
                <a:lnTo>
                  <a:pt x="222909" y="273123"/>
                </a:lnTo>
                <a:lnTo>
                  <a:pt x="210153" y="278494"/>
                </a:lnTo>
                <a:lnTo>
                  <a:pt x="197531" y="284447"/>
                </a:lnTo>
                <a:lnTo>
                  <a:pt x="187363" y="289928"/>
                </a:lnTo>
                <a:lnTo>
                  <a:pt x="182074" y="293139"/>
                </a:lnTo>
                <a:lnTo>
                  <a:pt x="171078" y="300183"/>
                </a:lnTo>
                <a:lnTo>
                  <a:pt x="159365" y="308438"/>
                </a:lnTo>
                <a:lnTo>
                  <a:pt x="148822" y="317121"/>
                </a:lnTo>
                <a:lnTo>
                  <a:pt x="141338" y="325450"/>
                </a:lnTo>
                <a:lnTo>
                  <a:pt x="138010" y="330352"/>
                </a:lnTo>
                <a:lnTo>
                  <a:pt x="137413" y="342950"/>
                </a:lnTo>
                <a:lnTo>
                  <a:pt x="134823" y="348284"/>
                </a:lnTo>
                <a:lnTo>
                  <a:pt x="133197" y="351599"/>
                </a:lnTo>
                <a:lnTo>
                  <a:pt x="128663" y="357568"/>
                </a:lnTo>
                <a:lnTo>
                  <a:pt x="126098" y="360222"/>
                </a:lnTo>
                <a:lnTo>
                  <a:pt x="116243" y="368403"/>
                </a:lnTo>
                <a:lnTo>
                  <a:pt x="106184" y="376186"/>
                </a:lnTo>
                <a:lnTo>
                  <a:pt x="105448" y="376844"/>
                </a:lnTo>
                <a:lnTo>
                  <a:pt x="96132" y="385987"/>
                </a:lnTo>
                <a:lnTo>
                  <a:pt x="86956" y="394652"/>
                </a:lnTo>
                <a:lnTo>
                  <a:pt x="76670" y="402359"/>
                </a:lnTo>
                <a:lnTo>
                  <a:pt x="65963" y="409168"/>
                </a:lnTo>
                <a:lnTo>
                  <a:pt x="60731" y="411899"/>
                </a:lnTo>
                <a:lnTo>
                  <a:pt x="48234" y="413537"/>
                </a:lnTo>
                <a:lnTo>
                  <a:pt x="43853" y="417499"/>
                </a:lnTo>
                <a:lnTo>
                  <a:pt x="39636" y="421297"/>
                </a:lnTo>
                <a:lnTo>
                  <a:pt x="36067" y="432638"/>
                </a:lnTo>
                <a:lnTo>
                  <a:pt x="33705" y="437794"/>
                </a:lnTo>
                <a:lnTo>
                  <a:pt x="30323" y="446425"/>
                </a:lnTo>
                <a:lnTo>
                  <a:pt x="25410" y="459683"/>
                </a:lnTo>
                <a:lnTo>
                  <a:pt x="19926" y="470408"/>
                </a:lnTo>
                <a:lnTo>
                  <a:pt x="19291" y="471222"/>
                </a:lnTo>
                <a:lnTo>
                  <a:pt x="10874" y="479610"/>
                </a:lnTo>
                <a:lnTo>
                  <a:pt x="0" y="488276"/>
                </a:lnTo>
                <a:lnTo>
                  <a:pt x="0" y="1169428"/>
                </a:lnTo>
                <a:lnTo>
                  <a:pt x="2590" y="1171676"/>
                </a:lnTo>
                <a:lnTo>
                  <a:pt x="3708" y="1178953"/>
                </a:lnTo>
                <a:lnTo>
                  <a:pt x="8318" y="1182992"/>
                </a:lnTo>
                <a:lnTo>
                  <a:pt x="14008" y="1184757"/>
                </a:lnTo>
                <a:lnTo>
                  <a:pt x="16852" y="1185278"/>
                </a:lnTo>
                <a:lnTo>
                  <a:pt x="21170" y="1186091"/>
                </a:lnTo>
                <a:lnTo>
                  <a:pt x="30124" y="1186129"/>
                </a:lnTo>
                <a:lnTo>
                  <a:pt x="34429" y="1185278"/>
                </a:lnTo>
                <a:lnTo>
                  <a:pt x="37071" y="1184757"/>
                </a:lnTo>
                <a:lnTo>
                  <a:pt x="41732" y="1181582"/>
                </a:lnTo>
                <a:lnTo>
                  <a:pt x="44399" y="1181112"/>
                </a:lnTo>
                <a:lnTo>
                  <a:pt x="47434" y="1180566"/>
                </a:lnTo>
                <a:lnTo>
                  <a:pt x="53670" y="1181011"/>
                </a:lnTo>
                <a:lnTo>
                  <a:pt x="56705" y="1181658"/>
                </a:lnTo>
                <a:lnTo>
                  <a:pt x="58102" y="1181925"/>
                </a:lnTo>
                <a:lnTo>
                  <a:pt x="61175" y="1182484"/>
                </a:lnTo>
                <a:lnTo>
                  <a:pt x="63144" y="1185354"/>
                </a:lnTo>
                <a:lnTo>
                  <a:pt x="61086" y="1190091"/>
                </a:lnTo>
                <a:lnTo>
                  <a:pt x="63093" y="1194447"/>
                </a:lnTo>
                <a:lnTo>
                  <a:pt x="67906" y="1197724"/>
                </a:lnTo>
                <a:lnTo>
                  <a:pt x="71475" y="1199692"/>
                </a:lnTo>
                <a:lnTo>
                  <a:pt x="74053" y="1200683"/>
                </a:lnTo>
                <a:lnTo>
                  <a:pt x="77977" y="1200683"/>
                </a:lnTo>
                <a:lnTo>
                  <a:pt x="82740" y="1197825"/>
                </a:lnTo>
                <a:lnTo>
                  <a:pt x="85318" y="1197406"/>
                </a:lnTo>
                <a:lnTo>
                  <a:pt x="87426" y="1197076"/>
                </a:lnTo>
                <a:lnTo>
                  <a:pt x="91909" y="1196581"/>
                </a:lnTo>
                <a:lnTo>
                  <a:pt x="96215" y="1198410"/>
                </a:lnTo>
                <a:lnTo>
                  <a:pt x="98818" y="1203413"/>
                </a:lnTo>
                <a:lnTo>
                  <a:pt x="102425" y="1205839"/>
                </a:lnTo>
                <a:lnTo>
                  <a:pt x="105829" y="1207389"/>
                </a:lnTo>
                <a:lnTo>
                  <a:pt x="109435" y="1207731"/>
                </a:lnTo>
                <a:lnTo>
                  <a:pt x="112953" y="1205585"/>
                </a:lnTo>
                <a:lnTo>
                  <a:pt x="116624" y="1206703"/>
                </a:lnTo>
                <a:lnTo>
                  <a:pt x="118681" y="1210703"/>
                </a:lnTo>
                <a:lnTo>
                  <a:pt x="121856" y="1213078"/>
                </a:lnTo>
                <a:lnTo>
                  <a:pt x="125260" y="1215593"/>
                </a:lnTo>
                <a:lnTo>
                  <a:pt x="130238" y="1215440"/>
                </a:lnTo>
                <a:lnTo>
                  <a:pt x="135077" y="1210970"/>
                </a:lnTo>
                <a:lnTo>
                  <a:pt x="139941" y="1207414"/>
                </a:lnTo>
                <a:lnTo>
                  <a:pt x="144030" y="1202931"/>
                </a:lnTo>
                <a:lnTo>
                  <a:pt x="146596" y="1201394"/>
                </a:lnTo>
                <a:lnTo>
                  <a:pt x="150888" y="1198791"/>
                </a:lnTo>
                <a:lnTo>
                  <a:pt x="160337" y="1194968"/>
                </a:lnTo>
                <a:lnTo>
                  <a:pt x="165239" y="1193952"/>
                </a:lnTo>
                <a:lnTo>
                  <a:pt x="169875" y="1193012"/>
                </a:lnTo>
                <a:lnTo>
                  <a:pt x="179438" y="1192745"/>
                </a:lnTo>
                <a:lnTo>
                  <a:pt x="184099" y="1193431"/>
                </a:lnTo>
                <a:lnTo>
                  <a:pt x="187134" y="1193863"/>
                </a:lnTo>
                <a:lnTo>
                  <a:pt x="192658" y="1197013"/>
                </a:lnTo>
                <a:lnTo>
                  <a:pt x="195706" y="1197229"/>
                </a:lnTo>
                <a:lnTo>
                  <a:pt x="198869" y="1197457"/>
                </a:lnTo>
                <a:lnTo>
                  <a:pt x="205384" y="1196517"/>
                </a:lnTo>
                <a:lnTo>
                  <a:pt x="208178" y="1195057"/>
                </a:lnTo>
                <a:lnTo>
                  <a:pt x="210921" y="1193647"/>
                </a:lnTo>
                <a:lnTo>
                  <a:pt x="214337" y="1188173"/>
                </a:lnTo>
                <a:lnTo>
                  <a:pt x="216903" y="1186535"/>
                </a:lnTo>
                <a:lnTo>
                  <a:pt x="219595" y="1184833"/>
                </a:lnTo>
                <a:lnTo>
                  <a:pt x="225729" y="1182649"/>
                </a:lnTo>
                <a:lnTo>
                  <a:pt x="228841" y="1182052"/>
                </a:lnTo>
                <a:lnTo>
                  <a:pt x="230771" y="1181722"/>
                </a:lnTo>
                <a:lnTo>
                  <a:pt x="233984" y="1182293"/>
                </a:lnTo>
                <a:lnTo>
                  <a:pt x="236880" y="1182522"/>
                </a:lnTo>
                <a:lnTo>
                  <a:pt x="240677" y="1182649"/>
                </a:lnTo>
                <a:lnTo>
                  <a:pt x="244195" y="1180884"/>
                </a:lnTo>
                <a:lnTo>
                  <a:pt x="246887" y="1175918"/>
                </a:lnTo>
                <a:lnTo>
                  <a:pt x="249377" y="1171244"/>
                </a:lnTo>
                <a:lnTo>
                  <a:pt x="249948" y="1165491"/>
                </a:lnTo>
                <a:lnTo>
                  <a:pt x="253745" y="1161173"/>
                </a:lnTo>
                <a:lnTo>
                  <a:pt x="259905" y="1159268"/>
                </a:lnTo>
                <a:lnTo>
                  <a:pt x="262597" y="1157909"/>
                </a:lnTo>
                <a:lnTo>
                  <a:pt x="265252" y="1156563"/>
                </a:lnTo>
                <a:lnTo>
                  <a:pt x="271678" y="1155115"/>
                </a:lnTo>
                <a:lnTo>
                  <a:pt x="274281" y="1150899"/>
                </a:lnTo>
                <a:lnTo>
                  <a:pt x="273659" y="1146556"/>
                </a:lnTo>
                <a:lnTo>
                  <a:pt x="272719" y="1142111"/>
                </a:lnTo>
                <a:lnTo>
                  <a:pt x="269620" y="1137729"/>
                </a:lnTo>
                <a:lnTo>
                  <a:pt x="269138" y="1135189"/>
                </a:lnTo>
                <a:lnTo>
                  <a:pt x="268503" y="1131925"/>
                </a:lnTo>
                <a:lnTo>
                  <a:pt x="269112" y="1125194"/>
                </a:lnTo>
                <a:lnTo>
                  <a:pt x="269620" y="1121905"/>
                </a:lnTo>
                <a:lnTo>
                  <a:pt x="270141" y="1118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609816" y="2883603"/>
            <a:ext cx="841793" cy="828813"/>
          </a:xfrm>
          <a:custGeom>
            <a:avLst/>
            <a:gdLst/>
            <a:ahLst/>
            <a:cxnLst/>
            <a:rect l="l" t="t" r="r" b="b"/>
            <a:pathLst>
              <a:path w="1234630" h="1215593">
                <a:moveTo>
                  <a:pt x="236880" y="1182522"/>
                </a:moveTo>
                <a:lnTo>
                  <a:pt x="233984" y="1182293"/>
                </a:lnTo>
                <a:lnTo>
                  <a:pt x="230771" y="1181722"/>
                </a:lnTo>
                <a:lnTo>
                  <a:pt x="228841" y="1182052"/>
                </a:lnTo>
                <a:lnTo>
                  <a:pt x="225729" y="1182649"/>
                </a:lnTo>
                <a:lnTo>
                  <a:pt x="219595" y="1184833"/>
                </a:lnTo>
                <a:lnTo>
                  <a:pt x="216903" y="1186535"/>
                </a:lnTo>
                <a:lnTo>
                  <a:pt x="214337" y="1188173"/>
                </a:lnTo>
                <a:lnTo>
                  <a:pt x="210921" y="1193647"/>
                </a:lnTo>
                <a:lnTo>
                  <a:pt x="208178" y="1195057"/>
                </a:lnTo>
                <a:lnTo>
                  <a:pt x="205384" y="1196517"/>
                </a:lnTo>
                <a:lnTo>
                  <a:pt x="198869" y="1197457"/>
                </a:lnTo>
                <a:lnTo>
                  <a:pt x="195706" y="1197229"/>
                </a:lnTo>
                <a:lnTo>
                  <a:pt x="192658" y="1197013"/>
                </a:lnTo>
                <a:lnTo>
                  <a:pt x="187134" y="1193863"/>
                </a:lnTo>
                <a:lnTo>
                  <a:pt x="184099" y="1193431"/>
                </a:lnTo>
                <a:lnTo>
                  <a:pt x="179438" y="1192745"/>
                </a:lnTo>
                <a:lnTo>
                  <a:pt x="169875" y="1193012"/>
                </a:lnTo>
                <a:lnTo>
                  <a:pt x="165239" y="1193952"/>
                </a:lnTo>
                <a:lnTo>
                  <a:pt x="160337" y="1194968"/>
                </a:lnTo>
                <a:lnTo>
                  <a:pt x="150888" y="1198791"/>
                </a:lnTo>
                <a:lnTo>
                  <a:pt x="146596" y="1201394"/>
                </a:lnTo>
                <a:lnTo>
                  <a:pt x="144030" y="1202931"/>
                </a:lnTo>
                <a:lnTo>
                  <a:pt x="139941" y="1207414"/>
                </a:lnTo>
                <a:lnTo>
                  <a:pt x="137540" y="1209192"/>
                </a:lnTo>
                <a:lnTo>
                  <a:pt x="135077" y="1210970"/>
                </a:lnTo>
                <a:lnTo>
                  <a:pt x="130238" y="1215440"/>
                </a:lnTo>
                <a:lnTo>
                  <a:pt x="127190" y="1215542"/>
                </a:lnTo>
                <a:lnTo>
                  <a:pt x="125260" y="1215593"/>
                </a:lnTo>
                <a:lnTo>
                  <a:pt x="121856" y="1213078"/>
                </a:lnTo>
                <a:lnTo>
                  <a:pt x="120294" y="1211910"/>
                </a:lnTo>
                <a:lnTo>
                  <a:pt x="118681" y="1210703"/>
                </a:lnTo>
                <a:lnTo>
                  <a:pt x="116624" y="1206703"/>
                </a:lnTo>
                <a:lnTo>
                  <a:pt x="114706" y="1206106"/>
                </a:lnTo>
                <a:lnTo>
                  <a:pt x="112953" y="1205585"/>
                </a:lnTo>
                <a:lnTo>
                  <a:pt x="109435" y="1207731"/>
                </a:lnTo>
                <a:lnTo>
                  <a:pt x="107619" y="1207554"/>
                </a:lnTo>
                <a:lnTo>
                  <a:pt x="105829" y="1207389"/>
                </a:lnTo>
                <a:lnTo>
                  <a:pt x="102425" y="1205839"/>
                </a:lnTo>
                <a:lnTo>
                  <a:pt x="100926" y="1204849"/>
                </a:lnTo>
                <a:lnTo>
                  <a:pt x="98818" y="1203413"/>
                </a:lnTo>
                <a:lnTo>
                  <a:pt x="96215" y="1198410"/>
                </a:lnTo>
                <a:lnTo>
                  <a:pt x="93852" y="1197406"/>
                </a:lnTo>
                <a:lnTo>
                  <a:pt x="91909" y="1196581"/>
                </a:lnTo>
                <a:lnTo>
                  <a:pt x="87426" y="1197076"/>
                </a:lnTo>
                <a:lnTo>
                  <a:pt x="85318" y="1197406"/>
                </a:lnTo>
                <a:lnTo>
                  <a:pt x="82740" y="1197825"/>
                </a:lnTo>
                <a:lnTo>
                  <a:pt x="77977" y="1200683"/>
                </a:lnTo>
                <a:lnTo>
                  <a:pt x="75374" y="1200683"/>
                </a:lnTo>
                <a:lnTo>
                  <a:pt x="74053" y="1200683"/>
                </a:lnTo>
                <a:lnTo>
                  <a:pt x="71475" y="1199692"/>
                </a:lnTo>
                <a:lnTo>
                  <a:pt x="70307" y="1199045"/>
                </a:lnTo>
                <a:lnTo>
                  <a:pt x="67906" y="1197724"/>
                </a:lnTo>
                <a:lnTo>
                  <a:pt x="63093" y="1194447"/>
                </a:lnTo>
                <a:lnTo>
                  <a:pt x="61975" y="1191971"/>
                </a:lnTo>
                <a:lnTo>
                  <a:pt x="61086" y="1190091"/>
                </a:lnTo>
                <a:lnTo>
                  <a:pt x="63144" y="1185354"/>
                </a:lnTo>
                <a:lnTo>
                  <a:pt x="61975" y="1183627"/>
                </a:lnTo>
                <a:lnTo>
                  <a:pt x="61175" y="1182484"/>
                </a:lnTo>
                <a:lnTo>
                  <a:pt x="58102" y="1181925"/>
                </a:lnTo>
                <a:lnTo>
                  <a:pt x="56705" y="1181658"/>
                </a:lnTo>
                <a:lnTo>
                  <a:pt x="53670" y="1181011"/>
                </a:lnTo>
                <a:lnTo>
                  <a:pt x="47434" y="1180566"/>
                </a:lnTo>
                <a:lnTo>
                  <a:pt x="44399" y="1181112"/>
                </a:lnTo>
                <a:lnTo>
                  <a:pt x="41732" y="1181582"/>
                </a:lnTo>
                <a:lnTo>
                  <a:pt x="37071" y="1184757"/>
                </a:lnTo>
                <a:lnTo>
                  <a:pt x="34429" y="1185278"/>
                </a:lnTo>
                <a:lnTo>
                  <a:pt x="30124" y="1186129"/>
                </a:lnTo>
                <a:lnTo>
                  <a:pt x="21170" y="1186091"/>
                </a:lnTo>
                <a:lnTo>
                  <a:pt x="16852" y="1185278"/>
                </a:lnTo>
                <a:lnTo>
                  <a:pt x="14008" y="1184757"/>
                </a:lnTo>
                <a:lnTo>
                  <a:pt x="8318" y="1182992"/>
                </a:lnTo>
                <a:lnTo>
                  <a:pt x="6159" y="1181112"/>
                </a:lnTo>
                <a:lnTo>
                  <a:pt x="3708" y="1178953"/>
                </a:lnTo>
                <a:lnTo>
                  <a:pt x="2590" y="1171676"/>
                </a:lnTo>
                <a:lnTo>
                  <a:pt x="0" y="1169428"/>
                </a:lnTo>
                <a:lnTo>
                  <a:pt x="0" y="488276"/>
                </a:lnTo>
                <a:lnTo>
                  <a:pt x="10874" y="479610"/>
                </a:lnTo>
                <a:lnTo>
                  <a:pt x="19291" y="471222"/>
                </a:lnTo>
                <a:lnTo>
                  <a:pt x="19926" y="470408"/>
                </a:lnTo>
                <a:lnTo>
                  <a:pt x="25410" y="459683"/>
                </a:lnTo>
                <a:lnTo>
                  <a:pt x="30323" y="446425"/>
                </a:lnTo>
                <a:lnTo>
                  <a:pt x="33705" y="437794"/>
                </a:lnTo>
                <a:lnTo>
                  <a:pt x="36067" y="432638"/>
                </a:lnTo>
                <a:lnTo>
                  <a:pt x="39636" y="421297"/>
                </a:lnTo>
                <a:lnTo>
                  <a:pt x="43853" y="417499"/>
                </a:lnTo>
                <a:lnTo>
                  <a:pt x="48234" y="413537"/>
                </a:lnTo>
                <a:lnTo>
                  <a:pt x="60731" y="411899"/>
                </a:lnTo>
                <a:lnTo>
                  <a:pt x="65963" y="409168"/>
                </a:lnTo>
                <a:lnTo>
                  <a:pt x="76670" y="402359"/>
                </a:lnTo>
                <a:lnTo>
                  <a:pt x="86956" y="394652"/>
                </a:lnTo>
                <a:lnTo>
                  <a:pt x="96132" y="385987"/>
                </a:lnTo>
                <a:lnTo>
                  <a:pt x="105448" y="376844"/>
                </a:lnTo>
                <a:lnTo>
                  <a:pt x="106184" y="376186"/>
                </a:lnTo>
                <a:lnTo>
                  <a:pt x="116243" y="368403"/>
                </a:lnTo>
                <a:lnTo>
                  <a:pt x="126098" y="360222"/>
                </a:lnTo>
                <a:lnTo>
                  <a:pt x="128663" y="357568"/>
                </a:lnTo>
                <a:lnTo>
                  <a:pt x="133197" y="351599"/>
                </a:lnTo>
                <a:lnTo>
                  <a:pt x="134823" y="348284"/>
                </a:lnTo>
                <a:lnTo>
                  <a:pt x="137413" y="342950"/>
                </a:lnTo>
                <a:lnTo>
                  <a:pt x="138010" y="330352"/>
                </a:lnTo>
                <a:lnTo>
                  <a:pt x="141338" y="325450"/>
                </a:lnTo>
                <a:lnTo>
                  <a:pt x="148822" y="317121"/>
                </a:lnTo>
                <a:lnTo>
                  <a:pt x="159365" y="308438"/>
                </a:lnTo>
                <a:lnTo>
                  <a:pt x="171078" y="300183"/>
                </a:lnTo>
                <a:lnTo>
                  <a:pt x="182074" y="293139"/>
                </a:lnTo>
                <a:lnTo>
                  <a:pt x="187363" y="289928"/>
                </a:lnTo>
                <a:lnTo>
                  <a:pt x="197531" y="284447"/>
                </a:lnTo>
                <a:lnTo>
                  <a:pt x="210153" y="278494"/>
                </a:lnTo>
                <a:lnTo>
                  <a:pt x="222909" y="273123"/>
                </a:lnTo>
                <a:lnTo>
                  <a:pt x="232663" y="269633"/>
                </a:lnTo>
                <a:lnTo>
                  <a:pt x="243941" y="267232"/>
                </a:lnTo>
                <a:lnTo>
                  <a:pt x="257774" y="265287"/>
                </a:lnTo>
                <a:lnTo>
                  <a:pt x="271476" y="263275"/>
                </a:lnTo>
                <a:lnTo>
                  <a:pt x="281597" y="260934"/>
                </a:lnTo>
                <a:lnTo>
                  <a:pt x="292868" y="256221"/>
                </a:lnTo>
                <a:lnTo>
                  <a:pt x="305334" y="249820"/>
                </a:lnTo>
                <a:lnTo>
                  <a:pt x="311670" y="246075"/>
                </a:lnTo>
                <a:lnTo>
                  <a:pt x="321370" y="239194"/>
                </a:lnTo>
                <a:lnTo>
                  <a:pt x="332416" y="230361"/>
                </a:lnTo>
                <a:lnTo>
                  <a:pt x="341773" y="221843"/>
                </a:lnTo>
                <a:lnTo>
                  <a:pt x="350635" y="210444"/>
                </a:lnTo>
                <a:lnTo>
                  <a:pt x="358050" y="198895"/>
                </a:lnTo>
                <a:lnTo>
                  <a:pt x="360235" y="195338"/>
                </a:lnTo>
                <a:lnTo>
                  <a:pt x="365859" y="184950"/>
                </a:lnTo>
                <a:lnTo>
                  <a:pt x="372247" y="172356"/>
                </a:lnTo>
                <a:lnTo>
                  <a:pt x="378537" y="161012"/>
                </a:lnTo>
                <a:lnTo>
                  <a:pt x="380530" y="158013"/>
                </a:lnTo>
                <a:lnTo>
                  <a:pt x="388776" y="148931"/>
                </a:lnTo>
                <a:lnTo>
                  <a:pt x="398580" y="139013"/>
                </a:lnTo>
                <a:lnTo>
                  <a:pt x="402640" y="134086"/>
                </a:lnTo>
                <a:lnTo>
                  <a:pt x="407900" y="122527"/>
                </a:lnTo>
                <a:lnTo>
                  <a:pt x="413642" y="110871"/>
                </a:lnTo>
                <a:lnTo>
                  <a:pt x="416140" y="108077"/>
                </a:lnTo>
                <a:lnTo>
                  <a:pt x="421449" y="105638"/>
                </a:lnTo>
                <a:lnTo>
                  <a:pt x="424002" y="104368"/>
                </a:lnTo>
                <a:lnTo>
                  <a:pt x="426656" y="103047"/>
                </a:lnTo>
                <a:lnTo>
                  <a:pt x="430974" y="101854"/>
                </a:lnTo>
                <a:lnTo>
                  <a:pt x="434441" y="101485"/>
                </a:lnTo>
                <a:lnTo>
                  <a:pt x="435952" y="101371"/>
                </a:lnTo>
                <a:lnTo>
                  <a:pt x="436625" y="101384"/>
                </a:lnTo>
                <a:lnTo>
                  <a:pt x="439877" y="101447"/>
                </a:lnTo>
                <a:lnTo>
                  <a:pt x="447230" y="103085"/>
                </a:lnTo>
                <a:lnTo>
                  <a:pt x="450468" y="103644"/>
                </a:lnTo>
                <a:lnTo>
                  <a:pt x="463679" y="104987"/>
                </a:lnTo>
                <a:lnTo>
                  <a:pt x="477024" y="105099"/>
                </a:lnTo>
                <a:lnTo>
                  <a:pt x="488353" y="104368"/>
                </a:lnTo>
                <a:lnTo>
                  <a:pt x="499546" y="103207"/>
                </a:lnTo>
                <a:lnTo>
                  <a:pt x="511486" y="101319"/>
                </a:lnTo>
                <a:lnTo>
                  <a:pt x="524399" y="97677"/>
                </a:lnTo>
                <a:lnTo>
                  <a:pt x="533831" y="93687"/>
                </a:lnTo>
                <a:lnTo>
                  <a:pt x="545917" y="84998"/>
                </a:lnTo>
                <a:lnTo>
                  <a:pt x="552797" y="76559"/>
                </a:lnTo>
                <a:lnTo>
                  <a:pt x="552932" y="76352"/>
                </a:lnTo>
                <a:lnTo>
                  <a:pt x="556310" y="76555"/>
                </a:lnTo>
                <a:lnTo>
                  <a:pt x="560501" y="76606"/>
                </a:lnTo>
                <a:lnTo>
                  <a:pt x="562381" y="75920"/>
                </a:lnTo>
                <a:lnTo>
                  <a:pt x="564743" y="75018"/>
                </a:lnTo>
                <a:lnTo>
                  <a:pt x="567677" y="70104"/>
                </a:lnTo>
                <a:lnTo>
                  <a:pt x="570052" y="69202"/>
                </a:lnTo>
                <a:lnTo>
                  <a:pt x="571741" y="68580"/>
                </a:lnTo>
                <a:lnTo>
                  <a:pt x="575551" y="69621"/>
                </a:lnTo>
                <a:lnTo>
                  <a:pt x="577316" y="69202"/>
                </a:lnTo>
                <a:lnTo>
                  <a:pt x="578611" y="68910"/>
                </a:lnTo>
                <a:lnTo>
                  <a:pt x="580770" y="66802"/>
                </a:lnTo>
                <a:lnTo>
                  <a:pt x="582117" y="66865"/>
                </a:lnTo>
                <a:lnTo>
                  <a:pt x="584733" y="66967"/>
                </a:lnTo>
                <a:lnTo>
                  <a:pt x="589102" y="70497"/>
                </a:lnTo>
                <a:lnTo>
                  <a:pt x="591096" y="72199"/>
                </a:lnTo>
                <a:lnTo>
                  <a:pt x="594359" y="75018"/>
                </a:lnTo>
                <a:lnTo>
                  <a:pt x="598296" y="83451"/>
                </a:lnTo>
                <a:lnTo>
                  <a:pt x="602056" y="85598"/>
                </a:lnTo>
                <a:lnTo>
                  <a:pt x="603834" y="86626"/>
                </a:lnTo>
                <a:lnTo>
                  <a:pt x="608101" y="87223"/>
                </a:lnTo>
                <a:lnTo>
                  <a:pt x="610120" y="86893"/>
                </a:lnTo>
                <a:lnTo>
                  <a:pt x="613841" y="86245"/>
                </a:lnTo>
                <a:lnTo>
                  <a:pt x="620687" y="82283"/>
                </a:lnTo>
                <a:lnTo>
                  <a:pt x="623354" y="79603"/>
                </a:lnTo>
                <a:lnTo>
                  <a:pt x="626262" y="76682"/>
                </a:lnTo>
                <a:lnTo>
                  <a:pt x="628103" y="67703"/>
                </a:lnTo>
                <a:lnTo>
                  <a:pt x="631316" y="65112"/>
                </a:lnTo>
                <a:lnTo>
                  <a:pt x="634149" y="62814"/>
                </a:lnTo>
                <a:lnTo>
                  <a:pt x="642772" y="63614"/>
                </a:lnTo>
                <a:lnTo>
                  <a:pt x="645312" y="61010"/>
                </a:lnTo>
                <a:lnTo>
                  <a:pt x="648055" y="58242"/>
                </a:lnTo>
                <a:lnTo>
                  <a:pt x="646874" y="48958"/>
                </a:lnTo>
                <a:lnTo>
                  <a:pt x="649427" y="46024"/>
                </a:lnTo>
                <a:lnTo>
                  <a:pt x="652056" y="43002"/>
                </a:lnTo>
                <a:lnTo>
                  <a:pt x="660260" y="40551"/>
                </a:lnTo>
                <a:lnTo>
                  <a:pt x="664184" y="39738"/>
                </a:lnTo>
                <a:lnTo>
                  <a:pt x="668388" y="38887"/>
                </a:lnTo>
                <a:lnTo>
                  <a:pt x="677125" y="38862"/>
                </a:lnTo>
                <a:lnTo>
                  <a:pt x="681342" y="39738"/>
                </a:lnTo>
                <a:lnTo>
                  <a:pt x="682815" y="40055"/>
                </a:lnTo>
                <a:lnTo>
                  <a:pt x="685393" y="41846"/>
                </a:lnTo>
                <a:lnTo>
                  <a:pt x="686892" y="42164"/>
                </a:lnTo>
                <a:lnTo>
                  <a:pt x="689241" y="42659"/>
                </a:lnTo>
                <a:lnTo>
                  <a:pt x="694169" y="41795"/>
                </a:lnTo>
                <a:lnTo>
                  <a:pt x="696531" y="42164"/>
                </a:lnTo>
                <a:lnTo>
                  <a:pt x="701624" y="42926"/>
                </a:lnTo>
                <a:lnTo>
                  <a:pt x="711136" y="47040"/>
                </a:lnTo>
                <a:lnTo>
                  <a:pt x="716102" y="48196"/>
                </a:lnTo>
                <a:lnTo>
                  <a:pt x="722058" y="49593"/>
                </a:lnTo>
                <a:lnTo>
                  <a:pt x="734186" y="51384"/>
                </a:lnTo>
                <a:lnTo>
                  <a:pt x="740282" y="52070"/>
                </a:lnTo>
                <a:lnTo>
                  <a:pt x="744918" y="52590"/>
                </a:lnTo>
                <a:lnTo>
                  <a:pt x="754278" y="52463"/>
                </a:lnTo>
                <a:lnTo>
                  <a:pt x="758888" y="53276"/>
                </a:lnTo>
                <a:lnTo>
                  <a:pt x="770537" y="56551"/>
                </a:lnTo>
                <a:lnTo>
                  <a:pt x="783925" y="60993"/>
                </a:lnTo>
                <a:lnTo>
                  <a:pt x="793203" y="63309"/>
                </a:lnTo>
                <a:lnTo>
                  <a:pt x="805594" y="64464"/>
                </a:lnTo>
                <a:lnTo>
                  <a:pt x="819051" y="64071"/>
                </a:lnTo>
                <a:lnTo>
                  <a:pt x="822413" y="63309"/>
                </a:lnTo>
                <a:lnTo>
                  <a:pt x="825499" y="62293"/>
                </a:lnTo>
                <a:lnTo>
                  <a:pt x="829792" y="56756"/>
                </a:lnTo>
                <a:lnTo>
                  <a:pt x="832827" y="55689"/>
                </a:lnTo>
                <a:lnTo>
                  <a:pt x="836523" y="54368"/>
                </a:lnTo>
                <a:lnTo>
                  <a:pt x="844626" y="55410"/>
                </a:lnTo>
                <a:lnTo>
                  <a:pt x="848512" y="54952"/>
                </a:lnTo>
                <a:lnTo>
                  <a:pt x="852373" y="54508"/>
                </a:lnTo>
                <a:lnTo>
                  <a:pt x="860018" y="53136"/>
                </a:lnTo>
                <a:lnTo>
                  <a:pt x="863739" y="52070"/>
                </a:lnTo>
                <a:lnTo>
                  <a:pt x="866914" y="51155"/>
                </a:lnTo>
                <a:lnTo>
                  <a:pt x="872820" y="47866"/>
                </a:lnTo>
                <a:lnTo>
                  <a:pt x="876045" y="47231"/>
                </a:lnTo>
                <a:lnTo>
                  <a:pt x="888695" y="46313"/>
                </a:lnTo>
                <a:lnTo>
                  <a:pt x="901420" y="46977"/>
                </a:lnTo>
                <a:lnTo>
                  <a:pt x="905497" y="47586"/>
                </a:lnTo>
                <a:lnTo>
                  <a:pt x="913053" y="51320"/>
                </a:lnTo>
                <a:lnTo>
                  <a:pt x="917130" y="51828"/>
                </a:lnTo>
                <a:lnTo>
                  <a:pt x="922959" y="52552"/>
                </a:lnTo>
                <a:lnTo>
                  <a:pt x="934859" y="51904"/>
                </a:lnTo>
                <a:lnTo>
                  <a:pt x="940561" y="50622"/>
                </a:lnTo>
                <a:lnTo>
                  <a:pt x="944257" y="49771"/>
                </a:lnTo>
                <a:lnTo>
                  <a:pt x="951953" y="47523"/>
                </a:lnTo>
                <a:lnTo>
                  <a:pt x="954595" y="44818"/>
                </a:lnTo>
                <a:lnTo>
                  <a:pt x="955890" y="43472"/>
                </a:lnTo>
                <a:lnTo>
                  <a:pt x="955789" y="39001"/>
                </a:lnTo>
                <a:lnTo>
                  <a:pt x="957262" y="37807"/>
                </a:lnTo>
                <a:lnTo>
                  <a:pt x="960602" y="35052"/>
                </a:lnTo>
                <a:lnTo>
                  <a:pt x="970051" y="35280"/>
                </a:lnTo>
                <a:lnTo>
                  <a:pt x="974394" y="34912"/>
                </a:lnTo>
                <a:lnTo>
                  <a:pt x="977049" y="34683"/>
                </a:lnTo>
                <a:lnTo>
                  <a:pt x="982497" y="35712"/>
                </a:lnTo>
                <a:lnTo>
                  <a:pt x="985011" y="34912"/>
                </a:lnTo>
                <a:lnTo>
                  <a:pt x="987361" y="34175"/>
                </a:lnTo>
                <a:lnTo>
                  <a:pt x="990676" y="30060"/>
                </a:lnTo>
                <a:lnTo>
                  <a:pt x="993012" y="29349"/>
                </a:lnTo>
                <a:lnTo>
                  <a:pt x="995311" y="28625"/>
                </a:lnTo>
                <a:lnTo>
                  <a:pt x="1000264" y="29083"/>
                </a:lnTo>
                <a:lnTo>
                  <a:pt x="1002677" y="29349"/>
                </a:lnTo>
                <a:lnTo>
                  <a:pt x="1007706" y="29933"/>
                </a:lnTo>
                <a:lnTo>
                  <a:pt x="1017549" y="32740"/>
                </a:lnTo>
                <a:lnTo>
                  <a:pt x="1022464" y="33947"/>
                </a:lnTo>
                <a:lnTo>
                  <a:pt x="1026706" y="34975"/>
                </a:lnTo>
                <a:lnTo>
                  <a:pt x="1035049" y="38595"/>
                </a:lnTo>
                <a:lnTo>
                  <a:pt x="1039380" y="38290"/>
                </a:lnTo>
                <a:lnTo>
                  <a:pt x="1043673" y="37985"/>
                </a:lnTo>
                <a:lnTo>
                  <a:pt x="1051775" y="34201"/>
                </a:lnTo>
                <a:lnTo>
                  <a:pt x="1055331" y="31762"/>
                </a:lnTo>
                <a:lnTo>
                  <a:pt x="1060500" y="28244"/>
                </a:lnTo>
                <a:lnTo>
                  <a:pt x="1067244" y="16992"/>
                </a:lnTo>
                <a:lnTo>
                  <a:pt x="1072502" y="13639"/>
                </a:lnTo>
                <a:lnTo>
                  <a:pt x="1075245" y="11912"/>
                </a:lnTo>
                <a:lnTo>
                  <a:pt x="1081824" y="10833"/>
                </a:lnTo>
                <a:lnTo>
                  <a:pt x="1084821" y="9550"/>
                </a:lnTo>
                <a:lnTo>
                  <a:pt x="1089037" y="7721"/>
                </a:lnTo>
                <a:lnTo>
                  <a:pt x="1096530" y="1955"/>
                </a:lnTo>
                <a:lnTo>
                  <a:pt x="1101013" y="838"/>
                </a:lnTo>
                <a:lnTo>
                  <a:pt x="1104353" y="0"/>
                </a:lnTo>
                <a:lnTo>
                  <a:pt x="1111338" y="482"/>
                </a:lnTo>
                <a:lnTo>
                  <a:pt x="1114780" y="838"/>
                </a:lnTo>
                <a:lnTo>
                  <a:pt x="1118755" y="1282"/>
                </a:lnTo>
                <a:lnTo>
                  <a:pt x="1126489" y="3797"/>
                </a:lnTo>
                <a:lnTo>
                  <a:pt x="1130465" y="4229"/>
                </a:lnTo>
                <a:lnTo>
                  <a:pt x="1135329" y="4737"/>
                </a:lnTo>
                <a:lnTo>
                  <a:pt x="1145171" y="3924"/>
                </a:lnTo>
                <a:lnTo>
                  <a:pt x="1150035" y="4229"/>
                </a:lnTo>
                <a:lnTo>
                  <a:pt x="1154899" y="4533"/>
                </a:lnTo>
                <a:lnTo>
                  <a:pt x="1164628" y="5626"/>
                </a:lnTo>
                <a:lnTo>
                  <a:pt x="1169390" y="6642"/>
                </a:lnTo>
                <a:lnTo>
                  <a:pt x="1171168" y="7023"/>
                </a:lnTo>
                <a:lnTo>
                  <a:pt x="1174597" y="8445"/>
                </a:lnTo>
                <a:lnTo>
                  <a:pt x="1176388" y="8826"/>
                </a:lnTo>
                <a:lnTo>
                  <a:pt x="1178534" y="9258"/>
                </a:lnTo>
                <a:lnTo>
                  <a:pt x="1183030" y="9042"/>
                </a:lnTo>
                <a:lnTo>
                  <a:pt x="1185062" y="9779"/>
                </a:lnTo>
                <a:lnTo>
                  <a:pt x="1190713" y="11836"/>
                </a:lnTo>
                <a:lnTo>
                  <a:pt x="1201292" y="18440"/>
                </a:lnTo>
                <a:lnTo>
                  <a:pt x="1205128" y="23063"/>
                </a:lnTo>
                <a:lnTo>
                  <a:pt x="1207033" y="25349"/>
                </a:lnTo>
                <a:lnTo>
                  <a:pt x="1209027" y="31064"/>
                </a:lnTo>
                <a:lnTo>
                  <a:pt x="1209738" y="33947"/>
                </a:lnTo>
                <a:lnTo>
                  <a:pt x="1211071" y="39357"/>
                </a:lnTo>
                <a:lnTo>
                  <a:pt x="1210386" y="50736"/>
                </a:lnTo>
                <a:lnTo>
                  <a:pt x="1211668" y="56172"/>
                </a:lnTo>
                <a:lnTo>
                  <a:pt x="1213002" y="62039"/>
                </a:lnTo>
                <a:lnTo>
                  <a:pt x="1217256" y="73456"/>
                </a:lnTo>
                <a:lnTo>
                  <a:pt x="1220342" y="78638"/>
                </a:lnTo>
                <a:lnTo>
                  <a:pt x="1222755" y="82651"/>
                </a:lnTo>
                <a:lnTo>
                  <a:pt x="1230579" y="88607"/>
                </a:lnTo>
                <a:lnTo>
                  <a:pt x="1232446" y="92900"/>
                </a:lnTo>
                <a:lnTo>
                  <a:pt x="1233741" y="95910"/>
                </a:lnTo>
                <a:lnTo>
                  <a:pt x="1234630" y="102743"/>
                </a:lnTo>
                <a:lnTo>
                  <a:pt x="1233893" y="105943"/>
                </a:lnTo>
                <a:lnTo>
                  <a:pt x="1232992" y="109728"/>
                </a:lnTo>
                <a:lnTo>
                  <a:pt x="1228102" y="116154"/>
                </a:lnTo>
                <a:lnTo>
                  <a:pt x="1225448" y="118973"/>
                </a:lnTo>
                <a:lnTo>
                  <a:pt x="1215961" y="126483"/>
                </a:lnTo>
                <a:lnTo>
                  <a:pt x="1204224" y="134327"/>
                </a:lnTo>
                <a:lnTo>
                  <a:pt x="1196924" y="140017"/>
                </a:lnTo>
                <a:lnTo>
                  <a:pt x="1193076" y="143751"/>
                </a:lnTo>
                <a:lnTo>
                  <a:pt x="1186497" y="152374"/>
                </a:lnTo>
                <a:lnTo>
                  <a:pt x="1183639" y="156921"/>
                </a:lnTo>
                <a:lnTo>
                  <a:pt x="1177250" y="167868"/>
                </a:lnTo>
                <a:lnTo>
                  <a:pt x="1171893" y="179848"/>
                </a:lnTo>
                <a:lnTo>
                  <a:pt x="1170470" y="185724"/>
                </a:lnTo>
                <a:lnTo>
                  <a:pt x="1172946" y="195605"/>
                </a:lnTo>
                <a:lnTo>
                  <a:pt x="1171562" y="200177"/>
                </a:lnTo>
                <a:lnTo>
                  <a:pt x="1170482" y="203720"/>
                </a:lnTo>
                <a:lnTo>
                  <a:pt x="1164247" y="208889"/>
                </a:lnTo>
                <a:lnTo>
                  <a:pt x="1163332" y="212496"/>
                </a:lnTo>
                <a:lnTo>
                  <a:pt x="1163259" y="224731"/>
                </a:lnTo>
                <a:lnTo>
                  <a:pt x="1165524" y="237802"/>
                </a:lnTo>
                <a:lnTo>
                  <a:pt x="1165986" y="239788"/>
                </a:lnTo>
                <a:lnTo>
                  <a:pt x="1167383" y="245541"/>
                </a:lnTo>
                <a:lnTo>
                  <a:pt x="1174318" y="255879"/>
                </a:lnTo>
                <a:lnTo>
                  <a:pt x="1174699" y="261785"/>
                </a:lnTo>
                <a:lnTo>
                  <a:pt x="1174864" y="264642"/>
                </a:lnTo>
                <a:lnTo>
                  <a:pt x="1172667" y="270154"/>
                </a:lnTo>
                <a:lnTo>
                  <a:pt x="1171790" y="272897"/>
                </a:lnTo>
                <a:lnTo>
                  <a:pt x="1170597" y="276707"/>
                </a:lnTo>
                <a:lnTo>
                  <a:pt x="1168641" y="284695"/>
                </a:lnTo>
                <a:lnTo>
                  <a:pt x="1166240" y="287870"/>
                </a:lnTo>
                <a:lnTo>
                  <a:pt x="1156748" y="296012"/>
                </a:lnTo>
                <a:lnTo>
                  <a:pt x="1145537" y="303236"/>
                </a:lnTo>
                <a:lnTo>
                  <a:pt x="1144231" y="304063"/>
                </a:lnTo>
                <a:lnTo>
                  <a:pt x="1133607" y="309897"/>
                </a:lnTo>
                <a:lnTo>
                  <a:pt x="1121102" y="316366"/>
                </a:lnTo>
                <a:lnTo>
                  <a:pt x="1113078" y="321221"/>
                </a:lnTo>
                <a:lnTo>
                  <a:pt x="1108659" y="324434"/>
                </a:lnTo>
                <a:lnTo>
                  <a:pt x="1099565" y="331292"/>
                </a:lnTo>
                <a:lnTo>
                  <a:pt x="1097127" y="336194"/>
                </a:lnTo>
                <a:lnTo>
                  <a:pt x="1094968" y="340550"/>
                </a:lnTo>
                <a:lnTo>
                  <a:pt x="1094943" y="350672"/>
                </a:lnTo>
                <a:lnTo>
                  <a:pt x="1095209" y="355511"/>
                </a:lnTo>
                <a:lnTo>
                  <a:pt x="1097805" y="367612"/>
                </a:lnTo>
                <a:lnTo>
                  <a:pt x="1100879" y="380814"/>
                </a:lnTo>
                <a:lnTo>
                  <a:pt x="1101013" y="384517"/>
                </a:lnTo>
                <a:lnTo>
                  <a:pt x="1100721" y="388124"/>
                </a:lnTo>
                <a:lnTo>
                  <a:pt x="1096162" y="394436"/>
                </a:lnTo>
                <a:lnTo>
                  <a:pt x="1095933" y="398056"/>
                </a:lnTo>
                <a:lnTo>
                  <a:pt x="1095616" y="402488"/>
                </a:lnTo>
                <a:lnTo>
                  <a:pt x="1099184" y="411022"/>
                </a:lnTo>
                <a:lnTo>
                  <a:pt x="1099781" y="415442"/>
                </a:lnTo>
                <a:lnTo>
                  <a:pt x="1100972" y="427705"/>
                </a:lnTo>
                <a:lnTo>
                  <a:pt x="1101570" y="441503"/>
                </a:lnTo>
                <a:lnTo>
                  <a:pt x="1101470" y="446849"/>
                </a:lnTo>
                <a:lnTo>
                  <a:pt x="1099549" y="459188"/>
                </a:lnTo>
                <a:lnTo>
                  <a:pt x="1096992" y="472425"/>
                </a:lnTo>
                <a:lnTo>
                  <a:pt x="1096632" y="475119"/>
                </a:lnTo>
                <a:lnTo>
                  <a:pt x="1096035" y="481190"/>
                </a:lnTo>
                <a:lnTo>
                  <a:pt x="1095870" y="493420"/>
                </a:lnTo>
                <a:lnTo>
                  <a:pt x="1095933" y="499529"/>
                </a:lnTo>
                <a:lnTo>
                  <a:pt x="1096823" y="512004"/>
                </a:lnTo>
                <a:lnTo>
                  <a:pt x="1097520" y="525295"/>
                </a:lnTo>
                <a:lnTo>
                  <a:pt x="1097381" y="527545"/>
                </a:lnTo>
                <a:lnTo>
                  <a:pt x="1094613" y="539530"/>
                </a:lnTo>
                <a:lnTo>
                  <a:pt x="1090580" y="552793"/>
                </a:lnTo>
                <a:lnTo>
                  <a:pt x="1089164" y="557987"/>
                </a:lnTo>
                <a:lnTo>
                  <a:pt x="1086381" y="570364"/>
                </a:lnTo>
                <a:lnTo>
                  <a:pt x="1084136" y="583001"/>
                </a:lnTo>
                <a:lnTo>
                  <a:pt x="1084097" y="583361"/>
                </a:lnTo>
                <a:lnTo>
                  <a:pt x="1083614" y="588048"/>
                </a:lnTo>
                <a:lnTo>
                  <a:pt x="1082370" y="597725"/>
                </a:lnTo>
                <a:lnTo>
                  <a:pt x="1083830" y="602208"/>
                </a:lnTo>
                <a:lnTo>
                  <a:pt x="1085697" y="607860"/>
                </a:lnTo>
                <a:lnTo>
                  <a:pt x="1094638" y="616458"/>
                </a:lnTo>
                <a:lnTo>
                  <a:pt x="1098105" y="621296"/>
                </a:lnTo>
                <a:lnTo>
                  <a:pt x="1105638" y="631087"/>
                </a:lnTo>
                <a:lnTo>
                  <a:pt x="1113750" y="642433"/>
                </a:lnTo>
                <a:lnTo>
                  <a:pt x="1116698" y="648106"/>
                </a:lnTo>
                <a:lnTo>
                  <a:pt x="1118831" y="653681"/>
                </a:lnTo>
                <a:lnTo>
                  <a:pt x="1119924" y="665835"/>
                </a:lnTo>
                <a:lnTo>
                  <a:pt x="1119619" y="671791"/>
                </a:lnTo>
                <a:lnTo>
                  <a:pt x="1119276" y="677862"/>
                </a:lnTo>
                <a:lnTo>
                  <a:pt x="1114755" y="689432"/>
                </a:lnTo>
                <a:lnTo>
                  <a:pt x="1114043" y="695452"/>
                </a:lnTo>
                <a:lnTo>
                  <a:pt x="1113434" y="700862"/>
                </a:lnTo>
                <a:lnTo>
                  <a:pt x="1112532" y="711987"/>
                </a:lnTo>
                <a:lnTo>
                  <a:pt x="1114043" y="717207"/>
                </a:lnTo>
                <a:lnTo>
                  <a:pt x="1120265" y="728120"/>
                </a:lnTo>
                <a:lnTo>
                  <a:pt x="1127668" y="738929"/>
                </a:lnTo>
                <a:lnTo>
                  <a:pt x="1128064" y="739673"/>
                </a:lnTo>
                <a:lnTo>
                  <a:pt x="1133017" y="751146"/>
                </a:lnTo>
                <a:lnTo>
                  <a:pt x="1137784" y="763738"/>
                </a:lnTo>
                <a:lnTo>
                  <a:pt x="1138707" y="766279"/>
                </a:lnTo>
                <a:lnTo>
                  <a:pt x="1139545" y="768680"/>
                </a:lnTo>
                <a:lnTo>
                  <a:pt x="1140675" y="772083"/>
                </a:lnTo>
                <a:lnTo>
                  <a:pt x="1141844" y="775703"/>
                </a:lnTo>
                <a:lnTo>
                  <a:pt x="1136840" y="779843"/>
                </a:lnTo>
                <a:lnTo>
                  <a:pt x="1129055" y="786269"/>
                </a:lnTo>
                <a:lnTo>
                  <a:pt x="1125473" y="788784"/>
                </a:lnTo>
                <a:lnTo>
                  <a:pt x="1120470" y="792289"/>
                </a:lnTo>
                <a:lnTo>
                  <a:pt x="1109205" y="797458"/>
                </a:lnTo>
                <a:lnTo>
                  <a:pt x="1104620" y="801471"/>
                </a:lnTo>
                <a:lnTo>
                  <a:pt x="1101394" y="804303"/>
                </a:lnTo>
                <a:lnTo>
                  <a:pt x="1097203" y="812114"/>
                </a:lnTo>
                <a:lnTo>
                  <a:pt x="1093927" y="814895"/>
                </a:lnTo>
                <a:lnTo>
                  <a:pt x="1091488" y="816952"/>
                </a:lnTo>
                <a:lnTo>
                  <a:pt x="1085875" y="820559"/>
                </a:lnTo>
                <a:lnTo>
                  <a:pt x="1082713" y="821042"/>
                </a:lnTo>
                <a:lnTo>
                  <a:pt x="1079055" y="821601"/>
                </a:lnTo>
                <a:lnTo>
                  <a:pt x="1070559" y="821004"/>
                </a:lnTo>
                <a:lnTo>
                  <a:pt x="1068209" y="818146"/>
                </a:lnTo>
                <a:lnTo>
                  <a:pt x="1066774" y="816381"/>
                </a:lnTo>
                <a:lnTo>
                  <a:pt x="1069073" y="811174"/>
                </a:lnTo>
                <a:lnTo>
                  <a:pt x="1068209" y="809091"/>
                </a:lnTo>
                <a:lnTo>
                  <a:pt x="1067511" y="807478"/>
                </a:lnTo>
                <a:lnTo>
                  <a:pt x="1064653" y="805091"/>
                </a:lnTo>
                <a:lnTo>
                  <a:pt x="1063142" y="804176"/>
                </a:lnTo>
                <a:lnTo>
                  <a:pt x="1059954" y="802309"/>
                </a:lnTo>
                <a:lnTo>
                  <a:pt x="1052537" y="800925"/>
                </a:lnTo>
                <a:lnTo>
                  <a:pt x="1048981" y="799846"/>
                </a:lnTo>
                <a:lnTo>
                  <a:pt x="1046238" y="799020"/>
                </a:lnTo>
                <a:lnTo>
                  <a:pt x="1040168" y="798334"/>
                </a:lnTo>
                <a:lnTo>
                  <a:pt x="1037920" y="796493"/>
                </a:lnTo>
                <a:lnTo>
                  <a:pt x="1036421" y="795223"/>
                </a:lnTo>
                <a:lnTo>
                  <a:pt x="1036116" y="790321"/>
                </a:lnTo>
                <a:lnTo>
                  <a:pt x="1034313" y="789520"/>
                </a:lnTo>
                <a:lnTo>
                  <a:pt x="1032611" y="788758"/>
                </a:lnTo>
                <a:lnTo>
                  <a:pt x="1028623" y="790282"/>
                </a:lnTo>
                <a:lnTo>
                  <a:pt x="1027087" y="791324"/>
                </a:lnTo>
                <a:lnTo>
                  <a:pt x="1025080" y="792670"/>
                </a:lnTo>
                <a:lnTo>
                  <a:pt x="1023086" y="797382"/>
                </a:lnTo>
                <a:lnTo>
                  <a:pt x="1021448" y="799122"/>
                </a:lnTo>
                <a:lnTo>
                  <a:pt x="1019809" y="800849"/>
                </a:lnTo>
                <a:lnTo>
                  <a:pt x="1016114" y="803948"/>
                </a:lnTo>
                <a:lnTo>
                  <a:pt x="1014006" y="805103"/>
                </a:lnTo>
                <a:lnTo>
                  <a:pt x="1012355" y="806018"/>
                </a:lnTo>
                <a:lnTo>
                  <a:pt x="1008659" y="807770"/>
                </a:lnTo>
                <a:lnTo>
                  <a:pt x="1006779" y="807453"/>
                </a:lnTo>
                <a:lnTo>
                  <a:pt x="1004531" y="807072"/>
                </a:lnTo>
                <a:lnTo>
                  <a:pt x="1001255" y="803490"/>
                </a:lnTo>
                <a:lnTo>
                  <a:pt x="999540" y="802017"/>
                </a:lnTo>
                <a:lnTo>
                  <a:pt x="997470" y="800252"/>
                </a:lnTo>
                <a:lnTo>
                  <a:pt x="994219" y="795528"/>
                </a:lnTo>
                <a:lnTo>
                  <a:pt x="991742" y="794397"/>
                </a:lnTo>
                <a:lnTo>
                  <a:pt x="989545" y="793419"/>
                </a:lnTo>
                <a:lnTo>
                  <a:pt x="984465" y="794169"/>
                </a:lnTo>
                <a:lnTo>
                  <a:pt x="982141" y="793686"/>
                </a:lnTo>
                <a:lnTo>
                  <a:pt x="979881" y="793216"/>
                </a:lnTo>
                <a:lnTo>
                  <a:pt x="975740" y="790562"/>
                </a:lnTo>
                <a:lnTo>
                  <a:pt x="973442" y="790613"/>
                </a:lnTo>
                <a:lnTo>
                  <a:pt x="972121" y="790638"/>
                </a:lnTo>
                <a:lnTo>
                  <a:pt x="969517" y="791705"/>
                </a:lnTo>
                <a:lnTo>
                  <a:pt x="968540" y="792581"/>
                </a:lnTo>
                <a:lnTo>
                  <a:pt x="967155" y="793851"/>
                </a:lnTo>
                <a:lnTo>
                  <a:pt x="966660" y="798233"/>
                </a:lnTo>
                <a:lnTo>
                  <a:pt x="965111" y="799299"/>
                </a:lnTo>
                <a:lnTo>
                  <a:pt x="962367" y="801179"/>
                </a:lnTo>
                <a:lnTo>
                  <a:pt x="955205" y="800684"/>
                </a:lnTo>
                <a:lnTo>
                  <a:pt x="951877" y="800747"/>
                </a:lnTo>
                <a:lnTo>
                  <a:pt x="948702" y="800823"/>
                </a:lnTo>
                <a:lnTo>
                  <a:pt x="942365" y="799833"/>
                </a:lnTo>
                <a:lnTo>
                  <a:pt x="939190" y="800011"/>
                </a:lnTo>
                <a:lnTo>
                  <a:pt x="936929" y="800163"/>
                </a:lnTo>
                <a:lnTo>
                  <a:pt x="932052" y="800227"/>
                </a:lnTo>
                <a:lnTo>
                  <a:pt x="930313" y="801674"/>
                </a:lnTo>
                <a:lnTo>
                  <a:pt x="928331" y="803262"/>
                </a:lnTo>
                <a:lnTo>
                  <a:pt x="927925" y="808964"/>
                </a:lnTo>
                <a:lnTo>
                  <a:pt x="926515" y="811060"/>
                </a:lnTo>
                <a:lnTo>
                  <a:pt x="925525" y="812533"/>
                </a:lnTo>
                <a:lnTo>
                  <a:pt x="922997" y="815174"/>
                </a:lnTo>
                <a:lnTo>
                  <a:pt x="921410" y="815987"/>
                </a:lnTo>
                <a:lnTo>
                  <a:pt x="919251" y="817079"/>
                </a:lnTo>
                <a:lnTo>
                  <a:pt x="914209" y="817105"/>
                </a:lnTo>
                <a:lnTo>
                  <a:pt x="911834" y="817600"/>
                </a:lnTo>
                <a:lnTo>
                  <a:pt x="908532" y="818311"/>
                </a:lnTo>
                <a:lnTo>
                  <a:pt x="900823" y="818375"/>
                </a:lnTo>
                <a:lnTo>
                  <a:pt x="898766" y="821042"/>
                </a:lnTo>
                <a:lnTo>
                  <a:pt x="896873" y="823518"/>
                </a:lnTo>
                <a:lnTo>
                  <a:pt x="900201" y="830770"/>
                </a:lnTo>
                <a:lnTo>
                  <a:pt x="898766" y="833539"/>
                </a:lnTo>
                <a:lnTo>
                  <a:pt x="897915" y="835228"/>
                </a:lnTo>
                <a:lnTo>
                  <a:pt x="894168" y="836815"/>
                </a:lnTo>
                <a:lnTo>
                  <a:pt x="892619" y="837895"/>
                </a:lnTo>
                <a:lnTo>
                  <a:pt x="889711" y="839889"/>
                </a:lnTo>
                <a:lnTo>
                  <a:pt x="884148" y="844245"/>
                </a:lnTo>
                <a:lnTo>
                  <a:pt x="881024" y="845870"/>
                </a:lnTo>
                <a:lnTo>
                  <a:pt x="878712" y="847064"/>
                </a:lnTo>
                <a:lnTo>
                  <a:pt x="873010" y="847572"/>
                </a:lnTo>
                <a:lnTo>
                  <a:pt x="871232" y="849490"/>
                </a:lnTo>
                <a:lnTo>
                  <a:pt x="868984" y="851928"/>
                </a:lnTo>
                <a:lnTo>
                  <a:pt x="869988" y="859891"/>
                </a:lnTo>
                <a:lnTo>
                  <a:pt x="867600" y="862164"/>
                </a:lnTo>
                <a:lnTo>
                  <a:pt x="864908" y="864768"/>
                </a:lnTo>
                <a:lnTo>
                  <a:pt x="856818" y="865339"/>
                </a:lnTo>
                <a:lnTo>
                  <a:pt x="853109" y="865809"/>
                </a:lnTo>
                <a:lnTo>
                  <a:pt x="848271" y="866406"/>
                </a:lnTo>
                <a:lnTo>
                  <a:pt x="838415" y="865479"/>
                </a:lnTo>
                <a:lnTo>
                  <a:pt x="833526" y="865809"/>
                </a:lnTo>
                <a:lnTo>
                  <a:pt x="829436" y="866076"/>
                </a:lnTo>
                <a:lnTo>
                  <a:pt x="821283" y="867257"/>
                </a:lnTo>
                <a:lnTo>
                  <a:pt x="817232" y="867968"/>
                </a:lnTo>
                <a:lnTo>
                  <a:pt x="812850" y="868756"/>
                </a:lnTo>
                <a:lnTo>
                  <a:pt x="804278" y="871448"/>
                </a:lnTo>
                <a:lnTo>
                  <a:pt x="799820" y="871956"/>
                </a:lnTo>
                <a:lnTo>
                  <a:pt x="796239" y="872363"/>
                </a:lnTo>
                <a:lnTo>
                  <a:pt x="788771" y="870800"/>
                </a:lnTo>
                <a:lnTo>
                  <a:pt x="785342" y="871956"/>
                </a:lnTo>
                <a:lnTo>
                  <a:pt x="780795" y="873493"/>
                </a:lnTo>
                <a:lnTo>
                  <a:pt x="774255" y="881151"/>
                </a:lnTo>
                <a:lnTo>
                  <a:pt x="770102" y="883551"/>
                </a:lnTo>
                <a:lnTo>
                  <a:pt x="758744" y="889302"/>
                </a:lnTo>
                <a:lnTo>
                  <a:pt x="746745" y="893686"/>
                </a:lnTo>
                <a:lnTo>
                  <a:pt x="746569" y="893724"/>
                </a:lnTo>
                <a:lnTo>
                  <a:pt x="741870" y="894664"/>
                </a:lnTo>
                <a:lnTo>
                  <a:pt x="732142" y="893343"/>
                </a:lnTo>
                <a:lnTo>
                  <a:pt x="727341" y="893724"/>
                </a:lnTo>
                <a:lnTo>
                  <a:pt x="723163" y="894029"/>
                </a:lnTo>
                <a:lnTo>
                  <a:pt x="714616" y="894765"/>
                </a:lnTo>
                <a:lnTo>
                  <a:pt x="710691" y="896251"/>
                </a:lnTo>
                <a:lnTo>
                  <a:pt x="705357" y="898258"/>
                </a:lnTo>
                <a:lnTo>
                  <a:pt x="696963" y="906970"/>
                </a:lnTo>
                <a:lnTo>
                  <a:pt x="691489" y="908583"/>
                </a:lnTo>
                <a:lnTo>
                  <a:pt x="687031" y="909866"/>
                </a:lnTo>
                <a:lnTo>
                  <a:pt x="677290" y="910285"/>
                </a:lnTo>
                <a:lnTo>
                  <a:pt x="672998" y="908583"/>
                </a:lnTo>
                <a:lnTo>
                  <a:pt x="670915" y="907745"/>
                </a:lnTo>
                <a:lnTo>
                  <a:pt x="668693" y="902779"/>
                </a:lnTo>
                <a:lnTo>
                  <a:pt x="666470" y="902411"/>
                </a:lnTo>
                <a:lnTo>
                  <a:pt x="663714" y="901979"/>
                </a:lnTo>
                <a:lnTo>
                  <a:pt x="659079" y="906284"/>
                </a:lnTo>
                <a:lnTo>
                  <a:pt x="656424" y="907110"/>
                </a:lnTo>
                <a:lnTo>
                  <a:pt x="654519" y="907732"/>
                </a:lnTo>
                <a:lnTo>
                  <a:pt x="650430" y="909104"/>
                </a:lnTo>
                <a:lnTo>
                  <a:pt x="648461" y="908583"/>
                </a:lnTo>
                <a:lnTo>
                  <a:pt x="645007" y="907618"/>
                </a:lnTo>
                <a:lnTo>
                  <a:pt x="640714" y="900950"/>
                </a:lnTo>
                <a:lnTo>
                  <a:pt x="637603" y="899147"/>
                </a:lnTo>
                <a:lnTo>
                  <a:pt x="635393" y="897851"/>
                </a:lnTo>
                <a:lnTo>
                  <a:pt x="629932" y="897343"/>
                </a:lnTo>
                <a:lnTo>
                  <a:pt x="627938" y="895743"/>
                </a:lnTo>
                <a:lnTo>
                  <a:pt x="626084" y="894295"/>
                </a:lnTo>
                <a:lnTo>
                  <a:pt x="624738" y="889241"/>
                </a:lnTo>
                <a:lnTo>
                  <a:pt x="622871" y="887793"/>
                </a:lnTo>
                <a:lnTo>
                  <a:pt x="621449" y="886701"/>
                </a:lnTo>
                <a:lnTo>
                  <a:pt x="617753" y="885037"/>
                </a:lnTo>
                <a:lnTo>
                  <a:pt x="616089" y="885609"/>
                </a:lnTo>
                <a:lnTo>
                  <a:pt x="614629" y="886117"/>
                </a:lnTo>
                <a:lnTo>
                  <a:pt x="612889" y="889177"/>
                </a:lnTo>
                <a:lnTo>
                  <a:pt x="612724" y="890689"/>
                </a:lnTo>
                <a:lnTo>
                  <a:pt x="612419" y="892784"/>
                </a:lnTo>
                <a:lnTo>
                  <a:pt x="615353" y="896543"/>
                </a:lnTo>
                <a:lnTo>
                  <a:pt x="615378" y="898652"/>
                </a:lnTo>
                <a:lnTo>
                  <a:pt x="615403" y="900874"/>
                </a:lnTo>
                <a:lnTo>
                  <a:pt x="614349" y="905624"/>
                </a:lnTo>
                <a:lnTo>
                  <a:pt x="612724" y="907110"/>
                </a:lnTo>
                <a:lnTo>
                  <a:pt x="611454" y="908253"/>
                </a:lnTo>
                <a:lnTo>
                  <a:pt x="607796" y="909027"/>
                </a:lnTo>
                <a:lnTo>
                  <a:pt x="606170" y="908583"/>
                </a:lnTo>
                <a:lnTo>
                  <a:pt x="604621" y="908113"/>
                </a:lnTo>
                <a:lnTo>
                  <a:pt x="602538" y="905294"/>
                </a:lnTo>
                <a:lnTo>
                  <a:pt x="601598" y="903986"/>
                </a:lnTo>
                <a:lnTo>
                  <a:pt x="600862" y="902931"/>
                </a:lnTo>
                <a:lnTo>
                  <a:pt x="600494" y="900074"/>
                </a:lnTo>
                <a:lnTo>
                  <a:pt x="599427" y="899388"/>
                </a:lnTo>
                <a:lnTo>
                  <a:pt x="596684" y="897610"/>
                </a:lnTo>
                <a:lnTo>
                  <a:pt x="589572" y="898436"/>
                </a:lnTo>
                <a:lnTo>
                  <a:pt x="586384" y="899147"/>
                </a:lnTo>
                <a:lnTo>
                  <a:pt x="584619" y="899528"/>
                </a:lnTo>
                <a:lnTo>
                  <a:pt x="581621" y="901890"/>
                </a:lnTo>
                <a:lnTo>
                  <a:pt x="579856" y="902284"/>
                </a:lnTo>
                <a:lnTo>
                  <a:pt x="577329" y="902868"/>
                </a:lnTo>
                <a:lnTo>
                  <a:pt x="571893" y="903198"/>
                </a:lnTo>
                <a:lnTo>
                  <a:pt x="569467" y="902284"/>
                </a:lnTo>
                <a:lnTo>
                  <a:pt x="567347" y="901484"/>
                </a:lnTo>
                <a:lnTo>
                  <a:pt x="563981" y="898105"/>
                </a:lnTo>
                <a:lnTo>
                  <a:pt x="562686" y="896251"/>
                </a:lnTo>
                <a:lnTo>
                  <a:pt x="561352" y="894270"/>
                </a:lnTo>
                <a:lnTo>
                  <a:pt x="561670" y="887691"/>
                </a:lnTo>
                <a:lnTo>
                  <a:pt x="559333" y="887298"/>
                </a:lnTo>
                <a:lnTo>
                  <a:pt x="557999" y="887095"/>
                </a:lnTo>
                <a:lnTo>
                  <a:pt x="556996" y="890600"/>
                </a:lnTo>
                <a:lnTo>
                  <a:pt x="555929" y="891413"/>
                </a:lnTo>
                <a:lnTo>
                  <a:pt x="553707" y="893127"/>
                </a:lnTo>
                <a:lnTo>
                  <a:pt x="548271" y="894930"/>
                </a:lnTo>
                <a:lnTo>
                  <a:pt x="545769" y="896251"/>
                </a:lnTo>
                <a:lnTo>
                  <a:pt x="543661" y="897356"/>
                </a:lnTo>
                <a:lnTo>
                  <a:pt x="539915" y="900671"/>
                </a:lnTo>
                <a:lnTo>
                  <a:pt x="537578" y="901065"/>
                </a:lnTo>
                <a:lnTo>
                  <a:pt x="533095" y="901890"/>
                </a:lnTo>
                <a:lnTo>
                  <a:pt x="524230" y="898131"/>
                </a:lnTo>
                <a:lnTo>
                  <a:pt x="519696" y="897940"/>
                </a:lnTo>
                <a:lnTo>
                  <a:pt x="516915" y="897813"/>
                </a:lnTo>
                <a:lnTo>
                  <a:pt x="510895" y="897343"/>
                </a:lnTo>
                <a:lnTo>
                  <a:pt x="508584" y="898906"/>
                </a:lnTo>
                <a:lnTo>
                  <a:pt x="506310" y="900417"/>
                </a:lnTo>
                <a:lnTo>
                  <a:pt x="503478" y="905827"/>
                </a:lnTo>
                <a:lnTo>
                  <a:pt x="503504" y="908583"/>
                </a:lnTo>
                <a:lnTo>
                  <a:pt x="503504" y="911021"/>
                </a:lnTo>
                <a:lnTo>
                  <a:pt x="507720" y="914819"/>
                </a:lnTo>
                <a:lnTo>
                  <a:pt x="508088" y="917270"/>
                </a:lnTo>
                <a:lnTo>
                  <a:pt x="508444" y="919518"/>
                </a:lnTo>
                <a:lnTo>
                  <a:pt x="507428" y="924179"/>
                </a:lnTo>
                <a:lnTo>
                  <a:pt x="506412" y="926185"/>
                </a:lnTo>
                <a:lnTo>
                  <a:pt x="504990" y="928992"/>
                </a:lnTo>
                <a:lnTo>
                  <a:pt x="500887" y="934326"/>
                </a:lnTo>
                <a:lnTo>
                  <a:pt x="497954" y="935393"/>
                </a:lnTo>
                <a:lnTo>
                  <a:pt x="494969" y="936472"/>
                </a:lnTo>
                <a:lnTo>
                  <a:pt x="488518" y="933411"/>
                </a:lnTo>
                <a:lnTo>
                  <a:pt x="485368" y="933704"/>
                </a:lnTo>
                <a:lnTo>
                  <a:pt x="482663" y="933958"/>
                </a:lnTo>
                <a:lnTo>
                  <a:pt x="477558" y="936193"/>
                </a:lnTo>
                <a:lnTo>
                  <a:pt x="475005" y="937082"/>
                </a:lnTo>
                <a:lnTo>
                  <a:pt x="472249" y="938009"/>
                </a:lnTo>
                <a:lnTo>
                  <a:pt x="466966" y="940625"/>
                </a:lnTo>
                <a:lnTo>
                  <a:pt x="464121" y="940955"/>
                </a:lnTo>
                <a:lnTo>
                  <a:pt x="460070" y="941400"/>
                </a:lnTo>
                <a:lnTo>
                  <a:pt x="451967" y="938364"/>
                </a:lnTo>
                <a:lnTo>
                  <a:pt x="447916" y="939012"/>
                </a:lnTo>
                <a:lnTo>
                  <a:pt x="446100" y="939317"/>
                </a:lnTo>
                <a:lnTo>
                  <a:pt x="442404" y="940739"/>
                </a:lnTo>
                <a:lnTo>
                  <a:pt x="441185" y="942149"/>
                </a:lnTo>
                <a:lnTo>
                  <a:pt x="440131" y="943343"/>
                </a:lnTo>
                <a:lnTo>
                  <a:pt x="440220" y="946937"/>
                </a:lnTo>
                <a:lnTo>
                  <a:pt x="439242" y="948194"/>
                </a:lnTo>
                <a:lnTo>
                  <a:pt x="438315" y="949363"/>
                </a:lnTo>
                <a:lnTo>
                  <a:pt x="435635" y="951280"/>
                </a:lnTo>
                <a:lnTo>
                  <a:pt x="434149" y="951318"/>
                </a:lnTo>
                <a:lnTo>
                  <a:pt x="431965" y="951420"/>
                </a:lnTo>
                <a:lnTo>
                  <a:pt x="428612" y="947496"/>
                </a:lnTo>
                <a:lnTo>
                  <a:pt x="426440" y="947229"/>
                </a:lnTo>
                <a:lnTo>
                  <a:pt x="423951" y="946924"/>
                </a:lnTo>
                <a:lnTo>
                  <a:pt x="419074" y="948690"/>
                </a:lnTo>
                <a:lnTo>
                  <a:pt x="416775" y="949642"/>
                </a:lnTo>
                <a:lnTo>
                  <a:pt x="413981" y="950760"/>
                </a:lnTo>
                <a:lnTo>
                  <a:pt x="407885" y="953084"/>
                </a:lnTo>
                <a:lnTo>
                  <a:pt x="406387" y="955687"/>
                </a:lnTo>
                <a:lnTo>
                  <a:pt x="405383" y="957389"/>
                </a:lnTo>
                <a:lnTo>
                  <a:pt x="405955" y="961707"/>
                </a:lnTo>
                <a:lnTo>
                  <a:pt x="406387" y="963650"/>
                </a:lnTo>
                <a:lnTo>
                  <a:pt x="406882" y="965873"/>
                </a:lnTo>
                <a:lnTo>
                  <a:pt x="410133" y="969606"/>
                </a:lnTo>
                <a:lnTo>
                  <a:pt x="410235" y="971867"/>
                </a:lnTo>
                <a:lnTo>
                  <a:pt x="410362" y="974090"/>
                </a:lnTo>
                <a:lnTo>
                  <a:pt x="408673" y="978547"/>
                </a:lnTo>
                <a:lnTo>
                  <a:pt x="407352" y="980325"/>
                </a:lnTo>
                <a:lnTo>
                  <a:pt x="405028" y="983373"/>
                </a:lnTo>
                <a:lnTo>
                  <a:pt x="398246" y="987437"/>
                </a:lnTo>
                <a:lnTo>
                  <a:pt x="394792" y="989025"/>
                </a:lnTo>
                <a:lnTo>
                  <a:pt x="392798" y="989914"/>
                </a:lnTo>
                <a:lnTo>
                  <a:pt x="388175" y="990041"/>
                </a:lnTo>
                <a:lnTo>
                  <a:pt x="386333" y="991209"/>
                </a:lnTo>
                <a:lnTo>
                  <a:pt x="384314" y="992454"/>
                </a:lnTo>
                <a:lnTo>
                  <a:pt x="382257" y="997178"/>
                </a:lnTo>
                <a:lnTo>
                  <a:pt x="380288" y="998435"/>
                </a:lnTo>
                <a:lnTo>
                  <a:pt x="377545" y="1000213"/>
                </a:lnTo>
                <a:lnTo>
                  <a:pt x="370979" y="1001750"/>
                </a:lnTo>
                <a:lnTo>
                  <a:pt x="367728" y="1001814"/>
                </a:lnTo>
                <a:lnTo>
                  <a:pt x="362711" y="1001966"/>
                </a:lnTo>
                <a:lnTo>
                  <a:pt x="353110" y="998283"/>
                </a:lnTo>
                <a:lnTo>
                  <a:pt x="348157" y="997724"/>
                </a:lnTo>
                <a:lnTo>
                  <a:pt x="344601" y="997318"/>
                </a:lnTo>
                <a:lnTo>
                  <a:pt x="337464" y="997305"/>
                </a:lnTo>
                <a:lnTo>
                  <a:pt x="333908" y="997483"/>
                </a:lnTo>
                <a:lnTo>
                  <a:pt x="330695" y="997623"/>
                </a:lnTo>
                <a:lnTo>
                  <a:pt x="324154" y="997902"/>
                </a:lnTo>
                <a:lnTo>
                  <a:pt x="321094" y="998918"/>
                </a:lnTo>
                <a:lnTo>
                  <a:pt x="318376" y="999832"/>
                </a:lnTo>
                <a:lnTo>
                  <a:pt x="312623" y="1002245"/>
                </a:lnTo>
                <a:lnTo>
                  <a:pt x="311188" y="1004735"/>
                </a:lnTo>
                <a:lnTo>
                  <a:pt x="309956" y="1006868"/>
                </a:lnTo>
                <a:lnTo>
                  <a:pt x="309968" y="1012482"/>
                </a:lnTo>
                <a:lnTo>
                  <a:pt x="311188" y="1014628"/>
                </a:lnTo>
                <a:lnTo>
                  <a:pt x="312381" y="1016774"/>
                </a:lnTo>
                <a:lnTo>
                  <a:pt x="317449" y="1018616"/>
                </a:lnTo>
                <a:lnTo>
                  <a:pt x="319646" y="1019708"/>
                </a:lnTo>
                <a:lnTo>
                  <a:pt x="321640" y="1020699"/>
                </a:lnTo>
                <a:lnTo>
                  <a:pt x="326770" y="1021143"/>
                </a:lnTo>
                <a:lnTo>
                  <a:pt x="327850" y="1023086"/>
                </a:lnTo>
                <a:lnTo>
                  <a:pt x="328917" y="1025017"/>
                </a:lnTo>
                <a:lnTo>
                  <a:pt x="327571" y="1029893"/>
                </a:lnTo>
                <a:lnTo>
                  <a:pt x="326415" y="1031773"/>
                </a:lnTo>
                <a:lnTo>
                  <a:pt x="325272" y="1033614"/>
                </a:lnTo>
                <a:lnTo>
                  <a:pt x="320751" y="1035151"/>
                </a:lnTo>
                <a:lnTo>
                  <a:pt x="319392" y="1036866"/>
                </a:lnTo>
                <a:lnTo>
                  <a:pt x="318427" y="1038085"/>
                </a:lnTo>
                <a:lnTo>
                  <a:pt x="316814" y="1041107"/>
                </a:lnTo>
                <a:lnTo>
                  <a:pt x="316991" y="1042657"/>
                </a:lnTo>
                <a:lnTo>
                  <a:pt x="317169" y="1044562"/>
                </a:lnTo>
                <a:lnTo>
                  <a:pt x="319989" y="1047597"/>
                </a:lnTo>
                <a:lnTo>
                  <a:pt x="321309" y="1048943"/>
                </a:lnTo>
                <a:lnTo>
                  <a:pt x="322452" y="1050074"/>
                </a:lnTo>
                <a:lnTo>
                  <a:pt x="326313" y="1051013"/>
                </a:lnTo>
                <a:lnTo>
                  <a:pt x="326643" y="1052576"/>
                </a:lnTo>
                <a:lnTo>
                  <a:pt x="327101" y="1054722"/>
                </a:lnTo>
                <a:lnTo>
                  <a:pt x="323595" y="1058494"/>
                </a:lnTo>
                <a:lnTo>
                  <a:pt x="322046" y="1060056"/>
                </a:lnTo>
                <a:lnTo>
                  <a:pt x="319798" y="1062329"/>
                </a:lnTo>
                <a:lnTo>
                  <a:pt x="314223" y="1065771"/>
                </a:lnTo>
                <a:lnTo>
                  <a:pt x="311188" y="1066838"/>
                </a:lnTo>
                <a:lnTo>
                  <a:pt x="308546" y="1067714"/>
                </a:lnTo>
                <a:lnTo>
                  <a:pt x="302780" y="1067447"/>
                </a:lnTo>
                <a:lnTo>
                  <a:pt x="300075" y="1068031"/>
                </a:lnTo>
                <a:lnTo>
                  <a:pt x="296354" y="1068793"/>
                </a:lnTo>
                <a:lnTo>
                  <a:pt x="288645" y="1070394"/>
                </a:lnTo>
                <a:lnTo>
                  <a:pt x="285584" y="1072616"/>
                </a:lnTo>
                <a:lnTo>
                  <a:pt x="282943" y="1074496"/>
                </a:lnTo>
                <a:lnTo>
                  <a:pt x="280022" y="1080630"/>
                </a:lnTo>
                <a:lnTo>
                  <a:pt x="277850" y="1083017"/>
                </a:lnTo>
                <a:lnTo>
                  <a:pt x="275323" y="1085735"/>
                </a:lnTo>
                <a:lnTo>
                  <a:pt x="268503" y="1089647"/>
                </a:lnTo>
                <a:lnTo>
                  <a:pt x="266738" y="1092911"/>
                </a:lnTo>
                <a:lnTo>
                  <a:pt x="265468" y="1095222"/>
                </a:lnTo>
                <a:lnTo>
                  <a:pt x="264032" y="1100874"/>
                </a:lnTo>
                <a:lnTo>
                  <a:pt x="265048" y="1103325"/>
                </a:lnTo>
                <a:lnTo>
                  <a:pt x="266014" y="1105611"/>
                </a:lnTo>
                <a:lnTo>
                  <a:pt x="272414" y="1106728"/>
                </a:lnTo>
                <a:lnTo>
                  <a:pt x="273240" y="1109103"/>
                </a:lnTo>
                <a:lnTo>
                  <a:pt x="274358" y="1112253"/>
                </a:lnTo>
                <a:lnTo>
                  <a:pt x="270141" y="1118628"/>
                </a:lnTo>
                <a:lnTo>
                  <a:pt x="269620" y="1121905"/>
                </a:lnTo>
                <a:lnTo>
                  <a:pt x="269112" y="1125194"/>
                </a:lnTo>
                <a:lnTo>
                  <a:pt x="268503" y="1131925"/>
                </a:lnTo>
                <a:lnTo>
                  <a:pt x="269138" y="1135189"/>
                </a:lnTo>
                <a:lnTo>
                  <a:pt x="269620" y="1137729"/>
                </a:lnTo>
                <a:lnTo>
                  <a:pt x="272719" y="1142111"/>
                </a:lnTo>
                <a:lnTo>
                  <a:pt x="273240" y="1144625"/>
                </a:lnTo>
                <a:lnTo>
                  <a:pt x="273659" y="1146556"/>
                </a:lnTo>
                <a:lnTo>
                  <a:pt x="274281" y="1150899"/>
                </a:lnTo>
                <a:lnTo>
                  <a:pt x="273240" y="1152613"/>
                </a:lnTo>
                <a:lnTo>
                  <a:pt x="271678" y="1155115"/>
                </a:lnTo>
                <a:lnTo>
                  <a:pt x="265252" y="1156563"/>
                </a:lnTo>
                <a:lnTo>
                  <a:pt x="262597" y="1157909"/>
                </a:lnTo>
                <a:lnTo>
                  <a:pt x="259905" y="1159268"/>
                </a:lnTo>
                <a:lnTo>
                  <a:pt x="253745" y="1161173"/>
                </a:lnTo>
                <a:lnTo>
                  <a:pt x="251752" y="1163472"/>
                </a:lnTo>
                <a:lnTo>
                  <a:pt x="249948" y="1165491"/>
                </a:lnTo>
                <a:lnTo>
                  <a:pt x="249377" y="1171244"/>
                </a:lnTo>
                <a:lnTo>
                  <a:pt x="248132" y="1173619"/>
                </a:lnTo>
                <a:lnTo>
                  <a:pt x="246887" y="1175918"/>
                </a:lnTo>
                <a:lnTo>
                  <a:pt x="244195" y="1180884"/>
                </a:lnTo>
                <a:lnTo>
                  <a:pt x="241858" y="1182052"/>
                </a:lnTo>
                <a:lnTo>
                  <a:pt x="240677" y="1182649"/>
                </a:lnTo>
                <a:lnTo>
                  <a:pt x="238836" y="1182674"/>
                </a:lnTo>
                <a:lnTo>
                  <a:pt x="236880" y="118252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609816" y="2883603"/>
            <a:ext cx="841793" cy="828813"/>
          </a:xfrm>
          <a:custGeom>
            <a:avLst/>
            <a:gdLst/>
            <a:ahLst/>
            <a:cxnLst/>
            <a:rect l="l" t="t" r="r" b="b"/>
            <a:pathLst>
              <a:path w="1234630" h="1215593">
                <a:moveTo>
                  <a:pt x="270141" y="1118628"/>
                </a:moveTo>
                <a:lnTo>
                  <a:pt x="274358" y="1112253"/>
                </a:lnTo>
                <a:lnTo>
                  <a:pt x="273240" y="1109103"/>
                </a:lnTo>
                <a:lnTo>
                  <a:pt x="272414" y="1106728"/>
                </a:lnTo>
                <a:lnTo>
                  <a:pt x="266014" y="1105611"/>
                </a:lnTo>
                <a:lnTo>
                  <a:pt x="264032" y="1100874"/>
                </a:lnTo>
                <a:lnTo>
                  <a:pt x="265468" y="1095222"/>
                </a:lnTo>
                <a:lnTo>
                  <a:pt x="266738" y="1092911"/>
                </a:lnTo>
                <a:lnTo>
                  <a:pt x="268503" y="1089647"/>
                </a:lnTo>
                <a:lnTo>
                  <a:pt x="275323" y="1085735"/>
                </a:lnTo>
                <a:lnTo>
                  <a:pt x="277850" y="1083017"/>
                </a:lnTo>
                <a:lnTo>
                  <a:pt x="280022" y="1080630"/>
                </a:lnTo>
                <a:lnTo>
                  <a:pt x="282943" y="1074496"/>
                </a:lnTo>
                <a:lnTo>
                  <a:pt x="285584" y="1072616"/>
                </a:lnTo>
                <a:lnTo>
                  <a:pt x="288645" y="1070394"/>
                </a:lnTo>
                <a:lnTo>
                  <a:pt x="296354" y="1068793"/>
                </a:lnTo>
                <a:lnTo>
                  <a:pt x="300075" y="1068031"/>
                </a:lnTo>
                <a:lnTo>
                  <a:pt x="302780" y="1067447"/>
                </a:lnTo>
                <a:lnTo>
                  <a:pt x="308546" y="1067714"/>
                </a:lnTo>
                <a:lnTo>
                  <a:pt x="311188" y="1066838"/>
                </a:lnTo>
                <a:lnTo>
                  <a:pt x="314223" y="1065771"/>
                </a:lnTo>
                <a:lnTo>
                  <a:pt x="319798" y="1062329"/>
                </a:lnTo>
                <a:lnTo>
                  <a:pt x="323595" y="1058494"/>
                </a:lnTo>
                <a:lnTo>
                  <a:pt x="327101" y="1054722"/>
                </a:lnTo>
                <a:lnTo>
                  <a:pt x="326313" y="1051013"/>
                </a:lnTo>
                <a:lnTo>
                  <a:pt x="322452" y="1050074"/>
                </a:lnTo>
                <a:lnTo>
                  <a:pt x="319989" y="1047597"/>
                </a:lnTo>
                <a:lnTo>
                  <a:pt x="317169" y="1044562"/>
                </a:lnTo>
                <a:lnTo>
                  <a:pt x="316814" y="1041107"/>
                </a:lnTo>
                <a:lnTo>
                  <a:pt x="318427" y="1038085"/>
                </a:lnTo>
                <a:lnTo>
                  <a:pt x="320751" y="1035151"/>
                </a:lnTo>
                <a:lnTo>
                  <a:pt x="325272" y="1033614"/>
                </a:lnTo>
                <a:lnTo>
                  <a:pt x="327571" y="1029893"/>
                </a:lnTo>
                <a:lnTo>
                  <a:pt x="328917" y="1025017"/>
                </a:lnTo>
                <a:lnTo>
                  <a:pt x="326770" y="1021143"/>
                </a:lnTo>
                <a:lnTo>
                  <a:pt x="321640" y="1020699"/>
                </a:lnTo>
                <a:lnTo>
                  <a:pt x="317449" y="1018616"/>
                </a:lnTo>
                <a:lnTo>
                  <a:pt x="312381" y="1016774"/>
                </a:lnTo>
                <a:lnTo>
                  <a:pt x="309968" y="1012482"/>
                </a:lnTo>
                <a:lnTo>
                  <a:pt x="309956" y="1006868"/>
                </a:lnTo>
                <a:lnTo>
                  <a:pt x="312623" y="1002245"/>
                </a:lnTo>
                <a:lnTo>
                  <a:pt x="318376" y="999832"/>
                </a:lnTo>
                <a:lnTo>
                  <a:pt x="321094" y="998918"/>
                </a:lnTo>
                <a:lnTo>
                  <a:pt x="324154" y="997902"/>
                </a:lnTo>
                <a:lnTo>
                  <a:pt x="330695" y="997623"/>
                </a:lnTo>
                <a:lnTo>
                  <a:pt x="333908" y="997483"/>
                </a:lnTo>
                <a:lnTo>
                  <a:pt x="337464" y="997305"/>
                </a:lnTo>
                <a:lnTo>
                  <a:pt x="344601" y="997318"/>
                </a:lnTo>
                <a:lnTo>
                  <a:pt x="348157" y="997724"/>
                </a:lnTo>
                <a:lnTo>
                  <a:pt x="353110" y="998283"/>
                </a:lnTo>
                <a:lnTo>
                  <a:pt x="362711" y="1001966"/>
                </a:lnTo>
                <a:lnTo>
                  <a:pt x="367728" y="1001814"/>
                </a:lnTo>
                <a:lnTo>
                  <a:pt x="370979" y="1001750"/>
                </a:lnTo>
                <a:lnTo>
                  <a:pt x="377545" y="1000213"/>
                </a:lnTo>
                <a:lnTo>
                  <a:pt x="380288" y="998435"/>
                </a:lnTo>
                <a:lnTo>
                  <a:pt x="382257" y="997178"/>
                </a:lnTo>
                <a:lnTo>
                  <a:pt x="384314" y="992454"/>
                </a:lnTo>
                <a:lnTo>
                  <a:pt x="388175" y="990041"/>
                </a:lnTo>
                <a:lnTo>
                  <a:pt x="392798" y="989914"/>
                </a:lnTo>
                <a:lnTo>
                  <a:pt x="394792" y="989025"/>
                </a:lnTo>
                <a:lnTo>
                  <a:pt x="398246" y="987437"/>
                </a:lnTo>
                <a:lnTo>
                  <a:pt x="405028" y="983373"/>
                </a:lnTo>
                <a:lnTo>
                  <a:pt x="407352" y="980325"/>
                </a:lnTo>
                <a:lnTo>
                  <a:pt x="408673" y="978547"/>
                </a:lnTo>
                <a:lnTo>
                  <a:pt x="410362" y="974090"/>
                </a:lnTo>
                <a:lnTo>
                  <a:pt x="410133" y="969606"/>
                </a:lnTo>
                <a:lnTo>
                  <a:pt x="406882" y="965873"/>
                </a:lnTo>
                <a:lnTo>
                  <a:pt x="405955" y="961707"/>
                </a:lnTo>
                <a:lnTo>
                  <a:pt x="405383" y="957389"/>
                </a:lnTo>
                <a:lnTo>
                  <a:pt x="406387" y="955687"/>
                </a:lnTo>
                <a:lnTo>
                  <a:pt x="407885" y="953084"/>
                </a:lnTo>
                <a:lnTo>
                  <a:pt x="413981" y="950760"/>
                </a:lnTo>
                <a:lnTo>
                  <a:pt x="416775" y="949642"/>
                </a:lnTo>
                <a:lnTo>
                  <a:pt x="419074" y="948690"/>
                </a:lnTo>
                <a:lnTo>
                  <a:pt x="423951" y="946924"/>
                </a:lnTo>
                <a:lnTo>
                  <a:pt x="428612" y="947496"/>
                </a:lnTo>
                <a:lnTo>
                  <a:pt x="431965" y="951420"/>
                </a:lnTo>
                <a:lnTo>
                  <a:pt x="435635" y="951280"/>
                </a:lnTo>
                <a:lnTo>
                  <a:pt x="438315" y="949363"/>
                </a:lnTo>
                <a:lnTo>
                  <a:pt x="440220" y="946937"/>
                </a:lnTo>
                <a:lnTo>
                  <a:pt x="440131" y="943343"/>
                </a:lnTo>
                <a:lnTo>
                  <a:pt x="442404" y="940739"/>
                </a:lnTo>
                <a:lnTo>
                  <a:pt x="446100" y="939317"/>
                </a:lnTo>
                <a:lnTo>
                  <a:pt x="447916" y="939012"/>
                </a:lnTo>
                <a:lnTo>
                  <a:pt x="451967" y="938364"/>
                </a:lnTo>
                <a:lnTo>
                  <a:pt x="460070" y="941400"/>
                </a:lnTo>
                <a:lnTo>
                  <a:pt x="464121" y="940955"/>
                </a:lnTo>
                <a:lnTo>
                  <a:pt x="466966" y="940625"/>
                </a:lnTo>
                <a:lnTo>
                  <a:pt x="472249" y="938009"/>
                </a:lnTo>
                <a:lnTo>
                  <a:pt x="475005" y="937082"/>
                </a:lnTo>
                <a:lnTo>
                  <a:pt x="477558" y="936193"/>
                </a:lnTo>
                <a:lnTo>
                  <a:pt x="482663" y="933958"/>
                </a:lnTo>
                <a:lnTo>
                  <a:pt x="485368" y="933704"/>
                </a:lnTo>
                <a:lnTo>
                  <a:pt x="488518" y="933411"/>
                </a:lnTo>
                <a:lnTo>
                  <a:pt x="494969" y="936472"/>
                </a:lnTo>
                <a:lnTo>
                  <a:pt x="497954" y="935393"/>
                </a:lnTo>
                <a:lnTo>
                  <a:pt x="500887" y="934326"/>
                </a:lnTo>
                <a:lnTo>
                  <a:pt x="504990" y="928992"/>
                </a:lnTo>
                <a:lnTo>
                  <a:pt x="506412" y="926185"/>
                </a:lnTo>
                <a:lnTo>
                  <a:pt x="507428" y="924179"/>
                </a:lnTo>
                <a:lnTo>
                  <a:pt x="508444" y="919518"/>
                </a:lnTo>
                <a:lnTo>
                  <a:pt x="507720" y="914819"/>
                </a:lnTo>
                <a:lnTo>
                  <a:pt x="503504" y="911021"/>
                </a:lnTo>
                <a:lnTo>
                  <a:pt x="503478" y="905827"/>
                </a:lnTo>
                <a:lnTo>
                  <a:pt x="506310" y="900417"/>
                </a:lnTo>
                <a:lnTo>
                  <a:pt x="510895" y="897343"/>
                </a:lnTo>
                <a:lnTo>
                  <a:pt x="516915" y="897813"/>
                </a:lnTo>
                <a:lnTo>
                  <a:pt x="519696" y="897940"/>
                </a:lnTo>
                <a:lnTo>
                  <a:pt x="524230" y="898131"/>
                </a:lnTo>
                <a:lnTo>
                  <a:pt x="533095" y="901890"/>
                </a:lnTo>
                <a:lnTo>
                  <a:pt x="537578" y="901065"/>
                </a:lnTo>
                <a:lnTo>
                  <a:pt x="539915" y="900671"/>
                </a:lnTo>
                <a:lnTo>
                  <a:pt x="543661" y="897356"/>
                </a:lnTo>
                <a:lnTo>
                  <a:pt x="548271" y="894930"/>
                </a:lnTo>
                <a:lnTo>
                  <a:pt x="553707" y="893127"/>
                </a:lnTo>
                <a:lnTo>
                  <a:pt x="556996" y="890600"/>
                </a:lnTo>
                <a:lnTo>
                  <a:pt x="557999" y="887095"/>
                </a:lnTo>
                <a:lnTo>
                  <a:pt x="561670" y="887691"/>
                </a:lnTo>
                <a:lnTo>
                  <a:pt x="561352" y="894270"/>
                </a:lnTo>
                <a:lnTo>
                  <a:pt x="563981" y="898105"/>
                </a:lnTo>
                <a:lnTo>
                  <a:pt x="567347" y="901484"/>
                </a:lnTo>
                <a:lnTo>
                  <a:pt x="571893" y="903198"/>
                </a:lnTo>
                <a:lnTo>
                  <a:pt x="577329" y="902868"/>
                </a:lnTo>
                <a:lnTo>
                  <a:pt x="581621" y="901890"/>
                </a:lnTo>
                <a:lnTo>
                  <a:pt x="584619" y="899528"/>
                </a:lnTo>
                <a:lnTo>
                  <a:pt x="586384" y="899147"/>
                </a:lnTo>
                <a:lnTo>
                  <a:pt x="589572" y="898436"/>
                </a:lnTo>
                <a:lnTo>
                  <a:pt x="596684" y="897610"/>
                </a:lnTo>
                <a:lnTo>
                  <a:pt x="599427" y="899388"/>
                </a:lnTo>
                <a:lnTo>
                  <a:pt x="600494" y="900074"/>
                </a:lnTo>
                <a:lnTo>
                  <a:pt x="600862" y="902931"/>
                </a:lnTo>
                <a:lnTo>
                  <a:pt x="602538" y="905294"/>
                </a:lnTo>
                <a:lnTo>
                  <a:pt x="604621" y="908113"/>
                </a:lnTo>
                <a:lnTo>
                  <a:pt x="607796" y="909027"/>
                </a:lnTo>
                <a:lnTo>
                  <a:pt x="611454" y="908253"/>
                </a:lnTo>
                <a:lnTo>
                  <a:pt x="614349" y="905624"/>
                </a:lnTo>
                <a:lnTo>
                  <a:pt x="615403" y="900874"/>
                </a:lnTo>
                <a:lnTo>
                  <a:pt x="615353" y="896543"/>
                </a:lnTo>
                <a:lnTo>
                  <a:pt x="612419" y="892784"/>
                </a:lnTo>
                <a:lnTo>
                  <a:pt x="612889" y="889177"/>
                </a:lnTo>
                <a:lnTo>
                  <a:pt x="614629" y="886117"/>
                </a:lnTo>
                <a:lnTo>
                  <a:pt x="617753" y="885037"/>
                </a:lnTo>
                <a:lnTo>
                  <a:pt x="621449" y="886701"/>
                </a:lnTo>
                <a:lnTo>
                  <a:pt x="624738" y="889241"/>
                </a:lnTo>
                <a:lnTo>
                  <a:pt x="626084" y="894295"/>
                </a:lnTo>
                <a:lnTo>
                  <a:pt x="629932" y="897343"/>
                </a:lnTo>
                <a:lnTo>
                  <a:pt x="635393" y="897851"/>
                </a:lnTo>
                <a:lnTo>
                  <a:pt x="637603" y="899147"/>
                </a:lnTo>
                <a:lnTo>
                  <a:pt x="640714" y="900950"/>
                </a:lnTo>
                <a:lnTo>
                  <a:pt x="645007" y="907618"/>
                </a:lnTo>
                <a:lnTo>
                  <a:pt x="648461" y="908583"/>
                </a:lnTo>
                <a:lnTo>
                  <a:pt x="650430" y="909104"/>
                </a:lnTo>
                <a:lnTo>
                  <a:pt x="654519" y="907732"/>
                </a:lnTo>
                <a:lnTo>
                  <a:pt x="656424" y="907110"/>
                </a:lnTo>
                <a:lnTo>
                  <a:pt x="659079" y="906284"/>
                </a:lnTo>
                <a:lnTo>
                  <a:pt x="663714" y="901979"/>
                </a:lnTo>
                <a:lnTo>
                  <a:pt x="666470" y="902411"/>
                </a:lnTo>
                <a:lnTo>
                  <a:pt x="668693" y="902779"/>
                </a:lnTo>
                <a:lnTo>
                  <a:pt x="670915" y="907745"/>
                </a:lnTo>
                <a:lnTo>
                  <a:pt x="672998" y="908583"/>
                </a:lnTo>
                <a:lnTo>
                  <a:pt x="677290" y="910285"/>
                </a:lnTo>
                <a:lnTo>
                  <a:pt x="687031" y="909866"/>
                </a:lnTo>
                <a:lnTo>
                  <a:pt x="691489" y="908583"/>
                </a:lnTo>
                <a:lnTo>
                  <a:pt x="696963" y="906970"/>
                </a:lnTo>
                <a:lnTo>
                  <a:pt x="705357" y="898258"/>
                </a:lnTo>
                <a:lnTo>
                  <a:pt x="710691" y="896251"/>
                </a:lnTo>
                <a:lnTo>
                  <a:pt x="714616" y="894765"/>
                </a:lnTo>
                <a:lnTo>
                  <a:pt x="723163" y="894029"/>
                </a:lnTo>
                <a:lnTo>
                  <a:pt x="727341" y="893724"/>
                </a:lnTo>
                <a:lnTo>
                  <a:pt x="732142" y="893343"/>
                </a:lnTo>
                <a:lnTo>
                  <a:pt x="741870" y="894664"/>
                </a:lnTo>
                <a:lnTo>
                  <a:pt x="746569" y="893724"/>
                </a:lnTo>
                <a:lnTo>
                  <a:pt x="746745" y="893686"/>
                </a:lnTo>
                <a:lnTo>
                  <a:pt x="758744" y="889302"/>
                </a:lnTo>
                <a:lnTo>
                  <a:pt x="770102" y="883551"/>
                </a:lnTo>
                <a:lnTo>
                  <a:pt x="774255" y="881151"/>
                </a:lnTo>
                <a:lnTo>
                  <a:pt x="780795" y="873493"/>
                </a:lnTo>
                <a:lnTo>
                  <a:pt x="785342" y="871956"/>
                </a:lnTo>
                <a:lnTo>
                  <a:pt x="788771" y="870800"/>
                </a:lnTo>
                <a:lnTo>
                  <a:pt x="796239" y="872363"/>
                </a:lnTo>
                <a:lnTo>
                  <a:pt x="799820" y="871956"/>
                </a:lnTo>
                <a:lnTo>
                  <a:pt x="804278" y="871448"/>
                </a:lnTo>
                <a:lnTo>
                  <a:pt x="812850" y="868756"/>
                </a:lnTo>
                <a:lnTo>
                  <a:pt x="817232" y="867968"/>
                </a:lnTo>
                <a:lnTo>
                  <a:pt x="821283" y="867257"/>
                </a:lnTo>
                <a:lnTo>
                  <a:pt x="829436" y="866076"/>
                </a:lnTo>
                <a:lnTo>
                  <a:pt x="833526" y="865809"/>
                </a:lnTo>
                <a:lnTo>
                  <a:pt x="838415" y="865479"/>
                </a:lnTo>
                <a:lnTo>
                  <a:pt x="848271" y="866406"/>
                </a:lnTo>
                <a:lnTo>
                  <a:pt x="853109" y="865809"/>
                </a:lnTo>
                <a:lnTo>
                  <a:pt x="856818" y="865339"/>
                </a:lnTo>
                <a:lnTo>
                  <a:pt x="864908" y="864768"/>
                </a:lnTo>
                <a:lnTo>
                  <a:pt x="867600" y="862164"/>
                </a:lnTo>
                <a:lnTo>
                  <a:pt x="869988" y="859891"/>
                </a:lnTo>
                <a:lnTo>
                  <a:pt x="868984" y="851928"/>
                </a:lnTo>
                <a:lnTo>
                  <a:pt x="873010" y="847572"/>
                </a:lnTo>
                <a:lnTo>
                  <a:pt x="878712" y="847064"/>
                </a:lnTo>
                <a:lnTo>
                  <a:pt x="881024" y="845870"/>
                </a:lnTo>
                <a:lnTo>
                  <a:pt x="884148" y="844245"/>
                </a:lnTo>
                <a:lnTo>
                  <a:pt x="889711" y="839889"/>
                </a:lnTo>
                <a:lnTo>
                  <a:pt x="892619" y="837895"/>
                </a:lnTo>
                <a:lnTo>
                  <a:pt x="894168" y="836815"/>
                </a:lnTo>
                <a:lnTo>
                  <a:pt x="897915" y="835228"/>
                </a:lnTo>
                <a:lnTo>
                  <a:pt x="898766" y="833539"/>
                </a:lnTo>
                <a:lnTo>
                  <a:pt x="900201" y="830770"/>
                </a:lnTo>
                <a:lnTo>
                  <a:pt x="896873" y="823518"/>
                </a:lnTo>
                <a:lnTo>
                  <a:pt x="898766" y="821042"/>
                </a:lnTo>
                <a:lnTo>
                  <a:pt x="900823" y="818375"/>
                </a:lnTo>
                <a:lnTo>
                  <a:pt x="908532" y="818311"/>
                </a:lnTo>
                <a:lnTo>
                  <a:pt x="911834" y="817600"/>
                </a:lnTo>
                <a:lnTo>
                  <a:pt x="914209" y="817105"/>
                </a:lnTo>
                <a:lnTo>
                  <a:pt x="919251" y="817079"/>
                </a:lnTo>
                <a:lnTo>
                  <a:pt x="922997" y="815174"/>
                </a:lnTo>
                <a:lnTo>
                  <a:pt x="925525" y="812533"/>
                </a:lnTo>
                <a:lnTo>
                  <a:pt x="927925" y="808964"/>
                </a:lnTo>
                <a:lnTo>
                  <a:pt x="928331" y="803262"/>
                </a:lnTo>
                <a:lnTo>
                  <a:pt x="932052" y="800227"/>
                </a:lnTo>
                <a:lnTo>
                  <a:pt x="936929" y="800163"/>
                </a:lnTo>
                <a:lnTo>
                  <a:pt x="939190" y="800011"/>
                </a:lnTo>
                <a:lnTo>
                  <a:pt x="942365" y="799833"/>
                </a:lnTo>
                <a:lnTo>
                  <a:pt x="948702" y="800823"/>
                </a:lnTo>
                <a:lnTo>
                  <a:pt x="955205" y="800684"/>
                </a:lnTo>
                <a:lnTo>
                  <a:pt x="962367" y="801179"/>
                </a:lnTo>
                <a:lnTo>
                  <a:pt x="965111" y="799299"/>
                </a:lnTo>
                <a:lnTo>
                  <a:pt x="966660" y="798233"/>
                </a:lnTo>
                <a:lnTo>
                  <a:pt x="967155" y="793851"/>
                </a:lnTo>
                <a:lnTo>
                  <a:pt x="969517" y="791705"/>
                </a:lnTo>
                <a:lnTo>
                  <a:pt x="972121" y="790638"/>
                </a:lnTo>
                <a:lnTo>
                  <a:pt x="975740" y="790562"/>
                </a:lnTo>
                <a:lnTo>
                  <a:pt x="979881" y="793216"/>
                </a:lnTo>
                <a:lnTo>
                  <a:pt x="984465" y="794169"/>
                </a:lnTo>
                <a:lnTo>
                  <a:pt x="989545" y="793419"/>
                </a:lnTo>
                <a:lnTo>
                  <a:pt x="994219" y="795528"/>
                </a:lnTo>
                <a:lnTo>
                  <a:pt x="997470" y="800252"/>
                </a:lnTo>
                <a:lnTo>
                  <a:pt x="1001255" y="803490"/>
                </a:lnTo>
                <a:lnTo>
                  <a:pt x="1004531" y="807072"/>
                </a:lnTo>
                <a:lnTo>
                  <a:pt x="1008659" y="807770"/>
                </a:lnTo>
                <a:lnTo>
                  <a:pt x="1012355" y="806018"/>
                </a:lnTo>
                <a:lnTo>
                  <a:pt x="1016114" y="803948"/>
                </a:lnTo>
                <a:lnTo>
                  <a:pt x="1019809" y="800849"/>
                </a:lnTo>
                <a:lnTo>
                  <a:pt x="1023086" y="797382"/>
                </a:lnTo>
                <a:lnTo>
                  <a:pt x="1025080" y="792670"/>
                </a:lnTo>
                <a:lnTo>
                  <a:pt x="1028623" y="790282"/>
                </a:lnTo>
                <a:lnTo>
                  <a:pt x="1032611" y="788758"/>
                </a:lnTo>
                <a:lnTo>
                  <a:pt x="1036116" y="790321"/>
                </a:lnTo>
                <a:lnTo>
                  <a:pt x="1036421" y="795223"/>
                </a:lnTo>
                <a:lnTo>
                  <a:pt x="1040168" y="798334"/>
                </a:lnTo>
                <a:lnTo>
                  <a:pt x="1046238" y="799020"/>
                </a:lnTo>
                <a:lnTo>
                  <a:pt x="1048981" y="799846"/>
                </a:lnTo>
                <a:lnTo>
                  <a:pt x="1052537" y="800925"/>
                </a:lnTo>
                <a:lnTo>
                  <a:pt x="1059954" y="802309"/>
                </a:lnTo>
                <a:lnTo>
                  <a:pt x="1063142" y="804176"/>
                </a:lnTo>
                <a:lnTo>
                  <a:pt x="1064653" y="805091"/>
                </a:lnTo>
                <a:lnTo>
                  <a:pt x="1067511" y="807478"/>
                </a:lnTo>
                <a:lnTo>
                  <a:pt x="1069073" y="811174"/>
                </a:lnTo>
                <a:lnTo>
                  <a:pt x="1066774" y="816381"/>
                </a:lnTo>
                <a:lnTo>
                  <a:pt x="1068209" y="818146"/>
                </a:lnTo>
                <a:lnTo>
                  <a:pt x="1070559" y="821004"/>
                </a:lnTo>
                <a:lnTo>
                  <a:pt x="1079055" y="821601"/>
                </a:lnTo>
                <a:lnTo>
                  <a:pt x="1082713" y="821042"/>
                </a:lnTo>
                <a:lnTo>
                  <a:pt x="1085875" y="820559"/>
                </a:lnTo>
                <a:lnTo>
                  <a:pt x="1091488" y="816952"/>
                </a:lnTo>
                <a:lnTo>
                  <a:pt x="1093927" y="814895"/>
                </a:lnTo>
                <a:lnTo>
                  <a:pt x="1097203" y="812114"/>
                </a:lnTo>
                <a:lnTo>
                  <a:pt x="1101394" y="804303"/>
                </a:lnTo>
                <a:lnTo>
                  <a:pt x="1104620" y="801471"/>
                </a:lnTo>
                <a:lnTo>
                  <a:pt x="1109205" y="797458"/>
                </a:lnTo>
                <a:lnTo>
                  <a:pt x="1120470" y="792289"/>
                </a:lnTo>
                <a:lnTo>
                  <a:pt x="1125473" y="788784"/>
                </a:lnTo>
                <a:lnTo>
                  <a:pt x="1129055" y="786269"/>
                </a:lnTo>
                <a:lnTo>
                  <a:pt x="1136840" y="779843"/>
                </a:lnTo>
                <a:lnTo>
                  <a:pt x="1141844" y="775703"/>
                </a:lnTo>
                <a:lnTo>
                  <a:pt x="1140675" y="772083"/>
                </a:lnTo>
                <a:lnTo>
                  <a:pt x="1139545" y="768680"/>
                </a:lnTo>
                <a:lnTo>
                  <a:pt x="1138707" y="766279"/>
                </a:lnTo>
                <a:lnTo>
                  <a:pt x="1137784" y="763738"/>
                </a:lnTo>
                <a:lnTo>
                  <a:pt x="1133017" y="751146"/>
                </a:lnTo>
                <a:lnTo>
                  <a:pt x="1128064" y="739673"/>
                </a:lnTo>
                <a:lnTo>
                  <a:pt x="1120265" y="728120"/>
                </a:lnTo>
                <a:lnTo>
                  <a:pt x="1114043" y="717207"/>
                </a:lnTo>
                <a:lnTo>
                  <a:pt x="1112532" y="711987"/>
                </a:lnTo>
                <a:lnTo>
                  <a:pt x="1113434" y="700862"/>
                </a:lnTo>
                <a:lnTo>
                  <a:pt x="1114043" y="695452"/>
                </a:lnTo>
                <a:lnTo>
                  <a:pt x="1114755" y="689432"/>
                </a:lnTo>
                <a:lnTo>
                  <a:pt x="1119276" y="677862"/>
                </a:lnTo>
                <a:lnTo>
                  <a:pt x="1119619" y="671791"/>
                </a:lnTo>
                <a:lnTo>
                  <a:pt x="1119924" y="665835"/>
                </a:lnTo>
                <a:lnTo>
                  <a:pt x="1118831" y="653681"/>
                </a:lnTo>
                <a:lnTo>
                  <a:pt x="1116698" y="648106"/>
                </a:lnTo>
                <a:lnTo>
                  <a:pt x="1113750" y="642433"/>
                </a:lnTo>
                <a:lnTo>
                  <a:pt x="1105638" y="631087"/>
                </a:lnTo>
                <a:lnTo>
                  <a:pt x="1098105" y="621296"/>
                </a:lnTo>
                <a:lnTo>
                  <a:pt x="1094638" y="616458"/>
                </a:lnTo>
                <a:lnTo>
                  <a:pt x="1085697" y="607860"/>
                </a:lnTo>
                <a:lnTo>
                  <a:pt x="1083830" y="602208"/>
                </a:lnTo>
                <a:lnTo>
                  <a:pt x="1082370" y="597725"/>
                </a:lnTo>
                <a:lnTo>
                  <a:pt x="1083614" y="588048"/>
                </a:lnTo>
                <a:lnTo>
                  <a:pt x="1084097" y="583361"/>
                </a:lnTo>
                <a:lnTo>
                  <a:pt x="1086381" y="570364"/>
                </a:lnTo>
                <a:lnTo>
                  <a:pt x="1089164" y="557987"/>
                </a:lnTo>
                <a:lnTo>
                  <a:pt x="1090580" y="552793"/>
                </a:lnTo>
                <a:lnTo>
                  <a:pt x="1094613" y="539530"/>
                </a:lnTo>
                <a:lnTo>
                  <a:pt x="1097381" y="527545"/>
                </a:lnTo>
                <a:lnTo>
                  <a:pt x="1097520" y="525295"/>
                </a:lnTo>
                <a:lnTo>
                  <a:pt x="1096823" y="512004"/>
                </a:lnTo>
                <a:lnTo>
                  <a:pt x="1095933" y="499529"/>
                </a:lnTo>
                <a:lnTo>
                  <a:pt x="1095870" y="493420"/>
                </a:lnTo>
                <a:lnTo>
                  <a:pt x="1096035" y="481190"/>
                </a:lnTo>
                <a:lnTo>
                  <a:pt x="1096632" y="475119"/>
                </a:lnTo>
                <a:lnTo>
                  <a:pt x="1096992" y="472425"/>
                </a:lnTo>
                <a:lnTo>
                  <a:pt x="1099549" y="459188"/>
                </a:lnTo>
                <a:lnTo>
                  <a:pt x="1101470" y="446849"/>
                </a:lnTo>
                <a:lnTo>
                  <a:pt x="1101570" y="441503"/>
                </a:lnTo>
                <a:lnTo>
                  <a:pt x="1100972" y="427705"/>
                </a:lnTo>
                <a:lnTo>
                  <a:pt x="1099781" y="415442"/>
                </a:lnTo>
                <a:lnTo>
                  <a:pt x="1099184" y="411022"/>
                </a:lnTo>
                <a:lnTo>
                  <a:pt x="1095616" y="402488"/>
                </a:lnTo>
                <a:lnTo>
                  <a:pt x="1095933" y="398056"/>
                </a:lnTo>
                <a:lnTo>
                  <a:pt x="1096162" y="394436"/>
                </a:lnTo>
                <a:lnTo>
                  <a:pt x="1100721" y="388124"/>
                </a:lnTo>
                <a:lnTo>
                  <a:pt x="1101013" y="384517"/>
                </a:lnTo>
                <a:lnTo>
                  <a:pt x="1100879" y="380814"/>
                </a:lnTo>
                <a:lnTo>
                  <a:pt x="1097805" y="367612"/>
                </a:lnTo>
                <a:lnTo>
                  <a:pt x="1095209" y="355511"/>
                </a:lnTo>
                <a:lnTo>
                  <a:pt x="1094943" y="350672"/>
                </a:lnTo>
                <a:lnTo>
                  <a:pt x="1094968" y="340550"/>
                </a:lnTo>
                <a:lnTo>
                  <a:pt x="1097127" y="336194"/>
                </a:lnTo>
                <a:lnTo>
                  <a:pt x="1099565" y="331292"/>
                </a:lnTo>
                <a:lnTo>
                  <a:pt x="1108659" y="324434"/>
                </a:lnTo>
                <a:lnTo>
                  <a:pt x="1113078" y="321221"/>
                </a:lnTo>
                <a:lnTo>
                  <a:pt x="1121102" y="316366"/>
                </a:lnTo>
                <a:lnTo>
                  <a:pt x="1133607" y="309897"/>
                </a:lnTo>
                <a:lnTo>
                  <a:pt x="1144231" y="304063"/>
                </a:lnTo>
                <a:lnTo>
                  <a:pt x="1145537" y="303236"/>
                </a:lnTo>
                <a:lnTo>
                  <a:pt x="1156748" y="296012"/>
                </a:lnTo>
                <a:lnTo>
                  <a:pt x="1166240" y="287870"/>
                </a:lnTo>
                <a:lnTo>
                  <a:pt x="1168641" y="284695"/>
                </a:lnTo>
                <a:lnTo>
                  <a:pt x="1170597" y="276707"/>
                </a:lnTo>
                <a:lnTo>
                  <a:pt x="1171790" y="272897"/>
                </a:lnTo>
                <a:lnTo>
                  <a:pt x="1172667" y="270154"/>
                </a:lnTo>
                <a:lnTo>
                  <a:pt x="1174864" y="264642"/>
                </a:lnTo>
                <a:lnTo>
                  <a:pt x="1174699" y="261785"/>
                </a:lnTo>
                <a:lnTo>
                  <a:pt x="1174318" y="255879"/>
                </a:lnTo>
                <a:lnTo>
                  <a:pt x="1167383" y="245541"/>
                </a:lnTo>
                <a:lnTo>
                  <a:pt x="1165986" y="239788"/>
                </a:lnTo>
                <a:lnTo>
                  <a:pt x="1165524" y="237802"/>
                </a:lnTo>
                <a:lnTo>
                  <a:pt x="1163259" y="224731"/>
                </a:lnTo>
                <a:lnTo>
                  <a:pt x="1163332" y="212496"/>
                </a:lnTo>
                <a:lnTo>
                  <a:pt x="1164247" y="208889"/>
                </a:lnTo>
                <a:lnTo>
                  <a:pt x="1170482" y="203720"/>
                </a:lnTo>
                <a:lnTo>
                  <a:pt x="1171562" y="200177"/>
                </a:lnTo>
                <a:lnTo>
                  <a:pt x="1172946" y="195605"/>
                </a:lnTo>
                <a:lnTo>
                  <a:pt x="1170470" y="185724"/>
                </a:lnTo>
                <a:lnTo>
                  <a:pt x="1171562" y="181076"/>
                </a:lnTo>
                <a:lnTo>
                  <a:pt x="1177250" y="167868"/>
                </a:lnTo>
                <a:lnTo>
                  <a:pt x="1183639" y="156921"/>
                </a:lnTo>
                <a:lnTo>
                  <a:pt x="1186497" y="152374"/>
                </a:lnTo>
                <a:lnTo>
                  <a:pt x="1193076" y="143751"/>
                </a:lnTo>
                <a:lnTo>
                  <a:pt x="1196924" y="140017"/>
                </a:lnTo>
                <a:lnTo>
                  <a:pt x="1204224" y="134327"/>
                </a:lnTo>
                <a:lnTo>
                  <a:pt x="1215961" y="126483"/>
                </a:lnTo>
                <a:lnTo>
                  <a:pt x="1225448" y="118973"/>
                </a:lnTo>
                <a:lnTo>
                  <a:pt x="1228102" y="116154"/>
                </a:lnTo>
                <a:lnTo>
                  <a:pt x="1232992" y="109728"/>
                </a:lnTo>
                <a:lnTo>
                  <a:pt x="1233893" y="105943"/>
                </a:lnTo>
                <a:lnTo>
                  <a:pt x="1234630" y="102743"/>
                </a:lnTo>
                <a:lnTo>
                  <a:pt x="1233741" y="95910"/>
                </a:lnTo>
                <a:lnTo>
                  <a:pt x="1232446" y="92900"/>
                </a:lnTo>
                <a:lnTo>
                  <a:pt x="1230579" y="88607"/>
                </a:lnTo>
                <a:lnTo>
                  <a:pt x="1222755" y="82651"/>
                </a:lnTo>
                <a:lnTo>
                  <a:pt x="1220342" y="78638"/>
                </a:lnTo>
                <a:lnTo>
                  <a:pt x="1217256" y="73456"/>
                </a:lnTo>
                <a:lnTo>
                  <a:pt x="1213002" y="62039"/>
                </a:lnTo>
                <a:lnTo>
                  <a:pt x="1211668" y="56172"/>
                </a:lnTo>
                <a:lnTo>
                  <a:pt x="1210386" y="50736"/>
                </a:lnTo>
                <a:lnTo>
                  <a:pt x="1211071" y="39357"/>
                </a:lnTo>
                <a:lnTo>
                  <a:pt x="1209738" y="33947"/>
                </a:lnTo>
                <a:lnTo>
                  <a:pt x="1209027" y="31064"/>
                </a:lnTo>
                <a:lnTo>
                  <a:pt x="1207033" y="25349"/>
                </a:lnTo>
                <a:lnTo>
                  <a:pt x="1205128" y="23063"/>
                </a:lnTo>
                <a:lnTo>
                  <a:pt x="1201292" y="18440"/>
                </a:lnTo>
                <a:lnTo>
                  <a:pt x="1190713" y="11836"/>
                </a:lnTo>
                <a:lnTo>
                  <a:pt x="1185062" y="9779"/>
                </a:lnTo>
                <a:lnTo>
                  <a:pt x="1183030" y="9042"/>
                </a:lnTo>
                <a:lnTo>
                  <a:pt x="1178534" y="9258"/>
                </a:lnTo>
                <a:lnTo>
                  <a:pt x="1174597" y="8445"/>
                </a:lnTo>
                <a:lnTo>
                  <a:pt x="1171168" y="7023"/>
                </a:lnTo>
                <a:lnTo>
                  <a:pt x="1169390" y="6642"/>
                </a:lnTo>
                <a:lnTo>
                  <a:pt x="1164628" y="5626"/>
                </a:lnTo>
                <a:lnTo>
                  <a:pt x="1154899" y="4533"/>
                </a:lnTo>
                <a:lnTo>
                  <a:pt x="1150035" y="4229"/>
                </a:lnTo>
                <a:lnTo>
                  <a:pt x="1145171" y="3924"/>
                </a:lnTo>
                <a:lnTo>
                  <a:pt x="1135329" y="4737"/>
                </a:lnTo>
                <a:lnTo>
                  <a:pt x="1130465" y="4229"/>
                </a:lnTo>
                <a:lnTo>
                  <a:pt x="1126489" y="3797"/>
                </a:lnTo>
                <a:lnTo>
                  <a:pt x="1118755" y="1282"/>
                </a:lnTo>
                <a:lnTo>
                  <a:pt x="1114780" y="838"/>
                </a:lnTo>
                <a:lnTo>
                  <a:pt x="1111338" y="482"/>
                </a:lnTo>
                <a:lnTo>
                  <a:pt x="1104353" y="0"/>
                </a:lnTo>
                <a:lnTo>
                  <a:pt x="1101013" y="838"/>
                </a:lnTo>
                <a:lnTo>
                  <a:pt x="1096530" y="1955"/>
                </a:lnTo>
                <a:lnTo>
                  <a:pt x="1089037" y="7721"/>
                </a:lnTo>
                <a:lnTo>
                  <a:pt x="1084821" y="9550"/>
                </a:lnTo>
                <a:lnTo>
                  <a:pt x="1081824" y="10833"/>
                </a:lnTo>
                <a:lnTo>
                  <a:pt x="1075245" y="11912"/>
                </a:lnTo>
                <a:lnTo>
                  <a:pt x="1072502" y="13639"/>
                </a:lnTo>
                <a:lnTo>
                  <a:pt x="1067244" y="16992"/>
                </a:lnTo>
                <a:lnTo>
                  <a:pt x="1060500" y="28244"/>
                </a:lnTo>
                <a:lnTo>
                  <a:pt x="1055331" y="31762"/>
                </a:lnTo>
                <a:lnTo>
                  <a:pt x="1051775" y="34201"/>
                </a:lnTo>
                <a:lnTo>
                  <a:pt x="1043673" y="37985"/>
                </a:lnTo>
                <a:lnTo>
                  <a:pt x="1039380" y="38290"/>
                </a:lnTo>
                <a:lnTo>
                  <a:pt x="1035049" y="38595"/>
                </a:lnTo>
                <a:lnTo>
                  <a:pt x="1026706" y="34975"/>
                </a:lnTo>
                <a:lnTo>
                  <a:pt x="1022464" y="33947"/>
                </a:lnTo>
                <a:lnTo>
                  <a:pt x="1017549" y="32740"/>
                </a:lnTo>
                <a:lnTo>
                  <a:pt x="1007706" y="29933"/>
                </a:lnTo>
                <a:lnTo>
                  <a:pt x="1002677" y="29349"/>
                </a:lnTo>
                <a:lnTo>
                  <a:pt x="1000264" y="29083"/>
                </a:lnTo>
                <a:lnTo>
                  <a:pt x="995311" y="28625"/>
                </a:lnTo>
                <a:lnTo>
                  <a:pt x="990676" y="30060"/>
                </a:lnTo>
                <a:lnTo>
                  <a:pt x="987361" y="34175"/>
                </a:lnTo>
                <a:lnTo>
                  <a:pt x="982497" y="35712"/>
                </a:lnTo>
                <a:lnTo>
                  <a:pt x="977049" y="34683"/>
                </a:lnTo>
                <a:lnTo>
                  <a:pt x="974394" y="34912"/>
                </a:lnTo>
                <a:lnTo>
                  <a:pt x="970051" y="35280"/>
                </a:lnTo>
                <a:lnTo>
                  <a:pt x="960602" y="35052"/>
                </a:lnTo>
                <a:lnTo>
                  <a:pt x="957262" y="37807"/>
                </a:lnTo>
                <a:lnTo>
                  <a:pt x="955789" y="39001"/>
                </a:lnTo>
                <a:lnTo>
                  <a:pt x="955890" y="43472"/>
                </a:lnTo>
                <a:lnTo>
                  <a:pt x="954595" y="44818"/>
                </a:lnTo>
                <a:lnTo>
                  <a:pt x="951953" y="47523"/>
                </a:lnTo>
                <a:lnTo>
                  <a:pt x="944257" y="49771"/>
                </a:lnTo>
                <a:lnTo>
                  <a:pt x="940561" y="50622"/>
                </a:lnTo>
                <a:lnTo>
                  <a:pt x="934859" y="51904"/>
                </a:lnTo>
                <a:lnTo>
                  <a:pt x="922959" y="52552"/>
                </a:lnTo>
                <a:lnTo>
                  <a:pt x="917130" y="51828"/>
                </a:lnTo>
                <a:lnTo>
                  <a:pt x="913053" y="51320"/>
                </a:lnTo>
                <a:lnTo>
                  <a:pt x="905497" y="47586"/>
                </a:lnTo>
                <a:lnTo>
                  <a:pt x="901420" y="46977"/>
                </a:lnTo>
                <a:lnTo>
                  <a:pt x="888695" y="46313"/>
                </a:lnTo>
                <a:lnTo>
                  <a:pt x="876045" y="47231"/>
                </a:lnTo>
                <a:lnTo>
                  <a:pt x="872820" y="47866"/>
                </a:lnTo>
                <a:lnTo>
                  <a:pt x="866914" y="51155"/>
                </a:lnTo>
                <a:lnTo>
                  <a:pt x="863739" y="52070"/>
                </a:lnTo>
                <a:lnTo>
                  <a:pt x="860018" y="53136"/>
                </a:lnTo>
                <a:lnTo>
                  <a:pt x="852373" y="54508"/>
                </a:lnTo>
                <a:lnTo>
                  <a:pt x="848512" y="54952"/>
                </a:lnTo>
                <a:lnTo>
                  <a:pt x="844626" y="55410"/>
                </a:lnTo>
                <a:lnTo>
                  <a:pt x="836523" y="54368"/>
                </a:lnTo>
                <a:lnTo>
                  <a:pt x="832827" y="55689"/>
                </a:lnTo>
                <a:lnTo>
                  <a:pt x="829792" y="56756"/>
                </a:lnTo>
                <a:lnTo>
                  <a:pt x="825499" y="62293"/>
                </a:lnTo>
                <a:lnTo>
                  <a:pt x="822413" y="63309"/>
                </a:lnTo>
                <a:lnTo>
                  <a:pt x="819051" y="64071"/>
                </a:lnTo>
                <a:lnTo>
                  <a:pt x="805594" y="64464"/>
                </a:lnTo>
                <a:lnTo>
                  <a:pt x="793203" y="63309"/>
                </a:lnTo>
                <a:lnTo>
                  <a:pt x="783925" y="60993"/>
                </a:lnTo>
                <a:lnTo>
                  <a:pt x="770537" y="56551"/>
                </a:lnTo>
                <a:lnTo>
                  <a:pt x="758888" y="53276"/>
                </a:lnTo>
                <a:lnTo>
                  <a:pt x="754278" y="52463"/>
                </a:lnTo>
                <a:lnTo>
                  <a:pt x="744918" y="52590"/>
                </a:lnTo>
                <a:lnTo>
                  <a:pt x="740282" y="52070"/>
                </a:lnTo>
                <a:lnTo>
                  <a:pt x="734186" y="51384"/>
                </a:lnTo>
                <a:lnTo>
                  <a:pt x="722058" y="49593"/>
                </a:lnTo>
                <a:lnTo>
                  <a:pt x="716102" y="48196"/>
                </a:lnTo>
                <a:lnTo>
                  <a:pt x="711136" y="47040"/>
                </a:lnTo>
                <a:lnTo>
                  <a:pt x="701624" y="42926"/>
                </a:lnTo>
                <a:lnTo>
                  <a:pt x="696531" y="42164"/>
                </a:lnTo>
                <a:lnTo>
                  <a:pt x="694169" y="41795"/>
                </a:lnTo>
                <a:lnTo>
                  <a:pt x="689241" y="42659"/>
                </a:lnTo>
                <a:lnTo>
                  <a:pt x="685393" y="41846"/>
                </a:lnTo>
                <a:lnTo>
                  <a:pt x="682815" y="40055"/>
                </a:lnTo>
                <a:lnTo>
                  <a:pt x="681342" y="39738"/>
                </a:lnTo>
                <a:lnTo>
                  <a:pt x="677125" y="38862"/>
                </a:lnTo>
                <a:lnTo>
                  <a:pt x="668388" y="38887"/>
                </a:lnTo>
                <a:lnTo>
                  <a:pt x="664184" y="39738"/>
                </a:lnTo>
                <a:lnTo>
                  <a:pt x="660260" y="40551"/>
                </a:lnTo>
                <a:lnTo>
                  <a:pt x="652056" y="43002"/>
                </a:lnTo>
                <a:lnTo>
                  <a:pt x="649427" y="46024"/>
                </a:lnTo>
                <a:lnTo>
                  <a:pt x="646874" y="48958"/>
                </a:lnTo>
                <a:lnTo>
                  <a:pt x="648055" y="58242"/>
                </a:lnTo>
                <a:lnTo>
                  <a:pt x="645312" y="61010"/>
                </a:lnTo>
                <a:lnTo>
                  <a:pt x="642772" y="63614"/>
                </a:lnTo>
                <a:lnTo>
                  <a:pt x="634149" y="62814"/>
                </a:lnTo>
                <a:lnTo>
                  <a:pt x="631316" y="65112"/>
                </a:lnTo>
                <a:lnTo>
                  <a:pt x="628103" y="67703"/>
                </a:lnTo>
                <a:lnTo>
                  <a:pt x="626262" y="76682"/>
                </a:lnTo>
                <a:lnTo>
                  <a:pt x="623354" y="79603"/>
                </a:lnTo>
                <a:lnTo>
                  <a:pt x="620687" y="82283"/>
                </a:lnTo>
                <a:lnTo>
                  <a:pt x="613841" y="86245"/>
                </a:lnTo>
                <a:lnTo>
                  <a:pt x="610120" y="86893"/>
                </a:lnTo>
                <a:lnTo>
                  <a:pt x="608101" y="87223"/>
                </a:lnTo>
                <a:lnTo>
                  <a:pt x="603834" y="86626"/>
                </a:lnTo>
                <a:lnTo>
                  <a:pt x="602056" y="85598"/>
                </a:lnTo>
                <a:lnTo>
                  <a:pt x="598296" y="83451"/>
                </a:lnTo>
                <a:lnTo>
                  <a:pt x="594359" y="75018"/>
                </a:lnTo>
                <a:lnTo>
                  <a:pt x="591096" y="72199"/>
                </a:lnTo>
                <a:lnTo>
                  <a:pt x="589102" y="70497"/>
                </a:lnTo>
                <a:lnTo>
                  <a:pt x="584733" y="66967"/>
                </a:lnTo>
                <a:lnTo>
                  <a:pt x="582117" y="66865"/>
                </a:lnTo>
                <a:lnTo>
                  <a:pt x="578611" y="68910"/>
                </a:lnTo>
                <a:lnTo>
                  <a:pt x="575551" y="69621"/>
                </a:lnTo>
                <a:lnTo>
                  <a:pt x="571741" y="68580"/>
                </a:lnTo>
                <a:lnTo>
                  <a:pt x="567677" y="70104"/>
                </a:lnTo>
                <a:lnTo>
                  <a:pt x="564743" y="75018"/>
                </a:lnTo>
                <a:lnTo>
                  <a:pt x="560501" y="76606"/>
                </a:lnTo>
                <a:lnTo>
                  <a:pt x="556310" y="76555"/>
                </a:lnTo>
                <a:lnTo>
                  <a:pt x="552932" y="76352"/>
                </a:lnTo>
                <a:lnTo>
                  <a:pt x="552797" y="76559"/>
                </a:lnTo>
                <a:lnTo>
                  <a:pt x="545917" y="84998"/>
                </a:lnTo>
                <a:lnTo>
                  <a:pt x="533831" y="93687"/>
                </a:lnTo>
                <a:lnTo>
                  <a:pt x="524399" y="97677"/>
                </a:lnTo>
                <a:lnTo>
                  <a:pt x="511486" y="101319"/>
                </a:lnTo>
                <a:lnTo>
                  <a:pt x="499546" y="103207"/>
                </a:lnTo>
                <a:lnTo>
                  <a:pt x="488353" y="104368"/>
                </a:lnTo>
                <a:lnTo>
                  <a:pt x="477024" y="105099"/>
                </a:lnTo>
                <a:lnTo>
                  <a:pt x="463679" y="104987"/>
                </a:lnTo>
                <a:lnTo>
                  <a:pt x="450468" y="103644"/>
                </a:lnTo>
                <a:lnTo>
                  <a:pt x="447230" y="103085"/>
                </a:lnTo>
                <a:lnTo>
                  <a:pt x="439877" y="101447"/>
                </a:lnTo>
                <a:lnTo>
                  <a:pt x="434441" y="101485"/>
                </a:lnTo>
                <a:lnTo>
                  <a:pt x="430974" y="101854"/>
                </a:lnTo>
                <a:lnTo>
                  <a:pt x="426656" y="103047"/>
                </a:lnTo>
                <a:lnTo>
                  <a:pt x="424002" y="104368"/>
                </a:lnTo>
                <a:lnTo>
                  <a:pt x="421449" y="105638"/>
                </a:lnTo>
                <a:lnTo>
                  <a:pt x="416140" y="108077"/>
                </a:lnTo>
                <a:lnTo>
                  <a:pt x="413642" y="110871"/>
                </a:lnTo>
                <a:lnTo>
                  <a:pt x="407900" y="122527"/>
                </a:lnTo>
                <a:lnTo>
                  <a:pt x="402640" y="134086"/>
                </a:lnTo>
                <a:lnTo>
                  <a:pt x="398580" y="139013"/>
                </a:lnTo>
                <a:lnTo>
                  <a:pt x="388776" y="148931"/>
                </a:lnTo>
                <a:lnTo>
                  <a:pt x="380530" y="158013"/>
                </a:lnTo>
                <a:lnTo>
                  <a:pt x="378537" y="161012"/>
                </a:lnTo>
                <a:lnTo>
                  <a:pt x="372247" y="172356"/>
                </a:lnTo>
                <a:lnTo>
                  <a:pt x="365859" y="184950"/>
                </a:lnTo>
                <a:lnTo>
                  <a:pt x="360235" y="195338"/>
                </a:lnTo>
                <a:lnTo>
                  <a:pt x="358050" y="198895"/>
                </a:lnTo>
                <a:lnTo>
                  <a:pt x="350635" y="210444"/>
                </a:lnTo>
                <a:lnTo>
                  <a:pt x="343204" y="220345"/>
                </a:lnTo>
                <a:lnTo>
                  <a:pt x="332416" y="230361"/>
                </a:lnTo>
                <a:lnTo>
                  <a:pt x="321370" y="239194"/>
                </a:lnTo>
                <a:lnTo>
                  <a:pt x="311670" y="246075"/>
                </a:lnTo>
                <a:lnTo>
                  <a:pt x="305334" y="249820"/>
                </a:lnTo>
                <a:lnTo>
                  <a:pt x="292868" y="256221"/>
                </a:lnTo>
                <a:lnTo>
                  <a:pt x="281597" y="260934"/>
                </a:lnTo>
                <a:lnTo>
                  <a:pt x="271476" y="263275"/>
                </a:lnTo>
                <a:lnTo>
                  <a:pt x="257774" y="265287"/>
                </a:lnTo>
                <a:lnTo>
                  <a:pt x="243941" y="267232"/>
                </a:lnTo>
                <a:lnTo>
                  <a:pt x="232663" y="269633"/>
                </a:lnTo>
                <a:lnTo>
                  <a:pt x="222909" y="273123"/>
                </a:lnTo>
                <a:lnTo>
                  <a:pt x="210153" y="278494"/>
                </a:lnTo>
                <a:lnTo>
                  <a:pt x="197531" y="284447"/>
                </a:lnTo>
                <a:lnTo>
                  <a:pt x="187363" y="289928"/>
                </a:lnTo>
                <a:lnTo>
                  <a:pt x="182074" y="293139"/>
                </a:lnTo>
                <a:lnTo>
                  <a:pt x="171078" y="300183"/>
                </a:lnTo>
                <a:lnTo>
                  <a:pt x="159365" y="308438"/>
                </a:lnTo>
                <a:lnTo>
                  <a:pt x="148822" y="317121"/>
                </a:lnTo>
                <a:lnTo>
                  <a:pt x="141338" y="325450"/>
                </a:lnTo>
                <a:lnTo>
                  <a:pt x="138010" y="330352"/>
                </a:lnTo>
                <a:lnTo>
                  <a:pt x="137413" y="342950"/>
                </a:lnTo>
                <a:lnTo>
                  <a:pt x="134823" y="348284"/>
                </a:lnTo>
                <a:lnTo>
                  <a:pt x="133197" y="351599"/>
                </a:lnTo>
                <a:lnTo>
                  <a:pt x="128663" y="357568"/>
                </a:lnTo>
                <a:lnTo>
                  <a:pt x="126098" y="360222"/>
                </a:lnTo>
                <a:lnTo>
                  <a:pt x="116243" y="368403"/>
                </a:lnTo>
                <a:lnTo>
                  <a:pt x="106184" y="376186"/>
                </a:lnTo>
                <a:lnTo>
                  <a:pt x="105448" y="376844"/>
                </a:lnTo>
                <a:lnTo>
                  <a:pt x="96132" y="385987"/>
                </a:lnTo>
                <a:lnTo>
                  <a:pt x="86956" y="394652"/>
                </a:lnTo>
                <a:lnTo>
                  <a:pt x="76670" y="402359"/>
                </a:lnTo>
                <a:lnTo>
                  <a:pt x="65963" y="409168"/>
                </a:lnTo>
                <a:lnTo>
                  <a:pt x="60731" y="411899"/>
                </a:lnTo>
                <a:lnTo>
                  <a:pt x="48234" y="413537"/>
                </a:lnTo>
                <a:lnTo>
                  <a:pt x="43853" y="417499"/>
                </a:lnTo>
                <a:lnTo>
                  <a:pt x="39636" y="421297"/>
                </a:lnTo>
                <a:lnTo>
                  <a:pt x="36067" y="432638"/>
                </a:lnTo>
                <a:lnTo>
                  <a:pt x="33705" y="437794"/>
                </a:lnTo>
                <a:lnTo>
                  <a:pt x="30323" y="446425"/>
                </a:lnTo>
                <a:lnTo>
                  <a:pt x="25410" y="459683"/>
                </a:lnTo>
                <a:lnTo>
                  <a:pt x="19926" y="470408"/>
                </a:lnTo>
                <a:lnTo>
                  <a:pt x="19291" y="471222"/>
                </a:lnTo>
                <a:lnTo>
                  <a:pt x="10874" y="479610"/>
                </a:lnTo>
                <a:lnTo>
                  <a:pt x="0" y="488276"/>
                </a:lnTo>
                <a:lnTo>
                  <a:pt x="0" y="1169428"/>
                </a:lnTo>
                <a:lnTo>
                  <a:pt x="2590" y="1171676"/>
                </a:lnTo>
                <a:lnTo>
                  <a:pt x="3708" y="1178953"/>
                </a:lnTo>
                <a:lnTo>
                  <a:pt x="8318" y="1182992"/>
                </a:lnTo>
                <a:lnTo>
                  <a:pt x="14008" y="1184757"/>
                </a:lnTo>
                <a:lnTo>
                  <a:pt x="16852" y="1185278"/>
                </a:lnTo>
                <a:lnTo>
                  <a:pt x="21170" y="1186091"/>
                </a:lnTo>
                <a:lnTo>
                  <a:pt x="30124" y="1186129"/>
                </a:lnTo>
                <a:lnTo>
                  <a:pt x="34429" y="1185278"/>
                </a:lnTo>
                <a:lnTo>
                  <a:pt x="37071" y="1184757"/>
                </a:lnTo>
                <a:lnTo>
                  <a:pt x="41732" y="1181582"/>
                </a:lnTo>
                <a:lnTo>
                  <a:pt x="44399" y="1181112"/>
                </a:lnTo>
                <a:lnTo>
                  <a:pt x="47434" y="1180566"/>
                </a:lnTo>
                <a:lnTo>
                  <a:pt x="53670" y="1181011"/>
                </a:lnTo>
                <a:lnTo>
                  <a:pt x="56705" y="1181658"/>
                </a:lnTo>
                <a:lnTo>
                  <a:pt x="58102" y="1181925"/>
                </a:lnTo>
                <a:lnTo>
                  <a:pt x="61175" y="1182484"/>
                </a:lnTo>
                <a:lnTo>
                  <a:pt x="63144" y="1185354"/>
                </a:lnTo>
                <a:lnTo>
                  <a:pt x="61086" y="1190091"/>
                </a:lnTo>
                <a:lnTo>
                  <a:pt x="63093" y="1194447"/>
                </a:lnTo>
                <a:lnTo>
                  <a:pt x="67906" y="1197724"/>
                </a:lnTo>
                <a:lnTo>
                  <a:pt x="71475" y="1199692"/>
                </a:lnTo>
                <a:lnTo>
                  <a:pt x="74053" y="1200683"/>
                </a:lnTo>
                <a:lnTo>
                  <a:pt x="77977" y="1200683"/>
                </a:lnTo>
                <a:lnTo>
                  <a:pt x="82740" y="1197825"/>
                </a:lnTo>
                <a:lnTo>
                  <a:pt x="85318" y="1197406"/>
                </a:lnTo>
                <a:lnTo>
                  <a:pt x="87426" y="1197076"/>
                </a:lnTo>
                <a:lnTo>
                  <a:pt x="91909" y="1196581"/>
                </a:lnTo>
                <a:lnTo>
                  <a:pt x="96215" y="1198410"/>
                </a:lnTo>
                <a:lnTo>
                  <a:pt x="98818" y="1203413"/>
                </a:lnTo>
                <a:lnTo>
                  <a:pt x="102425" y="1205839"/>
                </a:lnTo>
                <a:lnTo>
                  <a:pt x="105829" y="1207389"/>
                </a:lnTo>
                <a:lnTo>
                  <a:pt x="109435" y="1207731"/>
                </a:lnTo>
                <a:lnTo>
                  <a:pt x="112953" y="1205585"/>
                </a:lnTo>
                <a:lnTo>
                  <a:pt x="116624" y="1206703"/>
                </a:lnTo>
                <a:lnTo>
                  <a:pt x="118681" y="1210703"/>
                </a:lnTo>
                <a:lnTo>
                  <a:pt x="121856" y="1213078"/>
                </a:lnTo>
                <a:lnTo>
                  <a:pt x="125260" y="1215593"/>
                </a:lnTo>
                <a:lnTo>
                  <a:pt x="130238" y="1215440"/>
                </a:lnTo>
                <a:lnTo>
                  <a:pt x="135077" y="1210970"/>
                </a:lnTo>
                <a:lnTo>
                  <a:pt x="139941" y="1207414"/>
                </a:lnTo>
                <a:lnTo>
                  <a:pt x="144030" y="1202931"/>
                </a:lnTo>
                <a:lnTo>
                  <a:pt x="146596" y="1201394"/>
                </a:lnTo>
                <a:lnTo>
                  <a:pt x="150888" y="1198791"/>
                </a:lnTo>
                <a:lnTo>
                  <a:pt x="160337" y="1194968"/>
                </a:lnTo>
                <a:lnTo>
                  <a:pt x="165239" y="1193952"/>
                </a:lnTo>
                <a:lnTo>
                  <a:pt x="169875" y="1193012"/>
                </a:lnTo>
                <a:lnTo>
                  <a:pt x="179438" y="1192745"/>
                </a:lnTo>
                <a:lnTo>
                  <a:pt x="184099" y="1193431"/>
                </a:lnTo>
                <a:lnTo>
                  <a:pt x="187134" y="1193863"/>
                </a:lnTo>
                <a:lnTo>
                  <a:pt x="192658" y="1197013"/>
                </a:lnTo>
                <a:lnTo>
                  <a:pt x="195706" y="1197229"/>
                </a:lnTo>
                <a:lnTo>
                  <a:pt x="198869" y="1197457"/>
                </a:lnTo>
                <a:lnTo>
                  <a:pt x="205384" y="1196517"/>
                </a:lnTo>
                <a:lnTo>
                  <a:pt x="208178" y="1195057"/>
                </a:lnTo>
                <a:lnTo>
                  <a:pt x="210921" y="1193647"/>
                </a:lnTo>
                <a:lnTo>
                  <a:pt x="214337" y="1188173"/>
                </a:lnTo>
                <a:lnTo>
                  <a:pt x="216903" y="1186535"/>
                </a:lnTo>
                <a:lnTo>
                  <a:pt x="219595" y="1184833"/>
                </a:lnTo>
                <a:lnTo>
                  <a:pt x="225729" y="1182649"/>
                </a:lnTo>
                <a:lnTo>
                  <a:pt x="228841" y="1182052"/>
                </a:lnTo>
                <a:lnTo>
                  <a:pt x="230771" y="1181722"/>
                </a:lnTo>
                <a:lnTo>
                  <a:pt x="233984" y="1182293"/>
                </a:lnTo>
                <a:lnTo>
                  <a:pt x="236880" y="1182522"/>
                </a:lnTo>
                <a:lnTo>
                  <a:pt x="240677" y="1182649"/>
                </a:lnTo>
                <a:lnTo>
                  <a:pt x="244195" y="1180884"/>
                </a:lnTo>
                <a:lnTo>
                  <a:pt x="246887" y="1175918"/>
                </a:lnTo>
                <a:lnTo>
                  <a:pt x="249377" y="1171244"/>
                </a:lnTo>
                <a:lnTo>
                  <a:pt x="249948" y="1165491"/>
                </a:lnTo>
                <a:lnTo>
                  <a:pt x="253745" y="1161173"/>
                </a:lnTo>
                <a:lnTo>
                  <a:pt x="259905" y="1159268"/>
                </a:lnTo>
                <a:lnTo>
                  <a:pt x="262597" y="1157909"/>
                </a:lnTo>
                <a:lnTo>
                  <a:pt x="265252" y="1156563"/>
                </a:lnTo>
                <a:lnTo>
                  <a:pt x="271678" y="1155115"/>
                </a:lnTo>
                <a:lnTo>
                  <a:pt x="274281" y="1150899"/>
                </a:lnTo>
                <a:lnTo>
                  <a:pt x="273659" y="1146556"/>
                </a:lnTo>
                <a:lnTo>
                  <a:pt x="272719" y="1142111"/>
                </a:lnTo>
                <a:lnTo>
                  <a:pt x="269620" y="1137729"/>
                </a:lnTo>
                <a:lnTo>
                  <a:pt x="269138" y="1135189"/>
                </a:lnTo>
                <a:lnTo>
                  <a:pt x="268503" y="1131925"/>
                </a:lnTo>
                <a:lnTo>
                  <a:pt x="269112" y="1125194"/>
                </a:lnTo>
                <a:lnTo>
                  <a:pt x="269620" y="1121905"/>
                </a:lnTo>
                <a:lnTo>
                  <a:pt x="270141" y="11186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609816" y="2883603"/>
            <a:ext cx="841793" cy="828813"/>
          </a:xfrm>
          <a:custGeom>
            <a:avLst/>
            <a:gdLst/>
            <a:ahLst/>
            <a:cxnLst/>
            <a:rect l="l" t="t" r="r" b="b"/>
            <a:pathLst>
              <a:path w="1234630" h="1215593">
                <a:moveTo>
                  <a:pt x="236880" y="1182522"/>
                </a:moveTo>
                <a:lnTo>
                  <a:pt x="233984" y="1182293"/>
                </a:lnTo>
                <a:lnTo>
                  <a:pt x="230771" y="1181722"/>
                </a:lnTo>
                <a:lnTo>
                  <a:pt x="228841" y="1182052"/>
                </a:lnTo>
                <a:lnTo>
                  <a:pt x="225729" y="1182649"/>
                </a:lnTo>
                <a:lnTo>
                  <a:pt x="219595" y="1184833"/>
                </a:lnTo>
                <a:lnTo>
                  <a:pt x="216903" y="1186535"/>
                </a:lnTo>
                <a:lnTo>
                  <a:pt x="214337" y="1188173"/>
                </a:lnTo>
                <a:lnTo>
                  <a:pt x="210921" y="1193647"/>
                </a:lnTo>
                <a:lnTo>
                  <a:pt x="208178" y="1195057"/>
                </a:lnTo>
                <a:lnTo>
                  <a:pt x="205384" y="1196517"/>
                </a:lnTo>
                <a:lnTo>
                  <a:pt x="198869" y="1197457"/>
                </a:lnTo>
                <a:lnTo>
                  <a:pt x="195706" y="1197229"/>
                </a:lnTo>
                <a:lnTo>
                  <a:pt x="192658" y="1197013"/>
                </a:lnTo>
                <a:lnTo>
                  <a:pt x="187134" y="1193863"/>
                </a:lnTo>
                <a:lnTo>
                  <a:pt x="184099" y="1193431"/>
                </a:lnTo>
                <a:lnTo>
                  <a:pt x="179438" y="1192745"/>
                </a:lnTo>
                <a:lnTo>
                  <a:pt x="169875" y="1193012"/>
                </a:lnTo>
                <a:lnTo>
                  <a:pt x="165239" y="1193952"/>
                </a:lnTo>
                <a:lnTo>
                  <a:pt x="160337" y="1194968"/>
                </a:lnTo>
                <a:lnTo>
                  <a:pt x="150888" y="1198791"/>
                </a:lnTo>
                <a:lnTo>
                  <a:pt x="146596" y="1201394"/>
                </a:lnTo>
                <a:lnTo>
                  <a:pt x="144030" y="1202931"/>
                </a:lnTo>
                <a:lnTo>
                  <a:pt x="139941" y="1207414"/>
                </a:lnTo>
                <a:lnTo>
                  <a:pt x="137540" y="1209192"/>
                </a:lnTo>
                <a:lnTo>
                  <a:pt x="135077" y="1210970"/>
                </a:lnTo>
                <a:lnTo>
                  <a:pt x="130238" y="1215440"/>
                </a:lnTo>
                <a:lnTo>
                  <a:pt x="127190" y="1215542"/>
                </a:lnTo>
                <a:lnTo>
                  <a:pt x="125260" y="1215593"/>
                </a:lnTo>
                <a:lnTo>
                  <a:pt x="121856" y="1213078"/>
                </a:lnTo>
                <a:lnTo>
                  <a:pt x="120294" y="1211910"/>
                </a:lnTo>
                <a:lnTo>
                  <a:pt x="118681" y="1210703"/>
                </a:lnTo>
                <a:lnTo>
                  <a:pt x="116624" y="1206703"/>
                </a:lnTo>
                <a:lnTo>
                  <a:pt x="114706" y="1206106"/>
                </a:lnTo>
                <a:lnTo>
                  <a:pt x="112953" y="1205585"/>
                </a:lnTo>
                <a:lnTo>
                  <a:pt x="109435" y="1207731"/>
                </a:lnTo>
                <a:lnTo>
                  <a:pt x="107619" y="1207554"/>
                </a:lnTo>
                <a:lnTo>
                  <a:pt x="105829" y="1207389"/>
                </a:lnTo>
                <a:lnTo>
                  <a:pt x="102425" y="1205839"/>
                </a:lnTo>
                <a:lnTo>
                  <a:pt x="100926" y="1204849"/>
                </a:lnTo>
                <a:lnTo>
                  <a:pt x="98818" y="1203413"/>
                </a:lnTo>
                <a:lnTo>
                  <a:pt x="96215" y="1198410"/>
                </a:lnTo>
                <a:lnTo>
                  <a:pt x="93852" y="1197406"/>
                </a:lnTo>
                <a:lnTo>
                  <a:pt x="91909" y="1196581"/>
                </a:lnTo>
                <a:lnTo>
                  <a:pt x="87426" y="1197076"/>
                </a:lnTo>
                <a:lnTo>
                  <a:pt x="85318" y="1197406"/>
                </a:lnTo>
                <a:lnTo>
                  <a:pt x="82740" y="1197825"/>
                </a:lnTo>
                <a:lnTo>
                  <a:pt x="77977" y="1200683"/>
                </a:lnTo>
                <a:lnTo>
                  <a:pt x="75374" y="1200683"/>
                </a:lnTo>
                <a:lnTo>
                  <a:pt x="74053" y="1200683"/>
                </a:lnTo>
                <a:lnTo>
                  <a:pt x="71475" y="1199692"/>
                </a:lnTo>
                <a:lnTo>
                  <a:pt x="70307" y="1199045"/>
                </a:lnTo>
                <a:lnTo>
                  <a:pt x="67906" y="1197724"/>
                </a:lnTo>
                <a:lnTo>
                  <a:pt x="63093" y="1194447"/>
                </a:lnTo>
                <a:lnTo>
                  <a:pt x="61975" y="1191971"/>
                </a:lnTo>
                <a:lnTo>
                  <a:pt x="61086" y="1190091"/>
                </a:lnTo>
                <a:lnTo>
                  <a:pt x="63144" y="1185354"/>
                </a:lnTo>
                <a:lnTo>
                  <a:pt x="61975" y="1183627"/>
                </a:lnTo>
                <a:lnTo>
                  <a:pt x="61175" y="1182484"/>
                </a:lnTo>
                <a:lnTo>
                  <a:pt x="58102" y="1181925"/>
                </a:lnTo>
                <a:lnTo>
                  <a:pt x="56705" y="1181658"/>
                </a:lnTo>
                <a:lnTo>
                  <a:pt x="53670" y="1181011"/>
                </a:lnTo>
                <a:lnTo>
                  <a:pt x="47434" y="1180566"/>
                </a:lnTo>
                <a:lnTo>
                  <a:pt x="44399" y="1181112"/>
                </a:lnTo>
                <a:lnTo>
                  <a:pt x="41732" y="1181582"/>
                </a:lnTo>
                <a:lnTo>
                  <a:pt x="37071" y="1184757"/>
                </a:lnTo>
                <a:lnTo>
                  <a:pt x="34429" y="1185278"/>
                </a:lnTo>
                <a:lnTo>
                  <a:pt x="30124" y="1186129"/>
                </a:lnTo>
                <a:lnTo>
                  <a:pt x="21170" y="1186091"/>
                </a:lnTo>
                <a:lnTo>
                  <a:pt x="16852" y="1185278"/>
                </a:lnTo>
                <a:lnTo>
                  <a:pt x="14008" y="1184757"/>
                </a:lnTo>
                <a:lnTo>
                  <a:pt x="8318" y="1182992"/>
                </a:lnTo>
                <a:lnTo>
                  <a:pt x="6159" y="1181112"/>
                </a:lnTo>
                <a:lnTo>
                  <a:pt x="3708" y="1178953"/>
                </a:lnTo>
                <a:lnTo>
                  <a:pt x="2590" y="1171676"/>
                </a:lnTo>
                <a:lnTo>
                  <a:pt x="0" y="1169428"/>
                </a:lnTo>
                <a:lnTo>
                  <a:pt x="0" y="488276"/>
                </a:lnTo>
                <a:lnTo>
                  <a:pt x="10874" y="479610"/>
                </a:lnTo>
                <a:lnTo>
                  <a:pt x="19291" y="471222"/>
                </a:lnTo>
                <a:lnTo>
                  <a:pt x="19926" y="470408"/>
                </a:lnTo>
                <a:lnTo>
                  <a:pt x="25410" y="459683"/>
                </a:lnTo>
                <a:lnTo>
                  <a:pt x="30323" y="446425"/>
                </a:lnTo>
                <a:lnTo>
                  <a:pt x="33705" y="437794"/>
                </a:lnTo>
                <a:lnTo>
                  <a:pt x="36067" y="432638"/>
                </a:lnTo>
                <a:lnTo>
                  <a:pt x="39636" y="421297"/>
                </a:lnTo>
                <a:lnTo>
                  <a:pt x="43853" y="417499"/>
                </a:lnTo>
                <a:lnTo>
                  <a:pt x="48234" y="413537"/>
                </a:lnTo>
                <a:lnTo>
                  <a:pt x="60731" y="411899"/>
                </a:lnTo>
                <a:lnTo>
                  <a:pt x="65963" y="409168"/>
                </a:lnTo>
                <a:lnTo>
                  <a:pt x="76670" y="402359"/>
                </a:lnTo>
                <a:lnTo>
                  <a:pt x="86956" y="394652"/>
                </a:lnTo>
                <a:lnTo>
                  <a:pt x="96132" y="385987"/>
                </a:lnTo>
                <a:lnTo>
                  <a:pt x="105448" y="376844"/>
                </a:lnTo>
                <a:lnTo>
                  <a:pt x="106184" y="376186"/>
                </a:lnTo>
                <a:lnTo>
                  <a:pt x="116243" y="368403"/>
                </a:lnTo>
                <a:lnTo>
                  <a:pt x="126098" y="360222"/>
                </a:lnTo>
                <a:lnTo>
                  <a:pt x="128663" y="357568"/>
                </a:lnTo>
                <a:lnTo>
                  <a:pt x="133197" y="351599"/>
                </a:lnTo>
                <a:lnTo>
                  <a:pt x="134823" y="348284"/>
                </a:lnTo>
                <a:lnTo>
                  <a:pt x="137413" y="342950"/>
                </a:lnTo>
                <a:lnTo>
                  <a:pt x="138010" y="330352"/>
                </a:lnTo>
                <a:lnTo>
                  <a:pt x="141338" y="325450"/>
                </a:lnTo>
                <a:lnTo>
                  <a:pt x="148822" y="317121"/>
                </a:lnTo>
                <a:lnTo>
                  <a:pt x="159365" y="308438"/>
                </a:lnTo>
                <a:lnTo>
                  <a:pt x="171078" y="300183"/>
                </a:lnTo>
                <a:lnTo>
                  <a:pt x="182074" y="293139"/>
                </a:lnTo>
                <a:lnTo>
                  <a:pt x="187363" y="289928"/>
                </a:lnTo>
                <a:lnTo>
                  <a:pt x="197531" y="284447"/>
                </a:lnTo>
                <a:lnTo>
                  <a:pt x="210153" y="278494"/>
                </a:lnTo>
                <a:lnTo>
                  <a:pt x="222909" y="273123"/>
                </a:lnTo>
                <a:lnTo>
                  <a:pt x="232663" y="269633"/>
                </a:lnTo>
                <a:lnTo>
                  <a:pt x="243941" y="267232"/>
                </a:lnTo>
                <a:lnTo>
                  <a:pt x="257774" y="265287"/>
                </a:lnTo>
                <a:lnTo>
                  <a:pt x="271476" y="263275"/>
                </a:lnTo>
                <a:lnTo>
                  <a:pt x="281597" y="260934"/>
                </a:lnTo>
                <a:lnTo>
                  <a:pt x="292868" y="256221"/>
                </a:lnTo>
                <a:lnTo>
                  <a:pt x="305334" y="249820"/>
                </a:lnTo>
                <a:lnTo>
                  <a:pt x="311670" y="246075"/>
                </a:lnTo>
                <a:lnTo>
                  <a:pt x="321370" y="239194"/>
                </a:lnTo>
                <a:lnTo>
                  <a:pt x="332416" y="230361"/>
                </a:lnTo>
                <a:lnTo>
                  <a:pt x="341773" y="221843"/>
                </a:lnTo>
                <a:lnTo>
                  <a:pt x="350635" y="210444"/>
                </a:lnTo>
                <a:lnTo>
                  <a:pt x="358050" y="198895"/>
                </a:lnTo>
                <a:lnTo>
                  <a:pt x="360235" y="195338"/>
                </a:lnTo>
                <a:lnTo>
                  <a:pt x="365859" y="184950"/>
                </a:lnTo>
                <a:lnTo>
                  <a:pt x="372247" y="172356"/>
                </a:lnTo>
                <a:lnTo>
                  <a:pt x="378537" y="161012"/>
                </a:lnTo>
                <a:lnTo>
                  <a:pt x="380530" y="158013"/>
                </a:lnTo>
                <a:lnTo>
                  <a:pt x="388776" y="148931"/>
                </a:lnTo>
                <a:lnTo>
                  <a:pt x="398580" y="139013"/>
                </a:lnTo>
                <a:lnTo>
                  <a:pt x="402640" y="134086"/>
                </a:lnTo>
                <a:lnTo>
                  <a:pt x="407900" y="122527"/>
                </a:lnTo>
                <a:lnTo>
                  <a:pt x="413642" y="110871"/>
                </a:lnTo>
                <a:lnTo>
                  <a:pt x="416140" y="108077"/>
                </a:lnTo>
                <a:lnTo>
                  <a:pt x="421449" y="105638"/>
                </a:lnTo>
                <a:lnTo>
                  <a:pt x="424002" y="104368"/>
                </a:lnTo>
                <a:lnTo>
                  <a:pt x="426656" y="103047"/>
                </a:lnTo>
                <a:lnTo>
                  <a:pt x="430974" y="101854"/>
                </a:lnTo>
                <a:lnTo>
                  <a:pt x="434441" y="101485"/>
                </a:lnTo>
                <a:lnTo>
                  <a:pt x="435952" y="101371"/>
                </a:lnTo>
                <a:lnTo>
                  <a:pt x="436625" y="101384"/>
                </a:lnTo>
                <a:lnTo>
                  <a:pt x="439877" y="101447"/>
                </a:lnTo>
                <a:lnTo>
                  <a:pt x="447230" y="103085"/>
                </a:lnTo>
                <a:lnTo>
                  <a:pt x="450468" y="103644"/>
                </a:lnTo>
                <a:lnTo>
                  <a:pt x="463679" y="104987"/>
                </a:lnTo>
                <a:lnTo>
                  <a:pt x="477024" y="105099"/>
                </a:lnTo>
                <a:lnTo>
                  <a:pt x="488353" y="104368"/>
                </a:lnTo>
                <a:lnTo>
                  <a:pt x="499546" y="103207"/>
                </a:lnTo>
                <a:lnTo>
                  <a:pt x="511486" y="101319"/>
                </a:lnTo>
                <a:lnTo>
                  <a:pt x="524399" y="97677"/>
                </a:lnTo>
                <a:lnTo>
                  <a:pt x="533831" y="93687"/>
                </a:lnTo>
                <a:lnTo>
                  <a:pt x="545917" y="84998"/>
                </a:lnTo>
                <a:lnTo>
                  <a:pt x="552797" y="76559"/>
                </a:lnTo>
                <a:lnTo>
                  <a:pt x="552932" y="76352"/>
                </a:lnTo>
                <a:lnTo>
                  <a:pt x="556310" y="76555"/>
                </a:lnTo>
                <a:lnTo>
                  <a:pt x="560501" y="76606"/>
                </a:lnTo>
                <a:lnTo>
                  <a:pt x="562381" y="75920"/>
                </a:lnTo>
                <a:lnTo>
                  <a:pt x="564743" y="75018"/>
                </a:lnTo>
                <a:lnTo>
                  <a:pt x="567677" y="70104"/>
                </a:lnTo>
                <a:lnTo>
                  <a:pt x="570052" y="69202"/>
                </a:lnTo>
                <a:lnTo>
                  <a:pt x="571741" y="68580"/>
                </a:lnTo>
                <a:lnTo>
                  <a:pt x="575551" y="69621"/>
                </a:lnTo>
                <a:lnTo>
                  <a:pt x="577316" y="69202"/>
                </a:lnTo>
                <a:lnTo>
                  <a:pt x="578611" y="68910"/>
                </a:lnTo>
                <a:lnTo>
                  <a:pt x="580770" y="66802"/>
                </a:lnTo>
                <a:lnTo>
                  <a:pt x="582117" y="66865"/>
                </a:lnTo>
                <a:lnTo>
                  <a:pt x="584733" y="66967"/>
                </a:lnTo>
                <a:lnTo>
                  <a:pt x="589102" y="70497"/>
                </a:lnTo>
                <a:lnTo>
                  <a:pt x="591096" y="72199"/>
                </a:lnTo>
                <a:lnTo>
                  <a:pt x="594359" y="75018"/>
                </a:lnTo>
                <a:lnTo>
                  <a:pt x="598296" y="83451"/>
                </a:lnTo>
                <a:lnTo>
                  <a:pt x="602056" y="85598"/>
                </a:lnTo>
                <a:lnTo>
                  <a:pt x="603834" y="86626"/>
                </a:lnTo>
                <a:lnTo>
                  <a:pt x="608101" y="87223"/>
                </a:lnTo>
                <a:lnTo>
                  <a:pt x="610120" y="86893"/>
                </a:lnTo>
                <a:lnTo>
                  <a:pt x="613841" y="86245"/>
                </a:lnTo>
                <a:lnTo>
                  <a:pt x="620687" y="82283"/>
                </a:lnTo>
                <a:lnTo>
                  <a:pt x="623354" y="79603"/>
                </a:lnTo>
                <a:lnTo>
                  <a:pt x="626262" y="76682"/>
                </a:lnTo>
                <a:lnTo>
                  <a:pt x="628103" y="67703"/>
                </a:lnTo>
                <a:lnTo>
                  <a:pt x="631316" y="65112"/>
                </a:lnTo>
                <a:lnTo>
                  <a:pt x="634149" y="62814"/>
                </a:lnTo>
                <a:lnTo>
                  <a:pt x="642772" y="63614"/>
                </a:lnTo>
                <a:lnTo>
                  <a:pt x="645312" y="61010"/>
                </a:lnTo>
                <a:lnTo>
                  <a:pt x="648055" y="58242"/>
                </a:lnTo>
                <a:lnTo>
                  <a:pt x="646874" y="48958"/>
                </a:lnTo>
                <a:lnTo>
                  <a:pt x="649427" y="46024"/>
                </a:lnTo>
                <a:lnTo>
                  <a:pt x="652056" y="43002"/>
                </a:lnTo>
                <a:lnTo>
                  <a:pt x="660260" y="40551"/>
                </a:lnTo>
                <a:lnTo>
                  <a:pt x="664184" y="39738"/>
                </a:lnTo>
                <a:lnTo>
                  <a:pt x="668388" y="38887"/>
                </a:lnTo>
                <a:lnTo>
                  <a:pt x="677125" y="38862"/>
                </a:lnTo>
                <a:lnTo>
                  <a:pt x="681342" y="39738"/>
                </a:lnTo>
                <a:lnTo>
                  <a:pt x="682815" y="40055"/>
                </a:lnTo>
                <a:lnTo>
                  <a:pt x="685393" y="41846"/>
                </a:lnTo>
                <a:lnTo>
                  <a:pt x="686892" y="42164"/>
                </a:lnTo>
                <a:lnTo>
                  <a:pt x="689241" y="42659"/>
                </a:lnTo>
                <a:lnTo>
                  <a:pt x="694169" y="41795"/>
                </a:lnTo>
                <a:lnTo>
                  <a:pt x="696531" y="42164"/>
                </a:lnTo>
                <a:lnTo>
                  <a:pt x="701624" y="42926"/>
                </a:lnTo>
                <a:lnTo>
                  <a:pt x="711136" y="47040"/>
                </a:lnTo>
                <a:lnTo>
                  <a:pt x="716102" y="48196"/>
                </a:lnTo>
                <a:lnTo>
                  <a:pt x="722058" y="49593"/>
                </a:lnTo>
                <a:lnTo>
                  <a:pt x="734186" y="51384"/>
                </a:lnTo>
                <a:lnTo>
                  <a:pt x="740282" y="52070"/>
                </a:lnTo>
                <a:lnTo>
                  <a:pt x="744918" y="52590"/>
                </a:lnTo>
                <a:lnTo>
                  <a:pt x="754278" y="52463"/>
                </a:lnTo>
                <a:lnTo>
                  <a:pt x="758888" y="53276"/>
                </a:lnTo>
                <a:lnTo>
                  <a:pt x="770537" y="56551"/>
                </a:lnTo>
                <a:lnTo>
                  <a:pt x="783925" y="60993"/>
                </a:lnTo>
                <a:lnTo>
                  <a:pt x="793203" y="63309"/>
                </a:lnTo>
                <a:lnTo>
                  <a:pt x="805594" y="64464"/>
                </a:lnTo>
                <a:lnTo>
                  <a:pt x="819051" y="64071"/>
                </a:lnTo>
                <a:lnTo>
                  <a:pt x="822413" y="63309"/>
                </a:lnTo>
                <a:lnTo>
                  <a:pt x="825499" y="62293"/>
                </a:lnTo>
                <a:lnTo>
                  <a:pt x="829792" y="56756"/>
                </a:lnTo>
                <a:lnTo>
                  <a:pt x="832827" y="55689"/>
                </a:lnTo>
                <a:lnTo>
                  <a:pt x="836523" y="54368"/>
                </a:lnTo>
                <a:lnTo>
                  <a:pt x="844626" y="55410"/>
                </a:lnTo>
                <a:lnTo>
                  <a:pt x="848512" y="54952"/>
                </a:lnTo>
                <a:lnTo>
                  <a:pt x="852373" y="54508"/>
                </a:lnTo>
                <a:lnTo>
                  <a:pt x="860018" y="53136"/>
                </a:lnTo>
                <a:lnTo>
                  <a:pt x="863739" y="52070"/>
                </a:lnTo>
                <a:lnTo>
                  <a:pt x="866914" y="51155"/>
                </a:lnTo>
                <a:lnTo>
                  <a:pt x="872820" y="47866"/>
                </a:lnTo>
                <a:lnTo>
                  <a:pt x="876045" y="47231"/>
                </a:lnTo>
                <a:lnTo>
                  <a:pt x="888695" y="46313"/>
                </a:lnTo>
                <a:lnTo>
                  <a:pt x="901420" y="46977"/>
                </a:lnTo>
                <a:lnTo>
                  <a:pt x="905497" y="47586"/>
                </a:lnTo>
                <a:lnTo>
                  <a:pt x="913053" y="51320"/>
                </a:lnTo>
                <a:lnTo>
                  <a:pt x="917130" y="51828"/>
                </a:lnTo>
                <a:lnTo>
                  <a:pt x="922959" y="52552"/>
                </a:lnTo>
                <a:lnTo>
                  <a:pt x="934859" y="51904"/>
                </a:lnTo>
                <a:lnTo>
                  <a:pt x="940561" y="50622"/>
                </a:lnTo>
                <a:lnTo>
                  <a:pt x="944257" y="49771"/>
                </a:lnTo>
                <a:lnTo>
                  <a:pt x="951953" y="47523"/>
                </a:lnTo>
                <a:lnTo>
                  <a:pt x="954595" y="44818"/>
                </a:lnTo>
                <a:lnTo>
                  <a:pt x="955890" y="43472"/>
                </a:lnTo>
                <a:lnTo>
                  <a:pt x="955789" y="39001"/>
                </a:lnTo>
                <a:lnTo>
                  <a:pt x="957262" y="37807"/>
                </a:lnTo>
                <a:lnTo>
                  <a:pt x="960602" y="35052"/>
                </a:lnTo>
                <a:lnTo>
                  <a:pt x="970051" y="35280"/>
                </a:lnTo>
                <a:lnTo>
                  <a:pt x="974394" y="34912"/>
                </a:lnTo>
                <a:lnTo>
                  <a:pt x="977049" y="34683"/>
                </a:lnTo>
                <a:lnTo>
                  <a:pt x="982497" y="35712"/>
                </a:lnTo>
                <a:lnTo>
                  <a:pt x="985011" y="34912"/>
                </a:lnTo>
                <a:lnTo>
                  <a:pt x="987361" y="34175"/>
                </a:lnTo>
                <a:lnTo>
                  <a:pt x="990676" y="30060"/>
                </a:lnTo>
                <a:lnTo>
                  <a:pt x="993012" y="29349"/>
                </a:lnTo>
                <a:lnTo>
                  <a:pt x="995311" y="28625"/>
                </a:lnTo>
                <a:lnTo>
                  <a:pt x="1000264" y="29083"/>
                </a:lnTo>
                <a:lnTo>
                  <a:pt x="1002677" y="29349"/>
                </a:lnTo>
                <a:lnTo>
                  <a:pt x="1007706" y="29933"/>
                </a:lnTo>
                <a:lnTo>
                  <a:pt x="1017549" y="32740"/>
                </a:lnTo>
                <a:lnTo>
                  <a:pt x="1022464" y="33947"/>
                </a:lnTo>
                <a:lnTo>
                  <a:pt x="1026706" y="34975"/>
                </a:lnTo>
                <a:lnTo>
                  <a:pt x="1035049" y="38595"/>
                </a:lnTo>
                <a:lnTo>
                  <a:pt x="1039380" y="38290"/>
                </a:lnTo>
                <a:lnTo>
                  <a:pt x="1043673" y="37985"/>
                </a:lnTo>
                <a:lnTo>
                  <a:pt x="1051775" y="34201"/>
                </a:lnTo>
                <a:lnTo>
                  <a:pt x="1055331" y="31762"/>
                </a:lnTo>
                <a:lnTo>
                  <a:pt x="1060500" y="28244"/>
                </a:lnTo>
                <a:lnTo>
                  <a:pt x="1067244" y="16992"/>
                </a:lnTo>
                <a:lnTo>
                  <a:pt x="1072502" y="13639"/>
                </a:lnTo>
                <a:lnTo>
                  <a:pt x="1075245" y="11912"/>
                </a:lnTo>
                <a:lnTo>
                  <a:pt x="1081824" y="10833"/>
                </a:lnTo>
                <a:lnTo>
                  <a:pt x="1084821" y="9550"/>
                </a:lnTo>
                <a:lnTo>
                  <a:pt x="1089037" y="7721"/>
                </a:lnTo>
                <a:lnTo>
                  <a:pt x="1096530" y="1955"/>
                </a:lnTo>
                <a:lnTo>
                  <a:pt x="1101013" y="838"/>
                </a:lnTo>
                <a:lnTo>
                  <a:pt x="1104353" y="0"/>
                </a:lnTo>
                <a:lnTo>
                  <a:pt x="1111338" y="482"/>
                </a:lnTo>
                <a:lnTo>
                  <a:pt x="1114780" y="838"/>
                </a:lnTo>
                <a:lnTo>
                  <a:pt x="1118755" y="1282"/>
                </a:lnTo>
                <a:lnTo>
                  <a:pt x="1126489" y="3797"/>
                </a:lnTo>
                <a:lnTo>
                  <a:pt x="1130465" y="4229"/>
                </a:lnTo>
                <a:lnTo>
                  <a:pt x="1135329" y="4737"/>
                </a:lnTo>
                <a:lnTo>
                  <a:pt x="1145171" y="3924"/>
                </a:lnTo>
                <a:lnTo>
                  <a:pt x="1150035" y="4229"/>
                </a:lnTo>
                <a:lnTo>
                  <a:pt x="1154899" y="4533"/>
                </a:lnTo>
                <a:lnTo>
                  <a:pt x="1164628" y="5626"/>
                </a:lnTo>
                <a:lnTo>
                  <a:pt x="1169390" y="6642"/>
                </a:lnTo>
                <a:lnTo>
                  <a:pt x="1171168" y="7023"/>
                </a:lnTo>
                <a:lnTo>
                  <a:pt x="1174597" y="8445"/>
                </a:lnTo>
                <a:lnTo>
                  <a:pt x="1176388" y="8826"/>
                </a:lnTo>
                <a:lnTo>
                  <a:pt x="1178534" y="9258"/>
                </a:lnTo>
                <a:lnTo>
                  <a:pt x="1183030" y="9042"/>
                </a:lnTo>
                <a:lnTo>
                  <a:pt x="1185062" y="9779"/>
                </a:lnTo>
                <a:lnTo>
                  <a:pt x="1190713" y="11836"/>
                </a:lnTo>
                <a:lnTo>
                  <a:pt x="1201292" y="18440"/>
                </a:lnTo>
                <a:lnTo>
                  <a:pt x="1205128" y="23063"/>
                </a:lnTo>
                <a:lnTo>
                  <a:pt x="1207033" y="25349"/>
                </a:lnTo>
                <a:lnTo>
                  <a:pt x="1209027" y="31064"/>
                </a:lnTo>
                <a:lnTo>
                  <a:pt x="1209738" y="33947"/>
                </a:lnTo>
                <a:lnTo>
                  <a:pt x="1211071" y="39357"/>
                </a:lnTo>
                <a:lnTo>
                  <a:pt x="1210386" y="50736"/>
                </a:lnTo>
                <a:lnTo>
                  <a:pt x="1211668" y="56172"/>
                </a:lnTo>
                <a:lnTo>
                  <a:pt x="1213002" y="62039"/>
                </a:lnTo>
                <a:lnTo>
                  <a:pt x="1217256" y="73456"/>
                </a:lnTo>
                <a:lnTo>
                  <a:pt x="1220342" y="78638"/>
                </a:lnTo>
                <a:lnTo>
                  <a:pt x="1222755" y="82651"/>
                </a:lnTo>
                <a:lnTo>
                  <a:pt x="1230579" y="88607"/>
                </a:lnTo>
                <a:lnTo>
                  <a:pt x="1232446" y="92900"/>
                </a:lnTo>
                <a:lnTo>
                  <a:pt x="1233741" y="95910"/>
                </a:lnTo>
                <a:lnTo>
                  <a:pt x="1234630" y="102743"/>
                </a:lnTo>
                <a:lnTo>
                  <a:pt x="1233893" y="105943"/>
                </a:lnTo>
                <a:lnTo>
                  <a:pt x="1232992" y="109728"/>
                </a:lnTo>
                <a:lnTo>
                  <a:pt x="1228102" y="116154"/>
                </a:lnTo>
                <a:lnTo>
                  <a:pt x="1225448" y="118973"/>
                </a:lnTo>
                <a:lnTo>
                  <a:pt x="1215961" y="126483"/>
                </a:lnTo>
                <a:lnTo>
                  <a:pt x="1204224" y="134327"/>
                </a:lnTo>
                <a:lnTo>
                  <a:pt x="1196924" y="140017"/>
                </a:lnTo>
                <a:lnTo>
                  <a:pt x="1193076" y="143751"/>
                </a:lnTo>
                <a:lnTo>
                  <a:pt x="1186497" y="152374"/>
                </a:lnTo>
                <a:lnTo>
                  <a:pt x="1183639" y="156921"/>
                </a:lnTo>
                <a:lnTo>
                  <a:pt x="1177250" y="167868"/>
                </a:lnTo>
                <a:lnTo>
                  <a:pt x="1171893" y="179848"/>
                </a:lnTo>
                <a:lnTo>
                  <a:pt x="1170470" y="185724"/>
                </a:lnTo>
                <a:lnTo>
                  <a:pt x="1172946" y="195605"/>
                </a:lnTo>
                <a:lnTo>
                  <a:pt x="1171562" y="200177"/>
                </a:lnTo>
                <a:lnTo>
                  <a:pt x="1170482" y="203720"/>
                </a:lnTo>
                <a:lnTo>
                  <a:pt x="1164247" y="208889"/>
                </a:lnTo>
                <a:lnTo>
                  <a:pt x="1163332" y="212496"/>
                </a:lnTo>
                <a:lnTo>
                  <a:pt x="1163259" y="224731"/>
                </a:lnTo>
                <a:lnTo>
                  <a:pt x="1165524" y="237802"/>
                </a:lnTo>
                <a:lnTo>
                  <a:pt x="1165986" y="239788"/>
                </a:lnTo>
                <a:lnTo>
                  <a:pt x="1167383" y="245541"/>
                </a:lnTo>
                <a:lnTo>
                  <a:pt x="1174318" y="255879"/>
                </a:lnTo>
                <a:lnTo>
                  <a:pt x="1174699" y="261785"/>
                </a:lnTo>
                <a:lnTo>
                  <a:pt x="1174864" y="264642"/>
                </a:lnTo>
                <a:lnTo>
                  <a:pt x="1172667" y="270154"/>
                </a:lnTo>
                <a:lnTo>
                  <a:pt x="1171790" y="272897"/>
                </a:lnTo>
                <a:lnTo>
                  <a:pt x="1170597" y="276707"/>
                </a:lnTo>
                <a:lnTo>
                  <a:pt x="1168641" y="284695"/>
                </a:lnTo>
                <a:lnTo>
                  <a:pt x="1166240" y="287870"/>
                </a:lnTo>
                <a:lnTo>
                  <a:pt x="1156748" y="296012"/>
                </a:lnTo>
                <a:lnTo>
                  <a:pt x="1145537" y="303236"/>
                </a:lnTo>
                <a:lnTo>
                  <a:pt x="1144231" y="304063"/>
                </a:lnTo>
                <a:lnTo>
                  <a:pt x="1133607" y="309897"/>
                </a:lnTo>
                <a:lnTo>
                  <a:pt x="1121102" y="316366"/>
                </a:lnTo>
                <a:lnTo>
                  <a:pt x="1113078" y="321221"/>
                </a:lnTo>
                <a:lnTo>
                  <a:pt x="1108659" y="324434"/>
                </a:lnTo>
                <a:lnTo>
                  <a:pt x="1099565" y="331292"/>
                </a:lnTo>
                <a:lnTo>
                  <a:pt x="1097127" y="336194"/>
                </a:lnTo>
                <a:lnTo>
                  <a:pt x="1094968" y="340550"/>
                </a:lnTo>
                <a:lnTo>
                  <a:pt x="1094943" y="350672"/>
                </a:lnTo>
                <a:lnTo>
                  <a:pt x="1095209" y="355511"/>
                </a:lnTo>
                <a:lnTo>
                  <a:pt x="1097805" y="367612"/>
                </a:lnTo>
                <a:lnTo>
                  <a:pt x="1100879" y="380814"/>
                </a:lnTo>
                <a:lnTo>
                  <a:pt x="1101013" y="384517"/>
                </a:lnTo>
                <a:lnTo>
                  <a:pt x="1100721" y="388124"/>
                </a:lnTo>
                <a:lnTo>
                  <a:pt x="1096162" y="394436"/>
                </a:lnTo>
                <a:lnTo>
                  <a:pt x="1095933" y="398056"/>
                </a:lnTo>
                <a:lnTo>
                  <a:pt x="1095616" y="402488"/>
                </a:lnTo>
                <a:lnTo>
                  <a:pt x="1099184" y="411022"/>
                </a:lnTo>
                <a:lnTo>
                  <a:pt x="1099781" y="415442"/>
                </a:lnTo>
                <a:lnTo>
                  <a:pt x="1100972" y="427705"/>
                </a:lnTo>
                <a:lnTo>
                  <a:pt x="1101570" y="441503"/>
                </a:lnTo>
                <a:lnTo>
                  <a:pt x="1101470" y="446849"/>
                </a:lnTo>
                <a:lnTo>
                  <a:pt x="1099549" y="459188"/>
                </a:lnTo>
                <a:lnTo>
                  <a:pt x="1096992" y="472425"/>
                </a:lnTo>
                <a:lnTo>
                  <a:pt x="1096632" y="475119"/>
                </a:lnTo>
                <a:lnTo>
                  <a:pt x="1096035" y="481190"/>
                </a:lnTo>
                <a:lnTo>
                  <a:pt x="1095870" y="493420"/>
                </a:lnTo>
                <a:lnTo>
                  <a:pt x="1095933" y="499529"/>
                </a:lnTo>
                <a:lnTo>
                  <a:pt x="1096823" y="512004"/>
                </a:lnTo>
                <a:lnTo>
                  <a:pt x="1097520" y="525295"/>
                </a:lnTo>
                <a:lnTo>
                  <a:pt x="1097381" y="527545"/>
                </a:lnTo>
                <a:lnTo>
                  <a:pt x="1094613" y="539530"/>
                </a:lnTo>
                <a:lnTo>
                  <a:pt x="1090580" y="552793"/>
                </a:lnTo>
                <a:lnTo>
                  <a:pt x="1089164" y="557987"/>
                </a:lnTo>
                <a:lnTo>
                  <a:pt x="1086381" y="570364"/>
                </a:lnTo>
                <a:lnTo>
                  <a:pt x="1084136" y="583001"/>
                </a:lnTo>
                <a:lnTo>
                  <a:pt x="1084097" y="583361"/>
                </a:lnTo>
                <a:lnTo>
                  <a:pt x="1083614" y="588048"/>
                </a:lnTo>
                <a:lnTo>
                  <a:pt x="1082370" y="597725"/>
                </a:lnTo>
                <a:lnTo>
                  <a:pt x="1083830" y="602208"/>
                </a:lnTo>
                <a:lnTo>
                  <a:pt x="1085697" y="607860"/>
                </a:lnTo>
                <a:lnTo>
                  <a:pt x="1094638" y="616458"/>
                </a:lnTo>
                <a:lnTo>
                  <a:pt x="1098105" y="621296"/>
                </a:lnTo>
                <a:lnTo>
                  <a:pt x="1105638" y="631087"/>
                </a:lnTo>
                <a:lnTo>
                  <a:pt x="1113750" y="642433"/>
                </a:lnTo>
                <a:lnTo>
                  <a:pt x="1116698" y="648106"/>
                </a:lnTo>
                <a:lnTo>
                  <a:pt x="1118831" y="653681"/>
                </a:lnTo>
                <a:lnTo>
                  <a:pt x="1119924" y="665835"/>
                </a:lnTo>
                <a:lnTo>
                  <a:pt x="1119619" y="671791"/>
                </a:lnTo>
                <a:lnTo>
                  <a:pt x="1119276" y="677862"/>
                </a:lnTo>
                <a:lnTo>
                  <a:pt x="1114755" y="689432"/>
                </a:lnTo>
                <a:lnTo>
                  <a:pt x="1114043" y="695452"/>
                </a:lnTo>
                <a:lnTo>
                  <a:pt x="1113434" y="700862"/>
                </a:lnTo>
                <a:lnTo>
                  <a:pt x="1112532" y="711987"/>
                </a:lnTo>
                <a:lnTo>
                  <a:pt x="1114043" y="717207"/>
                </a:lnTo>
                <a:lnTo>
                  <a:pt x="1120265" y="728120"/>
                </a:lnTo>
                <a:lnTo>
                  <a:pt x="1127668" y="738929"/>
                </a:lnTo>
                <a:lnTo>
                  <a:pt x="1128064" y="739673"/>
                </a:lnTo>
                <a:lnTo>
                  <a:pt x="1133017" y="751146"/>
                </a:lnTo>
                <a:lnTo>
                  <a:pt x="1137784" y="763738"/>
                </a:lnTo>
                <a:lnTo>
                  <a:pt x="1138707" y="766279"/>
                </a:lnTo>
                <a:lnTo>
                  <a:pt x="1139545" y="768680"/>
                </a:lnTo>
                <a:lnTo>
                  <a:pt x="1140675" y="772083"/>
                </a:lnTo>
                <a:lnTo>
                  <a:pt x="1141844" y="775703"/>
                </a:lnTo>
                <a:lnTo>
                  <a:pt x="1136840" y="779843"/>
                </a:lnTo>
                <a:lnTo>
                  <a:pt x="1129055" y="786269"/>
                </a:lnTo>
                <a:lnTo>
                  <a:pt x="1125473" y="788784"/>
                </a:lnTo>
                <a:lnTo>
                  <a:pt x="1120470" y="792289"/>
                </a:lnTo>
                <a:lnTo>
                  <a:pt x="1109205" y="797458"/>
                </a:lnTo>
                <a:lnTo>
                  <a:pt x="1104620" y="801471"/>
                </a:lnTo>
                <a:lnTo>
                  <a:pt x="1101394" y="804303"/>
                </a:lnTo>
                <a:lnTo>
                  <a:pt x="1097203" y="812114"/>
                </a:lnTo>
                <a:lnTo>
                  <a:pt x="1093927" y="814895"/>
                </a:lnTo>
                <a:lnTo>
                  <a:pt x="1091488" y="816952"/>
                </a:lnTo>
                <a:lnTo>
                  <a:pt x="1085875" y="820559"/>
                </a:lnTo>
                <a:lnTo>
                  <a:pt x="1082713" y="821042"/>
                </a:lnTo>
                <a:lnTo>
                  <a:pt x="1079055" y="821601"/>
                </a:lnTo>
                <a:lnTo>
                  <a:pt x="1070559" y="821004"/>
                </a:lnTo>
                <a:lnTo>
                  <a:pt x="1068209" y="818146"/>
                </a:lnTo>
                <a:lnTo>
                  <a:pt x="1066774" y="816381"/>
                </a:lnTo>
                <a:lnTo>
                  <a:pt x="1069073" y="811174"/>
                </a:lnTo>
                <a:lnTo>
                  <a:pt x="1068209" y="809091"/>
                </a:lnTo>
                <a:lnTo>
                  <a:pt x="1067511" y="807478"/>
                </a:lnTo>
                <a:lnTo>
                  <a:pt x="1064653" y="805091"/>
                </a:lnTo>
                <a:lnTo>
                  <a:pt x="1063142" y="804176"/>
                </a:lnTo>
                <a:lnTo>
                  <a:pt x="1059954" y="802309"/>
                </a:lnTo>
                <a:lnTo>
                  <a:pt x="1052537" y="800925"/>
                </a:lnTo>
                <a:lnTo>
                  <a:pt x="1048981" y="799846"/>
                </a:lnTo>
                <a:lnTo>
                  <a:pt x="1046238" y="799020"/>
                </a:lnTo>
                <a:lnTo>
                  <a:pt x="1040168" y="798334"/>
                </a:lnTo>
                <a:lnTo>
                  <a:pt x="1037920" y="796493"/>
                </a:lnTo>
                <a:lnTo>
                  <a:pt x="1036421" y="795223"/>
                </a:lnTo>
                <a:lnTo>
                  <a:pt x="1036116" y="790321"/>
                </a:lnTo>
                <a:lnTo>
                  <a:pt x="1034313" y="789520"/>
                </a:lnTo>
                <a:lnTo>
                  <a:pt x="1032611" y="788758"/>
                </a:lnTo>
                <a:lnTo>
                  <a:pt x="1028623" y="790282"/>
                </a:lnTo>
                <a:lnTo>
                  <a:pt x="1027087" y="791324"/>
                </a:lnTo>
                <a:lnTo>
                  <a:pt x="1025080" y="792670"/>
                </a:lnTo>
                <a:lnTo>
                  <a:pt x="1023086" y="797382"/>
                </a:lnTo>
                <a:lnTo>
                  <a:pt x="1021448" y="799122"/>
                </a:lnTo>
                <a:lnTo>
                  <a:pt x="1019809" y="800849"/>
                </a:lnTo>
                <a:lnTo>
                  <a:pt x="1016114" y="803948"/>
                </a:lnTo>
                <a:lnTo>
                  <a:pt x="1014006" y="805103"/>
                </a:lnTo>
                <a:lnTo>
                  <a:pt x="1012355" y="806018"/>
                </a:lnTo>
                <a:lnTo>
                  <a:pt x="1008659" y="807770"/>
                </a:lnTo>
                <a:lnTo>
                  <a:pt x="1006779" y="807453"/>
                </a:lnTo>
                <a:lnTo>
                  <a:pt x="1004531" y="807072"/>
                </a:lnTo>
                <a:lnTo>
                  <a:pt x="1001255" y="803490"/>
                </a:lnTo>
                <a:lnTo>
                  <a:pt x="999540" y="802017"/>
                </a:lnTo>
                <a:lnTo>
                  <a:pt x="997470" y="800252"/>
                </a:lnTo>
                <a:lnTo>
                  <a:pt x="994219" y="795528"/>
                </a:lnTo>
                <a:lnTo>
                  <a:pt x="991742" y="794397"/>
                </a:lnTo>
                <a:lnTo>
                  <a:pt x="989545" y="793419"/>
                </a:lnTo>
                <a:lnTo>
                  <a:pt x="984465" y="794169"/>
                </a:lnTo>
                <a:lnTo>
                  <a:pt x="982141" y="793686"/>
                </a:lnTo>
                <a:lnTo>
                  <a:pt x="979881" y="793216"/>
                </a:lnTo>
                <a:lnTo>
                  <a:pt x="975740" y="790562"/>
                </a:lnTo>
                <a:lnTo>
                  <a:pt x="973442" y="790613"/>
                </a:lnTo>
                <a:lnTo>
                  <a:pt x="972121" y="790638"/>
                </a:lnTo>
                <a:lnTo>
                  <a:pt x="969517" y="791705"/>
                </a:lnTo>
                <a:lnTo>
                  <a:pt x="968540" y="792581"/>
                </a:lnTo>
                <a:lnTo>
                  <a:pt x="967155" y="793851"/>
                </a:lnTo>
                <a:lnTo>
                  <a:pt x="966660" y="798233"/>
                </a:lnTo>
                <a:lnTo>
                  <a:pt x="965111" y="799299"/>
                </a:lnTo>
                <a:lnTo>
                  <a:pt x="962367" y="801179"/>
                </a:lnTo>
                <a:lnTo>
                  <a:pt x="955205" y="800684"/>
                </a:lnTo>
                <a:lnTo>
                  <a:pt x="951877" y="800747"/>
                </a:lnTo>
                <a:lnTo>
                  <a:pt x="948702" y="800823"/>
                </a:lnTo>
                <a:lnTo>
                  <a:pt x="942365" y="799833"/>
                </a:lnTo>
                <a:lnTo>
                  <a:pt x="939190" y="800011"/>
                </a:lnTo>
                <a:lnTo>
                  <a:pt x="936929" y="800163"/>
                </a:lnTo>
                <a:lnTo>
                  <a:pt x="932052" y="800227"/>
                </a:lnTo>
                <a:lnTo>
                  <a:pt x="930313" y="801674"/>
                </a:lnTo>
                <a:lnTo>
                  <a:pt x="928331" y="803262"/>
                </a:lnTo>
                <a:lnTo>
                  <a:pt x="927925" y="808964"/>
                </a:lnTo>
                <a:lnTo>
                  <a:pt x="926515" y="811060"/>
                </a:lnTo>
                <a:lnTo>
                  <a:pt x="925525" y="812533"/>
                </a:lnTo>
                <a:lnTo>
                  <a:pt x="922997" y="815174"/>
                </a:lnTo>
                <a:lnTo>
                  <a:pt x="921410" y="815987"/>
                </a:lnTo>
                <a:lnTo>
                  <a:pt x="919251" y="817079"/>
                </a:lnTo>
                <a:lnTo>
                  <a:pt x="914209" y="817105"/>
                </a:lnTo>
                <a:lnTo>
                  <a:pt x="911834" y="817600"/>
                </a:lnTo>
                <a:lnTo>
                  <a:pt x="908532" y="818311"/>
                </a:lnTo>
                <a:lnTo>
                  <a:pt x="900823" y="818375"/>
                </a:lnTo>
                <a:lnTo>
                  <a:pt x="898766" y="821042"/>
                </a:lnTo>
                <a:lnTo>
                  <a:pt x="896873" y="823518"/>
                </a:lnTo>
                <a:lnTo>
                  <a:pt x="900201" y="830770"/>
                </a:lnTo>
                <a:lnTo>
                  <a:pt x="898766" y="833539"/>
                </a:lnTo>
                <a:lnTo>
                  <a:pt x="897915" y="835228"/>
                </a:lnTo>
                <a:lnTo>
                  <a:pt x="894168" y="836815"/>
                </a:lnTo>
                <a:lnTo>
                  <a:pt x="892619" y="837895"/>
                </a:lnTo>
                <a:lnTo>
                  <a:pt x="889711" y="839889"/>
                </a:lnTo>
                <a:lnTo>
                  <a:pt x="884148" y="844245"/>
                </a:lnTo>
                <a:lnTo>
                  <a:pt x="881024" y="845870"/>
                </a:lnTo>
                <a:lnTo>
                  <a:pt x="878712" y="847064"/>
                </a:lnTo>
                <a:lnTo>
                  <a:pt x="873010" y="847572"/>
                </a:lnTo>
                <a:lnTo>
                  <a:pt x="871232" y="849490"/>
                </a:lnTo>
                <a:lnTo>
                  <a:pt x="868984" y="851928"/>
                </a:lnTo>
                <a:lnTo>
                  <a:pt x="869988" y="859891"/>
                </a:lnTo>
                <a:lnTo>
                  <a:pt x="867600" y="862164"/>
                </a:lnTo>
                <a:lnTo>
                  <a:pt x="864908" y="864768"/>
                </a:lnTo>
                <a:lnTo>
                  <a:pt x="856818" y="865339"/>
                </a:lnTo>
                <a:lnTo>
                  <a:pt x="853109" y="865809"/>
                </a:lnTo>
                <a:lnTo>
                  <a:pt x="848271" y="866406"/>
                </a:lnTo>
                <a:lnTo>
                  <a:pt x="838415" y="865479"/>
                </a:lnTo>
                <a:lnTo>
                  <a:pt x="833526" y="865809"/>
                </a:lnTo>
                <a:lnTo>
                  <a:pt x="829436" y="866076"/>
                </a:lnTo>
                <a:lnTo>
                  <a:pt x="821283" y="867257"/>
                </a:lnTo>
                <a:lnTo>
                  <a:pt x="817232" y="867968"/>
                </a:lnTo>
                <a:lnTo>
                  <a:pt x="812850" y="868756"/>
                </a:lnTo>
                <a:lnTo>
                  <a:pt x="804278" y="871448"/>
                </a:lnTo>
                <a:lnTo>
                  <a:pt x="799820" y="871956"/>
                </a:lnTo>
                <a:lnTo>
                  <a:pt x="796239" y="872363"/>
                </a:lnTo>
                <a:lnTo>
                  <a:pt x="788771" y="870800"/>
                </a:lnTo>
                <a:lnTo>
                  <a:pt x="785342" y="871956"/>
                </a:lnTo>
                <a:lnTo>
                  <a:pt x="780795" y="873493"/>
                </a:lnTo>
                <a:lnTo>
                  <a:pt x="774255" y="881151"/>
                </a:lnTo>
                <a:lnTo>
                  <a:pt x="770102" y="883551"/>
                </a:lnTo>
                <a:lnTo>
                  <a:pt x="758744" y="889302"/>
                </a:lnTo>
                <a:lnTo>
                  <a:pt x="746745" y="893686"/>
                </a:lnTo>
                <a:lnTo>
                  <a:pt x="746569" y="893724"/>
                </a:lnTo>
                <a:lnTo>
                  <a:pt x="741870" y="894664"/>
                </a:lnTo>
                <a:lnTo>
                  <a:pt x="732142" y="893343"/>
                </a:lnTo>
                <a:lnTo>
                  <a:pt x="727341" y="893724"/>
                </a:lnTo>
                <a:lnTo>
                  <a:pt x="723163" y="894029"/>
                </a:lnTo>
                <a:lnTo>
                  <a:pt x="714616" y="894765"/>
                </a:lnTo>
                <a:lnTo>
                  <a:pt x="710691" y="896251"/>
                </a:lnTo>
                <a:lnTo>
                  <a:pt x="705357" y="898258"/>
                </a:lnTo>
                <a:lnTo>
                  <a:pt x="696963" y="906970"/>
                </a:lnTo>
                <a:lnTo>
                  <a:pt x="691489" y="908583"/>
                </a:lnTo>
                <a:lnTo>
                  <a:pt x="687031" y="909866"/>
                </a:lnTo>
                <a:lnTo>
                  <a:pt x="677290" y="910285"/>
                </a:lnTo>
                <a:lnTo>
                  <a:pt x="672998" y="908583"/>
                </a:lnTo>
                <a:lnTo>
                  <a:pt x="670915" y="907745"/>
                </a:lnTo>
                <a:lnTo>
                  <a:pt x="668693" y="902779"/>
                </a:lnTo>
                <a:lnTo>
                  <a:pt x="666470" y="902411"/>
                </a:lnTo>
                <a:lnTo>
                  <a:pt x="663714" y="901979"/>
                </a:lnTo>
                <a:lnTo>
                  <a:pt x="659079" y="906284"/>
                </a:lnTo>
                <a:lnTo>
                  <a:pt x="656424" y="907110"/>
                </a:lnTo>
                <a:lnTo>
                  <a:pt x="654519" y="907732"/>
                </a:lnTo>
                <a:lnTo>
                  <a:pt x="650430" y="909104"/>
                </a:lnTo>
                <a:lnTo>
                  <a:pt x="648461" y="908583"/>
                </a:lnTo>
                <a:lnTo>
                  <a:pt x="645007" y="907618"/>
                </a:lnTo>
                <a:lnTo>
                  <a:pt x="640714" y="900950"/>
                </a:lnTo>
                <a:lnTo>
                  <a:pt x="637603" y="899147"/>
                </a:lnTo>
                <a:lnTo>
                  <a:pt x="635393" y="897851"/>
                </a:lnTo>
                <a:lnTo>
                  <a:pt x="629932" y="897343"/>
                </a:lnTo>
                <a:lnTo>
                  <a:pt x="627938" y="895743"/>
                </a:lnTo>
                <a:lnTo>
                  <a:pt x="626084" y="894295"/>
                </a:lnTo>
                <a:lnTo>
                  <a:pt x="624738" y="889241"/>
                </a:lnTo>
                <a:lnTo>
                  <a:pt x="622871" y="887793"/>
                </a:lnTo>
                <a:lnTo>
                  <a:pt x="621449" y="886701"/>
                </a:lnTo>
                <a:lnTo>
                  <a:pt x="617753" y="885037"/>
                </a:lnTo>
                <a:lnTo>
                  <a:pt x="616089" y="885609"/>
                </a:lnTo>
                <a:lnTo>
                  <a:pt x="614629" y="886117"/>
                </a:lnTo>
                <a:lnTo>
                  <a:pt x="612889" y="889177"/>
                </a:lnTo>
                <a:lnTo>
                  <a:pt x="612724" y="890689"/>
                </a:lnTo>
                <a:lnTo>
                  <a:pt x="612419" y="892784"/>
                </a:lnTo>
                <a:lnTo>
                  <a:pt x="615353" y="896543"/>
                </a:lnTo>
                <a:lnTo>
                  <a:pt x="615378" y="898652"/>
                </a:lnTo>
                <a:lnTo>
                  <a:pt x="615403" y="900874"/>
                </a:lnTo>
                <a:lnTo>
                  <a:pt x="614349" y="905624"/>
                </a:lnTo>
                <a:lnTo>
                  <a:pt x="612724" y="907110"/>
                </a:lnTo>
                <a:lnTo>
                  <a:pt x="611454" y="908253"/>
                </a:lnTo>
                <a:lnTo>
                  <a:pt x="607796" y="909027"/>
                </a:lnTo>
                <a:lnTo>
                  <a:pt x="606170" y="908583"/>
                </a:lnTo>
                <a:lnTo>
                  <a:pt x="604621" y="908113"/>
                </a:lnTo>
                <a:lnTo>
                  <a:pt x="602538" y="905294"/>
                </a:lnTo>
                <a:lnTo>
                  <a:pt x="601598" y="903986"/>
                </a:lnTo>
                <a:lnTo>
                  <a:pt x="600862" y="902931"/>
                </a:lnTo>
                <a:lnTo>
                  <a:pt x="600494" y="900074"/>
                </a:lnTo>
                <a:lnTo>
                  <a:pt x="599427" y="899388"/>
                </a:lnTo>
                <a:lnTo>
                  <a:pt x="596684" y="897610"/>
                </a:lnTo>
                <a:lnTo>
                  <a:pt x="589572" y="898436"/>
                </a:lnTo>
                <a:lnTo>
                  <a:pt x="586384" y="899147"/>
                </a:lnTo>
                <a:lnTo>
                  <a:pt x="584619" y="899528"/>
                </a:lnTo>
                <a:lnTo>
                  <a:pt x="581621" y="901890"/>
                </a:lnTo>
                <a:lnTo>
                  <a:pt x="579856" y="902284"/>
                </a:lnTo>
                <a:lnTo>
                  <a:pt x="577329" y="902868"/>
                </a:lnTo>
                <a:lnTo>
                  <a:pt x="571893" y="903198"/>
                </a:lnTo>
                <a:lnTo>
                  <a:pt x="569467" y="902284"/>
                </a:lnTo>
                <a:lnTo>
                  <a:pt x="567347" y="901484"/>
                </a:lnTo>
                <a:lnTo>
                  <a:pt x="563981" y="898105"/>
                </a:lnTo>
                <a:lnTo>
                  <a:pt x="562686" y="896251"/>
                </a:lnTo>
                <a:lnTo>
                  <a:pt x="561352" y="894270"/>
                </a:lnTo>
                <a:lnTo>
                  <a:pt x="561670" y="887691"/>
                </a:lnTo>
                <a:lnTo>
                  <a:pt x="559333" y="887298"/>
                </a:lnTo>
                <a:lnTo>
                  <a:pt x="557999" y="887095"/>
                </a:lnTo>
                <a:lnTo>
                  <a:pt x="556996" y="890600"/>
                </a:lnTo>
                <a:lnTo>
                  <a:pt x="555929" y="891413"/>
                </a:lnTo>
                <a:lnTo>
                  <a:pt x="553707" y="893127"/>
                </a:lnTo>
                <a:lnTo>
                  <a:pt x="548271" y="894930"/>
                </a:lnTo>
                <a:lnTo>
                  <a:pt x="545769" y="896251"/>
                </a:lnTo>
                <a:lnTo>
                  <a:pt x="543661" y="897356"/>
                </a:lnTo>
                <a:lnTo>
                  <a:pt x="539915" y="900671"/>
                </a:lnTo>
                <a:lnTo>
                  <a:pt x="537578" y="901065"/>
                </a:lnTo>
                <a:lnTo>
                  <a:pt x="533095" y="901890"/>
                </a:lnTo>
                <a:lnTo>
                  <a:pt x="524230" y="898131"/>
                </a:lnTo>
                <a:lnTo>
                  <a:pt x="519696" y="897940"/>
                </a:lnTo>
                <a:lnTo>
                  <a:pt x="516915" y="897813"/>
                </a:lnTo>
                <a:lnTo>
                  <a:pt x="510895" y="897343"/>
                </a:lnTo>
                <a:lnTo>
                  <a:pt x="508584" y="898906"/>
                </a:lnTo>
                <a:lnTo>
                  <a:pt x="506310" y="900417"/>
                </a:lnTo>
                <a:lnTo>
                  <a:pt x="503478" y="905827"/>
                </a:lnTo>
                <a:lnTo>
                  <a:pt x="503504" y="908583"/>
                </a:lnTo>
                <a:lnTo>
                  <a:pt x="503504" y="911021"/>
                </a:lnTo>
                <a:lnTo>
                  <a:pt x="507720" y="914819"/>
                </a:lnTo>
                <a:lnTo>
                  <a:pt x="508088" y="917270"/>
                </a:lnTo>
                <a:lnTo>
                  <a:pt x="508444" y="919518"/>
                </a:lnTo>
                <a:lnTo>
                  <a:pt x="507428" y="924179"/>
                </a:lnTo>
                <a:lnTo>
                  <a:pt x="506412" y="926185"/>
                </a:lnTo>
                <a:lnTo>
                  <a:pt x="504990" y="928992"/>
                </a:lnTo>
                <a:lnTo>
                  <a:pt x="500887" y="934326"/>
                </a:lnTo>
                <a:lnTo>
                  <a:pt x="497954" y="935393"/>
                </a:lnTo>
                <a:lnTo>
                  <a:pt x="494969" y="936472"/>
                </a:lnTo>
                <a:lnTo>
                  <a:pt x="488518" y="933411"/>
                </a:lnTo>
                <a:lnTo>
                  <a:pt x="485368" y="933704"/>
                </a:lnTo>
                <a:lnTo>
                  <a:pt x="482663" y="933958"/>
                </a:lnTo>
                <a:lnTo>
                  <a:pt x="477558" y="936193"/>
                </a:lnTo>
                <a:lnTo>
                  <a:pt x="475005" y="937082"/>
                </a:lnTo>
                <a:lnTo>
                  <a:pt x="472249" y="938009"/>
                </a:lnTo>
                <a:lnTo>
                  <a:pt x="466966" y="940625"/>
                </a:lnTo>
                <a:lnTo>
                  <a:pt x="464121" y="940955"/>
                </a:lnTo>
                <a:lnTo>
                  <a:pt x="460070" y="941400"/>
                </a:lnTo>
                <a:lnTo>
                  <a:pt x="451967" y="938364"/>
                </a:lnTo>
                <a:lnTo>
                  <a:pt x="447916" y="939012"/>
                </a:lnTo>
                <a:lnTo>
                  <a:pt x="446100" y="939317"/>
                </a:lnTo>
                <a:lnTo>
                  <a:pt x="442404" y="940739"/>
                </a:lnTo>
                <a:lnTo>
                  <a:pt x="441185" y="942149"/>
                </a:lnTo>
                <a:lnTo>
                  <a:pt x="440131" y="943343"/>
                </a:lnTo>
                <a:lnTo>
                  <a:pt x="440220" y="946937"/>
                </a:lnTo>
                <a:lnTo>
                  <a:pt x="439242" y="948194"/>
                </a:lnTo>
                <a:lnTo>
                  <a:pt x="438315" y="949363"/>
                </a:lnTo>
                <a:lnTo>
                  <a:pt x="435635" y="951280"/>
                </a:lnTo>
                <a:lnTo>
                  <a:pt x="434149" y="951318"/>
                </a:lnTo>
                <a:lnTo>
                  <a:pt x="431965" y="951420"/>
                </a:lnTo>
                <a:lnTo>
                  <a:pt x="428612" y="947496"/>
                </a:lnTo>
                <a:lnTo>
                  <a:pt x="426440" y="947229"/>
                </a:lnTo>
                <a:lnTo>
                  <a:pt x="423951" y="946924"/>
                </a:lnTo>
                <a:lnTo>
                  <a:pt x="419074" y="948690"/>
                </a:lnTo>
                <a:lnTo>
                  <a:pt x="416775" y="949642"/>
                </a:lnTo>
                <a:lnTo>
                  <a:pt x="413981" y="950760"/>
                </a:lnTo>
                <a:lnTo>
                  <a:pt x="407885" y="953084"/>
                </a:lnTo>
                <a:lnTo>
                  <a:pt x="406387" y="955687"/>
                </a:lnTo>
                <a:lnTo>
                  <a:pt x="405383" y="957389"/>
                </a:lnTo>
                <a:lnTo>
                  <a:pt x="405955" y="961707"/>
                </a:lnTo>
                <a:lnTo>
                  <a:pt x="406387" y="963650"/>
                </a:lnTo>
                <a:lnTo>
                  <a:pt x="406882" y="965873"/>
                </a:lnTo>
                <a:lnTo>
                  <a:pt x="410133" y="969606"/>
                </a:lnTo>
                <a:lnTo>
                  <a:pt x="410235" y="971867"/>
                </a:lnTo>
                <a:lnTo>
                  <a:pt x="410362" y="974090"/>
                </a:lnTo>
                <a:lnTo>
                  <a:pt x="408673" y="978547"/>
                </a:lnTo>
                <a:lnTo>
                  <a:pt x="407352" y="980325"/>
                </a:lnTo>
                <a:lnTo>
                  <a:pt x="405028" y="983373"/>
                </a:lnTo>
                <a:lnTo>
                  <a:pt x="398246" y="987437"/>
                </a:lnTo>
                <a:lnTo>
                  <a:pt x="394792" y="989025"/>
                </a:lnTo>
                <a:lnTo>
                  <a:pt x="392798" y="989914"/>
                </a:lnTo>
                <a:lnTo>
                  <a:pt x="388175" y="990041"/>
                </a:lnTo>
                <a:lnTo>
                  <a:pt x="386333" y="991209"/>
                </a:lnTo>
                <a:lnTo>
                  <a:pt x="384314" y="992454"/>
                </a:lnTo>
                <a:lnTo>
                  <a:pt x="382257" y="997178"/>
                </a:lnTo>
                <a:lnTo>
                  <a:pt x="380288" y="998435"/>
                </a:lnTo>
                <a:lnTo>
                  <a:pt x="377545" y="1000213"/>
                </a:lnTo>
                <a:lnTo>
                  <a:pt x="370979" y="1001750"/>
                </a:lnTo>
                <a:lnTo>
                  <a:pt x="367728" y="1001814"/>
                </a:lnTo>
                <a:lnTo>
                  <a:pt x="362711" y="1001966"/>
                </a:lnTo>
                <a:lnTo>
                  <a:pt x="353110" y="998283"/>
                </a:lnTo>
                <a:lnTo>
                  <a:pt x="348157" y="997724"/>
                </a:lnTo>
                <a:lnTo>
                  <a:pt x="344601" y="997318"/>
                </a:lnTo>
                <a:lnTo>
                  <a:pt x="337464" y="997305"/>
                </a:lnTo>
                <a:lnTo>
                  <a:pt x="333908" y="997483"/>
                </a:lnTo>
                <a:lnTo>
                  <a:pt x="330695" y="997623"/>
                </a:lnTo>
                <a:lnTo>
                  <a:pt x="324154" y="997902"/>
                </a:lnTo>
                <a:lnTo>
                  <a:pt x="321094" y="998918"/>
                </a:lnTo>
                <a:lnTo>
                  <a:pt x="318376" y="999832"/>
                </a:lnTo>
                <a:lnTo>
                  <a:pt x="312623" y="1002245"/>
                </a:lnTo>
                <a:lnTo>
                  <a:pt x="311188" y="1004735"/>
                </a:lnTo>
                <a:lnTo>
                  <a:pt x="309956" y="1006868"/>
                </a:lnTo>
                <a:lnTo>
                  <a:pt x="309968" y="1012482"/>
                </a:lnTo>
                <a:lnTo>
                  <a:pt x="311188" y="1014628"/>
                </a:lnTo>
                <a:lnTo>
                  <a:pt x="312381" y="1016774"/>
                </a:lnTo>
                <a:lnTo>
                  <a:pt x="317449" y="1018616"/>
                </a:lnTo>
                <a:lnTo>
                  <a:pt x="319646" y="1019708"/>
                </a:lnTo>
                <a:lnTo>
                  <a:pt x="321640" y="1020699"/>
                </a:lnTo>
                <a:lnTo>
                  <a:pt x="326770" y="1021143"/>
                </a:lnTo>
                <a:lnTo>
                  <a:pt x="327850" y="1023086"/>
                </a:lnTo>
                <a:lnTo>
                  <a:pt x="328917" y="1025017"/>
                </a:lnTo>
                <a:lnTo>
                  <a:pt x="327571" y="1029893"/>
                </a:lnTo>
                <a:lnTo>
                  <a:pt x="326415" y="1031773"/>
                </a:lnTo>
                <a:lnTo>
                  <a:pt x="325272" y="1033614"/>
                </a:lnTo>
                <a:lnTo>
                  <a:pt x="320751" y="1035151"/>
                </a:lnTo>
                <a:lnTo>
                  <a:pt x="319392" y="1036866"/>
                </a:lnTo>
                <a:lnTo>
                  <a:pt x="318427" y="1038085"/>
                </a:lnTo>
                <a:lnTo>
                  <a:pt x="316814" y="1041107"/>
                </a:lnTo>
                <a:lnTo>
                  <a:pt x="316991" y="1042657"/>
                </a:lnTo>
                <a:lnTo>
                  <a:pt x="317169" y="1044562"/>
                </a:lnTo>
                <a:lnTo>
                  <a:pt x="319989" y="1047597"/>
                </a:lnTo>
                <a:lnTo>
                  <a:pt x="321309" y="1048943"/>
                </a:lnTo>
                <a:lnTo>
                  <a:pt x="322452" y="1050074"/>
                </a:lnTo>
                <a:lnTo>
                  <a:pt x="326313" y="1051013"/>
                </a:lnTo>
                <a:lnTo>
                  <a:pt x="326643" y="1052576"/>
                </a:lnTo>
                <a:lnTo>
                  <a:pt x="327101" y="1054722"/>
                </a:lnTo>
                <a:lnTo>
                  <a:pt x="323595" y="1058494"/>
                </a:lnTo>
                <a:lnTo>
                  <a:pt x="322046" y="1060056"/>
                </a:lnTo>
                <a:lnTo>
                  <a:pt x="319798" y="1062329"/>
                </a:lnTo>
                <a:lnTo>
                  <a:pt x="314223" y="1065771"/>
                </a:lnTo>
                <a:lnTo>
                  <a:pt x="311188" y="1066838"/>
                </a:lnTo>
                <a:lnTo>
                  <a:pt x="308546" y="1067714"/>
                </a:lnTo>
                <a:lnTo>
                  <a:pt x="302780" y="1067447"/>
                </a:lnTo>
                <a:lnTo>
                  <a:pt x="300075" y="1068031"/>
                </a:lnTo>
                <a:lnTo>
                  <a:pt x="296354" y="1068793"/>
                </a:lnTo>
                <a:lnTo>
                  <a:pt x="288645" y="1070394"/>
                </a:lnTo>
                <a:lnTo>
                  <a:pt x="285584" y="1072616"/>
                </a:lnTo>
                <a:lnTo>
                  <a:pt x="282943" y="1074496"/>
                </a:lnTo>
                <a:lnTo>
                  <a:pt x="280022" y="1080630"/>
                </a:lnTo>
                <a:lnTo>
                  <a:pt x="277850" y="1083017"/>
                </a:lnTo>
                <a:lnTo>
                  <a:pt x="275323" y="1085735"/>
                </a:lnTo>
                <a:lnTo>
                  <a:pt x="268503" y="1089647"/>
                </a:lnTo>
                <a:lnTo>
                  <a:pt x="266738" y="1092911"/>
                </a:lnTo>
                <a:lnTo>
                  <a:pt x="265468" y="1095222"/>
                </a:lnTo>
                <a:lnTo>
                  <a:pt x="264032" y="1100874"/>
                </a:lnTo>
                <a:lnTo>
                  <a:pt x="265048" y="1103325"/>
                </a:lnTo>
                <a:lnTo>
                  <a:pt x="266014" y="1105611"/>
                </a:lnTo>
                <a:lnTo>
                  <a:pt x="272414" y="1106728"/>
                </a:lnTo>
                <a:lnTo>
                  <a:pt x="273240" y="1109103"/>
                </a:lnTo>
                <a:lnTo>
                  <a:pt x="274358" y="1112253"/>
                </a:lnTo>
                <a:lnTo>
                  <a:pt x="270141" y="1118628"/>
                </a:lnTo>
                <a:lnTo>
                  <a:pt x="269620" y="1121905"/>
                </a:lnTo>
                <a:lnTo>
                  <a:pt x="269112" y="1125194"/>
                </a:lnTo>
                <a:lnTo>
                  <a:pt x="268503" y="1131925"/>
                </a:lnTo>
                <a:lnTo>
                  <a:pt x="269138" y="1135189"/>
                </a:lnTo>
                <a:lnTo>
                  <a:pt x="269620" y="1137729"/>
                </a:lnTo>
                <a:lnTo>
                  <a:pt x="272719" y="1142111"/>
                </a:lnTo>
                <a:lnTo>
                  <a:pt x="273240" y="1144625"/>
                </a:lnTo>
                <a:lnTo>
                  <a:pt x="273659" y="1146556"/>
                </a:lnTo>
                <a:lnTo>
                  <a:pt x="274281" y="1150899"/>
                </a:lnTo>
                <a:lnTo>
                  <a:pt x="273240" y="1152613"/>
                </a:lnTo>
                <a:lnTo>
                  <a:pt x="271678" y="1155115"/>
                </a:lnTo>
                <a:lnTo>
                  <a:pt x="265252" y="1156563"/>
                </a:lnTo>
                <a:lnTo>
                  <a:pt x="262597" y="1157909"/>
                </a:lnTo>
                <a:lnTo>
                  <a:pt x="259905" y="1159268"/>
                </a:lnTo>
                <a:lnTo>
                  <a:pt x="253745" y="1161173"/>
                </a:lnTo>
                <a:lnTo>
                  <a:pt x="251752" y="1163472"/>
                </a:lnTo>
                <a:lnTo>
                  <a:pt x="249948" y="1165491"/>
                </a:lnTo>
                <a:lnTo>
                  <a:pt x="249377" y="1171244"/>
                </a:lnTo>
                <a:lnTo>
                  <a:pt x="248132" y="1173619"/>
                </a:lnTo>
                <a:lnTo>
                  <a:pt x="246887" y="1175918"/>
                </a:lnTo>
                <a:lnTo>
                  <a:pt x="244195" y="1180884"/>
                </a:lnTo>
                <a:lnTo>
                  <a:pt x="241858" y="1182052"/>
                </a:lnTo>
                <a:lnTo>
                  <a:pt x="240677" y="1182649"/>
                </a:lnTo>
                <a:lnTo>
                  <a:pt x="238836" y="1182674"/>
                </a:lnTo>
                <a:lnTo>
                  <a:pt x="236880" y="118252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387191" y="3862202"/>
            <a:ext cx="675556" cy="761446"/>
          </a:xfrm>
          <a:custGeom>
            <a:avLst/>
            <a:gdLst/>
            <a:ahLst/>
            <a:cxnLst/>
            <a:rect l="l" t="t" r="r" b="b"/>
            <a:pathLst>
              <a:path w="990815" h="1116787">
                <a:moveTo>
                  <a:pt x="629551" y="1065377"/>
                </a:moveTo>
                <a:lnTo>
                  <a:pt x="633755" y="1069467"/>
                </a:lnTo>
                <a:lnTo>
                  <a:pt x="636701" y="1074686"/>
                </a:lnTo>
                <a:lnTo>
                  <a:pt x="640435" y="1077937"/>
                </a:lnTo>
                <a:lnTo>
                  <a:pt x="643890" y="1080643"/>
                </a:lnTo>
                <a:lnTo>
                  <a:pt x="647928" y="1080770"/>
                </a:lnTo>
                <a:lnTo>
                  <a:pt x="651751" y="1078547"/>
                </a:lnTo>
                <a:lnTo>
                  <a:pt x="655243" y="1074940"/>
                </a:lnTo>
                <a:lnTo>
                  <a:pt x="656285" y="1068501"/>
                </a:lnTo>
                <a:lnTo>
                  <a:pt x="659904" y="1064260"/>
                </a:lnTo>
                <a:lnTo>
                  <a:pt x="665111" y="1062431"/>
                </a:lnTo>
                <a:lnTo>
                  <a:pt x="668147" y="1058583"/>
                </a:lnTo>
                <a:lnTo>
                  <a:pt x="669975" y="1054049"/>
                </a:lnTo>
                <a:lnTo>
                  <a:pt x="670153" y="1050163"/>
                </a:lnTo>
                <a:lnTo>
                  <a:pt x="669594" y="1046670"/>
                </a:lnTo>
                <a:lnTo>
                  <a:pt x="666648" y="1044270"/>
                </a:lnTo>
                <a:lnTo>
                  <a:pt x="661657" y="1044917"/>
                </a:lnTo>
                <a:lnTo>
                  <a:pt x="658050" y="1045362"/>
                </a:lnTo>
                <a:lnTo>
                  <a:pt x="655472" y="1047280"/>
                </a:lnTo>
                <a:lnTo>
                  <a:pt x="651789" y="1046213"/>
                </a:lnTo>
                <a:lnTo>
                  <a:pt x="648398" y="1041768"/>
                </a:lnTo>
                <a:lnTo>
                  <a:pt x="647827" y="1039406"/>
                </a:lnTo>
                <a:lnTo>
                  <a:pt x="647204" y="1036751"/>
                </a:lnTo>
                <a:lnTo>
                  <a:pt x="648652" y="1030960"/>
                </a:lnTo>
                <a:lnTo>
                  <a:pt x="651344" y="1027315"/>
                </a:lnTo>
                <a:lnTo>
                  <a:pt x="654888" y="1025893"/>
                </a:lnTo>
                <a:lnTo>
                  <a:pt x="656551" y="1025144"/>
                </a:lnTo>
                <a:lnTo>
                  <a:pt x="659168" y="1023975"/>
                </a:lnTo>
                <a:lnTo>
                  <a:pt x="664565" y="1021245"/>
                </a:lnTo>
                <a:lnTo>
                  <a:pt x="667397" y="1021511"/>
                </a:lnTo>
                <a:lnTo>
                  <a:pt x="668655" y="1021638"/>
                </a:lnTo>
                <a:lnTo>
                  <a:pt x="671753" y="1023937"/>
                </a:lnTo>
                <a:lnTo>
                  <a:pt x="674903" y="1026642"/>
                </a:lnTo>
                <a:lnTo>
                  <a:pt x="677976" y="1028369"/>
                </a:lnTo>
                <a:lnTo>
                  <a:pt x="681964" y="1030732"/>
                </a:lnTo>
                <a:lnTo>
                  <a:pt x="685495" y="1030274"/>
                </a:lnTo>
                <a:lnTo>
                  <a:pt x="689952" y="1026160"/>
                </a:lnTo>
                <a:lnTo>
                  <a:pt x="692200" y="1023416"/>
                </a:lnTo>
                <a:lnTo>
                  <a:pt x="694829" y="1023480"/>
                </a:lnTo>
                <a:lnTo>
                  <a:pt x="697128" y="1026109"/>
                </a:lnTo>
                <a:lnTo>
                  <a:pt x="699782" y="1027150"/>
                </a:lnTo>
                <a:lnTo>
                  <a:pt x="705891" y="1028242"/>
                </a:lnTo>
                <a:lnTo>
                  <a:pt x="708494" y="1027087"/>
                </a:lnTo>
                <a:lnTo>
                  <a:pt x="709307" y="1026706"/>
                </a:lnTo>
                <a:lnTo>
                  <a:pt x="712266" y="1022857"/>
                </a:lnTo>
                <a:lnTo>
                  <a:pt x="716076" y="1020800"/>
                </a:lnTo>
                <a:lnTo>
                  <a:pt x="720483" y="1020267"/>
                </a:lnTo>
                <a:lnTo>
                  <a:pt x="725830" y="1020686"/>
                </a:lnTo>
                <a:lnTo>
                  <a:pt x="728472" y="1023810"/>
                </a:lnTo>
                <a:lnTo>
                  <a:pt x="728052" y="1027798"/>
                </a:lnTo>
                <a:lnTo>
                  <a:pt x="727151" y="1031074"/>
                </a:lnTo>
                <a:lnTo>
                  <a:pt x="725335" y="1034122"/>
                </a:lnTo>
                <a:lnTo>
                  <a:pt x="722388" y="1036116"/>
                </a:lnTo>
                <a:lnTo>
                  <a:pt x="717969" y="1035304"/>
                </a:lnTo>
                <a:lnTo>
                  <a:pt x="714971" y="1037691"/>
                </a:lnTo>
                <a:lnTo>
                  <a:pt x="713727" y="1041615"/>
                </a:lnTo>
                <a:lnTo>
                  <a:pt x="712838" y="1045857"/>
                </a:lnTo>
                <a:lnTo>
                  <a:pt x="714209" y="1050925"/>
                </a:lnTo>
                <a:lnTo>
                  <a:pt x="712584" y="1055065"/>
                </a:lnTo>
                <a:lnTo>
                  <a:pt x="708901" y="1057478"/>
                </a:lnTo>
                <a:lnTo>
                  <a:pt x="706589" y="1060983"/>
                </a:lnTo>
                <a:lnTo>
                  <a:pt x="703910" y="1064882"/>
                </a:lnTo>
                <a:lnTo>
                  <a:pt x="704786" y="1068730"/>
                </a:lnTo>
                <a:lnTo>
                  <a:pt x="708177" y="1071232"/>
                </a:lnTo>
                <a:lnTo>
                  <a:pt x="709942" y="1071765"/>
                </a:lnTo>
                <a:lnTo>
                  <a:pt x="712939" y="1072705"/>
                </a:lnTo>
                <a:lnTo>
                  <a:pt x="719404" y="1070991"/>
                </a:lnTo>
                <a:lnTo>
                  <a:pt x="722490" y="1070330"/>
                </a:lnTo>
                <a:lnTo>
                  <a:pt x="725855" y="1069606"/>
                </a:lnTo>
                <a:lnTo>
                  <a:pt x="732510" y="1067803"/>
                </a:lnTo>
                <a:lnTo>
                  <a:pt x="735558" y="1066228"/>
                </a:lnTo>
                <a:lnTo>
                  <a:pt x="738314" y="1064755"/>
                </a:lnTo>
                <a:lnTo>
                  <a:pt x="743318" y="1060792"/>
                </a:lnTo>
                <a:lnTo>
                  <a:pt x="746772" y="1057046"/>
                </a:lnTo>
                <a:lnTo>
                  <a:pt x="748055" y="1052817"/>
                </a:lnTo>
                <a:lnTo>
                  <a:pt x="751230" y="1051280"/>
                </a:lnTo>
                <a:lnTo>
                  <a:pt x="754684" y="1051750"/>
                </a:lnTo>
                <a:lnTo>
                  <a:pt x="758126" y="1053439"/>
                </a:lnTo>
                <a:lnTo>
                  <a:pt x="760730" y="1057427"/>
                </a:lnTo>
                <a:lnTo>
                  <a:pt x="764044" y="1061631"/>
                </a:lnTo>
                <a:lnTo>
                  <a:pt x="766597" y="1067612"/>
                </a:lnTo>
                <a:lnTo>
                  <a:pt x="769137" y="1069352"/>
                </a:lnTo>
                <a:lnTo>
                  <a:pt x="771448" y="1070940"/>
                </a:lnTo>
                <a:lnTo>
                  <a:pt x="777303" y="1072705"/>
                </a:lnTo>
                <a:lnTo>
                  <a:pt x="780008" y="1072007"/>
                </a:lnTo>
                <a:lnTo>
                  <a:pt x="781672" y="1071600"/>
                </a:lnTo>
                <a:lnTo>
                  <a:pt x="784948" y="1069124"/>
                </a:lnTo>
                <a:lnTo>
                  <a:pt x="785215" y="1065618"/>
                </a:lnTo>
                <a:lnTo>
                  <a:pt x="781951" y="1062939"/>
                </a:lnTo>
                <a:lnTo>
                  <a:pt x="779068" y="1060831"/>
                </a:lnTo>
                <a:lnTo>
                  <a:pt x="774890" y="1060691"/>
                </a:lnTo>
                <a:lnTo>
                  <a:pt x="773010" y="1057681"/>
                </a:lnTo>
                <a:lnTo>
                  <a:pt x="773137" y="1053198"/>
                </a:lnTo>
                <a:lnTo>
                  <a:pt x="776744" y="1049820"/>
                </a:lnTo>
                <a:lnTo>
                  <a:pt x="783996" y="1051077"/>
                </a:lnTo>
                <a:lnTo>
                  <a:pt x="787006" y="1051966"/>
                </a:lnTo>
                <a:lnTo>
                  <a:pt x="790003" y="1052842"/>
                </a:lnTo>
                <a:lnTo>
                  <a:pt x="794816" y="1057046"/>
                </a:lnTo>
                <a:lnTo>
                  <a:pt x="797420" y="1058722"/>
                </a:lnTo>
                <a:lnTo>
                  <a:pt x="801090" y="1061097"/>
                </a:lnTo>
                <a:lnTo>
                  <a:pt x="809447" y="1064704"/>
                </a:lnTo>
                <a:lnTo>
                  <a:pt x="812152" y="1068146"/>
                </a:lnTo>
                <a:lnTo>
                  <a:pt x="814108" y="1070660"/>
                </a:lnTo>
                <a:lnTo>
                  <a:pt x="817118" y="1077163"/>
                </a:lnTo>
                <a:lnTo>
                  <a:pt x="816241" y="1080223"/>
                </a:lnTo>
                <a:lnTo>
                  <a:pt x="815733" y="1082039"/>
                </a:lnTo>
                <a:lnTo>
                  <a:pt x="811834" y="1083779"/>
                </a:lnTo>
                <a:lnTo>
                  <a:pt x="808850" y="1086548"/>
                </a:lnTo>
                <a:lnTo>
                  <a:pt x="805408" y="1089406"/>
                </a:lnTo>
                <a:lnTo>
                  <a:pt x="803351" y="1093419"/>
                </a:lnTo>
                <a:lnTo>
                  <a:pt x="802906" y="1098207"/>
                </a:lnTo>
                <a:lnTo>
                  <a:pt x="802728" y="1100531"/>
                </a:lnTo>
                <a:lnTo>
                  <a:pt x="802449" y="1103414"/>
                </a:lnTo>
                <a:lnTo>
                  <a:pt x="801255" y="1109624"/>
                </a:lnTo>
                <a:lnTo>
                  <a:pt x="803605" y="1113599"/>
                </a:lnTo>
                <a:lnTo>
                  <a:pt x="807085" y="1115047"/>
                </a:lnTo>
                <a:lnTo>
                  <a:pt x="810564" y="1116012"/>
                </a:lnTo>
                <a:lnTo>
                  <a:pt x="814679" y="1116787"/>
                </a:lnTo>
                <a:lnTo>
                  <a:pt x="818261" y="1114386"/>
                </a:lnTo>
                <a:lnTo>
                  <a:pt x="819150" y="1108964"/>
                </a:lnTo>
                <a:lnTo>
                  <a:pt x="820140" y="1104138"/>
                </a:lnTo>
                <a:lnTo>
                  <a:pt x="819365" y="1099032"/>
                </a:lnTo>
                <a:lnTo>
                  <a:pt x="820635" y="1095032"/>
                </a:lnTo>
                <a:lnTo>
                  <a:pt x="822248" y="1091679"/>
                </a:lnTo>
                <a:lnTo>
                  <a:pt x="823747" y="1090853"/>
                </a:lnTo>
                <a:lnTo>
                  <a:pt x="826858" y="1089164"/>
                </a:lnTo>
                <a:lnTo>
                  <a:pt x="834859" y="1089406"/>
                </a:lnTo>
                <a:lnTo>
                  <a:pt x="837996" y="1091107"/>
                </a:lnTo>
                <a:lnTo>
                  <a:pt x="839812" y="1092073"/>
                </a:lnTo>
                <a:lnTo>
                  <a:pt x="841121" y="1096441"/>
                </a:lnTo>
                <a:lnTo>
                  <a:pt x="844524" y="1099769"/>
                </a:lnTo>
                <a:lnTo>
                  <a:pt x="849744" y="1101864"/>
                </a:lnTo>
                <a:lnTo>
                  <a:pt x="853757" y="1105928"/>
                </a:lnTo>
                <a:lnTo>
                  <a:pt x="855599" y="1112367"/>
                </a:lnTo>
                <a:lnTo>
                  <a:pt x="858177" y="1113929"/>
                </a:lnTo>
                <a:lnTo>
                  <a:pt x="860640" y="1115453"/>
                </a:lnTo>
                <a:lnTo>
                  <a:pt x="867206" y="1116406"/>
                </a:lnTo>
                <a:lnTo>
                  <a:pt x="869772" y="1115021"/>
                </a:lnTo>
                <a:lnTo>
                  <a:pt x="873277" y="1113129"/>
                </a:lnTo>
                <a:lnTo>
                  <a:pt x="876325" y="1104760"/>
                </a:lnTo>
                <a:lnTo>
                  <a:pt x="877392" y="1100874"/>
                </a:lnTo>
                <a:lnTo>
                  <a:pt x="878674" y="1096073"/>
                </a:lnTo>
                <a:lnTo>
                  <a:pt x="878979" y="1085875"/>
                </a:lnTo>
                <a:lnTo>
                  <a:pt x="878090" y="1080947"/>
                </a:lnTo>
                <a:lnTo>
                  <a:pt x="877684" y="1078547"/>
                </a:lnTo>
                <a:lnTo>
                  <a:pt x="874687" y="1074331"/>
                </a:lnTo>
                <a:lnTo>
                  <a:pt x="874318" y="1070140"/>
                </a:lnTo>
                <a:lnTo>
                  <a:pt x="874572" y="1066114"/>
                </a:lnTo>
                <a:lnTo>
                  <a:pt x="876973" y="1064158"/>
                </a:lnTo>
                <a:lnTo>
                  <a:pt x="880021" y="1065187"/>
                </a:lnTo>
                <a:lnTo>
                  <a:pt x="883069" y="1064793"/>
                </a:lnTo>
                <a:lnTo>
                  <a:pt x="886688" y="1063828"/>
                </a:lnTo>
                <a:lnTo>
                  <a:pt x="889368" y="1063066"/>
                </a:lnTo>
                <a:lnTo>
                  <a:pt x="889469" y="1059154"/>
                </a:lnTo>
                <a:lnTo>
                  <a:pt x="892149" y="1053020"/>
                </a:lnTo>
                <a:lnTo>
                  <a:pt x="891159" y="1049972"/>
                </a:lnTo>
                <a:lnTo>
                  <a:pt x="890435" y="1047813"/>
                </a:lnTo>
                <a:lnTo>
                  <a:pt x="886587" y="1044879"/>
                </a:lnTo>
                <a:lnTo>
                  <a:pt x="884986" y="1043266"/>
                </a:lnTo>
                <a:lnTo>
                  <a:pt x="881837" y="1040104"/>
                </a:lnTo>
                <a:lnTo>
                  <a:pt x="875284" y="1034097"/>
                </a:lnTo>
                <a:lnTo>
                  <a:pt x="871943" y="1031125"/>
                </a:lnTo>
                <a:lnTo>
                  <a:pt x="869086" y="1028572"/>
                </a:lnTo>
                <a:lnTo>
                  <a:pt x="862507" y="1024305"/>
                </a:lnTo>
                <a:lnTo>
                  <a:pt x="860348" y="1021156"/>
                </a:lnTo>
                <a:lnTo>
                  <a:pt x="858951" y="1019136"/>
                </a:lnTo>
                <a:lnTo>
                  <a:pt x="857821" y="1014260"/>
                </a:lnTo>
                <a:lnTo>
                  <a:pt x="857084" y="1011910"/>
                </a:lnTo>
                <a:lnTo>
                  <a:pt x="855662" y="1007414"/>
                </a:lnTo>
                <a:lnTo>
                  <a:pt x="853986" y="998067"/>
                </a:lnTo>
                <a:lnTo>
                  <a:pt x="852017" y="993800"/>
                </a:lnTo>
                <a:lnTo>
                  <a:pt x="849769" y="988936"/>
                </a:lnTo>
                <a:lnTo>
                  <a:pt x="843711" y="979919"/>
                </a:lnTo>
                <a:lnTo>
                  <a:pt x="840041" y="976020"/>
                </a:lnTo>
                <a:lnTo>
                  <a:pt x="836866" y="972680"/>
                </a:lnTo>
                <a:lnTo>
                  <a:pt x="827786" y="968743"/>
                </a:lnTo>
                <a:lnTo>
                  <a:pt x="825373" y="964806"/>
                </a:lnTo>
                <a:lnTo>
                  <a:pt x="823442" y="961669"/>
                </a:lnTo>
                <a:lnTo>
                  <a:pt x="822325" y="953960"/>
                </a:lnTo>
                <a:lnTo>
                  <a:pt x="822655" y="950290"/>
                </a:lnTo>
                <a:lnTo>
                  <a:pt x="822871" y="948080"/>
                </a:lnTo>
                <a:lnTo>
                  <a:pt x="824585" y="943762"/>
                </a:lnTo>
                <a:lnTo>
                  <a:pt x="827608" y="939672"/>
                </a:lnTo>
                <a:lnTo>
                  <a:pt x="833005" y="937107"/>
                </a:lnTo>
                <a:lnTo>
                  <a:pt x="836663" y="932611"/>
                </a:lnTo>
                <a:lnTo>
                  <a:pt x="839533" y="927290"/>
                </a:lnTo>
                <a:lnTo>
                  <a:pt x="840041" y="924394"/>
                </a:lnTo>
                <a:lnTo>
                  <a:pt x="840435" y="922045"/>
                </a:lnTo>
                <a:lnTo>
                  <a:pt x="840193" y="917003"/>
                </a:lnTo>
                <a:lnTo>
                  <a:pt x="837958" y="913320"/>
                </a:lnTo>
                <a:lnTo>
                  <a:pt x="833831" y="912113"/>
                </a:lnTo>
                <a:lnTo>
                  <a:pt x="830910" y="908532"/>
                </a:lnTo>
                <a:lnTo>
                  <a:pt x="828382" y="903351"/>
                </a:lnTo>
                <a:lnTo>
                  <a:pt x="828509" y="898232"/>
                </a:lnTo>
                <a:lnTo>
                  <a:pt x="832612" y="894372"/>
                </a:lnTo>
                <a:lnTo>
                  <a:pt x="832599" y="889990"/>
                </a:lnTo>
                <a:lnTo>
                  <a:pt x="829716" y="886777"/>
                </a:lnTo>
                <a:lnTo>
                  <a:pt x="829195" y="884885"/>
                </a:lnTo>
                <a:lnTo>
                  <a:pt x="828395" y="882129"/>
                </a:lnTo>
                <a:lnTo>
                  <a:pt x="829640" y="875893"/>
                </a:lnTo>
                <a:lnTo>
                  <a:pt x="828103" y="873467"/>
                </a:lnTo>
                <a:lnTo>
                  <a:pt x="826071" y="870292"/>
                </a:lnTo>
                <a:lnTo>
                  <a:pt x="818489" y="867397"/>
                </a:lnTo>
                <a:lnTo>
                  <a:pt x="815035" y="865860"/>
                </a:lnTo>
                <a:lnTo>
                  <a:pt x="811999" y="864527"/>
                </a:lnTo>
                <a:lnTo>
                  <a:pt x="805408" y="863219"/>
                </a:lnTo>
                <a:lnTo>
                  <a:pt x="802335" y="861885"/>
                </a:lnTo>
                <a:lnTo>
                  <a:pt x="798537" y="860158"/>
                </a:lnTo>
                <a:lnTo>
                  <a:pt x="791171" y="855967"/>
                </a:lnTo>
                <a:lnTo>
                  <a:pt x="787869" y="853351"/>
                </a:lnTo>
                <a:lnTo>
                  <a:pt x="785037" y="851128"/>
                </a:lnTo>
                <a:lnTo>
                  <a:pt x="780846" y="845083"/>
                </a:lnTo>
                <a:lnTo>
                  <a:pt x="777900" y="843026"/>
                </a:lnTo>
                <a:lnTo>
                  <a:pt x="775271" y="841209"/>
                </a:lnTo>
                <a:lnTo>
                  <a:pt x="769086" y="839127"/>
                </a:lnTo>
                <a:lnTo>
                  <a:pt x="766114" y="837958"/>
                </a:lnTo>
                <a:lnTo>
                  <a:pt x="764159" y="837171"/>
                </a:lnTo>
                <a:lnTo>
                  <a:pt x="759841" y="836345"/>
                </a:lnTo>
                <a:lnTo>
                  <a:pt x="755992" y="833361"/>
                </a:lnTo>
                <a:lnTo>
                  <a:pt x="754164" y="827658"/>
                </a:lnTo>
                <a:lnTo>
                  <a:pt x="749871" y="824357"/>
                </a:lnTo>
                <a:lnTo>
                  <a:pt x="744486" y="822985"/>
                </a:lnTo>
                <a:lnTo>
                  <a:pt x="741832" y="822540"/>
                </a:lnTo>
                <a:lnTo>
                  <a:pt x="738860" y="822058"/>
                </a:lnTo>
                <a:lnTo>
                  <a:pt x="732802" y="823175"/>
                </a:lnTo>
                <a:lnTo>
                  <a:pt x="729856" y="822540"/>
                </a:lnTo>
                <a:lnTo>
                  <a:pt x="727773" y="822109"/>
                </a:lnTo>
                <a:lnTo>
                  <a:pt x="723531" y="820661"/>
                </a:lnTo>
                <a:lnTo>
                  <a:pt x="720039" y="816914"/>
                </a:lnTo>
                <a:lnTo>
                  <a:pt x="719683" y="810310"/>
                </a:lnTo>
                <a:lnTo>
                  <a:pt x="717918" y="807872"/>
                </a:lnTo>
                <a:lnTo>
                  <a:pt x="714794" y="803579"/>
                </a:lnTo>
                <a:lnTo>
                  <a:pt x="705243" y="798169"/>
                </a:lnTo>
                <a:lnTo>
                  <a:pt x="701243" y="794651"/>
                </a:lnTo>
                <a:lnTo>
                  <a:pt x="697839" y="791654"/>
                </a:lnTo>
                <a:lnTo>
                  <a:pt x="689965" y="786155"/>
                </a:lnTo>
                <a:lnTo>
                  <a:pt x="688187" y="781964"/>
                </a:lnTo>
                <a:lnTo>
                  <a:pt x="686498" y="777951"/>
                </a:lnTo>
                <a:lnTo>
                  <a:pt x="689787" y="768604"/>
                </a:lnTo>
                <a:lnTo>
                  <a:pt x="688187" y="764552"/>
                </a:lnTo>
                <a:lnTo>
                  <a:pt x="687184" y="761987"/>
                </a:lnTo>
                <a:lnTo>
                  <a:pt x="680593" y="756488"/>
                </a:lnTo>
                <a:lnTo>
                  <a:pt x="680593" y="530351"/>
                </a:lnTo>
                <a:lnTo>
                  <a:pt x="684453" y="529234"/>
                </a:lnTo>
                <a:lnTo>
                  <a:pt x="689267" y="527634"/>
                </a:lnTo>
                <a:lnTo>
                  <a:pt x="692581" y="524865"/>
                </a:lnTo>
                <a:lnTo>
                  <a:pt x="693318" y="520509"/>
                </a:lnTo>
                <a:lnTo>
                  <a:pt x="696341" y="518375"/>
                </a:lnTo>
                <a:lnTo>
                  <a:pt x="700062" y="517969"/>
                </a:lnTo>
                <a:lnTo>
                  <a:pt x="703338" y="518248"/>
                </a:lnTo>
                <a:lnTo>
                  <a:pt x="706043" y="520026"/>
                </a:lnTo>
                <a:lnTo>
                  <a:pt x="709549" y="520661"/>
                </a:lnTo>
                <a:lnTo>
                  <a:pt x="713803" y="521233"/>
                </a:lnTo>
                <a:lnTo>
                  <a:pt x="717651" y="519201"/>
                </a:lnTo>
                <a:lnTo>
                  <a:pt x="718832" y="513791"/>
                </a:lnTo>
                <a:lnTo>
                  <a:pt x="722744" y="511251"/>
                </a:lnTo>
                <a:lnTo>
                  <a:pt x="727595" y="510908"/>
                </a:lnTo>
                <a:lnTo>
                  <a:pt x="734263" y="510806"/>
                </a:lnTo>
                <a:lnTo>
                  <a:pt x="742886" y="513372"/>
                </a:lnTo>
                <a:lnTo>
                  <a:pt x="752741" y="513473"/>
                </a:lnTo>
                <a:lnTo>
                  <a:pt x="763943" y="512749"/>
                </a:lnTo>
                <a:lnTo>
                  <a:pt x="768997" y="510692"/>
                </a:lnTo>
                <a:lnTo>
                  <a:pt x="772795" y="509168"/>
                </a:lnTo>
                <a:lnTo>
                  <a:pt x="779589" y="504164"/>
                </a:lnTo>
                <a:lnTo>
                  <a:pt x="782066" y="500913"/>
                </a:lnTo>
                <a:lnTo>
                  <a:pt x="783361" y="499173"/>
                </a:lnTo>
                <a:lnTo>
                  <a:pt x="783805" y="494474"/>
                </a:lnTo>
                <a:lnTo>
                  <a:pt x="787006" y="490308"/>
                </a:lnTo>
                <a:lnTo>
                  <a:pt x="792187" y="486460"/>
                </a:lnTo>
                <a:lnTo>
                  <a:pt x="795096" y="485495"/>
                </a:lnTo>
                <a:lnTo>
                  <a:pt x="797496" y="484746"/>
                </a:lnTo>
                <a:lnTo>
                  <a:pt x="802805" y="484530"/>
                </a:lnTo>
                <a:lnTo>
                  <a:pt x="806475" y="486105"/>
                </a:lnTo>
                <a:lnTo>
                  <a:pt x="808113" y="488873"/>
                </a:lnTo>
                <a:lnTo>
                  <a:pt x="811428" y="491756"/>
                </a:lnTo>
                <a:lnTo>
                  <a:pt x="815822" y="496036"/>
                </a:lnTo>
                <a:lnTo>
                  <a:pt x="818680" y="496557"/>
                </a:lnTo>
                <a:lnTo>
                  <a:pt x="821258" y="497027"/>
                </a:lnTo>
                <a:lnTo>
                  <a:pt x="826643" y="495312"/>
                </a:lnTo>
                <a:lnTo>
                  <a:pt x="830910" y="492417"/>
                </a:lnTo>
                <a:lnTo>
                  <a:pt x="833272" y="487578"/>
                </a:lnTo>
                <a:lnTo>
                  <a:pt x="834999" y="485698"/>
                </a:lnTo>
                <a:lnTo>
                  <a:pt x="838987" y="481228"/>
                </a:lnTo>
                <a:lnTo>
                  <a:pt x="847661" y="472859"/>
                </a:lnTo>
                <a:lnTo>
                  <a:pt x="852563" y="469379"/>
                </a:lnTo>
                <a:lnTo>
                  <a:pt x="855484" y="467309"/>
                </a:lnTo>
                <a:lnTo>
                  <a:pt x="861644" y="463029"/>
                </a:lnTo>
                <a:lnTo>
                  <a:pt x="865238" y="462673"/>
                </a:lnTo>
                <a:lnTo>
                  <a:pt x="867740" y="462445"/>
                </a:lnTo>
                <a:lnTo>
                  <a:pt x="872693" y="464286"/>
                </a:lnTo>
                <a:lnTo>
                  <a:pt x="874826" y="465569"/>
                </a:lnTo>
                <a:lnTo>
                  <a:pt x="878890" y="467982"/>
                </a:lnTo>
                <a:lnTo>
                  <a:pt x="884707" y="475729"/>
                </a:lnTo>
                <a:lnTo>
                  <a:pt x="888238" y="478789"/>
                </a:lnTo>
                <a:lnTo>
                  <a:pt x="891006" y="481202"/>
                </a:lnTo>
                <a:lnTo>
                  <a:pt x="897839" y="484631"/>
                </a:lnTo>
                <a:lnTo>
                  <a:pt x="899833" y="487692"/>
                </a:lnTo>
                <a:lnTo>
                  <a:pt x="901331" y="489940"/>
                </a:lnTo>
                <a:lnTo>
                  <a:pt x="901420" y="495719"/>
                </a:lnTo>
                <a:lnTo>
                  <a:pt x="903122" y="499402"/>
                </a:lnTo>
                <a:lnTo>
                  <a:pt x="904443" y="501980"/>
                </a:lnTo>
                <a:lnTo>
                  <a:pt x="907681" y="503516"/>
                </a:lnTo>
                <a:lnTo>
                  <a:pt x="912863" y="503313"/>
                </a:lnTo>
                <a:lnTo>
                  <a:pt x="916622" y="500633"/>
                </a:lnTo>
                <a:lnTo>
                  <a:pt x="916622" y="494931"/>
                </a:lnTo>
                <a:lnTo>
                  <a:pt x="919759" y="491934"/>
                </a:lnTo>
                <a:lnTo>
                  <a:pt x="923798" y="490461"/>
                </a:lnTo>
                <a:lnTo>
                  <a:pt x="927544" y="490689"/>
                </a:lnTo>
                <a:lnTo>
                  <a:pt x="931176" y="492328"/>
                </a:lnTo>
                <a:lnTo>
                  <a:pt x="933132" y="495541"/>
                </a:lnTo>
                <a:lnTo>
                  <a:pt x="930948" y="500189"/>
                </a:lnTo>
                <a:lnTo>
                  <a:pt x="933500" y="503796"/>
                </a:lnTo>
                <a:lnTo>
                  <a:pt x="938809" y="504672"/>
                </a:lnTo>
                <a:lnTo>
                  <a:pt x="943546" y="505498"/>
                </a:lnTo>
                <a:lnTo>
                  <a:pt x="948461" y="505764"/>
                </a:lnTo>
                <a:lnTo>
                  <a:pt x="952906" y="504443"/>
                </a:lnTo>
                <a:lnTo>
                  <a:pt x="956830" y="501954"/>
                </a:lnTo>
                <a:lnTo>
                  <a:pt x="959853" y="498030"/>
                </a:lnTo>
                <a:lnTo>
                  <a:pt x="959523" y="491604"/>
                </a:lnTo>
                <a:lnTo>
                  <a:pt x="963345" y="488429"/>
                </a:lnTo>
                <a:lnTo>
                  <a:pt x="968324" y="488149"/>
                </a:lnTo>
                <a:lnTo>
                  <a:pt x="972997" y="489076"/>
                </a:lnTo>
                <a:lnTo>
                  <a:pt x="976731" y="493267"/>
                </a:lnTo>
                <a:lnTo>
                  <a:pt x="981354" y="494017"/>
                </a:lnTo>
                <a:lnTo>
                  <a:pt x="985989" y="493166"/>
                </a:lnTo>
                <a:lnTo>
                  <a:pt x="989063" y="490867"/>
                </a:lnTo>
                <a:lnTo>
                  <a:pt x="990815" y="487692"/>
                </a:lnTo>
                <a:lnTo>
                  <a:pt x="990790" y="482841"/>
                </a:lnTo>
                <a:lnTo>
                  <a:pt x="986955" y="477037"/>
                </a:lnTo>
                <a:lnTo>
                  <a:pt x="983119" y="473328"/>
                </a:lnTo>
                <a:lnTo>
                  <a:pt x="978814" y="472198"/>
                </a:lnTo>
                <a:lnTo>
                  <a:pt x="974648" y="469404"/>
                </a:lnTo>
                <a:lnTo>
                  <a:pt x="969518" y="466051"/>
                </a:lnTo>
                <a:lnTo>
                  <a:pt x="968349" y="463410"/>
                </a:lnTo>
                <a:lnTo>
                  <a:pt x="967359" y="461111"/>
                </a:lnTo>
                <a:lnTo>
                  <a:pt x="966762" y="455193"/>
                </a:lnTo>
                <a:lnTo>
                  <a:pt x="969759" y="452234"/>
                </a:lnTo>
                <a:lnTo>
                  <a:pt x="973861" y="454215"/>
                </a:lnTo>
                <a:lnTo>
                  <a:pt x="975398" y="453440"/>
                </a:lnTo>
                <a:lnTo>
                  <a:pt x="978319" y="450545"/>
                </a:lnTo>
                <a:lnTo>
                  <a:pt x="978827" y="446862"/>
                </a:lnTo>
                <a:lnTo>
                  <a:pt x="975893" y="442467"/>
                </a:lnTo>
                <a:lnTo>
                  <a:pt x="974153" y="437845"/>
                </a:lnTo>
                <a:lnTo>
                  <a:pt x="971575" y="433311"/>
                </a:lnTo>
                <a:lnTo>
                  <a:pt x="971270" y="428269"/>
                </a:lnTo>
                <a:lnTo>
                  <a:pt x="972121" y="422719"/>
                </a:lnTo>
                <a:lnTo>
                  <a:pt x="975499" y="419531"/>
                </a:lnTo>
                <a:lnTo>
                  <a:pt x="980948" y="421004"/>
                </a:lnTo>
                <a:lnTo>
                  <a:pt x="983653" y="417715"/>
                </a:lnTo>
                <a:lnTo>
                  <a:pt x="983361" y="412673"/>
                </a:lnTo>
                <a:lnTo>
                  <a:pt x="981290" y="409155"/>
                </a:lnTo>
                <a:lnTo>
                  <a:pt x="977239" y="407771"/>
                </a:lnTo>
                <a:lnTo>
                  <a:pt x="973874" y="406450"/>
                </a:lnTo>
                <a:lnTo>
                  <a:pt x="970280" y="406526"/>
                </a:lnTo>
                <a:lnTo>
                  <a:pt x="967359" y="403821"/>
                </a:lnTo>
                <a:lnTo>
                  <a:pt x="964958" y="398652"/>
                </a:lnTo>
                <a:lnTo>
                  <a:pt x="966495" y="395452"/>
                </a:lnTo>
                <a:lnTo>
                  <a:pt x="969619" y="395719"/>
                </a:lnTo>
                <a:lnTo>
                  <a:pt x="971816" y="393687"/>
                </a:lnTo>
                <a:lnTo>
                  <a:pt x="973937" y="390093"/>
                </a:lnTo>
                <a:lnTo>
                  <a:pt x="972807" y="386460"/>
                </a:lnTo>
                <a:lnTo>
                  <a:pt x="968286" y="385216"/>
                </a:lnTo>
                <a:lnTo>
                  <a:pt x="964780" y="383222"/>
                </a:lnTo>
                <a:lnTo>
                  <a:pt x="960513" y="382142"/>
                </a:lnTo>
                <a:lnTo>
                  <a:pt x="958545" y="378891"/>
                </a:lnTo>
                <a:lnTo>
                  <a:pt x="959751" y="375081"/>
                </a:lnTo>
                <a:lnTo>
                  <a:pt x="959472" y="373341"/>
                </a:lnTo>
                <a:lnTo>
                  <a:pt x="958926" y="369950"/>
                </a:lnTo>
                <a:lnTo>
                  <a:pt x="956843" y="363245"/>
                </a:lnTo>
                <a:lnTo>
                  <a:pt x="955128" y="360286"/>
                </a:lnTo>
                <a:lnTo>
                  <a:pt x="953198" y="357060"/>
                </a:lnTo>
                <a:lnTo>
                  <a:pt x="948385" y="350735"/>
                </a:lnTo>
                <a:lnTo>
                  <a:pt x="944968" y="349237"/>
                </a:lnTo>
                <a:lnTo>
                  <a:pt x="941743" y="347827"/>
                </a:lnTo>
                <a:lnTo>
                  <a:pt x="934148" y="350431"/>
                </a:lnTo>
                <a:lnTo>
                  <a:pt x="930846" y="349237"/>
                </a:lnTo>
                <a:lnTo>
                  <a:pt x="927735" y="348132"/>
                </a:lnTo>
                <a:lnTo>
                  <a:pt x="923772" y="342023"/>
                </a:lnTo>
                <a:lnTo>
                  <a:pt x="920686" y="340906"/>
                </a:lnTo>
                <a:lnTo>
                  <a:pt x="917105" y="339610"/>
                </a:lnTo>
                <a:lnTo>
                  <a:pt x="908989" y="339458"/>
                </a:lnTo>
                <a:lnTo>
                  <a:pt x="905471" y="340906"/>
                </a:lnTo>
                <a:lnTo>
                  <a:pt x="903236" y="341820"/>
                </a:lnTo>
                <a:lnTo>
                  <a:pt x="900391" y="346049"/>
                </a:lnTo>
                <a:lnTo>
                  <a:pt x="898601" y="347611"/>
                </a:lnTo>
                <a:lnTo>
                  <a:pt x="894905" y="351053"/>
                </a:lnTo>
                <a:lnTo>
                  <a:pt x="891006" y="352374"/>
                </a:lnTo>
                <a:lnTo>
                  <a:pt x="885647" y="352831"/>
                </a:lnTo>
                <a:lnTo>
                  <a:pt x="881634" y="350469"/>
                </a:lnTo>
                <a:lnTo>
                  <a:pt x="881113" y="344931"/>
                </a:lnTo>
                <a:lnTo>
                  <a:pt x="879182" y="343801"/>
                </a:lnTo>
                <a:lnTo>
                  <a:pt x="876300" y="342099"/>
                </a:lnTo>
                <a:lnTo>
                  <a:pt x="869099" y="343433"/>
                </a:lnTo>
                <a:lnTo>
                  <a:pt x="865784" y="343801"/>
                </a:lnTo>
                <a:lnTo>
                  <a:pt x="862558" y="344157"/>
                </a:lnTo>
                <a:lnTo>
                  <a:pt x="856310" y="346328"/>
                </a:lnTo>
                <a:lnTo>
                  <a:pt x="853109" y="346709"/>
                </a:lnTo>
                <a:lnTo>
                  <a:pt x="849439" y="347129"/>
                </a:lnTo>
                <a:lnTo>
                  <a:pt x="841870" y="348005"/>
                </a:lnTo>
                <a:lnTo>
                  <a:pt x="838403" y="346709"/>
                </a:lnTo>
                <a:lnTo>
                  <a:pt x="835545" y="345617"/>
                </a:lnTo>
                <a:lnTo>
                  <a:pt x="832053" y="339623"/>
                </a:lnTo>
                <a:lnTo>
                  <a:pt x="829195" y="338543"/>
                </a:lnTo>
                <a:lnTo>
                  <a:pt x="824712" y="336867"/>
                </a:lnTo>
                <a:lnTo>
                  <a:pt x="814908" y="338340"/>
                </a:lnTo>
                <a:lnTo>
                  <a:pt x="810145" y="338543"/>
                </a:lnTo>
                <a:lnTo>
                  <a:pt x="806843" y="338696"/>
                </a:lnTo>
                <a:lnTo>
                  <a:pt x="800176" y="340334"/>
                </a:lnTo>
                <a:lnTo>
                  <a:pt x="796925" y="339623"/>
                </a:lnTo>
                <a:lnTo>
                  <a:pt x="794194" y="339051"/>
                </a:lnTo>
                <a:lnTo>
                  <a:pt x="789851" y="334911"/>
                </a:lnTo>
                <a:lnTo>
                  <a:pt x="787133" y="334200"/>
                </a:lnTo>
                <a:lnTo>
                  <a:pt x="783310" y="333222"/>
                </a:lnTo>
                <a:lnTo>
                  <a:pt x="774649" y="331990"/>
                </a:lnTo>
                <a:lnTo>
                  <a:pt x="771372" y="334200"/>
                </a:lnTo>
                <a:lnTo>
                  <a:pt x="768985" y="335813"/>
                </a:lnTo>
                <a:lnTo>
                  <a:pt x="769099" y="342899"/>
                </a:lnTo>
                <a:lnTo>
                  <a:pt x="764781" y="347014"/>
                </a:lnTo>
                <a:lnTo>
                  <a:pt x="758393" y="349884"/>
                </a:lnTo>
                <a:lnTo>
                  <a:pt x="755421" y="349059"/>
                </a:lnTo>
                <a:lnTo>
                  <a:pt x="753745" y="348589"/>
                </a:lnTo>
                <a:lnTo>
                  <a:pt x="751522" y="345744"/>
                </a:lnTo>
                <a:lnTo>
                  <a:pt x="749820" y="343204"/>
                </a:lnTo>
                <a:lnTo>
                  <a:pt x="749820" y="133464"/>
                </a:lnTo>
                <a:lnTo>
                  <a:pt x="749427" y="133349"/>
                </a:lnTo>
                <a:lnTo>
                  <a:pt x="743572" y="131559"/>
                </a:lnTo>
                <a:lnTo>
                  <a:pt x="734822" y="121856"/>
                </a:lnTo>
                <a:lnTo>
                  <a:pt x="729157" y="119456"/>
                </a:lnTo>
                <a:lnTo>
                  <a:pt x="724852" y="117665"/>
                </a:lnTo>
                <a:lnTo>
                  <a:pt x="715492" y="116408"/>
                </a:lnTo>
                <a:lnTo>
                  <a:pt x="710831" y="115836"/>
                </a:lnTo>
                <a:lnTo>
                  <a:pt x="706488" y="115315"/>
                </a:lnTo>
                <a:lnTo>
                  <a:pt x="697560" y="115938"/>
                </a:lnTo>
                <a:lnTo>
                  <a:pt x="693293" y="114998"/>
                </a:lnTo>
                <a:lnTo>
                  <a:pt x="687882" y="113830"/>
                </a:lnTo>
                <a:lnTo>
                  <a:pt x="677430" y="109702"/>
                </a:lnTo>
                <a:lnTo>
                  <a:pt x="672731" y="106781"/>
                </a:lnTo>
                <a:lnTo>
                  <a:pt x="667562" y="103581"/>
                </a:lnTo>
                <a:lnTo>
                  <a:pt x="658939" y="94843"/>
                </a:lnTo>
                <a:lnTo>
                  <a:pt x="654621" y="90601"/>
                </a:lnTo>
                <a:lnTo>
                  <a:pt x="651637" y="87706"/>
                </a:lnTo>
                <a:lnTo>
                  <a:pt x="646226" y="81406"/>
                </a:lnTo>
                <a:lnTo>
                  <a:pt x="643255" y="78511"/>
                </a:lnTo>
                <a:lnTo>
                  <a:pt x="642175" y="77469"/>
                </a:lnTo>
                <a:lnTo>
                  <a:pt x="638797" y="74536"/>
                </a:lnTo>
                <a:lnTo>
                  <a:pt x="629742" y="74536"/>
                </a:lnTo>
                <a:lnTo>
                  <a:pt x="629742" y="46875"/>
                </a:lnTo>
                <a:lnTo>
                  <a:pt x="637984" y="44538"/>
                </a:lnTo>
                <a:lnTo>
                  <a:pt x="640359" y="43002"/>
                </a:lnTo>
                <a:lnTo>
                  <a:pt x="643763" y="40805"/>
                </a:lnTo>
                <a:lnTo>
                  <a:pt x="649541" y="34848"/>
                </a:lnTo>
                <a:lnTo>
                  <a:pt x="651713" y="31407"/>
                </a:lnTo>
                <a:lnTo>
                  <a:pt x="653110" y="29171"/>
                </a:lnTo>
                <a:lnTo>
                  <a:pt x="654875" y="24104"/>
                </a:lnTo>
                <a:lnTo>
                  <a:pt x="655332" y="21501"/>
                </a:lnTo>
                <a:lnTo>
                  <a:pt x="656259" y="16268"/>
                </a:lnTo>
                <a:lnTo>
                  <a:pt x="654291" y="5778"/>
                </a:lnTo>
                <a:lnTo>
                  <a:pt x="655167" y="0"/>
                </a:lnTo>
                <a:lnTo>
                  <a:pt x="651027" y="1790"/>
                </a:lnTo>
                <a:lnTo>
                  <a:pt x="644931" y="4559"/>
                </a:lnTo>
                <a:lnTo>
                  <a:pt x="640283" y="7886"/>
                </a:lnTo>
                <a:lnTo>
                  <a:pt x="636905" y="12433"/>
                </a:lnTo>
                <a:lnTo>
                  <a:pt x="632345" y="16370"/>
                </a:lnTo>
                <a:lnTo>
                  <a:pt x="627214" y="20612"/>
                </a:lnTo>
                <a:lnTo>
                  <a:pt x="624166" y="21729"/>
                </a:lnTo>
                <a:lnTo>
                  <a:pt x="619950" y="23291"/>
                </a:lnTo>
                <a:lnTo>
                  <a:pt x="610743" y="22859"/>
                </a:lnTo>
                <a:lnTo>
                  <a:pt x="606298" y="23431"/>
                </a:lnTo>
                <a:lnTo>
                  <a:pt x="603364" y="23812"/>
                </a:lnTo>
                <a:lnTo>
                  <a:pt x="597496" y="24447"/>
                </a:lnTo>
                <a:lnTo>
                  <a:pt x="594702" y="25374"/>
                </a:lnTo>
                <a:lnTo>
                  <a:pt x="590296" y="26822"/>
                </a:lnTo>
                <a:lnTo>
                  <a:pt x="582739" y="32715"/>
                </a:lnTo>
                <a:lnTo>
                  <a:pt x="578269" y="33807"/>
                </a:lnTo>
                <a:lnTo>
                  <a:pt x="573062" y="35090"/>
                </a:lnTo>
                <a:lnTo>
                  <a:pt x="562102" y="33312"/>
                </a:lnTo>
                <a:lnTo>
                  <a:pt x="556768" y="33807"/>
                </a:lnTo>
                <a:lnTo>
                  <a:pt x="552970" y="34188"/>
                </a:lnTo>
                <a:lnTo>
                  <a:pt x="545185" y="35039"/>
                </a:lnTo>
                <a:lnTo>
                  <a:pt x="541782" y="36715"/>
                </a:lnTo>
                <a:lnTo>
                  <a:pt x="537730" y="38696"/>
                </a:lnTo>
                <a:lnTo>
                  <a:pt x="532447" y="46977"/>
                </a:lnTo>
                <a:lnTo>
                  <a:pt x="528243" y="48564"/>
                </a:lnTo>
                <a:lnTo>
                  <a:pt x="525538" y="49593"/>
                </a:lnTo>
                <a:lnTo>
                  <a:pt x="519518" y="48094"/>
                </a:lnTo>
                <a:lnTo>
                  <a:pt x="516636" y="48564"/>
                </a:lnTo>
                <a:lnTo>
                  <a:pt x="516028" y="48670"/>
                </a:lnTo>
                <a:lnTo>
                  <a:pt x="503710" y="52514"/>
                </a:lnTo>
                <a:lnTo>
                  <a:pt x="491756" y="56781"/>
                </a:lnTo>
                <a:lnTo>
                  <a:pt x="487222" y="58115"/>
                </a:lnTo>
                <a:lnTo>
                  <a:pt x="478116" y="61048"/>
                </a:lnTo>
                <a:lnTo>
                  <a:pt x="473417" y="61594"/>
                </a:lnTo>
                <a:lnTo>
                  <a:pt x="470166" y="62001"/>
                </a:lnTo>
                <a:lnTo>
                  <a:pt x="463600" y="61785"/>
                </a:lnTo>
                <a:lnTo>
                  <a:pt x="460375" y="61366"/>
                </a:lnTo>
                <a:lnTo>
                  <a:pt x="457022" y="60909"/>
                </a:lnTo>
                <a:lnTo>
                  <a:pt x="450672" y="58305"/>
                </a:lnTo>
                <a:lnTo>
                  <a:pt x="447306" y="57988"/>
                </a:lnTo>
                <a:lnTo>
                  <a:pt x="441096" y="57391"/>
                </a:lnTo>
                <a:lnTo>
                  <a:pt x="428675" y="59486"/>
                </a:lnTo>
                <a:lnTo>
                  <a:pt x="422402" y="59677"/>
                </a:lnTo>
                <a:lnTo>
                  <a:pt x="417766" y="59804"/>
                </a:lnTo>
                <a:lnTo>
                  <a:pt x="408419" y="60185"/>
                </a:lnTo>
                <a:lnTo>
                  <a:pt x="403847" y="59435"/>
                </a:lnTo>
                <a:lnTo>
                  <a:pt x="401637" y="59093"/>
                </a:lnTo>
                <a:lnTo>
                  <a:pt x="397573" y="56768"/>
                </a:lnTo>
                <a:lnTo>
                  <a:pt x="392811" y="56794"/>
                </a:lnTo>
                <a:lnTo>
                  <a:pt x="387921" y="58686"/>
                </a:lnTo>
                <a:lnTo>
                  <a:pt x="385711" y="59918"/>
                </a:lnTo>
                <a:lnTo>
                  <a:pt x="381431" y="62293"/>
                </a:lnTo>
                <a:lnTo>
                  <a:pt x="374205" y="69024"/>
                </a:lnTo>
                <a:lnTo>
                  <a:pt x="370713" y="72478"/>
                </a:lnTo>
                <a:lnTo>
                  <a:pt x="367995" y="75158"/>
                </a:lnTo>
                <a:lnTo>
                  <a:pt x="363880" y="81800"/>
                </a:lnTo>
                <a:lnTo>
                  <a:pt x="360819" y="84086"/>
                </a:lnTo>
                <a:lnTo>
                  <a:pt x="355892" y="87731"/>
                </a:lnTo>
                <a:lnTo>
                  <a:pt x="343941" y="91452"/>
                </a:lnTo>
                <a:lnTo>
                  <a:pt x="338340" y="93979"/>
                </a:lnTo>
                <a:lnTo>
                  <a:pt x="333375" y="96240"/>
                </a:lnTo>
                <a:lnTo>
                  <a:pt x="323380" y="100622"/>
                </a:lnTo>
                <a:lnTo>
                  <a:pt x="318541" y="103162"/>
                </a:lnTo>
                <a:lnTo>
                  <a:pt x="313639" y="105765"/>
                </a:lnTo>
                <a:lnTo>
                  <a:pt x="303987" y="111328"/>
                </a:lnTo>
                <a:lnTo>
                  <a:pt x="299466" y="114515"/>
                </a:lnTo>
                <a:lnTo>
                  <a:pt x="296557" y="116547"/>
                </a:lnTo>
                <a:lnTo>
                  <a:pt x="291338" y="121297"/>
                </a:lnTo>
                <a:lnTo>
                  <a:pt x="288556" y="123456"/>
                </a:lnTo>
                <a:lnTo>
                  <a:pt x="284607" y="126568"/>
                </a:lnTo>
                <a:lnTo>
                  <a:pt x="277368" y="134581"/>
                </a:lnTo>
                <a:lnTo>
                  <a:pt x="272389" y="135547"/>
                </a:lnTo>
                <a:lnTo>
                  <a:pt x="269405" y="136118"/>
                </a:lnTo>
                <a:lnTo>
                  <a:pt x="263232" y="133845"/>
                </a:lnTo>
                <a:lnTo>
                  <a:pt x="260540" y="132397"/>
                </a:lnTo>
                <a:lnTo>
                  <a:pt x="256489" y="130200"/>
                </a:lnTo>
                <a:lnTo>
                  <a:pt x="250456" y="122834"/>
                </a:lnTo>
                <a:lnTo>
                  <a:pt x="246761" y="120078"/>
                </a:lnTo>
                <a:lnTo>
                  <a:pt x="245021" y="118757"/>
                </a:lnTo>
                <a:lnTo>
                  <a:pt x="241452" y="115176"/>
                </a:lnTo>
                <a:lnTo>
                  <a:pt x="237109" y="115785"/>
                </a:lnTo>
                <a:lnTo>
                  <a:pt x="234670" y="120256"/>
                </a:lnTo>
                <a:lnTo>
                  <a:pt x="233387" y="122008"/>
                </a:lnTo>
                <a:lnTo>
                  <a:pt x="231254" y="124840"/>
                </a:lnTo>
                <a:lnTo>
                  <a:pt x="227876" y="131165"/>
                </a:lnTo>
                <a:lnTo>
                  <a:pt x="225945" y="134137"/>
                </a:lnTo>
                <a:lnTo>
                  <a:pt x="225645" y="134592"/>
                </a:lnTo>
                <a:lnTo>
                  <a:pt x="217996" y="145056"/>
                </a:lnTo>
                <a:lnTo>
                  <a:pt x="211251" y="155714"/>
                </a:lnTo>
                <a:lnTo>
                  <a:pt x="209905" y="158864"/>
                </a:lnTo>
                <a:lnTo>
                  <a:pt x="209207" y="165798"/>
                </a:lnTo>
                <a:lnTo>
                  <a:pt x="208368" y="169125"/>
                </a:lnTo>
                <a:lnTo>
                  <a:pt x="207340" y="173113"/>
                </a:lnTo>
                <a:lnTo>
                  <a:pt x="204444" y="180847"/>
                </a:lnTo>
                <a:lnTo>
                  <a:pt x="203657" y="184873"/>
                </a:lnTo>
                <a:lnTo>
                  <a:pt x="202857" y="188861"/>
                </a:lnTo>
                <a:lnTo>
                  <a:pt x="202780" y="197040"/>
                </a:lnTo>
                <a:lnTo>
                  <a:pt x="202018" y="201015"/>
                </a:lnTo>
                <a:lnTo>
                  <a:pt x="201460" y="203847"/>
                </a:lnTo>
                <a:lnTo>
                  <a:pt x="200469" y="209740"/>
                </a:lnTo>
                <a:lnTo>
                  <a:pt x="197167" y="214236"/>
                </a:lnTo>
                <a:lnTo>
                  <a:pt x="191249" y="215760"/>
                </a:lnTo>
                <a:lnTo>
                  <a:pt x="189877" y="218033"/>
                </a:lnTo>
                <a:lnTo>
                  <a:pt x="187325" y="222300"/>
                </a:lnTo>
                <a:lnTo>
                  <a:pt x="188798" y="232956"/>
                </a:lnTo>
                <a:lnTo>
                  <a:pt x="187706" y="237794"/>
                </a:lnTo>
                <a:lnTo>
                  <a:pt x="186410" y="243509"/>
                </a:lnTo>
                <a:lnTo>
                  <a:pt x="182714" y="254698"/>
                </a:lnTo>
                <a:lnTo>
                  <a:pt x="180086" y="259905"/>
                </a:lnTo>
                <a:lnTo>
                  <a:pt x="177660" y="264731"/>
                </a:lnTo>
                <a:lnTo>
                  <a:pt x="169291" y="272478"/>
                </a:lnTo>
                <a:lnTo>
                  <a:pt x="167779" y="277672"/>
                </a:lnTo>
                <a:lnTo>
                  <a:pt x="166522" y="281978"/>
                </a:lnTo>
                <a:lnTo>
                  <a:pt x="166890" y="291414"/>
                </a:lnTo>
                <a:lnTo>
                  <a:pt x="168490" y="295605"/>
                </a:lnTo>
                <a:lnTo>
                  <a:pt x="170180" y="300037"/>
                </a:lnTo>
                <a:lnTo>
                  <a:pt x="177850" y="306362"/>
                </a:lnTo>
                <a:lnTo>
                  <a:pt x="180555" y="310222"/>
                </a:lnTo>
                <a:lnTo>
                  <a:pt x="182295" y="312661"/>
                </a:lnTo>
                <a:lnTo>
                  <a:pt x="185928" y="317601"/>
                </a:lnTo>
                <a:lnTo>
                  <a:pt x="186753" y="320497"/>
                </a:lnTo>
                <a:lnTo>
                  <a:pt x="187452" y="323113"/>
                </a:lnTo>
                <a:lnTo>
                  <a:pt x="188518" y="329323"/>
                </a:lnTo>
                <a:lnTo>
                  <a:pt x="185216" y="333095"/>
                </a:lnTo>
                <a:lnTo>
                  <a:pt x="179755" y="333298"/>
                </a:lnTo>
                <a:lnTo>
                  <a:pt x="176022" y="332041"/>
                </a:lnTo>
                <a:lnTo>
                  <a:pt x="174485" y="328561"/>
                </a:lnTo>
                <a:lnTo>
                  <a:pt x="170637" y="327101"/>
                </a:lnTo>
                <a:lnTo>
                  <a:pt x="165493" y="329095"/>
                </a:lnTo>
                <a:lnTo>
                  <a:pt x="163068" y="328587"/>
                </a:lnTo>
                <a:lnTo>
                  <a:pt x="159867" y="326313"/>
                </a:lnTo>
                <a:lnTo>
                  <a:pt x="157187" y="326262"/>
                </a:lnTo>
                <a:lnTo>
                  <a:pt x="154266" y="327532"/>
                </a:lnTo>
                <a:lnTo>
                  <a:pt x="152527" y="330199"/>
                </a:lnTo>
                <a:lnTo>
                  <a:pt x="152831" y="334136"/>
                </a:lnTo>
                <a:lnTo>
                  <a:pt x="153885" y="337273"/>
                </a:lnTo>
                <a:lnTo>
                  <a:pt x="156832" y="339166"/>
                </a:lnTo>
                <a:lnTo>
                  <a:pt x="157137" y="340652"/>
                </a:lnTo>
                <a:lnTo>
                  <a:pt x="157657" y="343242"/>
                </a:lnTo>
                <a:lnTo>
                  <a:pt x="156044" y="348792"/>
                </a:lnTo>
                <a:lnTo>
                  <a:pt x="152717" y="352793"/>
                </a:lnTo>
                <a:lnTo>
                  <a:pt x="147116" y="353694"/>
                </a:lnTo>
                <a:lnTo>
                  <a:pt x="142976" y="356895"/>
                </a:lnTo>
                <a:lnTo>
                  <a:pt x="139750" y="361226"/>
                </a:lnTo>
                <a:lnTo>
                  <a:pt x="138188" y="363372"/>
                </a:lnTo>
                <a:lnTo>
                  <a:pt x="136080" y="366280"/>
                </a:lnTo>
                <a:lnTo>
                  <a:pt x="133807" y="373824"/>
                </a:lnTo>
                <a:lnTo>
                  <a:pt x="130695" y="375577"/>
                </a:lnTo>
                <a:lnTo>
                  <a:pt x="128473" y="376808"/>
                </a:lnTo>
                <a:lnTo>
                  <a:pt x="122910" y="376402"/>
                </a:lnTo>
                <a:lnTo>
                  <a:pt x="119062" y="375056"/>
                </a:lnTo>
                <a:lnTo>
                  <a:pt x="117081" y="372135"/>
                </a:lnTo>
                <a:lnTo>
                  <a:pt x="115582" y="371703"/>
                </a:lnTo>
                <a:lnTo>
                  <a:pt x="112763" y="370954"/>
                </a:lnTo>
                <a:lnTo>
                  <a:pt x="106603" y="371995"/>
                </a:lnTo>
                <a:lnTo>
                  <a:pt x="103974" y="373278"/>
                </a:lnTo>
                <a:lnTo>
                  <a:pt x="101714" y="374408"/>
                </a:lnTo>
                <a:lnTo>
                  <a:pt x="98806" y="378777"/>
                </a:lnTo>
                <a:lnTo>
                  <a:pt x="95021" y="381927"/>
                </a:lnTo>
                <a:lnTo>
                  <a:pt x="90093" y="383730"/>
                </a:lnTo>
                <a:lnTo>
                  <a:pt x="87909" y="387959"/>
                </a:lnTo>
                <a:lnTo>
                  <a:pt x="89103" y="393014"/>
                </a:lnTo>
                <a:lnTo>
                  <a:pt x="89014" y="395389"/>
                </a:lnTo>
                <a:lnTo>
                  <a:pt x="88874" y="398348"/>
                </a:lnTo>
                <a:lnTo>
                  <a:pt x="87934" y="407225"/>
                </a:lnTo>
                <a:lnTo>
                  <a:pt x="0" y="484250"/>
                </a:lnTo>
                <a:lnTo>
                  <a:pt x="3352" y="484517"/>
                </a:lnTo>
                <a:lnTo>
                  <a:pt x="6896" y="484657"/>
                </a:lnTo>
                <a:lnTo>
                  <a:pt x="8661" y="485876"/>
                </a:lnTo>
                <a:lnTo>
                  <a:pt x="12128" y="488213"/>
                </a:lnTo>
                <a:lnTo>
                  <a:pt x="16814" y="495668"/>
                </a:lnTo>
                <a:lnTo>
                  <a:pt x="18097" y="499643"/>
                </a:lnTo>
                <a:lnTo>
                  <a:pt x="19164" y="502907"/>
                </a:lnTo>
                <a:lnTo>
                  <a:pt x="16751" y="510425"/>
                </a:lnTo>
                <a:lnTo>
                  <a:pt x="18478" y="513422"/>
                </a:lnTo>
                <a:lnTo>
                  <a:pt x="20002" y="516102"/>
                </a:lnTo>
                <a:lnTo>
                  <a:pt x="26098" y="518769"/>
                </a:lnTo>
                <a:lnTo>
                  <a:pt x="28968" y="519938"/>
                </a:lnTo>
                <a:lnTo>
                  <a:pt x="31305" y="520890"/>
                </a:lnTo>
                <a:lnTo>
                  <a:pt x="37084" y="520242"/>
                </a:lnTo>
                <a:lnTo>
                  <a:pt x="40500" y="524078"/>
                </a:lnTo>
                <a:lnTo>
                  <a:pt x="39814" y="529983"/>
                </a:lnTo>
                <a:lnTo>
                  <a:pt x="39839" y="536257"/>
                </a:lnTo>
                <a:lnTo>
                  <a:pt x="36906" y="543801"/>
                </a:lnTo>
                <a:lnTo>
                  <a:pt x="38379" y="547116"/>
                </a:lnTo>
                <a:lnTo>
                  <a:pt x="39738" y="550062"/>
                </a:lnTo>
                <a:lnTo>
                  <a:pt x="45859" y="553618"/>
                </a:lnTo>
                <a:lnTo>
                  <a:pt x="48895" y="554735"/>
                </a:lnTo>
                <a:lnTo>
                  <a:pt x="51117" y="555548"/>
                </a:lnTo>
                <a:lnTo>
                  <a:pt x="56261" y="554266"/>
                </a:lnTo>
                <a:lnTo>
                  <a:pt x="60820" y="556882"/>
                </a:lnTo>
                <a:lnTo>
                  <a:pt x="63931" y="562165"/>
                </a:lnTo>
                <a:lnTo>
                  <a:pt x="64833" y="564870"/>
                </a:lnTo>
                <a:lnTo>
                  <a:pt x="66078" y="568490"/>
                </a:lnTo>
                <a:lnTo>
                  <a:pt x="63817" y="576694"/>
                </a:lnTo>
                <a:lnTo>
                  <a:pt x="65582" y="580097"/>
                </a:lnTo>
                <a:lnTo>
                  <a:pt x="67106" y="583082"/>
                </a:lnTo>
                <a:lnTo>
                  <a:pt x="73025" y="587070"/>
                </a:lnTo>
                <a:lnTo>
                  <a:pt x="76085" y="588441"/>
                </a:lnTo>
                <a:lnTo>
                  <a:pt x="79692" y="590029"/>
                </a:lnTo>
                <a:lnTo>
                  <a:pt x="88303" y="588911"/>
                </a:lnTo>
                <a:lnTo>
                  <a:pt x="91655" y="590956"/>
                </a:lnTo>
                <a:lnTo>
                  <a:pt x="94157" y="592505"/>
                </a:lnTo>
                <a:lnTo>
                  <a:pt x="96266" y="598589"/>
                </a:lnTo>
                <a:lnTo>
                  <a:pt x="100406" y="601852"/>
                </a:lnTo>
                <a:lnTo>
                  <a:pt x="105765" y="602195"/>
                </a:lnTo>
                <a:lnTo>
                  <a:pt x="107251" y="604011"/>
                </a:lnTo>
                <a:lnTo>
                  <a:pt x="109943" y="607313"/>
                </a:lnTo>
                <a:lnTo>
                  <a:pt x="108102" y="617194"/>
                </a:lnTo>
                <a:lnTo>
                  <a:pt x="110515" y="620687"/>
                </a:lnTo>
                <a:lnTo>
                  <a:pt x="112814" y="624052"/>
                </a:lnTo>
                <a:lnTo>
                  <a:pt x="120446" y="628027"/>
                </a:lnTo>
                <a:lnTo>
                  <a:pt x="124282" y="629373"/>
                </a:lnTo>
                <a:lnTo>
                  <a:pt x="127381" y="630466"/>
                </a:lnTo>
                <a:lnTo>
                  <a:pt x="134696" y="628853"/>
                </a:lnTo>
                <a:lnTo>
                  <a:pt x="137325" y="630834"/>
                </a:lnTo>
                <a:lnTo>
                  <a:pt x="139230" y="632244"/>
                </a:lnTo>
                <a:lnTo>
                  <a:pt x="138976" y="638276"/>
                </a:lnTo>
                <a:lnTo>
                  <a:pt x="143078" y="640905"/>
                </a:lnTo>
                <a:lnTo>
                  <a:pt x="148577" y="639368"/>
                </a:lnTo>
                <a:lnTo>
                  <a:pt x="151091" y="639178"/>
                </a:lnTo>
                <a:lnTo>
                  <a:pt x="154101" y="638936"/>
                </a:lnTo>
                <a:lnTo>
                  <a:pt x="160223" y="636739"/>
                </a:lnTo>
                <a:lnTo>
                  <a:pt x="163068" y="637730"/>
                </a:lnTo>
                <a:lnTo>
                  <a:pt x="164871" y="638352"/>
                </a:lnTo>
                <a:lnTo>
                  <a:pt x="167563" y="641489"/>
                </a:lnTo>
                <a:lnTo>
                  <a:pt x="169633" y="645185"/>
                </a:lnTo>
                <a:lnTo>
                  <a:pt x="170484" y="649897"/>
                </a:lnTo>
                <a:lnTo>
                  <a:pt x="170815" y="653745"/>
                </a:lnTo>
                <a:lnTo>
                  <a:pt x="169252" y="657263"/>
                </a:lnTo>
                <a:lnTo>
                  <a:pt x="172148" y="660361"/>
                </a:lnTo>
                <a:lnTo>
                  <a:pt x="178955" y="659955"/>
                </a:lnTo>
                <a:lnTo>
                  <a:pt x="182740" y="657275"/>
                </a:lnTo>
                <a:lnTo>
                  <a:pt x="182143" y="652246"/>
                </a:lnTo>
                <a:lnTo>
                  <a:pt x="185407" y="649935"/>
                </a:lnTo>
                <a:lnTo>
                  <a:pt x="190131" y="650303"/>
                </a:lnTo>
                <a:lnTo>
                  <a:pt x="193649" y="651814"/>
                </a:lnTo>
                <a:lnTo>
                  <a:pt x="195173" y="655523"/>
                </a:lnTo>
                <a:lnTo>
                  <a:pt x="196773" y="656208"/>
                </a:lnTo>
                <a:lnTo>
                  <a:pt x="199453" y="657326"/>
                </a:lnTo>
                <a:lnTo>
                  <a:pt x="205676" y="656894"/>
                </a:lnTo>
                <a:lnTo>
                  <a:pt x="208368" y="655840"/>
                </a:lnTo>
                <a:lnTo>
                  <a:pt x="210172" y="655142"/>
                </a:lnTo>
                <a:lnTo>
                  <a:pt x="212356" y="651510"/>
                </a:lnTo>
                <a:lnTo>
                  <a:pt x="216662" y="649719"/>
                </a:lnTo>
                <a:lnTo>
                  <a:pt x="222364" y="649516"/>
                </a:lnTo>
                <a:lnTo>
                  <a:pt x="225031" y="650036"/>
                </a:lnTo>
                <a:lnTo>
                  <a:pt x="228498" y="650722"/>
                </a:lnTo>
                <a:lnTo>
                  <a:pt x="235000" y="653973"/>
                </a:lnTo>
                <a:lnTo>
                  <a:pt x="237705" y="656208"/>
                </a:lnTo>
                <a:lnTo>
                  <a:pt x="239814" y="657923"/>
                </a:lnTo>
                <a:lnTo>
                  <a:pt x="242062" y="661339"/>
                </a:lnTo>
                <a:lnTo>
                  <a:pt x="244309" y="664768"/>
                </a:lnTo>
                <a:lnTo>
                  <a:pt x="246430" y="667994"/>
                </a:lnTo>
                <a:lnTo>
                  <a:pt x="248526" y="671169"/>
                </a:lnTo>
                <a:lnTo>
                  <a:pt x="250393" y="672871"/>
                </a:lnTo>
                <a:lnTo>
                  <a:pt x="253796" y="675919"/>
                </a:lnTo>
                <a:lnTo>
                  <a:pt x="261518" y="681354"/>
                </a:lnTo>
                <a:lnTo>
                  <a:pt x="265988" y="682294"/>
                </a:lnTo>
                <a:lnTo>
                  <a:pt x="268135" y="682751"/>
                </a:lnTo>
                <a:lnTo>
                  <a:pt x="272656" y="682066"/>
                </a:lnTo>
                <a:lnTo>
                  <a:pt x="276301" y="680542"/>
                </a:lnTo>
                <a:lnTo>
                  <a:pt x="278460" y="677443"/>
                </a:lnTo>
                <a:lnTo>
                  <a:pt x="282600" y="675982"/>
                </a:lnTo>
                <a:lnTo>
                  <a:pt x="288010" y="676503"/>
                </a:lnTo>
                <a:lnTo>
                  <a:pt x="290626" y="676871"/>
                </a:lnTo>
                <a:lnTo>
                  <a:pt x="293052" y="677189"/>
                </a:lnTo>
                <a:lnTo>
                  <a:pt x="298475" y="677532"/>
                </a:lnTo>
                <a:lnTo>
                  <a:pt x="300062" y="679399"/>
                </a:lnTo>
                <a:lnTo>
                  <a:pt x="302272" y="682028"/>
                </a:lnTo>
                <a:lnTo>
                  <a:pt x="299720" y="690194"/>
                </a:lnTo>
                <a:lnTo>
                  <a:pt x="301510" y="693178"/>
                </a:lnTo>
                <a:lnTo>
                  <a:pt x="302958" y="695642"/>
                </a:lnTo>
                <a:lnTo>
                  <a:pt x="308267" y="698601"/>
                </a:lnTo>
                <a:lnTo>
                  <a:pt x="310921" y="699693"/>
                </a:lnTo>
                <a:lnTo>
                  <a:pt x="313309" y="700684"/>
                </a:lnTo>
                <a:lnTo>
                  <a:pt x="318846" y="700201"/>
                </a:lnTo>
                <a:lnTo>
                  <a:pt x="321081" y="701509"/>
                </a:lnTo>
                <a:lnTo>
                  <a:pt x="324167" y="703351"/>
                </a:lnTo>
                <a:lnTo>
                  <a:pt x="327126" y="710755"/>
                </a:lnTo>
                <a:lnTo>
                  <a:pt x="330136" y="712736"/>
                </a:lnTo>
                <a:lnTo>
                  <a:pt x="332333" y="714197"/>
                </a:lnTo>
                <a:lnTo>
                  <a:pt x="337858" y="716699"/>
                </a:lnTo>
                <a:lnTo>
                  <a:pt x="342328" y="714743"/>
                </a:lnTo>
                <a:lnTo>
                  <a:pt x="342379" y="708850"/>
                </a:lnTo>
                <a:lnTo>
                  <a:pt x="346506" y="706285"/>
                </a:lnTo>
                <a:lnTo>
                  <a:pt x="352221" y="707072"/>
                </a:lnTo>
                <a:lnTo>
                  <a:pt x="354774" y="707669"/>
                </a:lnTo>
                <a:lnTo>
                  <a:pt x="357733" y="708367"/>
                </a:lnTo>
                <a:lnTo>
                  <a:pt x="363270" y="711212"/>
                </a:lnTo>
                <a:lnTo>
                  <a:pt x="365671" y="713104"/>
                </a:lnTo>
                <a:lnTo>
                  <a:pt x="368668" y="715518"/>
                </a:lnTo>
                <a:lnTo>
                  <a:pt x="373087" y="722007"/>
                </a:lnTo>
                <a:lnTo>
                  <a:pt x="375424" y="725068"/>
                </a:lnTo>
                <a:lnTo>
                  <a:pt x="377304" y="727468"/>
                </a:lnTo>
                <a:lnTo>
                  <a:pt x="381787" y="731939"/>
                </a:lnTo>
                <a:lnTo>
                  <a:pt x="382689" y="734847"/>
                </a:lnTo>
                <a:lnTo>
                  <a:pt x="383286" y="736828"/>
                </a:lnTo>
                <a:lnTo>
                  <a:pt x="383476" y="741451"/>
                </a:lnTo>
                <a:lnTo>
                  <a:pt x="380834" y="745464"/>
                </a:lnTo>
                <a:lnTo>
                  <a:pt x="374256" y="745794"/>
                </a:lnTo>
                <a:lnTo>
                  <a:pt x="371157" y="749541"/>
                </a:lnTo>
                <a:lnTo>
                  <a:pt x="369989" y="754113"/>
                </a:lnTo>
                <a:lnTo>
                  <a:pt x="370382" y="756234"/>
                </a:lnTo>
                <a:lnTo>
                  <a:pt x="371030" y="760031"/>
                </a:lnTo>
                <a:lnTo>
                  <a:pt x="376351" y="766190"/>
                </a:lnTo>
                <a:lnTo>
                  <a:pt x="379044" y="768921"/>
                </a:lnTo>
                <a:lnTo>
                  <a:pt x="380847" y="770699"/>
                </a:lnTo>
                <a:lnTo>
                  <a:pt x="385762" y="772782"/>
                </a:lnTo>
                <a:lnTo>
                  <a:pt x="388886" y="776477"/>
                </a:lnTo>
                <a:lnTo>
                  <a:pt x="390677" y="780846"/>
                </a:lnTo>
                <a:lnTo>
                  <a:pt x="391388" y="783043"/>
                </a:lnTo>
                <a:lnTo>
                  <a:pt x="392684" y="787171"/>
                </a:lnTo>
                <a:lnTo>
                  <a:pt x="392836" y="796010"/>
                </a:lnTo>
                <a:lnTo>
                  <a:pt x="394296" y="800087"/>
                </a:lnTo>
                <a:lnTo>
                  <a:pt x="395833" y="804481"/>
                </a:lnTo>
                <a:lnTo>
                  <a:pt x="400545" y="812672"/>
                </a:lnTo>
                <a:lnTo>
                  <a:pt x="403339" y="816381"/>
                </a:lnTo>
                <a:lnTo>
                  <a:pt x="405104" y="818756"/>
                </a:lnTo>
                <a:lnTo>
                  <a:pt x="408800" y="824077"/>
                </a:lnTo>
                <a:lnTo>
                  <a:pt x="411683" y="824725"/>
                </a:lnTo>
                <a:lnTo>
                  <a:pt x="414883" y="825449"/>
                </a:lnTo>
                <a:lnTo>
                  <a:pt x="421779" y="822744"/>
                </a:lnTo>
                <a:lnTo>
                  <a:pt x="426250" y="817968"/>
                </a:lnTo>
                <a:lnTo>
                  <a:pt x="425323" y="810044"/>
                </a:lnTo>
                <a:lnTo>
                  <a:pt x="429323" y="805929"/>
                </a:lnTo>
                <a:lnTo>
                  <a:pt x="434581" y="805116"/>
                </a:lnTo>
                <a:lnTo>
                  <a:pt x="437057" y="804786"/>
                </a:lnTo>
                <a:lnTo>
                  <a:pt x="439762" y="804430"/>
                </a:lnTo>
                <a:lnTo>
                  <a:pt x="445338" y="804240"/>
                </a:lnTo>
                <a:lnTo>
                  <a:pt x="447916" y="805154"/>
                </a:lnTo>
                <a:lnTo>
                  <a:pt x="449630" y="805764"/>
                </a:lnTo>
                <a:lnTo>
                  <a:pt x="452539" y="808151"/>
                </a:lnTo>
                <a:lnTo>
                  <a:pt x="455904" y="811999"/>
                </a:lnTo>
                <a:lnTo>
                  <a:pt x="457352" y="819404"/>
                </a:lnTo>
                <a:lnTo>
                  <a:pt x="460248" y="821105"/>
                </a:lnTo>
                <a:lnTo>
                  <a:pt x="462432" y="822388"/>
                </a:lnTo>
                <a:lnTo>
                  <a:pt x="468236" y="822439"/>
                </a:lnTo>
                <a:lnTo>
                  <a:pt x="472630" y="819721"/>
                </a:lnTo>
                <a:lnTo>
                  <a:pt x="472630" y="812609"/>
                </a:lnTo>
                <a:lnTo>
                  <a:pt x="475107" y="811682"/>
                </a:lnTo>
                <a:lnTo>
                  <a:pt x="478015" y="810564"/>
                </a:lnTo>
                <a:lnTo>
                  <a:pt x="484479" y="814171"/>
                </a:lnTo>
                <a:lnTo>
                  <a:pt x="488975" y="818680"/>
                </a:lnTo>
                <a:lnTo>
                  <a:pt x="489064" y="826160"/>
                </a:lnTo>
                <a:lnTo>
                  <a:pt x="493344" y="830160"/>
                </a:lnTo>
                <a:lnTo>
                  <a:pt x="498894" y="831824"/>
                </a:lnTo>
                <a:lnTo>
                  <a:pt x="501561" y="831621"/>
                </a:lnTo>
                <a:lnTo>
                  <a:pt x="504380" y="831392"/>
                </a:lnTo>
                <a:lnTo>
                  <a:pt x="508889" y="826909"/>
                </a:lnTo>
                <a:lnTo>
                  <a:pt x="511721" y="826541"/>
                </a:lnTo>
                <a:lnTo>
                  <a:pt x="514375" y="826198"/>
                </a:lnTo>
                <a:lnTo>
                  <a:pt x="519785" y="827519"/>
                </a:lnTo>
                <a:lnTo>
                  <a:pt x="524675" y="829932"/>
                </a:lnTo>
                <a:lnTo>
                  <a:pt x="528612" y="834008"/>
                </a:lnTo>
                <a:lnTo>
                  <a:pt x="530542" y="835952"/>
                </a:lnTo>
                <a:lnTo>
                  <a:pt x="533806" y="839266"/>
                </a:lnTo>
                <a:lnTo>
                  <a:pt x="541655" y="845540"/>
                </a:lnTo>
                <a:lnTo>
                  <a:pt x="542493" y="850087"/>
                </a:lnTo>
                <a:lnTo>
                  <a:pt x="542861" y="851979"/>
                </a:lnTo>
                <a:lnTo>
                  <a:pt x="539775" y="855446"/>
                </a:lnTo>
                <a:lnTo>
                  <a:pt x="540245" y="859701"/>
                </a:lnTo>
                <a:lnTo>
                  <a:pt x="542975" y="864184"/>
                </a:lnTo>
                <a:lnTo>
                  <a:pt x="547192" y="866482"/>
                </a:lnTo>
                <a:lnTo>
                  <a:pt x="552424" y="865593"/>
                </a:lnTo>
                <a:lnTo>
                  <a:pt x="556844" y="865085"/>
                </a:lnTo>
                <a:lnTo>
                  <a:pt x="560793" y="863117"/>
                </a:lnTo>
                <a:lnTo>
                  <a:pt x="562787" y="863498"/>
                </a:lnTo>
                <a:lnTo>
                  <a:pt x="565746" y="864082"/>
                </a:lnTo>
                <a:lnTo>
                  <a:pt x="569772" y="869403"/>
                </a:lnTo>
                <a:lnTo>
                  <a:pt x="572592" y="870381"/>
                </a:lnTo>
                <a:lnTo>
                  <a:pt x="575246" y="871334"/>
                </a:lnTo>
                <a:lnTo>
                  <a:pt x="581469" y="872655"/>
                </a:lnTo>
                <a:lnTo>
                  <a:pt x="585597" y="869962"/>
                </a:lnTo>
                <a:lnTo>
                  <a:pt x="587730" y="865022"/>
                </a:lnTo>
                <a:lnTo>
                  <a:pt x="585812" y="861415"/>
                </a:lnTo>
                <a:lnTo>
                  <a:pt x="580885" y="862177"/>
                </a:lnTo>
                <a:lnTo>
                  <a:pt x="577773" y="860679"/>
                </a:lnTo>
                <a:lnTo>
                  <a:pt x="574382" y="859193"/>
                </a:lnTo>
                <a:lnTo>
                  <a:pt x="574395" y="856348"/>
                </a:lnTo>
                <a:lnTo>
                  <a:pt x="577430" y="854798"/>
                </a:lnTo>
                <a:lnTo>
                  <a:pt x="580872" y="853884"/>
                </a:lnTo>
                <a:lnTo>
                  <a:pt x="585457" y="856475"/>
                </a:lnTo>
                <a:lnTo>
                  <a:pt x="589483" y="854570"/>
                </a:lnTo>
                <a:lnTo>
                  <a:pt x="590461" y="849376"/>
                </a:lnTo>
                <a:lnTo>
                  <a:pt x="593585" y="846721"/>
                </a:lnTo>
                <a:lnTo>
                  <a:pt x="597166" y="844918"/>
                </a:lnTo>
                <a:lnTo>
                  <a:pt x="599059" y="845019"/>
                </a:lnTo>
                <a:lnTo>
                  <a:pt x="601814" y="845172"/>
                </a:lnTo>
                <a:lnTo>
                  <a:pt x="606056" y="850036"/>
                </a:lnTo>
                <a:lnTo>
                  <a:pt x="608825" y="850468"/>
                </a:lnTo>
                <a:lnTo>
                  <a:pt x="610577" y="850722"/>
                </a:lnTo>
                <a:lnTo>
                  <a:pt x="613943" y="848956"/>
                </a:lnTo>
                <a:lnTo>
                  <a:pt x="618705" y="849109"/>
                </a:lnTo>
                <a:lnTo>
                  <a:pt x="624903" y="850468"/>
                </a:lnTo>
                <a:lnTo>
                  <a:pt x="629526" y="853935"/>
                </a:lnTo>
                <a:lnTo>
                  <a:pt x="633984" y="859066"/>
                </a:lnTo>
                <a:lnTo>
                  <a:pt x="633107" y="861682"/>
                </a:lnTo>
                <a:lnTo>
                  <a:pt x="632472" y="863549"/>
                </a:lnTo>
                <a:lnTo>
                  <a:pt x="627799" y="864514"/>
                </a:lnTo>
                <a:lnTo>
                  <a:pt x="623697" y="864692"/>
                </a:lnTo>
                <a:lnTo>
                  <a:pt x="619696" y="861885"/>
                </a:lnTo>
                <a:lnTo>
                  <a:pt x="617537" y="862063"/>
                </a:lnTo>
                <a:lnTo>
                  <a:pt x="614908" y="862266"/>
                </a:lnTo>
                <a:lnTo>
                  <a:pt x="610196" y="865162"/>
                </a:lnTo>
                <a:lnTo>
                  <a:pt x="606272" y="868171"/>
                </a:lnTo>
                <a:lnTo>
                  <a:pt x="603770" y="872210"/>
                </a:lnTo>
                <a:lnTo>
                  <a:pt x="599605" y="875525"/>
                </a:lnTo>
                <a:lnTo>
                  <a:pt x="593280" y="877062"/>
                </a:lnTo>
                <a:lnTo>
                  <a:pt x="590080" y="881227"/>
                </a:lnTo>
                <a:lnTo>
                  <a:pt x="589305" y="885913"/>
                </a:lnTo>
                <a:lnTo>
                  <a:pt x="589191" y="890816"/>
                </a:lnTo>
                <a:lnTo>
                  <a:pt x="589457" y="896861"/>
                </a:lnTo>
                <a:lnTo>
                  <a:pt x="592785" y="899883"/>
                </a:lnTo>
                <a:lnTo>
                  <a:pt x="596900" y="899693"/>
                </a:lnTo>
                <a:lnTo>
                  <a:pt x="600176" y="899134"/>
                </a:lnTo>
                <a:lnTo>
                  <a:pt x="602703" y="896416"/>
                </a:lnTo>
                <a:lnTo>
                  <a:pt x="604126" y="896835"/>
                </a:lnTo>
                <a:lnTo>
                  <a:pt x="606844" y="897674"/>
                </a:lnTo>
                <a:lnTo>
                  <a:pt x="608939" y="903973"/>
                </a:lnTo>
                <a:lnTo>
                  <a:pt x="609917" y="906640"/>
                </a:lnTo>
                <a:lnTo>
                  <a:pt x="611022" y="909650"/>
                </a:lnTo>
                <a:lnTo>
                  <a:pt x="612013" y="916101"/>
                </a:lnTo>
                <a:lnTo>
                  <a:pt x="612165" y="922883"/>
                </a:lnTo>
                <a:lnTo>
                  <a:pt x="612279" y="930478"/>
                </a:lnTo>
                <a:lnTo>
                  <a:pt x="610247" y="933450"/>
                </a:lnTo>
                <a:lnTo>
                  <a:pt x="609473" y="934669"/>
                </a:lnTo>
                <a:lnTo>
                  <a:pt x="606158" y="935253"/>
                </a:lnTo>
                <a:lnTo>
                  <a:pt x="603999" y="937704"/>
                </a:lnTo>
                <a:lnTo>
                  <a:pt x="601878" y="941260"/>
                </a:lnTo>
                <a:lnTo>
                  <a:pt x="603072" y="945045"/>
                </a:lnTo>
                <a:lnTo>
                  <a:pt x="609053" y="945527"/>
                </a:lnTo>
                <a:lnTo>
                  <a:pt x="610247" y="949477"/>
                </a:lnTo>
                <a:lnTo>
                  <a:pt x="608037" y="953554"/>
                </a:lnTo>
                <a:lnTo>
                  <a:pt x="604685" y="956398"/>
                </a:lnTo>
                <a:lnTo>
                  <a:pt x="598601" y="955332"/>
                </a:lnTo>
                <a:lnTo>
                  <a:pt x="597103" y="957249"/>
                </a:lnTo>
                <a:lnTo>
                  <a:pt x="594944" y="960018"/>
                </a:lnTo>
                <a:lnTo>
                  <a:pt x="596049" y="967930"/>
                </a:lnTo>
                <a:lnTo>
                  <a:pt x="597103" y="971257"/>
                </a:lnTo>
                <a:lnTo>
                  <a:pt x="598360" y="975194"/>
                </a:lnTo>
                <a:lnTo>
                  <a:pt x="603402" y="982103"/>
                </a:lnTo>
                <a:lnTo>
                  <a:pt x="606539" y="984796"/>
                </a:lnTo>
                <a:lnTo>
                  <a:pt x="609104" y="987005"/>
                </a:lnTo>
                <a:lnTo>
                  <a:pt x="616813" y="987983"/>
                </a:lnTo>
                <a:lnTo>
                  <a:pt x="618629" y="990828"/>
                </a:lnTo>
                <a:lnTo>
                  <a:pt x="620407" y="993698"/>
                </a:lnTo>
                <a:lnTo>
                  <a:pt x="619874" y="1001141"/>
                </a:lnTo>
                <a:lnTo>
                  <a:pt x="618845" y="1004366"/>
                </a:lnTo>
                <a:lnTo>
                  <a:pt x="617994" y="1007084"/>
                </a:lnTo>
                <a:lnTo>
                  <a:pt x="614476" y="1011999"/>
                </a:lnTo>
                <a:lnTo>
                  <a:pt x="612089" y="1013548"/>
                </a:lnTo>
                <a:lnTo>
                  <a:pt x="609282" y="1015339"/>
                </a:lnTo>
                <a:lnTo>
                  <a:pt x="601814" y="1014374"/>
                </a:lnTo>
                <a:lnTo>
                  <a:pt x="599059" y="1016203"/>
                </a:lnTo>
                <a:lnTo>
                  <a:pt x="597471" y="1017257"/>
                </a:lnTo>
                <a:lnTo>
                  <a:pt x="595287" y="1020660"/>
                </a:lnTo>
                <a:lnTo>
                  <a:pt x="593940" y="1024851"/>
                </a:lnTo>
                <a:lnTo>
                  <a:pt x="593928" y="1030020"/>
                </a:lnTo>
                <a:lnTo>
                  <a:pt x="595515" y="1034935"/>
                </a:lnTo>
                <a:lnTo>
                  <a:pt x="598855" y="1039456"/>
                </a:lnTo>
                <a:lnTo>
                  <a:pt x="600976" y="1041069"/>
                </a:lnTo>
                <a:lnTo>
                  <a:pt x="603643" y="1043139"/>
                </a:lnTo>
                <a:lnTo>
                  <a:pt x="610235" y="1046543"/>
                </a:lnTo>
                <a:lnTo>
                  <a:pt x="613537" y="1045921"/>
                </a:lnTo>
                <a:lnTo>
                  <a:pt x="615480" y="1045565"/>
                </a:lnTo>
                <a:lnTo>
                  <a:pt x="618299" y="1042288"/>
                </a:lnTo>
                <a:lnTo>
                  <a:pt x="620522" y="1038669"/>
                </a:lnTo>
                <a:lnTo>
                  <a:pt x="619798" y="1033056"/>
                </a:lnTo>
                <a:lnTo>
                  <a:pt x="623570" y="1030833"/>
                </a:lnTo>
                <a:lnTo>
                  <a:pt x="628675" y="1032192"/>
                </a:lnTo>
                <a:lnTo>
                  <a:pt x="631202" y="1035405"/>
                </a:lnTo>
                <a:lnTo>
                  <a:pt x="630453" y="1039876"/>
                </a:lnTo>
                <a:lnTo>
                  <a:pt x="629602" y="1043279"/>
                </a:lnTo>
                <a:lnTo>
                  <a:pt x="627938" y="1045883"/>
                </a:lnTo>
                <a:lnTo>
                  <a:pt x="625970" y="1048689"/>
                </a:lnTo>
                <a:lnTo>
                  <a:pt x="622642" y="1051115"/>
                </a:lnTo>
                <a:lnTo>
                  <a:pt x="621360" y="1054696"/>
                </a:lnTo>
                <a:lnTo>
                  <a:pt x="621360" y="1058748"/>
                </a:lnTo>
                <a:lnTo>
                  <a:pt x="622236" y="1060424"/>
                </a:lnTo>
                <a:lnTo>
                  <a:pt x="623595" y="1063002"/>
                </a:lnTo>
                <a:lnTo>
                  <a:pt x="629551" y="1065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387191" y="3862202"/>
            <a:ext cx="675556" cy="761446"/>
          </a:xfrm>
          <a:custGeom>
            <a:avLst/>
            <a:gdLst/>
            <a:ahLst/>
            <a:cxnLst/>
            <a:rect l="l" t="t" r="r" b="b"/>
            <a:pathLst>
              <a:path w="990815" h="1116787">
                <a:moveTo>
                  <a:pt x="244309" y="664768"/>
                </a:moveTo>
                <a:lnTo>
                  <a:pt x="242062" y="661339"/>
                </a:lnTo>
                <a:lnTo>
                  <a:pt x="239814" y="657923"/>
                </a:lnTo>
                <a:lnTo>
                  <a:pt x="237705" y="656208"/>
                </a:lnTo>
                <a:lnTo>
                  <a:pt x="235000" y="653973"/>
                </a:lnTo>
                <a:lnTo>
                  <a:pt x="228498" y="650722"/>
                </a:lnTo>
                <a:lnTo>
                  <a:pt x="225031" y="650036"/>
                </a:lnTo>
                <a:lnTo>
                  <a:pt x="222364" y="649516"/>
                </a:lnTo>
                <a:lnTo>
                  <a:pt x="216662" y="649719"/>
                </a:lnTo>
                <a:lnTo>
                  <a:pt x="214160" y="650760"/>
                </a:lnTo>
                <a:lnTo>
                  <a:pt x="212356" y="651510"/>
                </a:lnTo>
                <a:lnTo>
                  <a:pt x="210172" y="655142"/>
                </a:lnTo>
                <a:lnTo>
                  <a:pt x="208368" y="655840"/>
                </a:lnTo>
                <a:lnTo>
                  <a:pt x="205676" y="656894"/>
                </a:lnTo>
                <a:lnTo>
                  <a:pt x="199453" y="657326"/>
                </a:lnTo>
                <a:lnTo>
                  <a:pt x="196773" y="656208"/>
                </a:lnTo>
                <a:lnTo>
                  <a:pt x="195173" y="655523"/>
                </a:lnTo>
                <a:lnTo>
                  <a:pt x="193649" y="651814"/>
                </a:lnTo>
                <a:lnTo>
                  <a:pt x="192062" y="651116"/>
                </a:lnTo>
                <a:lnTo>
                  <a:pt x="190131" y="650303"/>
                </a:lnTo>
                <a:lnTo>
                  <a:pt x="185407" y="649935"/>
                </a:lnTo>
                <a:lnTo>
                  <a:pt x="183718" y="651116"/>
                </a:lnTo>
                <a:lnTo>
                  <a:pt x="182143" y="652246"/>
                </a:lnTo>
                <a:lnTo>
                  <a:pt x="182740" y="657275"/>
                </a:lnTo>
                <a:lnTo>
                  <a:pt x="181178" y="658380"/>
                </a:lnTo>
                <a:lnTo>
                  <a:pt x="178955" y="659955"/>
                </a:lnTo>
                <a:lnTo>
                  <a:pt x="172148" y="660361"/>
                </a:lnTo>
                <a:lnTo>
                  <a:pt x="170307" y="658380"/>
                </a:lnTo>
                <a:lnTo>
                  <a:pt x="169252" y="657263"/>
                </a:lnTo>
                <a:lnTo>
                  <a:pt x="170815" y="653745"/>
                </a:lnTo>
                <a:lnTo>
                  <a:pt x="170662" y="652221"/>
                </a:lnTo>
                <a:lnTo>
                  <a:pt x="170484" y="649897"/>
                </a:lnTo>
                <a:lnTo>
                  <a:pt x="169633" y="645185"/>
                </a:lnTo>
                <a:lnTo>
                  <a:pt x="168490" y="643153"/>
                </a:lnTo>
                <a:lnTo>
                  <a:pt x="167563" y="641489"/>
                </a:lnTo>
                <a:lnTo>
                  <a:pt x="164871" y="638352"/>
                </a:lnTo>
                <a:lnTo>
                  <a:pt x="163068" y="637730"/>
                </a:lnTo>
                <a:lnTo>
                  <a:pt x="160223" y="636739"/>
                </a:lnTo>
                <a:lnTo>
                  <a:pt x="154101" y="638936"/>
                </a:lnTo>
                <a:lnTo>
                  <a:pt x="151091" y="639178"/>
                </a:lnTo>
                <a:lnTo>
                  <a:pt x="148577" y="639368"/>
                </a:lnTo>
                <a:lnTo>
                  <a:pt x="143078" y="640905"/>
                </a:lnTo>
                <a:lnTo>
                  <a:pt x="140944" y="639533"/>
                </a:lnTo>
                <a:lnTo>
                  <a:pt x="138976" y="638276"/>
                </a:lnTo>
                <a:lnTo>
                  <a:pt x="139230" y="632244"/>
                </a:lnTo>
                <a:lnTo>
                  <a:pt x="137325" y="630834"/>
                </a:lnTo>
                <a:lnTo>
                  <a:pt x="134696" y="628853"/>
                </a:lnTo>
                <a:lnTo>
                  <a:pt x="127381" y="630466"/>
                </a:lnTo>
                <a:lnTo>
                  <a:pt x="124282" y="629373"/>
                </a:lnTo>
                <a:lnTo>
                  <a:pt x="120446" y="628027"/>
                </a:lnTo>
                <a:lnTo>
                  <a:pt x="112814" y="624052"/>
                </a:lnTo>
                <a:lnTo>
                  <a:pt x="110515" y="620687"/>
                </a:lnTo>
                <a:lnTo>
                  <a:pt x="108102" y="617194"/>
                </a:lnTo>
                <a:lnTo>
                  <a:pt x="109943" y="607313"/>
                </a:lnTo>
                <a:lnTo>
                  <a:pt x="107251" y="604011"/>
                </a:lnTo>
                <a:lnTo>
                  <a:pt x="105765" y="602195"/>
                </a:lnTo>
                <a:lnTo>
                  <a:pt x="100406" y="601852"/>
                </a:lnTo>
                <a:lnTo>
                  <a:pt x="98539" y="600392"/>
                </a:lnTo>
                <a:lnTo>
                  <a:pt x="96266" y="598589"/>
                </a:lnTo>
                <a:lnTo>
                  <a:pt x="94157" y="592505"/>
                </a:lnTo>
                <a:lnTo>
                  <a:pt x="91655" y="590956"/>
                </a:lnTo>
                <a:lnTo>
                  <a:pt x="88303" y="588911"/>
                </a:lnTo>
                <a:lnTo>
                  <a:pt x="79692" y="590029"/>
                </a:lnTo>
                <a:lnTo>
                  <a:pt x="76085" y="588441"/>
                </a:lnTo>
                <a:lnTo>
                  <a:pt x="73025" y="587070"/>
                </a:lnTo>
                <a:lnTo>
                  <a:pt x="67106" y="583082"/>
                </a:lnTo>
                <a:lnTo>
                  <a:pt x="65582" y="580097"/>
                </a:lnTo>
                <a:lnTo>
                  <a:pt x="63817" y="576694"/>
                </a:lnTo>
                <a:lnTo>
                  <a:pt x="66078" y="568490"/>
                </a:lnTo>
                <a:lnTo>
                  <a:pt x="64833" y="564870"/>
                </a:lnTo>
                <a:lnTo>
                  <a:pt x="63931" y="562165"/>
                </a:lnTo>
                <a:lnTo>
                  <a:pt x="60820" y="556882"/>
                </a:lnTo>
                <a:lnTo>
                  <a:pt x="58318" y="555459"/>
                </a:lnTo>
                <a:lnTo>
                  <a:pt x="56261" y="554266"/>
                </a:lnTo>
                <a:lnTo>
                  <a:pt x="51117" y="555548"/>
                </a:lnTo>
                <a:lnTo>
                  <a:pt x="48895" y="554735"/>
                </a:lnTo>
                <a:lnTo>
                  <a:pt x="45859" y="553618"/>
                </a:lnTo>
                <a:lnTo>
                  <a:pt x="39738" y="550062"/>
                </a:lnTo>
                <a:lnTo>
                  <a:pt x="38379" y="547116"/>
                </a:lnTo>
                <a:lnTo>
                  <a:pt x="36906" y="543801"/>
                </a:lnTo>
                <a:lnTo>
                  <a:pt x="39839" y="536257"/>
                </a:lnTo>
                <a:lnTo>
                  <a:pt x="39814" y="532625"/>
                </a:lnTo>
                <a:lnTo>
                  <a:pt x="39814" y="529983"/>
                </a:lnTo>
                <a:lnTo>
                  <a:pt x="40500" y="524078"/>
                </a:lnTo>
                <a:lnTo>
                  <a:pt x="38747" y="522109"/>
                </a:lnTo>
                <a:lnTo>
                  <a:pt x="37084" y="520242"/>
                </a:lnTo>
                <a:lnTo>
                  <a:pt x="31305" y="520890"/>
                </a:lnTo>
                <a:lnTo>
                  <a:pt x="28968" y="519938"/>
                </a:lnTo>
                <a:lnTo>
                  <a:pt x="26098" y="518769"/>
                </a:lnTo>
                <a:lnTo>
                  <a:pt x="20002" y="516102"/>
                </a:lnTo>
                <a:lnTo>
                  <a:pt x="18478" y="513422"/>
                </a:lnTo>
                <a:lnTo>
                  <a:pt x="16751" y="510425"/>
                </a:lnTo>
                <a:lnTo>
                  <a:pt x="19164" y="502907"/>
                </a:lnTo>
                <a:lnTo>
                  <a:pt x="18097" y="499643"/>
                </a:lnTo>
                <a:lnTo>
                  <a:pt x="16814" y="495668"/>
                </a:lnTo>
                <a:lnTo>
                  <a:pt x="12128" y="488213"/>
                </a:lnTo>
                <a:lnTo>
                  <a:pt x="8661" y="485876"/>
                </a:lnTo>
                <a:lnTo>
                  <a:pt x="6896" y="484657"/>
                </a:lnTo>
                <a:lnTo>
                  <a:pt x="3352" y="484517"/>
                </a:lnTo>
                <a:lnTo>
                  <a:pt x="0" y="484250"/>
                </a:lnTo>
                <a:lnTo>
                  <a:pt x="87934" y="407225"/>
                </a:lnTo>
                <a:lnTo>
                  <a:pt x="88874" y="398348"/>
                </a:lnTo>
                <a:lnTo>
                  <a:pt x="89014" y="395389"/>
                </a:lnTo>
                <a:lnTo>
                  <a:pt x="89103" y="393014"/>
                </a:lnTo>
                <a:lnTo>
                  <a:pt x="87909" y="387959"/>
                </a:lnTo>
                <a:lnTo>
                  <a:pt x="89014" y="385851"/>
                </a:lnTo>
                <a:lnTo>
                  <a:pt x="90093" y="383730"/>
                </a:lnTo>
                <a:lnTo>
                  <a:pt x="95021" y="381927"/>
                </a:lnTo>
                <a:lnTo>
                  <a:pt x="96862" y="380415"/>
                </a:lnTo>
                <a:lnTo>
                  <a:pt x="98806" y="378777"/>
                </a:lnTo>
                <a:lnTo>
                  <a:pt x="101714" y="374408"/>
                </a:lnTo>
                <a:lnTo>
                  <a:pt x="103974" y="373278"/>
                </a:lnTo>
                <a:lnTo>
                  <a:pt x="106603" y="371995"/>
                </a:lnTo>
                <a:lnTo>
                  <a:pt x="112763" y="370954"/>
                </a:lnTo>
                <a:lnTo>
                  <a:pt x="115582" y="371703"/>
                </a:lnTo>
                <a:lnTo>
                  <a:pt x="117081" y="372135"/>
                </a:lnTo>
                <a:lnTo>
                  <a:pt x="119062" y="375056"/>
                </a:lnTo>
                <a:lnTo>
                  <a:pt x="120535" y="375577"/>
                </a:lnTo>
                <a:lnTo>
                  <a:pt x="122910" y="376402"/>
                </a:lnTo>
                <a:lnTo>
                  <a:pt x="128473" y="376808"/>
                </a:lnTo>
                <a:lnTo>
                  <a:pt x="130695" y="375577"/>
                </a:lnTo>
                <a:lnTo>
                  <a:pt x="133807" y="373824"/>
                </a:lnTo>
                <a:lnTo>
                  <a:pt x="136080" y="366280"/>
                </a:lnTo>
                <a:lnTo>
                  <a:pt x="138188" y="363372"/>
                </a:lnTo>
                <a:lnTo>
                  <a:pt x="139750" y="361226"/>
                </a:lnTo>
                <a:lnTo>
                  <a:pt x="142976" y="356895"/>
                </a:lnTo>
                <a:lnTo>
                  <a:pt x="145084" y="355269"/>
                </a:lnTo>
                <a:lnTo>
                  <a:pt x="147116" y="353694"/>
                </a:lnTo>
                <a:lnTo>
                  <a:pt x="152717" y="352793"/>
                </a:lnTo>
                <a:lnTo>
                  <a:pt x="154368" y="350812"/>
                </a:lnTo>
                <a:lnTo>
                  <a:pt x="156044" y="348792"/>
                </a:lnTo>
                <a:lnTo>
                  <a:pt x="157657" y="343242"/>
                </a:lnTo>
                <a:lnTo>
                  <a:pt x="157137" y="340652"/>
                </a:lnTo>
                <a:lnTo>
                  <a:pt x="156832" y="339166"/>
                </a:lnTo>
                <a:lnTo>
                  <a:pt x="153885" y="337273"/>
                </a:lnTo>
                <a:lnTo>
                  <a:pt x="153416" y="335838"/>
                </a:lnTo>
                <a:lnTo>
                  <a:pt x="152831" y="334136"/>
                </a:lnTo>
                <a:lnTo>
                  <a:pt x="152527" y="330199"/>
                </a:lnTo>
                <a:lnTo>
                  <a:pt x="153517" y="328714"/>
                </a:lnTo>
                <a:lnTo>
                  <a:pt x="154266" y="327532"/>
                </a:lnTo>
                <a:lnTo>
                  <a:pt x="157187" y="326262"/>
                </a:lnTo>
                <a:lnTo>
                  <a:pt x="158597" y="326288"/>
                </a:lnTo>
                <a:lnTo>
                  <a:pt x="159867" y="326313"/>
                </a:lnTo>
                <a:lnTo>
                  <a:pt x="161836" y="328307"/>
                </a:lnTo>
                <a:lnTo>
                  <a:pt x="163068" y="328587"/>
                </a:lnTo>
                <a:lnTo>
                  <a:pt x="165493" y="329095"/>
                </a:lnTo>
                <a:lnTo>
                  <a:pt x="170637" y="327101"/>
                </a:lnTo>
                <a:lnTo>
                  <a:pt x="172974" y="327977"/>
                </a:lnTo>
                <a:lnTo>
                  <a:pt x="174485" y="328561"/>
                </a:lnTo>
                <a:lnTo>
                  <a:pt x="176022" y="332041"/>
                </a:lnTo>
                <a:lnTo>
                  <a:pt x="177546" y="332562"/>
                </a:lnTo>
                <a:lnTo>
                  <a:pt x="179755" y="333298"/>
                </a:lnTo>
                <a:lnTo>
                  <a:pt x="185216" y="333095"/>
                </a:lnTo>
                <a:lnTo>
                  <a:pt x="186753" y="331368"/>
                </a:lnTo>
                <a:lnTo>
                  <a:pt x="188518" y="329323"/>
                </a:lnTo>
                <a:lnTo>
                  <a:pt x="187452" y="323113"/>
                </a:lnTo>
                <a:lnTo>
                  <a:pt x="186753" y="320497"/>
                </a:lnTo>
                <a:lnTo>
                  <a:pt x="185928" y="317601"/>
                </a:lnTo>
                <a:lnTo>
                  <a:pt x="182295" y="312661"/>
                </a:lnTo>
                <a:lnTo>
                  <a:pt x="180555" y="310222"/>
                </a:lnTo>
                <a:lnTo>
                  <a:pt x="177850" y="306362"/>
                </a:lnTo>
                <a:lnTo>
                  <a:pt x="170180" y="300037"/>
                </a:lnTo>
                <a:lnTo>
                  <a:pt x="168490" y="295605"/>
                </a:lnTo>
                <a:lnTo>
                  <a:pt x="166890" y="291414"/>
                </a:lnTo>
                <a:lnTo>
                  <a:pt x="166522" y="281978"/>
                </a:lnTo>
                <a:lnTo>
                  <a:pt x="167779" y="277672"/>
                </a:lnTo>
                <a:lnTo>
                  <a:pt x="169291" y="272478"/>
                </a:lnTo>
                <a:lnTo>
                  <a:pt x="177660" y="264731"/>
                </a:lnTo>
                <a:lnTo>
                  <a:pt x="180086" y="259905"/>
                </a:lnTo>
                <a:lnTo>
                  <a:pt x="182714" y="254698"/>
                </a:lnTo>
                <a:lnTo>
                  <a:pt x="186410" y="243509"/>
                </a:lnTo>
                <a:lnTo>
                  <a:pt x="187706" y="237794"/>
                </a:lnTo>
                <a:lnTo>
                  <a:pt x="188798" y="232956"/>
                </a:lnTo>
                <a:lnTo>
                  <a:pt x="187325" y="222300"/>
                </a:lnTo>
                <a:lnTo>
                  <a:pt x="189877" y="218033"/>
                </a:lnTo>
                <a:lnTo>
                  <a:pt x="191249" y="215760"/>
                </a:lnTo>
                <a:lnTo>
                  <a:pt x="197167" y="214236"/>
                </a:lnTo>
                <a:lnTo>
                  <a:pt x="198755" y="212077"/>
                </a:lnTo>
                <a:lnTo>
                  <a:pt x="200469" y="209740"/>
                </a:lnTo>
                <a:lnTo>
                  <a:pt x="201460" y="203847"/>
                </a:lnTo>
                <a:lnTo>
                  <a:pt x="202018" y="201015"/>
                </a:lnTo>
                <a:lnTo>
                  <a:pt x="202780" y="197040"/>
                </a:lnTo>
                <a:lnTo>
                  <a:pt x="202857" y="188861"/>
                </a:lnTo>
                <a:lnTo>
                  <a:pt x="203657" y="184873"/>
                </a:lnTo>
                <a:lnTo>
                  <a:pt x="204444" y="180847"/>
                </a:lnTo>
                <a:lnTo>
                  <a:pt x="207340" y="173113"/>
                </a:lnTo>
                <a:lnTo>
                  <a:pt x="208368" y="169125"/>
                </a:lnTo>
                <a:lnTo>
                  <a:pt x="209207" y="165798"/>
                </a:lnTo>
                <a:lnTo>
                  <a:pt x="209905" y="158864"/>
                </a:lnTo>
                <a:lnTo>
                  <a:pt x="211251" y="155714"/>
                </a:lnTo>
                <a:lnTo>
                  <a:pt x="217996" y="145056"/>
                </a:lnTo>
                <a:lnTo>
                  <a:pt x="225645" y="134592"/>
                </a:lnTo>
                <a:lnTo>
                  <a:pt x="225945" y="134137"/>
                </a:lnTo>
                <a:lnTo>
                  <a:pt x="227876" y="131165"/>
                </a:lnTo>
                <a:lnTo>
                  <a:pt x="231254" y="124840"/>
                </a:lnTo>
                <a:lnTo>
                  <a:pt x="233387" y="122008"/>
                </a:lnTo>
                <a:lnTo>
                  <a:pt x="234670" y="120256"/>
                </a:lnTo>
                <a:lnTo>
                  <a:pt x="237109" y="115785"/>
                </a:lnTo>
                <a:lnTo>
                  <a:pt x="239280" y="115493"/>
                </a:lnTo>
                <a:lnTo>
                  <a:pt x="241452" y="115176"/>
                </a:lnTo>
                <a:lnTo>
                  <a:pt x="245021" y="118757"/>
                </a:lnTo>
                <a:lnTo>
                  <a:pt x="246761" y="120078"/>
                </a:lnTo>
                <a:lnTo>
                  <a:pt x="250456" y="122834"/>
                </a:lnTo>
                <a:lnTo>
                  <a:pt x="256489" y="130200"/>
                </a:lnTo>
                <a:lnTo>
                  <a:pt x="260540" y="132397"/>
                </a:lnTo>
                <a:lnTo>
                  <a:pt x="263232" y="133845"/>
                </a:lnTo>
                <a:lnTo>
                  <a:pt x="269405" y="136118"/>
                </a:lnTo>
                <a:lnTo>
                  <a:pt x="272389" y="135547"/>
                </a:lnTo>
                <a:lnTo>
                  <a:pt x="277368" y="134581"/>
                </a:lnTo>
                <a:lnTo>
                  <a:pt x="284607" y="126568"/>
                </a:lnTo>
                <a:lnTo>
                  <a:pt x="288556" y="123456"/>
                </a:lnTo>
                <a:lnTo>
                  <a:pt x="291338" y="121297"/>
                </a:lnTo>
                <a:lnTo>
                  <a:pt x="296557" y="116547"/>
                </a:lnTo>
                <a:lnTo>
                  <a:pt x="299466" y="114515"/>
                </a:lnTo>
                <a:lnTo>
                  <a:pt x="303987" y="111328"/>
                </a:lnTo>
                <a:lnTo>
                  <a:pt x="313639" y="105765"/>
                </a:lnTo>
                <a:lnTo>
                  <a:pt x="318541" y="103162"/>
                </a:lnTo>
                <a:lnTo>
                  <a:pt x="323380" y="100622"/>
                </a:lnTo>
                <a:lnTo>
                  <a:pt x="333375" y="96240"/>
                </a:lnTo>
                <a:lnTo>
                  <a:pt x="338340" y="93979"/>
                </a:lnTo>
                <a:lnTo>
                  <a:pt x="343941" y="91452"/>
                </a:lnTo>
                <a:lnTo>
                  <a:pt x="355892" y="87731"/>
                </a:lnTo>
                <a:lnTo>
                  <a:pt x="360819" y="84086"/>
                </a:lnTo>
                <a:lnTo>
                  <a:pt x="363880" y="81800"/>
                </a:lnTo>
                <a:lnTo>
                  <a:pt x="367995" y="75158"/>
                </a:lnTo>
                <a:lnTo>
                  <a:pt x="370713" y="72478"/>
                </a:lnTo>
                <a:lnTo>
                  <a:pt x="374205" y="69024"/>
                </a:lnTo>
                <a:lnTo>
                  <a:pt x="381431" y="62293"/>
                </a:lnTo>
                <a:lnTo>
                  <a:pt x="385711" y="59918"/>
                </a:lnTo>
                <a:lnTo>
                  <a:pt x="387921" y="58686"/>
                </a:lnTo>
                <a:lnTo>
                  <a:pt x="392811" y="56794"/>
                </a:lnTo>
                <a:lnTo>
                  <a:pt x="395363" y="56781"/>
                </a:lnTo>
                <a:lnTo>
                  <a:pt x="397573" y="56768"/>
                </a:lnTo>
                <a:lnTo>
                  <a:pt x="401637" y="59093"/>
                </a:lnTo>
                <a:lnTo>
                  <a:pt x="403847" y="59435"/>
                </a:lnTo>
                <a:lnTo>
                  <a:pt x="408419" y="60185"/>
                </a:lnTo>
                <a:lnTo>
                  <a:pt x="417766" y="59804"/>
                </a:lnTo>
                <a:lnTo>
                  <a:pt x="422402" y="59677"/>
                </a:lnTo>
                <a:lnTo>
                  <a:pt x="428675" y="59486"/>
                </a:lnTo>
                <a:lnTo>
                  <a:pt x="441096" y="57391"/>
                </a:lnTo>
                <a:lnTo>
                  <a:pt x="447306" y="57988"/>
                </a:lnTo>
                <a:lnTo>
                  <a:pt x="450672" y="58305"/>
                </a:lnTo>
                <a:lnTo>
                  <a:pt x="457022" y="60909"/>
                </a:lnTo>
                <a:lnTo>
                  <a:pt x="460375" y="61366"/>
                </a:lnTo>
                <a:lnTo>
                  <a:pt x="463600" y="61785"/>
                </a:lnTo>
                <a:lnTo>
                  <a:pt x="470166" y="62001"/>
                </a:lnTo>
                <a:lnTo>
                  <a:pt x="473417" y="61594"/>
                </a:lnTo>
                <a:lnTo>
                  <a:pt x="478116" y="61048"/>
                </a:lnTo>
                <a:lnTo>
                  <a:pt x="487222" y="58115"/>
                </a:lnTo>
                <a:lnTo>
                  <a:pt x="491756" y="56781"/>
                </a:lnTo>
                <a:lnTo>
                  <a:pt x="503710" y="52514"/>
                </a:lnTo>
                <a:lnTo>
                  <a:pt x="516028" y="48670"/>
                </a:lnTo>
                <a:lnTo>
                  <a:pt x="516636" y="48564"/>
                </a:lnTo>
                <a:lnTo>
                  <a:pt x="519518" y="48094"/>
                </a:lnTo>
                <a:lnTo>
                  <a:pt x="525538" y="49593"/>
                </a:lnTo>
                <a:lnTo>
                  <a:pt x="528243" y="48564"/>
                </a:lnTo>
                <a:lnTo>
                  <a:pt x="532447" y="46977"/>
                </a:lnTo>
                <a:lnTo>
                  <a:pt x="537730" y="38696"/>
                </a:lnTo>
                <a:lnTo>
                  <a:pt x="541782" y="36715"/>
                </a:lnTo>
                <a:lnTo>
                  <a:pt x="545185" y="35039"/>
                </a:lnTo>
                <a:lnTo>
                  <a:pt x="552970" y="34188"/>
                </a:lnTo>
                <a:lnTo>
                  <a:pt x="556768" y="33807"/>
                </a:lnTo>
                <a:lnTo>
                  <a:pt x="562102" y="33312"/>
                </a:lnTo>
                <a:lnTo>
                  <a:pt x="573062" y="35090"/>
                </a:lnTo>
                <a:lnTo>
                  <a:pt x="578269" y="33807"/>
                </a:lnTo>
                <a:lnTo>
                  <a:pt x="582739" y="32715"/>
                </a:lnTo>
                <a:lnTo>
                  <a:pt x="590296" y="26822"/>
                </a:lnTo>
                <a:lnTo>
                  <a:pt x="594702" y="25374"/>
                </a:lnTo>
                <a:lnTo>
                  <a:pt x="597496" y="24447"/>
                </a:lnTo>
                <a:lnTo>
                  <a:pt x="603364" y="23812"/>
                </a:lnTo>
                <a:lnTo>
                  <a:pt x="606298" y="23431"/>
                </a:lnTo>
                <a:lnTo>
                  <a:pt x="610743" y="22859"/>
                </a:lnTo>
                <a:lnTo>
                  <a:pt x="619950" y="23291"/>
                </a:lnTo>
                <a:lnTo>
                  <a:pt x="624166" y="21729"/>
                </a:lnTo>
                <a:lnTo>
                  <a:pt x="627214" y="20612"/>
                </a:lnTo>
                <a:lnTo>
                  <a:pt x="632345" y="16370"/>
                </a:lnTo>
                <a:lnTo>
                  <a:pt x="634809" y="14236"/>
                </a:lnTo>
                <a:lnTo>
                  <a:pt x="636905" y="12433"/>
                </a:lnTo>
                <a:lnTo>
                  <a:pt x="640283" y="7886"/>
                </a:lnTo>
                <a:lnTo>
                  <a:pt x="642518" y="6273"/>
                </a:lnTo>
                <a:lnTo>
                  <a:pt x="644931" y="4559"/>
                </a:lnTo>
                <a:lnTo>
                  <a:pt x="651027" y="1790"/>
                </a:lnTo>
                <a:lnTo>
                  <a:pt x="655167" y="0"/>
                </a:lnTo>
                <a:lnTo>
                  <a:pt x="654291" y="5778"/>
                </a:lnTo>
                <a:lnTo>
                  <a:pt x="656259" y="16268"/>
                </a:lnTo>
                <a:lnTo>
                  <a:pt x="655332" y="21501"/>
                </a:lnTo>
                <a:lnTo>
                  <a:pt x="654875" y="24104"/>
                </a:lnTo>
                <a:lnTo>
                  <a:pt x="653110" y="29171"/>
                </a:lnTo>
                <a:lnTo>
                  <a:pt x="651713" y="31407"/>
                </a:lnTo>
                <a:lnTo>
                  <a:pt x="649541" y="34848"/>
                </a:lnTo>
                <a:lnTo>
                  <a:pt x="643763" y="40805"/>
                </a:lnTo>
                <a:lnTo>
                  <a:pt x="640359" y="43002"/>
                </a:lnTo>
                <a:lnTo>
                  <a:pt x="637984" y="44538"/>
                </a:lnTo>
                <a:lnTo>
                  <a:pt x="629742" y="46875"/>
                </a:lnTo>
                <a:lnTo>
                  <a:pt x="629742" y="74536"/>
                </a:lnTo>
                <a:lnTo>
                  <a:pt x="638797" y="74536"/>
                </a:lnTo>
                <a:lnTo>
                  <a:pt x="642175" y="77469"/>
                </a:lnTo>
                <a:lnTo>
                  <a:pt x="643255" y="78511"/>
                </a:lnTo>
                <a:lnTo>
                  <a:pt x="646226" y="81406"/>
                </a:lnTo>
                <a:lnTo>
                  <a:pt x="651637" y="87706"/>
                </a:lnTo>
                <a:lnTo>
                  <a:pt x="654621" y="90601"/>
                </a:lnTo>
                <a:lnTo>
                  <a:pt x="658939" y="94843"/>
                </a:lnTo>
                <a:lnTo>
                  <a:pt x="667562" y="103581"/>
                </a:lnTo>
                <a:lnTo>
                  <a:pt x="672731" y="106781"/>
                </a:lnTo>
                <a:lnTo>
                  <a:pt x="677430" y="109702"/>
                </a:lnTo>
                <a:lnTo>
                  <a:pt x="687882" y="113830"/>
                </a:lnTo>
                <a:lnTo>
                  <a:pt x="693293" y="114998"/>
                </a:lnTo>
                <a:lnTo>
                  <a:pt x="697560" y="115938"/>
                </a:lnTo>
                <a:lnTo>
                  <a:pt x="706488" y="115315"/>
                </a:lnTo>
                <a:lnTo>
                  <a:pt x="710831" y="115836"/>
                </a:lnTo>
                <a:lnTo>
                  <a:pt x="715492" y="116408"/>
                </a:lnTo>
                <a:lnTo>
                  <a:pt x="724852" y="117665"/>
                </a:lnTo>
                <a:lnTo>
                  <a:pt x="729157" y="119456"/>
                </a:lnTo>
                <a:lnTo>
                  <a:pt x="734822" y="121856"/>
                </a:lnTo>
                <a:lnTo>
                  <a:pt x="743572" y="131559"/>
                </a:lnTo>
                <a:lnTo>
                  <a:pt x="749427" y="133349"/>
                </a:lnTo>
                <a:lnTo>
                  <a:pt x="749693" y="133426"/>
                </a:lnTo>
                <a:lnTo>
                  <a:pt x="749820" y="133464"/>
                </a:lnTo>
                <a:lnTo>
                  <a:pt x="749820" y="343204"/>
                </a:lnTo>
                <a:lnTo>
                  <a:pt x="751522" y="345744"/>
                </a:lnTo>
                <a:lnTo>
                  <a:pt x="753745" y="348589"/>
                </a:lnTo>
                <a:lnTo>
                  <a:pt x="755421" y="349059"/>
                </a:lnTo>
                <a:lnTo>
                  <a:pt x="758393" y="349884"/>
                </a:lnTo>
                <a:lnTo>
                  <a:pt x="764781" y="347014"/>
                </a:lnTo>
                <a:lnTo>
                  <a:pt x="767016" y="344881"/>
                </a:lnTo>
                <a:lnTo>
                  <a:pt x="769099" y="342899"/>
                </a:lnTo>
                <a:lnTo>
                  <a:pt x="768985" y="335813"/>
                </a:lnTo>
                <a:lnTo>
                  <a:pt x="771372" y="334200"/>
                </a:lnTo>
                <a:lnTo>
                  <a:pt x="774649" y="331990"/>
                </a:lnTo>
                <a:lnTo>
                  <a:pt x="783310" y="333222"/>
                </a:lnTo>
                <a:lnTo>
                  <a:pt x="787133" y="334200"/>
                </a:lnTo>
                <a:lnTo>
                  <a:pt x="789851" y="334911"/>
                </a:lnTo>
                <a:lnTo>
                  <a:pt x="794194" y="339051"/>
                </a:lnTo>
                <a:lnTo>
                  <a:pt x="796925" y="339623"/>
                </a:lnTo>
                <a:lnTo>
                  <a:pt x="800176" y="340334"/>
                </a:lnTo>
                <a:lnTo>
                  <a:pt x="806843" y="338696"/>
                </a:lnTo>
                <a:lnTo>
                  <a:pt x="810145" y="338543"/>
                </a:lnTo>
                <a:lnTo>
                  <a:pt x="814908" y="338340"/>
                </a:lnTo>
                <a:lnTo>
                  <a:pt x="824712" y="336867"/>
                </a:lnTo>
                <a:lnTo>
                  <a:pt x="829195" y="338543"/>
                </a:lnTo>
                <a:lnTo>
                  <a:pt x="832053" y="339623"/>
                </a:lnTo>
                <a:lnTo>
                  <a:pt x="835545" y="345617"/>
                </a:lnTo>
                <a:lnTo>
                  <a:pt x="838403" y="346709"/>
                </a:lnTo>
                <a:lnTo>
                  <a:pt x="841870" y="348005"/>
                </a:lnTo>
                <a:lnTo>
                  <a:pt x="849439" y="347129"/>
                </a:lnTo>
                <a:lnTo>
                  <a:pt x="853109" y="346709"/>
                </a:lnTo>
                <a:lnTo>
                  <a:pt x="856310" y="346328"/>
                </a:lnTo>
                <a:lnTo>
                  <a:pt x="862558" y="344157"/>
                </a:lnTo>
                <a:lnTo>
                  <a:pt x="865784" y="343801"/>
                </a:lnTo>
                <a:lnTo>
                  <a:pt x="869099" y="343433"/>
                </a:lnTo>
                <a:lnTo>
                  <a:pt x="876300" y="342099"/>
                </a:lnTo>
                <a:lnTo>
                  <a:pt x="879182" y="343801"/>
                </a:lnTo>
                <a:lnTo>
                  <a:pt x="881113" y="344931"/>
                </a:lnTo>
                <a:lnTo>
                  <a:pt x="881634" y="350469"/>
                </a:lnTo>
                <a:lnTo>
                  <a:pt x="883539" y="351586"/>
                </a:lnTo>
                <a:lnTo>
                  <a:pt x="885647" y="352831"/>
                </a:lnTo>
                <a:lnTo>
                  <a:pt x="891006" y="352374"/>
                </a:lnTo>
                <a:lnTo>
                  <a:pt x="893330" y="351586"/>
                </a:lnTo>
                <a:lnTo>
                  <a:pt x="894905" y="351053"/>
                </a:lnTo>
                <a:lnTo>
                  <a:pt x="897343" y="348691"/>
                </a:lnTo>
                <a:lnTo>
                  <a:pt x="898601" y="347611"/>
                </a:lnTo>
                <a:lnTo>
                  <a:pt x="900391" y="346049"/>
                </a:lnTo>
                <a:lnTo>
                  <a:pt x="903236" y="341820"/>
                </a:lnTo>
                <a:lnTo>
                  <a:pt x="905471" y="340906"/>
                </a:lnTo>
                <a:lnTo>
                  <a:pt x="908989" y="339458"/>
                </a:lnTo>
                <a:lnTo>
                  <a:pt x="917105" y="339610"/>
                </a:lnTo>
                <a:lnTo>
                  <a:pt x="920686" y="340906"/>
                </a:lnTo>
                <a:lnTo>
                  <a:pt x="923772" y="342023"/>
                </a:lnTo>
                <a:lnTo>
                  <a:pt x="927735" y="348132"/>
                </a:lnTo>
                <a:lnTo>
                  <a:pt x="930846" y="349237"/>
                </a:lnTo>
                <a:lnTo>
                  <a:pt x="934148" y="350431"/>
                </a:lnTo>
                <a:lnTo>
                  <a:pt x="941743" y="347827"/>
                </a:lnTo>
                <a:lnTo>
                  <a:pt x="944968" y="349237"/>
                </a:lnTo>
                <a:lnTo>
                  <a:pt x="948385" y="350735"/>
                </a:lnTo>
                <a:lnTo>
                  <a:pt x="953198" y="357060"/>
                </a:lnTo>
                <a:lnTo>
                  <a:pt x="955128" y="360286"/>
                </a:lnTo>
                <a:lnTo>
                  <a:pt x="956843" y="363245"/>
                </a:lnTo>
                <a:lnTo>
                  <a:pt x="958926" y="369950"/>
                </a:lnTo>
                <a:lnTo>
                  <a:pt x="959472" y="373341"/>
                </a:lnTo>
                <a:lnTo>
                  <a:pt x="959751" y="375081"/>
                </a:lnTo>
                <a:lnTo>
                  <a:pt x="958545" y="378891"/>
                </a:lnTo>
                <a:lnTo>
                  <a:pt x="959472" y="380415"/>
                </a:lnTo>
                <a:lnTo>
                  <a:pt x="960513" y="382142"/>
                </a:lnTo>
                <a:lnTo>
                  <a:pt x="964780" y="383222"/>
                </a:lnTo>
                <a:lnTo>
                  <a:pt x="966520" y="384213"/>
                </a:lnTo>
                <a:lnTo>
                  <a:pt x="968286" y="385216"/>
                </a:lnTo>
                <a:lnTo>
                  <a:pt x="972807" y="386460"/>
                </a:lnTo>
                <a:lnTo>
                  <a:pt x="973404" y="388378"/>
                </a:lnTo>
                <a:lnTo>
                  <a:pt x="973937" y="390093"/>
                </a:lnTo>
                <a:lnTo>
                  <a:pt x="971816" y="393687"/>
                </a:lnTo>
                <a:lnTo>
                  <a:pt x="970534" y="394906"/>
                </a:lnTo>
                <a:lnTo>
                  <a:pt x="969619" y="395719"/>
                </a:lnTo>
                <a:lnTo>
                  <a:pt x="966495" y="395452"/>
                </a:lnTo>
                <a:lnTo>
                  <a:pt x="965974" y="396544"/>
                </a:lnTo>
                <a:lnTo>
                  <a:pt x="964958" y="398652"/>
                </a:lnTo>
                <a:lnTo>
                  <a:pt x="967359" y="403821"/>
                </a:lnTo>
                <a:lnTo>
                  <a:pt x="969048" y="405422"/>
                </a:lnTo>
                <a:lnTo>
                  <a:pt x="970280" y="406526"/>
                </a:lnTo>
                <a:lnTo>
                  <a:pt x="973874" y="406450"/>
                </a:lnTo>
                <a:lnTo>
                  <a:pt x="975398" y="407047"/>
                </a:lnTo>
                <a:lnTo>
                  <a:pt x="977239" y="407771"/>
                </a:lnTo>
                <a:lnTo>
                  <a:pt x="981290" y="409155"/>
                </a:lnTo>
                <a:lnTo>
                  <a:pt x="982268" y="410844"/>
                </a:lnTo>
                <a:lnTo>
                  <a:pt x="983361" y="412673"/>
                </a:lnTo>
                <a:lnTo>
                  <a:pt x="983653" y="417715"/>
                </a:lnTo>
                <a:lnTo>
                  <a:pt x="982268" y="419353"/>
                </a:lnTo>
                <a:lnTo>
                  <a:pt x="980948" y="421004"/>
                </a:lnTo>
                <a:lnTo>
                  <a:pt x="975499" y="419531"/>
                </a:lnTo>
                <a:lnTo>
                  <a:pt x="973950" y="421004"/>
                </a:lnTo>
                <a:lnTo>
                  <a:pt x="972121" y="422719"/>
                </a:lnTo>
                <a:lnTo>
                  <a:pt x="971270" y="428269"/>
                </a:lnTo>
                <a:lnTo>
                  <a:pt x="971423" y="430783"/>
                </a:lnTo>
                <a:lnTo>
                  <a:pt x="971575" y="433311"/>
                </a:lnTo>
                <a:lnTo>
                  <a:pt x="974153" y="437845"/>
                </a:lnTo>
                <a:lnTo>
                  <a:pt x="975055" y="440207"/>
                </a:lnTo>
                <a:lnTo>
                  <a:pt x="975893" y="442467"/>
                </a:lnTo>
                <a:lnTo>
                  <a:pt x="978827" y="446862"/>
                </a:lnTo>
                <a:lnTo>
                  <a:pt x="978496" y="449262"/>
                </a:lnTo>
                <a:lnTo>
                  <a:pt x="978319" y="450545"/>
                </a:lnTo>
                <a:lnTo>
                  <a:pt x="976566" y="452843"/>
                </a:lnTo>
                <a:lnTo>
                  <a:pt x="975398" y="453440"/>
                </a:lnTo>
                <a:lnTo>
                  <a:pt x="973861" y="454215"/>
                </a:lnTo>
                <a:lnTo>
                  <a:pt x="969759" y="452234"/>
                </a:lnTo>
                <a:lnTo>
                  <a:pt x="968502" y="453440"/>
                </a:lnTo>
                <a:lnTo>
                  <a:pt x="966762" y="455193"/>
                </a:lnTo>
                <a:lnTo>
                  <a:pt x="967359" y="461111"/>
                </a:lnTo>
                <a:lnTo>
                  <a:pt x="968349" y="463410"/>
                </a:lnTo>
                <a:lnTo>
                  <a:pt x="969518" y="466051"/>
                </a:lnTo>
                <a:lnTo>
                  <a:pt x="974648" y="469404"/>
                </a:lnTo>
                <a:lnTo>
                  <a:pt x="977036" y="471017"/>
                </a:lnTo>
                <a:lnTo>
                  <a:pt x="978814" y="472198"/>
                </a:lnTo>
                <a:lnTo>
                  <a:pt x="983119" y="473328"/>
                </a:lnTo>
                <a:lnTo>
                  <a:pt x="984656" y="474827"/>
                </a:lnTo>
                <a:lnTo>
                  <a:pt x="986955" y="477037"/>
                </a:lnTo>
                <a:lnTo>
                  <a:pt x="990790" y="482841"/>
                </a:lnTo>
                <a:lnTo>
                  <a:pt x="990803" y="486054"/>
                </a:lnTo>
                <a:lnTo>
                  <a:pt x="990815" y="487692"/>
                </a:lnTo>
                <a:lnTo>
                  <a:pt x="989063" y="490867"/>
                </a:lnTo>
                <a:lnTo>
                  <a:pt x="987742" y="491845"/>
                </a:lnTo>
                <a:lnTo>
                  <a:pt x="985989" y="493166"/>
                </a:lnTo>
                <a:lnTo>
                  <a:pt x="981354" y="494017"/>
                </a:lnTo>
                <a:lnTo>
                  <a:pt x="979208" y="493661"/>
                </a:lnTo>
                <a:lnTo>
                  <a:pt x="976731" y="493267"/>
                </a:lnTo>
                <a:lnTo>
                  <a:pt x="972997" y="489076"/>
                </a:lnTo>
                <a:lnTo>
                  <a:pt x="970534" y="488594"/>
                </a:lnTo>
                <a:lnTo>
                  <a:pt x="968324" y="488149"/>
                </a:lnTo>
                <a:lnTo>
                  <a:pt x="963345" y="488429"/>
                </a:lnTo>
                <a:lnTo>
                  <a:pt x="961631" y="489864"/>
                </a:lnTo>
                <a:lnTo>
                  <a:pt x="959523" y="491604"/>
                </a:lnTo>
                <a:lnTo>
                  <a:pt x="959853" y="498030"/>
                </a:lnTo>
                <a:lnTo>
                  <a:pt x="958202" y="500189"/>
                </a:lnTo>
                <a:lnTo>
                  <a:pt x="956830" y="501954"/>
                </a:lnTo>
                <a:lnTo>
                  <a:pt x="952906" y="504443"/>
                </a:lnTo>
                <a:lnTo>
                  <a:pt x="950772" y="505066"/>
                </a:lnTo>
                <a:lnTo>
                  <a:pt x="948461" y="505764"/>
                </a:lnTo>
                <a:lnTo>
                  <a:pt x="943546" y="505498"/>
                </a:lnTo>
                <a:lnTo>
                  <a:pt x="941158" y="505066"/>
                </a:lnTo>
                <a:lnTo>
                  <a:pt x="938809" y="504672"/>
                </a:lnTo>
                <a:lnTo>
                  <a:pt x="933500" y="503796"/>
                </a:lnTo>
                <a:lnTo>
                  <a:pt x="932091" y="501815"/>
                </a:lnTo>
                <a:lnTo>
                  <a:pt x="930948" y="500189"/>
                </a:lnTo>
                <a:lnTo>
                  <a:pt x="933132" y="495541"/>
                </a:lnTo>
                <a:lnTo>
                  <a:pt x="932091" y="493852"/>
                </a:lnTo>
                <a:lnTo>
                  <a:pt x="931176" y="492328"/>
                </a:lnTo>
                <a:lnTo>
                  <a:pt x="927544" y="490689"/>
                </a:lnTo>
                <a:lnTo>
                  <a:pt x="925753" y="490588"/>
                </a:lnTo>
                <a:lnTo>
                  <a:pt x="923798" y="490461"/>
                </a:lnTo>
                <a:lnTo>
                  <a:pt x="919759" y="491934"/>
                </a:lnTo>
                <a:lnTo>
                  <a:pt x="918324" y="493306"/>
                </a:lnTo>
                <a:lnTo>
                  <a:pt x="916622" y="494931"/>
                </a:lnTo>
                <a:lnTo>
                  <a:pt x="916622" y="500633"/>
                </a:lnTo>
                <a:lnTo>
                  <a:pt x="914692" y="502005"/>
                </a:lnTo>
                <a:lnTo>
                  <a:pt x="912863" y="503313"/>
                </a:lnTo>
                <a:lnTo>
                  <a:pt x="907681" y="503516"/>
                </a:lnTo>
                <a:lnTo>
                  <a:pt x="905637" y="502551"/>
                </a:lnTo>
                <a:lnTo>
                  <a:pt x="904443" y="501980"/>
                </a:lnTo>
                <a:lnTo>
                  <a:pt x="903122" y="499402"/>
                </a:lnTo>
                <a:lnTo>
                  <a:pt x="902563" y="498182"/>
                </a:lnTo>
                <a:lnTo>
                  <a:pt x="901420" y="495719"/>
                </a:lnTo>
                <a:lnTo>
                  <a:pt x="901331" y="489940"/>
                </a:lnTo>
                <a:lnTo>
                  <a:pt x="899833" y="487692"/>
                </a:lnTo>
                <a:lnTo>
                  <a:pt x="897839" y="484631"/>
                </a:lnTo>
                <a:lnTo>
                  <a:pt x="891006" y="481202"/>
                </a:lnTo>
                <a:lnTo>
                  <a:pt x="888238" y="478789"/>
                </a:lnTo>
                <a:lnTo>
                  <a:pt x="884707" y="475729"/>
                </a:lnTo>
                <a:lnTo>
                  <a:pt x="878890" y="467982"/>
                </a:lnTo>
                <a:lnTo>
                  <a:pt x="874826" y="465569"/>
                </a:lnTo>
                <a:lnTo>
                  <a:pt x="872693" y="464286"/>
                </a:lnTo>
                <a:lnTo>
                  <a:pt x="867740" y="462445"/>
                </a:lnTo>
                <a:lnTo>
                  <a:pt x="865238" y="462673"/>
                </a:lnTo>
                <a:lnTo>
                  <a:pt x="861644" y="463029"/>
                </a:lnTo>
                <a:lnTo>
                  <a:pt x="855484" y="467309"/>
                </a:lnTo>
                <a:lnTo>
                  <a:pt x="852563" y="469379"/>
                </a:lnTo>
                <a:lnTo>
                  <a:pt x="847661" y="472859"/>
                </a:lnTo>
                <a:lnTo>
                  <a:pt x="838987" y="481228"/>
                </a:lnTo>
                <a:lnTo>
                  <a:pt x="834999" y="485698"/>
                </a:lnTo>
                <a:lnTo>
                  <a:pt x="833272" y="487578"/>
                </a:lnTo>
                <a:lnTo>
                  <a:pt x="830910" y="492417"/>
                </a:lnTo>
                <a:lnTo>
                  <a:pt x="828802" y="493852"/>
                </a:lnTo>
                <a:lnTo>
                  <a:pt x="826643" y="495312"/>
                </a:lnTo>
                <a:lnTo>
                  <a:pt x="821258" y="497027"/>
                </a:lnTo>
                <a:lnTo>
                  <a:pt x="818680" y="496557"/>
                </a:lnTo>
                <a:lnTo>
                  <a:pt x="815822" y="496036"/>
                </a:lnTo>
                <a:lnTo>
                  <a:pt x="811428" y="491756"/>
                </a:lnTo>
                <a:lnTo>
                  <a:pt x="809231" y="489864"/>
                </a:lnTo>
                <a:lnTo>
                  <a:pt x="808113" y="488873"/>
                </a:lnTo>
                <a:lnTo>
                  <a:pt x="806475" y="486105"/>
                </a:lnTo>
                <a:lnTo>
                  <a:pt x="805065" y="485495"/>
                </a:lnTo>
                <a:lnTo>
                  <a:pt x="802805" y="484530"/>
                </a:lnTo>
                <a:lnTo>
                  <a:pt x="797496" y="484746"/>
                </a:lnTo>
                <a:lnTo>
                  <a:pt x="795096" y="485495"/>
                </a:lnTo>
                <a:lnTo>
                  <a:pt x="792187" y="486460"/>
                </a:lnTo>
                <a:lnTo>
                  <a:pt x="787006" y="490308"/>
                </a:lnTo>
                <a:lnTo>
                  <a:pt x="785152" y="492759"/>
                </a:lnTo>
                <a:lnTo>
                  <a:pt x="783805" y="494474"/>
                </a:lnTo>
                <a:lnTo>
                  <a:pt x="783361" y="499173"/>
                </a:lnTo>
                <a:lnTo>
                  <a:pt x="782066" y="500913"/>
                </a:lnTo>
                <a:lnTo>
                  <a:pt x="779589" y="504164"/>
                </a:lnTo>
                <a:lnTo>
                  <a:pt x="772795" y="509168"/>
                </a:lnTo>
                <a:lnTo>
                  <a:pt x="768997" y="510692"/>
                </a:lnTo>
                <a:lnTo>
                  <a:pt x="763943" y="512749"/>
                </a:lnTo>
                <a:lnTo>
                  <a:pt x="752741" y="513473"/>
                </a:lnTo>
                <a:lnTo>
                  <a:pt x="747280" y="513422"/>
                </a:lnTo>
                <a:lnTo>
                  <a:pt x="742886" y="513372"/>
                </a:lnTo>
                <a:lnTo>
                  <a:pt x="734263" y="510806"/>
                </a:lnTo>
                <a:lnTo>
                  <a:pt x="729856" y="510870"/>
                </a:lnTo>
                <a:lnTo>
                  <a:pt x="727595" y="510908"/>
                </a:lnTo>
                <a:lnTo>
                  <a:pt x="722744" y="511251"/>
                </a:lnTo>
                <a:lnTo>
                  <a:pt x="720826" y="512495"/>
                </a:lnTo>
                <a:lnTo>
                  <a:pt x="718832" y="513791"/>
                </a:lnTo>
                <a:lnTo>
                  <a:pt x="717651" y="519201"/>
                </a:lnTo>
                <a:lnTo>
                  <a:pt x="715543" y="520306"/>
                </a:lnTo>
                <a:lnTo>
                  <a:pt x="713803" y="521233"/>
                </a:lnTo>
                <a:lnTo>
                  <a:pt x="709549" y="520661"/>
                </a:lnTo>
                <a:lnTo>
                  <a:pt x="707593" y="520306"/>
                </a:lnTo>
                <a:lnTo>
                  <a:pt x="706043" y="520026"/>
                </a:lnTo>
                <a:lnTo>
                  <a:pt x="703338" y="518248"/>
                </a:lnTo>
                <a:lnTo>
                  <a:pt x="701789" y="518134"/>
                </a:lnTo>
                <a:lnTo>
                  <a:pt x="700062" y="517969"/>
                </a:lnTo>
                <a:lnTo>
                  <a:pt x="696341" y="518375"/>
                </a:lnTo>
                <a:lnTo>
                  <a:pt x="694893" y="519391"/>
                </a:lnTo>
                <a:lnTo>
                  <a:pt x="693318" y="520509"/>
                </a:lnTo>
                <a:lnTo>
                  <a:pt x="692581" y="524865"/>
                </a:lnTo>
                <a:lnTo>
                  <a:pt x="691108" y="526097"/>
                </a:lnTo>
                <a:lnTo>
                  <a:pt x="689267" y="527634"/>
                </a:lnTo>
                <a:lnTo>
                  <a:pt x="684453" y="529234"/>
                </a:lnTo>
                <a:lnTo>
                  <a:pt x="680593" y="530351"/>
                </a:lnTo>
                <a:lnTo>
                  <a:pt x="680593" y="756488"/>
                </a:lnTo>
                <a:lnTo>
                  <a:pt x="687184" y="761987"/>
                </a:lnTo>
                <a:lnTo>
                  <a:pt x="688187" y="764552"/>
                </a:lnTo>
                <a:lnTo>
                  <a:pt x="689787" y="768604"/>
                </a:lnTo>
                <a:lnTo>
                  <a:pt x="686498" y="777951"/>
                </a:lnTo>
                <a:lnTo>
                  <a:pt x="688187" y="781964"/>
                </a:lnTo>
                <a:lnTo>
                  <a:pt x="689965" y="786155"/>
                </a:lnTo>
                <a:lnTo>
                  <a:pt x="697839" y="791654"/>
                </a:lnTo>
                <a:lnTo>
                  <a:pt x="701243" y="794651"/>
                </a:lnTo>
                <a:lnTo>
                  <a:pt x="705243" y="798169"/>
                </a:lnTo>
                <a:lnTo>
                  <a:pt x="714794" y="803579"/>
                </a:lnTo>
                <a:lnTo>
                  <a:pt x="717918" y="807872"/>
                </a:lnTo>
                <a:lnTo>
                  <a:pt x="719683" y="810310"/>
                </a:lnTo>
                <a:lnTo>
                  <a:pt x="720039" y="816914"/>
                </a:lnTo>
                <a:lnTo>
                  <a:pt x="722071" y="819111"/>
                </a:lnTo>
                <a:lnTo>
                  <a:pt x="723531" y="820661"/>
                </a:lnTo>
                <a:lnTo>
                  <a:pt x="727773" y="822109"/>
                </a:lnTo>
                <a:lnTo>
                  <a:pt x="729856" y="822540"/>
                </a:lnTo>
                <a:lnTo>
                  <a:pt x="732802" y="823175"/>
                </a:lnTo>
                <a:lnTo>
                  <a:pt x="738860" y="822058"/>
                </a:lnTo>
                <a:lnTo>
                  <a:pt x="741832" y="822540"/>
                </a:lnTo>
                <a:lnTo>
                  <a:pt x="744486" y="822985"/>
                </a:lnTo>
                <a:lnTo>
                  <a:pt x="749871" y="824357"/>
                </a:lnTo>
                <a:lnTo>
                  <a:pt x="751979" y="825995"/>
                </a:lnTo>
                <a:lnTo>
                  <a:pt x="754164" y="827658"/>
                </a:lnTo>
                <a:lnTo>
                  <a:pt x="755992" y="833361"/>
                </a:lnTo>
                <a:lnTo>
                  <a:pt x="758151" y="835063"/>
                </a:lnTo>
                <a:lnTo>
                  <a:pt x="759841" y="836345"/>
                </a:lnTo>
                <a:lnTo>
                  <a:pt x="764159" y="837171"/>
                </a:lnTo>
                <a:lnTo>
                  <a:pt x="766114" y="837958"/>
                </a:lnTo>
                <a:lnTo>
                  <a:pt x="769086" y="839127"/>
                </a:lnTo>
                <a:lnTo>
                  <a:pt x="775271" y="841209"/>
                </a:lnTo>
                <a:lnTo>
                  <a:pt x="777900" y="843026"/>
                </a:lnTo>
                <a:lnTo>
                  <a:pt x="780846" y="845083"/>
                </a:lnTo>
                <a:lnTo>
                  <a:pt x="785037" y="851128"/>
                </a:lnTo>
                <a:lnTo>
                  <a:pt x="787869" y="853351"/>
                </a:lnTo>
                <a:lnTo>
                  <a:pt x="791171" y="855967"/>
                </a:lnTo>
                <a:lnTo>
                  <a:pt x="798537" y="860158"/>
                </a:lnTo>
                <a:lnTo>
                  <a:pt x="802335" y="861885"/>
                </a:lnTo>
                <a:lnTo>
                  <a:pt x="805408" y="863219"/>
                </a:lnTo>
                <a:lnTo>
                  <a:pt x="811999" y="864527"/>
                </a:lnTo>
                <a:lnTo>
                  <a:pt x="815035" y="865860"/>
                </a:lnTo>
                <a:lnTo>
                  <a:pt x="818489" y="867397"/>
                </a:lnTo>
                <a:lnTo>
                  <a:pt x="826071" y="870292"/>
                </a:lnTo>
                <a:lnTo>
                  <a:pt x="828103" y="873467"/>
                </a:lnTo>
                <a:lnTo>
                  <a:pt x="829640" y="875893"/>
                </a:lnTo>
                <a:lnTo>
                  <a:pt x="828395" y="882129"/>
                </a:lnTo>
                <a:lnTo>
                  <a:pt x="829195" y="884885"/>
                </a:lnTo>
                <a:lnTo>
                  <a:pt x="829716" y="886777"/>
                </a:lnTo>
                <a:lnTo>
                  <a:pt x="832599" y="889990"/>
                </a:lnTo>
                <a:lnTo>
                  <a:pt x="832612" y="891959"/>
                </a:lnTo>
                <a:lnTo>
                  <a:pt x="832612" y="894372"/>
                </a:lnTo>
                <a:lnTo>
                  <a:pt x="828509" y="898232"/>
                </a:lnTo>
                <a:lnTo>
                  <a:pt x="828446" y="900658"/>
                </a:lnTo>
                <a:lnTo>
                  <a:pt x="828382" y="903351"/>
                </a:lnTo>
                <a:lnTo>
                  <a:pt x="830910" y="908532"/>
                </a:lnTo>
                <a:lnTo>
                  <a:pt x="832612" y="910628"/>
                </a:lnTo>
                <a:lnTo>
                  <a:pt x="833831" y="912113"/>
                </a:lnTo>
                <a:lnTo>
                  <a:pt x="837958" y="913320"/>
                </a:lnTo>
                <a:lnTo>
                  <a:pt x="838949" y="914971"/>
                </a:lnTo>
                <a:lnTo>
                  <a:pt x="840193" y="917003"/>
                </a:lnTo>
                <a:lnTo>
                  <a:pt x="840435" y="922045"/>
                </a:lnTo>
                <a:lnTo>
                  <a:pt x="840041" y="924394"/>
                </a:lnTo>
                <a:lnTo>
                  <a:pt x="839533" y="927290"/>
                </a:lnTo>
                <a:lnTo>
                  <a:pt x="836663" y="932611"/>
                </a:lnTo>
                <a:lnTo>
                  <a:pt x="834783" y="934910"/>
                </a:lnTo>
                <a:lnTo>
                  <a:pt x="833005" y="937107"/>
                </a:lnTo>
                <a:lnTo>
                  <a:pt x="827608" y="939672"/>
                </a:lnTo>
                <a:lnTo>
                  <a:pt x="825919" y="941971"/>
                </a:lnTo>
                <a:lnTo>
                  <a:pt x="824585" y="943762"/>
                </a:lnTo>
                <a:lnTo>
                  <a:pt x="822871" y="948080"/>
                </a:lnTo>
                <a:lnTo>
                  <a:pt x="822655" y="950290"/>
                </a:lnTo>
                <a:lnTo>
                  <a:pt x="822325" y="953960"/>
                </a:lnTo>
                <a:lnTo>
                  <a:pt x="823442" y="961669"/>
                </a:lnTo>
                <a:lnTo>
                  <a:pt x="825373" y="964806"/>
                </a:lnTo>
                <a:lnTo>
                  <a:pt x="827786" y="968743"/>
                </a:lnTo>
                <a:lnTo>
                  <a:pt x="836866" y="972680"/>
                </a:lnTo>
                <a:lnTo>
                  <a:pt x="840041" y="976020"/>
                </a:lnTo>
                <a:lnTo>
                  <a:pt x="843711" y="979919"/>
                </a:lnTo>
                <a:lnTo>
                  <a:pt x="849769" y="988936"/>
                </a:lnTo>
                <a:lnTo>
                  <a:pt x="852017" y="993800"/>
                </a:lnTo>
                <a:lnTo>
                  <a:pt x="853986" y="998067"/>
                </a:lnTo>
                <a:lnTo>
                  <a:pt x="855662" y="1007414"/>
                </a:lnTo>
                <a:lnTo>
                  <a:pt x="857084" y="1011910"/>
                </a:lnTo>
                <a:lnTo>
                  <a:pt x="857821" y="1014260"/>
                </a:lnTo>
                <a:lnTo>
                  <a:pt x="858951" y="1019136"/>
                </a:lnTo>
                <a:lnTo>
                  <a:pt x="860348" y="1021156"/>
                </a:lnTo>
                <a:lnTo>
                  <a:pt x="862507" y="1024305"/>
                </a:lnTo>
                <a:lnTo>
                  <a:pt x="869086" y="1028572"/>
                </a:lnTo>
                <a:lnTo>
                  <a:pt x="871943" y="1031125"/>
                </a:lnTo>
                <a:lnTo>
                  <a:pt x="875284" y="1034097"/>
                </a:lnTo>
                <a:lnTo>
                  <a:pt x="881837" y="1040104"/>
                </a:lnTo>
                <a:lnTo>
                  <a:pt x="884986" y="1043266"/>
                </a:lnTo>
                <a:lnTo>
                  <a:pt x="886587" y="1044879"/>
                </a:lnTo>
                <a:lnTo>
                  <a:pt x="890435" y="1047813"/>
                </a:lnTo>
                <a:lnTo>
                  <a:pt x="891159" y="1049972"/>
                </a:lnTo>
                <a:lnTo>
                  <a:pt x="892149" y="1053020"/>
                </a:lnTo>
                <a:lnTo>
                  <a:pt x="889469" y="1059154"/>
                </a:lnTo>
                <a:lnTo>
                  <a:pt x="889368" y="1063066"/>
                </a:lnTo>
                <a:lnTo>
                  <a:pt x="886688" y="1063828"/>
                </a:lnTo>
                <a:lnTo>
                  <a:pt x="883069" y="1064793"/>
                </a:lnTo>
                <a:lnTo>
                  <a:pt x="881354" y="1065009"/>
                </a:lnTo>
                <a:lnTo>
                  <a:pt x="880021" y="1065187"/>
                </a:lnTo>
                <a:lnTo>
                  <a:pt x="876973" y="1064158"/>
                </a:lnTo>
                <a:lnTo>
                  <a:pt x="875906" y="1065009"/>
                </a:lnTo>
                <a:lnTo>
                  <a:pt x="874572" y="1066114"/>
                </a:lnTo>
                <a:lnTo>
                  <a:pt x="874318" y="1070140"/>
                </a:lnTo>
                <a:lnTo>
                  <a:pt x="874471" y="1071892"/>
                </a:lnTo>
                <a:lnTo>
                  <a:pt x="874687" y="1074331"/>
                </a:lnTo>
                <a:lnTo>
                  <a:pt x="877684" y="1078547"/>
                </a:lnTo>
                <a:lnTo>
                  <a:pt x="878090" y="1080947"/>
                </a:lnTo>
                <a:lnTo>
                  <a:pt x="878979" y="1085875"/>
                </a:lnTo>
                <a:lnTo>
                  <a:pt x="878674" y="1096073"/>
                </a:lnTo>
                <a:lnTo>
                  <a:pt x="877392" y="1100874"/>
                </a:lnTo>
                <a:lnTo>
                  <a:pt x="876325" y="1104760"/>
                </a:lnTo>
                <a:lnTo>
                  <a:pt x="873277" y="1113129"/>
                </a:lnTo>
                <a:lnTo>
                  <a:pt x="869772" y="1115021"/>
                </a:lnTo>
                <a:lnTo>
                  <a:pt x="867206" y="1116406"/>
                </a:lnTo>
                <a:lnTo>
                  <a:pt x="860640" y="1115453"/>
                </a:lnTo>
                <a:lnTo>
                  <a:pt x="858177" y="1113929"/>
                </a:lnTo>
                <a:lnTo>
                  <a:pt x="855599" y="1112367"/>
                </a:lnTo>
                <a:lnTo>
                  <a:pt x="853757" y="1105928"/>
                </a:lnTo>
                <a:lnTo>
                  <a:pt x="851636" y="1103795"/>
                </a:lnTo>
                <a:lnTo>
                  <a:pt x="849744" y="1101864"/>
                </a:lnTo>
                <a:lnTo>
                  <a:pt x="844524" y="1099769"/>
                </a:lnTo>
                <a:lnTo>
                  <a:pt x="842568" y="1097864"/>
                </a:lnTo>
                <a:lnTo>
                  <a:pt x="841121" y="1096441"/>
                </a:lnTo>
                <a:lnTo>
                  <a:pt x="839812" y="1092073"/>
                </a:lnTo>
                <a:lnTo>
                  <a:pt x="837996" y="1091107"/>
                </a:lnTo>
                <a:lnTo>
                  <a:pt x="834859" y="1089406"/>
                </a:lnTo>
                <a:lnTo>
                  <a:pt x="826858" y="1089164"/>
                </a:lnTo>
                <a:lnTo>
                  <a:pt x="823747" y="1090853"/>
                </a:lnTo>
                <a:lnTo>
                  <a:pt x="822248" y="1091679"/>
                </a:lnTo>
                <a:lnTo>
                  <a:pt x="820635" y="1095032"/>
                </a:lnTo>
                <a:lnTo>
                  <a:pt x="820115" y="1096657"/>
                </a:lnTo>
                <a:lnTo>
                  <a:pt x="819365" y="1099032"/>
                </a:lnTo>
                <a:lnTo>
                  <a:pt x="820140" y="1104138"/>
                </a:lnTo>
                <a:lnTo>
                  <a:pt x="819645" y="1106563"/>
                </a:lnTo>
                <a:lnTo>
                  <a:pt x="819150" y="1108964"/>
                </a:lnTo>
                <a:lnTo>
                  <a:pt x="818261" y="1114386"/>
                </a:lnTo>
                <a:lnTo>
                  <a:pt x="816241" y="1115733"/>
                </a:lnTo>
                <a:lnTo>
                  <a:pt x="814679" y="1116787"/>
                </a:lnTo>
                <a:lnTo>
                  <a:pt x="810564" y="1116012"/>
                </a:lnTo>
                <a:lnTo>
                  <a:pt x="808736" y="1115504"/>
                </a:lnTo>
                <a:lnTo>
                  <a:pt x="807085" y="1115047"/>
                </a:lnTo>
                <a:lnTo>
                  <a:pt x="803605" y="1113599"/>
                </a:lnTo>
                <a:lnTo>
                  <a:pt x="802728" y="1112126"/>
                </a:lnTo>
                <a:lnTo>
                  <a:pt x="801255" y="1109624"/>
                </a:lnTo>
                <a:lnTo>
                  <a:pt x="802449" y="1103414"/>
                </a:lnTo>
                <a:lnTo>
                  <a:pt x="802728" y="1100531"/>
                </a:lnTo>
                <a:lnTo>
                  <a:pt x="802906" y="1098207"/>
                </a:lnTo>
                <a:lnTo>
                  <a:pt x="803351" y="1093419"/>
                </a:lnTo>
                <a:lnTo>
                  <a:pt x="804418" y="1091336"/>
                </a:lnTo>
                <a:lnTo>
                  <a:pt x="805408" y="1089406"/>
                </a:lnTo>
                <a:lnTo>
                  <a:pt x="808850" y="1086548"/>
                </a:lnTo>
                <a:lnTo>
                  <a:pt x="810450" y="1085049"/>
                </a:lnTo>
                <a:lnTo>
                  <a:pt x="811834" y="1083779"/>
                </a:lnTo>
                <a:lnTo>
                  <a:pt x="815733" y="1082039"/>
                </a:lnTo>
                <a:lnTo>
                  <a:pt x="816241" y="1080223"/>
                </a:lnTo>
                <a:lnTo>
                  <a:pt x="817118" y="1077163"/>
                </a:lnTo>
                <a:lnTo>
                  <a:pt x="814108" y="1070660"/>
                </a:lnTo>
                <a:lnTo>
                  <a:pt x="812152" y="1068146"/>
                </a:lnTo>
                <a:lnTo>
                  <a:pt x="809447" y="1064704"/>
                </a:lnTo>
                <a:lnTo>
                  <a:pt x="801090" y="1061097"/>
                </a:lnTo>
                <a:lnTo>
                  <a:pt x="797420" y="1058722"/>
                </a:lnTo>
                <a:lnTo>
                  <a:pt x="794816" y="1057046"/>
                </a:lnTo>
                <a:lnTo>
                  <a:pt x="790003" y="1052842"/>
                </a:lnTo>
                <a:lnTo>
                  <a:pt x="787006" y="1051966"/>
                </a:lnTo>
                <a:lnTo>
                  <a:pt x="783996" y="1051077"/>
                </a:lnTo>
                <a:lnTo>
                  <a:pt x="776744" y="1049820"/>
                </a:lnTo>
                <a:lnTo>
                  <a:pt x="774446" y="1051966"/>
                </a:lnTo>
                <a:lnTo>
                  <a:pt x="773137" y="1053198"/>
                </a:lnTo>
                <a:lnTo>
                  <a:pt x="773010" y="1057681"/>
                </a:lnTo>
                <a:lnTo>
                  <a:pt x="773976" y="1059205"/>
                </a:lnTo>
                <a:lnTo>
                  <a:pt x="774890" y="1060691"/>
                </a:lnTo>
                <a:lnTo>
                  <a:pt x="779068" y="1060831"/>
                </a:lnTo>
                <a:lnTo>
                  <a:pt x="780503" y="1061872"/>
                </a:lnTo>
                <a:lnTo>
                  <a:pt x="781951" y="1062939"/>
                </a:lnTo>
                <a:lnTo>
                  <a:pt x="785215" y="1065618"/>
                </a:lnTo>
                <a:lnTo>
                  <a:pt x="785088" y="1067422"/>
                </a:lnTo>
                <a:lnTo>
                  <a:pt x="784948" y="1069124"/>
                </a:lnTo>
                <a:lnTo>
                  <a:pt x="781672" y="1071600"/>
                </a:lnTo>
                <a:lnTo>
                  <a:pt x="780008" y="1072007"/>
                </a:lnTo>
                <a:lnTo>
                  <a:pt x="777303" y="1072705"/>
                </a:lnTo>
                <a:lnTo>
                  <a:pt x="771448" y="1070940"/>
                </a:lnTo>
                <a:lnTo>
                  <a:pt x="769137" y="1069352"/>
                </a:lnTo>
                <a:lnTo>
                  <a:pt x="766597" y="1067612"/>
                </a:lnTo>
                <a:lnTo>
                  <a:pt x="764044" y="1061631"/>
                </a:lnTo>
                <a:lnTo>
                  <a:pt x="762127" y="1059205"/>
                </a:lnTo>
                <a:lnTo>
                  <a:pt x="760730" y="1057427"/>
                </a:lnTo>
                <a:lnTo>
                  <a:pt x="758126" y="1053439"/>
                </a:lnTo>
                <a:lnTo>
                  <a:pt x="756094" y="1052436"/>
                </a:lnTo>
                <a:lnTo>
                  <a:pt x="754684" y="1051750"/>
                </a:lnTo>
                <a:lnTo>
                  <a:pt x="751230" y="1051280"/>
                </a:lnTo>
                <a:lnTo>
                  <a:pt x="749820" y="1051966"/>
                </a:lnTo>
                <a:lnTo>
                  <a:pt x="748055" y="1052817"/>
                </a:lnTo>
                <a:lnTo>
                  <a:pt x="746772" y="1057046"/>
                </a:lnTo>
                <a:lnTo>
                  <a:pt x="745464" y="1058481"/>
                </a:lnTo>
                <a:lnTo>
                  <a:pt x="743318" y="1060792"/>
                </a:lnTo>
                <a:lnTo>
                  <a:pt x="738314" y="1064755"/>
                </a:lnTo>
                <a:lnTo>
                  <a:pt x="735558" y="1066228"/>
                </a:lnTo>
                <a:lnTo>
                  <a:pt x="732510" y="1067803"/>
                </a:lnTo>
                <a:lnTo>
                  <a:pt x="725855" y="1069606"/>
                </a:lnTo>
                <a:lnTo>
                  <a:pt x="722490" y="1070330"/>
                </a:lnTo>
                <a:lnTo>
                  <a:pt x="719404" y="1070991"/>
                </a:lnTo>
                <a:lnTo>
                  <a:pt x="712939" y="1072705"/>
                </a:lnTo>
                <a:lnTo>
                  <a:pt x="709942" y="1071765"/>
                </a:lnTo>
                <a:lnTo>
                  <a:pt x="708177" y="1071232"/>
                </a:lnTo>
                <a:lnTo>
                  <a:pt x="704786" y="1068730"/>
                </a:lnTo>
                <a:lnTo>
                  <a:pt x="704405" y="1066952"/>
                </a:lnTo>
                <a:lnTo>
                  <a:pt x="703910" y="1064882"/>
                </a:lnTo>
                <a:lnTo>
                  <a:pt x="706589" y="1060983"/>
                </a:lnTo>
                <a:lnTo>
                  <a:pt x="707758" y="1059205"/>
                </a:lnTo>
                <a:lnTo>
                  <a:pt x="708901" y="1057478"/>
                </a:lnTo>
                <a:lnTo>
                  <a:pt x="712584" y="1055065"/>
                </a:lnTo>
                <a:lnTo>
                  <a:pt x="713333" y="1053172"/>
                </a:lnTo>
                <a:lnTo>
                  <a:pt x="714209" y="1050925"/>
                </a:lnTo>
                <a:lnTo>
                  <a:pt x="712838" y="1045857"/>
                </a:lnTo>
                <a:lnTo>
                  <a:pt x="713333" y="1043508"/>
                </a:lnTo>
                <a:lnTo>
                  <a:pt x="713727" y="1041615"/>
                </a:lnTo>
                <a:lnTo>
                  <a:pt x="714971" y="1037691"/>
                </a:lnTo>
                <a:lnTo>
                  <a:pt x="716483" y="1036497"/>
                </a:lnTo>
                <a:lnTo>
                  <a:pt x="717969" y="1035304"/>
                </a:lnTo>
                <a:lnTo>
                  <a:pt x="722388" y="1036116"/>
                </a:lnTo>
                <a:lnTo>
                  <a:pt x="723950" y="1035050"/>
                </a:lnTo>
                <a:lnTo>
                  <a:pt x="725335" y="1034122"/>
                </a:lnTo>
                <a:lnTo>
                  <a:pt x="727151" y="1031074"/>
                </a:lnTo>
                <a:lnTo>
                  <a:pt x="727595" y="1029474"/>
                </a:lnTo>
                <a:lnTo>
                  <a:pt x="728052" y="1027798"/>
                </a:lnTo>
                <a:lnTo>
                  <a:pt x="728472" y="1023810"/>
                </a:lnTo>
                <a:lnTo>
                  <a:pt x="727329" y="1022476"/>
                </a:lnTo>
                <a:lnTo>
                  <a:pt x="725830" y="1020686"/>
                </a:lnTo>
                <a:lnTo>
                  <a:pt x="720483" y="1020267"/>
                </a:lnTo>
                <a:lnTo>
                  <a:pt x="718172" y="1020559"/>
                </a:lnTo>
                <a:lnTo>
                  <a:pt x="716076" y="1020800"/>
                </a:lnTo>
                <a:lnTo>
                  <a:pt x="712266" y="1022857"/>
                </a:lnTo>
                <a:lnTo>
                  <a:pt x="710679" y="1024166"/>
                </a:lnTo>
                <a:lnTo>
                  <a:pt x="709980" y="1024750"/>
                </a:lnTo>
                <a:lnTo>
                  <a:pt x="709307" y="1026706"/>
                </a:lnTo>
                <a:lnTo>
                  <a:pt x="708494" y="1027087"/>
                </a:lnTo>
                <a:lnTo>
                  <a:pt x="705891" y="1028242"/>
                </a:lnTo>
                <a:lnTo>
                  <a:pt x="699782" y="1027150"/>
                </a:lnTo>
                <a:lnTo>
                  <a:pt x="697128" y="1026109"/>
                </a:lnTo>
                <a:lnTo>
                  <a:pt x="696125" y="1025715"/>
                </a:lnTo>
                <a:lnTo>
                  <a:pt x="694829" y="1023480"/>
                </a:lnTo>
                <a:lnTo>
                  <a:pt x="693762" y="1023454"/>
                </a:lnTo>
                <a:lnTo>
                  <a:pt x="692200" y="1023416"/>
                </a:lnTo>
                <a:lnTo>
                  <a:pt x="689952" y="1026160"/>
                </a:lnTo>
                <a:lnTo>
                  <a:pt x="688670" y="1027087"/>
                </a:lnTo>
                <a:lnTo>
                  <a:pt x="687514" y="1027899"/>
                </a:lnTo>
                <a:lnTo>
                  <a:pt x="685495" y="1030274"/>
                </a:lnTo>
                <a:lnTo>
                  <a:pt x="684085" y="1030452"/>
                </a:lnTo>
                <a:lnTo>
                  <a:pt x="681964" y="1030732"/>
                </a:lnTo>
                <a:lnTo>
                  <a:pt x="677976" y="1028369"/>
                </a:lnTo>
                <a:lnTo>
                  <a:pt x="676122" y="1027315"/>
                </a:lnTo>
                <a:lnTo>
                  <a:pt x="674903" y="1026642"/>
                </a:lnTo>
                <a:lnTo>
                  <a:pt x="672922" y="1024686"/>
                </a:lnTo>
                <a:lnTo>
                  <a:pt x="671753" y="1023937"/>
                </a:lnTo>
                <a:lnTo>
                  <a:pt x="670725" y="1023251"/>
                </a:lnTo>
                <a:lnTo>
                  <a:pt x="668655" y="1021638"/>
                </a:lnTo>
                <a:lnTo>
                  <a:pt x="667397" y="1021511"/>
                </a:lnTo>
                <a:lnTo>
                  <a:pt x="664565" y="1021245"/>
                </a:lnTo>
                <a:lnTo>
                  <a:pt x="659168" y="1023975"/>
                </a:lnTo>
                <a:lnTo>
                  <a:pt x="656551" y="1025144"/>
                </a:lnTo>
                <a:lnTo>
                  <a:pt x="654888" y="1025893"/>
                </a:lnTo>
                <a:lnTo>
                  <a:pt x="651344" y="1027315"/>
                </a:lnTo>
                <a:lnTo>
                  <a:pt x="650265" y="1028763"/>
                </a:lnTo>
                <a:lnTo>
                  <a:pt x="648652" y="1030960"/>
                </a:lnTo>
                <a:lnTo>
                  <a:pt x="647204" y="1036751"/>
                </a:lnTo>
                <a:lnTo>
                  <a:pt x="647827" y="1039406"/>
                </a:lnTo>
                <a:lnTo>
                  <a:pt x="648398" y="1041768"/>
                </a:lnTo>
                <a:lnTo>
                  <a:pt x="651789" y="1046213"/>
                </a:lnTo>
                <a:lnTo>
                  <a:pt x="654151" y="1046886"/>
                </a:lnTo>
                <a:lnTo>
                  <a:pt x="655472" y="1047280"/>
                </a:lnTo>
                <a:lnTo>
                  <a:pt x="658050" y="1045362"/>
                </a:lnTo>
                <a:lnTo>
                  <a:pt x="659447" y="1045197"/>
                </a:lnTo>
                <a:lnTo>
                  <a:pt x="661657" y="1044917"/>
                </a:lnTo>
                <a:lnTo>
                  <a:pt x="666648" y="1044270"/>
                </a:lnTo>
                <a:lnTo>
                  <a:pt x="668388" y="1045679"/>
                </a:lnTo>
                <a:lnTo>
                  <a:pt x="669594" y="1046670"/>
                </a:lnTo>
                <a:lnTo>
                  <a:pt x="670153" y="1050163"/>
                </a:lnTo>
                <a:lnTo>
                  <a:pt x="670052" y="1051712"/>
                </a:lnTo>
                <a:lnTo>
                  <a:pt x="669975" y="1054049"/>
                </a:lnTo>
                <a:lnTo>
                  <a:pt x="668147" y="1058583"/>
                </a:lnTo>
                <a:lnTo>
                  <a:pt x="666699" y="1060424"/>
                </a:lnTo>
                <a:lnTo>
                  <a:pt x="665111" y="1062431"/>
                </a:lnTo>
                <a:lnTo>
                  <a:pt x="659904" y="1064260"/>
                </a:lnTo>
                <a:lnTo>
                  <a:pt x="658241" y="1066228"/>
                </a:lnTo>
                <a:lnTo>
                  <a:pt x="656285" y="1068501"/>
                </a:lnTo>
                <a:lnTo>
                  <a:pt x="655243" y="1074940"/>
                </a:lnTo>
                <a:lnTo>
                  <a:pt x="653161" y="1077074"/>
                </a:lnTo>
                <a:lnTo>
                  <a:pt x="651751" y="1078547"/>
                </a:lnTo>
                <a:lnTo>
                  <a:pt x="647928" y="1080770"/>
                </a:lnTo>
                <a:lnTo>
                  <a:pt x="645922" y="1080719"/>
                </a:lnTo>
                <a:lnTo>
                  <a:pt x="643890" y="1080643"/>
                </a:lnTo>
                <a:lnTo>
                  <a:pt x="640435" y="1077937"/>
                </a:lnTo>
                <a:lnTo>
                  <a:pt x="638898" y="1076604"/>
                </a:lnTo>
                <a:lnTo>
                  <a:pt x="636701" y="1074686"/>
                </a:lnTo>
                <a:lnTo>
                  <a:pt x="633755" y="1069467"/>
                </a:lnTo>
                <a:lnTo>
                  <a:pt x="631659" y="1067422"/>
                </a:lnTo>
                <a:lnTo>
                  <a:pt x="629551" y="1065377"/>
                </a:lnTo>
                <a:lnTo>
                  <a:pt x="623595" y="1063002"/>
                </a:lnTo>
                <a:lnTo>
                  <a:pt x="622236" y="1060424"/>
                </a:lnTo>
                <a:lnTo>
                  <a:pt x="621360" y="1058748"/>
                </a:lnTo>
                <a:lnTo>
                  <a:pt x="621360" y="1054696"/>
                </a:lnTo>
                <a:lnTo>
                  <a:pt x="621995" y="1052918"/>
                </a:lnTo>
                <a:lnTo>
                  <a:pt x="622642" y="1051115"/>
                </a:lnTo>
                <a:lnTo>
                  <a:pt x="625970" y="1048689"/>
                </a:lnTo>
                <a:lnTo>
                  <a:pt x="627087" y="1047114"/>
                </a:lnTo>
                <a:lnTo>
                  <a:pt x="627938" y="1045883"/>
                </a:lnTo>
                <a:lnTo>
                  <a:pt x="629602" y="1043279"/>
                </a:lnTo>
                <a:lnTo>
                  <a:pt x="629958" y="1041806"/>
                </a:lnTo>
                <a:lnTo>
                  <a:pt x="630453" y="1039876"/>
                </a:lnTo>
                <a:lnTo>
                  <a:pt x="631202" y="1035405"/>
                </a:lnTo>
                <a:lnTo>
                  <a:pt x="629958" y="1033843"/>
                </a:lnTo>
                <a:lnTo>
                  <a:pt x="628675" y="1032192"/>
                </a:lnTo>
                <a:lnTo>
                  <a:pt x="623570" y="1030833"/>
                </a:lnTo>
                <a:lnTo>
                  <a:pt x="621753" y="1031900"/>
                </a:lnTo>
                <a:lnTo>
                  <a:pt x="619798" y="1033056"/>
                </a:lnTo>
                <a:lnTo>
                  <a:pt x="620522" y="1038669"/>
                </a:lnTo>
                <a:lnTo>
                  <a:pt x="619328" y="1040587"/>
                </a:lnTo>
                <a:lnTo>
                  <a:pt x="618299" y="1042288"/>
                </a:lnTo>
                <a:lnTo>
                  <a:pt x="615480" y="1045565"/>
                </a:lnTo>
                <a:lnTo>
                  <a:pt x="613537" y="1045921"/>
                </a:lnTo>
                <a:lnTo>
                  <a:pt x="610235" y="1046543"/>
                </a:lnTo>
                <a:lnTo>
                  <a:pt x="603643" y="1043139"/>
                </a:lnTo>
                <a:lnTo>
                  <a:pt x="600976" y="1041069"/>
                </a:lnTo>
                <a:lnTo>
                  <a:pt x="598855" y="1039456"/>
                </a:lnTo>
                <a:lnTo>
                  <a:pt x="595515" y="1034935"/>
                </a:lnTo>
                <a:lnTo>
                  <a:pt x="594702" y="1032395"/>
                </a:lnTo>
                <a:lnTo>
                  <a:pt x="593928" y="1030020"/>
                </a:lnTo>
                <a:lnTo>
                  <a:pt x="593940" y="1024851"/>
                </a:lnTo>
                <a:lnTo>
                  <a:pt x="594702" y="1022476"/>
                </a:lnTo>
                <a:lnTo>
                  <a:pt x="595287" y="1020660"/>
                </a:lnTo>
                <a:lnTo>
                  <a:pt x="597471" y="1017257"/>
                </a:lnTo>
                <a:lnTo>
                  <a:pt x="599059" y="1016203"/>
                </a:lnTo>
                <a:lnTo>
                  <a:pt x="601814" y="1014374"/>
                </a:lnTo>
                <a:lnTo>
                  <a:pt x="609282" y="1015339"/>
                </a:lnTo>
                <a:lnTo>
                  <a:pt x="612089" y="1013548"/>
                </a:lnTo>
                <a:lnTo>
                  <a:pt x="614476" y="1011999"/>
                </a:lnTo>
                <a:lnTo>
                  <a:pt x="617994" y="1007084"/>
                </a:lnTo>
                <a:lnTo>
                  <a:pt x="618845" y="1004366"/>
                </a:lnTo>
                <a:lnTo>
                  <a:pt x="619874" y="1001141"/>
                </a:lnTo>
                <a:lnTo>
                  <a:pt x="620407" y="993698"/>
                </a:lnTo>
                <a:lnTo>
                  <a:pt x="618629" y="990828"/>
                </a:lnTo>
                <a:lnTo>
                  <a:pt x="616813" y="987983"/>
                </a:lnTo>
                <a:lnTo>
                  <a:pt x="609104" y="987005"/>
                </a:lnTo>
                <a:lnTo>
                  <a:pt x="606539" y="984796"/>
                </a:lnTo>
                <a:lnTo>
                  <a:pt x="603402" y="982103"/>
                </a:lnTo>
                <a:lnTo>
                  <a:pt x="598360" y="975194"/>
                </a:lnTo>
                <a:lnTo>
                  <a:pt x="597103" y="971257"/>
                </a:lnTo>
                <a:lnTo>
                  <a:pt x="596049" y="967930"/>
                </a:lnTo>
                <a:lnTo>
                  <a:pt x="594944" y="960018"/>
                </a:lnTo>
                <a:lnTo>
                  <a:pt x="597103" y="957249"/>
                </a:lnTo>
                <a:lnTo>
                  <a:pt x="598601" y="955332"/>
                </a:lnTo>
                <a:lnTo>
                  <a:pt x="604685" y="956398"/>
                </a:lnTo>
                <a:lnTo>
                  <a:pt x="606539" y="954824"/>
                </a:lnTo>
                <a:lnTo>
                  <a:pt x="608037" y="953554"/>
                </a:lnTo>
                <a:lnTo>
                  <a:pt x="610247" y="949477"/>
                </a:lnTo>
                <a:lnTo>
                  <a:pt x="609676" y="947585"/>
                </a:lnTo>
                <a:lnTo>
                  <a:pt x="609053" y="945527"/>
                </a:lnTo>
                <a:lnTo>
                  <a:pt x="603072" y="945045"/>
                </a:lnTo>
                <a:lnTo>
                  <a:pt x="602424" y="943000"/>
                </a:lnTo>
                <a:lnTo>
                  <a:pt x="601878" y="941260"/>
                </a:lnTo>
                <a:lnTo>
                  <a:pt x="603999" y="937704"/>
                </a:lnTo>
                <a:lnTo>
                  <a:pt x="605205" y="936345"/>
                </a:lnTo>
                <a:lnTo>
                  <a:pt x="606158" y="935253"/>
                </a:lnTo>
                <a:lnTo>
                  <a:pt x="609473" y="934669"/>
                </a:lnTo>
                <a:lnTo>
                  <a:pt x="610247" y="933450"/>
                </a:lnTo>
                <a:lnTo>
                  <a:pt x="612279" y="930478"/>
                </a:lnTo>
                <a:lnTo>
                  <a:pt x="612165" y="922883"/>
                </a:lnTo>
                <a:lnTo>
                  <a:pt x="612089" y="919314"/>
                </a:lnTo>
                <a:lnTo>
                  <a:pt x="612013" y="916101"/>
                </a:lnTo>
                <a:lnTo>
                  <a:pt x="611022" y="909650"/>
                </a:lnTo>
                <a:lnTo>
                  <a:pt x="609917" y="906640"/>
                </a:lnTo>
                <a:lnTo>
                  <a:pt x="608939" y="903973"/>
                </a:lnTo>
                <a:lnTo>
                  <a:pt x="606844" y="897674"/>
                </a:lnTo>
                <a:lnTo>
                  <a:pt x="604126" y="896835"/>
                </a:lnTo>
                <a:lnTo>
                  <a:pt x="602703" y="896416"/>
                </a:lnTo>
                <a:lnTo>
                  <a:pt x="600176" y="899134"/>
                </a:lnTo>
                <a:lnTo>
                  <a:pt x="598665" y="899388"/>
                </a:lnTo>
                <a:lnTo>
                  <a:pt x="596900" y="899693"/>
                </a:lnTo>
                <a:lnTo>
                  <a:pt x="592785" y="899883"/>
                </a:lnTo>
                <a:lnTo>
                  <a:pt x="591439" y="898664"/>
                </a:lnTo>
                <a:lnTo>
                  <a:pt x="589457" y="896861"/>
                </a:lnTo>
                <a:lnTo>
                  <a:pt x="589191" y="890816"/>
                </a:lnTo>
                <a:lnTo>
                  <a:pt x="589254" y="888136"/>
                </a:lnTo>
                <a:lnTo>
                  <a:pt x="589305" y="885913"/>
                </a:lnTo>
                <a:lnTo>
                  <a:pt x="590080" y="881227"/>
                </a:lnTo>
                <a:lnTo>
                  <a:pt x="591439" y="879462"/>
                </a:lnTo>
                <a:lnTo>
                  <a:pt x="593280" y="877062"/>
                </a:lnTo>
                <a:lnTo>
                  <a:pt x="599605" y="875525"/>
                </a:lnTo>
                <a:lnTo>
                  <a:pt x="601929" y="873658"/>
                </a:lnTo>
                <a:lnTo>
                  <a:pt x="603770" y="872210"/>
                </a:lnTo>
                <a:lnTo>
                  <a:pt x="606272" y="868171"/>
                </a:lnTo>
                <a:lnTo>
                  <a:pt x="608114" y="866775"/>
                </a:lnTo>
                <a:lnTo>
                  <a:pt x="610196" y="865162"/>
                </a:lnTo>
                <a:lnTo>
                  <a:pt x="614908" y="862266"/>
                </a:lnTo>
                <a:lnTo>
                  <a:pt x="617537" y="862063"/>
                </a:lnTo>
                <a:lnTo>
                  <a:pt x="619696" y="861885"/>
                </a:lnTo>
                <a:lnTo>
                  <a:pt x="623697" y="864692"/>
                </a:lnTo>
                <a:lnTo>
                  <a:pt x="625868" y="864590"/>
                </a:lnTo>
                <a:lnTo>
                  <a:pt x="627799" y="864514"/>
                </a:lnTo>
                <a:lnTo>
                  <a:pt x="632472" y="863549"/>
                </a:lnTo>
                <a:lnTo>
                  <a:pt x="633107" y="861682"/>
                </a:lnTo>
                <a:lnTo>
                  <a:pt x="633984" y="859066"/>
                </a:lnTo>
                <a:lnTo>
                  <a:pt x="629526" y="853935"/>
                </a:lnTo>
                <a:lnTo>
                  <a:pt x="627303" y="852271"/>
                </a:lnTo>
                <a:lnTo>
                  <a:pt x="624903" y="850468"/>
                </a:lnTo>
                <a:lnTo>
                  <a:pt x="618705" y="849109"/>
                </a:lnTo>
                <a:lnTo>
                  <a:pt x="615708" y="848994"/>
                </a:lnTo>
                <a:lnTo>
                  <a:pt x="613943" y="848956"/>
                </a:lnTo>
                <a:lnTo>
                  <a:pt x="610577" y="850722"/>
                </a:lnTo>
                <a:lnTo>
                  <a:pt x="608825" y="850468"/>
                </a:lnTo>
                <a:lnTo>
                  <a:pt x="606056" y="850036"/>
                </a:lnTo>
                <a:lnTo>
                  <a:pt x="601814" y="845172"/>
                </a:lnTo>
                <a:lnTo>
                  <a:pt x="599059" y="845019"/>
                </a:lnTo>
                <a:lnTo>
                  <a:pt x="597166" y="844918"/>
                </a:lnTo>
                <a:lnTo>
                  <a:pt x="593585" y="846721"/>
                </a:lnTo>
                <a:lnTo>
                  <a:pt x="592162" y="847928"/>
                </a:lnTo>
                <a:lnTo>
                  <a:pt x="590461" y="849376"/>
                </a:lnTo>
                <a:lnTo>
                  <a:pt x="589483" y="854570"/>
                </a:lnTo>
                <a:lnTo>
                  <a:pt x="587451" y="855535"/>
                </a:lnTo>
                <a:lnTo>
                  <a:pt x="585457" y="856475"/>
                </a:lnTo>
                <a:lnTo>
                  <a:pt x="580872" y="853884"/>
                </a:lnTo>
                <a:lnTo>
                  <a:pt x="578751" y="854456"/>
                </a:lnTo>
                <a:lnTo>
                  <a:pt x="577430" y="854798"/>
                </a:lnTo>
                <a:lnTo>
                  <a:pt x="574395" y="856348"/>
                </a:lnTo>
                <a:lnTo>
                  <a:pt x="574395" y="857694"/>
                </a:lnTo>
                <a:lnTo>
                  <a:pt x="574382" y="859193"/>
                </a:lnTo>
                <a:lnTo>
                  <a:pt x="577773" y="860679"/>
                </a:lnTo>
                <a:lnTo>
                  <a:pt x="579107" y="861339"/>
                </a:lnTo>
                <a:lnTo>
                  <a:pt x="580885" y="862177"/>
                </a:lnTo>
                <a:lnTo>
                  <a:pt x="585812" y="861415"/>
                </a:lnTo>
                <a:lnTo>
                  <a:pt x="586727" y="863142"/>
                </a:lnTo>
                <a:lnTo>
                  <a:pt x="587730" y="865022"/>
                </a:lnTo>
                <a:lnTo>
                  <a:pt x="585597" y="869962"/>
                </a:lnTo>
                <a:lnTo>
                  <a:pt x="583806" y="871118"/>
                </a:lnTo>
                <a:lnTo>
                  <a:pt x="581469" y="872655"/>
                </a:lnTo>
                <a:lnTo>
                  <a:pt x="575246" y="871334"/>
                </a:lnTo>
                <a:lnTo>
                  <a:pt x="572592" y="870381"/>
                </a:lnTo>
                <a:lnTo>
                  <a:pt x="569772" y="869403"/>
                </a:lnTo>
                <a:lnTo>
                  <a:pt x="565746" y="864082"/>
                </a:lnTo>
                <a:lnTo>
                  <a:pt x="562787" y="863498"/>
                </a:lnTo>
                <a:lnTo>
                  <a:pt x="560793" y="863117"/>
                </a:lnTo>
                <a:lnTo>
                  <a:pt x="556844" y="865085"/>
                </a:lnTo>
                <a:lnTo>
                  <a:pt x="554824" y="865327"/>
                </a:lnTo>
                <a:lnTo>
                  <a:pt x="552424" y="865593"/>
                </a:lnTo>
                <a:lnTo>
                  <a:pt x="547192" y="866482"/>
                </a:lnTo>
                <a:lnTo>
                  <a:pt x="545058" y="865327"/>
                </a:lnTo>
                <a:lnTo>
                  <a:pt x="542975" y="864184"/>
                </a:lnTo>
                <a:lnTo>
                  <a:pt x="540245" y="859701"/>
                </a:lnTo>
                <a:lnTo>
                  <a:pt x="539965" y="857351"/>
                </a:lnTo>
                <a:lnTo>
                  <a:pt x="539775" y="855446"/>
                </a:lnTo>
                <a:lnTo>
                  <a:pt x="542861" y="851979"/>
                </a:lnTo>
                <a:lnTo>
                  <a:pt x="542493" y="850087"/>
                </a:lnTo>
                <a:lnTo>
                  <a:pt x="541655" y="845540"/>
                </a:lnTo>
                <a:lnTo>
                  <a:pt x="533806" y="839266"/>
                </a:lnTo>
                <a:lnTo>
                  <a:pt x="530542" y="835952"/>
                </a:lnTo>
                <a:lnTo>
                  <a:pt x="528612" y="834008"/>
                </a:lnTo>
                <a:lnTo>
                  <a:pt x="524675" y="829932"/>
                </a:lnTo>
                <a:lnTo>
                  <a:pt x="522224" y="828713"/>
                </a:lnTo>
                <a:lnTo>
                  <a:pt x="519785" y="827519"/>
                </a:lnTo>
                <a:lnTo>
                  <a:pt x="514375" y="826198"/>
                </a:lnTo>
                <a:lnTo>
                  <a:pt x="511721" y="826541"/>
                </a:lnTo>
                <a:lnTo>
                  <a:pt x="508889" y="826909"/>
                </a:lnTo>
                <a:lnTo>
                  <a:pt x="504380" y="831392"/>
                </a:lnTo>
                <a:lnTo>
                  <a:pt x="501561" y="831621"/>
                </a:lnTo>
                <a:lnTo>
                  <a:pt x="498894" y="831824"/>
                </a:lnTo>
                <a:lnTo>
                  <a:pt x="493344" y="830160"/>
                </a:lnTo>
                <a:lnTo>
                  <a:pt x="491413" y="828344"/>
                </a:lnTo>
                <a:lnTo>
                  <a:pt x="489064" y="826160"/>
                </a:lnTo>
                <a:lnTo>
                  <a:pt x="488975" y="818680"/>
                </a:lnTo>
                <a:lnTo>
                  <a:pt x="486702" y="816381"/>
                </a:lnTo>
                <a:lnTo>
                  <a:pt x="484479" y="814171"/>
                </a:lnTo>
                <a:lnTo>
                  <a:pt x="478015" y="810564"/>
                </a:lnTo>
                <a:lnTo>
                  <a:pt x="475107" y="811682"/>
                </a:lnTo>
                <a:lnTo>
                  <a:pt x="472630" y="812609"/>
                </a:lnTo>
                <a:lnTo>
                  <a:pt x="472630" y="819721"/>
                </a:lnTo>
                <a:lnTo>
                  <a:pt x="470395" y="821105"/>
                </a:lnTo>
                <a:lnTo>
                  <a:pt x="468236" y="822439"/>
                </a:lnTo>
                <a:lnTo>
                  <a:pt x="462432" y="822388"/>
                </a:lnTo>
                <a:lnTo>
                  <a:pt x="460248" y="821105"/>
                </a:lnTo>
                <a:lnTo>
                  <a:pt x="457352" y="819404"/>
                </a:lnTo>
                <a:lnTo>
                  <a:pt x="455904" y="811999"/>
                </a:lnTo>
                <a:lnTo>
                  <a:pt x="453707" y="809497"/>
                </a:lnTo>
                <a:lnTo>
                  <a:pt x="452539" y="808151"/>
                </a:lnTo>
                <a:lnTo>
                  <a:pt x="449630" y="805764"/>
                </a:lnTo>
                <a:lnTo>
                  <a:pt x="447916" y="805154"/>
                </a:lnTo>
                <a:lnTo>
                  <a:pt x="445338" y="804240"/>
                </a:lnTo>
                <a:lnTo>
                  <a:pt x="439762" y="804430"/>
                </a:lnTo>
                <a:lnTo>
                  <a:pt x="437057" y="804786"/>
                </a:lnTo>
                <a:lnTo>
                  <a:pt x="434581" y="805116"/>
                </a:lnTo>
                <a:lnTo>
                  <a:pt x="429323" y="805929"/>
                </a:lnTo>
                <a:lnTo>
                  <a:pt x="427634" y="807694"/>
                </a:lnTo>
                <a:lnTo>
                  <a:pt x="425323" y="810044"/>
                </a:lnTo>
                <a:lnTo>
                  <a:pt x="426250" y="817968"/>
                </a:lnTo>
                <a:lnTo>
                  <a:pt x="423989" y="820381"/>
                </a:lnTo>
                <a:lnTo>
                  <a:pt x="421779" y="822744"/>
                </a:lnTo>
                <a:lnTo>
                  <a:pt x="414883" y="825449"/>
                </a:lnTo>
                <a:lnTo>
                  <a:pt x="411683" y="824725"/>
                </a:lnTo>
                <a:lnTo>
                  <a:pt x="408800" y="824077"/>
                </a:lnTo>
                <a:lnTo>
                  <a:pt x="405104" y="818756"/>
                </a:lnTo>
                <a:lnTo>
                  <a:pt x="403339" y="816381"/>
                </a:lnTo>
                <a:lnTo>
                  <a:pt x="400545" y="812672"/>
                </a:lnTo>
                <a:lnTo>
                  <a:pt x="395833" y="804481"/>
                </a:lnTo>
                <a:lnTo>
                  <a:pt x="394296" y="800087"/>
                </a:lnTo>
                <a:lnTo>
                  <a:pt x="392836" y="796010"/>
                </a:lnTo>
                <a:lnTo>
                  <a:pt x="392684" y="787171"/>
                </a:lnTo>
                <a:lnTo>
                  <a:pt x="391388" y="783043"/>
                </a:lnTo>
                <a:lnTo>
                  <a:pt x="390677" y="780846"/>
                </a:lnTo>
                <a:lnTo>
                  <a:pt x="388886" y="776477"/>
                </a:lnTo>
                <a:lnTo>
                  <a:pt x="387400" y="774712"/>
                </a:lnTo>
                <a:lnTo>
                  <a:pt x="385762" y="772782"/>
                </a:lnTo>
                <a:lnTo>
                  <a:pt x="380847" y="770699"/>
                </a:lnTo>
                <a:lnTo>
                  <a:pt x="379044" y="768921"/>
                </a:lnTo>
                <a:lnTo>
                  <a:pt x="376351" y="766190"/>
                </a:lnTo>
                <a:lnTo>
                  <a:pt x="371030" y="760031"/>
                </a:lnTo>
                <a:lnTo>
                  <a:pt x="370382" y="756234"/>
                </a:lnTo>
                <a:lnTo>
                  <a:pt x="369989" y="754113"/>
                </a:lnTo>
                <a:lnTo>
                  <a:pt x="371157" y="749541"/>
                </a:lnTo>
                <a:lnTo>
                  <a:pt x="372541" y="747902"/>
                </a:lnTo>
                <a:lnTo>
                  <a:pt x="374256" y="745794"/>
                </a:lnTo>
                <a:lnTo>
                  <a:pt x="380834" y="745464"/>
                </a:lnTo>
                <a:lnTo>
                  <a:pt x="382308" y="743178"/>
                </a:lnTo>
                <a:lnTo>
                  <a:pt x="383476" y="741451"/>
                </a:lnTo>
                <a:lnTo>
                  <a:pt x="383286" y="736828"/>
                </a:lnTo>
                <a:lnTo>
                  <a:pt x="382689" y="734847"/>
                </a:lnTo>
                <a:lnTo>
                  <a:pt x="381787" y="731939"/>
                </a:lnTo>
                <a:lnTo>
                  <a:pt x="377304" y="727468"/>
                </a:lnTo>
                <a:lnTo>
                  <a:pt x="375424" y="725068"/>
                </a:lnTo>
                <a:lnTo>
                  <a:pt x="373087" y="722007"/>
                </a:lnTo>
                <a:lnTo>
                  <a:pt x="368668" y="715518"/>
                </a:lnTo>
                <a:lnTo>
                  <a:pt x="365671" y="713104"/>
                </a:lnTo>
                <a:lnTo>
                  <a:pt x="363270" y="711212"/>
                </a:lnTo>
                <a:lnTo>
                  <a:pt x="357733" y="708367"/>
                </a:lnTo>
                <a:lnTo>
                  <a:pt x="354774" y="707669"/>
                </a:lnTo>
                <a:lnTo>
                  <a:pt x="352221" y="707072"/>
                </a:lnTo>
                <a:lnTo>
                  <a:pt x="346506" y="706285"/>
                </a:lnTo>
                <a:lnTo>
                  <a:pt x="344258" y="707669"/>
                </a:lnTo>
                <a:lnTo>
                  <a:pt x="342379" y="708850"/>
                </a:lnTo>
                <a:lnTo>
                  <a:pt x="342328" y="714743"/>
                </a:lnTo>
                <a:lnTo>
                  <a:pt x="340296" y="715632"/>
                </a:lnTo>
                <a:lnTo>
                  <a:pt x="337858" y="716699"/>
                </a:lnTo>
                <a:lnTo>
                  <a:pt x="332333" y="714197"/>
                </a:lnTo>
                <a:lnTo>
                  <a:pt x="330136" y="712736"/>
                </a:lnTo>
                <a:lnTo>
                  <a:pt x="327126" y="710755"/>
                </a:lnTo>
                <a:lnTo>
                  <a:pt x="324167" y="703351"/>
                </a:lnTo>
                <a:lnTo>
                  <a:pt x="321081" y="701509"/>
                </a:lnTo>
                <a:lnTo>
                  <a:pt x="318846" y="700201"/>
                </a:lnTo>
                <a:lnTo>
                  <a:pt x="313309" y="700684"/>
                </a:lnTo>
                <a:lnTo>
                  <a:pt x="310921" y="699693"/>
                </a:lnTo>
                <a:lnTo>
                  <a:pt x="308267" y="698601"/>
                </a:lnTo>
                <a:lnTo>
                  <a:pt x="302958" y="695642"/>
                </a:lnTo>
                <a:lnTo>
                  <a:pt x="301510" y="693178"/>
                </a:lnTo>
                <a:lnTo>
                  <a:pt x="299720" y="690194"/>
                </a:lnTo>
                <a:lnTo>
                  <a:pt x="302272" y="682028"/>
                </a:lnTo>
                <a:lnTo>
                  <a:pt x="300062" y="679399"/>
                </a:lnTo>
                <a:lnTo>
                  <a:pt x="298475" y="677532"/>
                </a:lnTo>
                <a:lnTo>
                  <a:pt x="293052" y="677189"/>
                </a:lnTo>
                <a:lnTo>
                  <a:pt x="290626" y="676871"/>
                </a:lnTo>
                <a:lnTo>
                  <a:pt x="288010" y="676503"/>
                </a:lnTo>
                <a:lnTo>
                  <a:pt x="282600" y="675982"/>
                </a:lnTo>
                <a:lnTo>
                  <a:pt x="280098" y="676871"/>
                </a:lnTo>
                <a:lnTo>
                  <a:pt x="278460" y="677443"/>
                </a:lnTo>
                <a:lnTo>
                  <a:pt x="276301" y="680542"/>
                </a:lnTo>
                <a:lnTo>
                  <a:pt x="274688" y="681215"/>
                </a:lnTo>
                <a:lnTo>
                  <a:pt x="272656" y="682066"/>
                </a:lnTo>
                <a:lnTo>
                  <a:pt x="268135" y="682751"/>
                </a:lnTo>
                <a:lnTo>
                  <a:pt x="265988" y="682294"/>
                </a:lnTo>
                <a:lnTo>
                  <a:pt x="261518" y="681354"/>
                </a:lnTo>
                <a:lnTo>
                  <a:pt x="253796" y="675919"/>
                </a:lnTo>
                <a:lnTo>
                  <a:pt x="250393" y="672871"/>
                </a:lnTo>
                <a:lnTo>
                  <a:pt x="248526" y="671169"/>
                </a:lnTo>
                <a:lnTo>
                  <a:pt x="246430" y="667994"/>
                </a:lnTo>
                <a:lnTo>
                  <a:pt x="244309" y="66476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387191" y="3862202"/>
            <a:ext cx="675556" cy="761446"/>
          </a:xfrm>
          <a:custGeom>
            <a:avLst/>
            <a:gdLst/>
            <a:ahLst/>
            <a:cxnLst/>
            <a:rect l="l" t="t" r="r" b="b"/>
            <a:pathLst>
              <a:path w="990815" h="1116787">
                <a:moveTo>
                  <a:pt x="629551" y="1065377"/>
                </a:moveTo>
                <a:lnTo>
                  <a:pt x="633755" y="1069467"/>
                </a:lnTo>
                <a:lnTo>
                  <a:pt x="636701" y="1074686"/>
                </a:lnTo>
                <a:lnTo>
                  <a:pt x="640435" y="1077937"/>
                </a:lnTo>
                <a:lnTo>
                  <a:pt x="643890" y="1080643"/>
                </a:lnTo>
                <a:lnTo>
                  <a:pt x="647928" y="1080770"/>
                </a:lnTo>
                <a:lnTo>
                  <a:pt x="651751" y="1078547"/>
                </a:lnTo>
                <a:lnTo>
                  <a:pt x="655243" y="1074940"/>
                </a:lnTo>
                <a:lnTo>
                  <a:pt x="656285" y="1068501"/>
                </a:lnTo>
                <a:lnTo>
                  <a:pt x="659904" y="1064260"/>
                </a:lnTo>
                <a:lnTo>
                  <a:pt x="665111" y="1062431"/>
                </a:lnTo>
                <a:lnTo>
                  <a:pt x="668147" y="1058583"/>
                </a:lnTo>
                <a:lnTo>
                  <a:pt x="669975" y="1054049"/>
                </a:lnTo>
                <a:lnTo>
                  <a:pt x="670153" y="1050163"/>
                </a:lnTo>
                <a:lnTo>
                  <a:pt x="669594" y="1046670"/>
                </a:lnTo>
                <a:lnTo>
                  <a:pt x="666648" y="1044270"/>
                </a:lnTo>
                <a:lnTo>
                  <a:pt x="661657" y="1044917"/>
                </a:lnTo>
                <a:lnTo>
                  <a:pt x="658050" y="1045362"/>
                </a:lnTo>
                <a:lnTo>
                  <a:pt x="655472" y="1047280"/>
                </a:lnTo>
                <a:lnTo>
                  <a:pt x="651789" y="1046213"/>
                </a:lnTo>
                <a:lnTo>
                  <a:pt x="648398" y="1041768"/>
                </a:lnTo>
                <a:lnTo>
                  <a:pt x="647827" y="1039406"/>
                </a:lnTo>
                <a:lnTo>
                  <a:pt x="647204" y="1036751"/>
                </a:lnTo>
                <a:lnTo>
                  <a:pt x="648652" y="1030960"/>
                </a:lnTo>
                <a:lnTo>
                  <a:pt x="651344" y="1027315"/>
                </a:lnTo>
                <a:lnTo>
                  <a:pt x="654888" y="1025893"/>
                </a:lnTo>
                <a:lnTo>
                  <a:pt x="656551" y="1025144"/>
                </a:lnTo>
                <a:lnTo>
                  <a:pt x="659168" y="1023975"/>
                </a:lnTo>
                <a:lnTo>
                  <a:pt x="664565" y="1021245"/>
                </a:lnTo>
                <a:lnTo>
                  <a:pt x="667397" y="1021511"/>
                </a:lnTo>
                <a:lnTo>
                  <a:pt x="668655" y="1021638"/>
                </a:lnTo>
                <a:lnTo>
                  <a:pt x="671753" y="1023937"/>
                </a:lnTo>
                <a:lnTo>
                  <a:pt x="674903" y="1026642"/>
                </a:lnTo>
                <a:lnTo>
                  <a:pt x="677976" y="1028369"/>
                </a:lnTo>
                <a:lnTo>
                  <a:pt x="681964" y="1030732"/>
                </a:lnTo>
                <a:lnTo>
                  <a:pt x="685495" y="1030274"/>
                </a:lnTo>
                <a:lnTo>
                  <a:pt x="689952" y="1026160"/>
                </a:lnTo>
                <a:lnTo>
                  <a:pt x="692200" y="1023416"/>
                </a:lnTo>
                <a:lnTo>
                  <a:pt x="694829" y="1023480"/>
                </a:lnTo>
                <a:lnTo>
                  <a:pt x="697128" y="1026109"/>
                </a:lnTo>
                <a:lnTo>
                  <a:pt x="699782" y="1027150"/>
                </a:lnTo>
                <a:lnTo>
                  <a:pt x="705891" y="1028242"/>
                </a:lnTo>
                <a:lnTo>
                  <a:pt x="708494" y="1027087"/>
                </a:lnTo>
                <a:lnTo>
                  <a:pt x="709307" y="1026706"/>
                </a:lnTo>
                <a:lnTo>
                  <a:pt x="712266" y="1022857"/>
                </a:lnTo>
                <a:lnTo>
                  <a:pt x="716076" y="1020800"/>
                </a:lnTo>
                <a:lnTo>
                  <a:pt x="720483" y="1020267"/>
                </a:lnTo>
                <a:lnTo>
                  <a:pt x="725830" y="1020686"/>
                </a:lnTo>
                <a:lnTo>
                  <a:pt x="728472" y="1023810"/>
                </a:lnTo>
                <a:lnTo>
                  <a:pt x="728052" y="1027798"/>
                </a:lnTo>
                <a:lnTo>
                  <a:pt x="727151" y="1031074"/>
                </a:lnTo>
                <a:lnTo>
                  <a:pt x="725335" y="1034122"/>
                </a:lnTo>
                <a:lnTo>
                  <a:pt x="722388" y="1036116"/>
                </a:lnTo>
                <a:lnTo>
                  <a:pt x="717969" y="1035304"/>
                </a:lnTo>
                <a:lnTo>
                  <a:pt x="714971" y="1037691"/>
                </a:lnTo>
                <a:lnTo>
                  <a:pt x="713727" y="1041615"/>
                </a:lnTo>
                <a:lnTo>
                  <a:pt x="712838" y="1045857"/>
                </a:lnTo>
                <a:lnTo>
                  <a:pt x="714209" y="1050925"/>
                </a:lnTo>
                <a:lnTo>
                  <a:pt x="712584" y="1055065"/>
                </a:lnTo>
                <a:lnTo>
                  <a:pt x="708901" y="1057478"/>
                </a:lnTo>
                <a:lnTo>
                  <a:pt x="706589" y="1060983"/>
                </a:lnTo>
                <a:lnTo>
                  <a:pt x="703910" y="1064882"/>
                </a:lnTo>
                <a:lnTo>
                  <a:pt x="704786" y="1068730"/>
                </a:lnTo>
                <a:lnTo>
                  <a:pt x="708177" y="1071232"/>
                </a:lnTo>
                <a:lnTo>
                  <a:pt x="709942" y="1071765"/>
                </a:lnTo>
                <a:lnTo>
                  <a:pt x="712939" y="1072705"/>
                </a:lnTo>
                <a:lnTo>
                  <a:pt x="719404" y="1070991"/>
                </a:lnTo>
                <a:lnTo>
                  <a:pt x="722490" y="1070330"/>
                </a:lnTo>
                <a:lnTo>
                  <a:pt x="725855" y="1069606"/>
                </a:lnTo>
                <a:lnTo>
                  <a:pt x="732510" y="1067803"/>
                </a:lnTo>
                <a:lnTo>
                  <a:pt x="735558" y="1066228"/>
                </a:lnTo>
                <a:lnTo>
                  <a:pt x="738314" y="1064755"/>
                </a:lnTo>
                <a:lnTo>
                  <a:pt x="743318" y="1060792"/>
                </a:lnTo>
                <a:lnTo>
                  <a:pt x="746772" y="1057046"/>
                </a:lnTo>
                <a:lnTo>
                  <a:pt x="748055" y="1052817"/>
                </a:lnTo>
                <a:lnTo>
                  <a:pt x="751230" y="1051280"/>
                </a:lnTo>
                <a:lnTo>
                  <a:pt x="754684" y="1051750"/>
                </a:lnTo>
                <a:lnTo>
                  <a:pt x="758126" y="1053439"/>
                </a:lnTo>
                <a:lnTo>
                  <a:pt x="760730" y="1057427"/>
                </a:lnTo>
                <a:lnTo>
                  <a:pt x="764044" y="1061631"/>
                </a:lnTo>
                <a:lnTo>
                  <a:pt x="766597" y="1067612"/>
                </a:lnTo>
                <a:lnTo>
                  <a:pt x="769137" y="1069352"/>
                </a:lnTo>
                <a:lnTo>
                  <a:pt x="771448" y="1070940"/>
                </a:lnTo>
                <a:lnTo>
                  <a:pt x="777303" y="1072705"/>
                </a:lnTo>
                <a:lnTo>
                  <a:pt x="780008" y="1072007"/>
                </a:lnTo>
                <a:lnTo>
                  <a:pt x="781672" y="1071600"/>
                </a:lnTo>
                <a:lnTo>
                  <a:pt x="784948" y="1069124"/>
                </a:lnTo>
                <a:lnTo>
                  <a:pt x="785215" y="1065618"/>
                </a:lnTo>
                <a:lnTo>
                  <a:pt x="781951" y="1062939"/>
                </a:lnTo>
                <a:lnTo>
                  <a:pt x="779068" y="1060831"/>
                </a:lnTo>
                <a:lnTo>
                  <a:pt x="774890" y="1060691"/>
                </a:lnTo>
                <a:lnTo>
                  <a:pt x="773010" y="1057681"/>
                </a:lnTo>
                <a:lnTo>
                  <a:pt x="773137" y="1053198"/>
                </a:lnTo>
                <a:lnTo>
                  <a:pt x="776744" y="1049820"/>
                </a:lnTo>
                <a:lnTo>
                  <a:pt x="783996" y="1051077"/>
                </a:lnTo>
                <a:lnTo>
                  <a:pt x="787006" y="1051966"/>
                </a:lnTo>
                <a:lnTo>
                  <a:pt x="790003" y="1052842"/>
                </a:lnTo>
                <a:lnTo>
                  <a:pt x="794816" y="1057046"/>
                </a:lnTo>
                <a:lnTo>
                  <a:pt x="797420" y="1058722"/>
                </a:lnTo>
                <a:lnTo>
                  <a:pt x="801090" y="1061097"/>
                </a:lnTo>
                <a:lnTo>
                  <a:pt x="809447" y="1064704"/>
                </a:lnTo>
                <a:lnTo>
                  <a:pt x="812152" y="1068146"/>
                </a:lnTo>
                <a:lnTo>
                  <a:pt x="814108" y="1070660"/>
                </a:lnTo>
                <a:lnTo>
                  <a:pt x="817118" y="1077163"/>
                </a:lnTo>
                <a:lnTo>
                  <a:pt x="816241" y="1080223"/>
                </a:lnTo>
                <a:lnTo>
                  <a:pt x="815733" y="1082039"/>
                </a:lnTo>
                <a:lnTo>
                  <a:pt x="811834" y="1083779"/>
                </a:lnTo>
                <a:lnTo>
                  <a:pt x="808850" y="1086548"/>
                </a:lnTo>
                <a:lnTo>
                  <a:pt x="805408" y="1089406"/>
                </a:lnTo>
                <a:lnTo>
                  <a:pt x="803351" y="1093419"/>
                </a:lnTo>
                <a:lnTo>
                  <a:pt x="802906" y="1098207"/>
                </a:lnTo>
                <a:lnTo>
                  <a:pt x="802728" y="1100531"/>
                </a:lnTo>
                <a:lnTo>
                  <a:pt x="802449" y="1103414"/>
                </a:lnTo>
                <a:lnTo>
                  <a:pt x="801255" y="1109624"/>
                </a:lnTo>
                <a:lnTo>
                  <a:pt x="803605" y="1113599"/>
                </a:lnTo>
                <a:lnTo>
                  <a:pt x="807085" y="1115047"/>
                </a:lnTo>
                <a:lnTo>
                  <a:pt x="810564" y="1116012"/>
                </a:lnTo>
                <a:lnTo>
                  <a:pt x="814679" y="1116787"/>
                </a:lnTo>
                <a:lnTo>
                  <a:pt x="818261" y="1114386"/>
                </a:lnTo>
                <a:lnTo>
                  <a:pt x="819150" y="1108964"/>
                </a:lnTo>
                <a:lnTo>
                  <a:pt x="820140" y="1104138"/>
                </a:lnTo>
                <a:lnTo>
                  <a:pt x="819365" y="1099032"/>
                </a:lnTo>
                <a:lnTo>
                  <a:pt x="820635" y="1095032"/>
                </a:lnTo>
                <a:lnTo>
                  <a:pt x="822248" y="1091679"/>
                </a:lnTo>
                <a:lnTo>
                  <a:pt x="823747" y="1090853"/>
                </a:lnTo>
                <a:lnTo>
                  <a:pt x="826858" y="1089164"/>
                </a:lnTo>
                <a:lnTo>
                  <a:pt x="834859" y="1089406"/>
                </a:lnTo>
                <a:lnTo>
                  <a:pt x="837996" y="1091107"/>
                </a:lnTo>
                <a:lnTo>
                  <a:pt x="839812" y="1092073"/>
                </a:lnTo>
                <a:lnTo>
                  <a:pt x="841121" y="1096441"/>
                </a:lnTo>
                <a:lnTo>
                  <a:pt x="844524" y="1099769"/>
                </a:lnTo>
                <a:lnTo>
                  <a:pt x="849744" y="1101864"/>
                </a:lnTo>
                <a:lnTo>
                  <a:pt x="853757" y="1105928"/>
                </a:lnTo>
                <a:lnTo>
                  <a:pt x="855599" y="1112367"/>
                </a:lnTo>
                <a:lnTo>
                  <a:pt x="858177" y="1113929"/>
                </a:lnTo>
                <a:lnTo>
                  <a:pt x="860640" y="1115453"/>
                </a:lnTo>
                <a:lnTo>
                  <a:pt x="867206" y="1116406"/>
                </a:lnTo>
                <a:lnTo>
                  <a:pt x="869772" y="1115021"/>
                </a:lnTo>
                <a:lnTo>
                  <a:pt x="873277" y="1113129"/>
                </a:lnTo>
                <a:lnTo>
                  <a:pt x="876325" y="1104760"/>
                </a:lnTo>
                <a:lnTo>
                  <a:pt x="877392" y="1100874"/>
                </a:lnTo>
                <a:lnTo>
                  <a:pt x="878674" y="1096073"/>
                </a:lnTo>
                <a:lnTo>
                  <a:pt x="878979" y="1085875"/>
                </a:lnTo>
                <a:lnTo>
                  <a:pt x="878090" y="1080947"/>
                </a:lnTo>
                <a:lnTo>
                  <a:pt x="877684" y="1078547"/>
                </a:lnTo>
                <a:lnTo>
                  <a:pt x="874687" y="1074331"/>
                </a:lnTo>
                <a:lnTo>
                  <a:pt x="874318" y="1070140"/>
                </a:lnTo>
                <a:lnTo>
                  <a:pt x="874572" y="1066114"/>
                </a:lnTo>
                <a:lnTo>
                  <a:pt x="876973" y="1064158"/>
                </a:lnTo>
                <a:lnTo>
                  <a:pt x="880021" y="1065187"/>
                </a:lnTo>
                <a:lnTo>
                  <a:pt x="883069" y="1064793"/>
                </a:lnTo>
                <a:lnTo>
                  <a:pt x="886688" y="1063828"/>
                </a:lnTo>
                <a:lnTo>
                  <a:pt x="889368" y="1063066"/>
                </a:lnTo>
                <a:lnTo>
                  <a:pt x="889469" y="1059154"/>
                </a:lnTo>
                <a:lnTo>
                  <a:pt x="892149" y="1053020"/>
                </a:lnTo>
                <a:lnTo>
                  <a:pt x="891159" y="1049972"/>
                </a:lnTo>
                <a:lnTo>
                  <a:pt x="890435" y="1047813"/>
                </a:lnTo>
                <a:lnTo>
                  <a:pt x="886587" y="1044879"/>
                </a:lnTo>
                <a:lnTo>
                  <a:pt x="884986" y="1043266"/>
                </a:lnTo>
                <a:lnTo>
                  <a:pt x="881837" y="1040104"/>
                </a:lnTo>
                <a:lnTo>
                  <a:pt x="875284" y="1034097"/>
                </a:lnTo>
                <a:lnTo>
                  <a:pt x="871943" y="1031125"/>
                </a:lnTo>
                <a:lnTo>
                  <a:pt x="869086" y="1028572"/>
                </a:lnTo>
                <a:lnTo>
                  <a:pt x="862507" y="1024305"/>
                </a:lnTo>
                <a:lnTo>
                  <a:pt x="860348" y="1021156"/>
                </a:lnTo>
                <a:lnTo>
                  <a:pt x="858951" y="1019136"/>
                </a:lnTo>
                <a:lnTo>
                  <a:pt x="857821" y="1014260"/>
                </a:lnTo>
                <a:lnTo>
                  <a:pt x="857084" y="1011910"/>
                </a:lnTo>
                <a:lnTo>
                  <a:pt x="855662" y="1007414"/>
                </a:lnTo>
                <a:lnTo>
                  <a:pt x="853986" y="998067"/>
                </a:lnTo>
                <a:lnTo>
                  <a:pt x="852017" y="993800"/>
                </a:lnTo>
                <a:lnTo>
                  <a:pt x="849769" y="988936"/>
                </a:lnTo>
                <a:lnTo>
                  <a:pt x="843711" y="979919"/>
                </a:lnTo>
                <a:lnTo>
                  <a:pt x="840041" y="976020"/>
                </a:lnTo>
                <a:lnTo>
                  <a:pt x="836866" y="972680"/>
                </a:lnTo>
                <a:lnTo>
                  <a:pt x="827786" y="968743"/>
                </a:lnTo>
                <a:lnTo>
                  <a:pt x="825373" y="964806"/>
                </a:lnTo>
                <a:lnTo>
                  <a:pt x="823442" y="961669"/>
                </a:lnTo>
                <a:lnTo>
                  <a:pt x="822325" y="953960"/>
                </a:lnTo>
                <a:lnTo>
                  <a:pt x="822655" y="950290"/>
                </a:lnTo>
                <a:lnTo>
                  <a:pt x="822871" y="948080"/>
                </a:lnTo>
                <a:lnTo>
                  <a:pt x="824585" y="943762"/>
                </a:lnTo>
                <a:lnTo>
                  <a:pt x="827608" y="939672"/>
                </a:lnTo>
                <a:lnTo>
                  <a:pt x="833005" y="937107"/>
                </a:lnTo>
                <a:lnTo>
                  <a:pt x="836663" y="932611"/>
                </a:lnTo>
                <a:lnTo>
                  <a:pt x="839533" y="927290"/>
                </a:lnTo>
                <a:lnTo>
                  <a:pt x="840041" y="924394"/>
                </a:lnTo>
                <a:lnTo>
                  <a:pt x="840435" y="922045"/>
                </a:lnTo>
                <a:lnTo>
                  <a:pt x="840193" y="917003"/>
                </a:lnTo>
                <a:lnTo>
                  <a:pt x="837958" y="913320"/>
                </a:lnTo>
                <a:lnTo>
                  <a:pt x="833831" y="912113"/>
                </a:lnTo>
                <a:lnTo>
                  <a:pt x="830910" y="908532"/>
                </a:lnTo>
                <a:lnTo>
                  <a:pt x="828382" y="903351"/>
                </a:lnTo>
                <a:lnTo>
                  <a:pt x="828509" y="898232"/>
                </a:lnTo>
                <a:lnTo>
                  <a:pt x="832612" y="894372"/>
                </a:lnTo>
                <a:lnTo>
                  <a:pt x="832599" y="889990"/>
                </a:lnTo>
                <a:lnTo>
                  <a:pt x="829716" y="886777"/>
                </a:lnTo>
                <a:lnTo>
                  <a:pt x="829195" y="884885"/>
                </a:lnTo>
                <a:lnTo>
                  <a:pt x="828395" y="882129"/>
                </a:lnTo>
                <a:lnTo>
                  <a:pt x="829640" y="875893"/>
                </a:lnTo>
                <a:lnTo>
                  <a:pt x="828103" y="873467"/>
                </a:lnTo>
                <a:lnTo>
                  <a:pt x="826071" y="870292"/>
                </a:lnTo>
                <a:lnTo>
                  <a:pt x="818489" y="867397"/>
                </a:lnTo>
                <a:lnTo>
                  <a:pt x="815035" y="865860"/>
                </a:lnTo>
                <a:lnTo>
                  <a:pt x="811999" y="864527"/>
                </a:lnTo>
                <a:lnTo>
                  <a:pt x="805408" y="863219"/>
                </a:lnTo>
                <a:lnTo>
                  <a:pt x="802335" y="861885"/>
                </a:lnTo>
                <a:lnTo>
                  <a:pt x="798537" y="860158"/>
                </a:lnTo>
                <a:lnTo>
                  <a:pt x="791171" y="855967"/>
                </a:lnTo>
                <a:lnTo>
                  <a:pt x="787869" y="853351"/>
                </a:lnTo>
                <a:lnTo>
                  <a:pt x="785037" y="851128"/>
                </a:lnTo>
                <a:lnTo>
                  <a:pt x="780846" y="845083"/>
                </a:lnTo>
                <a:lnTo>
                  <a:pt x="777900" y="843026"/>
                </a:lnTo>
                <a:lnTo>
                  <a:pt x="775271" y="841209"/>
                </a:lnTo>
                <a:lnTo>
                  <a:pt x="769086" y="839127"/>
                </a:lnTo>
                <a:lnTo>
                  <a:pt x="766114" y="837958"/>
                </a:lnTo>
                <a:lnTo>
                  <a:pt x="764159" y="837171"/>
                </a:lnTo>
                <a:lnTo>
                  <a:pt x="759841" y="836345"/>
                </a:lnTo>
                <a:lnTo>
                  <a:pt x="755992" y="833361"/>
                </a:lnTo>
                <a:lnTo>
                  <a:pt x="754164" y="827658"/>
                </a:lnTo>
                <a:lnTo>
                  <a:pt x="749871" y="824357"/>
                </a:lnTo>
                <a:lnTo>
                  <a:pt x="744486" y="822985"/>
                </a:lnTo>
                <a:lnTo>
                  <a:pt x="741832" y="822540"/>
                </a:lnTo>
                <a:lnTo>
                  <a:pt x="738860" y="822058"/>
                </a:lnTo>
                <a:lnTo>
                  <a:pt x="732802" y="823175"/>
                </a:lnTo>
                <a:lnTo>
                  <a:pt x="729856" y="822540"/>
                </a:lnTo>
                <a:lnTo>
                  <a:pt x="727773" y="822109"/>
                </a:lnTo>
                <a:lnTo>
                  <a:pt x="723531" y="820661"/>
                </a:lnTo>
                <a:lnTo>
                  <a:pt x="720039" y="816914"/>
                </a:lnTo>
                <a:lnTo>
                  <a:pt x="719683" y="810310"/>
                </a:lnTo>
                <a:lnTo>
                  <a:pt x="717918" y="807872"/>
                </a:lnTo>
                <a:lnTo>
                  <a:pt x="714794" y="803579"/>
                </a:lnTo>
                <a:lnTo>
                  <a:pt x="705243" y="798169"/>
                </a:lnTo>
                <a:lnTo>
                  <a:pt x="701243" y="794651"/>
                </a:lnTo>
                <a:lnTo>
                  <a:pt x="697839" y="791654"/>
                </a:lnTo>
                <a:lnTo>
                  <a:pt x="689965" y="786155"/>
                </a:lnTo>
                <a:lnTo>
                  <a:pt x="688187" y="781964"/>
                </a:lnTo>
                <a:lnTo>
                  <a:pt x="686498" y="777951"/>
                </a:lnTo>
                <a:lnTo>
                  <a:pt x="689787" y="768604"/>
                </a:lnTo>
                <a:lnTo>
                  <a:pt x="688187" y="764552"/>
                </a:lnTo>
                <a:lnTo>
                  <a:pt x="687184" y="761987"/>
                </a:lnTo>
                <a:lnTo>
                  <a:pt x="680593" y="756488"/>
                </a:lnTo>
                <a:lnTo>
                  <a:pt x="680593" y="530351"/>
                </a:lnTo>
                <a:lnTo>
                  <a:pt x="684453" y="529234"/>
                </a:lnTo>
                <a:lnTo>
                  <a:pt x="689267" y="527634"/>
                </a:lnTo>
                <a:lnTo>
                  <a:pt x="692581" y="524865"/>
                </a:lnTo>
                <a:lnTo>
                  <a:pt x="693318" y="520509"/>
                </a:lnTo>
                <a:lnTo>
                  <a:pt x="696341" y="518375"/>
                </a:lnTo>
                <a:lnTo>
                  <a:pt x="700062" y="517969"/>
                </a:lnTo>
                <a:lnTo>
                  <a:pt x="703338" y="518248"/>
                </a:lnTo>
                <a:lnTo>
                  <a:pt x="706043" y="520026"/>
                </a:lnTo>
                <a:lnTo>
                  <a:pt x="709549" y="520661"/>
                </a:lnTo>
                <a:lnTo>
                  <a:pt x="713803" y="521233"/>
                </a:lnTo>
                <a:lnTo>
                  <a:pt x="717651" y="519201"/>
                </a:lnTo>
                <a:lnTo>
                  <a:pt x="718832" y="513791"/>
                </a:lnTo>
                <a:lnTo>
                  <a:pt x="722744" y="511251"/>
                </a:lnTo>
                <a:lnTo>
                  <a:pt x="727595" y="510908"/>
                </a:lnTo>
                <a:lnTo>
                  <a:pt x="734263" y="510806"/>
                </a:lnTo>
                <a:lnTo>
                  <a:pt x="742886" y="513372"/>
                </a:lnTo>
                <a:lnTo>
                  <a:pt x="752741" y="513473"/>
                </a:lnTo>
                <a:lnTo>
                  <a:pt x="763943" y="512749"/>
                </a:lnTo>
                <a:lnTo>
                  <a:pt x="768997" y="510692"/>
                </a:lnTo>
                <a:lnTo>
                  <a:pt x="772795" y="509168"/>
                </a:lnTo>
                <a:lnTo>
                  <a:pt x="779589" y="504164"/>
                </a:lnTo>
                <a:lnTo>
                  <a:pt x="782066" y="500913"/>
                </a:lnTo>
                <a:lnTo>
                  <a:pt x="783361" y="499173"/>
                </a:lnTo>
                <a:lnTo>
                  <a:pt x="783805" y="494474"/>
                </a:lnTo>
                <a:lnTo>
                  <a:pt x="787006" y="490308"/>
                </a:lnTo>
                <a:lnTo>
                  <a:pt x="792187" y="486460"/>
                </a:lnTo>
                <a:lnTo>
                  <a:pt x="795096" y="485495"/>
                </a:lnTo>
                <a:lnTo>
                  <a:pt x="797496" y="484746"/>
                </a:lnTo>
                <a:lnTo>
                  <a:pt x="802805" y="484530"/>
                </a:lnTo>
                <a:lnTo>
                  <a:pt x="806475" y="486105"/>
                </a:lnTo>
                <a:lnTo>
                  <a:pt x="808113" y="488873"/>
                </a:lnTo>
                <a:lnTo>
                  <a:pt x="811428" y="491756"/>
                </a:lnTo>
                <a:lnTo>
                  <a:pt x="815822" y="496036"/>
                </a:lnTo>
                <a:lnTo>
                  <a:pt x="818680" y="496557"/>
                </a:lnTo>
                <a:lnTo>
                  <a:pt x="821258" y="497027"/>
                </a:lnTo>
                <a:lnTo>
                  <a:pt x="826643" y="495312"/>
                </a:lnTo>
                <a:lnTo>
                  <a:pt x="830910" y="492417"/>
                </a:lnTo>
                <a:lnTo>
                  <a:pt x="833272" y="487578"/>
                </a:lnTo>
                <a:lnTo>
                  <a:pt x="834999" y="485698"/>
                </a:lnTo>
                <a:lnTo>
                  <a:pt x="838987" y="481228"/>
                </a:lnTo>
                <a:lnTo>
                  <a:pt x="847661" y="472859"/>
                </a:lnTo>
                <a:lnTo>
                  <a:pt x="852563" y="469379"/>
                </a:lnTo>
                <a:lnTo>
                  <a:pt x="855484" y="467309"/>
                </a:lnTo>
                <a:lnTo>
                  <a:pt x="861644" y="463029"/>
                </a:lnTo>
                <a:lnTo>
                  <a:pt x="865238" y="462673"/>
                </a:lnTo>
                <a:lnTo>
                  <a:pt x="867740" y="462445"/>
                </a:lnTo>
                <a:lnTo>
                  <a:pt x="872693" y="464286"/>
                </a:lnTo>
                <a:lnTo>
                  <a:pt x="874826" y="465569"/>
                </a:lnTo>
                <a:lnTo>
                  <a:pt x="878890" y="467982"/>
                </a:lnTo>
                <a:lnTo>
                  <a:pt x="884707" y="475729"/>
                </a:lnTo>
                <a:lnTo>
                  <a:pt x="888238" y="478789"/>
                </a:lnTo>
                <a:lnTo>
                  <a:pt x="891006" y="481202"/>
                </a:lnTo>
                <a:lnTo>
                  <a:pt x="897839" y="484631"/>
                </a:lnTo>
                <a:lnTo>
                  <a:pt x="899833" y="487692"/>
                </a:lnTo>
                <a:lnTo>
                  <a:pt x="901331" y="489940"/>
                </a:lnTo>
                <a:lnTo>
                  <a:pt x="901420" y="495719"/>
                </a:lnTo>
                <a:lnTo>
                  <a:pt x="903122" y="499402"/>
                </a:lnTo>
                <a:lnTo>
                  <a:pt x="904443" y="501980"/>
                </a:lnTo>
                <a:lnTo>
                  <a:pt x="907681" y="503516"/>
                </a:lnTo>
                <a:lnTo>
                  <a:pt x="912863" y="503313"/>
                </a:lnTo>
                <a:lnTo>
                  <a:pt x="916622" y="500633"/>
                </a:lnTo>
                <a:lnTo>
                  <a:pt x="916622" y="494931"/>
                </a:lnTo>
                <a:lnTo>
                  <a:pt x="919759" y="491934"/>
                </a:lnTo>
                <a:lnTo>
                  <a:pt x="923798" y="490461"/>
                </a:lnTo>
                <a:lnTo>
                  <a:pt x="927544" y="490689"/>
                </a:lnTo>
                <a:lnTo>
                  <a:pt x="931176" y="492328"/>
                </a:lnTo>
                <a:lnTo>
                  <a:pt x="933132" y="495541"/>
                </a:lnTo>
                <a:lnTo>
                  <a:pt x="930948" y="500189"/>
                </a:lnTo>
                <a:lnTo>
                  <a:pt x="933500" y="503796"/>
                </a:lnTo>
                <a:lnTo>
                  <a:pt x="938809" y="504672"/>
                </a:lnTo>
                <a:lnTo>
                  <a:pt x="943546" y="505498"/>
                </a:lnTo>
                <a:lnTo>
                  <a:pt x="948461" y="505764"/>
                </a:lnTo>
                <a:lnTo>
                  <a:pt x="952906" y="504443"/>
                </a:lnTo>
                <a:lnTo>
                  <a:pt x="956830" y="501954"/>
                </a:lnTo>
                <a:lnTo>
                  <a:pt x="959853" y="498030"/>
                </a:lnTo>
                <a:lnTo>
                  <a:pt x="959523" y="491604"/>
                </a:lnTo>
                <a:lnTo>
                  <a:pt x="963345" y="488429"/>
                </a:lnTo>
                <a:lnTo>
                  <a:pt x="968324" y="488149"/>
                </a:lnTo>
                <a:lnTo>
                  <a:pt x="972997" y="489076"/>
                </a:lnTo>
                <a:lnTo>
                  <a:pt x="976731" y="493267"/>
                </a:lnTo>
                <a:lnTo>
                  <a:pt x="981354" y="494017"/>
                </a:lnTo>
                <a:lnTo>
                  <a:pt x="985989" y="493166"/>
                </a:lnTo>
                <a:lnTo>
                  <a:pt x="989063" y="490867"/>
                </a:lnTo>
                <a:lnTo>
                  <a:pt x="990815" y="487692"/>
                </a:lnTo>
                <a:lnTo>
                  <a:pt x="990790" y="482841"/>
                </a:lnTo>
                <a:lnTo>
                  <a:pt x="986955" y="477037"/>
                </a:lnTo>
                <a:lnTo>
                  <a:pt x="983119" y="473328"/>
                </a:lnTo>
                <a:lnTo>
                  <a:pt x="978814" y="472198"/>
                </a:lnTo>
                <a:lnTo>
                  <a:pt x="974648" y="469404"/>
                </a:lnTo>
                <a:lnTo>
                  <a:pt x="969518" y="466051"/>
                </a:lnTo>
                <a:lnTo>
                  <a:pt x="968349" y="463410"/>
                </a:lnTo>
                <a:lnTo>
                  <a:pt x="967359" y="461111"/>
                </a:lnTo>
                <a:lnTo>
                  <a:pt x="966762" y="455193"/>
                </a:lnTo>
                <a:lnTo>
                  <a:pt x="969759" y="452234"/>
                </a:lnTo>
                <a:lnTo>
                  <a:pt x="973861" y="454215"/>
                </a:lnTo>
                <a:lnTo>
                  <a:pt x="975398" y="453440"/>
                </a:lnTo>
                <a:lnTo>
                  <a:pt x="978319" y="450545"/>
                </a:lnTo>
                <a:lnTo>
                  <a:pt x="978827" y="446862"/>
                </a:lnTo>
                <a:lnTo>
                  <a:pt x="975893" y="442467"/>
                </a:lnTo>
                <a:lnTo>
                  <a:pt x="974153" y="437845"/>
                </a:lnTo>
                <a:lnTo>
                  <a:pt x="971575" y="433311"/>
                </a:lnTo>
                <a:lnTo>
                  <a:pt x="971270" y="428269"/>
                </a:lnTo>
                <a:lnTo>
                  <a:pt x="972121" y="422719"/>
                </a:lnTo>
                <a:lnTo>
                  <a:pt x="975499" y="419531"/>
                </a:lnTo>
                <a:lnTo>
                  <a:pt x="980948" y="421004"/>
                </a:lnTo>
                <a:lnTo>
                  <a:pt x="983653" y="417715"/>
                </a:lnTo>
                <a:lnTo>
                  <a:pt x="983361" y="412673"/>
                </a:lnTo>
                <a:lnTo>
                  <a:pt x="981290" y="409155"/>
                </a:lnTo>
                <a:lnTo>
                  <a:pt x="977239" y="407771"/>
                </a:lnTo>
                <a:lnTo>
                  <a:pt x="973874" y="406450"/>
                </a:lnTo>
                <a:lnTo>
                  <a:pt x="970280" y="406526"/>
                </a:lnTo>
                <a:lnTo>
                  <a:pt x="967359" y="403821"/>
                </a:lnTo>
                <a:lnTo>
                  <a:pt x="964958" y="398652"/>
                </a:lnTo>
                <a:lnTo>
                  <a:pt x="966495" y="395452"/>
                </a:lnTo>
                <a:lnTo>
                  <a:pt x="969619" y="395719"/>
                </a:lnTo>
                <a:lnTo>
                  <a:pt x="971816" y="393687"/>
                </a:lnTo>
                <a:lnTo>
                  <a:pt x="973937" y="390093"/>
                </a:lnTo>
                <a:lnTo>
                  <a:pt x="972807" y="386460"/>
                </a:lnTo>
                <a:lnTo>
                  <a:pt x="968286" y="385216"/>
                </a:lnTo>
                <a:lnTo>
                  <a:pt x="964780" y="383222"/>
                </a:lnTo>
                <a:lnTo>
                  <a:pt x="960513" y="382142"/>
                </a:lnTo>
                <a:lnTo>
                  <a:pt x="958545" y="378891"/>
                </a:lnTo>
                <a:lnTo>
                  <a:pt x="959751" y="375081"/>
                </a:lnTo>
                <a:lnTo>
                  <a:pt x="959472" y="373341"/>
                </a:lnTo>
                <a:lnTo>
                  <a:pt x="958926" y="369950"/>
                </a:lnTo>
                <a:lnTo>
                  <a:pt x="956843" y="363245"/>
                </a:lnTo>
                <a:lnTo>
                  <a:pt x="955128" y="360286"/>
                </a:lnTo>
                <a:lnTo>
                  <a:pt x="953198" y="357060"/>
                </a:lnTo>
                <a:lnTo>
                  <a:pt x="948385" y="350735"/>
                </a:lnTo>
                <a:lnTo>
                  <a:pt x="944968" y="349237"/>
                </a:lnTo>
                <a:lnTo>
                  <a:pt x="941743" y="347827"/>
                </a:lnTo>
                <a:lnTo>
                  <a:pt x="934148" y="350431"/>
                </a:lnTo>
                <a:lnTo>
                  <a:pt x="930846" y="349237"/>
                </a:lnTo>
                <a:lnTo>
                  <a:pt x="927735" y="348132"/>
                </a:lnTo>
                <a:lnTo>
                  <a:pt x="923772" y="342023"/>
                </a:lnTo>
                <a:lnTo>
                  <a:pt x="920686" y="340906"/>
                </a:lnTo>
                <a:lnTo>
                  <a:pt x="917105" y="339610"/>
                </a:lnTo>
                <a:lnTo>
                  <a:pt x="908989" y="339458"/>
                </a:lnTo>
                <a:lnTo>
                  <a:pt x="905471" y="340906"/>
                </a:lnTo>
                <a:lnTo>
                  <a:pt x="903236" y="341820"/>
                </a:lnTo>
                <a:lnTo>
                  <a:pt x="900391" y="346049"/>
                </a:lnTo>
                <a:lnTo>
                  <a:pt x="898601" y="347611"/>
                </a:lnTo>
                <a:lnTo>
                  <a:pt x="894905" y="351053"/>
                </a:lnTo>
                <a:lnTo>
                  <a:pt x="891006" y="352374"/>
                </a:lnTo>
                <a:lnTo>
                  <a:pt x="885647" y="352831"/>
                </a:lnTo>
                <a:lnTo>
                  <a:pt x="881634" y="350469"/>
                </a:lnTo>
                <a:lnTo>
                  <a:pt x="881113" y="344931"/>
                </a:lnTo>
                <a:lnTo>
                  <a:pt x="879182" y="343801"/>
                </a:lnTo>
                <a:lnTo>
                  <a:pt x="876300" y="342099"/>
                </a:lnTo>
                <a:lnTo>
                  <a:pt x="869099" y="343433"/>
                </a:lnTo>
                <a:lnTo>
                  <a:pt x="865784" y="343801"/>
                </a:lnTo>
                <a:lnTo>
                  <a:pt x="862558" y="344157"/>
                </a:lnTo>
                <a:lnTo>
                  <a:pt x="856310" y="346328"/>
                </a:lnTo>
                <a:lnTo>
                  <a:pt x="853109" y="346709"/>
                </a:lnTo>
                <a:lnTo>
                  <a:pt x="849439" y="347129"/>
                </a:lnTo>
                <a:lnTo>
                  <a:pt x="841870" y="348005"/>
                </a:lnTo>
                <a:lnTo>
                  <a:pt x="838403" y="346709"/>
                </a:lnTo>
                <a:lnTo>
                  <a:pt x="835545" y="345617"/>
                </a:lnTo>
                <a:lnTo>
                  <a:pt x="832053" y="339623"/>
                </a:lnTo>
                <a:lnTo>
                  <a:pt x="829195" y="338543"/>
                </a:lnTo>
                <a:lnTo>
                  <a:pt x="824712" y="336867"/>
                </a:lnTo>
                <a:lnTo>
                  <a:pt x="814908" y="338340"/>
                </a:lnTo>
                <a:lnTo>
                  <a:pt x="810145" y="338543"/>
                </a:lnTo>
                <a:lnTo>
                  <a:pt x="806843" y="338696"/>
                </a:lnTo>
                <a:lnTo>
                  <a:pt x="800176" y="340334"/>
                </a:lnTo>
                <a:lnTo>
                  <a:pt x="796925" y="339623"/>
                </a:lnTo>
                <a:lnTo>
                  <a:pt x="794194" y="339051"/>
                </a:lnTo>
                <a:lnTo>
                  <a:pt x="789851" y="334911"/>
                </a:lnTo>
                <a:lnTo>
                  <a:pt x="787133" y="334200"/>
                </a:lnTo>
                <a:lnTo>
                  <a:pt x="783310" y="333222"/>
                </a:lnTo>
                <a:lnTo>
                  <a:pt x="774649" y="331990"/>
                </a:lnTo>
                <a:lnTo>
                  <a:pt x="771372" y="334200"/>
                </a:lnTo>
                <a:lnTo>
                  <a:pt x="768985" y="335813"/>
                </a:lnTo>
                <a:lnTo>
                  <a:pt x="769099" y="342899"/>
                </a:lnTo>
                <a:lnTo>
                  <a:pt x="764781" y="347014"/>
                </a:lnTo>
                <a:lnTo>
                  <a:pt x="758393" y="349884"/>
                </a:lnTo>
                <a:lnTo>
                  <a:pt x="755421" y="349059"/>
                </a:lnTo>
                <a:lnTo>
                  <a:pt x="753745" y="348589"/>
                </a:lnTo>
                <a:lnTo>
                  <a:pt x="751522" y="345744"/>
                </a:lnTo>
                <a:lnTo>
                  <a:pt x="749820" y="343204"/>
                </a:lnTo>
                <a:lnTo>
                  <a:pt x="749820" y="133464"/>
                </a:lnTo>
                <a:lnTo>
                  <a:pt x="749427" y="133349"/>
                </a:lnTo>
                <a:lnTo>
                  <a:pt x="743572" y="131559"/>
                </a:lnTo>
                <a:lnTo>
                  <a:pt x="734822" y="121856"/>
                </a:lnTo>
                <a:lnTo>
                  <a:pt x="729157" y="119456"/>
                </a:lnTo>
                <a:lnTo>
                  <a:pt x="724852" y="117665"/>
                </a:lnTo>
                <a:lnTo>
                  <a:pt x="715492" y="116408"/>
                </a:lnTo>
                <a:lnTo>
                  <a:pt x="710831" y="115836"/>
                </a:lnTo>
                <a:lnTo>
                  <a:pt x="706488" y="115315"/>
                </a:lnTo>
                <a:lnTo>
                  <a:pt x="697560" y="115938"/>
                </a:lnTo>
                <a:lnTo>
                  <a:pt x="693293" y="114998"/>
                </a:lnTo>
                <a:lnTo>
                  <a:pt x="687882" y="113830"/>
                </a:lnTo>
                <a:lnTo>
                  <a:pt x="677430" y="109702"/>
                </a:lnTo>
                <a:lnTo>
                  <a:pt x="672731" y="106781"/>
                </a:lnTo>
                <a:lnTo>
                  <a:pt x="667562" y="103581"/>
                </a:lnTo>
                <a:lnTo>
                  <a:pt x="658939" y="94843"/>
                </a:lnTo>
                <a:lnTo>
                  <a:pt x="654621" y="90601"/>
                </a:lnTo>
                <a:lnTo>
                  <a:pt x="651637" y="87706"/>
                </a:lnTo>
                <a:lnTo>
                  <a:pt x="646226" y="81406"/>
                </a:lnTo>
                <a:lnTo>
                  <a:pt x="643255" y="78511"/>
                </a:lnTo>
                <a:lnTo>
                  <a:pt x="642175" y="77469"/>
                </a:lnTo>
                <a:lnTo>
                  <a:pt x="638797" y="74536"/>
                </a:lnTo>
                <a:lnTo>
                  <a:pt x="629742" y="74536"/>
                </a:lnTo>
                <a:lnTo>
                  <a:pt x="629742" y="46875"/>
                </a:lnTo>
                <a:lnTo>
                  <a:pt x="637984" y="44538"/>
                </a:lnTo>
                <a:lnTo>
                  <a:pt x="640359" y="43002"/>
                </a:lnTo>
                <a:lnTo>
                  <a:pt x="643763" y="40805"/>
                </a:lnTo>
                <a:lnTo>
                  <a:pt x="649541" y="34848"/>
                </a:lnTo>
                <a:lnTo>
                  <a:pt x="651713" y="31407"/>
                </a:lnTo>
                <a:lnTo>
                  <a:pt x="653110" y="29171"/>
                </a:lnTo>
                <a:lnTo>
                  <a:pt x="654875" y="24104"/>
                </a:lnTo>
                <a:lnTo>
                  <a:pt x="655332" y="21501"/>
                </a:lnTo>
                <a:lnTo>
                  <a:pt x="656259" y="16268"/>
                </a:lnTo>
                <a:lnTo>
                  <a:pt x="654291" y="5778"/>
                </a:lnTo>
                <a:lnTo>
                  <a:pt x="655167" y="0"/>
                </a:lnTo>
                <a:lnTo>
                  <a:pt x="651027" y="1790"/>
                </a:lnTo>
                <a:lnTo>
                  <a:pt x="644931" y="4559"/>
                </a:lnTo>
                <a:lnTo>
                  <a:pt x="640283" y="7886"/>
                </a:lnTo>
                <a:lnTo>
                  <a:pt x="636905" y="12433"/>
                </a:lnTo>
                <a:lnTo>
                  <a:pt x="632345" y="16370"/>
                </a:lnTo>
                <a:lnTo>
                  <a:pt x="627214" y="20612"/>
                </a:lnTo>
                <a:lnTo>
                  <a:pt x="624166" y="21729"/>
                </a:lnTo>
                <a:lnTo>
                  <a:pt x="619950" y="23291"/>
                </a:lnTo>
                <a:lnTo>
                  <a:pt x="610743" y="22859"/>
                </a:lnTo>
                <a:lnTo>
                  <a:pt x="606298" y="23431"/>
                </a:lnTo>
                <a:lnTo>
                  <a:pt x="603364" y="23812"/>
                </a:lnTo>
                <a:lnTo>
                  <a:pt x="597496" y="24447"/>
                </a:lnTo>
                <a:lnTo>
                  <a:pt x="594702" y="25374"/>
                </a:lnTo>
                <a:lnTo>
                  <a:pt x="590296" y="26822"/>
                </a:lnTo>
                <a:lnTo>
                  <a:pt x="582739" y="32715"/>
                </a:lnTo>
                <a:lnTo>
                  <a:pt x="578269" y="33807"/>
                </a:lnTo>
                <a:lnTo>
                  <a:pt x="573062" y="35090"/>
                </a:lnTo>
                <a:lnTo>
                  <a:pt x="562102" y="33312"/>
                </a:lnTo>
                <a:lnTo>
                  <a:pt x="556768" y="33807"/>
                </a:lnTo>
                <a:lnTo>
                  <a:pt x="552970" y="34188"/>
                </a:lnTo>
                <a:lnTo>
                  <a:pt x="545185" y="35039"/>
                </a:lnTo>
                <a:lnTo>
                  <a:pt x="541782" y="36715"/>
                </a:lnTo>
                <a:lnTo>
                  <a:pt x="537730" y="38696"/>
                </a:lnTo>
                <a:lnTo>
                  <a:pt x="532447" y="46977"/>
                </a:lnTo>
                <a:lnTo>
                  <a:pt x="528243" y="48564"/>
                </a:lnTo>
                <a:lnTo>
                  <a:pt x="525538" y="49593"/>
                </a:lnTo>
                <a:lnTo>
                  <a:pt x="519518" y="48094"/>
                </a:lnTo>
                <a:lnTo>
                  <a:pt x="516636" y="48564"/>
                </a:lnTo>
                <a:lnTo>
                  <a:pt x="516028" y="48670"/>
                </a:lnTo>
                <a:lnTo>
                  <a:pt x="503710" y="52514"/>
                </a:lnTo>
                <a:lnTo>
                  <a:pt x="491756" y="56781"/>
                </a:lnTo>
                <a:lnTo>
                  <a:pt x="487222" y="58115"/>
                </a:lnTo>
                <a:lnTo>
                  <a:pt x="478116" y="61048"/>
                </a:lnTo>
                <a:lnTo>
                  <a:pt x="473417" y="61594"/>
                </a:lnTo>
                <a:lnTo>
                  <a:pt x="470166" y="62001"/>
                </a:lnTo>
                <a:lnTo>
                  <a:pt x="463600" y="61785"/>
                </a:lnTo>
                <a:lnTo>
                  <a:pt x="460375" y="61366"/>
                </a:lnTo>
                <a:lnTo>
                  <a:pt x="457022" y="60909"/>
                </a:lnTo>
                <a:lnTo>
                  <a:pt x="450672" y="58305"/>
                </a:lnTo>
                <a:lnTo>
                  <a:pt x="447306" y="57988"/>
                </a:lnTo>
                <a:lnTo>
                  <a:pt x="441096" y="57391"/>
                </a:lnTo>
                <a:lnTo>
                  <a:pt x="428675" y="59486"/>
                </a:lnTo>
                <a:lnTo>
                  <a:pt x="422402" y="59677"/>
                </a:lnTo>
                <a:lnTo>
                  <a:pt x="417766" y="59804"/>
                </a:lnTo>
                <a:lnTo>
                  <a:pt x="408419" y="60185"/>
                </a:lnTo>
                <a:lnTo>
                  <a:pt x="403847" y="59435"/>
                </a:lnTo>
                <a:lnTo>
                  <a:pt x="401637" y="59093"/>
                </a:lnTo>
                <a:lnTo>
                  <a:pt x="397573" y="56768"/>
                </a:lnTo>
                <a:lnTo>
                  <a:pt x="392811" y="56794"/>
                </a:lnTo>
                <a:lnTo>
                  <a:pt x="387921" y="58686"/>
                </a:lnTo>
                <a:lnTo>
                  <a:pt x="385711" y="59918"/>
                </a:lnTo>
                <a:lnTo>
                  <a:pt x="381431" y="62293"/>
                </a:lnTo>
                <a:lnTo>
                  <a:pt x="374205" y="69024"/>
                </a:lnTo>
                <a:lnTo>
                  <a:pt x="370713" y="72478"/>
                </a:lnTo>
                <a:lnTo>
                  <a:pt x="367995" y="75158"/>
                </a:lnTo>
                <a:lnTo>
                  <a:pt x="363880" y="81800"/>
                </a:lnTo>
                <a:lnTo>
                  <a:pt x="360819" y="84086"/>
                </a:lnTo>
                <a:lnTo>
                  <a:pt x="355892" y="87731"/>
                </a:lnTo>
                <a:lnTo>
                  <a:pt x="343941" y="91452"/>
                </a:lnTo>
                <a:lnTo>
                  <a:pt x="338340" y="93979"/>
                </a:lnTo>
                <a:lnTo>
                  <a:pt x="333375" y="96240"/>
                </a:lnTo>
                <a:lnTo>
                  <a:pt x="323380" y="100622"/>
                </a:lnTo>
                <a:lnTo>
                  <a:pt x="318541" y="103162"/>
                </a:lnTo>
                <a:lnTo>
                  <a:pt x="313639" y="105765"/>
                </a:lnTo>
                <a:lnTo>
                  <a:pt x="303987" y="111328"/>
                </a:lnTo>
                <a:lnTo>
                  <a:pt x="299466" y="114515"/>
                </a:lnTo>
                <a:lnTo>
                  <a:pt x="296557" y="116547"/>
                </a:lnTo>
                <a:lnTo>
                  <a:pt x="291338" y="121297"/>
                </a:lnTo>
                <a:lnTo>
                  <a:pt x="288556" y="123456"/>
                </a:lnTo>
                <a:lnTo>
                  <a:pt x="284607" y="126568"/>
                </a:lnTo>
                <a:lnTo>
                  <a:pt x="277368" y="134581"/>
                </a:lnTo>
                <a:lnTo>
                  <a:pt x="272389" y="135547"/>
                </a:lnTo>
                <a:lnTo>
                  <a:pt x="269405" y="136118"/>
                </a:lnTo>
                <a:lnTo>
                  <a:pt x="263232" y="133845"/>
                </a:lnTo>
                <a:lnTo>
                  <a:pt x="260540" y="132397"/>
                </a:lnTo>
                <a:lnTo>
                  <a:pt x="256489" y="130200"/>
                </a:lnTo>
                <a:lnTo>
                  <a:pt x="250456" y="122834"/>
                </a:lnTo>
                <a:lnTo>
                  <a:pt x="246761" y="120078"/>
                </a:lnTo>
                <a:lnTo>
                  <a:pt x="245021" y="118757"/>
                </a:lnTo>
                <a:lnTo>
                  <a:pt x="241452" y="115176"/>
                </a:lnTo>
                <a:lnTo>
                  <a:pt x="237109" y="115785"/>
                </a:lnTo>
                <a:lnTo>
                  <a:pt x="234670" y="120256"/>
                </a:lnTo>
                <a:lnTo>
                  <a:pt x="233387" y="122008"/>
                </a:lnTo>
                <a:lnTo>
                  <a:pt x="231254" y="124840"/>
                </a:lnTo>
                <a:lnTo>
                  <a:pt x="227876" y="131165"/>
                </a:lnTo>
                <a:lnTo>
                  <a:pt x="225945" y="134137"/>
                </a:lnTo>
                <a:lnTo>
                  <a:pt x="225645" y="134592"/>
                </a:lnTo>
                <a:lnTo>
                  <a:pt x="217996" y="145056"/>
                </a:lnTo>
                <a:lnTo>
                  <a:pt x="211251" y="155714"/>
                </a:lnTo>
                <a:lnTo>
                  <a:pt x="209905" y="158864"/>
                </a:lnTo>
                <a:lnTo>
                  <a:pt x="209207" y="165798"/>
                </a:lnTo>
                <a:lnTo>
                  <a:pt x="208368" y="169125"/>
                </a:lnTo>
                <a:lnTo>
                  <a:pt x="207340" y="173113"/>
                </a:lnTo>
                <a:lnTo>
                  <a:pt x="204444" y="180847"/>
                </a:lnTo>
                <a:lnTo>
                  <a:pt x="203657" y="184873"/>
                </a:lnTo>
                <a:lnTo>
                  <a:pt x="202857" y="188861"/>
                </a:lnTo>
                <a:lnTo>
                  <a:pt x="202780" y="197040"/>
                </a:lnTo>
                <a:lnTo>
                  <a:pt x="202018" y="201015"/>
                </a:lnTo>
                <a:lnTo>
                  <a:pt x="201460" y="203847"/>
                </a:lnTo>
                <a:lnTo>
                  <a:pt x="200469" y="209740"/>
                </a:lnTo>
                <a:lnTo>
                  <a:pt x="197167" y="214236"/>
                </a:lnTo>
                <a:lnTo>
                  <a:pt x="191249" y="215760"/>
                </a:lnTo>
                <a:lnTo>
                  <a:pt x="189877" y="218033"/>
                </a:lnTo>
                <a:lnTo>
                  <a:pt x="187325" y="222300"/>
                </a:lnTo>
                <a:lnTo>
                  <a:pt x="188798" y="232956"/>
                </a:lnTo>
                <a:lnTo>
                  <a:pt x="187706" y="237794"/>
                </a:lnTo>
                <a:lnTo>
                  <a:pt x="186410" y="243509"/>
                </a:lnTo>
                <a:lnTo>
                  <a:pt x="182714" y="254698"/>
                </a:lnTo>
                <a:lnTo>
                  <a:pt x="180086" y="259905"/>
                </a:lnTo>
                <a:lnTo>
                  <a:pt x="177660" y="264731"/>
                </a:lnTo>
                <a:lnTo>
                  <a:pt x="169291" y="272478"/>
                </a:lnTo>
                <a:lnTo>
                  <a:pt x="167779" y="277672"/>
                </a:lnTo>
                <a:lnTo>
                  <a:pt x="166522" y="281978"/>
                </a:lnTo>
                <a:lnTo>
                  <a:pt x="166890" y="291414"/>
                </a:lnTo>
                <a:lnTo>
                  <a:pt x="168490" y="295605"/>
                </a:lnTo>
                <a:lnTo>
                  <a:pt x="170180" y="300037"/>
                </a:lnTo>
                <a:lnTo>
                  <a:pt x="177850" y="306362"/>
                </a:lnTo>
                <a:lnTo>
                  <a:pt x="180555" y="310222"/>
                </a:lnTo>
                <a:lnTo>
                  <a:pt x="182295" y="312661"/>
                </a:lnTo>
                <a:lnTo>
                  <a:pt x="185928" y="317601"/>
                </a:lnTo>
                <a:lnTo>
                  <a:pt x="186753" y="320497"/>
                </a:lnTo>
                <a:lnTo>
                  <a:pt x="187452" y="323113"/>
                </a:lnTo>
                <a:lnTo>
                  <a:pt x="188518" y="329323"/>
                </a:lnTo>
                <a:lnTo>
                  <a:pt x="185216" y="333095"/>
                </a:lnTo>
                <a:lnTo>
                  <a:pt x="179755" y="333298"/>
                </a:lnTo>
                <a:lnTo>
                  <a:pt x="176022" y="332041"/>
                </a:lnTo>
                <a:lnTo>
                  <a:pt x="174485" y="328561"/>
                </a:lnTo>
                <a:lnTo>
                  <a:pt x="170637" y="327101"/>
                </a:lnTo>
                <a:lnTo>
                  <a:pt x="165493" y="329095"/>
                </a:lnTo>
                <a:lnTo>
                  <a:pt x="163068" y="328587"/>
                </a:lnTo>
                <a:lnTo>
                  <a:pt x="159867" y="326313"/>
                </a:lnTo>
                <a:lnTo>
                  <a:pt x="157187" y="326262"/>
                </a:lnTo>
                <a:lnTo>
                  <a:pt x="154266" y="327532"/>
                </a:lnTo>
                <a:lnTo>
                  <a:pt x="152527" y="330199"/>
                </a:lnTo>
                <a:lnTo>
                  <a:pt x="152831" y="334136"/>
                </a:lnTo>
                <a:lnTo>
                  <a:pt x="153885" y="337273"/>
                </a:lnTo>
                <a:lnTo>
                  <a:pt x="156832" y="339166"/>
                </a:lnTo>
                <a:lnTo>
                  <a:pt x="157137" y="340652"/>
                </a:lnTo>
                <a:lnTo>
                  <a:pt x="157657" y="343242"/>
                </a:lnTo>
                <a:lnTo>
                  <a:pt x="156044" y="348792"/>
                </a:lnTo>
                <a:lnTo>
                  <a:pt x="152717" y="352793"/>
                </a:lnTo>
                <a:lnTo>
                  <a:pt x="147116" y="353694"/>
                </a:lnTo>
                <a:lnTo>
                  <a:pt x="142976" y="356895"/>
                </a:lnTo>
                <a:lnTo>
                  <a:pt x="139750" y="361226"/>
                </a:lnTo>
                <a:lnTo>
                  <a:pt x="138188" y="363372"/>
                </a:lnTo>
                <a:lnTo>
                  <a:pt x="136080" y="366280"/>
                </a:lnTo>
                <a:lnTo>
                  <a:pt x="133807" y="373824"/>
                </a:lnTo>
                <a:lnTo>
                  <a:pt x="130695" y="375577"/>
                </a:lnTo>
                <a:lnTo>
                  <a:pt x="128473" y="376808"/>
                </a:lnTo>
                <a:lnTo>
                  <a:pt x="122910" y="376402"/>
                </a:lnTo>
                <a:lnTo>
                  <a:pt x="119062" y="375056"/>
                </a:lnTo>
                <a:lnTo>
                  <a:pt x="117081" y="372135"/>
                </a:lnTo>
                <a:lnTo>
                  <a:pt x="115582" y="371703"/>
                </a:lnTo>
                <a:lnTo>
                  <a:pt x="112763" y="370954"/>
                </a:lnTo>
                <a:lnTo>
                  <a:pt x="106603" y="371995"/>
                </a:lnTo>
                <a:lnTo>
                  <a:pt x="103974" y="373278"/>
                </a:lnTo>
                <a:lnTo>
                  <a:pt x="101714" y="374408"/>
                </a:lnTo>
                <a:lnTo>
                  <a:pt x="98806" y="378777"/>
                </a:lnTo>
                <a:lnTo>
                  <a:pt x="95021" y="381927"/>
                </a:lnTo>
                <a:lnTo>
                  <a:pt x="90093" y="383730"/>
                </a:lnTo>
                <a:lnTo>
                  <a:pt x="87909" y="387959"/>
                </a:lnTo>
                <a:lnTo>
                  <a:pt x="89103" y="393014"/>
                </a:lnTo>
                <a:lnTo>
                  <a:pt x="89014" y="395389"/>
                </a:lnTo>
                <a:lnTo>
                  <a:pt x="88874" y="398348"/>
                </a:lnTo>
                <a:lnTo>
                  <a:pt x="87934" y="407225"/>
                </a:lnTo>
                <a:lnTo>
                  <a:pt x="0" y="484250"/>
                </a:lnTo>
                <a:lnTo>
                  <a:pt x="3352" y="484517"/>
                </a:lnTo>
                <a:lnTo>
                  <a:pt x="6896" y="484657"/>
                </a:lnTo>
                <a:lnTo>
                  <a:pt x="8661" y="485876"/>
                </a:lnTo>
                <a:lnTo>
                  <a:pt x="12128" y="488213"/>
                </a:lnTo>
                <a:lnTo>
                  <a:pt x="16814" y="495668"/>
                </a:lnTo>
                <a:lnTo>
                  <a:pt x="18097" y="499643"/>
                </a:lnTo>
                <a:lnTo>
                  <a:pt x="19164" y="502907"/>
                </a:lnTo>
                <a:lnTo>
                  <a:pt x="16751" y="510425"/>
                </a:lnTo>
                <a:lnTo>
                  <a:pt x="18478" y="513422"/>
                </a:lnTo>
                <a:lnTo>
                  <a:pt x="20002" y="516102"/>
                </a:lnTo>
                <a:lnTo>
                  <a:pt x="26098" y="518769"/>
                </a:lnTo>
                <a:lnTo>
                  <a:pt x="28968" y="519938"/>
                </a:lnTo>
                <a:lnTo>
                  <a:pt x="31305" y="520890"/>
                </a:lnTo>
                <a:lnTo>
                  <a:pt x="37084" y="520242"/>
                </a:lnTo>
                <a:lnTo>
                  <a:pt x="40500" y="524078"/>
                </a:lnTo>
                <a:lnTo>
                  <a:pt x="39814" y="529983"/>
                </a:lnTo>
                <a:lnTo>
                  <a:pt x="39839" y="536257"/>
                </a:lnTo>
                <a:lnTo>
                  <a:pt x="36906" y="543801"/>
                </a:lnTo>
                <a:lnTo>
                  <a:pt x="38379" y="547116"/>
                </a:lnTo>
                <a:lnTo>
                  <a:pt x="39738" y="550062"/>
                </a:lnTo>
                <a:lnTo>
                  <a:pt x="45859" y="553618"/>
                </a:lnTo>
                <a:lnTo>
                  <a:pt x="48895" y="554735"/>
                </a:lnTo>
                <a:lnTo>
                  <a:pt x="51117" y="555548"/>
                </a:lnTo>
                <a:lnTo>
                  <a:pt x="56261" y="554266"/>
                </a:lnTo>
                <a:lnTo>
                  <a:pt x="60820" y="556882"/>
                </a:lnTo>
                <a:lnTo>
                  <a:pt x="63931" y="562165"/>
                </a:lnTo>
                <a:lnTo>
                  <a:pt x="64833" y="564870"/>
                </a:lnTo>
                <a:lnTo>
                  <a:pt x="66078" y="568490"/>
                </a:lnTo>
                <a:lnTo>
                  <a:pt x="63817" y="576694"/>
                </a:lnTo>
                <a:lnTo>
                  <a:pt x="65582" y="580097"/>
                </a:lnTo>
                <a:lnTo>
                  <a:pt x="67106" y="583082"/>
                </a:lnTo>
                <a:lnTo>
                  <a:pt x="73025" y="587070"/>
                </a:lnTo>
                <a:lnTo>
                  <a:pt x="76085" y="588441"/>
                </a:lnTo>
                <a:lnTo>
                  <a:pt x="79692" y="590029"/>
                </a:lnTo>
                <a:lnTo>
                  <a:pt x="88303" y="588911"/>
                </a:lnTo>
                <a:lnTo>
                  <a:pt x="91655" y="590956"/>
                </a:lnTo>
                <a:lnTo>
                  <a:pt x="94157" y="592505"/>
                </a:lnTo>
                <a:lnTo>
                  <a:pt x="96266" y="598589"/>
                </a:lnTo>
                <a:lnTo>
                  <a:pt x="100406" y="601852"/>
                </a:lnTo>
                <a:lnTo>
                  <a:pt x="105765" y="602195"/>
                </a:lnTo>
                <a:lnTo>
                  <a:pt x="107251" y="604011"/>
                </a:lnTo>
                <a:lnTo>
                  <a:pt x="109943" y="607313"/>
                </a:lnTo>
                <a:lnTo>
                  <a:pt x="108102" y="617194"/>
                </a:lnTo>
                <a:lnTo>
                  <a:pt x="110515" y="620687"/>
                </a:lnTo>
                <a:lnTo>
                  <a:pt x="112814" y="624052"/>
                </a:lnTo>
                <a:lnTo>
                  <a:pt x="120446" y="628027"/>
                </a:lnTo>
                <a:lnTo>
                  <a:pt x="124282" y="629373"/>
                </a:lnTo>
                <a:lnTo>
                  <a:pt x="127381" y="630466"/>
                </a:lnTo>
                <a:lnTo>
                  <a:pt x="134696" y="628853"/>
                </a:lnTo>
                <a:lnTo>
                  <a:pt x="137325" y="630834"/>
                </a:lnTo>
                <a:lnTo>
                  <a:pt x="139230" y="632244"/>
                </a:lnTo>
                <a:lnTo>
                  <a:pt x="138976" y="638276"/>
                </a:lnTo>
                <a:lnTo>
                  <a:pt x="143078" y="640905"/>
                </a:lnTo>
                <a:lnTo>
                  <a:pt x="148577" y="639368"/>
                </a:lnTo>
                <a:lnTo>
                  <a:pt x="151091" y="639178"/>
                </a:lnTo>
                <a:lnTo>
                  <a:pt x="154101" y="638936"/>
                </a:lnTo>
                <a:lnTo>
                  <a:pt x="160223" y="636739"/>
                </a:lnTo>
                <a:lnTo>
                  <a:pt x="163068" y="637730"/>
                </a:lnTo>
                <a:lnTo>
                  <a:pt x="164871" y="638352"/>
                </a:lnTo>
                <a:lnTo>
                  <a:pt x="167563" y="641489"/>
                </a:lnTo>
                <a:lnTo>
                  <a:pt x="169633" y="645185"/>
                </a:lnTo>
                <a:lnTo>
                  <a:pt x="170484" y="649897"/>
                </a:lnTo>
                <a:lnTo>
                  <a:pt x="170815" y="653745"/>
                </a:lnTo>
                <a:lnTo>
                  <a:pt x="169252" y="657263"/>
                </a:lnTo>
                <a:lnTo>
                  <a:pt x="172148" y="660361"/>
                </a:lnTo>
                <a:lnTo>
                  <a:pt x="178955" y="659955"/>
                </a:lnTo>
                <a:lnTo>
                  <a:pt x="182740" y="657275"/>
                </a:lnTo>
                <a:lnTo>
                  <a:pt x="182143" y="652246"/>
                </a:lnTo>
                <a:lnTo>
                  <a:pt x="185407" y="649935"/>
                </a:lnTo>
                <a:lnTo>
                  <a:pt x="190131" y="650303"/>
                </a:lnTo>
                <a:lnTo>
                  <a:pt x="193649" y="651814"/>
                </a:lnTo>
                <a:lnTo>
                  <a:pt x="195173" y="655523"/>
                </a:lnTo>
                <a:lnTo>
                  <a:pt x="196773" y="656208"/>
                </a:lnTo>
                <a:lnTo>
                  <a:pt x="199453" y="657326"/>
                </a:lnTo>
                <a:lnTo>
                  <a:pt x="205676" y="656894"/>
                </a:lnTo>
                <a:lnTo>
                  <a:pt x="208368" y="655840"/>
                </a:lnTo>
                <a:lnTo>
                  <a:pt x="210172" y="655142"/>
                </a:lnTo>
                <a:lnTo>
                  <a:pt x="212356" y="651510"/>
                </a:lnTo>
                <a:lnTo>
                  <a:pt x="216662" y="649719"/>
                </a:lnTo>
                <a:lnTo>
                  <a:pt x="222364" y="649516"/>
                </a:lnTo>
                <a:lnTo>
                  <a:pt x="225031" y="650036"/>
                </a:lnTo>
                <a:lnTo>
                  <a:pt x="228498" y="650722"/>
                </a:lnTo>
                <a:lnTo>
                  <a:pt x="235000" y="653973"/>
                </a:lnTo>
                <a:lnTo>
                  <a:pt x="237705" y="656208"/>
                </a:lnTo>
                <a:lnTo>
                  <a:pt x="239814" y="657923"/>
                </a:lnTo>
                <a:lnTo>
                  <a:pt x="242062" y="661339"/>
                </a:lnTo>
                <a:lnTo>
                  <a:pt x="244309" y="664768"/>
                </a:lnTo>
                <a:lnTo>
                  <a:pt x="246430" y="667994"/>
                </a:lnTo>
                <a:lnTo>
                  <a:pt x="248526" y="671169"/>
                </a:lnTo>
                <a:lnTo>
                  <a:pt x="250393" y="672871"/>
                </a:lnTo>
                <a:lnTo>
                  <a:pt x="253796" y="675919"/>
                </a:lnTo>
                <a:lnTo>
                  <a:pt x="261518" y="681354"/>
                </a:lnTo>
                <a:lnTo>
                  <a:pt x="265988" y="682294"/>
                </a:lnTo>
                <a:lnTo>
                  <a:pt x="268135" y="682751"/>
                </a:lnTo>
                <a:lnTo>
                  <a:pt x="272656" y="682066"/>
                </a:lnTo>
                <a:lnTo>
                  <a:pt x="276301" y="680542"/>
                </a:lnTo>
                <a:lnTo>
                  <a:pt x="278460" y="677443"/>
                </a:lnTo>
                <a:lnTo>
                  <a:pt x="282600" y="675982"/>
                </a:lnTo>
                <a:lnTo>
                  <a:pt x="288010" y="676503"/>
                </a:lnTo>
                <a:lnTo>
                  <a:pt x="290626" y="676871"/>
                </a:lnTo>
                <a:lnTo>
                  <a:pt x="293052" y="677189"/>
                </a:lnTo>
                <a:lnTo>
                  <a:pt x="298475" y="677532"/>
                </a:lnTo>
                <a:lnTo>
                  <a:pt x="300062" y="679399"/>
                </a:lnTo>
                <a:lnTo>
                  <a:pt x="302272" y="682028"/>
                </a:lnTo>
                <a:lnTo>
                  <a:pt x="299720" y="690194"/>
                </a:lnTo>
                <a:lnTo>
                  <a:pt x="301510" y="693178"/>
                </a:lnTo>
                <a:lnTo>
                  <a:pt x="302958" y="695642"/>
                </a:lnTo>
                <a:lnTo>
                  <a:pt x="308267" y="698601"/>
                </a:lnTo>
                <a:lnTo>
                  <a:pt x="310921" y="699693"/>
                </a:lnTo>
                <a:lnTo>
                  <a:pt x="313309" y="700684"/>
                </a:lnTo>
                <a:lnTo>
                  <a:pt x="318846" y="700201"/>
                </a:lnTo>
                <a:lnTo>
                  <a:pt x="321081" y="701509"/>
                </a:lnTo>
                <a:lnTo>
                  <a:pt x="324167" y="703351"/>
                </a:lnTo>
                <a:lnTo>
                  <a:pt x="327126" y="710755"/>
                </a:lnTo>
                <a:lnTo>
                  <a:pt x="330136" y="712736"/>
                </a:lnTo>
                <a:lnTo>
                  <a:pt x="332333" y="714197"/>
                </a:lnTo>
                <a:lnTo>
                  <a:pt x="337858" y="716699"/>
                </a:lnTo>
                <a:lnTo>
                  <a:pt x="342328" y="714743"/>
                </a:lnTo>
                <a:lnTo>
                  <a:pt x="342379" y="708850"/>
                </a:lnTo>
                <a:lnTo>
                  <a:pt x="346506" y="706285"/>
                </a:lnTo>
                <a:lnTo>
                  <a:pt x="352221" y="707072"/>
                </a:lnTo>
                <a:lnTo>
                  <a:pt x="354774" y="707669"/>
                </a:lnTo>
                <a:lnTo>
                  <a:pt x="357733" y="708367"/>
                </a:lnTo>
                <a:lnTo>
                  <a:pt x="363270" y="711212"/>
                </a:lnTo>
                <a:lnTo>
                  <a:pt x="365671" y="713104"/>
                </a:lnTo>
                <a:lnTo>
                  <a:pt x="368668" y="715518"/>
                </a:lnTo>
                <a:lnTo>
                  <a:pt x="373087" y="722007"/>
                </a:lnTo>
                <a:lnTo>
                  <a:pt x="375424" y="725068"/>
                </a:lnTo>
                <a:lnTo>
                  <a:pt x="377304" y="727468"/>
                </a:lnTo>
                <a:lnTo>
                  <a:pt x="381787" y="731939"/>
                </a:lnTo>
                <a:lnTo>
                  <a:pt x="382689" y="734847"/>
                </a:lnTo>
                <a:lnTo>
                  <a:pt x="383286" y="736828"/>
                </a:lnTo>
                <a:lnTo>
                  <a:pt x="383476" y="741451"/>
                </a:lnTo>
                <a:lnTo>
                  <a:pt x="380834" y="745464"/>
                </a:lnTo>
                <a:lnTo>
                  <a:pt x="374256" y="745794"/>
                </a:lnTo>
                <a:lnTo>
                  <a:pt x="371157" y="749541"/>
                </a:lnTo>
                <a:lnTo>
                  <a:pt x="369989" y="754113"/>
                </a:lnTo>
                <a:lnTo>
                  <a:pt x="370382" y="756234"/>
                </a:lnTo>
                <a:lnTo>
                  <a:pt x="371030" y="760031"/>
                </a:lnTo>
                <a:lnTo>
                  <a:pt x="376351" y="766190"/>
                </a:lnTo>
                <a:lnTo>
                  <a:pt x="379044" y="768921"/>
                </a:lnTo>
                <a:lnTo>
                  <a:pt x="380847" y="770699"/>
                </a:lnTo>
                <a:lnTo>
                  <a:pt x="385762" y="772782"/>
                </a:lnTo>
                <a:lnTo>
                  <a:pt x="388886" y="776477"/>
                </a:lnTo>
                <a:lnTo>
                  <a:pt x="390677" y="780846"/>
                </a:lnTo>
                <a:lnTo>
                  <a:pt x="391388" y="783043"/>
                </a:lnTo>
                <a:lnTo>
                  <a:pt x="392684" y="787171"/>
                </a:lnTo>
                <a:lnTo>
                  <a:pt x="392836" y="796010"/>
                </a:lnTo>
                <a:lnTo>
                  <a:pt x="394296" y="800087"/>
                </a:lnTo>
                <a:lnTo>
                  <a:pt x="395833" y="804481"/>
                </a:lnTo>
                <a:lnTo>
                  <a:pt x="400545" y="812672"/>
                </a:lnTo>
                <a:lnTo>
                  <a:pt x="403339" y="816381"/>
                </a:lnTo>
                <a:lnTo>
                  <a:pt x="405104" y="818756"/>
                </a:lnTo>
                <a:lnTo>
                  <a:pt x="408800" y="824077"/>
                </a:lnTo>
                <a:lnTo>
                  <a:pt x="411683" y="824725"/>
                </a:lnTo>
                <a:lnTo>
                  <a:pt x="414883" y="825449"/>
                </a:lnTo>
                <a:lnTo>
                  <a:pt x="421779" y="822744"/>
                </a:lnTo>
                <a:lnTo>
                  <a:pt x="426250" y="817968"/>
                </a:lnTo>
                <a:lnTo>
                  <a:pt x="425323" y="810044"/>
                </a:lnTo>
                <a:lnTo>
                  <a:pt x="429323" y="805929"/>
                </a:lnTo>
                <a:lnTo>
                  <a:pt x="434581" y="805116"/>
                </a:lnTo>
                <a:lnTo>
                  <a:pt x="437057" y="804786"/>
                </a:lnTo>
                <a:lnTo>
                  <a:pt x="439762" y="804430"/>
                </a:lnTo>
                <a:lnTo>
                  <a:pt x="445338" y="804240"/>
                </a:lnTo>
                <a:lnTo>
                  <a:pt x="447916" y="805154"/>
                </a:lnTo>
                <a:lnTo>
                  <a:pt x="449630" y="805764"/>
                </a:lnTo>
                <a:lnTo>
                  <a:pt x="452539" y="808151"/>
                </a:lnTo>
                <a:lnTo>
                  <a:pt x="455904" y="811999"/>
                </a:lnTo>
                <a:lnTo>
                  <a:pt x="457352" y="819404"/>
                </a:lnTo>
                <a:lnTo>
                  <a:pt x="460248" y="821105"/>
                </a:lnTo>
                <a:lnTo>
                  <a:pt x="462432" y="822388"/>
                </a:lnTo>
                <a:lnTo>
                  <a:pt x="468236" y="822439"/>
                </a:lnTo>
                <a:lnTo>
                  <a:pt x="472630" y="819721"/>
                </a:lnTo>
                <a:lnTo>
                  <a:pt x="472630" y="812609"/>
                </a:lnTo>
                <a:lnTo>
                  <a:pt x="475107" y="811682"/>
                </a:lnTo>
                <a:lnTo>
                  <a:pt x="478015" y="810564"/>
                </a:lnTo>
                <a:lnTo>
                  <a:pt x="484479" y="814171"/>
                </a:lnTo>
                <a:lnTo>
                  <a:pt x="488975" y="818680"/>
                </a:lnTo>
                <a:lnTo>
                  <a:pt x="489064" y="826160"/>
                </a:lnTo>
                <a:lnTo>
                  <a:pt x="493344" y="830160"/>
                </a:lnTo>
                <a:lnTo>
                  <a:pt x="498894" y="831824"/>
                </a:lnTo>
                <a:lnTo>
                  <a:pt x="501561" y="831621"/>
                </a:lnTo>
                <a:lnTo>
                  <a:pt x="504380" y="831392"/>
                </a:lnTo>
                <a:lnTo>
                  <a:pt x="508889" y="826909"/>
                </a:lnTo>
                <a:lnTo>
                  <a:pt x="511721" y="826541"/>
                </a:lnTo>
                <a:lnTo>
                  <a:pt x="514375" y="826198"/>
                </a:lnTo>
                <a:lnTo>
                  <a:pt x="519785" y="827519"/>
                </a:lnTo>
                <a:lnTo>
                  <a:pt x="524675" y="829932"/>
                </a:lnTo>
                <a:lnTo>
                  <a:pt x="528612" y="834008"/>
                </a:lnTo>
                <a:lnTo>
                  <a:pt x="530542" y="835952"/>
                </a:lnTo>
                <a:lnTo>
                  <a:pt x="533806" y="839266"/>
                </a:lnTo>
                <a:lnTo>
                  <a:pt x="541655" y="845540"/>
                </a:lnTo>
                <a:lnTo>
                  <a:pt x="542493" y="850087"/>
                </a:lnTo>
                <a:lnTo>
                  <a:pt x="542861" y="851979"/>
                </a:lnTo>
                <a:lnTo>
                  <a:pt x="539775" y="855446"/>
                </a:lnTo>
                <a:lnTo>
                  <a:pt x="540245" y="859701"/>
                </a:lnTo>
                <a:lnTo>
                  <a:pt x="542975" y="864184"/>
                </a:lnTo>
                <a:lnTo>
                  <a:pt x="547192" y="866482"/>
                </a:lnTo>
                <a:lnTo>
                  <a:pt x="552424" y="865593"/>
                </a:lnTo>
                <a:lnTo>
                  <a:pt x="556844" y="865085"/>
                </a:lnTo>
                <a:lnTo>
                  <a:pt x="560793" y="863117"/>
                </a:lnTo>
                <a:lnTo>
                  <a:pt x="562787" y="863498"/>
                </a:lnTo>
                <a:lnTo>
                  <a:pt x="565746" y="864082"/>
                </a:lnTo>
                <a:lnTo>
                  <a:pt x="569772" y="869403"/>
                </a:lnTo>
                <a:lnTo>
                  <a:pt x="572592" y="870381"/>
                </a:lnTo>
                <a:lnTo>
                  <a:pt x="575246" y="871334"/>
                </a:lnTo>
                <a:lnTo>
                  <a:pt x="581469" y="872655"/>
                </a:lnTo>
                <a:lnTo>
                  <a:pt x="585597" y="869962"/>
                </a:lnTo>
                <a:lnTo>
                  <a:pt x="587730" y="865022"/>
                </a:lnTo>
                <a:lnTo>
                  <a:pt x="585812" y="861415"/>
                </a:lnTo>
                <a:lnTo>
                  <a:pt x="580885" y="862177"/>
                </a:lnTo>
                <a:lnTo>
                  <a:pt x="577773" y="860679"/>
                </a:lnTo>
                <a:lnTo>
                  <a:pt x="574382" y="859193"/>
                </a:lnTo>
                <a:lnTo>
                  <a:pt x="574395" y="856348"/>
                </a:lnTo>
                <a:lnTo>
                  <a:pt x="577430" y="854798"/>
                </a:lnTo>
                <a:lnTo>
                  <a:pt x="580872" y="853884"/>
                </a:lnTo>
                <a:lnTo>
                  <a:pt x="585457" y="856475"/>
                </a:lnTo>
                <a:lnTo>
                  <a:pt x="589483" y="854570"/>
                </a:lnTo>
                <a:lnTo>
                  <a:pt x="590461" y="849376"/>
                </a:lnTo>
                <a:lnTo>
                  <a:pt x="593585" y="846721"/>
                </a:lnTo>
                <a:lnTo>
                  <a:pt x="597166" y="844918"/>
                </a:lnTo>
                <a:lnTo>
                  <a:pt x="599059" y="845019"/>
                </a:lnTo>
                <a:lnTo>
                  <a:pt x="601814" y="845172"/>
                </a:lnTo>
                <a:lnTo>
                  <a:pt x="606056" y="850036"/>
                </a:lnTo>
                <a:lnTo>
                  <a:pt x="608825" y="850468"/>
                </a:lnTo>
                <a:lnTo>
                  <a:pt x="610577" y="850722"/>
                </a:lnTo>
                <a:lnTo>
                  <a:pt x="613943" y="848956"/>
                </a:lnTo>
                <a:lnTo>
                  <a:pt x="618705" y="849109"/>
                </a:lnTo>
                <a:lnTo>
                  <a:pt x="624903" y="850468"/>
                </a:lnTo>
                <a:lnTo>
                  <a:pt x="629526" y="853935"/>
                </a:lnTo>
                <a:lnTo>
                  <a:pt x="633984" y="859066"/>
                </a:lnTo>
                <a:lnTo>
                  <a:pt x="633107" y="861682"/>
                </a:lnTo>
                <a:lnTo>
                  <a:pt x="632472" y="863549"/>
                </a:lnTo>
                <a:lnTo>
                  <a:pt x="627799" y="864514"/>
                </a:lnTo>
                <a:lnTo>
                  <a:pt x="623697" y="864692"/>
                </a:lnTo>
                <a:lnTo>
                  <a:pt x="619696" y="861885"/>
                </a:lnTo>
                <a:lnTo>
                  <a:pt x="617537" y="862063"/>
                </a:lnTo>
                <a:lnTo>
                  <a:pt x="614908" y="862266"/>
                </a:lnTo>
                <a:lnTo>
                  <a:pt x="610196" y="865162"/>
                </a:lnTo>
                <a:lnTo>
                  <a:pt x="606272" y="868171"/>
                </a:lnTo>
                <a:lnTo>
                  <a:pt x="603770" y="872210"/>
                </a:lnTo>
                <a:lnTo>
                  <a:pt x="599605" y="875525"/>
                </a:lnTo>
                <a:lnTo>
                  <a:pt x="593280" y="877062"/>
                </a:lnTo>
                <a:lnTo>
                  <a:pt x="590080" y="881227"/>
                </a:lnTo>
                <a:lnTo>
                  <a:pt x="589305" y="885913"/>
                </a:lnTo>
                <a:lnTo>
                  <a:pt x="589191" y="890816"/>
                </a:lnTo>
                <a:lnTo>
                  <a:pt x="589457" y="896861"/>
                </a:lnTo>
                <a:lnTo>
                  <a:pt x="592785" y="899883"/>
                </a:lnTo>
                <a:lnTo>
                  <a:pt x="596900" y="899693"/>
                </a:lnTo>
                <a:lnTo>
                  <a:pt x="600176" y="899134"/>
                </a:lnTo>
                <a:lnTo>
                  <a:pt x="602703" y="896416"/>
                </a:lnTo>
                <a:lnTo>
                  <a:pt x="604126" y="896835"/>
                </a:lnTo>
                <a:lnTo>
                  <a:pt x="606844" y="897674"/>
                </a:lnTo>
                <a:lnTo>
                  <a:pt x="608939" y="903973"/>
                </a:lnTo>
                <a:lnTo>
                  <a:pt x="609917" y="906640"/>
                </a:lnTo>
                <a:lnTo>
                  <a:pt x="611022" y="909650"/>
                </a:lnTo>
                <a:lnTo>
                  <a:pt x="612013" y="916101"/>
                </a:lnTo>
                <a:lnTo>
                  <a:pt x="612165" y="922883"/>
                </a:lnTo>
                <a:lnTo>
                  <a:pt x="612279" y="930478"/>
                </a:lnTo>
                <a:lnTo>
                  <a:pt x="610247" y="933450"/>
                </a:lnTo>
                <a:lnTo>
                  <a:pt x="609473" y="934669"/>
                </a:lnTo>
                <a:lnTo>
                  <a:pt x="606158" y="935253"/>
                </a:lnTo>
                <a:lnTo>
                  <a:pt x="603999" y="937704"/>
                </a:lnTo>
                <a:lnTo>
                  <a:pt x="601878" y="941260"/>
                </a:lnTo>
                <a:lnTo>
                  <a:pt x="603072" y="945045"/>
                </a:lnTo>
                <a:lnTo>
                  <a:pt x="609053" y="945527"/>
                </a:lnTo>
                <a:lnTo>
                  <a:pt x="610247" y="949477"/>
                </a:lnTo>
                <a:lnTo>
                  <a:pt x="608037" y="953554"/>
                </a:lnTo>
                <a:lnTo>
                  <a:pt x="604685" y="956398"/>
                </a:lnTo>
                <a:lnTo>
                  <a:pt x="598601" y="955332"/>
                </a:lnTo>
                <a:lnTo>
                  <a:pt x="597103" y="957249"/>
                </a:lnTo>
                <a:lnTo>
                  <a:pt x="594944" y="960018"/>
                </a:lnTo>
                <a:lnTo>
                  <a:pt x="596049" y="967930"/>
                </a:lnTo>
                <a:lnTo>
                  <a:pt x="597103" y="971257"/>
                </a:lnTo>
                <a:lnTo>
                  <a:pt x="598360" y="975194"/>
                </a:lnTo>
                <a:lnTo>
                  <a:pt x="603402" y="982103"/>
                </a:lnTo>
                <a:lnTo>
                  <a:pt x="606539" y="984796"/>
                </a:lnTo>
                <a:lnTo>
                  <a:pt x="609104" y="987005"/>
                </a:lnTo>
                <a:lnTo>
                  <a:pt x="616813" y="987983"/>
                </a:lnTo>
                <a:lnTo>
                  <a:pt x="618629" y="990828"/>
                </a:lnTo>
                <a:lnTo>
                  <a:pt x="620407" y="993698"/>
                </a:lnTo>
                <a:lnTo>
                  <a:pt x="619874" y="1001141"/>
                </a:lnTo>
                <a:lnTo>
                  <a:pt x="618845" y="1004366"/>
                </a:lnTo>
                <a:lnTo>
                  <a:pt x="617994" y="1007084"/>
                </a:lnTo>
                <a:lnTo>
                  <a:pt x="614476" y="1011999"/>
                </a:lnTo>
                <a:lnTo>
                  <a:pt x="612089" y="1013548"/>
                </a:lnTo>
                <a:lnTo>
                  <a:pt x="609282" y="1015339"/>
                </a:lnTo>
                <a:lnTo>
                  <a:pt x="601814" y="1014374"/>
                </a:lnTo>
                <a:lnTo>
                  <a:pt x="599059" y="1016203"/>
                </a:lnTo>
                <a:lnTo>
                  <a:pt x="597471" y="1017257"/>
                </a:lnTo>
                <a:lnTo>
                  <a:pt x="595287" y="1020660"/>
                </a:lnTo>
                <a:lnTo>
                  <a:pt x="593940" y="1024851"/>
                </a:lnTo>
                <a:lnTo>
                  <a:pt x="593928" y="1030020"/>
                </a:lnTo>
                <a:lnTo>
                  <a:pt x="595515" y="1034935"/>
                </a:lnTo>
                <a:lnTo>
                  <a:pt x="598855" y="1039456"/>
                </a:lnTo>
                <a:lnTo>
                  <a:pt x="600976" y="1041069"/>
                </a:lnTo>
                <a:lnTo>
                  <a:pt x="603643" y="1043139"/>
                </a:lnTo>
                <a:lnTo>
                  <a:pt x="610235" y="1046543"/>
                </a:lnTo>
                <a:lnTo>
                  <a:pt x="613537" y="1045921"/>
                </a:lnTo>
                <a:lnTo>
                  <a:pt x="615480" y="1045565"/>
                </a:lnTo>
                <a:lnTo>
                  <a:pt x="618299" y="1042288"/>
                </a:lnTo>
                <a:lnTo>
                  <a:pt x="620522" y="1038669"/>
                </a:lnTo>
                <a:lnTo>
                  <a:pt x="619798" y="1033056"/>
                </a:lnTo>
                <a:lnTo>
                  <a:pt x="623570" y="1030833"/>
                </a:lnTo>
                <a:lnTo>
                  <a:pt x="628675" y="1032192"/>
                </a:lnTo>
                <a:lnTo>
                  <a:pt x="631202" y="1035405"/>
                </a:lnTo>
                <a:lnTo>
                  <a:pt x="630453" y="1039876"/>
                </a:lnTo>
                <a:lnTo>
                  <a:pt x="629602" y="1043279"/>
                </a:lnTo>
                <a:lnTo>
                  <a:pt x="627938" y="1045883"/>
                </a:lnTo>
                <a:lnTo>
                  <a:pt x="625970" y="1048689"/>
                </a:lnTo>
                <a:lnTo>
                  <a:pt x="622642" y="1051115"/>
                </a:lnTo>
                <a:lnTo>
                  <a:pt x="621360" y="1054696"/>
                </a:lnTo>
                <a:lnTo>
                  <a:pt x="621360" y="1058748"/>
                </a:lnTo>
                <a:lnTo>
                  <a:pt x="622236" y="1060424"/>
                </a:lnTo>
                <a:lnTo>
                  <a:pt x="623595" y="1063002"/>
                </a:lnTo>
                <a:lnTo>
                  <a:pt x="629551" y="1065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387191" y="3862202"/>
            <a:ext cx="675556" cy="761446"/>
          </a:xfrm>
          <a:custGeom>
            <a:avLst/>
            <a:gdLst/>
            <a:ahLst/>
            <a:cxnLst/>
            <a:rect l="l" t="t" r="r" b="b"/>
            <a:pathLst>
              <a:path w="990815" h="1116787">
                <a:moveTo>
                  <a:pt x="244309" y="664768"/>
                </a:moveTo>
                <a:lnTo>
                  <a:pt x="242062" y="661339"/>
                </a:lnTo>
                <a:lnTo>
                  <a:pt x="239814" y="657923"/>
                </a:lnTo>
                <a:lnTo>
                  <a:pt x="237705" y="656208"/>
                </a:lnTo>
                <a:lnTo>
                  <a:pt x="235000" y="653973"/>
                </a:lnTo>
                <a:lnTo>
                  <a:pt x="228498" y="650722"/>
                </a:lnTo>
                <a:lnTo>
                  <a:pt x="225031" y="650036"/>
                </a:lnTo>
                <a:lnTo>
                  <a:pt x="222364" y="649516"/>
                </a:lnTo>
                <a:lnTo>
                  <a:pt x="216662" y="649719"/>
                </a:lnTo>
                <a:lnTo>
                  <a:pt x="214160" y="650760"/>
                </a:lnTo>
                <a:lnTo>
                  <a:pt x="212356" y="651510"/>
                </a:lnTo>
                <a:lnTo>
                  <a:pt x="210172" y="655142"/>
                </a:lnTo>
                <a:lnTo>
                  <a:pt x="208368" y="655840"/>
                </a:lnTo>
                <a:lnTo>
                  <a:pt x="205676" y="656894"/>
                </a:lnTo>
                <a:lnTo>
                  <a:pt x="199453" y="657326"/>
                </a:lnTo>
                <a:lnTo>
                  <a:pt x="196773" y="656208"/>
                </a:lnTo>
                <a:lnTo>
                  <a:pt x="195173" y="655523"/>
                </a:lnTo>
                <a:lnTo>
                  <a:pt x="193649" y="651814"/>
                </a:lnTo>
                <a:lnTo>
                  <a:pt x="192062" y="651116"/>
                </a:lnTo>
                <a:lnTo>
                  <a:pt x="190131" y="650303"/>
                </a:lnTo>
                <a:lnTo>
                  <a:pt x="185407" y="649935"/>
                </a:lnTo>
                <a:lnTo>
                  <a:pt x="183718" y="651116"/>
                </a:lnTo>
                <a:lnTo>
                  <a:pt x="182143" y="652246"/>
                </a:lnTo>
                <a:lnTo>
                  <a:pt x="182740" y="657275"/>
                </a:lnTo>
                <a:lnTo>
                  <a:pt x="181178" y="658380"/>
                </a:lnTo>
                <a:lnTo>
                  <a:pt x="178955" y="659955"/>
                </a:lnTo>
                <a:lnTo>
                  <a:pt x="172148" y="660361"/>
                </a:lnTo>
                <a:lnTo>
                  <a:pt x="170307" y="658380"/>
                </a:lnTo>
                <a:lnTo>
                  <a:pt x="169252" y="657263"/>
                </a:lnTo>
                <a:lnTo>
                  <a:pt x="170815" y="653745"/>
                </a:lnTo>
                <a:lnTo>
                  <a:pt x="170662" y="652221"/>
                </a:lnTo>
                <a:lnTo>
                  <a:pt x="170484" y="649897"/>
                </a:lnTo>
                <a:lnTo>
                  <a:pt x="169633" y="645185"/>
                </a:lnTo>
                <a:lnTo>
                  <a:pt x="168490" y="643153"/>
                </a:lnTo>
                <a:lnTo>
                  <a:pt x="167563" y="641489"/>
                </a:lnTo>
                <a:lnTo>
                  <a:pt x="164871" y="638352"/>
                </a:lnTo>
                <a:lnTo>
                  <a:pt x="163068" y="637730"/>
                </a:lnTo>
                <a:lnTo>
                  <a:pt x="160223" y="636739"/>
                </a:lnTo>
                <a:lnTo>
                  <a:pt x="154101" y="638936"/>
                </a:lnTo>
                <a:lnTo>
                  <a:pt x="151091" y="639178"/>
                </a:lnTo>
                <a:lnTo>
                  <a:pt x="148577" y="639368"/>
                </a:lnTo>
                <a:lnTo>
                  <a:pt x="143078" y="640905"/>
                </a:lnTo>
                <a:lnTo>
                  <a:pt x="140944" y="639533"/>
                </a:lnTo>
                <a:lnTo>
                  <a:pt x="138976" y="638276"/>
                </a:lnTo>
                <a:lnTo>
                  <a:pt x="139230" y="632244"/>
                </a:lnTo>
                <a:lnTo>
                  <a:pt x="137325" y="630834"/>
                </a:lnTo>
                <a:lnTo>
                  <a:pt x="134696" y="628853"/>
                </a:lnTo>
                <a:lnTo>
                  <a:pt x="127381" y="630466"/>
                </a:lnTo>
                <a:lnTo>
                  <a:pt x="124282" y="629373"/>
                </a:lnTo>
                <a:lnTo>
                  <a:pt x="120446" y="628027"/>
                </a:lnTo>
                <a:lnTo>
                  <a:pt x="112814" y="624052"/>
                </a:lnTo>
                <a:lnTo>
                  <a:pt x="110515" y="620687"/>
                </a:lnTo>
                <a:lnTo>
                  <a:pt x="108102" y="617194"/>
                </a:lnTo>
                <a:lnTo>
                  <a:pt x="109943" y="607313"/>
                </a:lnTo>
                <a:lnTo>
                  <a:pt x="107251" y="604011"/>
                </a:lnTo>
                <a:lnTo>
                  <a:pt x="105765" y="602195"/>
                </a:lnTo>
                <a:lnTo>
                  <a:pt x="100406" y="601852"/>
                </a:lnTo>
                <a:lnTo>
                  <a:pt x="98539" y="600392"/>
                </a:lnTo>
                <a:lnTo>
                  <a:pt x="96266" y="598589"/>
                </a:lnTo>
                <a:lnTo>
                  <a:pt x="94157" y="592505"/>
                </a:lnTo>
                <a:lnTo>
                  <a:pt x="91655" y="590956"/>
                </a:lnTo>
                <a:lnTo>
                  <a:pt x="88303" y="588911"/>
                </a:lnTo>
                <a:lnTo>
                  <a:pt x="79692" y="590029"/>
                </a:lnTo>
                <a:lnTo>
                  <a:pt x="76085" y="588441"/>
                </a:lnTo>
                <a:lnTo>
                  <a:pt x="73025" y="587070"/>
                </a:lnTo>
                <a:lnTo>
                  <a:pt x="67106" y="583082"/>
                </a:lnTo>
                <a:lnTo>
                  <a:pt x="65582" y="580097"/>
                </a:lnTo>
                <a:lnTo>
                  <a:pt x="63817" y="576694"/>
                </a:lnTo>
                <a:lnTo>
                  <a:pt x="66078" y="568490"/>
                </a:lnTo>
                <a:lnTo>
                  <a:pt x="64833" y="564870"/>
                </a:lnTo>
                <a:lnTo>
                  <a:pt x="63931" y="562165"/>
                </a:lnTo>
                <a:lnTo>
                  <a:pt x="60820" y="556882"/>
                </a:lnTo>
                <a:lnTo>
                  <a:pt x="58318" y="555459"/>
                </a:lnTo>
                <a:lnTo>
                  <a:pt x="56261" y="554266"/>
                </a:lnTo>
                <a:lnTo>
                  <a:pt x="51117" y="555548"/>
                </a:lnTo>
                <a:lnTo>
                  <a:pt x="48895" y="554735"/>
                </a:lnTo>
                <a:lnTo>
                  <a:pt x="45859" y="553618"/>
                </a:lnTo>
                <a:lnTo>
                  <a:pt x="39738" y="550062"/>
                </a:lnTo>
                <a:lnTo>
                  <a:pt x="38379" y="547116"/>
                </a:lnTo>
                <a:lnTo>
                  <a:pt x="36906" y="543801"/>
                </a:lnTo>
                <a:lnTo>
                  <a:pt x="39839" y="536257"/>
                </a:lnTo>
                <a:lnTo>
                  <a:pt x="39814" y="532625"/>
                </a:lnTo>
                <a:lnTo>
                  <a:pt x="39814" y="529983"/>
                </a:lnTo>
                <a:lnTo>
                  <a:pt x="40500" y="524078"/>
                </a:lnTo>
                <a:lnTo>
                  <a:pt x="38747" y="522109"/>
                </a:lnTo>
                <a:lnTo>
                  <a:pt x="37084" y="520242"/>
                </a:lnTo>
                <a:lnTo>
                  <a:pt x="31305" y="520890"/>
                </a:lnTo>
                <a:lnTo>
                  <a:pt x="28968" y="519938"/>
                </a:lnTo>
                <a:lnTo>
                  <a:pt x="26098" y="518769"/>
                </a:lnTo>
                <a:lnTo>
                  <a:pt x="20002" y="516102"/>
                </a:lnTo>
                <a:lnTo>
                  <a:pt x="18478" y="513422"/>
                </a:lnTo>
                <a:lnTo>
                  <a:pt x="16751" y="510425"/>
                </a:lnTo>
                <a:lnTo>
                  <a:pt x="19164" y="502907"/>
                </a:lnTo>
                <a:lnTo>
                  <a:pt x="18097" y="499643"/>
                </a:lnTo>
                <a:lnTo>
                  <a:pt x="16814" y="495668"/>
                </a:lnTo>
                <a:lnTo>
                  <a:pt x="12128" y="488213"/>
                </a:lnTo>
                <a:lnTo>
                  <a:pt x="8661" y="485876"/>
                </a:lnTo>
                <a:lnTo>
                  <a:pt x="6896" y="484657"/>
                </a:lnTo>
                <a:lnTo>
                  <a:pt x="3352" y="484517"/>
                </a:lnTo>
                <a:lnTo>
                  <a:pt x="0" y="484250"/>
                </a:lnTo>
                <a:lnTo>
                  <a:pt x="87934" y="407225"/>
                </a:lnTo>
                <a:lnTo>
                  <a:pt x="88874" y="398348"/>
                </a:lnTo>
                <a:lnTo>
                  <a:pt x="89014" y="395389"/>
                </a:lnTo>
                <a:lnTo>
                  <a:pt x="89103" y="393014"/>
                </a:lnTo>
                <a:lnTo>
                  <a:pt x="87909" y="387959"/>
                </a:lnTo>
                <a:lnTo>
                  <a:pt x="89014" y="385851"/>
                </a:lnTo>
                <a:lnTo>
                  <a:pt x="90093" y="383730"/>
                </a:lnTo>
                <a:lnTo>
                  <a:pt x="95021" y="381927"/>
                </a:lnTo>
                <a:lnTo>
                  <a:pt x="96862" y="380415"/>
                </a:lnTo>
                <a:lnTo>
                  <a:pt x="98806" y="378777"/>
                </a:lnTo>
                <a:lnTo>
                  <a:pt x="101714" y="374408"/>
                </a:lnTo>
                <a:lnTo>
                  <a:pt x="103974" y="373278"/>
                </a:lnTo>
                <a:lnTo>
                  <a:pt x="106603" y="371995"/>
                </a:lnTo>
                <a:lnTo>
                  <a:pt x="112763" y="370954"/>
                </a:lnTo>
                <a:lnTo>
                  <a:pt x="115582" y="371703"/>
                </a:lnTo>
                <a:lnTo>
                  <a:pt x="117081" y="372135"/>
                </a:lnTo>
                <a:lnTo>
                  <a:pt x="119062" y="375056"/>
                </a:lnTo>
                <a:lnTo>
                  <a:pt x="120535" y="375577"/>
                </a:lnTo>
                <a:lnTo>
                  <a:pt x="122910" y="376402"/>
                </a:lnTo>
                <a:lnTo>
                  <a:pt x="128473" y="376808"/>
                </a:lnTo>
                <a:lnTo>
                  <a:pt x="130695" y="375577"/>
                </a:lnTo>
                <a:lnTo>
                  <a:pt x="133807" y="373824"/>
                </a:lnTo>
                <a:lnTo>
                  <a:pt x="136080" y="366280"/>
                </a:lnTo>
                <a:lnTo>
                  <a:pt x="138188" y="363372"/>
                </a:lnTo>
                <a:lnTo>
                  <a:pt x="139750" y="361226"/>
                </a:lnTo>
                <a:lnTo>
                  <a:pt x="142976" y="356895"/>
                </a:lnTo>
                <a:lnTo>
                  <a:pt x="145084" y="355269"/>
                </a:lnTo>
                <a:lnTo>
                  <a:pt x="147116" y="353694"/>
                </a:lnTo>
                <a:lnTo>
                  <a:pt x="152717" y="352793"/>
                </a:lnTo>
                <a:lnTo>
                  <a:pt x="154368" y="350812"/>
                </a:lnTo>
                <a:lnTo>
                  <a:pt x="156044" y="348792"/>
                </a:lnTo>
                <a:lnTo>
                  <a:pt x="157657" y="343242"/>
                </a:lnTo>
                <a:lnTo>
                  <a:pt x="157137" y="340652"/>
                </a:lnTo>
                <a:lnTo>
                  <a:pt x="156832" y="339166"/>
                </a:lnTo>
                <a:lnTo>
                  <a:pt x="153885" y="337273"/>
                </a:lnTo>
                <a:lnTo>
                  <a:pt x="153416" y="335838"/>
                </a:lnTo>
                <a:lnTo>
                  <a:pt x="152831" y="334136"/>
                </a:lnTo>
                <a:lnTo>
                  <a:pt x="152527" y="330199"/>
                </a:lnTo>
                <a:lnTo>
                  <a:pt x="153517" y="328714"/>
                </a:lnTo>
                <a:lnTo>
                  <a:pt x="154266" y="327532"/>
                </a:lnTo>
                <a:lnTo>
                  <a:pt x="157187" y="326262"/>
                </a:lnTo>
                <a:lnTo>
                  <a:pt x="158597" y="326288"/>
                </a:lnTo>
                <a:lnTo>
                  <a:pt x="159867" y="326313"/>
                </a:lnTo>
                <a:lnTo>
                  <a:pt x="161836" y="328307"/>
                </a:lnTo>
                <a:lnTo>
                  <a:pt x="163068" y="328587"/>
                </a:lnTo>
                <a:lnTo>
                  <a:pt x="165493" y="329095"/>
                </a:lnTo>
                <a:lnTo>
                  <a:pt x="170637" y="327101"/>
                </a:lnTo>
                <a:lnTo>
                  <a:pt x="172974" y="327977"/>
                </a:lnTo>
                <a:lnTo>
                  <a:pt x="174485" y="328561"/>
                </a:lnTo>
                <a:lnTo>
                  <a:pt x="176022" y="332041"/>
                </a:lnTo>
                <a:lnTo>
                  <a:pt x="177546" y="332562"/>
                </a:lnTo>
                <a:lnTo>
                  <a:pt x="179755" y="333298"/>
                </a:lnTo>
                <a:lnTo>
                  <a:pt x="185216" y="333095"/>
                </a:lnTo>
                <a:lnTo>
                  <a:pt x="186753" y="331368"/>
                </a:lnTo>
                <a:lnTo>
                  <a:pt x="188518" y="329323"/>
                </a:lnTo>
                <a:lnTo>
                  <a:pt x="187452" y="323113"/>
                </a:lnTo>
                <a:lnTo>
                  <a:pt x="186753" y="320497"/>
                </a:lnTo>
                <a:lnTo>
                  <a:pt x="185928" y="317601"/>
                </a:lnTo>
                <a:lnTo>
                  <a:pt x="182295" y="312661"/>
                </a:lnTo>
                <a:lnTo>
                  <a:pt x="180555" y="310222"/>
                </a:lnTo>
                <a:lnTo>
                  <a:pt x="177850" y="306362"/>
                </a:lnTo>
                <a:lnTo>
                  <a:pt x="170180" y="300037"/>
                </a:lnTo>
                <a:lnTo>
                  <a:pt x="168490" y="295605"/>
                </a:lnTo>
                <a:lnTo>
                  <a:pt x="166890" y="291414"/>
                </a:lnTo>
                <a:lnTo>
                  <a:pt x="166522" y="281978"/>
                </a:lnTo>
                <a:lnTo>
                  <a:pt x="167779" y="277672"/>
                </a:lnTo>
                <a:lnTo>
                  <a:pt x="169291" y="272478"/>
                </a:lnTo>
                <a:lnTo>
                  <a:pt x="177660" y="264731"/>
                </a:lnTo>
                <a:lnTo>
                  <a:pt x="180086" y="259905"/>
                </a:lnTo>
                <a:lnTo>
                  <a:pt x="182714" y="254698"/>
                </a:lnTo>
                <a:lnTo>
                  <a:pt x="186410" y="243509"/>
                </a:lnTo>
                <a:lnTo>
                  <a:pt x="187706" y="237794"/>
                </a:lnTo>
                <a:lnTo>
                  <a:pt x="188798" y="232956"/>
                </a:lnTo>
                <a:lnTo>
                  <a:pt x="187325" y="222300"/>
                </a:lnTo>
                <a:lnTo>
                  <a:pt x="189877" y="218033"/>
                </a:lnTo>
                <a:lnTo>
                  <a:pt x="191249" y="215760"/>
                </a:lnTo>
                <a:lnTo>
                  <a:pt x="197167" y="214236"/>
                </a:lnTo>
                <a:lnTo>
                  <a:pt x="198755" y="212077"/>
                </a:lnTo>
                <a:lnTo>
                  <a:pt x="200469" y="209740"/>
                </a:lnTo>
                <a:lnTo>
                  <a:pt x="201460" y="203847"/>
                </a:lnTo>
                <a:lnTo>
                  <a:pt x="202018" y="201015"/>
                </a:lnTo>
                <a:lnTo>
                  <a:pt x="202780" y="197040"/>
                </a:lnTo>
                <a:lnTo>
                  <a:pt x="202857" y="188861"/>
                </a:lnTo>
                <a:lnTo>
                  <a:pt x="203657" y="184873"/>
                </a:lnTo>
                <a:lnTo>
                  <a:pt x="204444" y="180847"/>
                </a:lnTo>
                <a:lnTo>
                  <a:pt x="207340" y="173113"/>
                </a:lnTo>
                <a:lnTo>
                  <a:pt x="208368" y="169125"/>
                </a:lnTo>
                <a:lnTo>
                  <a:pt x="209207" y="165798"/>
                </a:lnTo>
                <a:lnTo>
                  <a:pt x="209905" y="158864"/>
                </a:lnTo>
                <a:lnTo>
                  <a:pt x="211251" y="155714"/>
                </a:lnTo>
                <a:lnTo>
                  <a:pt x="217996" y="145056"/>
                </a:lnTo>
                <a:lnTo>
                  <a:pt x="225645" y="134592"/>
                </a:lnTo>
                <a:lnTo>
                  <a:pt x="225945" y="134137"/>
                </a:lnTo>
                <a:lnTo>
                  <a:pt x="227876" y="131165"/>
                </a:lnTo>
                <a:lnTo>
                  <a:pt x="231254" y="124840"/>
                </a:lnTo>
                <a:lnTo>
                  <a:pt x="233387" y="122008"/>
                </a:lnTo>
                <a:lnTo>
                  <a:pt x="234670" y="120256"/>
                </a:lnTo>
                <a:lnTo>
                  <a:pt x="237109" y="115785"/>
                </a:lnTo>
                <a:lnTo>
                  <a:pt x="239280" y="115493"/>
                </a:lnTo>
                <a:lnTo>
                  <a:pt x="241452" y="115176"/>
                </a:lnTo>
                <a:lnTo>
                  <a:pt x="245021" y="118757"/>
                </a:lnTo>
                <a:lnTo>
                  <a:pt x="246761" y="120078"/>
                </a:lnTo>
                <a:lnTo>
                  <a:pt x="250456" y="122834"/>
                </a:lnTo>
                <a:lnTo>
                  <a:pt x="256489" y="130200"/>
                </a:lnTo>
                <a:lnTo>
                  <a:pt x="260540" y="132397"/>
                </a:lnTo>
                <a:lnTo>
                  <a:pt x="263232" y="133845"/>
                </a:lnTo>
                <a:lnTo>
                  <a:pt x="269405" y="136118"/>
                </a:lnTo>
                <a:lnTo>
                  <a:pt x="272389" y="135547"/>
                </a:lnTo>
                <a:lnTo>
                  <a:pt x="277368" y="134581"/>
                </a:lnTo>
                <a:lnTo>
                  <a:pt x="284607" y="126568"/>
                </a:lnTo>
                <a:lnTo>
                  <a:pt x="288556" y="123456"/>
                </a:lnTo>
                <a:lnTo>
                  <a:pt x="291338" y="121297"/>
                </a:lnTo>
                <a:lnTo>
                  <a:pt x="296557" y="116547"/>
                </a:lnTo>
                <a:lnTo>
                  <a:pt x="299466" y="114515"/>
                </a:lnTo>
                <a:lnTo>
                  <a:pt x="303987" y="111328"/>
                </a:lnTo>
                <a:lnTo>
                  <a:pt x="313639" y="105765"/>
                </a:lnTo>
                <a:lnTo>
                  <a:pt x="318541" y="103162"/>
                </a:lnTo>
                <a:lnTo>
                  <a:pt x="323380" y="100622"/>
                </a:lnTo>
                <a:lnTo>
                  <a:pt x="333375" y="96240"/>
                </a:lnTo>
                <a:lnTo>
                  <a:pt x="338340" y="93979"/>
                </a:lnTo>
                <a:lnTo>
                  <a:pt x="343941" y="91452"/>
                </a:lnTo>
                <a:lnTo>
                  <a:pt x="355892" y="87731"/>
                </a:lnTo>
                <a:lnTo>
                  <a:pt x="360819" y="84086"/>
                </a:lnTo>
                <a:lnTo>
                  <a:pt x="363880" y="81800"/>
                </a:lnTo>
                <a:lnTo>
                  <a:pt x="367995" y="75158"/>
                </a:lnTo>
                <a:lnTo>
                  <a:pt x="370713" y="72478"/>
                </a:lnTo>
                <a:lnTo>
                  <a:pt x="374205" y="69024"/>
                </a:lnTo>
                <a:lnTo>
                  <a:pt x="381431" y="62293"/>
                </a:lnTo>
                <a:lnTo>
                  <a:pt x="385711" y="59918"/>
                </a:lnTo>
                <a:lnTo>
                  <a:pt x="387921" y="58686"/>
                </a:lnTo>
                <a:lnTo>
                  <a:pt x="392811" y="56794"/>
                </a:lnTo>
                <a:lnTo>
                  <a:pt x="395363" y="56781"/>
                </a:lnTo>
                <a:lnTo>
                  <a:pt x="397573" y="56768"/>
                </a:lnTo>
                <a:lnTo>
                  <a:pt x="401637" y="59093"/>
                </a:lnTo>
                <a:lnTo>
                  <a:pt x="403847" y="59435"/>
                </a:lnTo>
                <a:lnTo>
                  <a:pt x="408419" y="60185"/>
                </a:lnTo>
                <a:lnTo>
                  <a:pt x="417766" y="59804"/>
                </a:lnTo>
                <a:lnTo>
                  <a:pt x="422402" y="59677"/>
                </a:lnTo>
                <a:lnTo>
                  <a:pt x="428675" y="59486"/>
                </a:lnTo>
                <a:lnTo>
                  <a:pt x="441096" y="57391"/>
                </a:lnTo>
                <a:lnTo>
                  <a:pt x="447306" y="57988"/>
                </a:lnTo>
                <a:lnTo>
                  <a:pt x="450672" y="58305"/>
                </a:lnTo>
                <a:lnTo>
                  <a:pt x="457022" y="60909"/>
                </a:lnTo>
                <a:lnTo>
                  <a:pt x="460375" y="61366"/>
                </a:lnTo>
                <a:lnTo>
                  <a:pt x="463600" y="61785"/>
                </a:lnTo>
                <a:lnTo>
                  <a:pt x="470166" y="62001"/>
                </a:lnTo>
                <a:lnTo>
                  <a:pt x="473417" y="61594"/>
                </a:lnTo>
                <a:lnTo>
                  <a:pt x="478116" y="61048"/>
                </a:lnTo>
                <a:lnTo>
                  <a:pt x="487222" y="58115"/>
                </a:lnTo>
                <a:lnTo>
                  <a:pt x="491756" y="56781"/>
                </a:lnTo>
                <a:lnTo>
                  <a:pt x="503710" y="52514"/>
                </a:lnTo>
                <a:lnTo>
                  <a:pt x="516028" y="48670"/>
                </a:lnTo>
                <a:lnTo>
                  <a:pt x="516636" y="48564"/>
                </a:lnTo>
                <a:lnTo>
                  <a:pt x="519518" y="48094"/>
                </a:lnTo>
                <a:lnTo>
                  <a:pt x="525538" y="49593"/>
                </a:lnTo>
                <a:lnTo>
                  <a:pt x="528243" y="48564"/>
                </a:lnTo>
                <a:lnTo>
                  <a:pt x="532447" y="46977"/>
                </a:lnTo>
                <a:lnTo>
                  <a:pt x="537730" y="38696"/>
                </a:lnTo>
                <a:lnTo>
                  <a:pt x="541782" y="36715"/>
                </a:lnTo>
                <a:lnTo>
                  <a:pt x="545185" y="35039"/>
                </a:lnTo>
                <a:lnTo>
                  <a:pt x="552970" y="34188"/>
                </a:lnTo>
                <a:lnTo>
                  <a:pt x="556768" y="33807"/>
                </a:lnTo>
                <a:lnTo>
                  <a:pt x="562102" y="33312"/>
                </a:lnTo>
                <a:lnTo>
                  <a:pt x="573062" y="35090"/>
                </a:lnTo>
                <a:lnTo>
                  <a:pt x="578269" y="33807"/>
                </a:lnTo>
                <a:lnTo>
                  <a:pt x="582739" y="32715"/>
                </a:lnTo>
                <a:lnTo>
                  <a:pt x="590296" y="26822"/>
                </a:lnTo>
                <a:lnTo>
                  <a:pt x="594702" y="25374"/>
                </a:lnTo>
                <a:lnTo>
                  <a:pt x="597496" y="24447"/>
                </a:lnTo>
                <a:lnTo>
                  <a:pt x="603364" y="23812"/>
                </a:lnTo>
                <a:lnTo>
                  <a:pt x="606298" y="23431"/>
                </a:lnTo>
                <a:lnTo>
                  <a:pt x="610743" y="22859"/>
                </a:lnTo>
                <a:lnTo>
                  <a:pt x="619950" y="23291"/>
                </a:lnTo>
                <a:lnTo>
                  <a:pt x="624166" y="21729"/>
                </a:lnTo>
                <a:lnTo>
                  <a:pt x="627214" y="20612"/>
                </a:lnTo>
                <a:lnTo>
                  <a:pt x="632345" y="16370"/>
                </a:lnTo>
                <a:lnTo>
                  <a:pt x="634809" y="14236"/>
                </a:lnTo>
                <a:lnTo>
                  <a:pt x="636905" y="12433"/>
                </a:lnTo>
                <a:lnTo>
                  <a:pt x="640283" y="7886"/>
                </a:lnTo>
                <a:lnTo>
                  <a:pt x="642518" y="6273"/>
                </a:lnTo>
                <a:lnTo>
                  <a:pt x="644931" y="4559"/>
                </a:lnTo>
                <a:lnTo>
                  <a:pt x="651027" y="1790"/>
                </a:lnTo>
                <a:lnTo>
                  <a:pt x="655167" y="0"/>
                </a:lnTo>
                <a:lnTo>
                  <a:pt x="654291" y="5778"/>
                </a:lnTo>
                <a:lnTo>
                  <a:pt x="656259" y="16268"/>
                </a:lnTo>
                <a:lnTo>
                  <a:pt x="655332" y="21501"/>
                </a:lnTo>
                <a:lnTo>
                  <a:pt x="654875" y="24104"/>
                </a:lnTo>
                <a:lnTo>
                  <a:pt x="653110" y="29171"/>
                </a:lnTo>
                <a:lnTo>
                  <a:pt x="651713" y="31407"/>
                </a:lnTo>
                <a:lnTo>
                  <a:pt x="649541" y="34848"/>
                </a:lnTo>
                <a:lnTo>
                  <a:pt x="643763" y="40805"/>
                </a:lnTo>
                <a:lnTo>
                  <a:pt x="640359" y="43002"/>
                </a:lnTo>
                <a:lnTo>
                  <a:pt x="637984" y="44538"/>
                </a:lnTo>
                <a:lnTo>
                  <a:pt x="629742" y="46875"/>
                </a:lnTo>
                <a:lnTo>
                  <a:pt x="629742" y="74536"/>
                </a:lnTo>
                <a:lnTo>
                  <a:pt x="638797" y="74536"/>
                </a:lnTo>
                <a:lnTo>
                  <a:pt x="642175" y="77469"/>
                </a:lnTo>
                <a:lnTo>
                  <a:pt x="643255" y="78511"/>
                </a:lnTo>
                <a:lnTo>
                  <a:pt x="646226" y="81406"/>
                </a:lnTo>
                <a:lnTo>
                  <a:pt x="651637" y="87706"/>
                </a:lnTo>
                <a:lnTo>
                  <a:pt x="654621" y="90601"/>
                </a:lnTo>
                <a:lnTo>
                  <a:pt x="658939" y="94843"/>
                </a:lnTo>
                <a:lnTo>
                  <a:pt x="667562" y="103581"/>
                </a:lnTo>
                <a:lnTo>
                  <a:pt x="672731" y="106781"/>
                </a:lnTo>
                <a:lnTo>
                  <a:pt x="677430" y="109702"/>
                </a:lnTo>
                <a:lnTo>
                  <a:pt x="687882" y="113830"/>
                </a:lnTo>
                <a:lnTo>
                  <a:pt x="693293" y="114998"/>
                </a:lnTo>
                <a:lnTo>
                  <a:pt x="697560" y="115938"/>
                </a:lnTo>
                <a:lnTo>
                  <a:pt x="706488" y="115315"/>
                </a:lnTo>
                <a:lnTo>
                  <a:pt x="710831" y="115836"/>
                </a:lnTo>
                <a:lnTo>
                  <a:pt x="715492" y="116408"/>
                </a:lnTo>
                <a:lnTo>
                  <a:pt x="724852" y="117665"/>
                </a:lnTo>
                <a:lnTo>
                  <a:pt x="729157" y="119456"/>
                </a:lnTo>
                <a:lnTo>
                  <a:pt x="734822" y="121856"/>
                </a:lnTo>
                <a:lnTo>
                  <a:pt x="743572" y="131559"/>
                </a:lnTo>
                <a:lnTo>
                  <a:pt x="749427" y="133349"/>
                </a:lnTo>
                <a:lnTo>
                  <a:pt x="749693" y="133426"/>
                </a:lnTo>
                <a:lnTo>
                  <a:pt x="749820" y="133464"/>
                </a:lnTo>
                <a:lnTo>
                  <a:pt x="749820" y="343204"/>
                </a:lnTo>
                <a:lnTo>
                  <a:pt x="751522" y="345744"/>
                </a:lnTo>
                <a:lnTo>
                  <a:pt x="753745" y="348589"/>
                </a:lnTo>
                <a:lnTo>
                  <a:pt x="755421" y="349059"/>
                </a:lnTo>
                <a:lnTo>
                  <a:pt x="758393" y="349884"/>
                </a:lnTo>
                <a:lnTo>
                  <a:pt x="764781" y="347014"/>
                </a:lnTo>
                <a:lnTo>
                  <a:pt x="767016" y="344881"/>
                </a:lnTo>
                <a:lnTo>
                  <a:pt x="769099" y="342899"/>
                </a:lnTo>
                <a:lnTo>
                  <a:pt x="768985" y="335813"/>
                </a:lnTo>
                <a:lnTo>
                  <a:pt x="771372" y="334200"/>
                </a:lnTo>
                <a:lnTo>
                  <a:pt x="774649" y="331990"/>
                </a:lnTo>
                <a:lnTo>
                  <a:pt x="783310" y="333222"/>
                </a:lnTo>
                <a:lnTo>
                  <a:pt x="787133" y="334200"/>
                </a:lnTo>
                <a:lnTo>
                  <a:pt x="789851" y="334911"/>
                </a:lnTo>
                <a:lnTo>
                  <a:pt x="794194" y="339051"/>
                </a:lnTo>
                <a:lnTo>
                  <a:pt x="796925" y="339623"/>
                </a:lnTo>
                <a:lnTo>
                  <a:pt x="800176" y="340334"/>
                </a:lnTo>
                <a:lnTo>
                  <a:pt x="806843" y="338696"/>
                </a:lnTo>
                <a:lnTo>
                  <a:pt x="810145" y="338543"/>
                </a:lnTo>
                <a:lnTo>
                  <a:pt x="814908" y="338340"/>
                </a:lnTo>
                <a:lnTo>
                  <a:pt x="824712" y="336867"/>
                </a:lnTo>
                <a:lnTo>
                  <a:pt x="829195" y="338543"/>
                </a:lnTo>
                <a:lnTo>
                  <a:pt x="832053" y="339623"/>
                </a:lnTo>
                <a:lnTo>
                  <a:pt x="835545" y="345617"/>
                </a:lnTo>
                <a:lnTo>
                  <a:pt x="838403" y="346709"/>
                </a:lnTo>
                <a:lnTo>
                  <a:pt x="841870" y="348005"/>
                </a:lnTo>
                <a:lnTo>
                  <a:pt x="849439" y="347129"/>
                </a:lnTo>
                <a:lnTo>
                  <a:pt x="853109" y="346709"/>
                </a:lnTo>
                <a:lnTo>
                  <a:pt x="856310" y="346328"/>
                </a:lnTo>
                <a:lnTo>
                  <a:pt x="862558" y="344157"/>
                </a:lnTo>
                <a:lnTo>
                  <a:pt x="865784" y="343801"/>
                </a:lnTo>
                <a:lnTo>
                  <a:pt x="869099" y="343433"/>
                </a:lnTo>
                <a:lnTo>
                  <a:pt x="876300" y="342099"/>
                </a:lnTo>
                <a:lnTo>
                  <a:pt x="879182" y="343801"/>
                </a:lnTo>
                <a:lnTo>
                  <a:pt x="881113" y="344931"/>
                </a:lnTo>
                <a:lnTo>
                  <a:pt x="881634" y="350469"/>
                </a:lnTo>
                <a:lnTo>
                  <a:pt x="883539" y="351586"/>
                </a:lnTo>
                <a:lnTo>
                  <a:pt x="885647" y="352831"/>
                </a:lnTo>
                <a:lnTo>
                  <a:pt x="891006" y="352374"/>
                </a:lnTo>
                <a:lnTo>
                  <a:pt x="893330" y="351586"/>
                </a:lnTo>
                <a:lnTo>
                  <a:pt x="894905" y="351053"/>
                </a:lnTo>
                <a:lnTo>
                  <a:pt x="897343" y="348691"/>
                </a:lnTo>
                <a:lnTo>
                  <a:pt x="898601" y="347611"/>
                </a:lnTo>
                <a:lnTo>
                  <a:pt x="900391" y="346049"/>
                </a:lnTo>
                <a:lnTo>
                  <a:pt x="903236" y="341820"/>
                </a:lnTo>
                <a:lnTo>
                  <a:pt x="905471" y="340906"/>
                </a:lnTo>
                <a:lnTo>
                  <a:pt x="908989" y="339458"/>
                </a:lnTo>
                <a:lnTo>
                  <a:pt x="917105" y="339610"/>
                </a:lnTo>
                <a:lnTo>
                  <a:pt x="920686" y="340906"/>
                </a:lnTo>
                <a:lnTo>
                  <a:pt x="923772" y="342023"/>
                </a:lnTo>
                <a:lnTo>
                  <a:pt x="927735" y="348132"/>
                </a:lnTo>
                <a:lnTo>
                  <a:pt x="930846" y="349237"/>
                </a:lnTo>
                <a:lnTo>
                  <a:pt x="934148" y="350431"/>
                </a:lnTo>
                <a:lnTo>
                  <a:pt x="941743" y="347827"/>
                </a:lnTo>
                <a:lnTo>
                  <a:pt x="944968" y="349237"/>
                </a:lnTo>
                <a:lnTo>
                  <a:pt x="948385" y="350735"/>
                </a:lnTo>
                <a:lnTo>
                  <a:pt x="953198" y="357060"/>
                </a:lnTo>
                <a:lnTo>
                  <a:pt x="955128" y="360286"/>
                </a:lnTo>
                <a:lnTo>
                  <a:pt x="956843" y="363245"/>
                </a:lnTo>
                <a:lnTo>
                  <a:pt x="958926" y="369950"/>
                </a:lnTo>
                <a:lnTo>
                  <a:pt x="959472" y="373341"/>
                </a:lnTo>
                <a:lnTo>
                  <a:pt x="959751" y="375081"/>
                </a:lnTo>
                <a:lnTo>
                  <a:pt x="958545" y="378891"/>
                </a:lnTo>
                <a:lnTo>
                  <a:pt x="959472" y="380415"/>
                </a:lnTo>
                <a:lnTo>
                  <a:pt x="960513" y="382142"/>
                </a:lnTo>
                <a:lnTo>
                  <a:pt x="964780" y="383222"/>
                </a:lnTo>
                <a:lnTo>
                  <a:pt x="966520" y="384213"/>
                </a:lnTo>
                <a:lnTo>
                  <a:pt x="968286" y="385216"/>
                </a:lnTo>
                <a:lnTo>
                  <a:pt x="972807" y="386460"/>
                </a:lnTo>
                <a:lnTo>
                  <a:pt x="973404" y="388378"/>
                </a:lnTo>
                <a:lnTo>
                  <a:pt x="973937" y="390093"/>
                </a:lnTo>
                <a:lnTo>
                  <a:pt x="971816" y="393687"/>
                </a:lnTo>
                <a:lnTo>
                  <a:pt x="970534" y="394906"/>
                </a:lnTo>
                <a:lnTo>
                  <a:pt x="969619" y="395719"/>
                </a:lnTo>
                <a:lnTo>
                  <a:pt x="966495" y="395452"/>
                </a:lnTo>
                <a:lnTo>
                  <a:pt x="965974" y="396544"/>
                </a:lnTo>
                <a:lnTo>
                  <a:pt x="964958" y="398652"/>
                </a:lnTo>
                <a:lnTo>
                  <a:pt x="967359" y="403821"/>
                </a:lnTo>
                <a:lnTo>
                  <a:pt x="969048" y="405422"/>
                </a:lnTo>
                <a:lnTo>
                  <a:pt x="970280" y="406526"/>
                </a:lnTo>
                <a:lnTo>
                  <a:pt x="973874" y="406450"/>
                </a:lnTo>
                <a:lnTo>
                  <a:pt x="975398" y="407047"/>
                </a:lnTo>
                <a:lnTo>
                  <a:pt x="977239" y="407771"/>
                </a:lnTo>
                <a:lnTo>
                  <a:pt x="981290" y="409155"/>
                </a:lnTo>
                <a:lnTo>
                  <a:pt x="982268" y="410844"/>
                </a:lnTo>
                <a:lnTo>
                  <a:pt x="983361" y="412673"/>
                </a:lnTo>
                <a:lnTo>
                  <a:pt x="983653" y="417715"/>
                </a:lnTo>
                <a:lnTo>
                  <a:pt x="982268" y="419353"/>
                </a:lnTo>
                <a:lnTo>
                  <a:pt x="980948" y="421004"/>
                </a:lnTo>
                <a:lnTo>
                  <a:pt x="975499" y="419531"/>
                </a:lnTo>
                <a:lnTo>
                  <a:pt x="973950" y="421004"/>
                </a:lnTo>
                <a:lnTo>
                  <a:pt x="972121" y="422719"/>
                </a:lnTo>
                <a:lnTo>
                  <a:pt x="971270" y="428269"/>
                </a:lnTo>
                <a:lnTo>
                  <a:pt x="971423" y="430783"/>
                </a:lnTo>
                <a:lnTo>
                  <a:pt x="971575" y="433311"/>
                </a:lnTo>
                <a:lnTo>
                  <a:pt x="974153" y="437845"/>
                </a:lnTo>
                <a:lnTo>
                  <a:pt x="975055" y="440207"/>
                </a:lnTo>
                <a:lnTo>
                  <a:pt x="975893" y="442467"/>
                </a:lnTo>
                <a:lnTo>
                  <a:pt x="978827" y="446862"/>
                </a:lnTo>
                <a:lnTo>
                  <a:pt x="978496" y="449262"/>
                </a:lnTo>
                <a:lnTo>
                  <a:pt x="978319" y="450545"/>
                </a:lnTo>
                <a:lnTo>
                  <a:pt x="976566" y="452843"/>
                </a:lnTo>
                <a:lnTo>
                  <a:pt x="975398" y="453440"/>
                </a:lnTo>
                <a:lnTo>
                  <a:pt x="973861" y="454215"/>
                </a:lnTo>
                <a:lnTo>
                  <a:pt x="969759" y="452234"/>
                </a:lnTo>
                <a:lnTo>
                  <a:pt x="968502" y="453440"/>
                </a:lnTo>
                <a:lnTo>
                  <a:pt x="966762" y="455193"/>
                </a:lnTo>
                <a:lnTo>
                  <a:pt x="967359" y="461111"/>
                </a:lnTo>
                <a:lnTo>
                  <a:pt x="968349" y="463410"/>
                </a:lnTo>
                <a:lnTo>
                  <a:pt x="969518" y="466051"/>
                </a:lnTo>
                <a:lnTo>
                  <a:pt x="974648" y="469404"/>
                </a:lnTo>
                <a:lnTo>
                  <a:pt x="977036" y="471017"/>
                </a:lnTo>
                <a:lnTo>
                  <a:pt x="978814" y="472198"/>
                </a:lnTo>
                <a:lnTo>
                  <a:pt x="983119" y="473328"/>
                </a:lnTo>
                <a:lnTo>
                  <a:pt x="984656" y="474827"/>
                </a:lnTo>
                <a:lnTo>
                  <a:pt x="986955" y="477037"/>
                </a:lnTo>
                <a:lnTo>
                  <a:pt x="990790" y="482841"/>
                </a:lnTo>
                <a:lnTo>
                  <a:pt x="990803" y="486054"/>
                </a:lnTo>
                <a:lnTo>
                  <a:pt x="990815" y="487692"/>
                </a:lnTo>
                <a:lnTo>
                  <a:pt x="989063" y="490867"/>
                </a:lnTo>
                <a:lnTo>
                  <a:pt x="987742" y="491845"/>
                </a:lnTo>
                <a:lnTo>
                  <a:pt x="985989" y="493166"/>
                </a:lnTo>
                <a:lnTo>
                  <a:pt x="981354" y="494017"/>
                </a:lnTo>
                <a:lnTo>
                  <a:pt x="979208" y="493661"/>
                </a:lnTo>
                <a:lnTo>
                  <a:pt x="976731" y="493267"/>
                </a:lnTo>
                <a:lnTo>
                  <a:pt x="972997" y="489076"/>
                </a:lnTo>
                <a:lnTo>
                  <a:pt x="970534" y="488594"/>
                </a:lnTo>
                <a:lnTo>
                  <a:pt x="968324" y="488149"/>
                </a:lnTo>
                <a:lnTo>
                  <a:pt x="963345" y="488429"/>
                </a:lnTo>
                <a:lnTo>
                  <a:pt x="961631" y="489864"/>
                </a:lnTo>
                <a:lnTo>
                  <a:pt x="959523" y="491604"/>
                </a:lnTo>
                <a:lnTo>
                  <a:pt x="959853" y="498030"/>
                </a:lnTo>
                <a:lnTo>
                  <a:pt x="958202" y="500189"/>
                </a:lnTo>
                <a:lnTo>
                  <a:pt x="956830" y="501954"/>
                </a:lnTo>
                <a:lnTo>
                  <a:pt x="952906" y="504443"/>
                </a:lnTo>
                <a:lnTo>
                  <a:pt x="950772" y="505066"/>
                </a:lnTo>
                <a:lnTo>
                  <a:pt x="948461" y="505764"/>
                </a:lnTo>
                <a:lnTo>
                  <a:pt x="943546" y="505498"/>
                </a:lnTo>
                <a:lnTo>
                  <a:pt x="941158" y="505066"/>
                </a:lnTo>
                <a:lnTo>
                  <a:pt x="938809" y="504672"/>
                </a:lnTo>
                <a:lnTo>
                  <a:pt x="933500" y="503796"/>
                </a:lnTo>
                <a:lnTo>
                  <a:pt x="932091" y="501815"/>
                </a:lnTo>
                <a:lnTo>
                  <a:pt x="930948" y="500189"/>
                </a:lnTo>
                <a:lnTo>
                  <a:pt x="933132" y="495541"/>
                </a:lnTo>
                <a:lnTo>
                  <a:pt x="932091" y="493852"/>
                </a:lnTo>
                <a:lnTo>
                  <a:pt x="931176" y="492328"/>
                </a:lnTo>
                <a:lnTo>
                  <a:pt x="927544" y="490689"/>
                </a:lnTo>
                <a:lnTo>
                  <a:pt x="925753" y="490588"/>
                </a:lnTo>
                <a:lnTo>
                  <a:pt x="923798" y="490461"/>
                </a:lnTo>
                <a:lnTo>
                  <a:pt x="919759" y="491934"/>
                </a:lnTo>
                <a:lnTo>
                  <a:pt x="918324" y="493306"/>
                </a:lnTo>
                <a:lnTo>
                  <a:pt x="916622" y="494931"/>
                </a:lnTo>
                <a:lnTo>
                  <a:pt x="916622" y="500633"/>
                </a:lnTo>
                <a:lnTo>
                  <a:pt x="914692" y="502005"/>
                </a:lnTo>
                <a:lnTo>
                  <a:pt x="912863" y="503313"/>
                </a:lnTo>
                <a:lnTo>
                  <a:pt x="907681" y="503516"/>
                </a:lnTo>
                <a:lnTo>
                  <a:pt x="905637" y="502551"/>
                </a:lnTo>
                <a:lnTo>
                  <a:pt x="904443" y="501980"/>
                </a:lnTo>
                <a:lnTo>
                  <a:pt x="903122" y="499402"/>
                </a:lnTo>
                <a:lnTo>
                  <a:pt x="902563" y="498182"/>
                </a:lnTo>
                <a:lnTo>
                  <a:pt x="901420" y="495719"/>
                </a:lnTo>
                <a:lnTo>
                  <a:pt x="901331" y="489940"/>
                </a:lnTo>
                <a:lnTo>
                  <a:pt x="899833" y="487692"/>
                </a:lnTo>
                <a:lnTo>
                  <a:pt x="897839" y="484631"/>
                </a:lnTo>
                <a:lnTo>
                  <a:pt x="891006" y="481202"/>
                </a:lnTo>
                <a:lnTo>
                  <a:pt x="888238" y="478789"/>
                </a:lnTo>
                <a:lnTo>
                  <a:pt x="884707" y="475729"/>
                </a:lnTo>
                <a:lnTo>
                  <a:pt x="878890" y="467982"/>
                </a:lnTo>
                <a:lnTo>
                  <a:pt x="874826" y="465569"/>
                </a:lnTo>
                <a:lnTo>
                  <a:pt x="872693" y="464286"/>
                </a:lnTo>
                <a:lnTo>
                  <a:pt x="867740" y="462445"/>
                </a:lnTo>
                <a:lnTo>
                  <a:pt x="865238" y="462673"/>
                </a:lnTo>
                <a:lnTo>
                  <a:pt x="861644" y="463029"/>
                </a:lnTo>
                <a:lnTo>
                  <a:pt x="855484" y="467309"/>
                </a:lnTo>
                <a:lnTo>
                  <a:pt x="852563" y="469379"/>
                </a:lnTo>
                <a:lnTo>
                  <a:pt x="847661" y="472859"/>
                </a:lnTo>
                <a:lnTo>
                  <a:pt x="838987" y="481228"/>
                </a:lnTo>
                <a:lnTo>
                  <a:pt x="834999" y="485698"/>
                </a:lnTo>
                <a:lnTo>
                  <a:pt x="833272" y="487578"/>
                </a:lnTo>
                <a:lnTo>
                  <a:pt x="830910" y="492417"/>
                </a:lnTo>
                <a:lnTo>
                  <a:pt x="828802" y="493852"/>
                </a:lnTo>
                <a:lnTo>
                  <a:pt x="826643" y="495312"/>
                </a:lnTo>
                <a:lnTo>
                  <a:pt x="821258" y="497027"/>
                </a:lnTo>
                <a:lnTo>
                  <a:pt x="818680" y="496557"/>
                </a:lnTo>
                <a:lnTo>
                  <a:pt x="815822" y="496036"/>
                </a:lnTo>
                <a:lnTo>
                  <a:pt x="811428" y="491756"/>
                </a:lnTo>
                <a:lnTo>
                  <a:pt x="809231" y="489864"/>
                </a:lnTo>
                <a:lnTo>
                  <a:pt x="808113" y="488873"/>
                </a:lnTo>
                <a:lnTo>
                  <a:pt x="806475" y="486105"/>
                </a:lnTo>
                <a:lnTo>
                  <a:pt x="805065" y="485495"/>
                </a:lnTo>
                <a:lnTo>
                  <a:pt x="802805" y="484530"/>
                </a:lnTo>
                <a:lnTo>
                  <a:pt x="797496" y="484746"/>
                </a:lnTo>
                <a:lnTo>
                  <a:pt x="795096" y="485495"/>
                </a:lnTo>
                <a:lnTo>
                  <a:pt x="792187" y="486460"/>
                </a:lnTo>
                <a:lnTo>
                  <a:pt x="787006" y="490308"/>
                </a:lnTo>
                <a:lnTo>
                  <a:pt x="785152" y="492759"/>
                </a:lnTo>
                <a:lnTo>
                  <a:pt x="783805" y="494474"/>
                </a:lnTo>
                <a:lnTo>
                  <a:pt x="783361" y="499173"/>
                </a:lnTo>
                <a:lnTo>
                  <a:pt x="782066" y="500913"/>
                </a:lnTo>
                <a:lnTo>
                  <a:pt x="779589" y="504164"/>
                </a:lnTo>
                <a:lnTo>
                  <a:pt x="772795" y="509168"/>
                </a:lnTo>
                <a:lnTo>
                  <a:pt x="768997" y="510692"/>
                </a:lnTo>
                <a:lnTo>
                  <a:pt x="763943" y="512749"/>
                </a:lnTo>
                <a:lnTo>
                  <a:pt x="752741" y="513473"/>
                </a:lnTo>
                <a:lnTo>
                  <a:pt x="747280" y="513422"/>
                </a:lnTo>
                <a:lnTo>
                  <a:pt x="742886" y="513372"/>
                </a:lnTo>
                <a:lnTo>
                  <a:pt x="734263" y="510806"/>
                </a:lnTo>
                <a:lnTo>
                  <a:pt x="729856" y="510870"/>
                </a:lnTo>
                <a:lnTo>
                  <a:pt x="727595" y="510908"/>
                </a:lnTo>
                <a:lnTo>
                  <a:pt x="722744" y="511251"/>
                </a:lnTo>
                <a:lnTo>
                  <a:pt x="720826" y="512495"/>
                </a:lnTo>
                <a:lnTo>
                  <a:pt x="718832" y="513791"/>
                </a:lnTo>
                <a:lnTo>
                  <a:pt x="717651" y="519201"/>
                </a:lnTo>
                <a:lnTo>
                  <a:pt x="715543" y="520306"/>
                </a:lnTo>
                <a:lnTo>
                  <a:pt x="713803" y="521233"/>
                </a:lnTo>
                <a:lnTo>
                  <a:pt x="709549" y="520661"/>
                </a:lnTo>
                <a:lnTo>
                  <a:pt x="707593" y="520306"/>
                </a:lnTo>
                <a:lnTo>
                  <a:pt x="706043" y="520026"/>
                </a:lnTo>
                <a:lnTo>
                  <a:pt x="703338" y="518248"/>
                </a:lnTo>
                <a:lnTo>
                  <a:pt x="701789" y="518134"/>
                </a:lnTo>
                <a:lnTo>
                  <a:pt x="700062" y="517969"/>
                </a:lnTo>
                <a:lnTo>
                  <a:pt x="696341" y="518375"/>
                </a:lnTo>
                <a:lnTo>
                  <a:pt x="694893" y="519391"/>
                </a:lnTo>
                <a:lnTo>
                  <a:pt x="693318" y="520509"/>
                </a:lnTo>
                <a:lnTo>
                  <a:pt x="692581" y="524865"/>
                </a:lnTo>
                <a:lnTo>
                  <a:pt x="691108" y="526097"/>
                </a:lnTo>
                <a:lnTo>
                  <a:pt x="689267" y="527634"/>
                </a:lnTo>
                <a:lnTo>
                  <a:pt x="684453" y="529234"/>
                </a:lnTo>
                <a:lnTo>
                  <a:pt x="680593" y="530351"/>
                </a:lnTo>
                <a:lnTo>
                  <a:pt x="680593" y="756488"/>
                </a:lnTo>
                <a:lnTo>
                  <a:pt x="687184" y="761987"/>
                </a:lnTo>
                <a:lnTo>
                  <a:pt x="688187" y="764552"/>
                </a:lnTo>
                <a:lnTo>
                  <a:pt x="689787" y="768604"/>
                </a:lnTo>
                <a:lnTo>
                  <a:pt x="686498" y="777951"/>
                </a:lnTo>
                <a:lnTo>
                  <a:pt x="688187" y="781964"/>
                </a:lnTo>
                <a:lnTo>
                  <a:pt x="689965" y="786155"/>
                </a:lnTo>
                <a:lnTo>
                  <a:pt x="697839" y="791654"/>
                </a:lnTo>
                <a:lnTo>
                  <a:pt x="701243" y="794651"/>
                </a:lnTo>
                <a:lnTo>
                  <a:pt x="705243" y="798169"/>
                </a:lnTo>
                <a:lnTo>
                  <a:pt x="714794" y="803579"/>
                </a:lnTo>
                <a:lnTo>
                  <a:pt x="717918" y="807872"/>
                </a:lnTo>
                <a:lnTo>
                  <a:pt x="719683" y="810310"/>
                </a:lnTo>
                <a:lnTo>
                  <a:pt x="720039" y="816914"/>
                </a:lnTo>
                <a:lnTo>
                  <a:pt x="722071" y="819111"/>
                </a:lnTo>
                <a:lnTo>
                  <a:pt x="723531" y="820661"/>
                </a:lnTo>
                <a:lnTo>
                  <a:pt x="727773" y="822109"/>
                </a:lnTo>
                <a:lnTo>
                  <a:pt x="729856" y="822540"/>
                </a:lnTo>
                <a:lnTo>
                  <a:pt x="732802" y="823175"/>
                </a:lnTo>
                <a:lnTo>
                  <a:pt x="738860" y="822058"/>
                </a:lnTo>
                <a:lnTo>
                  <a:pt x="741832" y="822540"/>
                </a:lnTo>
                <a:lnTo>
                  <a:pt x="744486" y="822985"/>
                </a:lnTo>
                <a:lnTo>
                  <a:pt x="749871" y="824357"/>
                </a:lnTo>
                <a:lnTo>
                  <a:pt x="751979" y="825995"/>
                </a:lnTo>
                <a:lnTo>
                  <a:pt x="754164" y="827658"/>
                </a:lnTo>
                <a:lnTo>
                  <a:pt x="755992" y="833361"/>
                </a:lnTo>
                <a:lnTo>
                  <a:pt x="758151" y="835063"/>
                </a:lnTo>
                <a:lnTo>
                  <a:pt x="759841" y="836345"/>
                </a:lnTo>
                <a:lnTo>
                  <a:pt x="764159" y="837171"/>
                </a:lnTo>
                <a:lnTo>
                  <a:pt x="766114" y="837958"/>
                </a:lnTo>
                <a:lnTo>
                  <a:pt x="769086" y="839127"/>
                </a:lnTo>
                <a:lnTo>
                  <a:pt x="775271" y="841209"/>
                </a:lnTo>
                <a:lnTo>
                  <a:pt x="777900" y="843026"/>
                </a:lnTo>
                <a:lnTo>
                  <a:pt x="780846" y="845083"/>
                </a:lnTo>
                <a:lnTo>
                  <a:pt x="785037" y="851128"/>
                </a:lnTo>
                <a:lnTo>
                  <a:pt x="787869" y="853351"/>
                </a:lnTo>
                <a:lnTo>
                  <a:pt x="791171" y="855967"/>
                </a:lnTo>
                <a:lnTo>
                  <a:pt x="798537" y="860158"/>
                </a:lnTo>
                <a:lnTo>
                  <a:pt x="802335" y="861885"/>
                </a:lnTo>
                <a:lnTo>
                  <a:pt x="805408" y="863219"/>
                </a:lnTo>
                <a:lnTo>
                  <a:pt x="811999" y="864527"/>
                </a:lnTo>
                <a:lnTo>
                  <a:pt x="815035" y="865860"/>
                </a:lnTo>
                <a:lnTo>
                  <a:pt x="818489" y="867397"/>
                </a:lnTo>
                <a:lnTo>
                  <a:pt x="826071" y="870292"/>
                </a:lnTo>
                <a:lnTo>
                  <a:pt x="828103" y="873467"/>
                </a:lnTo>
                <a:lnTo>
                  <a:pt x="829640" y="875893"/>
                </a:lnTo>
                <a:lnTo>
                  <a:pt x="828395" y="882129"/>
                </a:lnTo>
                <a:lnTo>
                  <a:pt x="829195" y="884885"/>
                </a:lnTo>
                <a:lnTo>
                  <a:pt x="829716" y="886777"/>
                </a:lnTo>
                <a:lnTo>
                  <a:pt x="832599" y="889990"/>
                </a:lnTo>
                <a:lnTo>
                  <a:pt x="832612" y="891959"/>
                </a:lnTo>
                <a:lnTo>
                  <a:pt x="832612" y="894372"/>
                </a:lnTo>
                <a:lnTo>
                  <a:pt x="828509" y="898232"/>
                </a:lnTo>
                <a:lnTo>
                  <a:pt x="828446" y="900658"/>
                </a:lnTo>
                <a:lnTo>
                  <a:pt x="828382" y="903351"/>
                </a:lnTo>
                <a:lnTo>
                  <a:pt x="830910" y="908532"/>
                </a:lnTo>
                <a:lnTo>
                  <a:pt x="832612" y="910628"/>
                </a:lnTo>
                <a:lnTo>
                  <a:pt x="833831" y="912113"/>
                </a:lnTo>
                <a:lnTo>
                  <a:pt x="837958" y="913320"/>
                </a:lnTo>
                <a:lnTo>
                  <a:pt x="838949" y="914971"/>
                </a:lnTo>
                <a:lnTo>
                  <a:pt x="840193" y="917003"/>
                </a:lnTo>
                <a:lnTo>
                  <a:pt x="840435" y="922045"/>
                </a:lnTo>
                <a:lnTo>
                  <a:pt x="840041" y="924394"/>
                </a:lnTo>
                <a:lnTo>
                  <a:pt x="839533" y="927290"/>
                </a:lnTo>
                <a:lnTo>
                  <a:pt x="836663" y="932611"/>
                </a:lnTo>
                <a:lnTo>
                  <a:pt x="834783" y="934910"/>
                </a:lnTo>
                <a:lnTo>
                  <a:pt x="833005" y="937107"/>
                </a:lnTo>
                <a:lnTo>
                  <a:pt x="827608" y="939672"/>
                </a:lnTo>
                <a:lnTo>
                  <a:pt x="825919" y="941971"/>
                </a:lnTo>
                <a:lnTo>
                  <a:pt x="824585" y="943762"/>
                </a:lnTo>
                <a:lnTo>
                  <a:pt x="822871" y="948080"/>
                </a:lnTo>
                <a:lnTo>
                  <a:pt x="822655" y="950290"/>
                </a:lnTo>
                <a:lnTo>
                  <a:pt x="822325" y="953960"/>
                </a:lnTo>
                <a:lnTo>
                  <a:pt x="823442" y="961669"/>
                </a:lnTo>
                <a:lnTo>
                  <a:pt x="825373" y="964806"/>
                </a:lnTo>
                <a:lnTo>
                  <a:pt x="827786" y="968743"/>
                </a:lnTo>
                <a:lnTo>
                  <a:pt x="836866" y="972680"/>
                </a:lnTo>
                <a:lnTo>
                  <a:pt x="840041" y="976020"/>
                </a:lnTo>
                <a:lnTo>
                  <a:pt x="843711" y="979919"/>
                </a:lnTo>
                <a:lnTo>
                  <a:pt x="849769" y="988936"/>
                </a:lnTo>
                <a:lnTo>
                  <a:pt x="852017" y="993800"/>
                </a:lnTo>
                <a:lnTo>
                  <a:pt x="853986" y="998067"/>
                </a:lnTo>
                <a:lnTo>
                  <a:pt x="855662" y="1007414"/>
                </a:lnTo>
                <a:lnTo>
                  <a:pt x="857084" y="1011910"/>
                </a:lnTo>
                <a:lnTo>
                  <a:pt x="857821" y="1014260"/>
                </a:lnTo>
                <a:lnTo>
                  <a:pt x="858951" y="1019136"/>
                </a:lnTo>
                <a:lnTo>
                  <a:pt x="860348" y="1021156"/>
                </a:lnTo>
                <a:lnTo>
                  <a:pt x="862507" y="1024305"/>
                </a:lnTo>
                <a:lnTo>
                  <a:pt x="869086" y="1028572"/>
                </a:lnTo>
                <a:lnTo>
                  <a:pt x="871943" y="1031125"/>
                </a:lnTo>
                <a:lnTo>
                  <a:pt x="875284" y="1034097"/>
                </a:lnTo>
                <a:lnTo>
                  <a:pt x="881837" y="1040104"/>
                </a:lnTo>
                <a:lnTo>
                  <a:pt x="884986" y="1043266"/>
                </a:lnTo>
                <a:lnTo>
                  <a:pt x="886587" y="1044879"/>
                </a:lnTo>
                <a:lnTo>
                  <a:pt x="890435" y="1047813"/>
                </a:lnTo>
                <a:lnTo>
                  <a:pt x="891159" y="1049972"/>
                </a:lnTo>
                <a:lnTo>
                  <a:pt x="892149" y="1053020"/>
                </a:lnTo>
                <a:lnTo>
                  <a:pt x="889469" y="1059154"/>
                </a:lnTo>
                <a:lnTo>
                  <a:pt x="889368" y="1063066"/>
                </a:lnTo>
                <a:lnTo>
                  <a:pt x="886688" y="1063828"/>
                </a:lnTo>
                <a:lnTo>
                  <a:pt x="883069" y="1064793"/>
                </a:lnTo>
                <a:lnTo>
                  <a:pt x="881354" y="1065009"/>
                </a:lnTo>
                <a:lnTo>
                  <a:pt x="880021" y="1065187"/>
                </a:lnTo>
                <a:lnTo>
                  <a:pt x="876973" y="1064158"/>
                </a:lnTo>
                <a:lnTo>
                  <a:pt x="875906" y="1065009"/>
                </a:lnTo>
                <a:lnTo>
                  <a:pt x="874572" y="1066114"/>
                </a:lnTo>
                <a:lnTo>
                  <a:pt x="874318" y="1070140"/>
                </a:lnTo>
                <a:lnTo>
                  <a:pt x="874471" y="1071892"/>
                </a:lnTo>
                <a:lnTo>
                  <a:pt x="874687" y="1074331"/>
                </a:lnTo>
                <a:lnTo>
                  <a:pt x="877684" y="1078547"/>
                </a:lnTo>
                <a:lnTo>
                  <a:pt x="878090" y="1080947"/>
                </a:lnTo>
                <a:lnTo>
                  <a:pt x="878979" y="1085875"/>
                </a:lnTo>
                <a:lnTo>
                  <a:pt x="878674" y="1096073"/>
                </a:lnTo>
                <a:lnTo>
                  <a:pt x="877392" y="1100874"/>
                </a:lnTo>
                <a:lnTo>
                  <a:pt x="876325" y="1104760"/>
                </a:lnTo>
                <a:lnTo>
                  <a:pt x="873277" y="1113129"/>
                </a:lnTo>
                <a:lnTo>
                  <a:pt x="869772" y="1115021"/>
                </a:lnTo>
                <a:lnTo>
                  <a:pt x="867206" y="1116406"/>
                </a:lnTo>
                <a:lnTo>
                  <a:pt x="860640" y="1115453"/>
                </a:lnTo>
                <a:lnTo>
                  <a:pt x="858177" y="1113929"/>
                </a:lnTo>
                <a:lnTo>
                  <a:pt x="855599" y="1112367"/>
                </a:lnTo>
                <a:lnTo>
                  <a:pt x="853757" y="1105928"/>
                </a:lnTo>
                <a:lnTo>
                  <a:pt x="851636" y="1103795"/>
                </a:lnTo>
                <a:lnTo>
                  <a:pt x="849744" y="1101864"/>
                </a:lnTo>
                <a:lnTo>
                  <a:pt x="844524" y="1099769"/>
                </a:lnTo>
                <a:lnTo>
                  <a:pt x="842568" y="1097864"/>
                </a:lnTo>
                <a:lnTo>
                  <a:pt x="841121" y="1096441"/>
                </a:lnTo>
                <a:lnTo>
                  <a:pt x="839812" y="1092073"/>
                </a:lnTo>
                <a:lnTo>
                  <a:pt x="837996" y="1091107"/>
                </a:lnTo>
                <a:lnTo>
                  <a:pt x="834859" y="1089406"/>
                </a:lnTo>
                <a:lnTo>
                  <a:pt x="826858" y="1089164"/>
                </a:lnTo>
                <a:lnTo>
                  <a:pt x="823747" y="1090853"/>
                </a:lnTo>
                <a:lnTo>
                  <a:pt x="822248" y="1091679"/>
                </a:lnTo>
                <a:lnTo>
                  <a:pt x="820635" y="1095032"/>
                </a:lnTo>
                <a:lnTo>
                  <a:pt x="820115" y="1096657"/>
                </a:lnTo>
                <a:lnTo>
                  <a:pt x="819365" y="1099032"/>
                </a:lnTo>
                <a:lnTo>
                  <a:pt x="820140" y="1104138"/>
                </a:lnTo>
                <a:lnTo>
                  <a:pt x="819645" y="1106563"/>
                </a:lnTo>
                <a:lnTo>
                  <a:pt x="819150" y="1108964"/>
                </a:lnTo>
                <a:lnTo>
                  <a:pt x="818261" y="1114386"/>
                </a:lnTo>
                <a:lnTo>
                  <a:pt x="816241" y="1115733"/>
                </a:lnTo>
                <a:lnTo>
                  <a:pt x="814679" y="1116787"/>
                </a:lnTo>
                <a:lnTo>
                  <a:pt x="810564" y="1116012"/>
                </a:lnTo>
                <a:lnTo>
                  <a:pt x="808736" y="1115504"/>
                </a:lnTo>
                <a:lnTo>
                  <a:pt x="807085" y="1115047"/>
                </a:lnTo>
                <a:lnTo>
                  <a:pt x="803605" y="1113599"/>
                </a:lnTo>
                <a:lnTo>
                  <a:pt x="802728" y="1112126"/>
                </a:lnTo>
                <a:lnTo>
                  <a:pt x="801255" y="1109624"/>
                </a:lnTo>
                <a:lnTo>
                  <a:pt x="802449" y="1103414"/>
                </a:lnTo>
                <a:lnTo>
                  <a:pt x="802728" y="1100531"/>
                </a:lnTo>
                <a:lnTo>
                  <a:pt x="802906" y="1098207"/>
                </a:lnTo>
                <a:lnTo>
                  <a:pt x="803351" y="1093419"/>
                </a:lnTo>
                <a:lnTo>
                  <a:pt x="804418" y="1091336"/>
                </a:lnTo>
                <a:lnTo>
                  <a:pt x="805408" y="1089406"/>
                </a:lnTo>
                <a:lnTo>
                  <a:pt x="808850" y="1086548"/>
                </a:lnTo>
                <a:lnTo>
                  <a:pt x="810450" y="1085049"/>
                </a:lnTo>
                <a:lnTo>
                  <a:pt x="811834" y="1083779"/>
                </a:lnTo>
                <a:lnTo>
                  <a:pt x="815733" y="1082039"/>
                </a:lnTo>
                <a:lnTo>
                  <a:pt x="816241" y="1080223"/>
                </a:lnTo>
                <a:lnTo>
                  <a:pt x="817118" y="1077163"/>
                </a:lnTo>
                <a:lnTo>
                  <a:pt x="814108" y="1070660"/>
                </a:lnTo>
                <a:lnTo>
                  <a:pt x="812152" y="1068146"/>
                </a:lnTo>
                <a:lnTo>
                  <a:pt x="809447" y="1064704"/>
                </a:lnTo>
                <a:lnTo>
                  <a:pt x="801090" y="1061097"/>
                </a:lnTo>
                <a:lnTo>
                  <a:pt x="797420" y="1058722"/>
                </a:lnTo>
                <a:lnTo>
                  <a:pt x="794816" y="1057046"/>
                </a:lnTo>
                <a:lnTo>
                  <a:pt x="790003" y="1052842"/>
                </a:lnTo>
                <a:lnTo>
                  <a:pt x="787006" y="1051966"/>
                </a:lnTo>
                <a:lnTo>
                  <a:pt x="783996" y="1051077"/>
                </a:lnTo>
                <a:lnTo>
                  <a:pt x="776744" y="1049820"/>
                </a:lnTo>
                <a:lnTo>
                  <a:pt x="774446" y="1051966"/>
                </a:lnTo>
                <a:lnTo>
                  <a:pt x="773137" y="1053198"/>
                </a:lnTo>
                <a:lnTo>
                  <a:pt x="773010" y="1057681"/>
                </a:lnTo>
                <a:lnTo>
                  <a:pt x="773976" y="1059205"/>
                </a:lnTo>
                <a:lnTo>
                  <a:pt x="774890" y="1060691"/>
                </a:lnTo>
                <a:lnTo>
                  <a:pt x="779068" y="1060831"/>
                </a:lnTo>
                <a:lnTo>
                  <a:pt x="780503" y="1061872"/>
                </a:lnTo>
                <a:lnTo>
                  <a:pt x="781951" y="1062939"/>
                </a:lnTo>
                <a:lnTo>
                  <a:pt x="785215" y="1065618"/>
                </a:lnTo>
                <a:lnTo>
                  <a:pt x="785088" y="1067422"/>
                </a:lnTo>
                <a:lnTo>
                  <a:pt x="784948" y="1069124"/>
                </a:lnTo>
                <a:lnTo>
                  <a:pt x="781672" y="1071600"/>
                </a:lnTo>
                <a:lnTo>
                  <a:pt x="780008" y="1072007"/>
                </a:lnTo>
                <a:lnTo>
                  <a:pt x="777303" y="1072705"/>
                </a:lnTo>
                <a:lnTo>
                  <a:pt x="771448" y="1070940"/>
                </a:lnTo>
                <a:lnTo>
                  <a:pt x="769137" y="1069352"/>
                </a:lnTo>
                <a:lnTo>
                  <a:pt x="766597" y="1067612"/>
                </a:lnTo>
                <a:lnTo>
                  <a:pt x="764044" y="1061631"/>
                </a:lnTo>
                <a:lnTo>
                  <a:pt x="762127" y="1059205"/>
                </a:lnTo>
                <a:lnTo>
                  <a:pt x="760730" y="1057427"/>
                </a:lnTo>
                <a:lnTo>
                  <a:pt x="758126" y="1053439"/>
                </a:lnTo>
                <a:lnTo>
                  <a:pt x="756094" y="1052436"/>
                </a:lnTo>
                <a:lnTo>
                  <a:pt x="754684" y="1051750"/>
                </a:lnTo>
                <a:lnTo>
                  <a:pt x="751230" y="1051280"/>
                </a:lnTo>
                <a:lnTo>
                  <a:pt x="749820" y="1051966"/>
                </a:lnTo>
                <a:lnTo>
                  <a:pt x="748055" y="1052817"/>
                </a:lnTo>
                <a:lnTo>
                  <a:pt x="746772" y="1057046"/>
                </a:lnTo>
                <a:lnTo>
                  <a:pt x="745464" y="1058481"/>
                </a:lnTo>
                <a:lnTo>
                  <a:pt x="743318" y="1060792"/>
                </a:lnTo>
                <a:lnTo>
                  <a:pt x="738314" y="1064755"/>
                </a:lnTo>
                <a:lnTo>
                  <a:pt x="735558" y="1066228"/>
                </a:lnTo>
                <a:lnTo>
                  <a:pt x="732510" y="1067803"/>
                </a:lnTo>
                <a:lnTo>
                  <a:pt x="725855" y="1069606"/>
                </a:lnTo>
                <a:lnTo>
                  <a:pt x="722490" y="1070330"/>
                </a:lnTo>
                <a:lnTo>
                  <a:pt x="719404" y="1070991"/>
                </a:lnTo>
                <a:lnTo>
                  <a:pt x="712939" y="1072705"/>
                </a:lnTo>
                <a:lnTo>
                  <a:pt x="709942" y="1071765"/>
                </a:lnTo>
                <a:lnTo>
                  <a:pt x="708177" y="1071232"/>
                </a:lnTo>
                <a:lnTo>
                  <a:pt x="704786" y="1068730"/>
                </a:lnTo>
                <a:lnTo>
                  <a:pt x="704405" y="1066952"/>
                </a:lnTo>
                <a:lnTo>
                  <a:pt x="703910" y="1064882"/>
                </a:lnTo>
                <a:lnTo>
                  <a:pt x="706589" y="1060983"/>
                </a:lnTo>
                <a:lnTo>
                  <a:pt x="707758" y="1059205"/>
                </a:lnTo>
                <a:lnTo>
                  <a:pt x="708901" y="1057478"/>
                </a:lnTo>
                <a:lnTo>
                  <a:pt x="712584" y="1055065"/>
                </a:lnTo>
                <a:lnTo>
                  <a:pt x="713333" y="1053172"/>
                </a:lnTo>
                <a:lnTo>
                  <a:pt x="714209" y="1050925"/>
                </a:lnTo>
                <a:lnTo>
                  <a:pt x="712838" y="1045857"/>
                </a:lnTo>
                <a:lnTo>
                  <a:pt x="713333" y="1043508"/>
                </a:lnTo>
                <a:lnTo>
                  <a:pt x="713727" y="1041615"/>
                </a:lnTo>
                <a:lnTo>
                  <a:pt x="714971" y="1037691"/>
                </a:lnTo>
                <a:lnTo>
                  <a:pt x="716483" y="1036497"/>
                </a:lnTo>
                <a:lnTo>
                  <a:pt x="717969" y="1035304"/>
                </a:lnTo>
                <a:lnTo>
                  <a:pt x="722388" y="1036116"/>
                </a:lnTo>
                <a:lnTo>
                  <a:pt x="723950" y="1035050"/>
                </a:lnTo>
                <a:lnTo>
                  <a:pt x="725335" y="1034122"/>
                </a:lnTo>
                <a:lnTo>
                  <a:pt x="727151" y="1031074"/>
                </a:lnTo>
                <a:lnTo>
                  <a:pt x="727595" y="1029474"/>
                </a:lnTo>
                <a:lnTo>
                  <a:pt x="728052" y="1027798"/>
                </a:lnTo>
                <a:lnTo>
                  <a:pt x="728472" y="1023810"/>
                </a:lnTo>
                <a:lnTo>
                  <a:pt x="727329" y="1022476"/>
                </a:lnTo>
                <a:lnTo>
                  <a:pt x="725830" y="1020686"/>
                </a:lnTo>
                <a:lnTo>
                  <a:pt x="720483" y="1020267"/>
                </a:lnTo>
                <a:lnTo>
                  <a:pt x="718172" y="1020559"/>
                </a:lnTo>
                <a:lnTo>
                  <a:pt x="716076" y="1020800"/>
                </a:lnTo>
                <a:lnTo>
                  <a:pt x="712266" y="1022857"/>
                </a:lnTo>
                <a:lnTo>
                  <a:pt x="710679" y="1024166"/>
                </a:lnTo>
                <a:lnTo>
                  <a:pt x="709980" y="1024750"/>
                </a:lnTo>
                <a:lnTo>
                  <a:pt x="709307" y="1026706"/>
                </a:lnTo>
                <a:lnTo>
                  <a:pt x="708494" y="1027087"/>
                </a:lnTo>
                <a:lnTo>
                  <a:pt x="705891" y="1028242"/>
                </a:lnTo>
                <a:lnTo>
                  <a:pt x="699782" y="1027150"/>
                </a:lnTo>
                <a:lnTo>
                  <a:pt x="697128" y="1026109"/>
                </a:lnTo>
                <a:lnTo>
                  <a:pt x="696125" y="1025715"/>
                </a:lnTo>
                <a:lnTo>
                  <a:pt x="694829" y="1023480"/>
                </a:lnTo>
                <a:lnTo>
                  <a:pt x="693762" y="1023454"/>
                </a:lnTo>
                <a:lnTo>
                  <a:pt x="692200" y="1023416"/>
                </a:lnTo>
                <a:lnTo>
                  <a:pt x="689952" y="1026160"/>
                </a:lnTo>
                <a:lnTo>
                  <a:pt x="688670" y="1027087"/>
                </a:lnTo>
                <a:lnTo>
                  <a:pt x="687514" y="1027899"/>
                </a:lnTo>
                <a:lnTo>
                  <a:pt x="685495" y="1030274"/>
                </a:lnTo>
                <a:lnTo>
                  <a:pt x="684085" y="1030452"/>
                </a:lnTo>
                <a:lnTo>
                  <a:pt x="681964" y="1030732"/>
                </a:lnTo>
                <a:lnTo>
                  <a:pt x="677976" y="1028369"/>
                </a:lnTo>
                <a:lnTo>
                  <a:pt x="676122" y="1027315"/>
                </a:lnTo>
                <a:lnTo>
                  <a:pt x="674903" y="1026642"/>
                </a:lnTo>
                <a:lnTo>
                  <a:pt x="672922" y="1024686"/>
                </a:lnTo>
                <a:lnTo>
                  <a:pt x="671753" y="1023937"/>
                </a:lnTo>
                <a:lnTo>
                  <a:pt x="670725" y="1023251"/>
                </a:lnTo>
                <a:lnTo>
                  <a:pt x="668655" y="1021638"/>
                </a:lnTo>
                <a:lnTo>
                  <a:pt x="667397" y="1021511"/>
                </a:lnTo>
                <a:lnTo>
                  <a:pt x="664565" y="1021245"/>
                </a:lnTo>
                <a:lnTo>
                  <a:pt x="659168" y="1023975"/>
                </a:lnTo>
                <a:lnTo>
                  <a:pt x="656551" y="1025144"/>
                </a:lnTo>
                <a:lnTo>
                  <a:pt x="654888" y="1025893"/>
                </a:lnTo>
                <a:lnTo>
                  <a:pt x="651344" y="1027315"/>
                </a:lnTo>
                <a:lnTo>
                  <a:pt x="650265" y="1028763"/>
                </a:lnTo>
                <a:lnTo>
                  <a:pt x="648652" y="1030960"/>
                </a:lnTo>
                <a:lnTo>
                  <a:pt x="647204" y="1036751"/>
                </a:lnTo>
                <a:lnTo>
                  <a:pt x="647827" y="1039406"/>
                </a:lnTo>
                <a:lnTo>
                  <a:pt x="648398" y="1041768"/>
                </a:lnTo>
                <a:lnTo>
                  <a:pt x="651789" y="1046213"/>
                </a:lnTo>
                <a:lnTo>
                  <a:pt x="654151" y="1046886"/>
                </a:lnTo>
                <a:lnTo>
                  <a:pt x="655472" y="1047280"/>
                </a:lnTo>
                <a:lnTo>
                  <a:pt x="658050" y="1045362"/>
                </a:lnTo>
                <a:lnTo>
                  <a:pt x="659447" y="1045197"/>
                </a:lnTo>
                <a:lnTo>
                  <a:pt x="661657" y="1044917"/>
                </a:lnTo>
                <a:lnTo>
                  <a:pt x="666648" y="1044270"/>
                </a:lnTo>
                <a:lnTo>
                  <a:pt x="668388" y="1045679"/>
                </a:lnTo>
                <a:lnTo>
                  <a:pt x="669594" y="1046670"/>
                </a:lnTo>
                <a:lnTo>
                  <a:pt x="670153" y="1050163"/>
                </a:lnTo>
                <a:lnTo>
                  <a:pt x="670052" y="1051712"/>
                </a:lnTo>
                <a:lnTo>
                  <a:pt x="669975" y="1054049"/>
                </a:lnTo>
                <a:lnTo>
                  <a:pt x="668147" y="1058583"/>
                </a:lnTo>
                <a:lnTo>
                  <a:pt x="666699" y="1060424"/>
                </a:lnTo>
                <a:lnTo>
                  <a:pt x="665111" y="1062431"/>
                </a:lnTo>
                <a:lnTo>
                  <a:pt x="659904" y="1064260"/>
                </a:lnTo>
                <a:lnTo>
                  <a:pt x="658241" y="1066228"/>
                </a:lnTo>
                <a:lnTo>
                  <a:pt x="656285" y="1068501"/>
                </a:lnTo>
                <a:lnTo>
                  <a:pt x="655243" y="1074940"/>
                </a:lnTo>
                <a:lnTo>
                  <a:pt x="653161" y="1077074"/>
                </a:lnTo>
                <a:lnTo>
                  <a:pt x="651751" y="1078547"/>
                </a:lnTo>
                <a:lnTo>
                  <a:pt x="647928" y="1080770"/>
                </a:lnTo>
                <a:lnTo>
                  <a:pt x="645922" y="1080719"/>
                </a:lnTo>
                <a:lnTo>
                  <a:pt x="643890" y="1080643"/>
                </a:lnTo>
                <a:lnTo>
                  <a:pt x="640435" y="1077937"/>
                </a:lnTo>
                <a:lnTo>
                  <a:pt x="638898" y="1076604"/>
                </a:lnTo>
                <a:lnTo>
                  <a:pt x="636701" y="1074686"/>
                </a:lnTo>
                <a:lnTo>
                  <a:pt x="633755" y="1069467"/>
                </a:lnTo>
                <a:lnTo>
                  <a:pt x="631659" y="1067422"/>
                </a:lnTo>
                <a:lnTo>
                  <a:pt x="629551" y="1065377"/>
                </a:lnTo>
                <a:lnTo>
                  <a:pt x="623595" y="1063002"/>
                </a:lnTo>
                <a:lnTo>
                  <a:pt x="622236" y="1060424"/>
                </a:lnTo>
                <a:lnTo>
                  <a:pt x="621360" y="1058748"/>
                </a:lnTo>
                <a:lnTo>
                  <a:pt x="621360" y="1054696"/>
                </a:lnTo>
                <a:lnTo>
                  <a:pt x="621995" y="1052918"/>
                </a:lnTo>
                <a:lnTo>
                  <a:pt x="622642" y="1051115"/>
                </a:lnTo>
                <a:lnTo>
                  <a:pt x="625970" y="1048689"/>
                </a:lnTo>
                <a:lnTo>
                  <a:pt x="627087" y="1047114"/>
                </a:lnTo>
                <a:lnTo>
                  <a:pt x="627938" y="1045883"/>
                </a:lnTo>
                <a:lnTo>
                  <a:pt x="629602" y="1043279"/>
                </a:lnTo>
                <a:lnTo>
                  <a:pt x="629958" y="1041806"/>
                </a:lnTo>
                <a:lnTo>
                  <a:pt x="630453" y="1039876"/>
                </a:lnTo>
                <a:lnTo>
                  <a:pt x="631202" y="1035405"/>
                </a:lnTo>
                <a:lnTo>
                  <a:pt x="629958" y="1033843"/>
                </a:lnTo>
                <a:lnTo>
                  <a:pt x="628675" y="1032192"/>
                </a:lnTo>
                <a:lnTo>
                  <a:pt x="623570" y="1030833"/>
                </a:lnTo>
                <a:lnTo>
                  <a:pt x="621753" y="1031900"/>
                </a:lnTo>
                <a:lnTo>
                  <a:pt x="619798" y="1033056"/>
                </a:lnTo>
                <a:lnTo>
                  <a:pt x="620522" y="1038669"/>
                </a:lnTo>
                <a:lnTo>
                  <a:pt x="619328" y="1040587"/>
                </a:lnTo>
                <a:lnTo>
                  <a:pt x="618299" y="1042288"/>
                </a:lnTo>
                <a:lnTo>
                  <a:pt x="615480" y="1045565"/>
                </a:lnTo>
                <a:lnTo>
                  <a:pt x="613537" y="1045921"/>
                </a:lnTo>
                <a:lnTo>
                  <a:pt x="610235" y="1046543"/>
                </a:lnTo>
                <a:lnTo>
                  <a:pt x="603643" y="1043139"/>
                </a:lnTo>
                <a:lnTo>
                  <a:pt x="600976" y="1041069"/>
                </a:lnTo>
                <a:lnTo>
                  <a:pt x="598855" y="1039456"/>
                </a:lnTo>
                <a:lnTo>
                  <a:pt x="595515" y="1034935"/>
                </a:lnTo>
                <a:lnTo>
                  <a:pt x="594702" y="1032395"/>
                </a:lnTo>
                <a:lnTo>
                  <a:pt x="593928" y="1030020"/>
                </a:lnTo>
                <a:lnTo>
                  <a:pt x="593940" y="1024851"/>
                </a:lnTo>
                <a:lnTo>
                  <a:pt x="594702" y="1022476"/>
                </a:lnTo>
                <a:lnTo>
                  <a:pt x="595287" y="1020660"/>
                </a:lnTo>
                <a:lnTo>
                  <a:pt x="597471" y="1017257"/>
                </a:lnTo>
                <a:lnTo>
                  <a:pt x="599059" y="1016203"/>
                </a:lnTo>
                <a:lnTo>
                  <a:pt x="601814" y="1014374"/>
                </a:lnTo>
                <a:lnTo>
                  <a:pt x="609282" y="1015339"/>
                </a:lnTo>
                <a:lnTo>
                  <a:pt x="612089" y="1013548"/>
                </a:lnTo>
                <a:lnTo>
                  <a:pt x="614476" y="1011999"/>
                </a:lnTo>
                <a:lnTo>
                  <a:pt x="617994" y="1007084"/>
                </a:lnTo>
                <a:lnTo>
                  <a:pt x="618845" y="1004366"/>
                </a:lnTo>
                <a:lnTo>
                  <a:pt x="619874" y="1001141"/>
                </a:lnTo>
                <a:lnTo>
                  <a:pt x="620407" y="993698"/>
                </a:lnTo>
                <a:lnTo>
                  <a:pt x="618629" y="990828"/>
                </a:lnTo>
                <a:lnTo>
                  <a:pt x="616813" y="987983"/>
                </a:lnTo>
                <a:lnTo>
                  <a:pt x="609104" y="987005"/>
                </a:lnTo>
                <a:lnTo>
                  <a:pt x="606539" y="984796"/>
                </a:lnTo>
                <a:lnTo>
                  <a:pt x="603402" y="982103"/>
                </a:lnTo>
                <a:lnTo>
                  <a:pt x="598360" y="975194"/>
                </a:lnTo>
                <a:lnTo>
                  <a:pt x="597103" y="971257"/>
                </a:lnTo>
                <a:lnTo>
                  <a:pt x="596049" y="967930"/>
                </a:lnTo>
                <a:lnTo>
                  <a:pt x="594944" y="960018"/>
                </a:lnTo>
                <a:lnTo>
                  <a:pt x="597103" y="957249"/>
                </a:lnTo>
                <a:lnTo>
                  <a:pt x="598601" y="955332"/>
                </a:lnTo>
                <a:lnTo>
                  <a:pt x="604685" y="956398"/>
                </a:lnTo>
                <a:lnTo>
                  <a:pt x="606539" y="954824"/>
                </a:lnTo>
                <a:lnTo>
                  <a:pt x="608037" y="953554"/>
                </a:lnTo>
                <a:lnTo>
                  <a:pt x="610247" y="949477"/>
                </a:lnTo>
                <a:lnTo>
                  <a:pt x="609676" y="947585"/>
                </a:lnTo>
                <a:lnTo>
                  <a:pt x="609053" y="945527"/>
                </a:lnTo>
                <a:lnTo>
                  <a:pt x="603072" y="945045"/>
                </a:lnTo>
                <a:lnTo>
                  <a:pt x="602424" y="943000"/>
                </a:lnTo>
                <a:lnTo>
                  <a:pt x="601878" y="941260"/>
                </a:lnTo>
                <a:lnTo>
                  <a:pt x="603999" y="937704"/>
                </a:lnTo>
                <a:lnTo>
                  <a:pt x="605205" y="936345"/>
                </a:lnTo>
                <a:lnTo>
                  <a:pt x="606158" y="935253"/>
                </a:lnTo>
                <a:lnTo>
                  <a:pt x="609473" y="934669"/>
                </a:lnTo>
                <a:lnTo>
                  <a:pt x="610247" y="933450"/>
                </a:lnTo>
                <a:lnTo>
                  <a:pt x="612279" y="930478"/>
                </a:lnTo>
                <a:lnTo>
                  <a:pt x="612165" y="922883"/>
                </a:lnTo>
                <a:lnTo>
                  <a:pt x="612089" y="919314"/>
                </a:lnTo>
                <a:lnTo>
                  <a:pt x="612013" y="916101"/>
                </a:lnTo>
                <a:lnTo>
                  <a:pt x="611022" y="909650"/>
                </a:lnTo>
                <a:lnTo>
                  <a:pt x="609917" y="906640"/>
                </a:lnTo>
                <a:lnTo>
                  <a:pt x="608939" y="903973"/>
                </a:lnTo>
                <a:lnTo>
                  <a:pt x="606844" y="897674"/>
                </a:lnTo>
                <a:lnTo>
                  <a:pt x="604126" y="896835"/>
                </a:lnTo>
                <a:lnTo>
                  <a:pt x="602703" y="896416"/>
                </a:lnTo>
                <a:lnTo>
                  <a:pt x="600176" y="899134"/>
                </a:lnTo>
                <a:lnTo>
                  <a:pt x="598665" y="899388"/>
                </a:lnTo>
                <a:lnTo>
                  <a:pt x="596900" y="899693"/>
                </a:lnTo>
                <a:lnTo>
                  <a:pt x="592785" y="899883"/>
                </a:lnTo>
                <a:lnTo>
                  <a:pt x="591439" y="898664"/>
                </a:lnTo>
                <a:lnTo>
                  <a:pt x="589457" y="896861"/>
                </a:lnTo>
                <a:lnTo>
                  <a:pt x="589191" y="890816"/>
                </a:lnTo>
                <a:lnTo>
                  <a:pt x="589254" y="888136"/>
                </a:lnTo>
                <a:lnTo>
                  <a:pt x="589305" y="885913"/>
                </a:lnTo>
                <a:lnTo>
                  <a:pt x="590080" y="881227"/>
                </a:lnTo>
                <a:lnTo>
                  <a:pt x="591439" y="879462"/>
                </a:lnTo>
                <a:lnTo>
                  <a:pt x="593280" y="877062"/>
                </a:lnTo>
                <a:lnTo>
                  <a:pt x="599605" y="875525"/>
                </a:lnTo>
                <a:lnTo>
                  <a:pt x="601929" y="873658"/>
                </a:lnTo>
                <a:lnTo>
                  <a:pt x="603770" y="872210"/>
                </a:lnTo>
                <a:lnTo>
                  <a:pt x="606272" y="868171"/>
                </a:lnTo>
                <a:lnTo>
                  <a:pt x="608114" y="866775"/>
                </a:lnTo>
                <a:lnTo>
                  <a:pt x="610196" y="865162"/>
                </a:lnTo>
                <a:lnTo>
                  <a:pt x="614908" y="862266"/>
                </a:lnTo>
                <a:lnTo>
                  <a:pt x="617537" y="862063"/>
                </a:lnTo>
                <a:lnTo>
                  <a:pt x="619696" y="861885"/>
                </a:lnTo>
                <a:lnTo>
                  <a:pt x="623697" y="864692"/>
                </a:lnTo>
                <a:lnTo>
                  <a:pt x="625868" y="864590"/>
                </a:lnTo>
                <a:lnTo>
                  <a:pt x="627799" y="864514"/>
                </a:lnTo>
                <a:lnTo>
                  <a:pt x="632472" y="863549"/>
                </a:lnTo>
                <a:lnTo>
                  <a:pt x="633107" y="861682"/>
                </a:lnTo>
                <a:lnTo>
                  <a:pt x="633984" y="859066"/>
                </a:lnTo>
                <a:lnTo>
                  <a:pt x="629526" y="853935"/>
                </a:lnTo>
                <a:lnTo>
                  <a:pt x="627303" y="852271"/>
                </a:lnTo>
                <a:lnTo>
                  <a:pt x="624903" y="850468"/>
                </a:lnTo>
                <a:lnTo>
                  <a:pt x="618705" y="849109"/>
                </a:lnTo>
                <a:lnTo>
                  <a:pt x="615708" y="848994"/>
                </a:lnTo>
                <a:lnTo>
                  <a:pt x="613943" y="848956"/>
                </a:lnTo>
                <a:lnTo>
                  <a:pt x="610577" y="850722"/>
                </a:lnTo>
                <a:lnTo>
                  <a:pt x="608825" y="850468"/>
                </a:lnTo>
                <a:lnTo>
                  <a:pt x="606056" y="850036"/>
                </a:lnTo>
                <a:lnTo>
                  <a:pt x="601814" y="845172"/>
                </a:lnTo>
                <a:lnTo>
                  <a:pt x="599059" y="845019"/>
                </a:lnTo>
                <a:lnTo>
                  <a:pt x="597166" y="844918"/>
                </a:lnTo>
                <a:lnTo>
                  <a:pt x="593585" y="846721"/>
                </a:lnTo>
                <a:lnTo>
                  <a:pt x="592162" y="847928"/>
                </a:lnTo>
                <a:lnTo>
                  <a:pt x="590461" y="849376"/>
                </a:lnTo>
                <a:lnTo>
                  <a:pt x="589483" y="854570"/>
                </a:lnTo>
                <a:lnTo>
                  <a:pt x="587451" y="855535"/>
                </a:lnTo>
                <a:lnTo>
                  <a:pt x="585457" y="856475"/>
                </a:lnTo>
                <a:lnTo>
                  <a:pt x="580872" y="853884"/>
                </a:lnTo>
                <a:lnTo>
                  <a:pt x="578751" y="854456"/>
                </a:lnTo>
                <a:lnTo>
                  <a:pt x="577430" y="854798"/>
                </a:lnTo>
                <a:lnTo>
                  <a:pt x="574395" y="856348"/>
                </a:lnTo>
                <a:lnTo>
                  <a:pt x="574395" y="857694"/>
                </a:lnTo>
                <a:lnTo>
                  <a:pt x="574382" y="859193"/>
                </a:lnTo>
                <a:lnTo>
                  <a:pt x="577773" y="860679"/>
                </a:lnTo>
                <a:lnTo>
                  <a:pt x="579107" y="861339"/>
                </a:lnTo>
                <a:lnTo>
                  <a:pt x="580885" y="862177"/>
                </a:lnTo>
                <a:lnTo>
                  <a:pt x="585812" y="861415"/>
                </a:lnTo>
                <a:lnTo>
                  <a:pt x="586727" y="863142"/>
                </a:lnTo>
                <a:lnTo>
                  <a:pt x="587730" y="865022"/>
                </a:lnTo>
                <a:lnTo>
                  <a:pt x="585597" y="869962"/>
                </a:lnTo>
                <a:lnTo>
                  <a:pt x="583806" y="871118"/>
                </a:lnTo>
                <a:lnTo>
                  <a:pt x="581469" y="872655"/>
                </a:lnTo>
                <a:lnTo>
                  <a:pt x="575246" y="871334"/>
                </a:lnTo>
                <a:lnTo>
                  <a:pt x="572592" y="870381"/>
                </a:lnTo>
                <a:lnTo>
                  <a:pt x="569772" y="869403"/>
                </a:lnTo>
                <a:lnTo>
                  <a:pt x="565746" y="864082"/>
                </a:lnTo>
                <a:lnTo>
                  <a:pt x="562787" y="863498"/>
                </a:lnTo>
                <a:lnTo>
                  <a:pt x="560793" y="863117"/>
                </a:lnTo>
                <a:lnTo>
                  <a:pt x="556844" y="865085"/>
                </a:lnTo>
                <a:lnTo>
                  <a:pt x="554824" y="865327"/>
                </a:lnTo>
                <a:lnTo>
                  <a:pt x="552424" y="865593"/>
                </a:lnTo>
                <a:lnTo>
                  <a:pt x="547192" y="866482"/>
                </a:lnTo>
                <a:lnTo>
                  <a:pt x="545058" y="865327"/>
                </a:lnTo>
                <a:lnTo>
                  <a:pt x="542975" y="864184"/>
                </a:lnTo>
                <a:lnTo>
                  <a:pt x="540245" y="859701"/>
                </a:lnTo>
                <a:lnTo>
                  <a:pt x="539965" y="857351"/>
                </a:lnTo>
                <a:lnTo>
                  <a:pt x="539775" y="855446"/>
                </a:lnTo>
                <a:lnTo>
                  <a:pt x="542861" y="851979"/>
                </a:lnTo>
                <a:lnTo>
                  <a:pt x="542493" y="850087"/>
                </a:lnTo>
                <a:lnTo>
                  <a:pt x="541655" y="845540"/>
                </a:lnTo>
                <a:lnTo>
                  <a:pt x="533806" y="839266"/>
                </a:lnTo>
                <a:lnTo>
                  <a:pt x="530542" y="835952"/>
                </a:lnTo>
                <a:lnTo>
                  <a:pt x="528612" y="834008"/>
                </a:lnTo>
                <a:lnTo>
                  <a:pt x="524675" y="829932"/>
                </a:lnTo>
                <a:lnTo>
                  <a:pt x="522224" y="828713"/>
                </a:lnTo>
                <a:lnTo>
                  <a:pt x="519785" y="827519"/>
                </a:lnTo>
                <a:lnTo>
                  <a:pt x="514375" y="826198"/>
                </a:lnTo>
                <a:lnTo>
                  <a:pt x="511721" y="826541"/>
                </a:lnTo>
                <a:lnTo>
                  <a:pt x="508889" y="826909"/>
                </a:lnTo>
                <a:lnTo>
                  <a:pt x="504380" y="831392"/>
                </a:lnTo>
                <a:lnTo>
                  <a:pt x="501561" y="831621"/>
                </a:lnTo>
                <a:lnTo>
                  <a:pt x="498894" y="831824"/>
                </a:lnTo>
                <a:lnTo>
                  <a:pt x="493344" y="830160"/>
                </a:lnTo>
                <a:lnTo>
                  <a:pt x="491413" y="828344"/>
                </a:lnTo>
                <a:lnTo>
                  <a:pt x="489064" y="826160"/>
                </a:lnTo>
                <a:lnTo>
                  <a:pt x="488975" y="818680"/>
                </a:lnTo>
                <a:lnTo>
                  <a:pt x="486702" y="816381"/>
                </a:lnTo>
                <a:lnTo>
                  <a:pt x="484479" y="814171"/>
                </a:lnTo>
                <a:lnTo>
                  <a:pt x="478015" y="810564"/>
                </a:lnTo>
                <a:lnTo>
                  <a:pt x="475107" y="811682"/>
                </a:lnTo>
                <a:lnTo>
                  <a:pt x="472630" y="812609"/>
                </a:lnTo>
                <a:lnTo>
                  <a:pt x="472630" y="819721"/>
                </a:lnTo>
                <a:lnTo>
                  <a:pt x="470395" y="821105"/>
                </a:lnTo>
                <a:lnTo>
                  <a:pt x="468236" y="822439"/>
                </a:lnTo>
                <a:lnTo>
                  <a:pt x="462432" y="822388"/>
                </a:lnTo>
                <a:lnTo>
                  <a:pt x="460248" y="821105"/>
                </a:lnTo>
                <a:lnTo>
                  <a:pt x="457352" y="819404"/>
                </a:lnTo>
                <a:lnTo>
                  <a:pt x="455904" y="811999"/>
                </a:lnTo>
                <a:lnTo>
                  <a:pt x="453707" y="809497"/>
                </a:lnTo>
                <a:lnTo>
                  <a:pt x="452539" y="808151"/>
                </a:lnTo>
                <a:lnTo>
                  <a:pt x="449630" y="805764"/>
                </a:lnTo>
                <a:lnTo>
                  <a:pt x="447916" y="805154"/>
                </a:lnTo>
                <a:lnTo>
                  <a:pt x="445338" y="804240"/>
                </a:lnTo>
                <a:lnTo>
                  <a:pt x="439762" y="804430"/>
                </a:lnTo>
                <a:lnTo>
                  <a:pt x="437057" y="804786"/>
                </a:lnTo>
                <a:lnTo>
                  <a:pt x="434581" y="805116"/>
                </a:lnTo>
                <a:lnTo>
                  <a:pt x="429323" y="805929"/>
                </a:lnTo>
                <a:lnTo>
                  <a:pt x="427634" y="807694"/>
                </a:lnTo>
                <a:lnTo>
                  <a:pt x="425323" y="810044"/>
                </a:lnTo>
                <a:lnTo>
                  <a:pt x="426250" y="817968"/>
                </a:lnTo>
                <a:lnTo>
                  <a:pt x="423989" y="820381"/>
                </a:lnTo>
                <a:lnTo>
                  <a:pt x="421779" y="822744"/>
                </a:lnTo>
                <a:lnTo>
                  <a:pt x="414883" y="825449"/>
                </a:lnTo>
                <a:lnTo>
                  <a:pt x="411683" y="824725"/>
                </a:lnTo>
                <a:lnTo>
                  <a:pt x="408800" y="824077"/>
                </a:lnTo>
                <a:lnTo>
                  <a:pt x="405104" y="818756"/>
                </a:lnTo>
                <a:lnTo>
                  <a:pt x="403339" y="816381"/>
                </a:lnTo>
                <a:lnTo>
                  <a:pt x="400545" y="812672"/>
                </a:lnTo>
                <a:lnTo>
                  <a:pt x="395833" y="804481"/>
                </a:lnTo>
                <a:lnTo>
                  <a:pt x="394296" y="800087"/>
                </a:lnTo>
                <a:lnTo>
                  <a:pt x="392836" y="796010"/>
                </a:lnTo>
                <a:lnTo>
                  <a:pt x="392684" y="787171"/>
                </a:lnTo>
                <a:lnTo>
                  <a:pt x="391388" y="783043"/>
                </a:lnTo>
                <a:lnTo>
                  <a:pt x="390677" y="780846"/>
                </a:lnTo>
                <a:lnTo>
                  <a:pt x="388886" y="776477"/>
                </a:lnTo>
                <a:lnTo>
                  <a:pt x="387400" y="774712"/>
                </a:lnTo>
                <a:lnTo>
                  <a:pt x="385762" y="772782"/>
                </a:lnTo>
                <a:lnTo>
                  <a:pt x="380847" y="770699"/>
                </a:lnTo>
                <a:lnTo>
                  <a:pt x="379044" y="768921"/>
                </a:lnTo>
                <a:lnTo>
                  <a:pt x="376351" y="766190"/>
                </a:lnTo>
                <a:lnTo>
                  <a:pt x="371030" y="760031"/>
                </a:lnTo>
                <a:lnTo>
                  <a:pt x="370382" y="756234"/>
                </a:lnTo>
                <a:lnTo>
                  <a:pt x="369989" y="754113"/>
                </a:lnTo>
                <a:lnTo>
                  <a:pt x="371157" y="749541"/>
                </a:lnTo>
                <a:lnTo>
                  <a:pt x="372541" y="747902"/>
                </a:lnTo>
                <a:lnTo>
                  <a:pt x="374256" y="745794"/>
                </a:lnTo>
                <a:lnTo>
                  <a:pt x="380834" y="745464"/>
                </a:lnTo>
                <a:lnTo>
                  <a:pt x="382308" y="743178"/>
                </a:lnTo>
                <a:lnTo>
                  <a:pt x="383476" y="741451"/>
                </a:lnTo>
                <a:lnTo>
                  <a:pt x="383286" y="736828"/>
                </a:lnTo>
                <a:lnTo>
                  <a:pt x="382689" y="734847"/>
                </a:lnTo>
                <a:lnTo>
                  <a:pt x="381787" y="731939"/>
                </a:lnTo>
                <a:lnTo>
                  <a:pt x="377304" y="727468"/>
                </a:lnTo>
                <a:lnTo>
                  <a:pt x="375424" y="725068"/>
                </a:lnTo>
                <a:lnTo>
                  <a:pt x="373087" y="722007"/>
                </a:lnTo>
                <a:lnTo>
                  <a:pt x="368668" y="715518"/>
                </a:lnTo>
                <a:lnTo>
                  <a:pt x="365671" y="713104"/>
                </a:lnTo>
                <a:lnTo>
                  <a:pt x="363270" y="711212"/>
                </a:lnTo>
                <a:lnTo>
                  <a:pt x="357733" y="708367"/>
                </a:lnTo>
                <a:lnTo>
                  <a:pt x="354774" y="707669"/>
                </a:lnTo>
                <a:lnTo>
                  <a:pt x="352221" y="707072"/>
                </a:lnTo>
                <a:lnTo>
                  <a:pt x="346506" y="706285"/>
                </a:lnTo>
                <a:lnTo>
                  <a:pt x="344258" y="707669"/>
                </a:lnTo>
                <a:lnTo>
                  <a:pt x="342379" y="708850"/>
                </a:lnTo>
                <a:lnTo>
                  <a:pt x="342328" y="714743"/>
                </a:lnTo>
                <a:lnTo>
                  <a:pt x="340296" y="715632"/>
                </a:lnTo>
                <a:lnTo>
                  <a:pt x="337858" y="716699"/>
                </a:lnTo>
                <a:lnTo>
                  <a:pt x="332333" y="714197"/>
                </a:lnTo>
                <a:lnTo>
                  <a:pt x="330136" y="712736"/>
                </a:lnTo>
                <a:lnTo>
                  <a:pt x="327126" y="710755"/>
                </a:lnTo>
                <a:lnTo>
                  <a:pt x="324167" y="703351"/>
                </a:lnTo>
                <a:lnTo>
                  <a:pt x="321081" y="701509"/>
                </a:lnTo>
                <a:lnTo>
                  <a:pt x="318846" y="700201"/>
                </a:lnTo>
                <a:lnTo>
                  <a:pt x="313309" y="700684"/>
                </a:lnTo>
                <a:lnTo>
                  <a:pt x="310921" y="699693"/>
                </a:lnTo>
                <a:lnTo>
                  <a:pt x="308267" y="698601"/>
                </a:lnTo>
                <a:lnTo>
                  <a:pt x="302958" y="695642"/>
                </a:lnTo>
                <a:lnTo>
                  <a:pt x="301510" y="693178"/>
                </a:lnTo>
                <a:lnTo>
                  <a:pt x="299720" y="690194"/>
                </a:lnTo>
                <a:lnTo>
                  <a:pt x="302272" y="682028"/>
                </a:lnTo>
                <a:lnTo>
                  <a:pt x="300062" y="679399"/>
                </a:lnTo>
                <a:lnTo>
                  <a:pt x="298475" y="677532"/>
                </a:lnTo>
                <a:lnTo>
                  <a:pt x="293052" y="677189"/>
                </a:lnTo>
                <a:lnTo>
                  <a:pt x="290626" y="676871"/>
                </a:lnTo>
                <a:lnTo>
                  <a:pt x="288010" y="676503"/>
                </a:lnTo>
                <a:lnTo>
                  <a:pt x="282600" y="675982"/>
                </a:lnTo>
                <a:lnTo>
                  <a:pt x="280098" y="676871"/>
                </a:lnTo>
                <a:lnTo>
                  <a:pt x="278460" y="677443"/>
                </a:lnTo>
                <a:lnTo>
                  <a:pt x="276301" y="680542"/>
                </a:lnTo>
                <a:lnTo>
                  <a:pt x="274688" y="681215"/>
                </a:lnTo>
                <a:lnTo>
                  <a:pt x="272656" y="682066"/>
                </a:lnTo>
                <a:lnTo>
                  <a:pt x="268135" y="682751"/>
                </a:lnTo>
                <a:lnTo>
                  <a:pt x="265988" y="682294"/>
                </a:lnTo>
                <a:lnTo>
                  <a:pt x="261518" y="681354"/>
                </a:lnTo>
                <a:lnTo>
                  <a:pt x="253796" y="675919"/>
                </a:lnTo>
                <a:lnTo>
                  <a:pt x="250393" y="672871"/>
                </a:lnTo>
                <a:lnTo>
                  <a:pt x="248526" y="671169"/>
                </a:lnTo>
                <a:lnTo>
                  <a:pt x="246430" y="667994"/>
                </a:lnTo>
                <a:lnTo>
                  <a:pt x="244309" y="66476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5841970" y="4315463"/>
            <a:ext cx="1159703" cy="1001181"/>
          </a:xfrm>
          <a:custGeom>
            <a:avLst/>
            <a:gdLst/>
            <a:ahLst/>
            <a:cxnLst/>
            <a:rect l="l" t="t" r="r" b="b"/>
            <a:pathLst>
              <a:path w="1700898" h="1468399">
                <a:moveTo>
                  <a:pt x="1698358" y="498665"/>
                </a:moveTo>
                <a:lnTo>
                  <a:pt x="1698790" y="496074"/>
                </a:lnTo>
                <a:lnTo>
                  <a:pt x="1699450" y="491947"/>
                </a:lnTo>
                <a:lnTo>
                  <a:pt x="1698244" y="483489"/>
                </a:lnTo>
                <a:lnTo>
                  <a:pt x="1697316" y="479425"/>
                </a:lnTo>
                <a:lnTo>
                  <a:pt x="1696326" y="474878"/>
                </a:lnTo>
                <a:lnTo>
                  <a:pt x="1691982" y="466534"/>
                </a:lnTo>
                <a:lnTo>
                  <a:pt x="1690966" y="462013"/>
                </a:lnTo>
                <a:lnTo>
                  <a:pt x="1690192" y="458419"/>
                </a:lnTo>
                <a:lnTo>
                  <a:pt x="1689328" y="451002"/>
                </a:lnTo>
                <a:lnTo>
                  <a:pt x="1689722" y="447332"/>
                </a:lnTo>
                <a:lnTo>
                  <a:pt x="1690141" y="443293"/>
                </a:lnTo>
                <a:lnTo>
                  <a:pt x="1692884" y="435533"/>
                </a:lnTo>
                <a:lnTo>
                  <a:pt x="1694434" y="431761"/>
                </a:lnTo>
                <a:lnTo>
                  <a:pt x="1695704" y="428637"/>
                </a:lnTo>
                <a:lnTo>
                  <a:pt x="1700593" y="423176"/>
                </a:lnTo>
                <a:lnTo>
                  <a:pt x="1700784" y="419798"/>
                </a:lnTo>
                <a:lnTo>
                  <a:pt x="1700898" y="417296"/>
                </a:lnTo>
                <a:lnTo>
                  <a:pt x="1698193" y="412750"/>
                </a:lnTo>
                <a:lnTo>
                  <a:pt x="1696974" y="410565"/>
                </a:lnTo>
                <a:lnTo>
                  <a:pt x="1695348" y="407657"/>
                </a:lnTo>
                <a:lnTo>
                  <a:pt x="1690001" y="403059"/>
                </a:lnTo>
                <a:lnTo>
                  <a:pt x="1689188" y="399859"/>
                </a:lnTo>
                <a:lnTo>
                  <a:pt x="1689023" y="398272"/>
                </a:lnTo>
                <a:lnTo>
                  <a:pt x="1686344" y="399046"/>
                </a:lnTo>
                <a:lnTo>
                  <a:pt x="1682724" y="400024"/>
                </a:lnTo>
                <a:lnTo>
                  <a:pt x="1679676" y="400405"/>
                </a:lnTo>
                <a:lnTo>
                  <a:pt x="1676628" y="399364"/>
                </a:lnTo>
                <a:lnTo>
                  <a:pt x="1674228" y="401320"/>
                </a:lnTo>
                <a:lnTo>
                  <a:pt x="1673974" y="405371"/>
                </a:lnTo>
                <a:lnTo>
                  <a:pt x="1674355" y="409549"/>
                </a:lnTo>
                <a:lnTo>
                  <a:pt x="1677339" y="413778"/>
                </a:lnTo>
                <a:lnTo>
                  <a:pt x="1677746" y="416153"/>
                </a:lnTo>
                <a:lnTo>
                  <a:pt x="1678622" y="421081"/>
                </a:lnTo>
                <a:lnTo>
                  <a:pt x="1678317" y="431304"/>
                </a:lnTo>
                <a:lnTo>
                  <a:pt x="1677047" y="436105"/>
                </a:lnTo>
                <a:lnTo>
                  <a:pt x="1675993" y="439966"/>
                </a:lnTo>
                <a:lnTo>
                  <a:pt x="1672958" y="448348"/>
                </a:lnTo>
                <a:lnTo>
                  <a:pt x="1669427" y="450253"/>
                </a:lnTo>
                <a:lnTo>
                  <a:pt x="1666862" y="451599"/>
                </a:lnTo>
                <a:lnTo>
                  <a:pt x="1660309" y="450659"/>
                </a:lnTo>
                <a:lnTo>
                  <a:pt x="1657832" y="449148"/>
                </a:lnTo>
                <a:lnTo>
                  <a:pt x="1655254" y="447586"/>
                </a:lnTo>
                <a:lnTo>
                  <a:pt x="1653413" y="441147"/>
                </a:lnTo>
                <a:lnTo>
                  <a:pt x="1649399" y="437095"/>
                </a:lnTo>
                <a:lnTo>
                  <a:pt x="1644180" y="434987"/>
                </a:lnTo>
                <a:lnTo>
                  <a:pt x="1640763" y="431647"/>
                </a:lnTo>
                <a:lnTo>
                  <a:pt x="1639455" y="427278"/>
                </a:lnTo>
                <a:lnTo>
                  <a:pt x="1637652" y="426313"/>
                </a:lnTo>
                <a:lnTo>
                  <a:pt x="1634502" y="424611"/>
                </a:lnTo>
                <a:lnTo>
                  <a:pt x="1626539" y="424383"/>
                </a:lnTo>
                <a:lnTo>
                  <a:pt x="1623390" y="426085"/>
                </a:lnTo>
                <a:lnTo>
                  <a:pt x="1621904" y="426885"/>
                </a:lnTo>
                <a:lnTo>
                  <a:pt x="1620291" y="430263"/>
                </a:lnTo>
                <a:lnTo>
                  <a:pt x="1619034" y="434238"/>
                </a:lnTo>
                <a:lnTo>
                  <a:pt x="1619796" y="439343"/>
                </a:lnTo>
                <a:lnTo>
                  <a:pt x="1618805" y="444169"/>
                </a:lnTo>
                <a:lnTo>
                  <a:pt x="1617916" y="449605"/>
                </a:lnTo>
                <a:lnTo>
                  <a:pt x="1614360" y="452005"/>
                </a:lnTo>
                <a:lnTo>
                  <a:pt x="1610233" y="451218"/>
                </a:lnTo>
                <a:lnTo>
                  <a:pt x="1606753" y="450278"/>
                </a:lnTo>
                <a:lnTo>
                  <a:pt x="1603248" y="448830"/>
                </a:lnTo>
                <a:lnTo>
                  <a:pt x="1600923" y="444830"/>
                </a:lnTo>
                <a:lnTo>
                  <a:pt x="1602092" y="438632"/>
                </a:lnTo>
                <a:lnTo>
                  <a:pt x="1602384" y="435724"/>
                </a:lnTo>
                <a:lnTo>
                  <a:pt x="1602562" y="433425"/>
                </a:lnTo>
                <a:lnTo>
                  <a:pt x="1603006" y="428650"/>
                </a:lnTo>
                <a:lnTo>
                  <a:pt x="1605064" y="424611"/>
                </a:lnTo>
                <a:lnTo>
                  <a:pt x="1608493" y="421767"/>
                </a:lnTo>
                <a:lnTo>
                  <a:pt x="1611490" y="418985"/>
                </a:lnTo>
                <a:lnTo>
                  <a:pt x="1615389" y="417258"/>
                </a:lnTo>
                <a:lnTo>
                  <a:pt x="1615909" y="415442"/>
                </a:lnTo>
                <a:lnTo>
                  <a:pt x="1616773" y="412369"/>
                </a:lnTo>
                <a:lnTo>
                  <a:pt x="1613750" y="405892"/>
                </a:lnTo>
                <a:lnTo>
                  <a:pt x="1611807" y="403364"/>
                </a:lnTo>
                <a:lnTo>
                  <a:pt x="1609102" y="399923"/>
                </a:lnTo>
                <a:lnTo>
                  <a:pt x="1600746" y="396328"/>
                </a:lnTo>
                <a:lnTo>
                  <a:pt x="1597075" y="393928"/>
                </a:lnTo>
                <a:lnTo>
                  <a:pt x="1594459" y="392252"/>
                </a:lnTo>
                <a:lnTo>
                  <a:pt x="1589646" y="388061"/>
                </a:lnTo>
                <a:lnTo>
                  <a:pt x="1586661" y="387184"/>
                </a:lnTo>
                <a:lnTo>
                  <a:pt x="1583639" y="386295"/>
                </a:lnTo>
                <a:lnTo>
                  <a:pt x="1576400" y="385025"/>
                </a:lnTo>
                <a:lnTo>
                  <a:pt x="1572793" y="388429"/>
                </a:lnTo>
                <a:lnTo>
                  <a:pt x="1572666" y="392874"/>
                </a:lnTo>
                <a:lnTo>
                  <a:pt x="1574558" y="395922"/>
                </a:lnTo>
                <a:lnTo>
                  <a:pt x="1578724" y="396024"/>
                </a:lnTo>
                <a:lnTo>
                  <a:pt x="1581607" y="398132"/>
                </a:lnTo>
                <a:lnTo>
                  <a:pt x="1584883" y="400824"/>
                </a:lnTo>
                <a:lnTo>
                  <a:pt x="1584604" y="404342"/>
                </a:lnTo>
                <a:lnTo>
                  <a:pt x="1581327" y="406806"/>
                </a:lnTo>
                <a:lnTo>
                  <a:pt x="1579676" y="407225"/>
                </a:lnTo>
                <a:lnTo>
                  <a:pt x="1576959" y="407924"/>
                </a:lnTo>
                <a:lnTo>
                  <a:pt x="1571104" y="406146"/>
                </a:lnTo>
                <a:lnTo>
                  <a:pt x="1566265" y="402831"/>
                </a:lnTo>
                <a:lnTo>
                  <a:pt x="1563700" y="396862"/>
                </a:lnTo>
                <a:lnTo>
                  <a:pt x="1560385" y="392658"/>
                </a:lnTo>
                <a:lnTo>
                  <a:pt x="1557782" y="388645"/>
                </a:lnTo>
                <a:lnTo>
                  <a:pt x="1554340" y="386956"/>
                </a:lnTo>
                <a:lnTo>
                  <a:pt x="1550885" y="386486"/>
                </a:lnTo>
                <a:lnTo>
                  <a:pt x="1547710" y="388035"/>
                </a:lnTo>
                <a:lnTo>
                  <a:pt x="1546428" y="392264"/>
                </a:lnTo>
                <a:lnTo>
                  <a:pt x="1542986" y="396011"/>
                </a:lnTo>
                <a:lnTo>
                  <a:pt x="1537970" y="399986"/>
                </a:lnTo>
                <a:lnTo>
                  <a:pt x="1535214" y="401434"/>
                </a:lnTo>
                <a:lnTo>
                  <a:pt x="1532166" y="403021"/>
                </a:lnTo>
                <a:lnTo>
                  <a:pt x="1525511" y="404837"/>
                </a:lnTo>
                <a:lnTo>
                  <a:pt x="1522145" y="405536"/>
                </a:lnTo>
                <a:lnTo>
                  <a:pt x="1519072" y="406196"/>
                </a:lnTo>
                <a:lnTo>
                  <a:pt x="1512620" y="407936"/>
                </a:lnTo>
                <a:lnTo>
                  <a:pt x="1509610" y="406984"/>
                </a:lnTo>
                <a:lnTo>
                  <a:pt x="1507832" y="406450"/>
                </a:lnTo>
                <a:lnTo>
                  <a:pt x="1504454" y="403948"/>
                </a:lnTo>
                <a:lnTo>
                  <a:pt x="1503565" y="400100"/>
                </a:lnTo>
                <a:lnTo>
                  <a:pt x="1506270" y="396189"/>
                </a:lnTo>
                <a:lnTo>
                  <a:pt x="1508544" y="392709"/>
                </a:lnTo>
                <a:lnTo>
                  <a:pt x="1512239" y="390283"/>
                </a:lnTo>
                <a:lnTo>
                  <a:pt x="1513852" y="386130"/>
                </a:lnTo>
                <a:lnTo>
                  <a:pt x="1512481" y="381076"/>
                </a:lnTo>
                <a:lnTo>
                  <a:pt x="1513395" y="376834"/>
                </a:lnTo>
                <a:lnTo>
                  <a:pt x="1514627" y="372910"/>
                </a:lnTo>
                <a:lnTo>
                  <a:pt x="1517624" y="370522"/>
                </a:lnTo>
                <a:lnTo>
                  <a:pt x="1522031" y="371322"/>
                </a:lnTo>
                <a:lnTo>
                  <a:pt x="1524990" y="369354"/>
                </a:lnTo>
                <a:lnTo>
                  <a:pt x="1526794" y="366306"/>
                </a:lnTo>
                <a:lnTo>
                  <a:pt x="1527708" y="363029"/>
                </a:lnTo>
                <a:lnTo>
                  <a:pt x="1528114" y="359029"/>
                </a:lnTo>
                <a:lnTo>
                  <a:pt x="1525485" y="355904"/>
                </a:lnTo>
                <a:lnTo>
                  <a:pt x="1520139" y="355485"/>
                </a:lnTo>
                <a:lnTo>
                  <a:pt x="1515745" y="356019"/>
                </a:lnTo>
                <a:lnTo>
                  <a:pt x="1511935" y="358063"/>
                </a:lnTo>
                <a:lnTo>
                  <a:pt x="1510334" y="359397"/>
                </a:lnTo>
                <a:lnTo>
                  <a:pt x="1508150" y="362292"/>
                </a:lnTo>
                <a:lnTo>
                  <a:pt x="1505559" y="363474"/>
                </a:lnTo>
                <a:lnTo>
                  <a:pt x="1499425" y="362369"/>
                </a:lnTo>
                <a:lnTo>
                  <a:pt x="1496771" y="361327"/>
                </a:lnTo>
                <a:lnTo>
                  <a:pt x="1494497" y="358711"/>
                </a:lnTo>
                <a:lnTo>
                  <a:pt x="1491856" y="358635"/>
                </a:lnTo>
                <a:lnTo>
                  <a:pt x="1489608" y="361391"/>
                </a:lnTo>
                <a:lnTo>
                  <a:pt x="1488338" y="362292"/>
                </a:lnTo>
                <a:lnTo>
                  <a:pt x="1485138" y="365493"/>
                </a:lnTo>
                <a:lnTo>
                  <a:pt x="1481632" y="365950"/>
                </a:lnTo>
                <a:lnTo>
                  <a:pt x="1477632" y="363588"/>
                </a:lnTo>
                <a:lnTo>
                  <a:pt x="1474571" y="361848"/>
                </a:lnTo>
                <a:lnTo>
                  <a:pt x="1470380" y="358457"/>
                </a:lnTo>
                <a:lnTo>
                  <a:pt x="1467053" y="356730"/>
                </a:lnTo>
                <a:lnTo>
                  <a:pt x="1464233" y="356463"/>
                </a:lnTo>
                <a:lnTo>
                  <a:pt x="1458810" y="359181"/>
                </a:lnTo>
                <a:lnTo>
                  <a:pt x="1456207" y="360375"/>
                </a:lnTo>
                <a:lnTo>
                  <a:pt x="1454531" y="361086"/>
                </a:lnTo>
                <a:lnTo>
                  <a:pt x="1451000" y="362534"/>
                </a:lnTo>
                <a:lnTo>
                  <a:pt x="1448308" y="366191"/>
                </a:lnTo>
                <a:lnTo>
                  <a:pt x="1446872" y="371970"/>
                </a:lnTo>
                <a:lnTo>
                  <a:pt x="1447482" y="374624"/>
                </a:lnTo>
                <a:lnTo>
                  <a:pt x="1448079" y="376974"/>
                </a:lnTo>
                <a:lnTo>
                  <a:pt x="1451444" y="381419"/>
                </a:lnTo>
                <a:lnTo>
                  <a:pt x="1455140" y="382498"/>
                </a:lnTo>
                <a:lnTo>
                  <a:pt x="1457706" y="380593"/>
                </a:lnTo>
                <a:lnTo>
                  <a:pt x="1461300" y="380123"/>
                </a:lnTo>
                <a:lnTo>
                  <a:pt x="1466303" y="379488"/>
                </a:lnTo>
                <a:lnTo>
                  <a:pt x="1469263" y="381876"/>
                </a:lnTo>
                <a:lnTo>
                  <a:pt x="1469809" y="385368"/>
                </a:lnTo>
                <a:lnTo>
                  <a:pt x="1469631" y="389267"/>
                </a:lnTo>
                <a:lnTo>
                  <a:pt x="1467789" y="393801"/>
                </a:lnTo>
                <a:lnTo>
                  <a:pt x="1464767" y="397637"/>
                </a:lnTo>
                <a:lnTo>
                  <a:pt x="1459560" y="399491"/>
                </a:lnTo>
                <a:lnTo>
                  <a:pt x="1455940" y="403733"/>
                </a:lnTo>
                <a:lnTo>
                  <a:pt x="1454899" y="410159"/>
                </a:lnTo>
                <a:lnTo>
                  <a:pt x="1451419" y="413766"/>
                </a:lnTo>
                <a:lnTo>
                  <a:pt x="1447584" y="416001"/>
                </a:lnTo>
                <a:lnTo>
                  <a:pt x="1443545" y="415874"/>
                </a:lnTo>
                <a:lnTo>
                  <a:pt x="1440091" y="413156"/>
                </a:lnTo>
                <a:lnTo>
                  <a:pt x="1436357" y="409905"/>
                </a:lnTo>
                <a:lnTo>
                  <a:pt x="1433410" y="404672"/>
                </a:lnTo>
                <a:lnTo>
                  <a:pt x="1429219" y="400608"/>
                </a:lnTo>
                <a:lnTo>
                  <a:pt x="1423250" y="398221"/>
                </a:lnTo>
                <a:lnTo>
                  <a:pt x="1421904" y="395630"/>
                </a:lnTo>
                <a:lnTo>
                  <a:pt x="1421015" y="393966"/>
                </a:lnTo>
                <a:lnTo>
                  <a:pt x="1421015" y="389928"/>
                </a:lnTo>
                <a:lnTo>
                  <a:pt x="1422298" y="386346"/>
                </a:lnTo>
                <a:lnTo>
                  <a:pt x="1425638" y="383908"/>
                </a:lnTo>
                <a:lnTo>
                  <a:pt x="1427581" y="381101"/>
                </a:lnTo>
                <a:lnTo>
                  <a:pt x="1429258" y="378498"/>
                </a:lnTo>
                <a:lnTo>
                  <a:pt x="1430121" y="375094"/>
                </a:lnTo>
                <a:lnTo>
                  <a:pt x="1430870" y="370611"/>
                </a:lnTo>
                <a:lnTo>
                  <a:pt x="1428318" y="367411"/>
                </a:lnTo>
                <a:lnTo>
                  <a:pt x="1423225" y="366052"/>
                </a:lnTo>
                <a:lnTo>
                  <a:pt x="1419453" y="368287"/>
                </a:lnTo>
                <a:lnTo>
                  <a:pt x="1420164" y="373888"/>
                </a:lnTo>
                <a:lnTo>
                  <a:pt x="1417942" y="377494"/>
                </a:lnTo>
                <a:lnTo>
                  <a:pt x="1415135" y="380758"/>
                </a:lnTo>
                <a:lnTo>
                  <a:pt x="1413179" y="381139"/>
                </a:lnTo>
                <a:lnTo>
                  <a:pt x="1409903" y="381749"/>
                </a:lnTo>
                <a:lnTo>
                  <a:pt x="1403299" y="378371"/>
                </a:lnTo>
                <a:lnTo>
                  <a:pt x="1400644" y="376301"/>
                </a:lnTo>
                <a:lnTo>
                  <a:pt x="1398511" y="374675"/>
                </a:lnTo>
                <a:lnTo>
                  <a:pt x="1395171" y="370141"/>
                </a:lnTo>
                <a:lnTo>
                  <a:pt x="1394358" y="367601"/>
                </a:lnTo>
                <a:lnTo>
                  <a:pt x="1393583" y="365252"/>
                </a:lnTo>
                <a:lnTo>
                  <a:pt x="1393609" y="360045"/>
                </a:lnTo>
                <a:lnTo>
                  <a:pt x="1394929" y="355866"/>
                </a:lnTo>
                <a:lnTo>
                  <a:pt x="1397114" y="352475"/>
                </a:lnTo>
                <a:lnTo>
                  <a:pt x="1398701" y="351421"/>
                </a:lnTo>
                <a:lnTo>
                  <a:pt x="1401470" y="349592"/>
                </a:lnTo>
                <a:lnTo>
                  <a:pt x="1408938" y="350545"/>
                </a:lnTo>
                <a:lnTo>
                  <a:pt x="1411757" y="348767"/>
                </a:lnTo>
                <a:lnTo>
                  <a:pt x="1414145" y="347218"/>
                </a:lnTo>
                <a:lnTo>
                  <a:pt x="1417650" y="342303"/>
                </a:lnTo>
                <a:lnTo>
                  <a:pt x="1418488" y="339572"/>
                </a:lnTo>
                <a:lnTo>
                  <a:pt x="1419529" y="336359"/>
                </a:lnTo>
                <a:lnTo>
                  <a:pt x="1420075" y="328917"/>
                </a:lnTo>
                <a:lnTo>
                  <a:pt x="1418285" y="326059"/>
                </a:lnTo>
                <a:lnTo>
                  <a:pt x="1416469" y="323189"/>
                </a:lnTo>
                <a:lnTo>
                  <a:pt x="1408760" y="322237"/>
                </a:lnTo>
                <a:lnTo>
                  <a:pt x="1406194" y="320001"/>
                </a:lnTo>
                <a:lnTo>
                  <a:pt x="1403057" y="317309"/>
                </a:lnTo>
                <a:lnTo>
                  <a:pt x="1398016" y="310413"/>
                </a:lnTo>
                <a:lnTo>
                  <a:pt x="1396758" y="306489"/>
                </a:lnTo>
                <a:lnTo>
                  <a:pt x="1395717" y="303149"/>
                </a:lnTo>
                <a:lnTo>
                  <a:pt x="1394599" y="295249"/>
                </a:lnTo>
                <a:lnTo>
                  <a:pt x="1396758" y="292468"/>
                </a:lnTo>
                <a:lnTo>
                  <a:pt x="1398257" y="290563"/>
                </a:lnTo>
                <a:lnTo>
                  <a:pt x="1404353" y="291630"/>
                </a:lnTo>
                <a:lnTo>
                  <a:pt x="1407706" y="288772"/>
                </a:lnTo>
                <a:lnTo>
                  <a:pt x="1409903" y="284695"/>
                </a:lnTo>
                <a:lnTo>
                  <a:pt x="1408709" y="280733"/>
                </a:lnTo>
                <a:lnTo>
                  <a:pt x="1402740" y="280263"/>
                </a:lnTo>
                <a:lnTo>
                  <a:pt x="1401521" y="276479"/>
                </a:lnTo>
                <a:lnTo>
                  <a:pt x="1403654" y="272910"/>
                </a:lnTo>
                <a:lnTo>
                  <a:pt x="1405813" y="270471"/>
                </a:lnTo>
                <a:lnTo>
                  <a:pt x="1409128" y="269887"/>
                </a:lnTo>
                <a:lnTo>
                  <a:pt x="1409928" y="268668"/>
                </a:lnTo>
                <a:lnTo>
                  <a:pt x="1411922" y="265709"/>
                </a:lnTo>
                <a:lnTo>
                  <a:pt x="1411757" y="254546"/>
                </a:lnTo>
                <a:lnTo>
                  <a:pt x="1411668" y="251333"/>
                </a:lnTo>
                <a:lnTo>
                  <a:pt x="1410690" y="244868"/>
                </a:lnTo>
                <a:lnTo>
                  <a:pt x="1409573" y="241858"/>
                </a:lnTo>
                <a:lnTo>
                  <a:pt x="1408595" y="239191"/>
                </a:lnTo>
                <a:lnTo>
                  <a:pt x="1406499" y="232905"/>
                </a:lnTo>
                <a:lnTo>
                  <a:pt x="1403769" y="232054"/>
                </a:lnTo>
                <a:lnTo>
                  <a:pt x="1402346" y="231622"/>
                </a:lnTo>
                <a:lnTo>
                  <a:pt x="1399819" y="234365"/>
                </a:lnTo>
                <a:lnTo>
                  <a:pt x="1396542" y="234924"/>
                </a:lnTo>
                <a:lnTo>
                  <a:pt x="1392440" y="235089"/>
                </a:lnTo>
                <a:lnTo>
                  <a:pt x="1389100" y="232079"/>
                </a:lnTo>
                <a:lnTo>
                  <a:pt x="1388846" y="226047"/>
                </a:lnTo>
                <a:lnTo>
                  <a:pt x="1388960" y="221132"/>
                </a:lnTo>
                <a:lnTo>
                  <a:pt x="1389722" y="216458"/>
                </a:lnTo>
                <a:lnTo>
                  <a:pt x="1392923" y="212293"/>
                </a:lnTo>
                <a:lnTo>
                  <a:pt x="1399260" y="210743"/>
                </a:lnTo>
                <a:lnTo>
                  <a:pt x="1403413" y="207441"/>
                </a:lnTo>
                <a:lnTo>
                  <a:pt x="1405928" y="203377"/>
                </a:lnTo>
                <a:lnTo>
                  <a:pt x="1409865" y="200380"/>
                </a:lnTo>
                <a:lnTo>
                  <a:pt x="1414564" y="197497"/>
                </a:lnTo>
                <a:lnTo>
                  <a:pt x="1417193" y="197269"/>
                </a:lnTo>
                <a:lnTo>
                  <a:pt x="1419364" y="197078"/>
                </a:lnTo>
                <a:lnTo>
                  <a:pt x="1423339" y="199910"/>
                </a:lnTo>
                <a:lnTo>
                  <a:pt x="1427467" y="199720"/>
                </a:lnTo>
                <a:lnTo>
                  <a:pt x="1432128" y="198767"/>
                </a:lnTo>
                <a:lnTo>
                  <a:pt x="1432750" y="196913"/>
                </a:lnTo>
                <a:lnTo>
                  <a:pt x="1433639" y="194284"/>
                </a:lnTo>
                <a:lnTo>
                  <a:pt x="1429169" y="189141"/>
                </a:lnTo>
                <a:lnTo>
                  <a:pt x="1424571" y="185686"/>
                </a:lnTo>
                <a:lnTo>
                  <a:pt x="1418361" y="184327"/>
                </a:lnTo>
                <a:lnTo>
                  <a:pt x="1413598" y="184175"/>
                </a:lnTo>
                <a:lnTo>
                  <a:pt x="1410233" y="185928"/>
                </a:lnTo>
                <a:lnTo>
                  <a:pt x="1408468" y="185686"/>
                </a:lnTo>
                <a:lnTo>
                  <a:pt x="1405712" y="185254"/>
                </a:lnTo>
                <a:lnTo>
                  <a:pt x="1401495" y="180403"/>
                </a:lnTo>
                <a:lnTo>
                  <a:pt x="1398701" y="180238"/>
                </a:lnTo>
                <a:lnTo>
                  <a:pt x="1396834" y="180124"/>
                </a:lnTo>
                <a:lnTo>
                  <a:pt x="1393240" y="181927"/>
                </a:lnTo>
                <a:lnTo>
                  <a:pt x="1390116" y="184594"/>
                </a:lnTo>
                <a:lnTo>
                  <a:pt x="1389126" y="189788"/>
                </a:lnTo>
                <a:lnTo>
                  <a:pt x="1385100" y="191693"/>
                </a:lnTo>
                <a:lnTo>
                  <a:pt x="1380528" y="189103"/>
                </a:lnTo>
                <a:lnTo>
                  <a:pt x="1377086" y="190017"/>
                </a:lnTo>
                <a:lnTo>
                  <a:pt x="1374063" y="191579"/>
                </a:lnTo>
                <a:lnTo>
                  <a:pt x="1374038" y="194398"/>
                </a:lnTo>
                <a:lnTo>
                  <a:pt x="1377429" y="195910"/>
                </a:lnTo>
                <a:lnTo>
                  <a:pt x="1380540" y="197396"/>
                </a:lnTo>
                <a:lnTo>
                  <a:pt x="1385455" y="196634"/>
                </a:lnTo>
                <a:lnTo>
                  <a:pt x="1387373" y="200215"/>
                </a:lnTo>
                <a:lnTo>
                  <a:pt x="1385265" y="205168"/>
                </a:lnTo>
                <a:lnTo>
                  <a:pt x="1381125" y="207873"/>
                </a:lnTo>
                <a:lnTo>
                  <a:pt x="1374902" y="206552"/>
                </a:lnTo>
                <a:lnTo>
                  <a:pt x="1372247" y="205600"/>
                </a:lnTo>
                <a:lnTo>
                  <a:pt x="1369428" y="204609"/>
                </a:lnTo>
                <a:lnTo>
                  <a:pt x="1365402" y="199301"/>
                </a:lnTo>
                <a:lnTo>
                  <a:pt x="1362456" y="198704"/>
                </a:lnTo>
                <a:lnTo>
                  <a:pt x="1360462" y="198323"/>
                </a:lnTo>
                <a:lnTo>
                  <a:pt x="1356499" y="200291"/>
                </a:lnTo>
                <a:lnTo>
                  <a:pt x="1352067" y="200799"/>
                </a:lnTo>
                <a:lnTo>
                  <a:pt x="1346860" y="201714"/>
                </a:lnTo>
                <a:lnTo>
                  <a:pt x="1342631" y="199390"/>
                </a:lnTo>
                <a:lnTo>
                  <a:pt x="1339900" y="194906"/>
                </a:lnTo>
                <a:lnTo>
                  <a:pt x="1339418" y="190652"/>
                </a:lnTo>
                <a:lnTo>
                  <a:pt x="1342517" y="187198"/>
                </a:lnTo>
                <a:lnTo>
                  <a:pt x="1342161" y="185318"/>
                </a:lnTo>
                <a:lnTo>
                  <a:pt x="1341335" y="180759"/>
                </a:lnTo>
                <a:lnTo>
                  <a:pt x="1333461" y="174472"/>
                </a:lnTo>
                <a:lnTo>
                  <a:pt x="1330198" y="171170"/>
                </a:lnTo>
                <a:lnTo>
                  <a:pt x="1328267" y="169214"/>
                </a:lnTo>
                <a:lnTo>
                  <a:pt x="1324330" y="165150"/>
                </a:lnTo>
                <a:lnTo>
                  <a:pt x="1319441" y="162737"/>
                </a:lnTo>
                <a:lnTo>
                  <a:pt x="1314030" y="161417"/>
                </a:lnTo>
                <a:lnTo>
                  <a:pt x="1311363" y="161759"/>
                </a:lnTo>
                <a:lnTo>
                  <a:pt x="1308557" y="162115"/>
                </a:lnTo>
                <a:lnTo>
                  <a:pt x="1304048" y="166624"/>
                </a:lnTo>
                <a:lnTo>
                  <a:pt x="1301216" y="166827"/>
                </a:lnTo>
                <a:lnTo>
                  <a:pt x="1298562" y="167030"/>
                </a:lnTo>
                <a:lnTo>
                  <a:pt x="1292999" y="165379"/>
                </a:lnTo>
                <a:lnTo>
                  <a:pt x="1288719" y="161378"/>
                </a:lnTo>
                <a:lnTo>
                  <a:pt x="1288618" y="153898"/>
                </a:lnTo>
                <a:lnTo>
                  <a:pt x="1284160" y="149377"/>
                </a:lnTo>
                <a:lnTo>
                  <a:pt x="1277670" y="145783"/>
                </a:lnTo>
                <a:lnTo>
                  <a:pt x="1274762" y="146900"/>
                </a:lnTo>
                <a:lnTo>
                  <a:pt x="1272298" y="147828"/>
                </a:lnTo>
                <a:lnTo>
                  <a:pt x="1272286" y="154940"/>
                </a:lnTo>
                <a:lnTo>
                  <a:pt x="1267891" y="157670"/>
                </a:lnTo>
                <a:lnTo>
                  <a:pt x="1262087" y="157594"/>
                </a:lnTo>
                <a:lnTo>
                  <a:pt x="1259903" y="156311"/>
                </a:lnTo>
                <a:lnTo>
                  <a:pt x="1257007" y="154635"/>
                </a:lnTo>
                <a:lnTo>
                  <a:pt x="1255547" y="147218"/>
                </a:lnTo>
                <a:lnTo>
                  <a:pt x="1252181" y="143370"/>
                </a:lnTo>
                <a:lnTo>
                  <a:pt x="1249286" y="140957"/>
                </a:lnTo>
                <a:lnTo>
                  <a:pt x="1247559" y="140373"/>
                </a:lnTo>
                <a:lnTo>
                  <a:pt x="1245019" y="139458"/>
                </a:lnTo>
                <a:lnTo>
                  <a:pt x="1239405" y="139661"/>
                </a:lnTo>
                <a:lnTo>
                  <a:pt x="1236713" y="140017"/>
                </a:lnTo>
                <a:lnTo>
                  <a:pt x="1234236" y="140335"/>
                </a:lnTo>
                <a:lnTo>
                  <a:pt x="1229004" y="141147"/>
                </a:lnTo>
                <a:lnTo>
                  <a:pt x="1224978" y="145249"/>
                </a:lnTo>
                <a:lnTo>
                  <a:pt x="1225905" y="153187"/>
                </a:lnTo>
                <a:lnTo>
                  <a:pt x="1221422" y="157962"/>
                </a:lnTo>
                <a:lnTo>
                  <a:pt x="1214526" y="160667"/>
                </a:lnTo>
                <a:lnTo>
                  <a:pt x="1211338" y="159943"/>
                </a:lnTo>
                <a:lnTo>
                  <a:pt x="1208443" y="159308"/>
                </a:lnTo>
                <a:lnTo>
                  <a:pt x="1204785" y="153974"/>
                </a:lnTo>
                <a:lnTo>
                  <a:pt x="1202994" y="151599"/>
                </a:lnTo>
                <a:lnTo>
                  <a:pt x="1200188" y="147866"/>
                </a:lnTo>
                <a:lnTo>
                  <a:pt x="1195489" y="139712"/>
                </a:lnTo>
                <a:lnTo>
                  <a:pt x="1193939" y="135293"/>
                </a:lnTo>
                <a:lnTo>
                  <a:pt x="1192491" y="131241"/>
                </a:lnTo>
                <a:lnTo>
                  <a:pt x="1192352" y="122389"/>
                </a:lnTo>
                <a:lnTo>
                  <a:pt x="1191044" y="118249"/>
                </a:lnTo>
                <a:lnTo>
                  <a:pt x="1190332" y="116065"/>
                </a:lnTo>
                <a:lnTo>
                  <a:pt x="1188554" y="111709"/>
                </a:lnTo>
                <a:lnTo>
                  <a:pt x="1185418" y="108000"/>
                </a:lnTo>
                <a:lnTo>
                  <a:pt x="1180515" y="105930"/>
                </a:lnTo>
                <a:lnTo>
                  <a:pt x="1178699" y="104127"/>
                </a:lnTo>
                <a:lnTo>
                  <a:pt x="1176007" y="101409"/>
                </a:lnTo>
                <a:lnTo>
                  <a:pt x="1170686" y="95250"/>
                </a:lnTo>
                <a:lnTo>
                  <a:pt x="1170025" y="91452"/>
                </a:lnTo>
                <a:lnTo>
                  <a:pt x="1169657" y="89331"/>
                </a:lnTo>
                <a:lnTo>
                  <a:pt x="1170813" y="84772"/>
                </a:lnTo>
                <a:lnTo>
                  <a:pt x="1173911" y="81013"/>
                </a:lnTo>
                <a:lnTo>
                  <a:pt x="1180490" y="80657"/>
                </a:lnTo>
                <a:lnTo>
                  <a:pt x="1183132" y="76669"/>
                </a:lnTo>
                <a:lnTo>
                  <a:pt x="1182941" y="72059"/>
                </a:lnTo>
                <a:lnTo>
                  <a:pt x="1182344" y="70053"/>
                </a:lnTo>
                <a:lnTo>
                  <a:pt x="1181430" y="67170"/>
                </a:lnTo>
                <a:lnTo>
                  <a:pt x="1176972" y="62661"/>
                </a:lnTo>
                <a:lnTo>
                  <a:pt x="1175080" y="60286"/>
                </a:lnTo>
                <a:lnTo>
                  <a:pt x="1172730" y="57226"/>
                </a:lnTo>
                <a:lnTo>
                  <a:pt x="1168323" y="50749"/>
                </a:lnTo>
                <a:lnTo>
                  <a:pt x="1165313" y="48323"/>
                </a:lnTo>
                <a:lnTo>
                  <a:pt x="1162926" y="46418"/>
                </a:lnTo>
                <a:lnTo>
                  <a:pt x="1157401" y="43586"/>
                </a:lnTo>
                <a:lnTo>
                  <a:pt x="1154417" y="42900"/>
                </a:lnTo>
                <a:lnTo>
                  <a:pt x="1151877" y="42291"/>
                </a:lnTo>
                <a:lnTo>
                  <a:pt x="1146162" y="41490"/>
                </a:lnTo>
                <a:lnTo>
                  <a:pt x="1142034" y="44056"/>
                </a:lnTo>
                <a:lnTo>
                  <a:pt x="1141984" y="49949"/>
                </a:lnTo>
                <a:lnTo>
                  <a:pt x="1137500" y="51917"/>
                </a:lnTo>
                <a:lnTo>
                  <a:pt x="1131989" y="49403"/>
                </a:lnTo>
                <a:lnTo>
                  <a:pt x="1129792" y="47955"/>
                </a:lnTo>
                <a:lnTo>
                  <a:pt x="1126782" y="45974"/>
                </a:lnTo>
                <a:lnTo>
                  <a:pt x="1123823" y="38582"/>
                </a:lnTo>
                <a:lnTo>
                  <a:pt x="1120736" y="36715"/>
                </a:lnTo>
                <a:lnTo>
                  <a:pt x="1118501" y="35420"/>
                </a:lnTo>
                <a:lnTo>
                  <a:pt x="1112977" y="35915"/>
                </a:lnTo>
                <a:lnTo>
                  <a:pt x="1110564" y="34925"/>
                </a:lnTo>
                <a:lnTo>
                  <a:pt x="1107948" y="33832"/>
                </a:lnTo>
                <a:lnTo>
                  <a:pt x="1102601" y="30848"/>
                </a:lnTo>
                <a:lnTo>
                  <a:pt x="1101166" y="28384"/>
                </a:lnTo>
                <a:lnTo>
                  <a:pt x="1099375" y="25425"/>
                </a:lnTo>
                <a:lnTo>
                  <a:pt x="1101953" y="17246"/>
                </a:lnTo>
                <a:lnTo>
                  <a:pt x="1099718" y="14617"/>
                </a:lnTo>
                <a:lnTo>
                  <a:pt x="1098143" y="12763"/>
                </a:lnTo>
                <a:lnTo>
                  <a:pt x="1092708" y="12382"/>
                </a:lnTo>
                <a:lnTo>
                  <a:pt x="1090282" y="12077"/>
                </a:lnTo>
                <a:lnTo>
                  <a:pt x="1087666" y="11734"/>
                </a:lnTo>
                <a:lnTo>
                  <a:pt x="1082268" y="11214"/>
                </a:lnTo>
                <a:lnTo>
                  <a:pt x="1078115" y="12661"/>
                </a:lnTo>
                <a:lnTo>
                  <a:pt x="1075944" y="15760"/>
                </a:lnTo>
                <a:lnTo>
                  <a:pt x="1072311" y="17284"/>
                </a:lnTo>
                <a:lnTo>
                  <a:pt x="1067790" y="17983"/>
                </a:lnTo>
                <a:lnTo>
                  <a:pt x="1065631" y="17513"/>
                </a:lnTo>
                <a:lnTo>
                  <a:pt x="1061173" y="16560"/>
                </a:lnTo>
                <a:lnTo>
                  <a:pt x="1053452" y="11150"/>
                </a:lnTo>
                <a:lnTo>
                  <a:pt x="1050061" y="8089"/>
                </a:lnTo>
                <a:lnTo>
                  <a:pt x="1048169" y="6400"/>
                </a:lnTo>
                <a:lnTo>
                  <a:pt x="1046086" y="3213"/>
                </a:lnTo>
                <a:lnTo>
                  <a:pt x="1043965" y="0"/>
                </a:lnTo>
                <a:lnTo>
                  <a:pt x="1043571" y="3263"/>
                </a:lnTo>
                <a:lnTo>
                  <a:pt x="1042962" y="6489"/>
                </a:lnTo>
                <a:lnTo>
                  <a:pt x="1041720" y="8738"/>
                </a:lnTo>
                <a:lnTo>
                  <a:pt x="1032799" y="18218"/>
                </a:lnTo>
                <a:lnTo>
                  <a:pt x="1022286" y="25488"/>
                </a:lnTo>
                <a:lnTo>
                  <a:pt x="1017007" y="27393"/>
                </a:lnTo>
                <a:lnTo>
                  <a:pt x="1003388" y="30059"/>
                </a:lnTo>
                <a:lnTo>
                  <a:pt x="991108" y="31788"/>
                </a:lnTo>
                <a:lnTo>
                  <a:pt x="985151" y="32702"/>
                </a:lnTo>
                <a:lnTo>
                  <a:pt x="972972" y="32816"/>
                </a:lnTo>
                <a:lnTo>
                  <a:pt x="967168" y="34442"/>
                </a:lnTo>
                <a:lnTo>
                  <a:pt x="963447" y="35483"/>
                </a:lnTo>
                <a:lnTo>
                  <a:pt x="956246" y="38608"/>
                </a:lnTo>
                <a:lnTo>
                  <a:pt x="953173" y="40944"/>
                </a:lnTo>
                <a:lnTo>
                  <a:pt x="948994" y="44157"/>
                </a:lnTo>
                <a:lnTo>
                  <a:pt x="943356" y="53403"/>
                </a:lnTo>
                <a:lnTo>
                  <a:pt x="939634" y="57150"/>
                </a:lnTo>
                <a:lnTo>
                  <a:pt x="935837" y="60972"/>
                </a:lnTo>
                <a:lnTo>
                  <a:pt x="928001" y="68707"/>
                </a:lnTo>
                <a:lnTo>
                  <a:pt x="923188" y="71132"/>
                </a:lnTo>
                <a:lnTo>
                  <a:pt x="919937" y="72809"/>
                </a:lnTo>
                <a:lnTo>
                  <a:pt x="911974" y="72491"/>
                </a:lnTo>
                <a:lnTo>
                  <a:pt x="908951" y="74549"/>
                </a:lnTo>
                <a:lnTo>
                  <a:pt x="904849" y="77355"/>
                </a:lnTo>
                <a:lnTo>
                  <a:pt x="899680" y="86423"/>
                </a:lnTo>
                <a:lnTo>
                  <a:pt x="897610" y="90982"/>
                </a:lnTo>
                <a:lnTo>
                  <a:pt x="895680" y="95161"/>
                </a:lnTo>
                <a:lnTo>
                  <a:pt x="894473" y="104444"/>
                </a:lnTo>
                <a:lnTo>
                  <a:pt x="893000" y="108851"/>
                </a:lnTo>
                <a:lnTo>
                  <a:pt x="891882" y="112191"/>
                </a:lnTo>
                <a:lnTo>
                  <a:pt x="889990" y="119202"/>
                </a:lnTo>
                <a:lnTo>
                  <a:pt x="887691" y="121894"/>
                </a:lnTo>
                <a:lnTo>
                  <a:pt x="884859" y="125234"/>
                </a:lnTo>
                <a:lnTo>
                  <a:pt x="876960" y="129870"/>
                </a:lnTo>
                <a:lnTo>
                  <a:pt x="872718" y="131076"/>
                </a:lnTo>
                <a:lnTo>
                  <a:pt x="868121" y="132359"/>
                </a:lnTo>
                <a:lnTo>
                  <a:pt x="858342" y="131876"/>
                </a:lnTo>
                <a:lnTo>
                  <a:pt x="853630" y="131076"/>
                </a:lnTo>
                <a:lnTo>
                  <a:pt x="847559" y="130022"/>
                </a:lnTo>
                <a:lnTo>
                  <a:pt x="836536" y="123685"/>
                </a:lnTo>
                <a:lnTo>
                  <a:pt x="830440" y="122859"/>
                </a:lnTo>
                <a:lnTo>
                  <a:pt x="826071" y="122275"/>
                </a:lnTo>
                <a:lnTo>
                  <a:pt x="817016" y="122732"/>
                </a:lnTo>
                <a:lnTo>
                  <a:pt x="812812" y="124053"/>
                </a:lnTo>
                <a:lnTo>
                  <a:pt x="809637" y="125082"/>
                </a:lnTo>
                <a:lnTo>
                  <a:pt x="803402" y="128371"/>
                </a:lnTo>
                <a:lnTo>
                  <a:pt x="801420" y="131076"/>
                </a:lnTo>
                <a:lnTo>
                  <a:pt x="799769" y="133400"/>
                </a:lnTo>
                <a:lnTo>
                  <a:pt x="799934" y="139573"/>
                </a:lnTo>
                <a:lnTo>
                  <a:pt x="798766" y="142189"/>
                </a:lnTo>
                <a:lnTo>
                  <a:pt x="797255" y="145643"/>
                </a:lnTo>
                <a:lnTo>
                  <a:pt x="793267" y="152361"/>
                </a:lnTo>
                <a:lnTo>
                  <a:pt x="790333" y="154736"/>
                </a:lnTo>
                <a:lnTo>
                  <a:pt x="787044" y="157429"/>
                </a:lnTo>
                <a:lnTo>
                  <a:pt x="778217" y="158978"/>
                </a:lnTo>
                <a:lnTo>
                  <a:pt x="774623" y="161264"/>
                </a:lnTo>
                <a:lnTo>
                  <a:pt x="770559" y="163868"/>
                </a:lnTo>
                <a:lnTo>
                  <a:pt x="763193" y="170408"/>
                </a:lnTo>
                <a:lnTo>
                  <a:pt x="760361" y="174307"/>
                </a:lnTo>
                <a:lnTo>
                  <a:pt x="758628" y="177108"/>
                </a:lnTo>
                <a:lnTo>
                  <a:pt x="753093" y="189492"/>
                </a:lnTo>
                <a:lnTo>
                  <a:pt x="748525" y="201142"/>
                </a:lnTo>
                <a:lnTo>
                  <a:pt x="747662" y="203225"/>
                </a:lnTo>
                <a:lnTo>
                  <a:pt x="742708" y="215652"/>
                </a:lnTo>
                <a:lnTo>
                  <a:pt x="737895" y="227215"/>
                </a:lnTo>
                <a:lnTo>
                  <a:pt x="736282" y="230759"/>
                </a:lnTo>
                <a:lnTo>
                  <a:pt x="733247" y="237934"/>
                </a:lnTo>
                <a:lnTo>
                  <a:pt x="730897" y="240995"/>
                </a:lnTo>
                <a:lnTo>
                  <a:pt x="728179" y="244576"/>
                </a:lnTo>
                <a:lnTo>
                  <a:pt x="721614" y="251053"/>
                </a:lnTo>
                <a:lnTo>
                  <a:pt x="717613" y="253085"/>
                </a:lnTo>
                <a:lnTo>
                  <a:pt x="713701" y="255066"/>
                </a:lnTo>
                <a:lnTo>
                  <a:pt x="704799" y="256933"/>
                </a:lnTo>
                <a:lnTo>
                  <a:pt x="700455" y="256476"/>
                </a:lnTo>
                <a:lnTo>
                  <a:pt x="695667" y="255943"/>
                </a:lnTo>
                <a:lnTo>
                  <a:pt x="686409" y="251942"/>
                </a:lnTo>
                <a:lnTo>
                  <a:pt x="682815" y="248754"/>
                </a:lnTo>
                <a:lnTo>
                  <a:pt x="680580" y="246735"/>
                </a:lnTo>
                <a:lnTo>
                  <a:pt x="679030" y="240347"/>
                </a:lnTo>
                <a:lnTo>
                  <a:pt x="675297" y="237045"/>
                </a:lnTo>
                <a:lnTo>
                  <a:pt x="671487" y="235280"/>
                </a:lnTo>
                <a:lnTo>
                  <a:pt x="667169" y="235127"/>
                </a:lnTo>
                <a:lnTo>
                  <a:pt x="662457" y="236905"/>
                </a:lnTo>
                <a:lnTo>
                  <a:pt x="660590" y="238340"/>
                </a:lnTo>
                <a:lnTo>
                  <a:pt x="656907" y="241198"/>
                </a:lnTo>
                <a:lnTo>
                  <a:pt x="652805" y="249948"/>
                </a:lnTo>
                <a:lnTo>
                  <a:pt x="650201" y="253809"/>
                </a:lnTo>
                <a:lnTo>
                  <a:pt x="647128" y="258343"/>
                </a:lnTo>
                <a:lnTo>
                  <a:pt x="642061" y="268401"/>
                </a:lnTo>
                <a:lnTo>
                  <a:pt x="637857" y="271945"/>
                </a:lnTo>
                <a:lnTo>
                  <a:pt x="634974" y="274358"/>
                </a:lnTo>
                <a:lnTo>
                  <a:pt x="627875" y="278130"/>
                </a:lnTo>
                <a:lnTo>
                  <a:pt x="619594" y="278320"/>
                </a:lnTo>
                <a:lnTo>
                  <a:pt x="611187" y="273926"/>
                </a:lnTo>
                <a:lnTo>
                  <a:pt x="607441" y="271462"/>
                </a:lnTo>
                <a:lnTo>
                  <a:pt x="603313" y="268706"/>
                </a:lnTo>
                <a:lnTo>
                  <a:pt x="597103" y="260756"/>
                </a:lnTo>
                <a:lnTo>
                  <a:pt x="593407" y="257416"/>
                </a:lnTo>
                <a:lnTo>
                  <a:pt x="592604" y="256695"/>
                </a:lnTo>
                <a:lnTo>
                  <a:pt x="582711" y="248115"/>
                </a:lnTo>
                <a:lnTo>
                  <a:pt x="572643" y="240512"/>
                </a:lnTo>
                <a:lnTo>
                  <a:pt x="570001" y="238874"/>
                </a:lnTo>
                <a:lnTo>
                  <a:pt x="564375" y="235877"/>
                </a:lnTo>
                <a:lnTo>
                  <a:pt x="561276" y="235458"/>
                </a:lnTo>
                <a:lnTo>
                  <a:pt x="558330" y="235026"/>
                </a:lnTo>
                <a:lnTo>
                  <a:pt x="552323" y="236270"/>
                </a:lnTo>
                <a:lnTo>
                  <a:pt x="549452" y="237134"/>
                </a:lnTo>
                <a:lnTo>
                  <a:pt x="543674" y="238848"/>
                </a:lnTo>
                <a:lnTo>
                  <a:pt x="533349" y="245237"/>
                </a:lnTo>
                <a:lnTo>
                  <a:pt x="527710" y="247281"/>
                </a:lnTo>
                <a:lnTo>
                  <a:pt x="524103" y="248577"/>
                </a:lnTo>
                <a:lnTo>
                  <a:pt x="516775" y="251180"/>
                </a:lnTo>
                <a:lnTo>
                  <a:pt x="509384" y="251104"/>
                </a:lnTo>
                <a:lnTo>
                  <a:pt x="501992" y="249491"/>
                </a:lnTo>
                <a:lnTo>
                  <a:pt x="499198" y="247281"/>
                </a:lnTo>
                <a:lnTo>
                  <a:pt x="495858" y="244627"/>
                </a:lnTo>
                <a:lnTo>
                  <a:pt x="493585" y="235673"/>
                </a:lnTo>
                <a:lnTo>
                  <a:pt x="490982" y="232321"/>
                </a:lnTo>
                <a:lnTo>
                  <a:pt x="489000" y="229730"/>
                </a:lnTo>
                <a:lnTo>
                  <a:pt x="484555" y="224624"/>
                </a:lnTo>
                <a:lnTo>
                  <a:pt x="481558" y="223367"/>
                </a:lnTo>
                <a:lnTo>
                  <a:pt x="478155" y="221919"/>
                </a:lnTo>
                <a:lnTo>
                  <a:pt x="470395" y="221805"/>
                </a:lnTo>
                <a:lnTo>
                  <a:pt x="466813" y="222643"/>
                </a:lnTo>
                <a:lnTo>
                  <a:pt x="464527" y="223177"/>
                </a:lnTo>
                <a:lnTo>
                  <a:pt x="460209" y="225513"/>
                </a:lnTo>
                <a:lnTo>
                  <a:pt x="458609" y="227215"/>
                </a:lnTo>
                <a:lnTo>
                  <a:pt x="455726" y="230314"/>
                </a:lnTo>
                <a:lnTo>
                  <a:pt x="453821" y="239039"/>
                </a:lnTo>
                <a:lnTo>
                  <a:pt x="451345" y="242455"/>
                </a:lnTo>
                <a:lnTo>
                  <a:pt x="449884" y="244513"/>
                </a:lnTo>
                <a:lnTo>
                  <a:pt x="446417" y="248424"/>
                </a:lnTo>
                <a:lnTo>
                  <a:pt x="444106" y="249453"/>
                </a:lnTo>
                <a:lnTo>
                  <a:pt x="440232" y="251180"/>
                </a:lnTo>
                <a:lnTo>
                  <a:pt x="431342" y="249770"/>
                </a:lnTo>
                <a:lnTo>
                  <a:pt x="427202" y="250672"/>
                </a:lnTo>
                <a:lnTo>
                  <a:pt x="424853" y="251180"/>
                </a:lnTo>
                <a:lnTo>
                  <a:pt x="420624" y="253746"/>
                </a:lnTo>
                <a:lnTo>
                  <a:pt x="418249" y="254050"/>
                </a:lnTo>
                <a:lnTo>
                  <a:pt x="414642" y="254508"/>
                </a:lnTo>
                <a:lnTo>
                  <a:pt x="407060" y="253949"/>
                </a:lnTo>
                <a:lnTo>
                  <a:pt x="403758" y="252374"/>
                </a:lnTo>
                <a:lnTo>
                  <a:pt x="399415" y="250291"/>
                </a:lnTo>
                <a:lnTo>
                  <a:pt x="393636" y="241985"/>
                </a:lnTo>
                <a:lnTo>
                  <a:pt x="389978" y="238823"/>
                </a:lnTo>
                <a:lnTo>
                  <a:pt x="386257" y="235623"/>
                </a:lnTo>
                <a:lnTo>
                  <a:pt x="378510" y="229501"/>
                </a:lnTo>
                <a:lnTo>
                  <a:pt x="374281" y="226999"/>
                </a:lnTo>
                <a:lnTo>
                  <a:pt x="371779" y="225501"/>
                </a:lnTo>
                <a:lnTo>
                  <a:pt x="366509" y="222796"/>
                </a:lnTo>
                <a:lnTo>
                  <a:pt x="363651" y="222161"/>
                </a:lnTo>
                <a:lnTo>
                  <a:pt x="359930" y="221348"/>
                </a:lnTo>
                <a:lnTo>
                  <a:pt x="352183" y="222796"/>
                </a:lnTo>
                <a:lnTo>
                  <a:pt x="348424" y="222161"/>
                </a:lnTo>
                <a:lnTo>
                  <a:pt x="344779" y="221551"/>
                </a:lnTo>
                <a:lnTo>
                  <a:pt x="338099" y="217538"/>
                </a:lnTo>
                <a:lnTo>
                  <a:pt x="334416" y="217322"/>
                </a:lnTo>
                <a:lnTo>
                  <a:pt x="331698" y="217157"/>
                </a:lnTo>
                <a:lnTo>
                  <a:pt x="326466" y="219265"/>
                </a:lnTo>
                <a:lnTo>
                  <a:pt x="323786" y="219748"/>
                </a:lnTo>
                <a:lnTo>
                  <a:pt x="319239" y="220522"/>
                </a:lnTo>
                <a:lnTo>
                  <a:pt x="310032" y="222072"/>
                </a:lnTo>
                <a:lnTo>
                  <a:pt x="305435" y="221919"/>
                </a:lnTo>
                <a:lnTo>
                  <a:pt x="299097" y="221729"/>
                </a:lnTo>
                <a:lnTo>
                  <a:pt x="285686" y="220992"/>
                </a:lnTo>
                <a:lnTo>
                  <a:pt x="280543" y="217322"/>
                </a:lnTo>
                <a:lnTo>
                  <a:pt x="278168" y="215620"/>
                </a:lnTo>
                <a:lnTo>
                  <a:pt x="275501" y="210019"/>
                </a:lnTo>
                <a:lnTo>
                  <a:pt x="274739" y="207175"/>
                </a:lnTo>
                <a:lnTo>
                  <a:pt x="274129" y="204838"/>
                </a:lnTo>
                <a:lnTo>
                  <a:pt x="276072" y="199542"/>
                </a:lnTo>
                <a:lnTo>
                  <a:pt x="273405" y="195465"/>
                </a:lnTo>
                <a:lnTo>
                  <a:pt x="268185" y="194195"/>
                </a:lnTo>
                <a:lnTo>
                  <a:pt x="263779" y="193192"/>
                </a:lnTo>
                <a:lnTo>
                  <a:pt x="259346" y="194437"/>
                </a:lnTo>
                <a:lnTo>
                  <a:pt x="255422" y="192125"/>
                </a:lnTo>
                <a:lnTo>
                  <a:pt x="254660" y="186016"/>
                </a:lnTo>
                <a:lnTo>
                  <a:pt x="252514" y="184721"/>
                </a:lnTo>
                <a:lnTo>
                  <a:pt x="249885" y="183108"/>
                </a:lnTo>
                <a:lnTo>
                  <a:pt x="243141" y="184835"/>
                </a:lnTo>
                <a:lnTo>
                  <a:pt x="240182" y="183984"/>
                </a:lnTo>
                <a:lnTo>
                  <a:pt x="238010" y="183337"/>
                </a:lnTo>
                <a:lnTo>
                  <a:pt x="234442" y="180073"/>
                </a:lnTo>
                <a:lnTo>
                  <a:pt x="232219" y="179628"/>
                </a:lnTo>
                <a:lnTo>
                  <a:pt x="229006" y="178993"/>
                </a:lnTo>
                <a:lnTo>
                  <a:pt x="222402" y="180492"/>
                </a:lnTo>
                <a:lnTo>
                  <a:pt x="219176" y="181089"/>
                </a:lnTo>
                <a:lnTo>
                  <a:pt x="215176" y="181825"/>
                </a:lnTo>
                <a:lnTo>
                  <a:pt x="207530" y="185356"/>
                </a:lnTo>
                <a:lnTo>
                  <a:pt x="203454" y="185204"/>
                </a:lnTo>
                <a:lnTo>
                  <a:pt x="200774" y="185077"/>
                </a:lnTo>
                <a:lnTo>
                  <a:pt x="196786" y="183642"/>
                </a:lnTo>
                <a:lnTo>
                  <a:pt x="193078" y="182079"/>
                </a:lnTo>
                <a:lnTo>
                  <a:pt x="0" y="235978"/>
                </a:lnTo>
                <a:lnTo>
                  <a:pt x="914" y="239204"/>
                </a:lnTo>
                <a:lnTo>
                  <a:pt x="723" y="244284"/>
                </a:lnTo>
                <a:lnTo>
                  <a:pt x="3276" y="248970"/>
                </a:lnTo>
                <a:lnTo>
                  <a:pt x="8953" y="251853"/>
                </a:lnTo>
                <a:lnTo>
                  <a:pt x="9575" y="254546"/>
                </a:lnTo>
                <a:lnTo>
                  <a:pt x="10363" y="257962"/>
                </a:lnTo>
                <a:lnTo>
                  <a:pt x="4152" y="264604"/>
                </a:lnTo>
                <a:lnTo>
                  <a:pt x="5232" y="267944"/>
                </a:lnTo>
                <a:lnTo>
                  <a:pt x="6540" y="272034"/>
                </a:lnTo>
                <a:lnTo>
                  <a:pt x="17068" y="274269"/>
                </a:lnTo>
                <a:lnTo>
                  <a:pt x="18986" y="278079"/>
                </a:lnTo>
                <a:lnTo>
                  <a:pt x="19773" y="279615"/>
                </a:lnTo>
                <a:lnTo>
                  <a:pt x="19837" y="283476"/>
                </a:lnTo>
                <a:lnTo>
                  <a:pt x="17678" y="287286"/>
                </a:lnTo>
                <a:lnTo>
                  <a:pt x="11239" y="288099"/>
                </a:lnTo>
                <a:lnTo>
                  <a:pt x="8597" y="292773"/>
                </a:lnTo>
                <a:lnTo>
                  <a:pt x="8572" y="298945"/>
                </a:lnTo>
                <a:lnTo>
                  <a:pt x="9944" y="301282"/>
                </a:lnTo>
                <a:lnTo>
                  <a:pt x="11772" y="304444"/>
                </a:lnTo>
                <a:lnTo>
                  <a:pt x="19583" y="306514"/>
                </a:lnTo>
                <a:lnTo>
                  <a:pt x="22618" y="308546"/>
                </a:lnTo>
                <a:lnTo>
                  <a:pt x="25082" y="310184"/>
                </a:lnTo>
                <a:lnTo>
                  <a:pt x="30251" y="313410"/>
                </a:lnTo>
                <a:lnTo>
                  <a:pt x="32054" y="315785"/>
                </a:lnTo>
                <a:lnTo>
                  <a:pt x="34277" y="318744"/>
                </a:lnTo>
                <a:lnTo>
                  <a:pt x="34645" y="327164"/>
                </a:lnTo>
                <a:lnTo>
                  <a:pt x="37477" y="329552"/>
                </a:lnTo>
                <a:lnTo>
                  <a:pt x="39814" y="331508"/>
                </a:lnTo>
                <a:lnTo>
                  <a:pt x="47523" y="329717"/>
                </a:lnTo>
                <a:lnTo>
                  <a:pt x="51384" y="334479"/>
                </a:lnTo>
                <a:lnTo>
                  <a:pt x="51231" y="341909"/>
                </a:lnTo>
                <a:lnTo>
                  <a:pt x="47993" y="346443"/>
                </a:lnTo>
                <a:lnTo>
                  <a:pt x="42468" y="348132"/>
                </a:lnTo>
                <a:lnTo>
                  <a:pt x="38049" y="347319"/>
                </a:lnTo>
                <a:lnTo>
                  <a:pt x="35712" y="341896"/>
                </a:lnTo>
                <a:lnTo>
                  <a:pt x="33845" y="342595"/>
                </a:lnTo>
                <a:lnTo>
                  <a:pt x="31191" y="343611"/>
                </a:lnTo>
                <a:lnTo>
                  <a:pt x="31305" y="351078"/>
                </a:lnTo>
                <a:lnTo>
                  <a:pt x="32054" y="353834"/>
                </a:lnTo>
                <a:lnTo>
                  <a:pt x="33045" y="357568"/>
                </a:lnTo>
                <a:lnTo>
                  <a:pt x="40068" y="362356"/>
                </a:lnTo>
                <a:lnTo>
                  <a:pt x="41833" y="365798"/>
                </a:lnTo>
                <a:lnTo>
                  <a:pt x="43903" y="369900"/>
                </a:lnTo>
                <a:lnTo>
                  <a:pt x="44627" y="379387"/>
                </a:lnTo>
                <a:lnTo>
                  <a:pt x="46532" y="383552"/>
                </a:lnTo>
                <a:lnTo>
                  <a:pt x="48132" y="387032"/>
                </a:lnTo>
                <a:lnTo>
                  <a:pt x="51803" y="394474"/>
                </a:lnTo>
                <a:lnTo>
                  <a:pt x="55232" y="396240"/>
                </a:lnTo>
                <a:lnTo>
                  <a:pt x="58877" y="398106"/>
                </a:lnTo>
                <a:lnTo>
                  <a:pt x="67500" y="395351"/>
                </a:lnTo>
                <a:lnTo>
                  <a:pt x="71551" y="395871"/>
                </a:lnTo>
                <a:lnTo>
                  <a:pt x="75476" y="396392"/>
                </a:lnTo>
                <a:lnTo>
                  <a:pt x="83108" y="398729"/>
                </a:lnTo>
                <a:lnTo>
                  <a:pt x="86753" y="400227"/>
                </a:lnTo>
                <a:lnTo>
                  <a:pt x="92278" y="402463"/>
                </a:lnTo>
                <a:lnTo>
                  <a:pt x="101866" y="410705"/>
                </a:lnTo>
                <a:lnTo>
                  <a:pt x="107784" y="411441"/>
                </a:lnTo>
                <a:lnTo>
                  <a:pt x="110477" y="411797"/>
                </a:lnTo>
                <a:lnTo>
                  <a:pt x="116611" y="411048"/>
                </a:lnTo>
                <a:lnTo>
                  <a:pt x="118300" y="408914"/>
                </a:lnTo>
                <a:lnTo>
                  <a:pt x="120357" y="406285"/>
                </a:lnTo>
                <a:lnTo>
                  <a:pt x="116535" y="398360"/>
                </a:lnTo>
                <a:lnTo>
                  <a:pt x="118300" y="395503"/>
                </a:lnTo>
                <a:lnTo>
                  <a:pt x="119481" y="393611"/>
                </a:lnTo>
                <a:lnTo>
                  <a:pt x="124282" y="390550"/>
                </a:lnTo>
                <a:lnTo>
                  <a:pt x="128498" y="392645"/>
                </a:lnTo>
                <a:lnTo>
                  <a:pt x="128003" y="398830"/>
                </a:lnTo>
                <a:lnTo>
                  <a:pt x="128193" y="404964"/>
                </a:lnTo>
                <a:lnTo>
                  <a:pt x="125437" y="412267"/>
                </a:lnTo>
                <a:lnTo>
                  <a:pt x="126276" y="415810"/>
                </a:lnTo>
                <a:lnTo>
                  <a:pt x="126873" y="418338"/>
                </a:lnTo>
                <a:lnTo>
                  <a:pt x="129578" y="423697"/>
                </a:lnTo>
                <a:lnTo>
                  <a:pt x="133819" y="425069"/>
                </a:lnTo>
                <a:lnTo>
                  <a:pt x="137160" y="422300"/>
                </a:lnTo>
                <a:lnTo>
                  <a:pt x="140995" y="421601"/>
                </a:lnTo>
                <a:lnTo>
                  <a:pt x="145669" y="420674"/>
                </a:lnTo>
                <a:lnTo>
                  <a:pt x="149313" y="423583"/>
                </a:lnTo>
                <a:lnTo>
                  <a:pt x="147447" y="430466"/>
                </a:lnTo>
                <a:lnTo>
                  <a:pt x="150952" y="433324"/>
                </a:lnTo>
                <a:lnTo>
                  <a:pt x="155194" y="432384"/>
                </a:lnTo>
                <a:lnTo>
                  <a:pt x="157086" y="432117"/>
                </a:lnTo>
                <a:lnTo>
                  <a:pt x="160147" y="431698"/>
                </a:lnTo>
                <a:lnTo>
                  <a:pt x="166230" y="427570"/>
                </a:lnTo>
                <a:lnTo>
                  <a:pt x="169024" y="428840"/>
                </a:lnTo>
                <a:lnTo>
                  <a:pt x="172123" y="430276"/>
                </a:lnTo>
                <a:lnTo>
                  <a:pt x="173545" y="438023"/>
                </a:lnTo>
                <a:lnTo>
                  <a:pt x="174828" y="441172"/>
                </a:lnTo>
                <a:lnTo>
                  <a:pt x="176936" y="446316"/>
                </a:lnTo>
                <a:lnTo>
                  <a:pt x="178676" y="457809"/>
                </a:lnTo>
                <a:lnTo>
                  <a:pt x="182079" y="462191"/>
                </a:lnTo>
                <a:lnTo>
                  <a:pt x="185343" y="466382"/>
                </a:lnTo>
                <a:lnTo>
                  <a:pt x="194754" y="472338"/>
                </a:lnTo>
                <a:lnTo>
                  <a:pt x="199847" y="473798"/>
                </a:lnTo>
                <a:lnTo>
                  <a:pt x="203860" y="474929"/>
                </a:lnTo>
                <a:lnTo>
                  <a:pt x="213893" y="476681"/>
                </a:lnTo>
                <a:lnTo>
                  <a:pt x="216522" y="473430"/>
                </a:lnTo>
                <a:lnTo>
                  <a:pt x="218312" y="471195"/>
                </a:lnTo>
                <a:lnTo>
                  <a:pt x="212521" y="464400"/>
                </a:lnTo>
                <a:lnTo>
                  <a:pt x="214337" y="462191"/>
                </a:lnTo>
                <a:lnTo>
                  <a:pt x="216471" y="459613"/>
                </a:lnTo>
                <a:lnTo>
                  <a:pt x="224599" y="461022"/>
                </a:lnTo>
                <a:lnTo>
                  <a:pt x="227736" y="462191"/>
                </a:lnTo>
                <a:lnTo>
                  <a:pt x="231355" y="463562"/>
                </a:lnTo>
                <a:lnTo>
                  <a:pt x="235724" y="471004"/>
                </a:lnTo>
                <a:lnTo>
                  <a:pt x="239344" y="472338"/>
                </a:lnTo>
                <a:lnTo>
                  <a:pt x="242150" y="473392"/>
                </a:lnTo>
                <a:lnTo>
                  <a:pt x="248462" y="471449"/>
                </a:lnTo>
                <a:lnTo>
                  <a:pt x="251294" y="472338"/>
                </a:lnTo>
                <a:lnTo>
                  <a:pt x="255003" y="473544"/>
                </a:lnTo>
                <a:lnTo>
                  <a:pt x="261721" y="478231"/>
                </a:lnTo>
                <a:lnTo>
                  <a:pt x="263994" y="481406"/>
                </a:lnTo>
                <a:lnTo>
                  <a:pt x="266534" y="484936"/>
                </a:lnTo>
                <a:lnTo>
                  <a:pt x="265887" y="495058"/>
                </a:lnTo>
                <a:lnTo>
                  <a:pt x="269049" y="498068"/>
                </a:lnTo>
                <a:lnTo>
                  <a:pt x="271500" y="500392"/>
                </a:lnTo>
                <a:lnTo>
                  <a:pt x="279819" y="498894"/>
                </a:lnTo>
                <a:lnTo>
                  <a:pt x="282105" y="501332"/>
                </a:lnTo>
                <a:lnTo>
                  <a:pt x="285191" y="504621"/>
                </a:lnTo>
                <a:lnTo>
                  <a:pt x="284949" y="514591"/>
                </a:lnTo>
                <a:lnTo>
                  <a:pt x="285369" y="519112"/>
                </a:lnTo>
                <a:lnTo>
                  <a:pt x="285724" y="523049"/>
                </a:lnTo>
                <a:lnTo>
                  <a:pt x="283121" y="531774"/>
                </a:lnTo>
                <a:lnTo>
                  <a:pt x="285369" y="535038"/>
                </a:lnTo>
                <a:lnTo>
                  <a:pt x="286791" y="537133"/>
                </a:lnTo>
                <a:lnTo>
                  <a:pt x="293357" y="536600"/>
                </a:lnTo>
                <a:lnTo>
                  <a:pt x="296125" y="540600"/>
                </a:lnTo>
                <a:lnTo>
                  <a:pt x="293522" y="546125"/>
                </a:lnTo>
                <a:lnTo>
                  <a:pt x="294792" y="548093"/>
                </a:lnTo>
                <a:lnTo>
                  <a:pt x="296468" y="550672"/>
                </a:lnTo>
                <a:lnTo>
                  <a:pt x="303974" y="550875"/>
                </a:lnTo>
                <a:lnTo>
                  <a:pt x="306031" y="553161"/>
                </a:lnTo>
                <a:lnTo>
                  <a:pt x="308043" y="556450"/>
                </a:lnTo>
                <a:lnTo>
                  <a:pt x="311627" y="569715"/>
                </a:lnTo>
                <a:lnTo>
                  <a:pt x="315074" y="581787"/>
                </a:lnTo>
                <a:lnTo>
                  <a:pt x="316039" y="583552"/>
                </a:lnTo>
                <a:lnTo>
                  <a:pt x="320205" y="585965"/>
                </a:lnTo>
                <a:lnTo>
                  <a:pt x="320078" y="592455"/>
                </a:lnTo>
                <a:lnTo>
                  <a:pt x="310502" y="597496"/>
                </a:lnTo>
                <a:lnTo>
                  <a:pt x="308190" y="601345"/>
                </a:lnTo>
                <a:lnTo>
                  <a:pt x="306679" y="603923"/>
                </a:lnTo>
                <a:lnTo>
                  <a:pt x="305574" y="609942"/>
                </a:lnTo>
                <a:lnTo>
                  <a:pt x="304203" y="612597"/>
                </a:lnTo>
                <a:lnTo>
                  <a:pt x="303060" y="614870"/>
                </a:lnTo>
                <a:lnTo>
                  <a:pt x="299173" y="618528"/>
                </a:lnTo>
                <a:lnTo>
                  <a:pt x="298411" y="620915"/>
                </a:lnTo>
                <a:lnTo>
                  <a:pt x="297497" y="623887"/>
                </a:lnTo>
                <a:lnTo>
                  <a:pt x="296748" y="630669"/>
                </a:lnTo>
                <a:lnTo>
                  <a:pt x="298411" y="633260"/>
                </a:lnTo>
                <a:lnTo>
                  <a:pt x="300189" y="636028"/>
                </a:lnTo>
                <a:lnTo>
                  <a:pt x="307390" y="637311"/>
                </a:lnTo>
                <a:lnTo>
                  <a:pt x="310375" y="638708"/>
                </a:lnTo>
                <a:lnTo>
                  <a:pt x="313829" y="640308"/>
                </a:lnTo>
                <a:lnTo>
                  <a:pt x="321360" y="642607"/>
                </a:lnTo>
                <a:lnTo>
                  <a:pt x="324154" y="645210"/>
                </a:lnTo>
                <a:lnTo>
                  <a:pt x="326580" y="647484"/>
                </a:lnTo>
                <a:lnTo>
                  <a:pt x="327914" y="654964"/>
                </a:lnTo>
                <a:lnTo>
                  <a:pt x="330669" y="656818"/>
                </a:lnTo>
                <a:lnTo>
                  <a:pt x="333171" y="658482"/>
                </a:lnTo>
                <a:lnTo>
                  <a:pt x="339623" y="658329"/>
                </a:lnTo>
                <a:lnTo>
                  <a:pt x="344843" y="658228"/>
                </a:lnTo>
                <a:lnTo>
                  <a:pt x="349173" y="656361"/>
                </a:lnTo>
                <a:lnTo>
                  <a:pt x="351320" y="656818"/>
                </a:lnTo>
                <a:lnTo>
                  <a:pt x="354406" y="657440"/>
                </a:lnTo>
                <a:lnTo>
                  <a:pt x="358825" y="662851"/>
                </a:lnTo>
                <a:lnTo>
                  <a:pt x="361848" y="663702"/>
                </a:lnTo>
                <a:lnTo>
                  <a:pt x="364464" y="664425"/>
                </a:lnTo>
                <a:lnTo>
                  <a:pt x="370522" y="664946"/>
                </a:lnTo>
                <a:lnTo>
                  <a:pt x="374256" y="662190"/>
                </a:lnTo>
                <a:lnTo>
                  <a:pt x="373570" y="657021"/>
                </a:lnTo>
                <a:lnTo>
                  <a:pt x="375246" y="656082"/>
                </a:lnTo>
                <a:lnTo>
                  <a:pt x="377837" y="654634"/>
                </a:lnTo>
                <a:lnTo>
                  <a:pt x="383882" y="658393"/>
                </a:lnTo>
                <a:lnTo>
                  <a:pt x="386854" y="658622"/>
                </a:lnTo>
                <a:lnTo>
                  <a:pt x="390017" y="658876"/>
                </a:lnTo>
                <a:lnTo>
                  <a:pt x="397090" y="659930"/>
                </a:lnTo>
                <a:lnTo>
                  <a:pt x="401040" y="656666"/>
                </a:lnTo>
                <a:lnTo>
                  <a:pt x="399808" y="651497"/>
                </a:lnTo>
                <a:lnTo>
                  <a:pt x="402844" y="649109"/>
                </a:lnTo>
                <a:lnTo>
                  <a:pt x="407327" y="649312"/>
                </a:lnTo>
                <a:lnTo>
                  <a:pt x="408952" y="650303"/>
                </a:lnTo>
                <a:lnTo>
                  <a:pt x="411492" y="651827"/>
                </a:lnTo>
                <a:lnTo>
                  <a:pt x="412127" y="658901"/>
                </a:lnTo>
                <a:lnTo>
                  <a:pt x="416509" y="662571"/>
                </a:lnTo>
                <a:lnTo>
                  <a:pt x="423227" y="661873"/>
                </a:lnTo>
                <a:lnTo>
                  <a:pt x="426440" y="666076"/>
                </a:lnTo>
                <a:lnTo>
                  <a:pt x="424840" y="671703"/>
                </a:lnTo>
                <a:lnTo>
                  <a:pt x="425259" y="674204"/>
                </a:lnTo>
                <a:lnTo>
                  <a:pt x="425831" y="677481"/>
                </a:lnTo>
                <a:lnTo>
                  <a:pt x="426948" y="684491"/>
                </a:lnTo>
                <a:lnTo>
                  <a:pt x="431126" y="688835"/>
                </a:lnTo>
                <a:lnTo>
                  <a:pt x="437489" y="688619"/>
                </a:lnTo>
                <a:lnTo>
                  <a:pt x="441261" y="692353"/>
                </a:lnTo>
                <a:lnTo>
                  <a:pt x="442595" y="697725"/>
                </a:lnTo>
                <a:lnTo>
                  <a:pt x="443026" y="700290"/>
                </a:lnTo>
                <a:lnTo>
                  <a:pt x="443788" y="705053"/>
                </a:lnTo>
                <a:lnTo>
                  <a:pt x="444296" y="715124"/>
                </a:lnTo>
                <a:lnTo>
                  <a:pt x="442302" y="719505"/>
                </a:lnTo>
                <a:lnTo>
                  <a:pt x="441477" y="721321"/>
                </a:lnTo>
                <a:lnTo>
                  <a:pt x="437210" y="723074"/>
                </a:lnTo>
                <a:lnTo>
                  <a:pt x="436499" y="724954"/>
                </a:lnTo>
                <a:lnTo>
                  <a:pt x="435394" y="727824"/>
                </a:lnTo>
                <a:lnTo>
                  <a:pt x="436448" y="734390"/>
                </a:lnTo>
                <a:lnTo>
                  <a:pt x="437578" y="737273"/>
                </a:lnTo>
                <a:lnTo>
                  <a:pt x="438772" y="740283"/>
                </a:lnTo>
                <a:lnTo>
                  <a:pt x="444042" y="744588"/>
                </a:lnTo>
                <a:lnTo>
                  <a:pt x="445541" y="747407"/>
                </a:lnTo>
                <a:lnTo>
                  <a:pt x="446811" y="749782"/>
                </a:lnTo>
                <a:lnTo>
                  <a:pt x="447281" y="755370"/>
                </a:lnTo>
                <a:lnTo>
                  <a:pt x="449935" y="759155"/>
                </a:lnTo>
                <a:lnTo>
                  <a:pt x="454393" y="760437"/>
                </a:lnTo>
                <a:lnTo>
                  <a:pt x="454977" y="762266"/>
                </a:lnTo>
                <a:lnTo>
                  <a:pt x="455815" y="764882"/>
                </a:lnTo>
                <a:lnTo>
                  <a:pt x="453605" y="770763"/>
                </a:lnTo>
                <a:lnTo>
                  <a:pt x="449465" y="775208"/>
                </a:lnTo>
                <a:lnTo>
                  <a:pt x="441363" y="774839"/>
                </a:lnTo>
                <a:lnTo>
                  <a:pt x="439394" y="777494"/>
                </a:lnTo>
                <a:lnTo>
                  <a:pt x="436968" y="780770"/>
                </a:lnTo>
                <a:lnTo>
                  <a:pt x="440778" y="790575"/>
                </a:lnTo>
                <a:lnTo>
                  <a:pt x="438315" y="793800"/>
                </a:lnTo>
                <a:lnTo>
                  <a:pt x="436626" y="796010"/>
                </a:lnTo>
                <a:lnTo>
                  <a:pt x="430149" y="795959"/>
                </a:lnTo>
                <a:lnTo>
                  <a:pt x="426173" y="798461"/>
                </a:lnTo>
                <a:lnTo>
                  <a:pt x="422846" y="801001"/>
                </a:lnTo>
                <a:lnTo>
                  <a:pt x="422363" y="802868"/>
                </a:lnTo>
                <a:lnTo>
                  <a:pt x="421411" y="806615"/>
                </a:lnTo>
                <a:lnTo>
                  <a:pt x="424611" y="814463"/>
                </a:lnTo>
                <a:lnTo>
                  <a:pt x="426707" y="817727"/>
                </a:lnTo>
                <a:lnTo>
                  <a:pt x="428574" y="820635"/>
                </a:lnTo>
                <a:lnTo>
                  <a:pt x="435432" y="823810"/>
                </a:lnTo>
                <a:lnTo>
                  <a:pt x="437222" y="826770"/>
                </a:lnTo>
                <a:lnTo>
                  <a:pt x="439293" y="830224"/>
                </a:lnTo>
                <a:lnTo>
                  <a:pt x="437667" y="839939"/>
                </a:lnTo>
                <a:lnTo>
                  <a:pt x="440855" y="842378"/>
                </a:lnTo>
                <a:lnTo>
                  <a:pt x="443014" y="844029"/>
                </a:lnTo>
                <a:lnTo>
                  <a:pt x="449351" y="840676"/>
                </a:lnTo>
                <a:lnTo>
                  <a:pt x="454253" y="843445"/>
                </a:lnTo>
                <a:lnTo>
                  <a:pt x="454660" y="851573"/>
                </a:lnTo>
                <a:lnTo>
                  <a:pt x="457517" y="852157"/>
                </a:lnTo>
                <a:lnTo>
                  <a:pt x="459422" y="852538"/>
                </a:lnTo>
                <a:lnTo>
                  <a:pt x="462191" y="848715"/>
                </a:lnTo>
                <a:lnTo>
                  <a:pt x="465201" y="846175"/>
                </a:lnTo>
                <a:lnTo>
                  <a:pt x="467487" y="842060"/>
                </a:lnTo>
                <a:lnTo>
                  <a:pt x="471017" y="841971"/>
                </a:lnTo>
                <a:lnTo>
                  <a:pt x="472757" y="845400"/>
                </a:lnTo>
                <a:lnTo>
                  <a:pt x="474192" y="845985"/>
                </a:lnTo>
                <a:lnTo>
                  <a:pt x="478129" y="847636"/>
                </a:lnTo>
                <a:lnTo>
                  <a:pt x="487972" y="844664"/>
                </a:lnTo>
                <a:lnTo>
                  <a:pt x="491223" y="847432"/>
                </a:lnTo>
                <a:lnTo>
                  <a:pt x="494131" y="849922"/>
                </a:lnTo>
                <a:lnTo>
                  <a:pt x="492963" y="858964"/>
                </a:lnTo>
                <a:lnTo>
                  <a:pt x="494842" y="862291"/>
                </a:lnTo>
                <a:lnTo>
                  <a:pt x="495973" y="864311"/>
                </a:lnTo>
                <a:lnTo>
                  <a:pt x="500240" y="866825"/>
                </a:lnTo>
                <a:lnTo>
                  <a:pt x="501357" y="868832"/>
                </a:lnTo>
                <a:lnTo>
                  <a:pt x="503250" y="872159"/>
                </a:lnTo>
                <a:lnTo>
                  <a:pt x="502018" y="881265"/>
                </a:lnTo>
                <a:lnTo>
                  <a:pt x="504990" y="883691"/>
                </a:lnTo>
                <a:lnTo>
                  <a:pt x="507034" y="885342"/>
                </a:lnTo>
                <a:lnTo>
                  <a:pt x="512902" y="884389"/>
                </a:lnTo>
                <a:lnTo>
                  <a:pt x="515505" y="884047"/>
                </a:lnTo>
                <a:lnTo>
                  <a:pt x="520928" y="883310"/>
                </a:lnTo>
                <a:lnTo>
                  <a:pt x="531812" y="880364"/>
                </a:lnTo>
                <a:lnTo>
                  <a:pt x="536524" y="877519"/>
                </a:lnTo>
                <a:lnTo>
                  <a:pt x="539927" y="875461"/>
                </a:lnTo>
                <a:lnTo>
                  <a:pt x="544334" y="868337"/>
                </a:lnTo>
                <a:lnTo>
                  <a:pt x="547763" y="866292"/>
                </a:lnTo>
                <a:lnTo>
                  <a:pt x="549960" y="864984"/>
                </a:lnTo>
                <a:lnTo>
                  <a:pt x="555256" y="862241"/>
                </a:lnTo>
                <a:lnTo>
                  <a:pt x="559612" y="864412"/>
                </a:lnTo>
                <a:lnTo>
                  <a:pt x="558927" y="870712"/>
                </a:lnTo>
                <a:lnTo>
                  <a:pt x="562571" y="873353"/>
                </a:lnTo>
                <a:lnTo>
                  <a:pt x="567702" y="873683"/>
                </a:lnTo>
                <a:lnTo>
                  <a:pt x="570623" y="871689"/>
                </a:lnTo>
                <a:lnTo>
                  <a:pt x="570725" y="868578"/>
                </a:lnTo>
                <a:lnTo>
                  <a:pt x="572147" y="865657"/>
                </a:lnTo>
                <a:lnTo>
                  <a:pt x="573430" y="861199"/>
                </a:lnTo>
                <a:lnTo>
                  <a:pt x="577519" y="860437"/>
                </a:lnTo>
                <a:lnTo>
                  <a:pt x="581520" y="864260"/>
                </a:lnTo>
                <a:lnTo>
                  <a:pt x="582536" y="866292"/>
                </a:lnTo>
                <a:lnTo>
                  <a:pt x="583869" y="868959"/>
                </a:lnTo>
                <a:lnTo>
                  <a:pt x="580555" y="876020"/>
                </a:lnTo>
                <a:lnTo>
                  <a:pt x="584327" y="880198"/>
                </a:lnTo>
                <a:lnTo>
                  <a:pt x="591096" y="881113"/>
                </a:lnTo>
                <a:lnTo>
                  <a:pt x="594448" y="878052"/>
                </a:lnTo>
                <a:lnTo>
                  <a:pt x="592315" y="873467"/>
                </a:lnTo>
                <a:lnTo>
                  <a:pt x="593051" y="871728"/>
                </a:lnTo>
                <a:lnTo>
                  <a:pt x="594194" y="869073"/>
                </a:lnTo>
                <a:lnTo>
                  <a:pt x="599808" y="866190"/>
                </a:lnTo>
                <a:lnTo>
                  <a:pt x="602894" y="861415"/>
                </a:lnTo>
                <a:lnTo>
                  <a:pt x="602792" y="854887"/>
                </a:lnTo>
                <a:lnTo>
                  <a:pt x="606844" y="851903"/>
                </a:lnTo>
                <a:lnTo>
                  <a:pt x="611962" y="852055"/>
                </a:lnTo>
                <a:lnTo>
                  <a:pt x="614070" y="852881"/>
                </a:lnTo>
                <a:lnTo>
                  <a:pt x="617067" y="854062"/>
                </a:lnTo>
                <a:lnTo>
                  <a:pt x="620318" y="860450"/>
                </a:lnTo>
                <a:lnTo>
                  <a:pt x="623138" y="861949"/>
                </a:lnTo>
                <a:lnTo>
                  <a:pt x="636569" y="865494"/>
                </a:lnTo>
                <a:lnTo>
                  <a:pt x="649236" y="867003"/>
                </a:lnTo>
                <a:lnTo>
                  <a:pt x="655193" y="867625"/>
                </a:lnTo>
                <a:lnTo>
                  <a:pt x="667346" y="868794"/>
                </a:lnTo>
                <a:lnTo>
                  <a:pt x="673150" y="867371"/>
                </a:lnTo>
                <a:lnTo>
                  <a:pt x="675754" y="866749"/>
                </a:lnTo>
                <a:lnTo>
                  <a:pt x="679894" y="862164"/>
                </a:lnTo>
                <a:lnTo>
                  <a:pt x="682574" y="862291"/>
                </a:lnTo>
                <a:lnTo>
                  <a:pt x="685304" y="862444"/>
                </a:lnTo>
                <a:lnTo>
                  <a:pt x="689940" y="866305"/>
                </a:lnTo>
                <a:lnTo>
                  <a:pt x="693534" y="870902"/>
                </a:lnTo>
                <a:lnTo>
                  <a:pt x="693559" y="878128"/>
                </a:lnTo>
                <a:lnTo>
                  <a:pt x="698131" y="881773"/>
                </a:lnTo>
                <a:lnTo>
                  <a:pt x="704126" y="881761"/>
                </a:lnTo>
                <a:lnTo>
                  <a:pt x="706856" y="881507"/>
                </a:lnTo>
                <a:lnTo>
                  <a:pt x="711225" y="881113"/>
                </a:lnTo>
                <a:lnTo>
                  <a:pt x="719201" y="876769"/>
                </a:lnTo>
                <a:lnTo>
                  <a:pt x="723531" y="876058"/>
                </a:lnTo>
                <a:lnTo>
                  <a:pt x="726744" y="875563"/>
                </a:lnTo>
                <a:lnTo>
                  <a:pt x="733552" y="877303"/>
                </a:lnTo>
                <a:lnTo>
                  <a:pt x="736574" y="876058"/>
                </a:lnTo>
                <a:lnTo>
                  <a:pt x="739381" y="874941"/>
                </a:lnTo>
                <a:lnTo>
                  <a:pt x="742505" y="868908"/>
                </a:lnTo>
                <a:lnTo>
                  <a:pt x="745261" y="867740"/>
                </a:lnTo>
                <a:lnTo>
                  <a:pt x="748106" y="866533"/>
                </a:lnTo>
                <a:lnTo>
                  <a:pt x="754659" y="866444"/>
                </a:lnTo>
                <a:lnTo>
                  <a:pt x="757580" y="867371"/>
                </a:lnTo>
                <a:lnTo>
                  <a:pt x="760069" y="868146"/>
                </a:lnTo>
                <a:lnTo>
                  <a:pt x="763384" y="872959"/>
                </a:lnTo>
                <a:lnTo>
                  <a:pt x="768273" y="874064"/>
                </a:lnTo>
                <a:lnTo>
                  <a:pt x="773823" y="873569"/>
                </a:lnTo>
                <a:lnTo>
                  <a:pt x="777252" y="869429"/>
                </a:lnTo>
                <a:lnTo>
                  <a:pt x="774357" y="862596"/>
                </a:lnTo>
                <a:lnTo>
                  <a:pt x="775360" y="859764"/>
                </a:lnTo>
                <a:lnTo>
                  <a:pt x="776605" y="856246"/>
                </a:lnTo>
                <a:lnTo>
                  <a:pt x="782040" y="850722"/>
                </a:lnTo>
                <a:lnTo>
                  <a:pt x="784783" y="848169"/>
                </a:lnTo>
                <a:lnTo>
                  <a:pt x="788174" y="844969"/>
                </a:lnTo>
                <a:lnTo>
                  <a:pt x="795540" y="838733"/>
                </a:lnTo>
                <a:lnTo>
                  <a:pt x="799998" y="837298"/>
                </a:lnTo>
                <a:lnTo>
                  <a:pt x="802678" y="836434"/>
                </a:lnTo>
                <a:lnTo>
                  <a:pt x="808609" y="836295"/>
                </a:lnTo>
                <a:lnTo>
                  <a:pt x="811237" y="837298"/>
                </a:lnTo>
                <a:lnTo>
                  <a:pt x="813130" y="838022"/>
                </a:lnTo>
                <a:lnTo>
                  <a:pt x="815441" y="842086"/>
                </a:lnTo>
                <a:lnTo>
                  <a:pt x="817372" y="842721"/>
                </a:lnTo>
                <a:lnTo>
                  <a:pt x="821613" y="844143"/>
                </a:lnTo>
                <a:lnTo>
                  <a:pt x="830961" y="842784"/>
                </a:lnTo>
                <a:lnTo>
                  <a:pt x="835152" y="841286"/>
                </a:lnTo>
                <a:lnTo>
                  <a:pt x="838276" y="840155"/>
                </a:lnTo>
                <a:lnTo>
                  <a:pt x="844042" y="836320"/>
                </a:lnTo>
                <a:lnTo>
                  <a:pt x="846010" y="833666"/>
                </a:lnTo>
                <a:lnTo>
                  <a:pt x="847915" y="831138"/>
                </a:lnTo>
                <a:lnTo>
                  <a:pt x="847763" y="823937"/>
                </a:lnTo>
                <a:lnTo>
                  <a:pt x="850011" y="821728"/>
                </a:lnTo>
                <a:lnTo>
                  <a:pt x="852766" y="818972"/>
                </a:lnTo>
                <a:lnTo>
                  <a:pt x="861974" y="819619"/>
                </a:lnTo>
                <a:lnTo>
                  <a:pt x="864857" y="817003"/>
                </a:lnTo>
                <a:lnTo>
                  <a:pt x="867740" y="814425"/>
                </a:lnTo>
                <a:lnTo>
                  <a:pt x="869899" y="806551"/>
                </a:lnTo>
                <a:lnTo>
                  <a:pt x="871029" y="802868"/>
                </a:lnTo>
                <a:lnTo>
                  <a:pt x="872185" y="799160"/>
                </a:lnTo>
                <a:lnTo>
                  <a:pt x="871651" y="790778"/>
                </a:lnTo>
                <a:lnTo>
                  <a:pt x="873925" y="787628"/>
                </a:lnTo>
                <a:lnTo>
                  <a:pt x="877277" y="783056"/>
                </a:lnTo>
                <a:lnTo>
                  <a:pt x="889304" y="780173"/>
                </a:lnTo>
                <a:lnTo>
                  <a:pt x="893864" y="776782"/>
                </a:lnTo>
                <a:lnTo>
                  <a:pt x="895553" y="775487"/>
                </a:lnTo>
                <a:lnTo>
                  <a:pt x="898207" y="772147"/>
                </a:lnTo>
                <a:lnTo>
                  <a:pt x="902030" y="768934"/>
                </a:lnTo>
                <a:lnTo>
                  <a:pt x="906437" y="764717"/>
                </a:lnTo>
                <a:lnTo>
                  <a:pt x="909269" y="764095"/>
                </a:lnTo>
                <a:lnTo>
                  <a:pt x="910717" y="763765"/>
                </a:lnTo>
                <a:lnTo>
                  <a:pt x="914158" y="763993"/>
                </a:lnTo>
                <a:lnTo>
                  <a:pt x="916292" y="766851"/>
                </a:lnTo>
                <a:lnTo>
                  <a:pt x="914438" y="771436"/>
                </a:lnTo>
                <a:lnTo>
                  <a:pt x="914133" y="773506"/>
                </a:lnTo>
                <a:lnTo>
                  <a:pt x="913790" y="776338"/>
                </a:lnTo>
                <a:lnTo>
                  <a:pt x="911529" y="782015"/>
                </a:lnTo>
                <a:lnTo>
                  <a:pt x="912342" y="784758"/>
                </a:lnTo>
                <a:lnTo>
                  <a:pt x="912939" y="786803"/>
                </a:lnTo>
                <a:lnTo>
                  <a:pt x="915962" y="790422"/>
                </a:lnTo>
                <a:lnTo>
                  <a:pt x="920457" y="791895"/>
                </a:lnTo>
                <a:lnTo>
                  <a:pt x="925766" y="789749"/>
                </a:lnTo>
                <a:lnTo>
                  <a:pt x="930554" y="788123"/>
                </a:lnTo>
                <a:lnTo>
                  <a:pt x="934643" y="785291"/>
                </a:lnTo>
                <a:lnTo>
                  <a:pt x="939469" y="784186"/>
                </a:lnTo>
                <a:lnTo>
                  <a:pt x="944892" y="783513"/>
                </a:lnTo>
                <a:lnTo>
                  <a:pt x="949464" y="786028"/>
                </a:lnTo>
                <a:lnTo>
                  <a:pt x="950531" y="792353"/>
                </a:lnTo>
                <a:lnTo>
                  <a:pt x="952728" y="793800"/>
                </a:lnTo>
                <a:lnTo>
                  <a:pt x="956449" y="796239"/>
                </a:lnTo>
                <a:lnTo>
                  <a:pt x="966025" y="795235"/>
                </a:lnTo>
                <a:lnTo>
                  <a:pt x="970318" y="796353"/>
                </a:lnTo>
                <a:lnTo>
                  <a:pt x="973912" y="797267"/>
                </a:lnTo>
                <a:lnTo>
                  <a:pt x="981875" y="798741"/>
                </a:lnTo>
                <a:lnTo>
                  <a:pt x="984288" y="801598"/>
                </a:lnTo>
                <a:lnTo>
                  <a:pt x="985672" y="803275"/>
                </a:lnTo>
                <a:lnTo>
                  <a:pt x="985901" y="807948"/>
                </a:lnTo>
                <a:lnTo>
                  <a:pt x="985926" y="812406"/>
                </a:lnTo>
                <a:lnTo>
                  <a:pt x="984199" y="816876"/>
                </a:lnTo>
                <a:lnTo>
                  <a:pt x="984415" y="822363"/>
                </a:lnTo>
                <a:lnTo>
                  <a:pt x="985507" y="829043"/>
                </a:lnTo>
                <a:lnTo>
                  <a:pt x="988961" y="833183"/>
                </a:lnTo>
                <a:lnTo>
                  <a:pt x="993457" y="836117"/>
                </a:lnTo>
                <a:lnTo>
                  <a:pt x="997673" y="834453"/>
                </a:lnTo>
                <a:lnTo>
                  <a:pt x="998740" y="828929"/>
                </a:lnTo>
                <a:lnTo>
                  <a:pt x="998956" y="826604"/>
                </a:lnTo>
                <a:lnTo>
                  <a:pt x="999210" y="823595"/>
                </a:lnTo>
                <a:lnTo>
                  <a:pt x="995299" y="817613"/>
                </a:lnTo>
                <a:lnTo>
                  <a:pt x="996429" y="814819"/>
                </a:lnTo>
                <a:lnTo>
                  <a:pt x="997153" y="813003"/>
                </a:lnTo>
                <a:lnTo>
                  <a:pt x="1001026" y="810882"/>
                </a:lnTo>
                <a:lnTo>
                  <a:pt x="1004963" y="810031"/>
                </a:lnTo>
                <a:lnTo>
                  <a:pt x="1009319" y="810717"/>
                </a:lnTo>
                <a:lnTo>
                  <a:pt x="1013371" y="813041"/>
                </a:lnTo>
                <a:lnTo>
                  <a:pt x="1016203" y="817689"/>
                </a:lnTo>
                <a:lnTo>
                  <a:pt x="1019225" y="822413"/>
                </a:lnTo>
                <a:lnTo>
                  <a:pt x="1022184" y="827697"/>
                </a:lnTo>
                <a:lnTo>
                  <a:pt x="1022883" y="830592"/>
                </a:lnTo>
                <a:lnTo>
                  <a:pt x="1023581" y="833589"/>
                </a:lnTo>
                <a:lnTo>
                  <a:pt x="1022248" y="839901"/>
                </a:lnTo>
                <a:lnTo>
                  <a:pt x="1022883" y="842924"/>
                </a:lnTo>
                <a:lnTo>
                  <a:pt x="1023442" y="845578"/>
                </a:lnTo>
                <a:lnTo>
                  <a:pt x="1024966" y="851382"/>
                </a:lnTo>
                <a:lnTo>
                  <a:pt x="1029601" y="854456"/>
                </a:lnTo>
                <a:lnTo>
                  <a:pt x="1035951" y="854024"/>
                </a:lnTo>
                <a:lnTo>
                  <a:pt x="1038644" y="853071"/>
                </a:lnTo>
                <a:lnTo>
                  <a:pt x="1041590" y="852017"/>
                </a:lnTo>
                <a:lnTo>
                  <a:pt x="1045997" y="847267"/>
                </a:lnTo>
                <a:lnTo>
                  <a:pt x="1049883" y="843495"/>
                </a:lnTo>
                <a:lnTo>
                  <a:pt x="1052347" y="839495"/>
                </a:lnTo>
                <a:lnTo>
                  <a:pt x="1056347" y="836726"/>
                </a:lnTo>
                <a:lnTo>
                  <a:pt x="1061300" y="834148"/>
                </a:lnTo>
                <a:lnTo>
                  <a:pt x="1065568" y="834872"/>
                </a:lnTo>
                <a:lnTo>
                  <a:pt x="1067523" y="838784"/>
                </a:lnTo>
                <a:lnTo>
                  <a:pt x="1071270" y="839482"/>
                </a:lnTo>
                <a:lnTo>
                  <a:pt x="1075016" y="836879"/>
                </a:lnTo>
                <a:lnTo>
                  <a:pt x="1078941" y="836269"/>
                </a:lnTo>
                <a:lnTo>
                  <a:pt x="1082878" y="835939"/>
                </a:lnTo>
                <a:lnTo>
                  <a:pt x="1086827" y="837336"/>
                </a:lnTo>
                <a:lnTo>
                  <a:pt x="1089621" y="841527"/>
                </a:lnTo>
                <a:lnTo>
                  <a:pt x="1091742" y="842378"/>
                </a:lnTo>
                <a:lnTo>
                  <a:pt x="1095032" y="843686"/>
                </a:lnTo>
                <a:lnTo>
                  <a:pt x="1102398" y="844118"/>
                </a:lnTo>
                <a:lnTo>
                  <a:pt x="1105877" y="843470"/>
                </a:lnTo>
                <a:lnTo>
                  <a:pt x="1108798" y="842899"/>
                </a:lnTo>
                <a:lnTo>
                  <a:pt x="1114907" y="840676"/>
                </a:lnTo>
                <a:lnTo>
                  <a:pt x="1116571" y="838212"/>
                </a:lnTo>
                <a:lnTo>
                  <a:pt x="1119174" y="834313"/>
                </a:lnTo>
                <a:lnTo>
                  <a:pt x="1116126" y="823912"/>
                </a:lnTo>
                <a:lnTo>
                  <a:pt x="1117828" y="819531"/>
                </a:lnTo>
                <a:lnTo>
                  <a:pt x="1118831" y="817003"/>
                </a:lnTo>
                <a:lnTo>
                  <a:pt x="1122235" y="812215"/>
                </a:lnTo>
                <a:lnTo>
                  <a:pt x="1124699" y="811022"/>
                </a:lnTo>
                <a:lnTo>
                  <a:pt x="1127925" y="809472"/>
                </a:lnTo>
                <a:lnTo>
                  <a:pt x="1135481" y="810526"/>
                </a:lnTo>
                <a:lnTo>
                  <a:pt x="1139012" y="811022"/>
                </a:lnTo>
                <a:lnTo>
                  <a:pt x="1142136" y="811441"/>
                </a:lnTo>
                <a:lnTo>
                  <a:pt x="1148016" y="814171"/>
                </a:lnTo>
                <a:lnTo>
                  <a:pt x="1151166" y="814463"/>
                </a:lnTo>
                <a:lnTo>
                  <a:pt x="1153490" y="814666"/>
                </a:lnTo>
                <a:lnTo>
                  <a:pt x="1158659" y="815111"/>
                </a:lnTo>
                <a:lnTo>
                  <a:pt x="1161719" y="812380"/>
                </a:lnTo>
                <a:lnTo>
                  <a:pt x="1162138" y="808405"/>
                </a:lnTo>
                <a:lnTo>
                  <a:pt x="1161503" y="804316"/>
                </a:lnTo>
                <a:lnTo>
                  <a:pt x="1157249" y="800722"/>
                </a:lnTo>
                <a:lnTo>
                  <a:pt x="1157046" y="795896"/>
                </a:lnTo>
                <a:lnTo>
                  <a:pt x="1159103" y="790549"/>
                </a:lnTo>
                <a:lnTo>
                  <a:pt x="1163650" y="788301"/>
                </a:lnTo>
                <a:lnTo>
                  <a:pt x="1169149" y="790460"/>
                </a:lnTo>
                <a:lnTo>
                  <a:pt x="1173988" y="792911"/>
                </a:lnTo>
                <a:lnTo>
                  <a:pt x="1177137" y="798855"/>
                </a:lnTo>
                <a:lnTo>
                  <a:pt x="1179995" y="799236"/>
                </a:lnTo>
                <a:lnTo>
                  <a:pt x="1182420" y="799592"/>
                </a:lnTo>
                <a:lnTo>
                  <a:pt x="1186510" y="795616"/>
                </a:lnTo>
                <a:lnTo>
                  <a:pt x="1188847" y="794893"/>
                </a:lnTo>
                <a:lnTo>
                  <a:pt x="1191844" y="793953"/>
                </a:lnTo>
                <a:lnTo>
                  <a:pt x="1198092" y="792822"/>
                </a:lnTo>
                <a:lnTo>
                  <a:pt x="1201191" y="793076"/>
                </a:lnTo>
                <a:lnTo>
                  <a:pt x="1203375" y="793267"/>
                </a:lnTo>
                <a:lnTo>
                  <a:pt x="1207960" y="794270"/>
                </a:lnTo>
                <a:lnTo>
                  <a:pt x="1209509" y="795807"/>
                </a:lnTo>
                <a:lnTo>
                  <a:pt x="1212138" y="798385"/>
                </a:lnTo>
                <a:lnTo>
                  <a:pt x="1212113" y="806729"/>
                </a:lnTo>
                <a:lnTo>
                  <a:pt x="1214221" y="809752"/>
                </a:lnTo>
                <a:lnTo>
                  <a:pt x="1215923" y="812177"/>
                </a:lnTo>
                <a:lnTo>
                  <a:pt x="1220685" y="816178"/>
                </a:lnTo>
                <a:lnTo>
                  <a:pt x="1223479" y="817181"/>
                </a:lnTo>
                <a:lnTo>
                  <a:pt x="1226769" y="818324"/>
                </a:lnTo>
                <a:lnTo>
                  <a:pt x="1234160" y="816000"/>
                </a:lnTo>
                <a:lnTo>
                  <a:pt x="1237411" y="817181"/>
                </a:lnTo>
                <a:lnTo>
                  <a:pt x="1241386" y="818642"/>
                </a:lnTo>
                <a:lnTo>
                  <a:pt x="1246492" y="826185"/>
                </a:lnTo>
                <a:lnTo>
                  <a:pt x="1250302" y="828052"/>
                </a:lnTo>
                <a:lnTo>
                  <a:pt x="1254328" y="830021"/>
                </a:lnTo>
                <a:lnTo>
                  <a:pt x="1264031" y="829487"/>
                </a:lnTo>
                <a:lnTo>
                  <a:pt x="1267879" y="831875"/>
                </a:lnTo>
                <a:lnTo>
                  <a:pt x="1269415" y="832802"/>
                </a:lnTo>
                <a:lnTo>
                  <a:pt x="1272171" y="835685"/>
                </a:lnTo>
                <a:lnTo>
                  <a:pt x="1272616" y="839025"/>
                </a:lnTo>
                <a:lnTo>
                  <a:pt x="1270012" y="841705"/>
                </a:lnTo>
                <a:lnTo>
                  <a:pt x="1269682" y="845185"/>
                </a:lnTo>
                <a:lnTo>
                  <a:pt x="1270177" y="849515"/>
                </a:lnTo>
                <a:lnTo>
                  <a:pt x="1273708" y="852297"/>
                </a:lnTo>
                <a:lnTo>
                  <a:pt x="1279499" y="850074"/>
                </a:lnTo>
                <a:lnTo>
                  <a:pt x="1281988" y="850709"/>
                </a:lnTo>
                <a:lnTo>
                  <a:pt x="1285684" y="851801"/>
                </a:lnTo>
                <a:lnTo>
                  <a:pt x="1287068" y="854964"/>
                </a:lnTo>
                <a:lnTo>
                  <a:pt x="1283931" y="859345"/>
                </a:lnTo>
                <a:lnTo>
                  <a:pt x="1283639" y="861580"/>
                </a:lnTo>
                <a:lnTo>
                  <a:pt x="1283258" y="864603"/>
                </a:lnTo>
                <a:lnTo>
                  <a:pt x="1282598" y="871042"/>
                </a:lnTo>
                <a:lnTo>
                  <a:pt x="1283995" y="873721"/>
                </a:lnTo>
                <a:lnTo>
                  <a:pt x="1285417" y="876414"/>
                </a:lnTo>
                <a:lnTo>
                  <a:pt x="1290866" y="880097"/>
                </a:lnTo>
                <a:lnTo>
                  <a:pt x="1293787" y="880960"/>
                </a:lnTo>
                <a:lnTo>
                  <a:pt x="1296047" y="881646"/>
                </a:lnTo>
                <a:lnTo>
                  <a:pt x="1301165" y="881595"/>
                </a:lnTo>
                <a:lnTo>
                  <a:pt x="1304658" y="879576"/>
                </a:lnTo>
                <a:lnTo>
                  <a:pt x="1306842" y="876490"/>
                </a:lnTo>
                <a:lnTo>
                  <a:pt x="1307223" y="872642"/>
                </a:lnTo>
                <a:lnTo>
                  <a:pt x="1303972" y="868972"/>
                </a:lnTo>
                <a:lnTo>
                  <a:pt x="1303147" y="864616"/>
                </a:lnTo>
                <a:lnTo>
                  <a:pt x="1302308" y="859358"/>
                </a:lnTo>
                <a:lnTo>
                  <a:pt x="1305407" y="856361"/>
                </a:lnTo>
                <a:lnTo>
                  <a:pt x="1310309" y="856792"/>
                </a:lnTo>
                <a:lnTo>
                  <a:pt x="1313713" y="858672"/>
                </a:lnTo>
                <a:lnTo>
                  <a:pt x="1314869" y="862672"/>
                </a:lnTo>
                <a:lnTo>
                  <a:pt x="1316075" y="864120"/>
                </a:lnTo>
                <a:lnTo>
                  <a:pt x="1318285" y="866787"/>
                </a:lnTo>
                <a:lnTo>
                  <a:pt x="1322882" y="872642"/>
                </a:lnTo>
                <a:lnTo>
                  <a:pt x="1326222" y="873531"/>
                </a:lnTo>
                <a:lnTo>
                  <a:pt x="1328737" y="874217"/>
                </a:lnTo>
                <a:lnTo>
                  <a:pt x="1333754" y="870851"/>
                </a:lnTo>
                <a:lnTo>
                  <a:pt x="1336357" y="871181"/>
                </a:lnTo>
                <a:lnTo>
                  <a:pt x="1337932" y="871372"/>
                </a:lnTo>
                <a:lnTo>
                  <a:pt x="1340942" y="872883"/>
                </a:lnTo>
                <a:lnTo>
                  <a:pt x="1341996" y="874077"/>
                </a:lnTo>
                <a:lnTo>
                  <a:pt x="1344320" y="876769"/>
                </a:lnTo>
                <a:lnTo>
                  <a:pt x="1344510" y="884821"/>
                </a:lnTo>
                <a:lnTo>
                  <a:pt x="1346885" y="887488"/>
                </a:lnTo>
                <a:lnTo>
                  <a:pt x="1348613" y="889444"/>
                </a:lnTo>
                <a:lnTo>
                  <a:pt x="1353680" y="892060"/>
                </a:lnTo>
                <a:lnTo>
                  <a:pt x="1356309" y="892213"/>
                </a:lnTo>
                <a:lnTo>
                  <a:pt x="1359230" y="892352"/>
                </a:lnTo>
                <a:lnTo>
                  <a:pt x="1364564" y="889050"/>
                </a:lnTo>
                <a:lnTo>
                  <a:pt x="1367358" y="888034"/>
                </a:lnTo>
                <a:lnTo>
                  <a:pt x="1370203" y="887006"/>
                </a:lnTo>
                <a:lnTo>
                  <a:pt x="1375765" y="884364"/>
                </a:lnTo>
                <a:lnTo>
                  <a:pt x="1378750" y="884047"/>
                </a:lnTo>
                <a:lnTo>
                  <a:pt x="1382395" y="883678"/>
                </a:lnTo>
                <a:lnTo>
                  <a:pt x="1390789" y="883196"/>
                </a:lnTo>
                <a:lnTo>
                  <a:pt x="1393266" y="885875"/>
                </a:lnTo>
                <a:lnTo>
                  <a:pt x="1394574" y="887285"/>
                </a:lnTo>
                <a:lnTo>
                  <a:pt x="1394726" y="892048"/>
                </a:lnTo>
                <a:lnTo>
                  <a:pt x="1392440" y="895375"/>
                </a:lnTo>
                <a:lnTo>
                  <a:pt x="1387576" y="895350"/>
                </a:lnTo>
                <a:lnTo>
                  <a:pt x="1385646" y="896175"/>
                </a:lnTo>
                <a:lnTo>
                  <a:pt x="1383017" y="897356"/>
                </a:lnTo>
                <a:lnTo>
                  <a:pt x="1376616" y="899248"/>
                </a:lnTo>
                <a:lnTo>
                  <a:pt x="1375676" y="901979"/>
                </a:lnTo>
                <a:lnTo>
                  <a:pt x="1374952" y="904087"/>
                </a:lnTo>
                <a:lnTo>
                  <a:pt x="1377010" y="909218"/>
                </a:lnTo>
                <a:lnTo>
                  <a:pt x="1378953" y="910323"/>
                </a:lnTo>
                <a:lnTo>
                  <a:pt x="1382496" y="912342"/>
                </a:lnTo>
                <a:lnTo>
                  <a:pt x="1391196" y="908837"/>
                </a:lnTo>
                <a:lnTo>
                  <a:pt x="1395082" y="907605"/>
                </a:lnTo>
                <a:lnTo>
                  <a:pt x="1398422" y="906526"/>
                </a:lnTo>
                <a:lnTo>
                  <a:pt x="1404226" y="901230"/>
                </a:lnTo>
                <a:lnTo>
                  <a:pt x="1407769" y="901433"/>
                </a:lnTo>
                <a:lnTo>
                  <a:pt x="1410716" y="901611"/>
                </a:lnTo>
                <a:lnTo>
                  <a:pt x="1416253" y="905217"/>
                </a:lnTo>
                <a:lnTo>
                  <a:pt x="1417739" y="907770"/>
                </a:lnTo>
                <a:lnTo>
                  <a:pt x="1419123" y="910221"/>
                </a:lnTo>
                <a:lnTo>
                  <a:pt x="1417294" y="916317"/>
                </a:lnTo>
                <a:lnTo>
                  <a:pt x="1418094" y="919022"/>
                </a:lnTo>
                <a:lnTo>
                  <a:pt x="1419288" y="923036"/>
                </a:lnTo>
                <a:lnTo>
                  <a:pt x="1423301" y="930986"/>
                </a:lnTo>
                <a:lnTo>
                  <a:pt x="1426794" y="933335"/>
                </a:lnTo>
                <a:lnTo>
                  <a:pt x="1429727" y="935304"/>
                </a:lnTo>
                <a:lnTo>
                  <a:pt x="1438465" y="932980"/>
                </a:lnTo>
                <a:lnTo>
                  <a:pt x="1440738" y="935685"/>
                </a:lnTo>
                <a:lnTo>
                  <a:pt x="1442097" y="937285"/>
                </a:lnTo>
                <a:lnTo>
                  <a:pt x="1440091" y="942047"/>
                </a:lnTo>
                <a:lnTo>
                  <a:pt x="1440738" y="944041"/>
                </a:lnTo>
                <a:lnTo>
                  <a:pt x="1441653" y="946797"/>
                </a:lnTo>
                <a:lnTo>
                  <a:pt x="1444713" y="953490"/>
                </a:lnTo>
                <a:lnTo>
                  <a:pt x="1450492" y="953414"/>
                </a:lnTo>
                <a:lnTo>
                  <a:pt x="1451825" y="945730"/>
                </a:lnTo>
                <a:lnTo>
                  <a:pt x="1454162" y="944041"/>
                </a:lnTo>
                <a:lnTo>
                  <a:pt x="1457159" y="941793"/>
                </a:lnTo>
                <a:lnTo>
                  <a:pt x="1465135" y="937755"/>
                </a:lnTo>
                <a:lnTo>
                  <a:pt x="1468475" y="939482"/>
                </a:lnTo>
                <a:lnTo>
                  <a:pt x="1471993" y="941362"/>
                </a:lnTo>
                <a:lnTo>
                  <a:pt x="1472488" y="950785"/>
                </a:lnTo>
                <a:lnTo>
                  <a:pt x="1473187" y="954709"/>
                </a:lnTo>
                <a:lnTo>
                  <a:pt x="1473974" y="959421"/>
                </a:lnTo>
                <a:lnTo>
                  <a:pt x="1473911" y="973747"/>
                </a:lnTo>
                <a:lnTo>
                  <a:pt x="1254709" y="1321244"/>
                </a:lnTo>
                <a:lnTo>
                  <a:pt x="1261516" y="1324013"/>
                </a:lnTo>
                <a:lnTo>
                  <a:pt x="1263878" y="1324622"/>
                </a:lnTo>
                <a:lnTo>
                  <a:pt x="1266532" y="1325295"/>
                </a:lnTo>
                <a:lnTo>
                  <a:pt x="1272362" y="1324927"/>
                </a:lnTo>
                <a:lnTo>
                  <a:pt x="1274762" y="1326299"/>
                </a:lnTo>
                <a:lnTo>
                  <a:pt x="1277670" y="1328013"/>
                </a:lnTo>
                <a:lnTo>
                  <a:pt x="1280160" y="1335468"/>
                </a:lnTo>
                <a:lnTo>
                  <a:pt x="1283220" y="1336929"/>
                </a:lnTo>
                <a:lnTo>
                  <a:pt x="1286319" y="1338427"/>
                </a:lnTo>
                <a:lnTo>
                  <a:pt x="1293520" y="1336827"/>
                </a:lnTo>
                <a:lnTo>
                  <a:pt x="1299946" y="1337030"/>
                </a:lnTo>
                <a:lnTo>
                  <a:pt x="1306055" y="1336636"/>
                </a:lnTo>
                <a:lnTo>
                  <a:pt x="1308823" y="1337678"/>
                </a:lnTo>
                <a:lnTo>
                  <a:pt x="1313738" y="1339507"/>
                </a:lnTo>
                <a:lnTo>
                  <a:pt x="1320469" y="1348905"/>
                </a:lnTo>
                <a:lnTo>
                  <a:pt x="1325499" y="1350479"/>
                </a:lnTo>
                <a:lnTo>
                  <a:pt x="1329880" y="1351838"/>
                </a:lnTo>
                <a:lnTo>
                  <a:pt x="1339684" y="1351457"/>
                </a:lnTo>
                <a:lnTo>
                  <a:pt x="1343850" y="1349514"/>
                </a:lnTo>
                <a:lnTo>
                  <a:pt x="1345659" y="1348401"/>
                </a:lnTo>
                <a:lnTo>
                  <a:pt x="1354469" y="1338316"/>
                </a:lnTo>
                <a:lnTo>
                  <a:pt x="1362925" y="1328953"/>
                </a:lnTo>
                <a:lnTo>
                  <a:pt x="1368234" y="1325600"/>
                </a:lnTo>
                <a:lnTo>
                  <a:pt x="1380591" y="1321320"/>
                </a:lnTo>
                <a:lnTo>
                  <a:pt x="1392732" y="1321181"/>
                </a:lnTo>
                <a:lnTo>
                  <a:pt x="1404378" y="1324876"/>
                </a:lnTo>
                <a:lnTo>
                  <a:pt x="1409344" y="1328000"/>
                </a:lnTo>
                <a:lnTo>
                  <a:pt x="1414880" y="1332481"/>
                </a:lnTo>
                <a:lnTo>
                  <a:pt x="1424383" y="1342811"/>
                </a:lnTo>
                <a:lnTo>
                  <a:pt x="1431798" y="1352651"/>
                </a:lnTo>
                <a:lnTo>
                  <a:pt x="1436218" y="1361664"/>
                </a:lnTo>
                <a:lnTo>
                  <a:pt x="1441433" y="1374862"/>
                </a:lnTo>
                <a:lnTo>
                  <a:pt x="1447012" y="1385506"/>
                </a:lnTo>
                <a:lnTo>
                  <a:pt x="1450162" y="1389494"/>
                </a:lnTo>
                <a:lnTo>
                  <a:pt x="1459357" y="1394523"/>
                </a:lnTo>
                <a:lnTo>
                  <a:pt x="1462963" y="1398079"/>
                </a:lnTo>
                <a:lnTo>
                  <a:pt x="1466270" y="1401500"/>
                </a:lnTo>
                <a:lnTo>
                  <a:pt x="1474924" y="1411455"/>
                </a:lnTo>
                <a:lnTo>
                  <a:pt x="1483734" y="1422461"/>
                </a:lnTo>
                <a:lnTo>
                  <a:pt x="1490764" y="1431899"/>
                </a:lnTo>
                <a:lnTo>
                  <a:pt x="1492510" y="1434384"/>
                </a:lnTo>
                <a:lnTo>
                  <a:pt x="1496616" y="1440561"/>
                </a:lnTo>
                <a:lnTo>
                  <a:pt x="1502165" y="1449959"/>
                </a:lnTo>
                <a:lnTo>
                  <a:pt x="1512646" y="1468399"/>
                </a:lnTo>
                <a:lnTo>
                  <a:pt x="1596580" y="1017778"/>
                </a:lnTo>
                <a:lnTo>
                  <a:pt x="1680667" y="566216"/>
                </a:lnTo>
                <a:lnTo>
                  <a:pt x="1679727" y="552856"/>
                </a:lnTo>
                <a:lnTo>
                  <a:pt x="1680298" y="548436"/>
                </a:lnTo>
                <a:lnTo>
                  <a:pt x="1680718" y="545185"/>
                </a:lnTo>
                <a:lnTo>
                  <a:pt x="1683359" y="539013"/>
                </a:lnTo>
                <a:lnTo>
                  <a:pt x="1683931" y="535749"/>
                </a:lnTo>
                <a:lnTo>
                  <a:pt x="1684947" y="529983"/>
                </a:lnTo>
                <a:lnTo>
                  <a:pt x="1682737" y="517537"/>
                </a:lnTo>
                <a:lnTo>
                  <a:pt x="1685556" y="512394"/>
                </a:lnTo>
                <a:lnTo>
                  <a:pt x="1686915" y="509917"/>
                </a:lnTo>
                <a:lnTo>
                  <a:pt x="1692859" y="507885"/>
                </a:lnTo>
                <a:lnTo>
                  <a:pt x="1696224" y="503631"/>
                </a:lnTo>
                <a:lnTo>
                  <a:pt x="1698358" y="4986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5841970" y="4315463"/>
            <a:ext cx="1159703" cy="1001181"/>
          </a:xfrm>
          <a:custGeom>
            <a:avLst/>
            <a:gdLst/>
            <a:ahLst/>
            <a:cxnLst/>
            <a:rect l="l" t="t" r="r" b="b"/>
            <a:pathLst>
              <a:path w="1700898" h="1468399">
                <a:moveTo>
                  <a:pt x="1696974" y="410565"/>
                </a:moveTo>
                <a:lnTo>
                  <a:pt x="1698193" y="412750"/>
                </a:lnTo>
                <a:lnTo>
                  <a:pt x="1700898" y="417296"/>
                </a:lnTo>
                <a:lnTo>
                  <a:pt x="1700784" y="419798"/>
                </a:lnTo>
                <a:lnTo>
                  <a:pt x="1700593" y="423176"/>
                </a:lnTo>
                <a:lnTo>
                  <a:pt x="1695704" y="428637"/>
                </a:lnTo>
                <a:lnTo>
                  <a:pt x="1694434" y="431761"/>
                </a:lnTo>
                <a:lnTo>
                  <a:pt x="1692884" y="435533"/>
                </a:lnTo>
                <a:lnTo>
                  <a:pt x="1690141" y="443293"/>
                </a:lnTo>
                <a:lnTo>
                  <a:pt x="1689722" y="447332"/>
                </a:lnTo>
                <a:lnTo>
                  <a:pt x="1689328" y="451002"/>
                </a:lnTo>
                <a:lnTo>
                  <a:pt x="1690192" y="458419"/>
                </a:lnTo>
                <a:lnTo>
                  <a:pt x="1690966" y="462013"/>
                </a:lnTo>
                <a:lnTo>
                  <a:pt x="1691982" y="466534"/>
                </a:lnTo>
                <a:lnTo>
                  <a:pt x="1696326" y="474878"/>
                </a:lnTo>
                <a:lnTo>
                  <a:pt x="1697316" y="479425"/>
                </a:lnTo>
                <a:lnTo>
                  <a:pt x="1698244" y="483489"/>
                </a:lnTo>
                <a:lnTo>
                  <a:pt x="1699450" y="491947"/>
                </a:lnTo>
                <a:lnTo>
                  <a:pt x="1698790" y="496074"/>
                </a:lnTo>
                <a:lnTo>
                  <a:pt x="1698358" y="498665"/>
                </a:lnTo>
                <a:lnTo>
                  <a:pt x="1696224" y="503631"/>
                </a:lnTo>
                <a:lnTo>
                  <a:pt x="1694586" y="505688"/>
                </a:lnTo>
                <a:lnTo>
                  <a:pt x="1692859" y="507885"/>
                </a:lnTo>
                <a:lnTo>
                  <a:pt x="1686915" y="509917"/>
                </a:lnTo>
                <a:lnTo>
                  <a:pt x="1685556" y="512394"/>
                </a:lnTo>
                <a:lnTo>
                  <a:pt x="1682737" y="517537"/>
                </a:lnTo>
                <a:lnTo>
                  <a:pt x="1684947" y="529983"/>
                </a:lnTo>
                <a:lnTo>
                  <a:pt x="1683931" y="535749"/>
                </a:lnTo>
                <a:lnTo>
                  <a:pt x="1683359" y="539013"/>
                </a:lnTo>
                <a:lnTo>
                  <a:pt x="1680718" y="545185"/>
                </a:lnTo>
                <a:lnTo>
                  <a:pt x="1680298" y="548436"/>
                </a:lnTo>
                <a:lnTo>
                  <a:pt x="1679727" y="552856"/>
                </a:lnTo>
                <a:lnTo>
                  <a:pt x="1680667" y="566216"/>
                </a:lnTo>
                <a:lnTo>
                  <a:pt x="1596580" y="1017778"/>
                </a:lnTo>
                <a:lnTo>
                  <a:pt x="1512646" y="1468399"/>
                </a:lnTo>
                <a:lnTo>
                  <a:pt x="1502165" y="1449959"/>
                </a:lnTo>
                <a:lnTo>
                  <a:pt x="1496616" y="1440561"/>
                </a:lnTo>
                <a:lnTo>
                  <a:pt x="1492510" y="1434384"/>
                </a:lnTo>
                <a:lnTo>
                  <a:pt x="1490764" y="1431899"/>
                </a:lnTo>
                <a:lnTo>
                  <a:pt x="1483734" y="1422461"/>
                </a:lnTo>
                <a:lnTo>
                  <a:pt x="1474924" y="1411455"/>
                </a:lnTo>
                <a:lnTo>
                  <a:pt x="1466270" y="1401500"/>
                </a:lnTo>
                <a:lnTo>
                  <a:pt x="1462963" y="1398079"/>
                </a:lnTo>
                <a:lnTo>
                  <a:pt x="1459357" y="1394523"/>
                </a:lnTo>
                <a:lnTo>
                  <a:pt x="1450162" y="1389494"/>
                </a:lnTo>
                <a:lnTo>
                  <a:pt x="1447012" y="1385506"/>
                </a:lnTo>
                <a:lnTo>
                  <a:pt x="1441433" y="1374862"/>
                </a:lnTo>
                <a:lnTo>
                  <a:pt x="1436218" y="1361664"/>
                </a:lnTo>
                <a:lnTo>
                  <a:pt x="1431798" y="1352651"/>
                </a:lnTo>
                <a:lnTo>
                  <a:pt x="1424383" y="1342811"/>
                </a:lnTo>
                <a:lnTo>
                  <a:pt x="1414880" y="1332481"/>
                </a:lnTo>
                <a:lnTo>
                  <a:pt x="1409344" y="1328000"/>
                </a:lnTo>
                <a:lnTo>
                  <a:pt x="1404378" y="1324876"/>
                </a:lnTo>
                <a:lnTo>
                  <a:pt x="1392732" y="1321181"/>
                </a:lnTo>
                <a:lnTo>
                  <a:pt x="1386878" y="1321244"/>
                </a:lnTo>
                <a:lnTo>
                  <a:pt x="1380591" y="1321320"/>
                </a:lnTo>
                <a:lnTo>
                  <a:pt x="1368234" y="1325600"/>
                </a:lnTo>
                <a:lnTo>
                  <a:pt x="1362925" y="1328953"/>
                </a:lnTo>
                <a:lnTo>
                  <a:pt x="1354469" y="1338316"/>
                </a:lnTo>
                <a:lnTo>
                  <a:pt x="1345659" y="1348401"/>
                </a:lnTo>
                <a:lnTo>
                  <a:pt x="1343850" y="1349514"/>
                </a:lnTo>
                <a:lnTo>
                  <a:pt x="1339684" y="1351457"/>
                </a:lnTo>
                <a:lnTo>
                  <a:pt x="1329880" y="1351838"/>
                </a:lnTo>
                <a:lnTo>
                  <a:pt x="1325499" y="1350479"/>
                </a:lnTo>
                <a:lnTo>
                  <a:pt x="1320469" y="1348905"/>
                </a:lnTo>
                <a:lnTo>
                  <a:pt x="1313738" y="1339507"/>
                </a:lnTo>
                <a:lnTo>
                  <a:pt x="1308823" y="1337678"/>
                </a:lnTo>
                <a:lnTo>
                  <a:pt x="1306055" y="1336636"/>
                </a:lnTo>
                <a:lnTo>
                  <a:pt x="1299946" y="1337030"/>
                </a:lnTo>
                <a:lnTo>
                  <a:pt x="1296987" y="1336929"/>
                </a:lnTo>
                <a:lnTo>
                  <a:pt x="1293520" y="1336827"/>
                </a:lnTo>
                <a:lnTo>
                  <a:pt x="1286319" y="1338427"/>
                </a:lnTo>
                <a:lnTo>
                  <a:pt x="1283220" y="1336929"/>
                </a:lnTo>
                <a:lnTo>
                  <a:pt x="1280160" y="1335468"/>
                </a:lnTo>
                <a:lnTo>
                  <a:pt x="1277670" y="1328013"/>
                </a:lnTo>
                <a:lnTo>
                  <a:pt x="1274762" y="1326299"/>
                </a:lnTo>
                <a:lnTo>
                  <a:pt x="1272362" y="1324927"/>
                </a:lnTo>
                <a:lnTo>
                  <a:pt x="1266532" y="1325295"/>
                </a:lnTo>
                <a:lnTo>
                  <a:pt x="1263878" y="1324622"/>
                </a:lnTo>
                <a:lnTo>
                  <a:pt x="1261516" y="1324013"/>
                </a:lnTo>
                <a:lnTo>
                  <a:pt x="1254709" y="1321244"/>
                </a:lnTo>
                <a:lnTo>
                  <a:pt x="1473911" y="973747"/>
                </a:lnTo>
                <a:lnTo>
                  <a:pt x="1473974" y="959421"/>
                </a:lnTo>
                <a:lnTo>
                  <a:pt x="1473187" y="954709"/>
                </a:lnTo>
                <a:lnTo>
                  <a:pt x="1472488" y="950785"/>
                </a:lnTo>
                <a:lnTo>
                  <a:pt x="1471993" y="941362"/>
                </a:lnTo>
                <a:lnTo>
                  <a:pt x="1468475" y="939482"/>
                </a:lnTo>
                <a:lnTo>
                  <a:pt x="1465135" y="937755"/>
                </a:lnTo>
                <a:lnTo>
                  <a:pt x="1457159" y="941793"/>
                </a:lnTo>
                <a:lnTo>
                  <a:pt x="1454162" y="944041"/>
                </a:lnTo>
                <a:lnTo>
                  <a:pt x="1451825" y="945730"/>
                </a:lnTo>
                <a:lnTo>
                  <a:pt x="1450492" y="953414"/>
                </a:lnTo>
                <a:lnTo>
                  <a:pt x="1447609" y="953452"/>
                </a:lnTo>
                <a:lnTo>
                  <a:pt x="1444713" y="953490"/>
                </a:lnTo>
                <a:lnTo>
                  <a:pt x="1441653" y="946797"/>
                </a:lnTo>
                <a:lnTo>
                  <a:pt x="1440738" y="944041"/>
                </a:lnTo>
                <a:lnTo>
                  <a:pt x="1440091" y="942047"/>
                </a:lnTo>
                <a:lnTo>
                  <a:pt x="1442097" y="937285"/>
                </a:lnTo>
                <a:lnTo>
                  <a:pt x="1440738" y="935685"/>
                </a:lnTo>
                <a:lnTo>
                  <a:pt x="1438465" y="932980"/>
                </a:lnTo>
                <a:lnTo>
                  <a:pt x="1429727" y="935304"/>
                </a:lnTo>
                <a:lnTo>
                  <a:pt x="1426794" y="933335"/>
                </a:lnTo>
                <a:lnTo>
                  <a:pt x="1423301" y="930986"/>
                </a:lnTo>
                <a:lnTo>
                  <a:pt x="1419288" y="923036"/>
                </a:lnTo>
                <a:lnTo>
                  <a:pt x="1418094" y="919022"/>
                </a:lnTo>
                <a:lnTo>
                  <a:pt x="1417294" y="916317"/>
                </a:lnTo>
                <a:lnTo>
                  <a:pt x="1419123" y="910221"/>
                </a:lnTo>
                <a:lnTo>
                  <a:pt x="1417739" y="907770"/>
                </a:lnTo>
                <a:lnTo>
                  <a:pt x="1416253" y="905217"/>
                </a:lnTo>
                <a:lnTo>
                  <a:pt x="1410716" y="901611"/>
                </a:lnTo>
                <a:lnTo>
                  <a:pt x="1407769" y="901433"/>
                </a:lnTo>
                <a:lnTo>
                  <a:pt x="1404226" y="901230"/>
                </a:lnTo>
                <a:lnTo>
                  <a:pt x="1398422" y="906526"/>
                </a:lnTo>
                <a:lnTo>
                  <a:pt x="1395082" y="907605"/>
                </a:lnTo>
                <a:lnTo>
                  <a:pt x="1391196" y="908837"/>
                </a:lnTo>
                <a:lnTo>
                  <a:pt x="1382496" y="912342"/>
                </a:lnTo>
                <a:lnTo>
                  <a:pt x="1378953" y="910323"/>
                </a:lnTo>
                <a:lnTo>
                  <a:pt x="1377010" y="909218"/>
                </a:lnTo>
                <a:lnTo>
                  <a:pt x="1374952" y="904087"/>
                </a:lnTo>
                <a:lnTo>
                  <a:pt x="1375676" y="901979"/>
                </a:lnTo>
                <a:lnTo>
                  <a:pt x="1376616" y="899248"/>
                </a:lnTo>
                <a:lnTo>
                  <a:pt x="1383017" y="897356"/>
                </a:lnTo>
                <a:lnTo>
                  <a:pt x="1385646" y="896175"/>
                </a:lnTo>
                <a:lnTo>
                  <a:pt x="1387576" y="895350"/>
                </a:lnTo>
                <a:lnTo>
                  <a:pt x="1392440" y="895375"/>
                </a:lnTo>
                <a:lnTo>
                  <a:pt x="1393609" y="893648"/>
                </a:lnTo>
                <a:lnTo>
                  <a:pt x="1394726" y="892048"/>
                </a:lnTo>
                <a:lnTo>
                  <a:pt x="1394574" y="887285"/>
                </a:lnTo>
                <a:lnTo>
                  <a:pt x="1393266" y="885875"/>
                </a:lnTo>
                <a:lnTo>
                  <a:pt x="1390789" y="883196"/>
                </a:lnTo>
                <a:lnTo>
                  <a:pt x="1382395" y="883678"/>
                </a:lnTo>
                <a:lnTo>
                  <a:pt x="1378750" y="884047"/>
                </a:lnTo>
                <a:lnTo>
                  <a:pt x="1375765" y="884364"/>
                </a:lnTo>
                <a:lnTo>
                  <a:pt x="1370203" y="887006"/>
                </a:lnTo>
                <a:lnTo>
                  <a:pt x="1367358" y="888034"/>
                </a:lnTo>
                <a:lnTo>
                  <a:pt x="1364564" y="889050"/>
                </a:lnTo>
                <a:lnTo>
                  <a:pt x="1359230" y="892352"/>
                </a:lnTo>
                <a:lnTo>
                  <a:pt x="1356309" y="892213"/>
                </a:lnTo>
                <a:lnTo>
                  <a:pt x="1353680" y="892060"/>
                </a:lnTo>
                <a:lnTo>
                  <a:pt x="1348613" y="889444"/>
                </a:lnTo>
                <a:lnTo>
                  <a:pt x="1346885" y="887488"/>
                </a:lnTo>
                <a:lnTo>
                  <a:pt x="1344510" y="884821"/>
                </a:lnTo>
                <a:lnTo>
                  <a:pt x="1344320" y="876769"/>
                </a:lnTo>
                <a:lnTo>
                  <a:pt x="1341996" y="874077"/>
                </a:lnTo>
                <a:lnTo>
                  <a:pt x="1340942" y="872883"/>
                </a:lnTo>
                <a:lnTo>
                  <a:pt x="1337932" y="871372"/>
                </a:lnTo>
                <a:lnTo>
                  <a:pt x="1336357" y="871181"/>
                </a:lnTo>
                <a:lnTo>
                  <a:pt x="1333754" y="870851"/>
                </a:lnTo>
                <a:lnTo>
                  <a:pt x="1328737" y="874217"/>
                </a:lnTo>
                <a:lnTo>
                  <a:pt x="1326222" y="873531"/>
                </a:lnTo>
                <a:lnTo>
                  <a:pt x="1322882" y="872642"/>
                </a:lnTo>
                <a:lnTo>
                  <a:pt x="1318285" y="866787"/>
                </a:lnTo>
                <a:lnTo>
                  <a:pt x="1316075" y="864120"/>
                </a:lnTo>
                <a:lnTo>
                  <a:pt x="1314869" y="862672"/>
                </a:lnTo>
                <a:lnTo>
                  <a:pt x="1313713" y="858672"/>
                </a:lnTo>
                <a:lnTo>
                  <a:pt x="1312075" y="857783"/>
                </a:lnTo>
                <a:lnTo>
                  <a:pt x="1310309" y="856792"/>
                </a:lnTo>
                <a:lnTo>
                  <a:pt x="1305407" y="856361"/>
                </a:lnTo>
                <a:lnTo>
                  <a:pt x="1303934" y="857783"/>
                </a:lnTo>
                <a:lnTo>
                  <a:pt x="1302308" y="859358"/>
                </a:lnTo>
                <a:lnTo>
                  <a:pt x="1303147" y="864616"/>
                </a:lnTo>
                <a:lnTo>
                  <a:pt x="1303566" y="866825"/>
                </a:lnTo>
                <a:lnTo>
                  <a:pt x="1303972" y="868972"/>
                </a:lnTo>
                <a:lnTo>
                  <a:pt x="1307223" y="872642"/>
                </a:lnTo>
                <a:lnTo>
                  <a:pt x="1307020" y="874801"/>
                </a:lnTo>
                <a:lnTo>
                  <a:pt x="1306842" y="876490"/>
                </a:lnTo>
                <a:lnTo>
                  <a:pt x="1304658" y="879576"/>
                </a:lnTo>
                <a:lnTo>
                  <a:pt x="1303210" y="880427"/>
                </a:lnTo>
                <a:lnTo>
                  <a:pt x="1301165" y="881595"/>
                </a:lnTo>
                <a:lnTo>
                  <a:pt x="1296047" y="881646"/>
                </a:lnTo>
                <a:lnTo>
                  <a:pt x="1293787" y="880960"/>
                </a:lnTo>
                <a:lnTo>
                  <a:pt x="1290866" y="880097"/>
                </a:lnTo>
                <a:lnTo>
                  <a:pt x="1285417" y="876414"/>
                </a:lnTo>
                <a:lnTo>
                  <a:pt x="1283995" y="873721"/>
                </a:lnTo>
                <a:lnTo>
                  <a:pt x="1282598" y="871042"/>
                </a:lnTo>
                <a:lnTo>
                  <a:pt x="1283258" y="864603"/>
                </a:lnTo>
                <a:lnTo>
                  <a:pt x="1283639" y="861580"/>
                </a:lnTo>
                <a:lnTo>
                  <a:pt x="1283931" y="859345"/>
                </a:lnTo>
                <a:lnTo>
                  <a:pt x="1287068" y="854964"/>
                </a:lnTo>
                <a:lnTo>
                  <a:pt x="1286154" y="852881"/>
                </a:lnTo>
                <a:lnTo>
                  <a:pt x="1285684" y="851801"/>
                </a:lnTo>
                <a:lnTo>
                  <a:pt x="1283157" y="850988"/>
                </a:lnTo>
                <a:lnTo>
                  <a:pt x="1281988" y="850709"/>
                </a:lnTo>
                <a:lnTo>
                  <a:pt x="1279499" y="850074"/>
                </a:lnTo>
                <a:lnTo>
                  <a:pt x="1273708" y="852297"/>
                </a:lnTo>
                <a:lnTo>
                  <a:pt x="1271676" y="850709"/>
                </a:lnTo>
                <a:lnTo>
                  <a:pt x="1270177" y="849515"/>
                </a:lnTo>
                <a:lnTo>
                  <a:pt x="1269682" y="845185"/>
                </a:lnTo>
                <a:lnTo>
                  <a:pt x="1269873" y="843280"/>
                </a:lnTo>
                <a:lnTo>
                  <a:pt x="1270012" y="841705"/>
                </a:lnTo>
                <a:lnTo>
                  <a:pt x="1272616" y="839025"/>
                </a:lnTo>
                <a:lnTo>
                  <a:pt x="1272387" y="837476"/>
                </a:lnTo>
                <a:lnTo>
                  <a:pt x="1272171" y="835685"/>
                </a:lnTo>
                <a:lnTo>
                  <a:pt x="1269415" y="832802"/>
                </a:lnTo>
                <a:lnTo>
                  <a:pt x="1267879" y="831875"/>
                </a:lnTo>
                <a:lnTo>
                  <a:pt x="1264031" y="829487"/>
                </a:lnTo>
                <a:lnTo>
                  <a:pt x="1254328" y="830021"/>
                </a:lnTo>
                <a:lnTo>
                  <a:pt x="1250302" y="828052"/>
                </a:lnTo>
                <a:lnTo>
                  <a:pt x="1246492" y="826185"/>
                </a:lnTo>
                <a:lnTo>
                  <a:pt x="1241386" y="818642"/>
                </a:lnTo>
                <a:lnTo>
                  <a:pt x="1237411" y="817181"/>
                </a:lnTo>
                <a:lnTo>
                  <a:pt x="1234160" y="816000"/>
                </a:lnTo>
                <a:lnTo>
                  <a:pt x="1226769" y="818324"/>
                </a:lnTo>
                <a:lnTo>
                  <a:pt x="1223479" y="817181"/>
                </a:lnTo>
                <a:lnTo>
                  <a:pt x="1220685" y="816178"/>
                </a:lnTo>
                <a:lnTo>
                  <a:pt x="1215923" y="812177"/>
                </a:lnTo>
                <a:lnTo>
                  <a:pt x="1214221" y="809752"/>
                </a:lnTo>
                <a:lnTo>
                  <a:pt x="1212113" y="806729"/>
                </a:lnTo>
                <a:lnTo>
                  <a:pt x="1212138" y="798385"/>
                </a:lnTo>
                <a:lnTo>
                  <a:pt x="1209509" y="795807"/>
                </a:lnTo>
                <a:lnTo>
                  <a:pt x="1207960" y="794270"/>
                </a:lnTo>
                <a:lnTo>
                  <a:pt x="1203375" y="793267"/>
                </a:lnTo>
                <a:lnTo>
                  <a:pt x="1201191" y="793076"/>
                </a:lnTo>
                <a:lnTo>
                  <a:pt x="1198092" y="792822"/>
                </a:lnTo>
                <a:lnTo>
                  <a:pt x="1191844" y="793953"/>
                </a:lnTo>
                <a:lnTo>
                  <a:pt x="1188847" y="794893"/>
                </a:lnTo>
                <a:lnTo>
                  <a:pt x="1186510" y="795616"/>
                </a:lnTo>
                <a:lnTo>
                  <a:pt x="1182420" y="799592"/>
                </a:lnTo>
                <a:lnTo>
                  <a:pt x="1179995" y="799236"/>
                </a:lnTo>
                <a:lnTo>
                  <a:pt x="1177137" y="798855"/>
                </a:lnTo>
                <a:lnTo>
                  <a:pt x="1173988" y="792911"/>
                </a:lnTo>
                <a:lnTo>
                  <a:pt x="1171473" y="791641"/>
                </a:lnTo>
                <a:lnTo>
                  <a:pt x="1169149" y="790460"/>
                </a:lnTo>
                <a:lnTo>
                  <a:pt x="1163650" y="788301"/>
                </a:lnTo>
                <a:lnTo>
                  <a:pt x="1161313" y="789470"/>
                </a:lnTo>
                <a:lnTo>
                  <a:pt x="1159103" y="790549"/>
                </a:lnTo>
                <a:lnTo>
                  <a:pt x="1157046" y="795896"/>
                </a:lnTo>
                <a:lnTo>
                  <a:pt x="1157160" y="798334"/>
                </a:lnTo>
                <a:lnTo>
                  <a:pt x="1157249" y="800722"/>
                </a:lnTo>
                <a:lnTo>
                  <a:pt x="1161503" y="804316"/>
                </a:lnTo>
                <a:lnTo>
                  <a:pt x="1161859" y="806653"/>
                </a:lnTo>
                <a:lnTo>
                  <a:pt x="1162138" y="808405"/>
                </a:lnTo>
                <a:lnTo>
                  <a:pt x="1161719" y="812380"/>
                </a:lnTo>
                <a:lnTo>
                  <a:pt x="1160424" y="813549"/>
                </a:lnTo>
                <a:lnTo>
                  <a:pt x="1158659" y="815111"/>
                </a:lnTo>
                <a:lnTo>
                  <a:pt x="1153490" y="814666"/>
                </a:lnTo>
                <a:lnTo>
                  <a:pt x="1151166" y="814463"/>
                </a:lnTo>
                <a:lnTo>
                  <a:pt x="1148016" y="814171"/>
                </a:lnTo>
                <a:lnTo>
                  <a:pt x="1142136" y="811441"/>
                </a:lnTo>
                <a:lnTo>
                  <a:pt x="1139012" y="811022"/>
                </a:lnTo>
                <a:lnTo>
                  <a:pt x="1135481" y="810526"/>
                </a:lnTo>
                <a:lnTo>
                  <a:pt x="1127925" y="809472"/>
                </a:lnTo>
                <a:lnTo>
                  <a:pt x="1124699" y="811022"/>
                </a:lnTo>
                <a:lnTo>
                  <a:pt x="1122235" y="812215"/>
                </a:lnTo>
                <a:lnTo>
                  <a:pt x="1118831" y="817003"/>
                </a:lnTo>
                <a:lnTo>
                  <a:pt x="1117828" y="819531"/>
                </a:lnTo>
                <a:lnTo>
                  <a:pt x="1116126" y="823912"/>
                </a:lnTo>
                <a:lnTo>
                  <a:pt x="1119174" y="834313"/>
                </a:lnTo>
                <a:lnTo>
                  <a:pt x="1116571" y="838212"/>
                </a:lnTo>
                <a:lnTo>
                  <a:pt x="1114907" y="840676"/>
                </a:lnTo>
                <a:lnTo>
                  <a:pt x="1108798" y="842899"/>
                </a:lnTo>
                <a:lnTo>
                  <a:pt x="1105877" y="843470"/>
                </a:lnTo>
                <a:lnTo>
                  <a:pt x="1102398" y="844118"/>
                </a:lnTo>
                <a:lnTo>
                  <a:pt x="1095032" y="843686"/>
                </a:lnTo>
                <a:lnTo>
                  <a:pt x="1091742" y="842378"/>
                </a:lnTo>
                <a:lnTo>
                  <a:pt x="1089621" y="841527"/>
                </a:lnTo>
                <a:lnTo>
                  <a:pt x="1086827" y="837336"/>
                </a:lnTo>
                <a:lnTo>
                  <a:pt x="1084681" y="836587"/>
                </a:lnTo>
                <a:lnTo>
                  <a:pt x="1082878" y="835939"/>
                </a:lnTo>
                <a:lnTo>
                  <a:pt x="1078941" y="836269"/>
                </a:lnTo>
                <a:lnTo>
                  <a:pt x="1077048" y="836587"/>
                </a:lnTo>
                <a:lnTo>
                  <a:pt x="1075016" y="836879"/>
                </a:lnTo>
                <a:lnTo>
                  <a:pt x="1071270" y="839482"/>
                </a:lnTo>
                <a:lnTo>
                  <a:pt x="1069263" y="839114"/>
                </a:lnTo>
                <a:lnTo>
                  <a:pt x="1067523" y="838784"/>
                </a:lnTo>
                <a:lnTo>
                  <a:pt x="1065568" y="834872"/>
                </a:lnTo>
                <a:lnTo>
                  <a:pt x="1063828" y="834580"/>
                </a:lnTo>
                <a:lnTo>
                  <a:pt x="1061300" y="834148"/>
                </a:lnTo>
                <a:lnTo>
                  <a:pt x="1056347" y="836726"/>
                </a:lnTo>
                <a:lnTo>
                  <a:pt x="1054239" y="838212"/>
                </a:lnTo>
                <a:lnTo>
                  <a:pt x="1052347" y="839495"/>
                </a:lnTo>
                <a:lnTo>
                  <a:pt x="1049883" y="843495"/>
                </a:lnTo>
                <a:lnTo>
                  <a:pt x="1048258" y="845096"/>
                </a:lnTo>
                <a:lnTo>
                  <a:pt x="1045997" y="847267"/>
                </a:lnTo>
                <a:lnTo>
                  <a:pt x="1041590" y="852017"/>
                </a:lnTo>
                <a:lnTo>
                  <a:pt x="1038644" y="853071"/>
                </a:lnTo>
                <a:lnTo>
                  <a:pt x="1035951" y="854024"/>
                </a:lnTo>
                <a:lnTo>
                  <a:pt x="1029601" y="854456"/>
                </a:lnTo>
                <a:lnTo>
                  <a:pt x="1027239" y="852881"/>
                </a:lnTo>
                <a:lnTo>
                  <a:pt x="1024966" y="851382"/>
                </a:lnTo>
                <a:lnTo>
                  <a:pt x="1023442" y="845578"/>
                </a:lnTo>
                <a:lnTo>
                  <a:pt x="1022883" y="842924"/>
                </a:lnTo>
                <a:lnTo>
                  <a:pt x="1022248" y="839901"/>
                </a:lnTo>
                <a:lnTo>
                  <a:pt x="1023581" y="833589"/>
                </a:lnTo>
                <a:lnTo>
                  <a:pt x="1022883" y="830592"/>
                </a:lnTo>
                <a:lnTo>
                  <a:pt x="1022184" y="827697"/>
                </a:lnTo>
                <a:lnTo>
                  <a:pt x="1019225" y="822413"/>
                </a:lnTo>
                <a:lnTo>
                  <a:pt x="1017625" y="819886"/>
                </a:lnTo>
                <a:lnTo>
                  <a:pt x="1016203" y="817689"/>
                </a:lnTo>
                <a:lnTo>
                  <a:pt x="1013371" y="813041"/>
                </a:lnTo>
                <a:lnTo>
                  <a:pt x="1011110" y="811758"/>
                </a:lnTo>
                <a:lnTo>
                  <a:pt x="1009319" y="810717"/>
                </a:lnTo>
                <a:lnTo>
                  <a:pt x="1004963" y="810031"/>
                </a:lnTo>
                <a:lnTo>
                  <a:pt x="1002957" y="810475"/>
                </a:lnTo>
                <a:lnTo>
                  <a:pt x="1001026" y="810882"/>
                </a:lnTo>
                <a:lnTo>
                  <a:pt x="997153" y="813003"/>
                </a:lnTo>
                <a:lnTo>
                  <a:pt x="996429" y="814819"/>
                </a:lnTo>
                <a:lnTo>
                  <a:pt x="995299" y="817613"/>
                </a:lnTo>
                <a:lnTo>
                  <a:pt x="999210" y="823595"/>
                </a:lnTo>
                <a:lnTo>
                  <a:pt x="998956" y="826604"/>
                </a:lnTo>
                <a:lnTo>
                  <a:pt x="998740" y="828929"/>
                </a:lnTo>
                <a:lnTo>
                  <a:pt x="997673" y="834453"/>
                </a:lnTo>
                <a:lnTo>
                  <a:pt x="995514" y="835291"/>
                </a:lnTo>
                <a:lnTo>
                  <a:pt x="993457" y="836117"/>
                </a:lnTo>
                <a:lnTo>
                  <a:pt x="988961" y="833183"/>
                </a:lnTo>
                <a:lnTo>
                  <a:pt x="987552" y="831494"/>
                </a:lnTo>
                <a:lnTo>
                  <a:pt x="985507" y="829043"/>
                </a:lnTo>
                <a:lnTo>
                  <a:pt x="984415" y="822363"/>
                </a:lnTo>
                <a:lnTo>
                  <a:pt x="984288" y="819188"/>
                </a:lnTo>
                <a:lnTo>
                  <a:pt x="984199" y="816876"/>
                </a:lnTo>
                <a:lnTo>
                  <a:pt x="985926" y="812406"/>
                </a:lnTo>
                <a:lnTo>
                  <a:pt x="985913" y="810120"/>
                </a:lnTo>
                <a:lnTo>
                  <a:pt x="985901" y="807948"/>
                </a:lnTo>
                <a:lnTo>
                  <a:pt x="985672" y="803275"/>
                </a:lnTo>
                <a:lnTo>
                  <a:pt x="984288" y="801598"/>
                </a:lnTo>
                <a:lnTo>
                  <a:pt x="981875" y="798741"/>
                </a:lnTo>
                <a:lnTo>
                  <a:pt x="973912" y="797267"/>
                </a:lnTo>
                <a:lnTo>
                  <a:pt x="970318" y="796353"/>
                </a:lnTo>
                <a:lnTo>
                  <a:pt x="966025" y="795235"/>
                </a:lnTo>
                <a:lnTo>
                  <a:pt x="956449" y="796239"/>
                </a:lnTo>
                <a:lnTo>
                  <a:pt x="952728" y="793800"/>
                </a:lnTo>
                <a:lnTo>
                  <a:pt x="950531" y="792353"/>
                </a:lnTo>
                <a:lnTo>
                  <a:pt x="949464" y="786028"/>
                </a:lnTo>
                <a:lnTo>
                  <a:pt x="947140" y="784758"/>
                </a:lnTo>
                <a:lnTo>
                  <a:pt x="944892" y="783513"/>
                </a:lnTo>
                <a:lnTo>
                  <a:pt x="939469" y="784186"/>
                </a:lnTo>
                <a:lnTo>
                  <a:pt x="936980" y="784758"/>
                </a:lnTo>
                <a:lnTo>
                  <a:pt x="934643" y="785291"/>
                </a:lnTo>
                <a:lnTo>
                  <a:pt x="930554" y="788123"/>
                </a:lnTo>
                <a:lnTo>
                  <a:pt x="928293" y="788924"/>
                </a:lnTo>
                <a:lnTo>
                  <a:pt x="925766" y="789749"/>
                </a:lnTo>
                <a:lnTo>
                  <a:pt x="920457" y="791895"/>
                </a:lnTo>
                <a:lnTo>
                  <a:pt x="917956" y="791095"/>
                </a:lnTo>
                <a:lnTo>
                  <a:pt x="915962" y="790422"/>
                </a:lnTo>
                <a:lnTo>
                  <a:pt x="912939" y="786803"/>
                </a:lnTo>
                <a:lnTo>
                  <a:pt x="912342" y="784758"/>
                </a:lnTo>
                <a:lnTo>
                  <a:pt x="911529" y="782015"/>
                </a:lnTo>
                <a:lnTo>
                  <a:pt x="913790" y="776338"/>
                </a:lnTo>
                <a:lnTo>
                  <a:pt x="914133" y="773506"/>
                </a:lnTo>
                <a:lnTo>
                  <a:pt x="914438" y="771436"/>
                </a:lnTo>
                <a:lnTo>
                  <a:pt x="916292" y="766851"/>
                </a:lnTo>
                <a:lnTo>
                  <a:pt x="915073" y="765187"/>
                </a:lnTo>
                <a:lnTo>
                  <a:pt x="914158" y="763993"/>
                </a:lnTo>
                <a:lnTo>
                  <a:pt x="910717" y="763765"/>
                </a:lnTo>
                <a:lnTo>
                  <a:pt x="909269" y="764095"/>
                </a:lnTo>
                <a:lnTo>
                  <a:pt x="906437" y="764717"/>
                </a:lnTo>
                <a:lnTo>
                  <a:pt x="902030" y="768934"/>
                </a:lnTo>
                <a:lnTo>
                  <a:pt x="899820" y="770788"/>
                </a:lnTo>
                <a:lnTo>
                  <a:pt x="898207" y="772147"/>
                </a:lnTo>
                <a:lnTo>
                  <a:pt x="895553" y="775487"/>
                </a:lnTo>
                <a:lnTo>
                  <a:pt x="893864" y="776782"/>
                </a:lnTo>
                <a:lnTo>
                  <a:pt x="889304" y="780173"/>
                </a:lnTo>
                <a:lnTo>
                  <a:pt x="877277" y="783056"/>
                </a:lnTo>
                <a:lnTo>
                  <a:pt x="873925" y="787628"/>
                </a:lnTo>
                <a:lnTo>
                  <a:pt x="871651" y="790778"/>
                </a:lnTo>
                <a:lnTo>
                  <a:pt x="872185" y="799160"/>
                </a:lnTo>
                <a:lnTo>
                  <a:pt x="871029" y="802868"/>
                </a:lnTo>
                <a:lnTo>
                  <a:pt x="869899" y="806551"/>
                </a:lnTo>
                <a:lnTo>
                  <a:pt x="867740" y="814425"/>
                </a:lnTo>
                <a:lnTo>
                  <a:pt x="864857" y="817003"/>
                </a:lnTo>
                <a:lnTo>
                  <a:pt x="861974" y="819619"/>
                </a:lnTo>
                <a:lnTo>
                  <a:pt x="852766" y="818972"/>
                </a:lnTo>
                <a:lnTo>
                  <a:pt x="850011" y="821728"/>
                </a:lnTo>
                <a:lnTo>
                  <a:pt x="847763" y="823937"/>
                </a:lnTo>
                <a:lnTo>
                  <a:pt x="847915" y="831138"/>
                </a:lnTo>
                <a:lnTo>
                  <a:pt x="846010" y="833666"/>
                </a:lnTo>
                <a:lnTo>
                  <a:pt x="844042" y="836320"/>
                </a:lnTo>
                <a:lnTo>
                  <a:pt x="838276" y="840155"/>
                </a:lnTo>
                <a:lnTo>
                  <a:pt x="835152" y="841286"/>
                </a:lnTo>
                <a:lnTo>
                  <a:pt x="830961" y="842784"/>
                </a:lnTo>
                <a:lnTo>
                  <a:pt x="821613" y="844143"/>
                </a:lnTo>
                <a:lnTo>
                  <a:pt x="817372" y="842721"/>
                </a:lnTo>
                <a:lnTo>
                  <a:pt x="815441" y="842086"/>
                </a:lnTo>
                <a:lnTo>
                  <a:pt x="813130" y="838022"/>
                </a:lnTo>
                <a:lnTo>
                  <a:pt x="811237" y="837298"/>
                </a:lnTo>
                <a:lnTo>
                  <a:pt x="808609" y="836295"/>
                </a:lnTo>
                <a:lnTo>
                  <a:pt x="802678" y="836434"/>
                </a:lnTo>
                <a:lnTo>
                  <a:pt x="799998" y="837298"/>
                </a:lnTo>
                <a:lnTo>
                  <a:pt x="795540" y="838733"/>
                </a:lnTo>
                <a:lnTo>
                  <a:pt x="788174" y="844969"/>
                </a:lnTo>
                <a:lnTo>
                  <a:pt x="784783" y="848169"/>
                </a:lnTo>
                <a:lnTo>
                  <a:pt x="782040" y="850722"/>
                </a:lnTo>
                <a:lnTo>
                  <a:pt x="776605" y="856246"/>
                </a:lnTo>
                <a:lnTo>
                  <a:pt x="775360" y="859764"/>
                </a:lnTo>
                <a:lnTo>
                  <a:pt x="774357" y="862596"/>
                </a:lnTo>
                <a:lnTo>
                  <a:pt x="777252" y="869429"/>
                </a:lnTo>
                <a:lnTo>
                  <a:pt x="775360" y="871728"/>
                </a:lnTo>
                <a:lnTo>
                  <a:pt x="773823" y="873569"/>
                </a:lnTo>
                <a:lnTo>
                  <a:pt x="768273" y="874064"/>
                </a:lnTo>
                <a:lnTo>
                  <a:pt x="765924" y="873531"/>
                </a:lnTo>
                <a:lnTo>
                  <a:pt x="763384" y="872959"/>
                </a:lnTo>
                <a:lnTo>
                  <a:pt x="760069" y="868146"/>
                </a:lnTo>
                <a:lnTo>
                  <a:pt x="757580" y="867371"/>
                </a:lnTo>
                <a:lnTo>
                  <a:pt x="754659" y="866444"/>
                </a:lnTo>
                <a:lnTo>
                  <a:pt x="748106" y="866533"/>
                </a:lnTo>
                <a:lnTo>
                  <a:pt x="745261" y="867740"/>
                </a:lnTo>
                <a:lnTo>
                  <a:pt x="742505" y="868908"/>
                </a:lnTo>
                <a:lnTo>
                  <a:pt x="739381" y="874941"/>
                </a:lnTo>
                <a:lnTo>
                  <a:pt x="736574" y="876058"/>
                </a:lnTo>
                <a:lnTo>
                  <a:pt x="733552" y="877303"/>
                </a:lnTo>
                <a:lnTo>
                  <a:pt x="726744" y="875563"/>
                </a:lnTo>
                <a:lnTo>
                  <a:pt x="723531" y="876058"/>
                </a:lnTo>
                <a:lnTo>
                  <a:pt x="719201" y="876769"/>
                </a:lnTo>
                <a:lnTo>
                  <a:pt x="711225" y="881113"/>
                </a:lnTo>
                <a:lnTo>
                  <a:pt x="706856" y="881507"/>
                </a:lnTo>
                <a:lnTo>
                  <a:pt x="704126" y="881761"/>
                </a:lnTo>
                <a:lnTo>
                  <a:pt x="698131" y="881773"/>
                </a:lnTo>
                <a:lnTo>
                  <a:pt x="695985" y="880059"/>
                </a:lnTo>
                <a:lnTo>
                  <a:pt x="693559" y="878128"/>
                </a:lnTo>
                <a:lnTo>
                  <a:pt x="693534" y="870902"/>
                </a:lnTo>
                <a:lnTo>
                  <a:pt x="691642" y="868464"/>
                </a:lnTo>
                <a:lnTo>
                  <a:pt x="689940" y="866305"/>
                </a:lnTo>
                <a:lnTo>
                  <a:pt x="685304" y="862444"/>
                </a:lnTo>
                <a:lnTo>
                  <a:pt x="682574" y="862291"/>
                </a:lnTo>
                <a:lnTo>
                  <a:pt x="679894" y="862164"/>
                </a:lnTo>
                <a:lnTo>
                  <a:pt x="675754" y="866749"/>
                </a:lnTo>
                <a:lnTo>
                  <a:pt x="673150" y="867371"/>
                </a:lnTo>
                <a:lnTo>
                  <a:pt x="667346" y="868794"/>
                </a:lnTo>
                <a:lnTo>
                  <a:pt x="655193" y="867625"/>
                </a:lnTo>
                <a:lnTo>
                  <a:pt x="649236" y="867003"/>
                </a:lnTo>
                <a:lnTo>
                  <a:pt x="636569" y="865494"/>
                </a:lnTo>
                <a:lnTo>
                  <a:pt x="623968" y="862353"/>
                </a:lnTo>
                <a:lnTo>
                  <a:pt x="620318" y="860450"/>
                </a:lnTo>
                <a:lnTo>
                  <a:pt x="617067" y="854062"/>
                </a:lnTo>
                <a:lnTo>
                  <a:pt x="614070" y="852881"/>
                </a:lnTo>
                <a:lnTo>
                  <a:pt x="611962" y="852055"/>
                </a:lnTo>
                <a:lnTo>
                  <a:pt x="606844" y="851903"/>
                </a:lnTo>
                <a:lnTo>
                  <a:pt x="605028" y="853224"/>
                </a:lnTo>
                <a:lnTo>
                  <a:pt x="602792" y="854887"/>
                </a:lnTo>
                <a:lnTo>
                  <a:pt x="602894" y="861415"/>
                </a:lnTo>
                <a:lnTo>
                  <a:pt x="601370" y="863752"/>
                </a:lnTo>
                <a:lnTo>
                  <a:pt x="599808" y="866190"/>
                </a:lnTo>
                <a:lnTo>
                  <a:pt x="594194" y="869073"/>
                </a:lnTo>
                <a:lnTo>
                  <a:pt x="593051" y="871728"/>
                </a:lnTo>
                <a:lnTo>
                  <a:pt x="592315" y="873467"/>
                </a:lnTo>
                <a:lnTo>
                  <a:pt x="594448" y="878052"/>
                </a:lnTo>
                <a:lnTo>
                  <a:pt x="593051" y="879335"/>
                </a:lnTo>
                <a:lnTo>
                  <a:pt x="591096" y="881113"/>
                </a:lnTo>
                <a:lnTo>
                  <a:pt x="584327" y="880198"/>
                </a:lnTo>
                <a:lnTo>
                  <a:pt x="582536" y="878243"/>
                </a:lnTo>
                <a:lnTo>
                  <a:pt x="580555" y="876020"/>
                </a:lnTo>
                <a:lnTo>
                  <a:pt x="583869" y="868959"/>
                </a:lnTo>
                <a:lnTo>
                  <a:pt x="582536" y="866292"/>
                </a:lnTo>
                <a:lnTo>
                  <a:pt x="581520" y="864260"/>
                </a:lnTo>
                <a:lnTo>
                  <a:pt x="577519" y="860437"/>
                </a:lnTo>
                <a:lnTo>
                  <a:pt x="575297" y="860856"/>
                </a:lnTo>
                <a:lnTo>
                  <a:pt x="573430" y="861199"/>
                </a:lnTo>
                <a:lnTo>
                  <a:pt x="572147" y="865657"/>
                </a:lnTo>
                <a:lnTo>
                  <a:pt x="571322" y="867371"/>
                </a:lnTo>
                <a:lnTo>
                  <a:pt x="570725" y="868578"/>
                </a:lnTo>
                <a:lnTo>
                  <a:pt x="570623" y="871689"/>
                </a:lnTo>
                <a:lnTo>
                  <a:pt x="569506" y="872451"/>
                </a:lnTo>
                <a:lnTo>
                  <a:pt x="567702" y="873683"/>
                </a:lnTo>
                <a:lnTo>
                  <a:pt x="562571" y="873353"/>
                </a:lnTo>
                <a:lnTo>
                  <a:pt x="560806" y="872096"/>
                </a:lnTo>
                <a:lnTo>
                  <a:pt x="558927" y="870712"/>
                </a:lnTo>
                <a:lnTo>
                  <a:pt x="559612" y="864412"/>
                </a:lnTo>
                <a:lnTo>
                  <a:pt x="557530" y="863384"/>
                </a:lnTo>
                <a:lnTo>
                  <a:pt x="555256" y="862241"/>
                </a:lnTo>
                <a:lnTo>
                  <a:pt x="549960" y="864984"/>
                </a:lnTo>
                <a:lnTo>
                  <a:pt x="547763" y="866292"/>
                </a:lnTo>
                <a:lnTo>
                  <a:pt x="544334" y="868337"/>
                </a:lnTo>
                <a:lnTo>
                  <a:pt x="539927" y="875461"/>
                </a:lnTo>
                <a:lnTo>
                  <a:pt x="536524" y="877519"/>
                </a:lnTo>
                <a:lnTo>
                  <a:pt x="531812" y="880364"/>
                </a:lnTo>
                <a:lnTo>
                  <a:pt x="520928" y="883310"/>
                </a:lnTo>
                <a:lnTo>
                  <a:pt x="515505" y="884047"/>
                </a:lnTo>
                <a:lnTo>
                  <a:pt x="512902" y="884389"/>
                </a:lnTo>
                <a:lnTo>
                  <a:pt x="507034" y="885342"/>
                </a:lnTo>
                <a:lnTo>
                  <a:pt x="504990" y="883691"/>
                </a:lnTo>
                <a:lnTo>
                  <a:pt x="502018" y="881265"/>
                </a:lnTo>
                <a:lnTo>
                  <a:pt x="503250" y="872159"/>
                </a:lnTo>
                <a:lnTo>
                  <a:pt x="501357" y="868832"/>
                </a:lnTo>
                <a:lnTo>
                  <a:pt x="500240" y="866825"/>
                </a:lnTo>
                <a:lnTo>
                  <a:pt x="495973" y="864311"/>
                </a:lnTo>
                <a:lnTo>
                  <a:pt x="494842" y="862291"/>
                </a:lnTo>
                <a:lnTo>
                  <a:pt x="492963" y="858964"/>
                </a:lnTo>
                <a:lnTo>
                  <a:pt x="494131" y="849922"/>
                </a:lnTo>
                <a:lnTo>
                  <a:pt x="491223" y="847432"/>
                </a:lnTo>
                <a:lnTo>
                  <a:pt x="487972" y="844664"/>
                </a:lnTo>
                <a:lnTo>
                  <a:pt x="478129" y="847636"/>
                </a:lnTo>
                <a:lnTo>
                  <a:pt x="474192" y="845985"/>
                </a:lnTo>
                <a:lnTo>
                  <a:pt x="472757" y="845400"/>
                </a:lnTo>
                <a:lnTo>
                  <a:pt x="471017" y="841971"/>
                </a:lnTo>
                <a:lnTo>
                  <a:pt x="469480" y="842010"/>
                </a:lnTo>
                <a:lnTo>
                  <a:pt x="467487" y="842060"/>
                </a:lnTo>
                <a:lnTo>
                  <a:pt x="465201" y="846175"/>
                </a:lnTo>
                <a:lnTo>
                  <a:pt x="463677" y="847432"/>
                </a:lnTo>
                <a:lnTo>
                  <a:pt x="462191" y="848715"/>
                </a:lnTo>
                <a:lnTo>
                  <a:pt x="459422" y="852538"/>
                </a:lnTo>
                <a:lnTo>
                  <a:pt x="457517" y="852157"/>
                </a:lnTo>
                <a:lnTo>
                  <a:pt x="454660" y="851573"/>
                </a:lnTo>
                <a:lnTo>
                  <a:pt x="454253" y="843445"/>
                </a:lnTo>
                <a:lnTo>
                  <a:pt x="451726" y="842010"/>
                </a:lnTo>
                <a:lnTo>
                  <a:pt x="449351" y="840676"/>
                </a:lnTo>
                <a:lnTo>
                  <a:pt x="443014" y="844029"/>
                </a:lnTo>
                <a:lnTo>
                  <a:pt x="440855" y="842378"/>
                </a:lnTo>
                <a:lnTo>
                  <a:pt x="437667" y="839939"/>
                </a:lnTo>
                <a:lnTo>
                  <a:pt x="439293" y="830224"/>
                </a:lnTo>
                <a:lnTo>
                  <a:pt x="437222" y="826770"/>
                </a:lnTo>
                <a:lnTo>
                  <a:pt x="435432" y="823810"/>
                </a:lnTo>
                <a:lnTo>
                  <a:pt x="428574" y="820635"/>
                </a:lnTo>
                <a:lnTo>
                  <a:pt x="426707" y="817727"/>
                </a:lnTo>
                <a:lnTo>
                  <a:pt x="424611" y="814463"/>
                </a:lnTo>
                <a:lnTo>
                  <a:pt x="421411" y="806615"/>
                </a:lnTo>
                <a:lnTo>
                  <a:pt x="422363" y="802868"/>
                </a:lnTo>
                <a:lnTo>
                  <a:pt x="422846" y="801001"/>
                </a:lnTo>
                <a:lnTo>
                  <a:pt x="426173" y="798461"/>
                </a:lnTo>
                <a:lnTo>
                  <a:pt x="427786" y="797445"/>
                </a:lnTo>
                <a:lnTo>
                  <a:pt x="430149" y="795959"/>
                </a:lnTo>
                <a:lnTo>
                  <a:pt x="436626" y="796010"/>
                </a:lnTo>
                <a:lnTo>
                  <a:pt x="438315" y="793800"/>
                </a:lnTo>
                <a:lnTo>
                  <a:pt x="440778" y="790575"/>
                </a:lnTo>
                <a:lnTo>
                  <a:pt x="436968" y="780770"/>
                </a:lnTo>
                <a:lnTo>
                  <a:pt x="439394" y="777494"/>
                </a:lnTo>
                <a:lnTo>
                  <a:pt x="441363" y="774839"/>
                </a:lnTo>
                <a:lnTo>
                  <a:pt x="449465" y="775208"/>
                </a:lnTo>
                <a:lnTo>
                  <a:pt x="451726" y="772782"/>
                </a:lnTo>
                <a:lnTo>
                  <a:pt x="453605" y="770763"/>
                </a:lnTo>
                <a:lnTo>
                  <a:pt x="455815" y="764882"/>
                </a:lnTo>
                <a:lnTo>
                  <a:pt x="454977" y="762266"/>
                </a:lnTo>
                <a:lnTo>
                  <a:pt x="454393" y="760437"/>
                </a:lnTo>
                <a:lnTo>
                  <a:pt x="449935" y="759155"/>
                </a:lnTo>
                <a:lnTo>
                  <a:pt x="448818" y="757567"/>
                </a:lnTo>
                <a:lnTo>
                  <a:pt x="447281" y="755370"/>
                </a:lnTo>
                <a:lnTo>
                  <a:pt x="446811" y="749782"/>
                </a:lnTo>
                <a:lnTo>
                  <a:pt x="445541" y="747407"/>
                </a:lnTo>
                <a:lnTo>
                  <a:pt x="444042" y="744588"/>
                </a:lnTo>
                <a:lnTo>
                  <a:pt x="438772" y="740283"/>
                </a:lnTo>
                <a:lnTo>
                  <a:pt x="437578" y="737273"/>
                </a:lnTo>
                <a:lnTo>
                  <a:pt x="436448" y="734390"/>
                </a:lnTo>
                <a:lnTo>
                  <a:pt x="435394" y="727824"/>
                </a:lnTo>
                <a:lnTo>
                  <a:pt x="436499" y="724954"/>
                </a:lnTo>
                <a:lnTo>
                  <a:pt x="437210" y="723074"/>
                </a:lnTo>
                <a:lnTo>
                  <a:pt x="441477" y="721321"/>
                </a:lnTo>
                <a:lnTo>
                  <a:pt x="442302" y="719505"/>
                </a:lnTo>
                <a:lnTo>
                  <a:pt x="444296" y="715124"/>
                </a:lnTo>
                <a:lnTo>
                  <a:pt x="443788" y="705053"/>
                </a:lnTo>
                <a:lnTo>
                  <a:pt x="443026" y="700290"/>
                </a:lnTo>
                <a:lnTo>
                  <a:pt x="442595" y="697725"/>
                </a:lnTo>
                <a:lnTo>
                  <a:pt x="441261" y="692353"/>
                </a:lnTo>
                <a:lnTo>
                  <a:pt x="439394" y="690537"/>
                </a:lnTo>
                <a:lnTo>
                  <a:pt x="437489" y="688619"/>
                </a:lnTo>
                <a:lnTo>
                  <a:pt x="431126" y="688835"/>
                </a:lnTo>
                <a:lnTo>
                  <a:pt x="429247" y="686904"/>
                </a:lnTo>
                <a:lnTo>
                  <a:pt x="426948" y="684491"/>
                </a:lnTo>
                <a:lnTo>
                  <a:pt x="425831" y="677481"/>
                </a:lnTo>
                <a:lnTo>
                  <a:pt x="425259" y="674204"/>
                </a:lnTo>
                <a:lnTo>
                  <a:pt x="424840" y="671703"/>
                </a:lnTo>
                <a:lnTo>
                  <a:pt x="426440" y="666076"/>
                </a:lnTo>
                <a:lnTo>
                  <a:pt x="424891" y="664070"/>
                </a:lnTo>
                <a:lnTo>
                  <a:pt x="423227" y="661873"/>
                </a:lnTo>
                <a:lnTo>
                  <a:pt x="416509" y="662571"/>
                </a:lnTo>
                <a:lnTo>
                  <a:pt x="414388" y="660806"/>
                </a:lnTo>
                <a:lnTo>
                  <a:pt x="412127" y="658901"/>
                </a:lnTo>
                <a:lnTo>
                  <a:pt x="411492" y="651827"/>
                </a:lnTo>
                <a:lnTo>
                  <a:pt x="408952" y="650303"/>
                </a:lnTo>
                <a:lnTo>
                  <a:pt x="407327" y="649312"/>
                </a:lnTo>
                <a:lnTo>
                  <a:pt x="402844" y="649109"/>
                </a:lnTo>
                <a:lnTo>
                  <a:pt x="401332" y="650303"/>
                </a:lnTo>
                <a:lnTo>
                  <a:pt x="399808" y="651497"/>
                </a:lnTo>
                <a:lnTo>
                  <a:pt x="401040" y="656666"/>
                </a:lnTo>
                <a:lnTo>
                  <a:pt x="399529" y="657898"/>
                </a:lnTo>
                <a:lnTo>
                  <a:pt x="397090" y="659930"/>
                </a:lnTo>
                <a:lnTo>
                  <a:pt x="390017" y="658876"/>
                </a:lnTo>
                <a:lnTo>
                  <a:pt x="386854" y="658622"/>
                </a:lnTo>
                <a:lnTo>
                  <a:pt x="383882" y="658393"/>
                </a:lnTo>
                <a:lnTo>
                  <a:pt x="377837" y="654634"/>
                </a:lnTo>
                <a:lnTo>
                  <a:pt x="375246" y="656082"/>
                </a:lnTo>
                <a:lnTo>
                  <a:pt x="373570" y="657021"/>
                </a:lnTo>
                <a:lnTo>
                  <a:pt x="374256" y="662190"/>
                </a:lnTo>
                <a:lnTo>
                  <a:pt x="372719" y="663321"/>
                </a:lnTo>
                <a:lnTo>
                  <a:pt x="370522" y="664946"/>
                </a:lnTo>
                <a:lnTo>
                  <a:pt x="364464" y="664425"/>
                </a:lnTo>
                <a:lnTo>
                  <a:pt x="361848" y="663702"/>
                </a:lnTo>
                <a:lnTo>
                  <a:pt x="358825" y="662851"/>
                </a:lnTo>
                <a:lnTo>
                  <a:pt x="354406" y="657440"/>
                </a:lnTo>
                <a:lnTo>
                  <a:pt x="351320" y="656818"/>
                </a:lnTo>
                <a:lnTo>
                  <a:pt x="349173" y="656361"/>
                </a:lnTo>
                <a:lnTo>
                  <a:pt x="344843" y="658228"/>
                </a:lnTo>
                <a:lnTo>
                  <a:pt x="342620" y="658279"/>
                </a:lnTo>
                <a:lnTo>
                  <a:pt x="339623" y="658329"/>
                </a:lnTo>
                <a:lnTo>
                  <a:pt x="333171" y="658482"/>
                </a:lnTo>
                <a:lnTo>
                  <a:pt x="330669" y="656818"/>
                </a:lnTo>
                <a:lnTo>
                  <a:pt x="327914" y="654964"/>
                </a:lnTo>
                <a:lnTo>
                  <a:pt x="326580" y="647484"/>
                </a:lnTo>
                <a:lnTo>
                  <a:pt x="324154" y="645210"/>
                </a:lnTo>
                <a:lnTo>
                  <a:pt x="321360" y="642607"/>
                </a:lnTo>
                <a:lnTo>
                  <a:pt x="313829" y="640308"/>
                </a:lnTo>
                <a:lnTo>
                  <a:pt x="310375" y="638708"/>
                </a:lnTo>
                <a:lnTo>
                  <a:pt x="307390" y="637311"/>
                </a:lnTo>
                <a:lnTo>
                  <a:pt x="300189" y="636028"/>
                </a:lnTo>
                <a:lnTo>
                  <a:pt x="298411" y="633260"/>
                </a:lnTo>
                <a:lnTo>
                  <a:pt x="296748" y="630669"/>
                </a:lnTo>
                <a:lnTo>
                  <a:pt x="297497" y="623887"/>
                </a:lnTo>
                <a:lnTo>
                  <a:pt x="298411" y="620915"/>
                </a:lnTo>
                <a:lnTo>
                  <a:pt x="299173" y="618528"/>
                </a:lnTo>
                <a:lnTo>
                  <a:pt x="303060" y="614870"/>
                </a:lnTo>
                <a:lnTo>
                  <a:pt x="304203" y="612597"/>
                </a:lnTo>
                <a:lnTo>
                  <a:pt x="305574" y="609942"/>
                </a:lnTo>
                <a:lnTo>
                  <a:pt x="306679" y="603923"/>
                </a:lnTo>
                <a:lnTo>
                  <a:pt x="308190" y="601345"/>
                </a:lnTo>
                <a:lnTo>
                  <a:pt x="310502" y="597496"/>
                </a:lnTo>
                <a:lnTo>
                  <a:pt x="320078" y="592455"/>
                </a:lnTo>
                <a:lnTo>
                  <a:pt x="320167" y="587959"/>
                </a:lnTo>
                <a:lnTo>
                  <a:pt x="320205" y="585965"/>
                </a:lnTo>
                <a:lnTo>
                  <a:pt x="316039" y="583552"/>
                </a:lnTo>
                <a:lnTo>
                  <a:pt x="315074" y="581787"/>
                </a:lnTo>
                <a:lnTo>
                  <a:pt x="311627" y="569715"/>
                </a:lnTo>
                <a:lnTo>
                  <a:pt x="308043" y="556450"/>
                </a:lnTo>
                <a:lnTo>
                  <a:pt x="306031" y="553161"/>
                </a:lnTo>
                <a:lnTo>
                  <a:pt x="303974" y="550875"/>
                </a:lnTo>
                <a:lnTo>
                  <a:pt x="296468" y="550672"/>
                </a:lnTo>
                <a:lnTo>
                  <a:pt x="294792" y="548093"/>
                </a:lnTo>
                <a:lnTo>
                  <a:pt x="293522" y="546125"/>
                </a:lnTo>
                <a:lnTo>
                  <a:pt x="296125" y="540600"/>
                </a:lnTo>
                <a:lnTo>
                  <a:pt x="294792" y="538683"/>
                </a:lnTo>
                <a:lnTo>
                  <a:pt x="293357" y="536600"/>
                </a:lnTo>
                <a:lnTo>
                  <a:pt x="286791" y="537133"/>
                </a:lnTo>
                <a:lnTo>
                  <a:pt x="285369" y="535038"/>
                </a:lnTo>
                <a:lnTo>
                  <a:pt x="283121" y="531774"/>
                </a:lnTo>
                <a:lnTo>
                  <a:pt x="285724" y="523049"/>
                </a:lnTo>
                <a:lnTo>
                  <a:pt x="285369" y="519112"/>
                </a:lnTo>
                <a:lnTo>
                  <a:pt x="284949" y="514591"/>
                </a:lnTo>
                <a:lnTo>
                  <a:pt x="285191" y="504621"/>
                </a:lnTo>
                <a:lnTo>
                  <a:pt x="282105" y="501332"/>
                </a:lnTo>
                <a:lnTo>
                  <a:pt x="279819" y="498894"/>
                </a:lnTo>
                <a:lnTo>
                  <a:pt x="271500" y="500392"/>
                </a:lnTo>
                <a:lnTo>
                  <a:pt x="269049" y="498068"/>
                </a:lnTo>
                <a:lnTo>
                  <a:pt x="265887" y="495058"/>
                </a:lnTo>
                <a:lnTo>
                  <a:pt x="266534" y="484936"/>
                </a:lnTo>
                <a:lnTo>
                  <a:pt x="263994" y="481406"/>
                </a:lnTo>
                <a:lnTo>
                  <a:pt x="261721" y="478231"/>
                </a:lnTo>
                <a:lnTo>
                  <a:pt x="255003" y="473544"/>
                </a:lnTo>
                <a:lnTo>
                  <a:pt x="251294" y="472338"/>
                </a:lnTo>
                <a:lnTo>
                  <a:pt x="248462" y="471449"/>
                </a:lnTo>
                <a:lnTo>
                  <a:pt x="242150" y="473392"/>
                </a:lnTo>
                <a:lnTo>
                  <a:pt x="239344" y="472338"/>
                </a:lnTo>
                <a:lnTo>
                  <a:pt x="235724" y="471004"/>
                </a:lnTo>
                <a:lnTo>
                  <a:pt x="231355" y="463562"/>
                </a:lnTo>
                <a:lnTo>
                  <a:pt x="227736" y="462191"/>
                </a:lnTo>
                <a:lnTo>
                  <a:pt x="224599" y="461022"/>
                </a:lnTo>
                <a:lnTo>
                  <a:pt x="216471" y="459613"/>
                </a:lnTo>
                <a:lnTo>
                  <a:pt x="214337" y="462191"/>
                </a:lnTo>
                <a:lnTo>
                  <a:pt x="212521" y="464400"/>
                </a:lnTo>
                <a:lnTo>
                  <a:pt x="218312" y="471195"/>
                </a:lnTo>
                <a:lnTo>
                  <a:pt x="216522" y="473430"/>
                </a:lnTo>
                <a:lnTo>
                  <a:pt x="213893" y="476681"/>
                </a:lnTo>
                <a:lnTo>
                  <a:pt x="203860" y="474929"/>
                </a:lnTo>
                <a:lnTo>
                  <a:pt x="199847" y="473798"/>
                </a:lnTo>
                <a:lnTo>
                  <a:pt x="194754" y="472338"/>
                </a:lnTo>
                <a:lnTo>
                  <a:pt x="185343" y="466382"/>
                </a:lnTo>
                <a:lnTo>
                  <a:pt x="182079" y="462191"/>
                </a:lnTo>
                <a:lnTo>
                  <a:pt x="178676" y="457809"/>
                </a:lnTo>
                <a:lnTo>
                  <a:pt x="176936" y="446316"/>
                </a:lnTo>
                <a:lnTo>
                  <a:pt x="174828" y="441172"/>
                </a:lnTo>
                <a:lnTo>
                  <a:pt x="173545" y="438023"/>
                </a:lnTo>
                <a:lnTo>
                  <a:pt x="172123" y="430276"/>
                </a:lnTo>
                <a:lnTo>
                  <a:pt x="169024" y="428840"/>
                </a:lnTo>
                <a:lnTo>
                  <a:pt x="166230" y="427570"/>
                </a:lnTo>
                <a:lnTo>
                  <a:pt x="160147" y="431698"/>
                </a:lnTo>
                <a:lnTo>
                  <a:pt x="157086" y="432117"/>
                </a:lnTo>
                <a:lnTo>
                  <a:pt x="155194" y="432384"/>
                </a:lnTo>
                <a:lnTo>
                  <a:pt x="150952" y="433324"/>
                </a:lnTo>
                <a:lnTo>
                  <a:pt x="149453" y="432117"/>
                </a:lnTo>
                <a:lnTo>
                  <a:pt x="147447" y="430466"/>
                </a:lnTo>
                <a:lnTo>
                  <a:pt x="149313" y="423583"/>
                </a:lnTo>
                <a:lnTo>
                  <a:pt x="147294" y="421957"/>
                </a:lnTo>
                <a:lnTo>
                  <a:pt x="145669" y="420674"/>
                </a:lnTo>
                <a:lnTo>
                  <a:pt x="140995" y="421601"/>
                </a:lnTo>
                <a:lnTo>
                  <a:pt x="138963" y="421957"/>
                </a:lnTo>
                <a:lnTo>
                  <a:pt x="137160" y="422300"/>
                </a:lnTo>
                <a:lnTo>
                  <a:pt x="133819" y="425069"/>
                </a:lnTo>
                <a:lnTo>
                  <a:pt x="132067" y="424510"/>
                </a:lnTo>
                <a:lnTo>
                  <a:pt x="129578" y="423697"/>
                </a:lnTo>
                <a:lnTo>
                  <a:pt x="126873" y="418338"/>
                </a:lnTo>
                <a:lnTo>
                  <a:pt x="126276" y="415810"/>
                </a:lnTo>
                <a:lnTo>
                  <a:pt x="125437" y="412267"/>
                </a:lnTo>
                <a:lnTo>
                  <a:pt x="128193" y="404964"/>
                </a:lnTo>
                <a:lnTo>
                  <a:pt x="128092" y="401307"/>
                </a:lnTo>
                <a:lnTo>
                  <a:pt x="128003" y="398830"/>
                </a:lnTo>
                <a:lnTo>
                  <a:pt x="128498" y="392645"/>
                </a:lnTo>
                <a:lnTo>
                  <a:pt x="126276" y="391541"/>
                </a:lnTo>
                <a:lnTo>
                  <a:pt x="124282" y="390550"/>
                </a:lnTo>
                <a:lnTo>
                  <a:pt x="119481" y="393611"/>
                </a:lnTo>
                <a:lnTo>
                  <a:pt x="118300" y="395503"/>
                </a:lnTo>
                <a:lnTo>
                  <a:pt x="116535" y="398360"/>
                </a:lnTo>
                <a:lnTo>
                  <a:pt x="120357" y="406285"/>
                </a:lnTo>
                <a:lnTo>
                  <a:pt x="118300" y="408914"/>
                </a:lnTo>
                <a:lnTo>
                  <a:pt x="116611" y="411048"/>
                </a:lnTo>
                <a:lnTo>
                  <a:pt x="110477" y="411797"/>
                </a:lnTo>
                <a:lnTo>
                  <a:pt x="107784" y="411441"/>
                </a:lnTo>
                <a:lnTo>
                  <a:pt x="101866" y="410705"/>
                </a:lnTo>
                <a:lnTo>
                  <a:pt x="92278" y="402463"/>
                </a:lnTo>
                <a:lnTo>
                  <a:pt x="86753" y="400227"/>
                </a:lnTo>
                <a:lnTo>
                  <a:pt x="83108" y="398729"/>
                </a:lnTo>
                <a:lnTo>
                  <a:pt x="75476" y="396392"/>
                </a:lnTo>
                <a:lnTo>
                  <a:pt x="71551" y="395871"/>
                </a:lnTo>
                <a:lnTo>
                  <a:pt x="67500" y="395351"/>
                </a:lnTo>
                <a:lnTo>
                  <a:pt x="58877" y="398106"/>
                </a:lnTo>
                <a:lnTo>
                  <a:pt x="55232" y="396240"/>
                </a:lnTo>
                <a:lnTo>
                  <a:pt x="51803" y="394474"/>
                </a:lnTo>
                <a:lnTo>
                  <a:pt x="48132" y="387032"/>
                </a:lnTo>
                <a:lnTo>
                  <a:pt x="46532" y="383552"/>
                </a:lnTo>
                <a:lnTo>
                  <a:pt x="44627" y="379387"/>
                </a:lnTo>
                <a:lnTo>
                  <a:pt x="43903" y="369900"/>
                </a:lnTo>
                <a:lnTo>
                  <a:pt x="41833" y="365798"/>
                </a:lnTo>
                <a:lnTo>
                  <a:pt x="40068" y="362356"/>
                </a:lnTo>
                <a:lnTo>
                  <a:pt x="33045" y="357568"/>
                </a:lnTo>
                <a:lnTo>
                  <a:pt x="32054" y="353834"/>
                </a:lnTo>
                <a:lnTo>
                  <a:pt x="31305" y="351078"/>
                </a:lnTo>
                <a:lnTo>
                  <a:pt x="31191" y="343611"/>
                </a:lnTo>
                <a:lnTo>
                  <a:pt x="33845" y="342595"/>
                </a:lnTo>
                <a:lnTo>
                  <a:pt x="35712" y="341896"/>
                </a:lnTo>
                <a:lnTo>
                  <a:pt x="38049" y="347319"/>
                </a:lnTo>
                <a:lnTo>
                  <a:pt x="40017" y="347687"/>
                </a:lnTo>
                <a:lnTo>
                  <a:pt x="42468" y="348132"/>
                </a:lnTo>
                <a:lnTo>
                  <a:pt x="47993" y="346443"/>
                </a:lnTo>
                <a:lnTo>
                  <a:pt x="49428" y="344424"/>
                </a:lnTo>
                <a:lnTo>
                  <a:pt x="51231" y="341909"/>
                </a:lnTo>
                <a:lnTo>
                  <a:pt x="51384" y="334479"/>
                </a:lnTo>
                <a:lnTo>
                  <a:pt x="49428" y="332092"/>
                </a:lnTo>
                <a:lnTo>
                  <a:pt x="47523" y="329717"/>
                </a:lnTo>
                <a:lnTo>
                  <a:pt x="39814" y="331508"/>
                </a:lnTo>
                <a:lnTo>
                  <a:pt x="37477" y="329552"/>
                </a:lnTo>
                <a:lnTo>
                  <a:pt x="34645" y="327164"/>
                </a:lnTo>
                <a:lnTo>
                  <a:pt x="34277" y="318744"/>
                </a:lnTo>
                <a:lnTo>
                  <a:pt x="32054" y="315785"/>
                </a:lnTo>
                <a:lnTo>
                  <a:pt x="30251" y="313410"/>
                </a:lnTo>
                <a:lnTo>
                  <a:pt x="25082" y="310184"/>
                </a:lnTo>
                <a:lnTo>
                  <a:pt x="22618" y="308546"/>
                </a:lnTo>
                <a:lnTo>
                  <a:pt x="19583" y="306514"/>
                </a:lnTo>
                <a:lnTo>
                  <a:pt x="11772" y="304444"/>
                </a:lnTo>
                <a:lnTo>
                  <a:pt x="9944" y="301282"/>
                </a:lnTo>
                <a:lnTo>
                  <a:pt x="8572" y="298945"/>
                </a:lnTo>
                <a:lnTo>
                  <a:pt x="8597" y="292773"/>
                </a:lnTo>
                <a:lnTo>
                  <a:pt x="9944" y="290410"/>
                </a:lnTo>
                <a:lnTo>
                  <a:pt x="11239" y="288099"/>
                </a:lnTo>
                <a:lnTo>
                  <a:pt x="17678" y="287286"/>
                </a:lnTo>
                <a:lnTo>
                  <a:pt x="18986" y="284962"/>
                </a:lnTo>
                <a:lnTo>
                  <a:pt x="19837" y="283476"/>
                </a:lnTo>
                <a:lnTo>
                  <a:pt x="19773" y="279615"/>
                </a:lnTo>
                <a:lnTo>
                  <a:pt x="18986" y="278079"/>
                </a:lnTo>
                <a:lnTo>
                  <a:pt x="17068" y="274269"/>
                </a:lnTo>
                <a:lnTo>
                  <a:pt x="6540" y="272034"/>
                </a:lnTo>
                <a:lnTo>
                  <a:pt x="5232" y="267944"/>
                </a:lnTo>
                <a:lnTo>
                  <a:pt x="4152" y="264604"/>
                </a:lnTo>
                <a:lnTo>
                  <a:pt x="10363" y="257962"/>
                </a:lnTo>
                <a:lnTo>
                  <a:pt x="9575" y="254546"/>
                </a:lnTo>
                <a:lnTo>
                  <a:pt x="8953" y="251853"/>
                </a:lnTo>
                <a:lnTo>
                  <a:pt x="3276" y="248970"/>
                </a:lnTo>
                <a:lnTo>
                  <a:pt x="1968" y="246570"/>
                </a:lnTo>
                <a:lnTo>
                  <a:pt x="723" y="244284"/>
                </a:lnTo>
                <a:lnTo>
                  <a:pt x="914" y="239204"/>
                </a:lnTo>
                <a:lnTo>
                  <a:pt x="0" y="235978"/>
                </a:lnTo>
                <a:lnTo>
                  <a:pt x="193078" y="182079"/>
                </a:lnTo>
                <a:lnTo>
                  <a:pt x="196786" y="183642"/>
                </a:lnTo>
                <a:lnTo>
                  <a:pt x="200774" y="185077"/>
                </a:lnTo>
                <a:lnTo>
                  <a:pt x="203454" y="185204"/>
                </a:lnTo>
                <a:lnTo>
                  <a:pt x="207530" y="185356"/>
                </a:lnTo>
                <a:lnTo>
                  <a:pt x="215176" y="181825"/>
                </a:lnTo>
                <a:lnTo>
                  <a:pt x="219176" y="181089"/>
                </a:lnTo>
                <a:lnTo>
                  <a:pt x="222402" y="180492"/>
                </a:lnTo>
                <a:lnTo>
                  <a:pt x="229006" y="178993"/>
                </a:lnTo>
                <a:lnTo>
                  <a:pt x="232219" y="179628"/>
                </a:lnTo>
                <a:lnTo>
                  <a:pt x="234442" y="180073"/>
                </a:lnTo>
                <a:lnTo>
                  <a:pt x="238010" y="183337"/>
                </a:lnTo>
                <a:lnTo>
                  <a:pt x="240182" y="183984"/>
                </a:lnTo>
                <a:lnTo>
                  <a:pt x="243141" y="184835"/>
                </a:lnTo>
                <a:lnTo>
                  <a:pt x="249885" y="183108"/>
                </a:lnTo>
                <a:lnTo>
                  <a:pt x="252514" y="184721"/>
                </a:lnTo>
                <a:lnTo>
                  <a:pt x="254660" y="186016"/>
                </a:lnTo>
                <a:lnTo>
                  <a:pt x="255422" y="192125"/>
                </a:lnTo>
                <a:lnTo>
                  <a:pt x="257594" y="193395"/>
                </a:lnTo>
                <a:lnTo>
                  <a:pt x="259346" y="194437"/>
                </a:lnTo>
                <a:lnTo>
                  <a:pt x="263779" y="193192"/>
                </a:lnTo>
                <a:lnTo>
                  <a:pt x="265798" y="193662"/>
                </a:lnTo>
                <a:lnTo>
                  <a:pt x="268185" y="194195"/>
                </a:lnTo>
                <a:lnTo>
                  <a:pt x="273405" y="195465"/>
                </a:lnTo>
                <a:lnTo>
                  <a:pt x="274739" y="197510"/>
                </a:lnTo>
                <a:lnTo>
                  <a:pt x="276072" y="199542"/>
                </a:lnTo>
                <a:lnTo>
                  <a:pt x="274129" y="204838"/>
                </a:lnTo>
                <a:lnTo>
                  <a:pt x="274739" y="207175"/>
                </a:lnTo>
                <a:lnTo>
                  <a:pt x="275501" y="210019"/>
                </a:lnTo>
                <a:lnTo>
                  <a:pt x="278168" y="215620"/>
                </a:lnTo>
                <a:lnTo>
                  <a:pt x="280543" y="217322"/>
                </a:lnTo>
                <a:lnTo>
                  <a:pt x="285686" y="220992"/>
                </a:lnTo>
                <a:lnTo>
                  <a:pt x="299097" y="221729"/>
                </a:lnTo>
                <a:lnTo>
                  <a:pt x="305435" y="221919"/>
                </a:lnTo>
                <a:lnTo>
                  <a:pt x="310032" y="222072"/>
                </a:lnTo>
                <a:lnTo>
                  <a:pt x="319239" y="220522"/>
                </a:lnTo>
                <a:lnTo>
                  <a:pt x="323786" y="219748"/>
                </a:lnTo>
                <a:lnTo>
                  <a:pt x="326466" y="219265"/>
                </a:lnTo>
                <a:lnTo>
                  <a:pt x="331698" y="217157"/>
                </a:lnTo>
                <a:lnTo>
                  <a:pt x="334416" y="217322"/>
                </a:lnTo>
                <a:lnTo>
                  <a:pt x="338099" y="217538"/>
                </a:lnTo>
                <a:lnTo>
                  <a:pt x="344779" y="221551"/>
                </a:lnTo>
                <a:lnTo>
                  <a:pt x="348424" y="222161"/>
                </a:lnTo>
                <a:lnTo>
                  <a:pt x="352183" y="222796"/>
                </a:lnTo>
                <a:lnTo>
                  <a:pt x="359930" y="221348"/>
                </a:lnTo>
                <a:lnTo>
                  <a:pt x="363651" y="222161"/>
                </a:lnTo>
                <a:lnTo>
                  <a:pt x="366509" y="222796"/>
                </a:lnTo>
                <a:lnTo>
                  <a:pt x="371779" y="225501"/>
                </a:lnTo>
                <a:lnTo>
                  <a:pt x="374281" y="226999"/>
                </a:lnTo>
                <a:lnTo>
                  <a:pt x="378510" y="229501"/>
                </a:lnTo>
                <a:lnTo>
                  <a:pt x="386257" y="235623"/>
                </a:lnTo>
                <a:lnTo>
                  <a:pt x="389978" y="238823"/>
                </a:lnTo>
                <a:lnTo>
                  <a:pt x="393636" y="241985"/>
                </a:lnTo>
                <a:lnTo>
                  <a:pt x="399415" y="250291"/>
                </a:lnTo>
                <a:lnTo>
                  <a:pt x="403758" y="252374"/>
                </a:lnTo>
                <a:lnTo>
                  <a:pt x="407060" y="253949"/>
                </a:lnTo>
                <a:lnTo>
                  <a:pt x="414642" y="254508"/>
                </a:lnTo>
                <a:lnTo>
                  <a:pt x="418249" y="254050"/>
                </a:lnTo>
                <a:lnTo>
                  <a:pt x="420624" y="253746"/>
                </a:lnTo>
                <a:lnTo>
                  <a:pt x="424853" y="251180"/>
                </a:lnTo>
                <a:lnTo>
                  <a:pt x="427202" y="250672"/>
                </a:lnTo>
                <a:lnTo>
                  <a:pt x="431342" y="249770"/>
                </a:lnTo>
                <a:lnTo>
                  <a:pt x="440232" y="251180"/>
                </a:lnTo>
                <a:lnTo>
                  <a:pt x="444106" y="249453"/>
                </a:lnTo>
                <a:lnTo>
                  <a:pt x="446417" y="248424"/>
                </a:lnTo>
                <a:lnTo>
                  <a:pt x="449884" y="244513"/>
                </a:lnTo>
                <a:lnTo>
                  <a:pt x="451345" y="242455"/>
                </a:lnTo>
                <a:lnTo>
                  <a:pt x="453821" y="239039"/>
                </a:lnTo>
                <a:lnTo>
                  <a:pt x="455726" y="230314"/>
                </a:lnTo>
                <a:lnTo>
                  <a:pt x="458609" y="227215"/>
                </a:lnTo>
                <a:lnTo>
                  <a:pt x="460209" y="225513"/>
                </a:lnTo>
                <a:lnTo>
                  <a:pt x="464527" y="223177"/>
                </a:lnTo>
                <a:lnTo>
                  <a:pt x="466813" y="222643"/>
                </a:lnTo>
                <a:lnTo>
                  <a:pt x="470395" y="221805"/>
                </a:lnTo>
                <a:lnTo>
                  <a:pt x="478155" y="221919"/>
                </a:lnTo>
                <a:lnTo>
                  <a:pt x="481558" y="223367"/>
                </a:lnTo>
                <a:lnTo>
                  <a:pt x="484555" y="224624"/>
                </a:lnTo>
                <a:lnTo>
                  <a:pt x="489000" y="229730"/>
                </a:lnTo>
                <a:lnTo>
                  <a:pt x="490982" y="232321"/>
                </a:lnTo>
                <a:lnTo>
                  <a:pt x="493585" y="235673"/>
                </a:lnTo>
                <a:lnTo>
                  <a:pt x="495858" y="244627"/>
                </a:lnTo>
                <a:lnTo>
                  <a:pt x="499198" y="247281"/>
                </a:lnTo>
                <a:lnTo>
                  <a:pt x="501992" y="249491"/>
                </a:lnTo>
                <a:lnTo>
                  <a:pt x="509384" y="251104"/>
                </a:lnTo>
                <a:lnTo>
                  <a:pt x="512965" y="251155"/>
                </a:lnTo>
                <a:lnTo>
                  <a:pt x="516775" y="251180"/>
                </a:lnTo>
                <a:lnTo>
                  <a:pt x="524103" y="248577"/>
                </a:lnTo>
                <a:lnTo>
                  <a:pt x="527710" y="247281"/>
                </a:lnTo>
                <a:lnTo>
                  <a:pt x="533349" y="245237"/>
                </a:lnTo>
                <a:lnTo>
                  <a:pt x="543674" y="238848"/>
                </a:lnTo>
                <a:lnTo>
                  <a:pt x="549452" y="237134"/>
                </a:lnTo>
                <a:lnTo>
                  <a:pt x="552323" y="236270"/>
                </a:lnTo>
                <a:lnTo>
                  <a:pt x="558330" y="235026"/>
                </a:lnTo>
                <a:lnTo>
                  <a:pt x="561276" y="235458"/>
                </a:lnTo>
                <a:lnTo>
                  <a:pt x="564375" y="235877"/>
                </a:lnTo>
                <a:lnTo>
                  <a:pt x="570001" y="238874"/>
                </a:lnTo>
                <a:lnTo>
                  <a:pt x="572643" y="240512"/>
                </a:lnTo>
                <a:lnTo>
                  <a:pt x="582711" y="248115"/>
                </a:lnTo>
                <a:lnTo>
                  <a:pt x="592604" y="256695"/>
                </a:lnTo>
                <a:lnTo>
                  <a:pt x="597103" y="260756"/>
                </a:lnTo>
                <a:lnTo>
                  <a:pt x="603313" y="268706"/>
                </a:lnTo>
                <a:lnTo>
                  <a:pt x="607441" y="271462"/>
                </a:lnTo>
                <a:lnTo>
                  <a:pt x="611187" y="273926"/>
                </a:lnTo>
                <a:lnTo>
                  <a:pt x="619594" y="278320"/>
                </a:lnTo>
                <a:lnTo>
                  <a:pt x="624090" y="278218"/>
                </a:lnTo>
                <a:lnTo>
                  <a:pt x="627875" y="278130"/>
                </a:lnTo>
                <a:lnTo>
                  <a:pt x="634974" y="274358"/>
                </a:lnTo>
                <a:lnTo>
                  <a:pt x="637857" y="271945"/>
                </a:lnTo>
                <a:lnTo>
                  <a:pt x="642061" y="268401"/>
                </a:lnTo>
                <a:lnTo>
                  <a:pt x="647128" y="258343"/>
                </a:lnTo>
                <a:lnTo>
                  <a:pt x="650201" y="253809"/>
                </a:lnTo>
                <a:lnTo>
                  <a:pt x="652805" y="249948"/>
                </a:lnTo>
                <a:lnTo>
                  <a:pt x="656907" y="241198"/>
                </a:lnTo>
                <a:lnTo>
                  <a:pt x="660590" y="238340"/>
                </a:lnTo>
                <a:lnTo>
                  <a:pt x="662457" y="236905"/>
                </a:lnTo>
                <a:lnTo>
                  <a:pt x="667169" y="235127"/>
                </a:lnTo>
                <a:lnTo>
                  <a:pt x="669531" y="235191"/>
                </a:lnTo>
                <a:lnTo>
                  <a:pt x="671487" y="235280"/>
                </a:lnTo>
                <a:lnTo>
                  <a:pt x="675297" y="237045"/>
                </a:lnTo>
                <a:lnTo>
                  <a:pt x="676770" y="238340"/>
                </a:lnTo>
                <a:lnTo>
                  <a:pt x="679030" y="240347"/>
                </a:lnTo>
                <a:lnTo>
                  <a:pt x="680580" y="246735"/>
                </a:lnTo>
                <a:lnTo>
                  <a:pt x="682815" y="248754"/>
                </a:lnTo>
                <a:lnTo>
                  <a:pt x="686409" y="251942"/>
                </a:lnTo>
                <a:lnTo>
                  <a:pt x="695667" y="255943"/>
                </a:lnTo>
                <a:lnTo>
                  <a:pt x="700455" y="256476"/>
                </a:lnTo>
                <a:lnTo>
                  <a:pt x="704799" y="256933"/>
                </a:lnTo>
                <a:lnTo>
                  <a:pt x="713701" y="255066"/>
                </a:lnTo>
                <a:lnTo>
                  <a:pt x="717613" y="253085"/>
                </a:lnTo>
                <a:lnTo>
                  <a:pt x="721614" y="251053"/>
                </a:lnTo>
                <a:lnTo>
                  <a:pt x="728179" y="244576"/>
                </a:lnTo>
                <a:lnTo>
                  <a:pt x="730897" y="240995"/>
                </a:lnTo>
                <a:lnTo>
                  <a:pt x="733247" y="237934"/>
                </a:lnTo>
                <a:lnTo>
                  <a:pt x="736282" y="230759"/>
                </a:lnTo>
                <a:lnTo>
                  <a:pt x="737895" y="227215"/>
                </a:lnTo>
                <a:lnTo>
                  <a:pt x="742708" y="215652"/>
                </a:lnTo>
                <a:lnTo>
                  <a:pt x="747662" y="203225"/>
                </a:lnTo>
                <a:lnTo>
                  <a:pt x="748525" y="201142"/>
                </a:lnTo>
                <a:lnTo>
                  <a:pt x="753093" y="189492"/>
                </a:lnTo>
                <a:lnTo>
                  <a:pt x="758628" y="177108"/>
                </a:lnTo>
                <a:lnTo>
                  <a:pt x="760361" y="174307"/>
                </a:lnTo>
                <a:lnTo>
                  <a:pt x="763193" y="170408"/>
                </a:lnTo>
                <a:lnTo>
                  <a:pt x="770559" y="163868"/>
                </a:lnTo>
                <a:lnTo>
                  <a:pt x="774623" y="161264"/>
                </a:lnTo>
                <a:lnTo>
                  <a:pt x="778217" y="158978"/>
                </a:lnTo>
                <a:lnTo>
                  <a:pt x="787044" y="157429"/>
                </a:lnTo>
                <a:lnTo>
                  <a:pt x="790333" y="154736"/>
                </a:lnTo>
                <a:lnTo>
                  <a:pt x="793267" y="152361"/>
                </a:lnTo>
                <a:lnTo>
                  <a:pt x="797255" y="145643"/>
                </a:lnTo>
                <a:lnTo>
                  <a:pt x="798766" y="142189"/>
                </a:lnTo>
                <a:lnTo>
                  <a:pt x="799934" y="139573"/>
                </a:lnTo>
                <a:lnTo>
                  <a:pt x="799769" y="133400"/>
                </a:lnTo>
                <a:lnTo>
                  <a:pt x="801420" y="131076"/>
                </a:lnTo>
                <a:lnTo>
                  <a:pt x="803402" y="128371"/>
                </a:lnTo>
                <a:lnTo>
                  <a:pt x="809637" y="125082"/>
                </a:lnTo>
                <a:lnTo>
                  <a:pt x="812812" y="124053"/>
                </a:lnTo>
                <a:lnTo>
                  <a:pt x="817016" y="122732"/>
                </a:lnTo>
                <a:lnTo>
                  <a:pt x="826071" y="122275"/>
                </a:lnTo>
                <a:lnTo>
                  <a:pt x="830440" y="122859"/>
                </a:lnTo>
                <a:lnTo>
                  <a:pt x="836536" y="123685"/>
                </a:lnTo>
                <a:lnTo>
                  <a:pt x="847559" y="130022"/>
                </a:lnTo>
                <a:lnTo>
                  <a:pt x="853630" y="131076"/>
                </a:lnTo>
                <a:lnTo>
                  <a:pt x="858342" y="131876"/>
                </a:lnTo>
                <a:lnTo>
                  <a:pt x="868121" y="132359"/>
                </a:lnTo>
                <a:lnTo>
                  <a:pt x="872718" y="131076"/>
                </a:lnTo>
                <a:lnTo>
                  <a:pt x="876960" y="129870"/>
                </a:lnTo>
                <a:lnTo>
                  <a:pt x="884859" y="125234"/>
                </a:lnTo>
                <a:lnTo>
                  <a:pt x="887691" y="121894"/>
                </a:lnTo>
                <a:lnTo>
                  <a:pt x="889990" y="119202"/>
                </a:lnTo>
                <a:lnTo>
                  <a:pt x="891882" y="112191"/>
                </a:lnTo>
                <a:lnTo>
                  <a:pt x="893000" y="108851"/>
                </a:lnTo>
                <a:lnTo>
                  <a:pt x="894473" y="104444"/>
                </a:lnTo>
                <a:lnTo>
                  <a:pt x="895680" y="95161"/>
                </a:lnTo>
                <a:lnTo>
                  <a:pt x="897610" y="90982"/>
                </a:lnTo>
                <a:lnTo>
                  <a:pt x="899680" y="86423"/>
                </a:lnTo>
                <a:lnTo>
                  <a:pt x="904849" y="77355"/>
                </a:lnTo>
                <a:lnTo>
                  <a:pt x="908951" y="74549"/>
                </a:lnTo>
                <a:lnTo>
                  <a:pt x="911974" y="72491"/>
                </a:lnTo>
                <a:lnTo>
                  <a:pt x="919937" y="72809"/>
                </a:lnTo>
                <a:lnTo>
                  <a:pt x="923188" y="71132"/>
                </a:lnTo>
                <a:lnTo>
                  <a:pt x="928001" y="68707"/>
                </a:lnTo>
                <a:lnTo>
                  <a:pt x="935837" y="60972"/>
                </a:lnTo>
                <a:lnTo>
                  <a:pt x="939634" y="57150"/>
                </a:lnTo>
                <a:lnTo>
                  <a:pt x="943356" y="53403"/>
                </a:lnTo>
                <a:lnTo>
                  <a:pt x="948994" y="44157"/>
                </a:lnTo>
                <a:lnTo>
                  <a:pt x="953173" y="40944"/>
                </a:lnTo>
                <a:lnTo>
                  <a:pt x="956246" y="38608"/>
                </a:lnTo>
                <a:lnTo>
                  <a:pt x="963447" y="35483"/>
                </a:lnTo>
                <a:lnTo>
                  <a:pt x="967168" y="34442"/>
                </a:lnTo>
                <a:lnTo>
                  <a:pt x="972972" y="32816"/>
                </a:lnTo>
                <a:lnTo>
                  <a:pt x="985151" y="32702"/>
                </a:lnTo>
                <a:lnTo>
                  <a:pt x="991108" y="31788"/>
                </a:lnTo>
                <a:lnTo>
                  <a:pt x="1003388" y="30059"/>
                </a:lnTo>
                <a:lnTo>
                  <a:pt x="1017007" y="27393"/>
                </a:lnTo>
                <a:lnTo>
                  <a:pt x="1022286" y="25488"/>
                </a:lnTo>
                <a:lnTo>
                  <a:pt x="1032799" y="18218"/>
                </a:lnTo>
                <a:lnTo>
                  <a:pt x="1041720" y="8738"/>
                </a:lnTo>
                <a:lnTo>
                  <a:pt x="1042962" y="6489"/>
                </a:lnTo>
                <a:lnTo>
                  <a:pt x="1043571" y="3263"/>
                </a:lnTo>
                <a:lnTo>
                  <a:pt x="1043965" y="0"/>
                </a:lnTo>
                <a:lnTo>
                  <a:pt x="1046086" y="3213"/>
                </a:lnTo>
                <a:lnTo>
                  <a:pt x="1048169" y="6400"/>
                </a:lnTo>
                <a:lnTo>
                  <a:pt x="1050061" y="8089"/>
                </a:lnTo>
                <a:lnTo>
                  <a:pt x="1053452" y="11150"/>
                </a:lnTo>
                <a:lnTo>
                  <a:pt x="1061173" y="16560"/>
                </a:lnTo>
                <a:lnTo>
                  <a:pt x="1065631" y="17513"/>
                </a:lnTo>
                <a:lnTo>
                  <a:pt x="1067790" y="17983"/>
                </a:lnTo>
                <a:lnTo>
                  <a:pt x="1072311" y="17284"/>
                </a:lnTo>
                <a:lnTo>
                  <a:pt x="1074343" y="16446"/>
                </a:lnTo>
                <a:lnTo>
                  <a:pt x="1075944" y="15760"/>
                </a:lnTo>
                <a:lnTo>
                  <a:pt x="1078115" y="12661"/>
                </a:lnTo>
                <a:lnTo>
                  <a:pt x="1079754" y="12077"/>
                </a:lnTo>
                <a:lnTo>
                  <a:pt x="1082268" y="11214"/>
                </a:lnTo>
                <a:lnTo>
                  <a:pt x="1087666" y="11734"/>
                </a:lnTo>
                <a:lnTo>
                  <a:pt x="1090282" y="12077"/>
                </a:lnTo>
                <a:lnTo>
                  <a:pt x="1092708" y="12382"/>
                </a:lnTo>
                <a:lnTo>
                  <a:pt x="1098143" y="12763"/>
                </a:lnTo>
                <a:lnTo>
                  <a:pt x="1099718" y="14617"/>
                </a:lnTo>
                <a:lnTo>
                  <a:pt x="1101953" y="17246"/>
                </a:lnTo>
                <a:lnTo>
                  <a:pt x="1099375" y="25425"/>
                </a:lnTo>
                <a:lnTo>
                  <a:pt x="1101166" y="28384"/>
                </a:lnTo>
                <a:lnTo>
                  <a:pt x="1102601" y="30848"/>
                </a:lnTo>
                <a:lnTo>
                  <a:pt x="1107948" y="33832"/>
                </a:lnTo>
                <a:lnTo>
                  <a:pt x="1110564" y="34925"/>
                </a:lnTo>
                <a:lnTo>
                  <a:pt x="1112977" y="35915"/>
                </a:lnTo>
                <a:lnTo>
                  <a:pt x="1118501" y="35420"/>
                </a:lnTo>
                <a:lnTo>
                  <a:pt x="1120736" y="36715"/>
                </a:lnTo>
                <a:lnTo>
                  <a:pt x="1123823" y="38582"/>
                </a:lnTo>
                <a:lnTo>
                  <a:pt x="1126782" y="45974"/>
                </a:lnTo>
                <a:lnTo>
                  <a:pt x="1129792" y="47955"/>
                </a:lnTo>
                <a:lnTo>
                  <a:pt x="1131989" y="49403"/>
                </a:lnTo>
                <a:lnTo>
                  <a:pt x="1137500" y="51917"/>
                </a:lnTo>
                <a:lnTo>
                  <a:pt x="1139939" y="50863"/>
                </a:lnTo>
                <a:lnTo>
                  <a:pt x="1141984" y="49949"/>
                </a:lnTo>
                <a:lnTo>
                  <a:pt x="1142034" y="44056"/>
                </a:lnTo>
                <a:lnTo>
                  <a:pt x="1143901" y="42900"/>
                </a:lnTo>
                <a:lnTo>
                  <a:pt x="1146162" y="41490"/>
                </a:lnTo>
                <a:lnTo>
                  <a:pt x="1151877" y="42291"/>
                </a:lnTo>
                <a:lnTo>
                  <a:pt x="1154417" y="42900"/>
                </a:lnTo>
                <a:lnTo>
                  <a:pt x="1157401" y="43586"/>
                </a:lnTo>
                <a:lnTo>
                  <a:pt x="1162926" y="46418"/>
                </a:lnTo>
                <a:lnTo>
                  <a:pt x="1165313" y="48323"/>
                </a:lnTo>
                <a:lnTo>
                  <a:pt x="1168323" y="50749"/>
                </a:lnTo>
                <a:lnTo>
                  <a:pt x="1172730" y="57226"/>
                </a:lnTo>
                <a:lnTo>
                  <a:pt x="1175080" y="60286"/>
                </a:lnTo>
                <a:lnTo>
                  <a:pt x="1176972" y="62661"/>
                </a:lnTo>
                <a:lnTo>
                  <a:pt x="1181430" y="67170"/>
                </a:lnTo>
                <a:lnTo>
                  <a:pt x="1182344" y="70053"/>
                </a:lnTo>
                <a:lnTo>
                  <a:pt x="1182941" y="72059"/>
                </a:lnTo>
                <a:lnTo>
                  <a:pt x="1183132" y="76669"/>
                </a:lnTo>
                <a:lnTo>
                  <a:pt x="1181976" y="78397"/>
                </a:lnTo>
                <a:lnTo>
                  <a:pt x="1180490" y="80657"/>
                </a:lnTo>
                <a:lnTo>
                  <a:pt x="1173911" y="81013"/>
                </a:lnTo>
                <a:lnTo>
                  <a:pt x="1172197" y="83121"/>
                </a:lnTo>
                <a:lnTo>
                  <a:pt x="1170813" y="84772"/>
                </a:lnTo>
                <a:lnTo>
                  <a:pt x="1169657" y="89331"/>
                </a:lnTo>
                <a:lnTo>
                  <a:pt x="1170025" y="91452"/>
                </a:lnTo>
                <a:lnTo>
                  <a:pt x="1170686" y="95250"/>
                </a:lnTo>
                <a:lnTo>
                  <a:pt x="1176007" y="101409"/>
                </a:lnTo>
                <a:lnTo>
                  <a:pt x="1178699" y="104127"/>
                </a:lnTo>
                <a:lnTo>
                  <a:pt x="1180515" y="105930"/>
                </a:lnTo>
                <a:lnTo>
                  <a:pt x="1185418" y="108000"/>
                </a:lnTo>
                <a:lnTo>
                  <a:pt x="1187056" y="109931"/>
                </a:lnTo>
                <a:lnTo>
                  <a:pt x="1188554" y="111709"/>
                </a:lnTo>
                <a:lnTo>
                  <a:pt x="1190332" y="116065"/>
                </a:lnTo>
                <a:lnTo>
                  <a:pt x="1191044" y="118249"/>
                </a:lnTo>
                <a:lnTo>
                  <a:pt x="1192352" y="122389"/>
                </a:lnTo>
                <a:lnTo>
                  <a:pt x="1192491" y="131241"/>
                </a:lnTo>
                <a:lnTo>
                  <a:pt x="1193939" y="135293"/>
                </a:lnTo>
                <a:lnTo>
                  <a:pt x="1195489" y="139712"/>
                </a:lnTo>
                <a:lnTo>
                  <a:pt x="1200188" y="147866"/>
                </a:lnTo>
                <a:lnTo>
                  <a:pt x="1202994" y="151599"/>
                </a:lnTo>
                <a:lnTo>
                  <a:pt x="1204785" y="153974"/>
                </a:lnTo>
                <a:lnTo>
                  <a:pt x="1208443" y="159308"/>
                </a:lnTo>
                <a:lnTo>
                  <a:pt x="1211338" y="159943"/>
                </a:lnTo>
                <a:lnTo>
                  <a:pt x="1214526" y="160667"/>
                </a:lnTo>
                <a:lnTo>
                  <a:pt x="1221422" y="157962"/>
                </a:lnTo>
                <a:lnTo>
                  <a:pt x="1223645" y="155613"/>
                </a:lnTo>
                <a:lnTo>
                  <a:pt x="1225905" y="153187"/>
                </a:lnTo>
                <a:lnTo>
                  <a:pt x="1224978" y="145249"/>
                </a:lnTo>
                <a:lnTo>
                  <a:pt x="1227289" y="142925"/>
                </a:lnTo>
                <a:lnTo>
                  <a:pt x="1229004" y="141147"/>
                </a:lnTo>
                <a:lnTo>
                  <a:pt x="1234236" y="140335"/>
                </a:lnTo>
                <a:lnTo>
                  <a:pt x="1236713" y="140017"/>
                </a:lnTo>
                <a:lnTo>
                  <a:pt x="1239405" y="139661"/>
                </a:lnTo>
                <a:lnTo>
                  <a:pt x="1245019" y="139458"/>
                </a:lnTo>
                <a:lnTo>
                  <a:pt x="1247559" y="140373"/>
                </a:lnTo>
                <a:lnTo>
                  <a:pt x="1249286" y="140957"/>
                </a:lnTo>
                <a:lnTo>
                  <a:pt x="1252181" y="143370"/>
                </a:lnTo>
                <a:lnTo>
                  <a:pt x="1253363" y="144703"/>
                </a:lnTo>
                <a:lnTo>
                  <a:pt x="1255547" y="147218"/>
                </a:lnTo>
                <a:lnTo>
                  <a:pt x="1257007" y="154635"/>
                </a:lnTo>
                <a:lnTo>
                  <a:pt x="1259903" y="156311"/>
                </a:lnTo>
                <a:lnTo>
                  <a:pt x="1262087" y="157594"/>
                </a:lnTo>
                <a:lnTo>
                  <a:pt x="1267891" y="157670"/>
                </a:lnTo>
                <a:lnTo>
                  <a:pt x="1270050" y="156311"/>
                </a:lnTo>
                <a:lnTo>
                  <a:pt x="1272286" y="154940"/>
                </a:lnTo>
                <a:lnTo>
                  <a:pt x="1272298" y="147828"/>
                </a:lnTo>
                <a:lnTo>
                  <a:pt x="1274762" y="146900"/>
                </a:lnTo>
                <a:lnTo>
                  <a:pt x="1277670" y="145783"/>
                </a:lnTo>
                <a:lnTo>
                  <a:pt x="1284160" y="149377"/>
                </a:lnTo>
                <a:lnTo>
                  <a:pt x="1286357" y="151599"/>
                </a:lnTo>
                <a:lnTo>
                  <a:pt x="1288618" y="153898"/>
                </a:lnTo>
                <a:lnTo>
                  <a:pt x="1288719" y="161378"/>
                </a:lnTo>
                <a:lnTo>
                  <a:pt x="1291056" y="163563"/>
                </a:lnTo>
                <a:lnTo>
                  <a:pt x="1292999" y="165379"/>
                </a:lnTo>
                <a:lnTo>
                  <a:pt x="1298562" y="167030"/>
                </a:lnTo>
                <a:lnTo>
                  <a:pt x="1301216" y="166827"/>
                </a:lnTo>
                <a:lnTo>
                  <a:pt x="1304048" y="166624"/>
                </a:lnTo>
                <a:lnTo>
                  <a:pt x="1308557" y="162115"/>
                </a:lnTo>
                <a:lnTo>
                  <a:pt x="1311363" y="161759"/>
                </a:lnTo>
                <a:lnTo>
                  <a:pt x="1314030" y="161417"/>
                </a:lnTo>
                <a:lnTo>
                  <a:pt x="1319441" y="162737"/>
                </a:lnTo>
                <a:lnTo>
                  <a:pt x="1321879" y="163931"/>
                </a:lnTo>
                <a:lnTo>
                  <a:pt x="1324330" y="165150"/>
                </a:lnTo>
                <a:lnTo>
                  <a:pt x="1328267" y="169214"/>
                </a:lnTo>
                <a:lnTo>
                  <a:pt x="1330198" y="171170"/>
                </a:lnTo>
                <a:lnTo>
                  <a:pt x="1333461" y="174472"/>
                </a:lnTo>
                <a:lnTo>
                  <a:pt x="1341335" y="180759"/>
                </a:lnTo>
                <a:lnTo>
                  <a:pt x="1342161" y="185318"/>
                </a:lnTo>
                <a:lnTo>
                  <a:pt x="1342517" y="187198"/>
                </a:lnTo>
                <a:lnTo>
                  <a:pt x="1339418" y="190652"/>
                </a:lnTo>
                <a:lnTo>
                  <a:pt x="1339608" y="192570"/>
                </a:lnTo>
                <a:lnTo>
                  <a:pt x="1339900" y="194906"/>
                </a:lnTo>
                <a:lnTo>
                  <a:pt x="1342631" y="199390"/>
                </a:lnTo>
                <a:lnTo>
                  <a:pt x="1344714" y="200545"/>
                </a:lnTo>
                <a:lnTo>
                  <a:pt x="1346860" y="201714"/>
                </a:lnTo>
                <a:lnTo>
                  <a:pt x="1352067" y="200799"/>
                </a:lnTo>
                <a:lnTo>
                  <a:pt x="1354467" y="200545"/>
                </a:lnTo>
                <a:lnTo>
                  <a:pt x="1356499" y="200291"/>
                </a:lnTo>
                <a:lnTo>
                  <a:pt x="1360462" y="198323"/>
                </a:lnTo>
                <a:lnTo>
                  <a:pt x="1362456" y="198704"/>
                </a:lnTo>
                <a:lnTo>
                  <a:pt x="1365402" y="199301"/>
                </a:lnTo>
                <a:lnTo>
                  <a:pt x="1369428" y="204609"/>
                </a:lnTo>
                <a:lnTo>
                  <a:pt x="1372247" y="205600"/>
                </a:lnTo>
                <a:lnTo>
                  <a:pt x="1374902" y="206552"/>
                </a:lnTo>
                <a:lnTo>
                  <a:pt x="1381125" y="207873"/>
                </a:lnTo>
                <a:lnTo>
                  <a:pt x="1383461" y="206349"/>
                </a:lnTo>
                <a:lnTo>
                  <a:pt x="1385265" y="205168"/>
                </a:lnTo>
                <a:lnTo>
                  <a:pt x="1387373" y="200215"/>
                </a:lnTo>
                <a:lnTo>
                  <a:pt x="1386382" y="198374"/>
                </a:lnTo>
                <a:lnTo>
                  <a:pt x="1385455" y="196634"/>
                </a:lnTo>
                <a:lnTo>
                  <a:pt x="1380540" y="197396"/>
                </a:lnTo>
                <a:lnTo>
                  <a:pt x="1378750" y="196532"/>
                </a:lnTo>
                <a:lnTo>
                  <a:pt x="1377429" y="195910"/>
                </a:lnTo>
                <a:lnTo>
                  <a:pt x="1374038" y="194398"/>
                </a:lnTo>
                <a:lnTo>
                  <a:pt x="1374038" y="192913"/>
                </a:lnTo>
                <a:lnTo>
                  <a:pt x="1374063" y="191579"/>
                </a:lnTo>
                <a:lnTo>
                  <a:pt x="1377086" y="190017"/>
                </a:lnTo>
                <a:lnTo>
                  <a:pt x="1378407" y="189649"/>
                </a:lnTo>
                <a:lnTo>
                  <a:pt x="1380528" y="189103"/>
                </a:lnTo>
                <a:lnTo>
                  <a:pt x="1385100" y="191693"/>
                </a:lnTo>
                <a:lnTo>
                  <a:pt x="1387106" y="190741"/>
                </a:lnTo>
                <a:lnTo>
                  <a:pt x="1389126" y="189788"/>
                </a:lnTo>
                <a:lnTo>
                  <a:pt x="1390116" y="184594"/>
                </a:lnTo>
                <a:lnTo>
                  <a:pt x="1391818" y="183146"/>
                </a:lnTo>
                <a:lnTo>
                  <a:pt x="1393240" y="181927"/>
                </a:lnTo>
                <a:lnTo>
                  <a:pt x="1396834" y="180124"/>
                </a:lnTo>
                <a:lnTo>
                  <a:pt x="1398701" y="180238"/>
                </a:lnTo>
                <a:lnTo>
                  <a:pt x="1401495" y="180403"/>
                </a:lnTo>
                <a:lnTo>
                  <a:pt x="1405712" y="185254"/>
                </a:lnTo>
                <a:lnTo>
                  <a:pt x="1408468" y="185686"/>
                </a:lnTo>
                <a:lnTo>
                  <a:pt x="1410233" y="185928"/>
                </a:lnTo>
                <a:lnTo>
                  <a:pt x="1413598" y="184175"/>
                </a:lnTo>
                <a:lnTo>
                  <a:pt x="1415364" y="184226"/>
                </a:lnTo>
                <a:lnTo>
                  <a:pt x="1418361" y="184327"/>
                </a:lnTo>
                <a:lnTo>
                  <a:pt x="1424571" y="185686"/>
                </a:lnTo>
                <a:lnTo>
                  <a:pt x="1426946" y="187490"/>
                </a:lnTo>
                <a:lnTo>
                  <a:pt x="1429169" y="189141"/>
                </a:lnTo>
                <a:lnTo>
                  <a:pt x="1433639" y="194284"/>
                </a:lnTo>
                <a:lnTo>
                  <a:pt x="1432750" y="196913"/>
                </a:lnTo>
                <a:lnTo>
                  <a:pt x="1432128" y="198767"/>
                </a:lnTo>
                <a:lnTo>
                  <a:pt x="1427467" y="199720"/>
                </a:lnTo>
                <a:lnTo>
                  <a:pt x="1425524" y="199809"/>
                </a:lnTo>
                <a:lnTo>
                  <a:pt x="1423339" y="199910"/>
                </a:lnTo>
                <a:lnTo>
                  <a:pt x="1419364" y="197078"/>
                </a:lnTo>
                <a:lnTo>
                  <a:pt x="1417193" y="197269"/>
                </a:lnTo>
                <a:lnTo>
                  <a:pt x="1414564" y="197497"/>
                </a:lnTo>
                <a:lnTo>
                  <a:pt x="1409865" y="200380"/>
                </a:lnTo>
                <a:lnTo>
                  <a:pt x="1407769" y="201980"/>
                </a:lnTo>
                <a:lnTo>
                  <a:pt x="1405928" y="203377"/>
                </a:lnTo>
                <a:lnTo>
                  <a:pt x="1403413" y="207441"/>
                </a:lnTo>
                <a:lnTo>
                  <a:pt x="1401597" y="208876"/>
                </a:lnTo>
                <a:lnTo>
                  <a:pt x="1399260" y="210743"/>
                </a:lnTo>
                <a:lnTo>
                  <a:pt x="1392923" y="212293"/>
                </a:lnTo>
                <a:lnTo>
                  <a:pt x="1391094" y="214668"/>
                </a:lnTo>
                <a:lnTo>
                  <a:pt x="1389722" y="216458"/>
                </a:lnTo>
                <a:lnTo>
                  <a:pt x="1388960" y="221132"/>
                </a:lnTo>
                <a:lnTo>
                  <a:pt x="1388897" y="223367"/>
                </a:lnTo>
                <a:lnTo>
                  <a:pt x="1388846" y="226047"/>
                </a:lnTo>
                <a:lnTo>
                  <a:pt x="1389100" y="232079"/>
                </a:lnTo>
                <a:lnTo>
                  <a:pt x="1391094" y="233895"/>
                </a:lnTo>
                <a:lnTo>
                  <a:pt x="1392440" y="235089"/>
                </a:lnTo>
                <a:lnTo>
                  <a:pt x="1396542" y="234924"/>
                </a:lnTo>
                <a:lnTo>
                  <a:pt x="1398320" y="234594"/>
                </a:lnTo>
                <a:lnTo>
                  <a:pt x="1399819" y="234365"/>
                </a:lnTo>
                <a:lnTo>
                  <a:pt x="1402346" y="231622"/>
                </a:lnTo>
                <a:lnTo>
                  <a:pt x="1403769" y="232054"/>
                </a:lnTo>
                <a:lnTo>
                  <a:pt x="1406499" y="232905"/>
                </a:lnTo>
                <a:lnTo>
                  <a:pt x="1408595" y="239191"/>
                </a:lnTo>
                <a:lnTo>
                  <a:pt x="1409573" y="241858"/>
                </a:lnTo>
                <a:lnTo>
                  <a:pt x="1410690" y="244868"/>
                </a:lnTo>
                <a:lnTo>
                  <a:pt x="1411668" y="251333"/>
                </a:lnTo>
                <a:lnTo>
                  <a:pt x="1411757" y="254546"/>
                </a:lnTo>
                <a:lnTo>
                  <a:pt x="1411820" y="258089"/>
                </a:lnTo>
                <a:lnTo>
                  <a:pt x="1411922" y="265709"/>
                </a:lnTo>
                <a:lnTo>
                  <a:pt x="1409928" y="268668"/>
                </a:lnTo>
                <a:lnTo>
                  <a:pt x="1409128" y="269887"/>
                </a:lnTo>
                <a:lnTo>
                  <a:pt x="1405813" y="270471"/>
                </a:lnTo>
                <a:lnTo>
                  <a:pt x="1404874" y="271564"/>
                </a:lnTo>
                <a:lnTo>
                  <a:pt x="1403654" y="272910"/>
                </a:lnTo>
                <a:lnTo>
                  <a:pt x="1401521" y="276479"/>
                </a:lnTo>
                <a:lnTo>
                  <a:pt x="1402067" y="278218"/>
                </a:lnTo>
                <a:lnTo>
                  <a:pt x="1402740" y="280263"/>
                </a:lnTo>
                <a:lnTo>
                  <a:pt x="1408709" y="280733"/>
                </a:lnTo>
                <a:lnTo>
                  <a:pt x="1409344" y="282790"/>
                </a:lnTo>
                <a:lnTo>
                  <a:pt x="1409903" y="284695"/>
                </a:lnTo>
                <a:lnTo>
                  <a:pt x="1407706" y="288772"/>
                </a:lnTo>
                <a:lnTo>
                  <a:pt x="1406194" y="290055"/>
                </a:lnTo>
                <a:lnTo>
                  <a:pt x="1404353" y="291630"/>
                </a:lnTo>
                <a:lnTo>
                  <a:pt x="1398257" y="290563"/>
                </a:lnTo>
                <a:lnTo>
                  <a:pt x="1396758" y="292468"/>
                </a:lnTo>
                <a:lnTo>
                  <a:pt x="1394599" y="295249"/>
                </a:lnTo>
                <a:lnTo>
                  <a:pt x="1395717" y="303149"/>
                </a:lnTo>
                <a:lnTo>
                  <a:pt x="1396758" y="306489"/>
                </a:lnTo>
                <a:lnTo>
                  <a:pt x="1398016" y="310413"/>
                </a:lnTo>
                <a:lnTo>
                  <a:pt x="1403057" y="317309"/>
                </a:lnTo>
                <a:lnTo>
                  <a:pt x="1406194" y="320001"/>
                </a:lnTo>
                <a:lnTo>
                  <a:pt x="1408760" y="322237"/>
                </a:lnTo>
                <a:lnTo>
                  <a:pt x="1416469" y="323189"/>
                </a:lnTo>
                <a:lnTo>
                  <a:pt x="1418285" y="326059"/>
                </a:lnTo>
                <a:lnTo>
                  <a:pt x="1420075" y="328917"/>
                </a:lnTo>
                <a:lnTo>
                  <a:pt x="1419529" y="336359"/>
                </a:lnTo>
                <a:lnTo>
                  <a:pt x="1418488" y="339572"/>
                </a:lnTo>
                <a:lnTo>
                  <a:pt x="1417650" y="342303"/>
                </a:lnTo>
                <a:lnTo>
                  <a:pt x="1414145" y="347218"/>
                </a:lnTo>
                <a:lnTo>
                  <a:pt x="1411757" y="348767"/>
                </a:lnTo>
                <a:lnTo>
                  <a:pt x="1408938" y="350545"/>
                </a:lnTo>
                <a:lnTo>
                  <a:pt x="1401470" y="349592"/>
                </a:lnTo>
                <a:lnTo>
                  <a:pt x="1398701" y="351421"/>
                </a:lnTo>
                <a:lnTo>
                  <a:pt x="1397114" y="352475"/>
                </a:lnTo>
                <a:lnTo>
                  <a:pt x="1394929" y="355866"/>
                </a:lnTo>
                <a:lnTo>
                  <a:pt x="1394358" y="357708"/>
                </a:lnTo>
                <a:lnTo>
                  <a:pt x="1393609" y="360045"/>
                </a:lnTo>
                <a:lnTo>
                  <a:pt x="1393583" y="365252"/>
                </a:lnTo>
                <a:lnTo>
                  <a:pt x="1394358" y="367601"/>
                </a:lnTo>
                <a:lnTo>
                  <a:pt x="1395171" y="370141"/>
                </a:lnTo>
                <a:lnTo>
                  <a:pt x="1398511" y="374675"/>
                </a:lnTo>
                <a:lnTo>
                  <a:pt x="1400644" y="376301"/>
                </a:lnTo>
                <a:lnTo>
                  <a:pt x="1403299" y="378371"/>
                </a:lnTo>
                <a:lnTo>
                  <a:pt x="1409903" y="381749"/>
                </a:lnTo>
                <a:lnTo>
                  <a:pt x="1413179" y="381139"/>
                </a:lnTo>
                <a:lnTo>
                  <a:pt x="1415135" y="380758"/>
                </a:lnTo>
                <a:lnTo>
                  <a:pt x="1417942" y="377494"/>
                </a:lnTo>
                <a:lnTo>
                  <a:pt x="1418983" y="375818"/>
                </a:lnTo>
                <a:lnTo>
                  <a:pt x="1420164" y="373888"/>
                </a:lnTo>
                <a:lnTo>
                  <a:pt x="1419453" y="368287"/>
                </a:lnTo>
                <a:lnTo>
                  <a:pt x="1421422" y="367118"/>
                </a:lnTo>
                <a:lnTo>
                  <a:pt x="1423225" y="366052"/>
                </a:lnTo>
                <a:lnTo>
                  <a:pt x="1428318" y="367411"/>
                </a:lnTo>
                <a:lnTo>
                  <a:pt x="1429626" y="369049"/>
                </a:lnTo>
                <a:lnTo>
                  <a:pt x="1430870" y="370611"/>
                </a:lnTo>
                <a:lnTo>
                  <a:pt x="1430121" y="375094"/>
                </a:lnTo>
                <a:lnTo>
                  <a:pt x="1429626" y="377012"/>
                </a:lnTo>
                <a:lnTo>
                  <a:pt x="1429258" y="378498"/>
                </a:lnTo>
                <a:lnTo>
                  <a:pt x="1427581" y="381101"/>
                </a:lnTo>
                <a:lnTo>
                  <a:pt x="1426730" y="382333"/>
                </a:lnTo>
                <a:lnTo>
                  <a:pt x="1425638" y="383908"/>
                </a:lnTo>
                <a:lnTo>
                  <a:pt x="1422298" y="386346"/>
                </a:lnTo>
                <a:lnTo>
                  <a:pt x="1421638" y="388124"/>
                </a:lnTo>
                <a:lnTo>
                  <a:pt x="1421015" y="389928"/>
                </a:lnTo>
                <a:lnTo>
                  <a:pt x="1421015" y="393966"/>
                </a:lnTo>
                <a:lnTo>
                  <a:pt x="1421904" y="395630"/>
                </a:lnTo>
                <a:lnTo>
                  <a:pt x="1423250" y="398221"/>
                </a:lnTo>
                <a:lnTo>
                  <a:pt x="1429219" y="400608"/>
                </a:lnTo>
                <a:lnTo>
                  <a:pt x="1431328" y="402653"/>
                </a:lnTo>
                <a:lnTo>
                  <a:pt x="1433410" y="404672"/>
                </a:lnTo>
                <a:lnTo>
                  <a:pt x="1436357" y="409905"/>
                </a:lnTo>
                <a:lnTo>
                  <a:pt x="1438554" y="411822"/>
                </a:lnTo>
                <a:lnTo>
                  <a:pt x="1440091" y="413156"/>
                </a:lnTo>
                <a:lnTo>
                  <a:pt x="1443545" y="415874"/>
                </a:lnTo>
                <a:lnTo>
                  <a:pt x="1445564" y="415950"/>
                </a:lnTo>
                <a:lnTo>
                  <a:pt x="1447584" y="416001"/>
                </a:lnTo>
                <a:lnTo>
                  <a:pt x="1451419" y="413766"/>
                </a:lnTo>
                <a:lnTo>
                  <a:pt x="1452816" y="412305"/>
                </a:lnTo>
                <a:lnTo>
                  <a:pt x="1454899" y="410159"/>
                </a:lnTo>
                <a:lnTo>
                  <a:pt x="1455940" y="403733"/>
                </a:lnTo>
                <a:lnTo>
                  <a:pt x="1457909" y="401434"/>
                </a:lnTo>
                <a:lnTo>
                  <a:pt x="1459560" y="399491"/>
                </a:lnTo>
                <a:lnTo>
                  <a:pt x="1464767" y="397637"/>
                </a:lnTo>
                <a:lnTo>
                  <a:pt x="1466354" y="395630"/>
                </a:lnTo>
                <a:lnTo>
                  <a:pt x="1467789" y="393801"/>
                </a:lnTo>
                <a:lnTo>
                  <a:pt x="1469631" y="389267"/>
                </a:lnTo>
                <a:lnTo>
                  <a:pt x="1469732" y="386943"/>
                </a:lnTo>
                <a:lnTo>
                  <a:pt x="1469809" y="385368"/>
                </a:lnTo>
                <a:lnTo>
                  <a:pt x="1469263" y="381876"/>
                </a:lnTo>
                <a:lnTo>
                  <a:pt x="1468056" y="380885"/>
                </a:lnTo>
                <a:lnTo>
                  <a:pt x="1466303" y="379488"/>
                </a:lnTo>
                <a:lnTo>
                  <a:pt x="1461300" y="380123"/>
                </a:lnTo>
                <a:lnTo>
                  <a:pt x="1459103" y="380428"/>
                </a:lnTo>
                <a:lnTo>
                  <a:pt x="1457706" y="380593"/>
                </a:lnTo>
                <a:lnTo>
                  <a:pt x="1455140" y="382498"/>
                </a:lnTo>
                <a:lnTo>
                  <a:pt x="1453794" y="382104"/>
                </a:lnTo>
                <a:lnTo>
                  <a:pt x="1451444" y="381419"/>
                </a:lnTo>
                <a:lnTo>
                  <a:pt x="1448079" y="376974"/>
                </a:lnTo>
                <a:lnTo>
                  <a:pt x="1447482" y="374624"/>
                </a:lnTo>
                <a:lnTo>
                  <a:pt x="1446872" y="371970"/>
                </a:lnTo>
                <a:lnTo>
                  <a:pt x="1448308" y="366191"/>
                </a:lnTo>
                <a:lnTo>
                  <a:pt x="1449933" y="363982"/>
                </a:lnTo>
                <a:lnTo>
                  <a:pt x="1451000" y="362534"/>
                </a:lnTo>
                <a:lnTo>
                  <a:pt x="1454531" y="361086"/>
                </a:lnTo>
                <a:lnTo>
                  <a:pt x="1456207" y="360375"/>
                </a:lnTo>
                <a:lnTo>
                  <a:pt x="1458810" y="359181"/>
                </a:lnTo>
                <a:lnTo>
                  <a:pt x="1464233" y="356463"/>
                </a:lnTo>
                <a:lnTo>
                  <a:pt x="1467053" y="356730"/>
                </a:lnTo>
                <a:lnTo>
                  <a:pt x="1468310" y="356844"/>
                </a:lnTo>
                <a:lnTo>
                  <a:pt x="1470380" y="358457"/>
                </a:lnTo>
                <a:lnTo>
                  <a:pt x="1471396" y="359143"/>
                </a:lnTo>
                <a:lnTo>
                  <a:pt x="1472577" y="359905"/>
                </a:lnTo>
                <a:lnTo>
                  <a:pt x="1474571" y="361848"/>
                </a:lnTo>
                <a:lnTo>
                  <a:pt x="1475778" y="362534"/>
                </a:lnTo>
                <a:lnTo>
                  <a:pt x="1477632" y="363588"/>
                </a:lnTo>
                <a:lnTo>
                  <a:pt x="1481632" y="365950"/>
                </a:lnTo>
                <a:lnTo>
                  <a:pt x="1483753" y="365683"/>
                </a:lnTo>
                <a:lnTo>
                  <a:pt x="1485138" y="365493"/>
                </a:lnTo>
                <a:lnTo>
                  <a:pt x="1487170" y="363131"/>
                </a:lnTo>
                <a:lnTo>
                  <a:pt x="1488338" y="362292"/>
                </a:lnTo>
                <a:lnTo>
                  <a:pt x="1489608" y="361391"/>
                </a:lnTo>
                <a:lnTo>
                  <a:pt x="1491856" y="358635"/>
                </a:lnTo>
                <a:lnTo>
                  <a:pt x="1493418" y="358673"/>
                </a:lnTo>
                <a:lnTo>
                  <a:pt x="1494497" y="358711"/>
                </a:lnTo>
                <a:lnTo>
                  <a:pt x="1495780" y="360946"/>
                </a:lnTo>
                <a:lnTo>
                  <a:pt x="1496771" y="361327"/>
                </a:lnTo>
                <a:lnTo>
                  <a:pt x="1499425" y="362369"/>
                </a:lnTo>
                <a:lnTo>
                  <a:pt x="1505559" y="363474"/>
                </a:lnTo>
                <a:lnTo>
                  <a:pt x="1508150" y="362292"/>
                </a:lnTo>
                <a:lnTo>
                  <a:pt x="1508975" y="361937"/>
                </a:lnTo>
                <a:lnTo>
                  <a:pt x="1509636" y="359968"/>
                </a:lnTo>
                <a:lnTo>
                  <a:pt x="1510334" y="359397"/>
                </a:lnTo>
                <a:lnTo>
                  <a:pt x="1511935" y="358063"/>
                </a:lnTo>
                <a:lnTo>
                  <a:pt x="1515745" y="356019"/>
                </a:lnTo>
                <a:lnTo>
                  <a:pt x="1517815" y="355765"/>
                </a:lnTo>
                <a:lnTo>
                  <a:pt x="1520139" y="355485"/>
                </a:lnTo>
                <a:lnTo>
                  <a:pt x="1525485" y="355904"/>
                </a:lnTo>
                <a:lnTo>
                  <a:pt x="1526984" y="357708"/>
                </a:lnTo>
                <a:lnTo>
                  <a:pt x="1528114" y="359029"/>
                </a:lnTo>
                <a:lnTo>
                  <a:pt x="1527708" y="363029"/>
                </a:lnTo>
                <a:lnTo>
                  <a:pt x="1527238" y="364705"/>
                </a:lnTo>
                <a:lnTo>
                  <a:pt x="1526794" y="366306"/>
                </a:lnTo>
                <a:lnTo>
                  <a:pt x="1524990" y="369354"/>
                </a:lnTo>
                <a:lnTo>
                  <a:pt x="1523619" y="370268"/>
                </a:lnTo>
                <a:lnTo>
                  <a:pt x="1522031" y="371322"/>
                </a:lnTo>
                <a:lnTo>
                  <a:pt x="1517624" y="370522"/>
                </a:lnTo>
                <a:lnTo>
                  <a:pt x="1516126" y="371703"/>
                </a:lnTo>
                <a:lnTo>
                  <a:pt x="1514627" y="372910"/>
                </a:lnTo>
                <a:lnTo>
                  <a:pt x="1513395" y="376834"/>
                </a:lnTo>
                <a:lnTo>
                  <a:pt x="1512989" y="378714"/>
                </a:lnTo>
                <a:lnTo>
                  <a:pt x="1512481" y="381076"/>
                </a:lnTo>
                <a:lnTo>
                  <a:pt x="1513852" y="386130"/>
                </a:lnTo>
                <a:lnTo>
                  <a:pt x="1512989" y="388404"/>
                </a:lnTo>
                <a:lnTo>
                  <a:pt x="1512239" y="390283"/>
                </a:lnTo>
                <a:lnTo>
                  <a:pt x="1508544" y="392709"/>
                </a:lnTo>
                <a:lnTo>
                  <a:pt x="1507413" y="394423"/>
                </a:lnTo>
                <a:lnTo>
                  <a:pt x="1506270" y="396189"/>
                </a:lnTo>
                <a:lnTo>
                  <a:pt x="1503565" y="400100"/>
                </a:lnTo>
                <a:lnTo>
                  <a:pt x="1504048" y="402170"/>
                </a:lnTo>
                <a:lnTo>
                  <a:pt x="1504454" y="403948"/>
                </a:lnTo>
                <a:lnTo>
                  <a:pt x="1507832" y="406450"/>
                </a:lnTo>
                <a:lnTo>
                  <a:pt x="1509610" y="406984"/>
                </a:lnTo>
                <a:lnTo>
                  <a:pt x="1512620" y="407936"/>
                </a:lnTo>
                <a:lnTo>
                  <a:pt x="1519072" y="406196"/>
                </a:lnTo>
                <a:lnTo>
                  <a:pt x="1522145" y="405536"/>
                </a:lnTo>
                <a:lnTo>
                  <a:pt x="1525511" y="404837"/>
                </a:lnTo>
                <a:lnTo>
                  <a:pt x="1532166" y="403021"/>
                </a:lnTo>
                <a:lnTo>
                  <a:pt x="1535214" y="401434"/>
                </a:lnTo>
                <a:lnTo>
                  <a:pt x="1537970" y="399986"/>
                </a:lnTo>
                <a:lnTo>
                  <a:pt x="1542986" y="396011"/>
                </a:lnTo>
                <a:lnTo>
                  <a:pt x="1545120" y="393712"/>
                </a:lnTo>
                <a:lnTo>
                  <a:pt x="1546428" y="392264"/>
                </a:lnTo>
                <a:lnTo>
                  <a:pt x="1547710" y="388035"/>
                </a:lnTo>
                <a:lnTo>
                  <a:pt x="1549476" y="387184"/>
                </a:lnTo>
                <a:lnTo>
                  <a:pt x="1550885" y="386486"/>
                </a:lnTo>
                <a:lnTo>
                  <a:pt x="1554340" y="386956"/>
                </a:lnTo>
                <a:lnTo>
                  <a:pt x="1555762" y="387654"/>
                </a:lnTo>
                <a:lnTo>
                  <a:pt x="1557782" y="388645"/>
                </a:lnTo>
                <a:lnTo>
                  <a:pt x="1560385" y="392658"/>
                </a:lnTo>
                <a:lnTo>
                  <a:pt x="1561782" y="394423"/>
                </a:lnTo>
                <a:lnTo>
                  <a:pt x="1563700" y="396862"/>
                </a:lnTo>
                <a:lnTo>
                  <a:pt x="1566265" y="402831"/>
                </a:lnTo>
                <a:lnTo>
                  <a:pt x="1568780" y="404558"/>
                </a:lnTo>
                <a:lnTo>
                  <a:pt x="1571104" y="406146"/>
                </a:lnTo>
                <a:lnTo>
                  <a:pt x="1576959" y="407924"/>
                </a:lnTo>
                <a:lnTo>
                  <a:pt x="1579676" y="407225"/>
                </a:lnTo>
                <a:lnTo>
                  <a:pt x="1581327" y="406806"/>
                </a:lnTo>
                <a:lnTo>
                  <a:pt x="1584604" y="404342"/>
                </a:lnTo>
                <a:lnTo>
                  <a:pt x="1584744" y="402653"/>
                </a:lnTo>
                <a:lnTo>
                  <a:pt x="1584883" y="400824"/>
                </a:lnTo>
                <a:lnTo>
                  <a:pt x="1581607" y="398132"/>
                </a:lnTo>
                <a:lnTo>
                  <a:pt x="1580159" y="397078"/>
                </a:lnTo>
                <a:lnTo>
                  <a:pt x="1578724" y="396024"/>
                </a:lnTo>
                <a:lnTo>
                  <a:pt x="1574558" y="395922"/>
                </a:lnTo>
                <a:lnTo>
                  <a:pt x="1573631" y="394423"/>
                </a:lnTo>
                <a:lnTo>
                  <a:pt x="1572666" y="392874"/>
                </a:lnTo>
                <a:lnTo>
                  <a:pt x="1572793" y="388429"/>
                </a:lnTo>
                <a:lnTo>
                  <a:pt x="1574088" y="387184"/>
                </a:lnTo>
                <a:lnTo>
                  <a:pt x="1576400" y="385025"/>
                </a:lnTo>
                <a:lnTo>
                  <a:pt x="1583639" y="386295"/>
                </a:lnTo>
                <a:lnTo>
                  <a:pt x="1586661" y="387184"/>
                </a:lnTo>
                <a:lnTo>
                  <a:pt x="1589646" y="388061"/>
                </a:lnTo>
                <a:lnTo>
                  <a:pt x="1594459" y="392252"/>
                </a:lnTo>
                <a:lnTo>
                  <a:pt x="1597075" y="393928"/>
                </a:lnTo>
                <a:lnTo>
                  <a:pt x="1600746" y="396328"/>
                </a:lnTo>
                <a:lnTo>
                  <a:pt x="1609102" y="399923"/>
                </a:lnTo>
                <a:lnTo>
                  <a:pt x="1611807" y="403364"/>
                </a:lnTo>
                <a:lnTo>
                  <a:pt x="1613750" y="405892"/>
                </a:lnTo>
                <a:lnTo>
                  <a:pt x="1616773" y="412369"/>
                </a:lnTo>
                <a:lnTo>
                  <a:pt x="1615909" y="415442"/>
                </a:lnTo>
                <a:lnTo>
                  <a:pt x="1615389" y="417258"/>
                </a:lnTo>
                <a:lnTo>
                  <a:pt x="1611490" y="418985"/>
                </a:lnTo>
                <a:lnTo>
                  <a:pt x="1610106" y="420281"/>
                </a:lnTo>
                <a:lnTo>
                  <a:pt x="1608493" y="421767"/>
                </a:lnTo>
                <a:lnTo>
                  <a:pt x="1605064" y="424611"/>
                </a:lnTo>
                <a:lnTo>
                  <a:pt x="1604073" y="426554"/>
                </a:lnTo>
                <a:lnTo>
                  <a:pt x="1603006" y="428650"/>
                </a:lnTo>
                <a:lnTo>
                  <a:pt x="1602562" y="433425"/>
                </a:lnTo>
                <a:lnTo>
                  <a:pt x="1602384" y="435724"/>
                </a:lnTo>
                <a:lnTo>
                  <a:pt x="1602092" y="438632"/>
                </a:lnTo>
                <a:lnTo>
                  <a:pt x="1600923" y="444830"/>
                </a:lnTo>
                <a:lnTo>
                  <a:pt x="1602384" y="447332"/>
                </a:lnTo>
                <a:lnTo>
                  <a:pt x="1603248" y="448830"/>
                </a:lnTo>
                <a:lnTo>
                  <a:pt x="1606753" y="450278"/>
                </a:lnTo>
                <a:lnTo>
                  <a:pt x="1608391" y="450723"/>
                </a:lnTo>
                <a:lnTo>
                  <a:pt x="1610233" y="451218"/>
                </a:lnTo>
                <a:lnTo>
                  <a:pt x="1614360" y="452005"/>
                </a:lnTo>
                <a:lnTo>
                  <a:pt x="1615909" y="450964"/>
                </a:lnTo>
                <a:lnTo>
                  <a:pt x="1617916" y="449605"/>
                </a:lnTo>
                <a:lnTo>
                  <a:pt x="1618805" y="444169"/>
                </a:lnTo>
                <a:lnTo>
                  <a:pt x="1619300" y="441794"/>
                </a:lnTo>
                <a:lnTo>
                  <a:pt x="1619796" y="439343"/>
                </a:lnTo>
                <a:lnTo>
                  <a:pt x="1619034" y="434238"/>
                </a:lnTo>
                <a:lnTo>
                  <a:pt x="1619783" y="431876"/>
                </a:lnTo>
                <a:lnTo>
                  <a:pt x="1620291" y="430263"/>
                </a:lnTo>
                <a:lnTo>
                  <a:pt x="1621904" y="426885"/>
                </a:lnTo>
                <a:lnTo>
                  <a:pt x="1623390" y="426085"/>
                </a:lnTo>
                <a:lnTo>
                  <a:pt x="1626539" y="424383"/>
                </a:lnTo>
                <a:lnTo>
                  <a:pt x="1634502" y="424611"/>
                </a:lnTo>
                <a:lnTo>
                  <a:pt x="1637652" y="426313"/>
                </a:lnTo>
                <a:lnTo>
                  <a:pt x="1639455" y="427278"/>
                </a:lnTo>
                <a:lnTo>
                  <a:pt x="1640763" y="431647"/>
                </a:lnTo>
                <a:lnTo>
                  <a:pt x="1642224" y="433070"/>
                </a:lnTo>
                <a:lnTo>
                  <a:pt x="1644180" y="434987"/>
                </a:lnTo>
                <a:lnTo>
                  <a:pt x="1649399" y="437095"/>
                </a:lnTo>
                <a:lnTo>
                  <a:pt x="1651279" y="439000"/>
                </a:lnTo>
                <a:lnTo>
                  <a:pt x="1653413" y="441147"/>
                </a:lnTo>
                <a:lnTo>
                  <a:pt x="1655254" y="447586"/>
                </a:lnTo>
                <a:lnTo>
                  <a:pt x="1657832" y="449148"/>
                </a:lnTo>
                <a:lnTo>
                  <a:pt x="1660309" y="450659"/>
                </a:lnTo>
                <a:lnTo>
                  <a:pt x="1666862" y="451599"/>
                </a:lnTo>
                <a:lnTo>
                  <a:pt x="1669427" y="450253"/>
                </a:lnTo>
                <a:lnTo>
                  <a:pt x="1672958" y="448348"/>
                </a:lnTo>
                <a:lnTo>
                  <a:pt x="1675993" y="439966"/>
                </a:lnTo>
                <a:lnTo>
                  <a:pt x="1677047" y="436105"/>
                </a:lnTo>
                <a:lnTo>
                  <a:pt x="1678317" y="431304"/>
                </a:lnTo>
                <a:lnTo>
                  <a:pt x="1678622" y="421081"/>
                </a:lnTo>
                <a:lnTo>
                  <a:pt x="1677746" y="416153"/>
                </a:lnTo>
                <a:lnTo>
                  <a:pt x="1677339" y="413778"/>
                </a:lnTo>
                <a:lnTo>
                  <a:pt x="1674355" y="409549"/>
                </a:lnTo>
                <a:lnTo>
                  <a:pt x="1674126" y="407111"/>
                </a:lnTo>
                <a:lnTo>
                  <a:pt x="1673974" y="405371"/>
                </a:lnTo>
                <a:lnTo>
                  <a:pt x="1674228" y="401320"/>
                </a:lnTo>
                <a:lnTo>
                  <a:pt x="1675561" y="400227"/>
                </a:lnTo>
                <a:lnTo>
                  <a:pt x="1676628" y="399364"/>
                </a:lnTo>
                <a:lnTo>
                  <a:pt x="1679676" y="400405"/>
                </a:lnTo>
                <a:lnTo>
                  <a:pt x="1680997" y="400227"/>
                </a:lnTo>
                <a:lnTo>
                  <a:pt x="1682724" y="400024"/>
                </a:lnTo>
                <a:lnTo>
                  <a:pt x="1686344" y="399046"/>
                </a:lnTo>
                <a:lnTo>
                  <a:pt x="1689023" y="398272"/>
                </a:lnTo>
                <a:lnTo>
                  <a:pt x="1688998" y="398856"/>
                </a:lnTo>
                <a:lnTo>
                  <a:pt x="1689061" y="399402"/>
                </a:lnTo>
                <a:lnTo>
                  <a:pt x="1689188" y="399859"/>
                </a:lnTo>
                <a:lnTo>
                  <a:pt x="1690001" y="403059"/>
                </a:lnTo>
                <a:lnTo>
                  <a:pt x="1695348" y="407657"/>
                </a:lnTo>
                <a:lnTo>
                  <a:pt x="1696974" y="4105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5841970" y="4315463"/>
            <a:ext cx="1159703" cy="1001181"/>
          </a:xfrm>
          <a:custGeom>
            <a:avLst/>
            <a:gdLst/>
            <a:ahLst/>
            <a:cxnLst/>
            <a:rect l="l" t="t" r="r" b="b"/>
            <a:pathLst>
              <a:path w="1700898" h="1468399">
                <a:moveTo>
                  <a:pt x="1698358" y="498665"/>
                </a:moveTo>
                <a:lnTo>
                  <a:pt x="1698790" y="496074"/>
                </a:lnTo>
                <a:lnTo>
                  <a:pt x="1699450" y="491947"/>
                </a:lnTo>
                <a:lnTo>
                  <a:pt x="1698244" y="483489"/>
                </a:lnTo>
                <a:lnTo>
                  <a:pt x="1697316" y="479425"/>
                </a:lnTo>
                <a:lnTo>
                  <a:pt x="1696326" y="474878"/>
                </a:lnTo>
                <a:lnTo>
                  <a:pt x="1691982" y="466534"/>
                </a:lnTo>
                <a:lnTo>
                  <a:pt x="1690966" y="462013"/>
                </a:lnTo>
                <a:lnTo>
                  <a:pt x="1690192" y="458419"/>
                </a:lnTo>
                <a:lnTo>
                  <a:pt x="1689328" y="451002"/>
                </a:lnTo>
                <a:lnTo>
                  <a:pt x="1689722" y="447332"/>
                </a:lnTo>
                <a:lnTo>
                  <a:pt x="1690141" y="443293"/>
                </a:lnTo>
                <a:lnTo>
                  <a:pt x="1692884" y="435533"/>
                </a:lnTo>
                <a:lnTo>
                  <a:pt x="1694434" y="431761"/>
                </a:lnTo>
                <a:lnTo>
                  <a:pt x="1695704" y="428637"/>
                </a:lnTo>
                <a:lnTo>
                  <a:pt x="1700593" y="423176"/>
                </a:lnTo>
                <a:lnTo>
                  <a:pt x="1700784" y="419798"/>
                </a:lnTo>
                <a:lnTo>
                  <a:pt x="1700898" y="417296"/>
                </a:lnTo>
                <a:lnTo>
                  <a:pt x="1698193" y="412750"/>
                </a:lnTo>
                <a:lnTo>
                  <a:pt x="1696974" y="410565"/>
                </a:lnTo>
                <a:lnTo>
                  <a:pt x="1695348" y="407657"/>
                </a:lnTo>
                <a:lnTo>
                  <a:pt x="1690001" y="403059"/>
                </a:lnTo>
                <a:lnTo>
                  <a:pt x="1689188" y="399859"/>
                </a:lnTo>
                <a:lnTo>
                  <a:pt x="1689023" y="398272"/>
                </a:lnTo>
                <a:lnTo>
                  <a:pt x="1686344" y="399046"/>
                </a:lnTo>
                <a:lnTo>
                  <a:pt x="1682724" y="400024"/>
                </a:lnTo>
                <a:lnTo>
                  <a:pt x="1679676" y="400405"/>
                </a:lnTo>
                <a:lnTo>
                  <a:pt x="1676628" y="399364"/>
                </a:lnTo>
                <a:lnTo>
                  <a:pt x="1674228" y="401320"/>
                </a:lnTo>
                <a:lnTo>
                  <a:pt x="1673974" y="405371"/>
                </a:lnTo>
                <a:lnTo>
                  <a:pt x="1674355" y="409549"/>
                </a:lnTo>
                <a:lnTo>
                  <a:pt x="1677339" y="413778"/>
                </a:lnTo>
                <a:lnTo>
                  <a:pt x="1677746" y="416153"/>
                </a:lnTo>
                <a:lnTo>
                  <a:pt x="1678622" y="421081"/>
                </a:lnTo>
                <a:lnTo>
                  <a:pt x="1678317" y="431304"/>
                </a:lnTo>
                <a:lnTo>
                  <a:pt x="1677047" y="436105"/>
                </a:lnTo>
                <a:lnTo>
                  <a:pt x="1675993" y="439966"/>
                </a:lnTo>
                <a:lnTo>
                  <a:pt x="1672958" y="448348"/>
                </a:lnTo>
                <a:lnTo>
                  <a:pt x="1669427" y="450253"/>
                </a:lnTo>
                <a:lnTo>
                  <a:pt x="1666862" y="451599"/>
                </a:lnTo>
                <a:lnTo>
                  <a:pt x="1660309" y="450659"/>
                </a:lnTo>
                <a:lnTo>
                  <a:pt x="1657832" y="449148"/>
                </a:lnTo>
                <a:lnTo>
                  <a:pt x="1655254" y="447586"/>
                </a:lnTo>
                <a:lnTo>
                  <a:pt x="1653413" y="441147"/>
                </a:lnTo>
                <a:lnTo>
                  <a:pt x="1649399" y="437095"/>
                </a:lnTo>
                <a:lnTo>
                  <a:pt x="1644180" y="434987"/>
                </a:lnTo>
                <a:lnTo>
                  <a:pt x="1640763" y="431647"/>
                </a:lnTo>
                <a:lnTo>
                  <a:pt x="1639455" y="427278"/>
                </a:lnTo>
                <a:lnTo>
                  <a:pt x="1637652" y="426313"/>
                </a:lnTo>
                <a:lnTo>
                  <a:pt x="1634502" y="424611"/>
                </a:lnTo>
                <a:lnTo>
                  <a:pt x="1626539" y="424383"/>
                </a:lnTo>
                <a:lnTo>
                  <a:pt x="1623390" y="426085"/>
                </a:lnTo>
                <a:lnTo>
                  <a:pt x="1621904" y="426885"/>
                </a:lnTo>
                <a:lnTo>
                  <a:pt x="1620291" y="430263"/>
                </a:lnTo>
                <a:lnTo>
                  <a:pt x="1619034" y="434238"/>
                </a:lnTo>
                <a:lnTo>
                  <a:pt x="1619796" y="439343"/>
                </a:lnTo>
                <a:lnTo>
                  <a:pt x="1618805" y="444169"/>
                </a:lnTo>
                <a:lnTo>
                  <a:pt x="1617916" y="449605"/>
                </a:lnTo>
                <a:lnTo>
                  <a:pt x="1614360" y="452005"/>
                </a:lnTo>
                <a:lnTo>
                  <a:pt x="1610233" y="451218"/>
                </a:lnTo>
                <a:lnTo>
                  <a:pt x="1606753" y="450278"/>
                </a:lnTo>
                <a:lnTo>
                  <a:pt x="1603248" y="448830"/>
                </a:lnTo>
                <a:lnTo>
                  <a:pt x="1600923" y="444830"/>
                </a:lnTo>
                <a:lnTo>
                  <a:pt x="1602092" y="438632"/>
                </a:lnTo>
                <a:lnTo>
                  <a:pt x="1602384" y="435724"/>
                </a:lnTo>
                <a:lnTo>
                  <a:pt x="1602562" y="433425"/>
                </a:lnTo>
                <a:lnTo>
                  <a:pt x="1603006" y="428650"/>
                </a:lnTo>
                <a:lnTo>
                  <a:pt x="1605064" y="424611"/>
                </a:lnTo>
                <a:lnTo>
                  <a:pt x="1608493" y="421767"/>
                </a:lnTo>
                <a:lnTo>
                  <a:pt x="1611490" y="418985"/>
                </a:lnTo>
                <a:lnTo>
                  <a:pt x="1615389" y="417258"/>
                </a:lnTo>
                <a:lnTo>
                  <a:pt x="1615909" y="415442"/>
                </a:lnTo>
                <a:lnTo>
                  <a:pt x="1616773" y="412369"/>
                </a:lnTo>
                <a:lnTo>
                  <a:pt x="1613750" y="405892"/>
                </a:lnTo>
                <a:lnTo>
                  <a:pt x="1611807" y="403364"/>
                </a:lnTo>
                <a:lnTo>
                  <a:pt x="1609102" y="399923"/>
                </a:lnTo>
                <a:lnTo>
                  <a:pt x="1600746" y="396328"/>
                </a:lnTo>
                <a:lnTo>
                  <a:pt x="1597075" y="393928"/>
                </a:lnTo>
                <a:lnTo>
                  <a:pt x="1594459" y="392252"/>
                </a:lnTo>
                <a:lnTo>
                  <a:pt x="1589646" y="388061"/>
                </a:lnTo>
                <a:lnTo>
                  <a:pt x="1586661" y="387184"/>
                </a:lnTo>
                <a:lnTo>
                  <a:pt x="1583639" y="386295"/>
                </a:lnTo>
                <a:lnTo>
                  <a:pt x="1576400" y="385025"/>
                </a:lnTo>
                <a:lnTo>
                  <a:pt x="1572793" y="388429"/>
                </a:lnTo>
                <a:lnTo>
                  <a:pt x="1572666" y="392874"/>
                </a:lnTo>
                <a:lnTo>
                  <a:pt x="1574558" y="395922"/>
                </a:lnTo>
                <a:lnTo>
                  <a:pt x="1578724" y="396024"/>
                </a:lnTo>
                <a:lnTo>
                  <a:pt x="1581607" y="398132"/>
                </a:lnTo>
                <a:lnTo>
                  <a:pt x="1584883" y="400824"/>
                </a:lnTo>
                <a:lnTo>
                  <a:pt x="1584604" y="404342"/>
                </a:lnTo>
                <a:lnTo>
                  <a:pt x="1581327" y="406806"/>
                </a:lnTo>
                <a:lnTo>
                  <a:pt x="1579676" y="407225"/>
                </a:lnTo>
                <a:lnTo>
                  <a:pt x="1576959" y="407924"/>
                </a:lnTo>
                <a:lnTo>
                  <a:pt x="1571104" y="406146"/>
                </a:lnTo>
                <a:lnTo>
                  <a:pt x="1566265" y="402831"/>
                </a:lnTo>
                <a:lnTo>
                  <a:pt x="1563700" y="396862"/>
                </a:lnTo>
                <a:lnTo>
                  <a:pt x="1560385" y="392658"/>
                </a:lnTo>
                <a:lnTo>
                  <a:pt x="1557782" y="388645"/>
                </a:lnTo>
                <a:lnTo>
                  <a:pt x="1554340" y="386956"/>
                </a:lnTo>
                <a:lnTo>
                  <a:pt x="1550885" y="386486"/>
                </a:lnTo>
                <a:lnTo>
                  <a:pt x="1547710" y="388035"/>
                </a:lnTo>
                <a:lnTo>
                  <a:pt x="1546428" y="392264"/>
                </a:lnTo>
                <a:lnTo>
                  <a:pt x="1542986" y="396011"/>
                </a:lnTo>
                <a:lnTo>
                  <a:pt x="1537970" y="399986"/>
                </a:lnTo>
                <a:lnTo>
                  <a:pt x="1535214" y="401434"/>
                </a:lnTo>
                <a:lnTo>
                  <a:pt x="1532166" y="403021"/>
                </a:lnTo>
                <a:lnTo>
                  <a:pt x="1525511" y="404837"/>
                </a:lnTo>
                <a:lnTo>
                  <a:pt x="1522145" y="405536"/>
                </a:lnTo>
                <a:lnTo>
                  <a:pt x="1519072" y="406196"/>
                </a:lnTo>
                <a:lnTo>
                  <a:pt x="1512620" y="407936"/>
                </a:lnTo>
                <a:lnTo>
                  <a:pt x="1509610" y="406984"/>
                </a:lnTo>
                <a:lnTo>
                  <a:pt x="1507832" y="406450"/>
                </a:lnTo>
                <a:lnTo>
                  <a:pt x="1504454" y="403948"/>
                </a:lnTo>
                <a:lnTo>
                  <a:pt x="1503565" y="400100"/>
                </a:lnTo>
                <a:lnTo>
                  <a:pt x="1506270" y="396189"/>
                </a:lnTo>
                <a:lnTo>
                  <a:pt x="1508544" y="392709"/>
                </a:lnTo>
                <a:lnTo>
                  <a:pt x="1512239" y="390283"/>
                </a:lnTo>
                <a:lnTo>
                  <a:pt x="1513852" y="386130"/>
                </a:lnTo>
                <a:lnTo>
                  <a:pt x="1512481" y="381076"/>
                </a:lnTo>
                <a:lnTo>
                  <a:pt x="1513395" y="376834"/>
                </a:lnTo>
                <a:lnTo>
                  <a:pt x="1514627" y="372910"/>
                </a:lnTo>
                <a:lnTo>
                  <a:pt x="1517624" y="370522"/>
                </a:lnTo>
                <a:lnTo>
                  <a:pt x="1522031" y="371322"/>
                </a:lnTo>
                <a:lnTo>
                  <a:pt x="1524990" y="369354"/>
                </a:lnTo>
                <a:lnTo>
                  <a:pt x="1526794" y="366306"/>
                </a:lnTo>
                <a:lnTo>
                  <a:pt x="1527708" y="363029"/>
                </a:lnTo>
                <a:lnTo>
                  <a:pt x="1528114" y="359029"/>
                </a:lnTo>
                <a:lnTo>
                  <a:pt x="1525485" y="355904"/>
                </a:lnTo>
                <a:lnTo>
                  <a:pt x="1520139" y="355485"/>
                </a:lnTo>
                <a:lnTo>
                  <a:pt x="1515745" y="356019"/>
                </a:lnTo>
                <a:lnTo>
                  <a:pt x="1511935" y="358063"/>
                </a:lnTo>
                <a:lnTo>
                  <a:pt x="1510334" y="359397"/>
                </a:lnTo>
                <a:lnTo>
                  <a:pt x="1508150" y="362292"/>
                </a:lnTo>
                <a:lnTo>
                  <a:pt x="1505559" y="363474"/>
                </a:lnTo>
                <a:lnTo>
                  <a:pt x="1499425" y="362369"/>
                </a:lnTo>
                <a:lnTo>
                  <a:pt x="1496771" y="361327"/>
                </a:lnTo>
                <a:lnTo>
                  <a:pt x="1494497" y="358711"/>
                </a:lnTo>
                <a:lnTo>
                  <a:pt x="1491856" y="358635"/>
                </a:lnTo>
                <a:lnTo>
                  <a:pt x="1489608" y="361391"/>
                </a:lnTo>
                <a:lnTo>
                  <a:pt x="1488338" y="362292"/>
                </a:lnTo>
                <a:lnTo>
                  <a:pt x="1485138" y="365493"/>
                </a:lnTo>
                <a:lnTo>
                  <a:pt x="1481632" y="365950"/>
                </a:lnTo>
                <a:lnTo>
                  <a:pt x="1477632" y="363588"/>
                </a:lnTo>
                <a:lnTo>
                  <a:pt x="1474571" y="361848"/>
                </a:lnTo>
                <a:lnTo>
                  <a:pt x="1470380" y="358457"/>
                </a:lnTo>
                <a:lnTo>
                  <a:pt x="1467053" y="356730"/>
                </a:lnTo>
                <a:lnTo>
                  <a:pt x="1464233" y="356463"/>
                </a:lnTo>
                <a:lnTo>
                  <a:pt x="1458810" y="359181"/>
                </a:lnTo>
                <a:lnTo>
                  <a:pt x="1456207" y="360375"/>
                </a:lnTo>
                <a:lnTo>
                  <a:pt x="1454531" y="361086"/>
                </a:lnTo>
                <a:lnTo>
                  <a:pt x="1451000" y="362534"/>
                </a:lnTo>
                <a:lnTo>
                  <a:pt x="1448308" y="366191"/>
                </a:lnTo>
                <a:lnTo>
                  <a:pt x="1446872" y="371970"/>
                </a:lnTo>
                <a:lnTo>
                  <a:pt x="1447482" y="374624"/>
                </a:lnTo>
                <a:lnTo>
                  <a:pt x="1448079" y="376974"/>
                </a:lnTo>
                <a:lnTo>
                  <a:pt x="1451444" y="381419"/>
                </a:lnTo>
                <a:lnTo>
                  <a:pt x="1455140" y="382498"/>
                </a:lnTo>
                <a:lnTo>
                  <a:pt x="1457706" y="380593"/>
                </a:lnTo>
                <a:lnTo>
                  <a:pt x="1461300" y="380123"/>
                </a:lnTo>
                <a:lnTo>
                  <a:pt x="1466303" y="379488"/>
                </a:lnTo>
                <a:lnTo>
                  <a:pt x="1469263" y="381876"/>
                </a:lnTo>
                <a:lnTo>
                  <a:pt x="1469809" y="385368"/>
                </a:lnTo>
                <a:lnTo>
                  <a:pt x="1469631" y="389267"/>
                </a:lnTo>
                <a:lnTo>
                  <a:pt x="1467789" y="393801"/>
                </a:lnTo>
                <a:lnTo>
                  <a:pt x="1464767" y="397637"/>
                </a:lnTo>
                <a:lnTo>
                  <a:pt x="1459560" y="399491"/>
                </a:lnTo>
                <a:lnTo>
                  <a:pt x="1455940" y="403733"/>
                </a:lnTo>
                <a:lnTo>
                  <a:pt x="1454899" y="410159"/>
                </a:lnTo>
                <a:lnTo>
                  <a:pt x="1451419" y="413766"/>
                </a:lnTo>
                <a:lnTo>
                  <a:pt x="1447584" y="416001"/>
                </a:lnTo>
                <a:lnTo>
                  <a:pt x="1443545" y="415874"/>
                </a:lnTo>
                <a:lnTo>
                  <a:pt x="1440091" y="413156"/>
                </a:lnTo>
                <a:lnTo>
                  <a:pt x="1436357" y="409905"/>
                </a:lnTo>
                <a:lnTo>
                  <a:pt x="1433410" y="404672"/>
                </a:lnTo>
                <a:lnTo>
                  <a:pt x="1429219" y="400608"/>
                </a:lnTo>
                <a:lnTo>
                  <a:pt x="1423250" y="398221"/>
                </a:lnTo>
                <a:lnTo>
                  <a:pt x="1421904" y="395630"/>
                </a:lnTo>
                <a:lnTo>
                  <a:pt x="1421015" y="393966"/>
                </a:lnTo>
                <a:lnTo>
                  <a:pt x="1421015" y="389928"/>
                </a:lnTo>
                <a:lnTo>
                  <a:pt x="1422298" y="386346"/>
                </a:lnTo>
                <a:lnTo>
                  <a:pt x="1425638" y="383908"/>
                </a:lnTo>
                <a:lnTo>
                  <a:pt x="1427581" y="381101"/>
                </a:lnTo>
                <a:lnTo>
                  <a:pt x="1429258" y="378498"/>
                </a:lnTo>
                <a:lnTo>
                  <a:pt x="1430121" y="375094"/>
                </a:lnTo>
                <a:lnTo>
                  <a:pt x="1430870" y="370611"/>
                </a:lnTo>
                <a:lnTo>
                  <a:pt x="1428318" y="367411"/>
                </a:lnTo>
                <a:lnTo>
                  <a:pt x="1423225" y="366052"/>
                </a:lnTo>
                <a:lnTo>
                  <a:pt x="1419453" y="368287"/>
                </a:lnTo>
                <a:lnTo>
                  <a:pt x="1420164" y="373888"/>
                </a:lnTo>
                <a:lnTo>
                  <a:pt x="1417942" y="377494"/>
                </a:lnTo>
                <a:lnTo>
                  <a:pt x="1415135" y="380758"/>
                </a:lnTo>
                <a:lnTo>
                  <a:pt x="1413179" y="381139"/>
                </a:lnTo>
                <a:lnTo>
                  <a:pt x="1409903" y="381749"/>
                </a:lnTo>
                <a:lnTo>
                  <a:pt x="1403299" y="378371"/>
                </a:lnTo>
                <a:lnTo>
                  <a:pt x="1400644" y="376301"/>
                </a:lnTo>
                <a:lnTo>
                  <a:pt x="1398511" y="374675"/>
                </a:lnTo>
                <a:lnTo>
                  <a:pt x="1395171" y="370141"/>
                </a:lnTo>
                <a:lnTo>
                  <a:pt x="1394358" y="367601"/>
                </a:lnTo>
                <a:lnTo>
                  <a:pt x="1393583" y="365252"/>
                </a:lnTo>
                <a:lnTo>
                  <a:pt x="1393609" y="360045"/>
                </a:lnTo>
                <a:lnTo>
                  <a:pt x="1394929" y="355866"/>
                </a:lnTo>
                <a:lnTo>
                  <a:pt x="1397114" y="352475"/>
                </a:lnTo>
                <a:lnTo>
                  <a:pt x="1398701" y="351421"/>
                </a:lnTo>
                <a:lnTo>
                  <a:pt x="1401470" y="349592"/>
                </a:lnTo>
                <a:lnTo>
                  <a:pt x="1408938" y="350545"/>
                </a:lnTo>
                <a:lnTo>
                  <a:pt x="1411757" y="348767"/>
                </a:lnTo>
                <a:lnTo>
                  <a:pt x="1414145" y="347218"/>
                </a:lnTo>
                <a:lnTo>
                  <a:pt x="1417650" y="342303"/>
                </a:lnTo>
                <a:lnTo>
                  <a:pt x="1418488" y="339572"/>
                </a:lnTo>
                <a:lnTo>
                  <a:pt x="1419529" y="336359"/>
                </a:lnTo>
                <a:lnTo>
                  <a:pt x="1420075" y="328917"/>
                </a:lnTo>
                <a:lnTo>
                  <a:pt x="1418285" y="326059"/>
                </a:lnTo>
                <a:lnTo>
                  <a:pt x="1416469" y="323189"/>
                </a:lnTo>
                <a:lnTo>
                  <a:pt x="1408760" y="322237"/>
                </a:lnTo>
                <a:lnTo>
                  <a:pt x="1406194" y="320001"/>
                </a:lnTo>
                <a:lnTo>
                  <a:pt x="1403057" y="317309"/>
                </a:lnTo>
                <a:lnTo>
                  <a:pt x="1398016" y="310413"/>
                </a:lnTo>
                <a:lnTo>
                  <a:pt x="1396758" y="306489"/>
                </a:lnTo>
                <a:lnTo>
                  <a:pt x="1395717" y="303149"/>
                </a:lnTo>
                <a:lnTo>
                  <a:pt x="1394599" y="295249"/>
                </a:lnTo>
                <a:lnTo>
                  <a:pt x="1396758" y="292468"/>
                </a:lnTo>
                <a:lnTo>
                  <a:pt x="1398257" y="290563"/>
                </a:lnTo>
                <a:lnTo>
                  <a:pt x="1404353" y="291630"/>
                </a:lnTo>
                <a:lnTo>
                  <a:pt x="1407706" y="288772"/>
                </a:lnTo>
                <a:lnTo>
                  <a:pt x="1409903" y="284695"/>
                </a:lnTo>
                <a:lnTo>
                  <a:pt x="1408709" y="280733"/>
                </a:lnTo>
                <a:lnTo>
                  <a:pt x="1402740" y="280263"/>
                </a:lnTo>
                <a:lnTo>
                  <a:pt x="1401521" y="276479"/>
                </a:lnTo>
                <a:lnTo>
                  <a:pt x="1403654" y="272910"/>
                </a:lnTo>
                <a:lnTo>
                  <a:pt x="1405813" y="270471"/>
                </a:lnTo>
                <a:lnTo>
                  <a:pt x="1409128" y="269887"/>
                </a:lnTo>
                <a:lnTo>
                  <a:pt x="1409928" y="268668"/>
                </a:lnTo>
                <a:lnTo>
                  <a:pt x="1411922" y="265709"/>
                </a:lnTo>
                <a:lnTo>
                  <a:pt x="1411757" y="254546"/>
                </a:lnTo>
                <a:lnTo>
                  <a:pt x="1411668" y="251333"/>
                </a:lnTo>
                <a:lnTo>
                  <a:pt x="1410690" y="244868"/>
                </a:lnTo>
                <a:lnTo>
                  <a:pt x="1409573" y="241858"/>
                </a:lnTo>
                <a:lnTo>
                  <a:pt x="1408595" y="239191"/>
                </a:lnTo>
                <a:lnTo>
                  <a:pt x="1406499" y="232905"/>
                </a:lnTo>
                <a:lnTo>
                  <a:pt x="1403769" y="232054"/>
                </a:lnTo>
                <a:lnTo>
                  <a:pt x="1402346" y="231622"/>
                </a:lnTo>
                <a:lnTo>
                  <a:pt x="1399819" y="234365"/>
                </a:lnTo>
                <a:lnTo>
                  <a:pt x="1396542" y="234924"/>
                </a:lnTo>
                <a:lnTo>
                  <a:pt x="1392440" y="235089"/>
                </a:lnTo>
                <a:lnTo>
                  <a:pt x="1389100" y="232079"/>
                </a:lnTo>
                <a:lnTo>
                  <a:pt x="1388846" y="226047"/>
                </a:lnTo>
                <a:lnTo>
                  <a:pt x="1388960" y="221132"/>
                </a:lnTo>
                <a:lnTo>
                  <a:pt x="1389722" y="216458"/>
                </a:lnTo>
                <a:lnTo>
                  <a:pt x="1392923" y="212293"/>
                </a:lnTo>
                <a:lnTo>
                  <a:pt x="1399260" y="210743"/>
                </a:lnTo>
                <a:lnTo>
                  <a:pt x="1403413" y="207441"/>
                </a:lnTo>
                <a:lnTo>
                  <a:pt x="1405928" y="203377"/>
                </a:lnTo>
                <a:lnTo>
                  <a:pt x="1409865" y="200380"/>
                </a:lnTo>
                <a:lnTo>
                  <a:pt x="1414564" y="197497"/>
                </a:lnTo>
                <a:lnTo>
                  <a:pt x="1417193" y="197269"/>
                </a:lnTo>
                <a:lnTo>
                  <a:pt x="1419364" y="197078"/>
                </a:lnTo>
                <a:lnTo>
                  <a:pt x="1423339" y="199910"/>
                </a:lnTo>
                <a:lnTo>
                  <a:pt x="1427467" y="199720"/>
                </a:lnTo>
                <a:lnTo>
                  <a:pt x="1432128" y="198767"/>
                </a:lnTo>
                <a:lnTo>
                  <a:pt x="1432750" y="196913"/>
                </a:lnTo>
                <a:lnTo>
                  <a:pt x="1433639" y="194284"/>
                </a:lnTo>
                <a:lnTo>
                  <a:pt x="1429169" y="189141"/>
                </a:lnTo>
                <a:lnTo>
                  <a:pt x="1424571" y="185686"/>
                </a:lnTo>
                <a:lnTo>
                  <a:pt x="1418361" y="184327"/>
                </a:lnTo>
                <a:lnTo>
                  <a:pt x="1413598" y="184175"/>
                </a:lnTo>
                <a:lnTo>
                  <a:pt x="1410233" y="185928"/>
                </a:lnTo>
                <a:lnTo>
                  <a:pt x="1408468" y="185686"/>
                </a:lnTo>
                <a:lnTo>
                  <a:pt x="1405712" y="185254"/>
                </a:lnTo>
                <a:lnTo>
                  <a:pt x="1401495" y="180403"/>
                </a:lnTo>
                <a:lnTo>
                  <a:pt x="1398701" y="180238"/>
                </a:lnTo>
                <a:lnTo>
                  <a:pt x="1396834" y="180124"/>
                </a:lnTo>
                <a:lnTo>
                  <a:pt x="1393240" y="181927"/>
                </a:lnTo>
                <a:lnTo>
                  <a:pt x="1390116" y="184594"/>
                </a:lnTo>
                <a:lnTo>
                  <a:pt x="1389126" y="189788"/>
                </a:lnTo>
                <a:lnTo>
                  <a:pt x="1385100" y="191693"/>
                </a:lnTo>
                <a:lnTo>
                  <a:pt x="1380528" y="189103"/>
                </a:lnTo>
                <a:lnTo>
                  <a:pt x="1377086" y="190017"/>
                </a:lnTo>
                <a:lnTo>
                  <a:pt x="1374063" y="191579"/>
                </a:lnTo>
                <a:lnTo>
                  <a:pt x="1374038" y="194398"/>
                </a:lnTo>
                <a:lnTo>
                  <a:pt x="1377429" y="195910"/>
                </a:lnTo>
                <a:lnTo>
                  <a:pt x="1380540" y="197396"/>
                </a:lnTo>
                <a:lnTo>
                  <a:pt x="1385455" y="196634"/>
                </a:lnTo>
                <a:lnTo>
                  <a:pt x="1387373" y="200215"/>
                </a:lnTo>
                <a:lnTo>
                  <a:pt x="1385265" y="205168"/>
                </a:lnTo>
                <a:lnTo>
                  <a:pt x="1381125" y="207873"/>
                </a:lnTo>
                <a:lnTo>
                  <a:pt x="1374902" y="206552"/>
                </a:lnTo>
                <a:lnTo>
                  <a:pt x="1372247" y="205600"/>
                </a:lnTo>
                <a:lnTo>
                  <a:pt x="1369428" y="204609"/>
                </a:lnTo>
                <a:lnTo>
                  <a:pt x="1365402" y="199301"/>
                </a:lnTo>
                <a:lnTo>
                  <a:pt x="1362456" y="198704"/>
                </a:lnTo>
                <a:lnTo>
                  <a:pt x="1360462" y="198323"/>
                </a:lnTo>
                <a:lnTo>
                  <a:pt x="1356499" y="200291"/>
                </a:lnTo>
                <a:lnTo>
                  <a:pt x="1352067" y="200799"/>
                </a:lnTo>
                <a:lnTo>
                  <a:pt x="1346860" y="201714"/>
                </a:lnTo>
                <a:lnTo>
                  <a:pt x="1342631" y="199390"/>
                </a:lnTo>
                <a:lnTo>
                  <a:pt x="1339900" y="194906"/>
                </a:lnTo>
                <a:lnTo>
                  <a:pt x="1339418" y="190652"/>
                </a:lnTo>
                <a:lnTo>
                  <a:pt x="1342517" y="187198"/>
                </a:lnTo>
                <a:lnTo>
                  <a:pt x="1342161" y="185318"/>
                </a:lnTo>
                <a:lnTo>
                  <a:pt x="1341335" y="180759"/>
                </a:lnTo>
                <a:lnTo>
                  <a:pt x="1333461" y="174472"/>
                </a:lnTo>
                <a:lnTo>
                  <a:pt x="1330198" y="171170"/>
                </a:lnTo>
                <a:lnTo>
                  <a:pt x="1328267" y="169214"/>
                </a:lnTo>
                <a:lnTo>
                  <a:pt x="1324330" y="165150"/>
                </a:lnTo>
                <a:lnTo>
                  <a:pt x="1319441" y="162737"/>
                </a:lnTo>
                <a:lnTo>
                  <a:pt x="1314030" y="161417"/>
                </a:lnTo>
                <a:lnTo>
                  <a:pt x="1311363" y="161759"/>
                </a:lnTo>
                <a:lnTo>
                  <a:pt x="1308557" y="162115"/>
                </a:lnTo>
                <a:lnTo>
                  <a:pt x="1304048" y="166624"/>
                </a:lnTo>
                <a:lnTo>
                  <a:pt x="1301216" y="166827"/>
                </a:lnTo>
                <a:lnTo>
                  <a:pt x="1298562" y="167030"/>
                </a:lnTo>
                <a:lnTo>
                  <a:pt x="1292999" y="165379"/>
                </a:lnTo>
                <a:lnTo>
                  <a:pt x="1288719" y="161378"/>
                </a:lnTo>
                <a:lnTo>
                  <a:pt x="1288618" y="153898"/>
                </a:lnTo>
                <a:lnTo>
                  <a:pt x="1284160" y="149377"/>
                </a:lnTo>
                <a:lnTo>
                  <a:pt x="1277670" y="145783"/>
                </a:lnTo>
                <a:lnTo>
                  <a:pt x="1274762" y="146900"/>
                </a:lnTo>
                <a:lnTo>
                  <a:pt x="1272298" y="147828"/>
                </a:lnTo>
                <a:lnTo>
                  <a:pt x="1272286" y="154940"/>
                </a:lnTo>
                <a:lnTo>
                  <a:pt x="1267891" y="157670"/>
                </a:lnTo>
                <a:lnTo>
                  <a:pt x="1262087" y="157594"/>
                </a:lnTo>
                <a:lnTo>
                  <a:pt x="1259903" y="156311"/>
                </a:lnTo>
                <a:lnTo>
                  <a:pt x="1257007" y="154635"/>
                </a:lnTo>
                <a:lnTo>
                  <a:pt x="1255547" y="147218"/>
                </a:lnTo>
                <a:lnTo>
                  <a:pt x="1252181" y="143370"/>
                </a:lnTo>
                <a:lnTo>
                  <a:pt x="1249286" y="140957"/>
                </a:lnTo>
                <a:lnTo>
                  <a:pt x="1247559" y="140373"/>
                </a:lnTo>
                <a:lnTo>
                  <a:pt x="1245019" y="139458"/>
                </a:lnTo>
                <a:lnTo>
                  <a:pt x="1239405" y="139661"/>
                </a:lnTo>
                <a:lnTo>
                  <a:pt x="1236713" y="140017"/>
                </a:lnTo>
                <a:lnTo>
                  <a:pt x="1234236" y="140335"/>
                </a:lnTo>
                <a:lnTo>
                  <a:pt x="1229004" y="141147"/>
                </a:lnTo>
                <a:lnTo>
                  <a:pt x="1224978" y="145249"/>
                </a:lnTo>
                <a:lnTo>
                  <a:pt x="1225905" y="153187"/>
                </a:lnTo>
                <a:lnTo>
                  <a:pt x="1221422" y="157962"/>
                </a:lnTo>
                <a:lnTo>
                  <a:pt x="1214526" y="160667"/>
                </a:lnTo>
                <a:lnTo>
                  <a:pt x="1211338" y="159943"/>
                </a:lnTo>
                <a:lnTo>
                  <a:pt x="1208443" y="159308"/>
                </a:lnTo>
                <a:lnTo>
                  <a:pt x="1204785" y="153974"/>
                </a:lnTo>
                <a:lnTo>
                  <a:pt x="1202994" y="151599"/>
                </a:lnTo>
                <a:lnTo>
                  <a:pt x="1200188" y="147866"/>
                </a:lnTo>
                <a:lnTo>
                  <a:pt x="1195489" y="139712"/>
                </a:lnTo>
                <a:lnTo>
                  <a:pt x="1193939" y="135293"/>
                </a:lnTo>
                <a:lnTo>
                  <a:pt x="1192491" y="131241"/>
                </a:lnTo>
                <a:lnTo>
                  <a:pt x="1192352" y="122389"/>
                </a:lnTo>
                <a:lnTo>
                  <a:pt x="1191044" y="118249"/>
                </a:lnTo>
                <a:lnTo>
                  <a:pt x="1190332" y="116065"/>
                </a:lnTo>
                <a:lnTo>
                  <a:pt x="1188554" y="111709"/>
                </a:lnTo>
                <a:lnTo>
                  <a:pt x="1185418" y="108000"/>
                </a:lnTo>
                <a:lnTo>
                  <a:pt x="1180515" y="105930"/>
                </a:lnTo>
                <a:lnTo>
                  <a:pt x="1178699" y="104127"/>
                </a:lnTo>
                <a:lnTo>
                  <a:pt x="1176007" y="101409"/>
                </a:lnTo>
                <a:lnTo>
                  <a:pt x="1170686" y="95250"/>
                </a:lnTo>
                <a:lnTo>
                  <a:pt x="1170025" y="91452"/>
                </a:lnTo>
                <a:lnTo>
                  <a:pt x="1169657" y="89331"/>
                </a:lnTo>
                <a:lnTo>
                  <a:pt x="1170813" y="84772"/>
                </a:lnTo>
                <a:lnTo>
                  <a:pt x="1173911" y="81013"/>
                </a:lnTo>
                <a:lnTo>
                  <a:pt x="1180490" y="80657"/>
                </a:lnTo>
                <a:lnTo>
                  <a:pt x="1183132" y="76669"/>
                </a:lnTo>
                <a:lnTo>
                  <a:pt x="1182941" y="72059"/>
                </a:lnTo>
                <a:lnTo>
                  <a:pt x="1182344" y="70053"/>
                </a:lnTo>
                <a:lnTo>
                  <a:pt x="1181430" y="67170"/>
                </a:lnTo>
                <a:lnTo>
                  <a:pt x="1176972" y="62661"/>
                </a:lnTo>
                <a:lnTo>
                  <a:pt x="1175080" y="60286"/>
                </a:lnTo>
                <a:lnTo>
                  <a:pt x="1172730" y="57226"/>
                </a:lnTo>
                <a:lnTo>
                  <a:pt x="1168323" y="50749"/>
                </a:lnTo>
                <a:lnTo>
                  <a:pt x="1165313" y="48323"/>
                </a:lnTo>
                <a:lnTo>
                  <a:pt x="1162926" y="46418"/>
                </a:lnTo>
                <a:lnTo>
                  <a:pt x="1157401" y="43586"/>
                </a:lnTo>
                <a:lnTo>
                  <a:pt x="1154417" y="42900"/>
                </a:lnTo>
                <a:lnTo>
                  <a:pt x="1151877" y="42291"/>
                </a:lnTo>
                <a:lnTo>
                  <a:pt x="1146162" y="41490"/>
                </a:lnTo>
                <a:lnTo>
                  <a:pt x="1142034" y="44056"/>
                </a:lnTo>
                <a:lnTo>
                  <a:pt x="1141984" y="49949"/>
                </a:lnTo>
                <a:lnTo>
                  <a:pt x="1137500" y="51917"/>
                </a:lnTo>
                <a:lnTo>
                  <a:pt x="1131989" y="49403"/>
                </a:lnTo>
                <a:lnTo>
                  <a:pt x="1129792" y="47955"/>
                </a:lnTo>
                <a:lnTo>
                  <a:pt x="1126782" y="45974"/>
                </a:lnTo>
                <a:lnTo>
                  <a:pt x="1123823" y="38582"/>
                </a:lnTo>
                <a:lnTo>
                  <a:pt x="1120736" y="36715"/>
                </a:lnTo>
                <a:lnTo>
                  <a:pt x="1118501" y="35420"/>
                </a:lnTo>
                <a:lnTo>
                  <a:pt x="1112977" y="35915"/>
                </a:lnTo>
                <a:lnTo>
                  <a:pt x="1110564" y="34925"/>
                </a:lnTo>
                <a:lnTo>
                  <a:pt x="1107948" y="33832"/>
                </a:lnTo>
                <a:lnTo>
                  <a:pt x="1102601" y="30848"/>
                </a:lnTo>
                <a:lnTo>
                  <a:pt x="1101166" y="28384"/>
                </a:lnTo>
                <a:lnTo>
                  <a:pt x="1099375" y="25425"/>
                </a:lnTo>
                <a:lnTo>
                  <a:pt x="1101953" y="17246"/>
                </a:lnTo>
                <a:lnTo>
                  <a:pt x="1099718" y="14617"/>
                </a:lnTo>
                <a:lnTo>
                  <a:pt x="1098143" y="12763"/>
                </a:lnTo>
                <a:lnTo>
                  <a:pt x="1092708" y="12382"/>
                </a:lnTo>
                <a:lnTo>
                  <a:pt x="1090282" y="12077"/>
                </a:lnTo>
                <a:lnTo>
                  <a:pt x="1087666" y="11734"/>
                </a:lnTo>
                <a:lnTo>
                  <a:pt x="1082268" y="11214"/>
                </a:lnTo>
                <a:lnTo>
                  <a:pt x="1078115" y="12661"/>
                </a:lnTo>
                <a:lnTo>
                  <a:pt x="1075944" y="15760"/>
                </a:lnTo>
                <a:lnTo>
                  <a:pt x="1072311" y="17284"/>
                </a:lnTo>
                <a:lnTo>
                  <a:pt x="1067790" y="17983"/>
                </a:lnTo>
                <a:lnTo>
                  <a:pt x="1065631" y="17513"/>
                </a:lnTo>
                <a:lnTo>
                  <a:pt x="1061173" y="16560"/>
                </a:lnTo>
                <a:lnTo>
                  <a:pt x="1053452" y="11150"/>
                </a:lnTo>
                <a:lnTo>
                  <a:pt x="1050061" y="8089"/>
                </a:lnTo>
                <a:lnTo>
                  <a:pt x="1048169" y="6400"/>
                </a:lnTo>
                <a:lnTo>
                  <a:pt x="1046086" y="3213"/>
                </a:lnTo>
                <a:lnTo>
                  <a:pt x="1043965" y="0"/>
                </a:lnTo>
                <a:lnTo>
                  <a:pt x="1043571" y="3263"/>
                </a:lnTo>
                <a:lnTo>
                  <a:pt x="1042962" y="6489"/>
                </a:lnTo>
                <a:lnTo>
                  <a:pt x="1041720" y="8738"/>
                </a:lnTo>
                <a:lnTo>
                  <a:pt x="1032799" y="18218"/>
                </a:lnTo>
                <a:lnTo>
                  <a:pt x="1022286" y="25488"/>
                </a:lnTo>
                <a:lnTo>
                  <a:pt x="1017007" y="27393"/>
                </a:lnTo>
                <a:lnTo>
                  <a:pt x="1003388" y="30059"/>
                </a:lnTo>
                <a:lnTo>
                  <a:pt x="991108" y="31788"/>
                </a:lnTo>
                <a:lnTo>
                  <a:pt x="985151" y="32702"/>
                </a:lnTo>
                <a:lnTo>
                  <a:pt x="972972" y="32816"/>
                </a:lnTo>
                <a:lnTo>
                  <a:pt x="967168" y="34442"/>
                </a:lnTo>
                <a:lnTo>
                  <a:pt x="963447" y="35483"/>
                </a:lnTo>
                <a:lnTo>
                  <a:pt x="956246" y="38608"/>
                </a:lnTo>
                <a:lnTo>
                  <a:pt x="953173" y="40944"/>
                </a:lnTo>
                <a:lnTo>
                  <a:pt x="948994" y="44157"/>
                </a:lnTo>
                <a:lnTo>
                  <a:pt x="943356" y="53403"/>
                </a:lnTo>
                <a:lnTo>
                  <a:pt x="939634" y="57150"/>
                </a:lnTo>
                <a:lnTo>
                  <a:pt x="935837" y="60972"/>
                </a:lnTo>
                <a:lnTo>
                  <a:pt x="928001" y="68707"/>
                </a:lnTo>
                <a:lnTo>
                  <a:pt x="923188" y="71132"/>
                </a:lnTo>
                <a:lnTo>
                  <a:pt x="919937" y="72809"/>
                </a:lnTo>
                <a:lnTo>
                  <a:pt x="911974" y="72491"/>
                </a:lnTo>
                <a:lnTo>
                  <a:pt x="908951" y="74549"/>
                </a:lnTo>
                <a:lnTo>
                  <a:pt x="904849" y="77355"/>
                </a:lnTo>
                <a:lnTo>
                  <a:pt x="899680" y="86423"/>
                </a:lnTo>
                <a:lnTo>
                  <a:pt x="897610" y="90982"/>
                </a:lnTo>
                <a:lnTo>
                  <a:pt x="895680" y="95161"/>
                </a:lnTo>
                <a:lnTo>
                  <a:pt x="894473" y="104444"/>
                </a:lnTo>
                <a:lnTo>
                  <a:pt x="893000" y="108851"/>
                </a:lnTo>
                <a:lnTo>
                  <a:pt x="891882" y="112191"/>
                </a:lnTo>
                <a:lnTo>
                  <a:pt x="889990" y="119202"/>
                </a:lnTo>
                <a:lnTo>
                  <a:pt x="887691" y="121894"/>
                </a:lnTo>
                <a:lnTo>
                  <a:pt x="884859" y="125234"/>
                </a:lnTo>
                <a:lnTo>
                  <a:pt x="876960" y="129870"/>
                </a:lnTo>
                <a:lnTo>
                  <a:pt x="872718" y="131076"/>
                </a:lnTo>
                <a:lnTo>
                  <a:pt x="868121" y="132359"/>
                </a:lnTo>
                <a:lnTo>
                  <a:pt x="858342" y="131876"/>
                </a:lnTo>
                <a:lnTo>
                  <a:pt x="853630" y="131076"/>
                </a:lnTo>
                <a:lnTo>
                  <a:pt x="847559" y="130022"/>
                </a:lnTo>
                <a:lnTo>
                  <a:pt x="836536" y="123685"/>
                </a:lnTo>
                <a:lnTo>
                  <a:pt x="830440" y="122859"/>
                </a:lnTo>
                <a:lnTo>
                  <a:pt x="826071" y="122275"/>
                </a:lnTo>
                <a:lnTo>
                  <a:pt x="817016" y="122732"/>
                </a:lnTo>
                <a:lnTo>
                  <a:pt x="812812" y="124053"/>
                </a:lnTo>
                <a:lnTo>
                  <a:pt x="809637" y="125082"/>
                </a:lnTo>
                <a:lnTo>
                  <a:pt x="803402" y="128371"/>
                </a:lnTo>
                <a:lnTo>
                  <a:pt x="801420" y="131076"/>
                </a:lnTo>
                <a:lnTo>
                  <a:pt x="799769" y="133400"/>
                </a:lnTo>
                <a:lnTo>
                  <a:pt x="799934" y="139573"/>
                </a:lnTo>
                <a:lnTo>
                  <a:pt x="798766" y="142189"/>
                </a:lnTo>
                <a:lnTo>
                  <a:pt x="797255" y="145643"/>
                </a:lnTo>
                <a:lnTo>
                  <a:pt x="793267" y="152361"/>
                </a:lnTo>
                <a:lnTo>
                  <a:pt x="790333" y="154736"/>
                </a:lnTo>
                <a:lnTo>
                  <a:pt x="787044" y="157429"/>
                </a:lnTo>
                <a:lnTo>
                  <a:pt x="778217" y="158978"/>
                </a:lnTo>
                <a:lnTo>
                  <a:pt x="774623" y="161264"/>
                </a:lnTo>
                <a:lnTo>
                  <a:pt x="770559" y="163868"/>
                </a:lnTo>
                <a:lnTo>
                  <a:pt x="763193" y="170408"/>
                </a:lnTo>
                <a:lnTo>
                  <a:pt x="760361" y="174307"/>
                </a:lnTo>
                <a:lnTo>
                  <a:pt x="758628" y="177108"/>
                </a:lnTo>
                <a:lnTo>
                  <a:pt x="753093" y="189492"/>
                </a:lnTo>
                <a:lnTo>
                  <a:pt x="748525" y="201142"/>
                </a:lnTo>
                <a:lnTo>
                  <a:pt x="747662" y="203225"/>
                </a:lnTo>
                <a:lnTo>
                  <a:pt x="742708" y="215652"/>
                </a:lnTo>
                <a:lnTo>
                  <a:pt x="737895" y="227215"/>
                </a:lnTo>
                <a:lnTo>
                  <a:pt x="736282" y="230759"/>
                </a:lnTo>
                <a:lnTo>
                  <a:pt x="733247" y="237934"/>
                </a:lnTo>
                <a:lnTo>
                  <a:pt x="730897" y="240995"/>
                </a:lnTo>
                <a:lnTo>
                  <a:pt x="728179" y="244576"/>
                </a:lnTo>
                <a:lnTo>
                  <a:pt x="721614" y="251053"/>
                </a:lnTo>
                <a:lnTo>
                  <a:pt x="717613" y="253085"/>
                </a:lnTo>
                <a:lnTo>
                  <a:pt x="713701" y="255066"/>
                </a:lnTo>
                <a:lnTo>
                  <a:pt x="704799" y="256933"/>
                </a:lnTo>
                <a:lnTo>
                  <a:pt x="700455" y="256476"/>
                </a:lnTo>
                <a:lnTo>
                  <a:pt x="695667" y="255943"/>
                </a:lnTo>
                <a:lnTo>
                  <a:pt x="686409" y="251942"/>
                </a:lnTo>
                <a:lnTo>
                  <a:pt x="682815" y="248754"/>
                </a:lnTo>
                <a:lnTo>
                  <a:pt x="680580" y="246735"/>
                </a:lnTo>
                <a:lnTo>
                  <a:pt x="679030" y="240347"/>
                </a:lnTo>
                <a:lnTo>
                  <a:pt x="675297" y="237045"/>
                </a:lnTo>
                <a:lnTo>
                  <a:pt x="671487" y="235280"/>
                </a:lnTo>
                <a:lnTo>
                  <a:pt x="667169" y="235127"/>
                </a:lnTo>
                <a:lnTo>
                  <a:pt x="662457" y="236905"/>
                </a:lnTo>
                <a:lnTo>
                  <a:pt x="660590" y="238340"/>
                </a:lnTo>
                <a:lnTo>
                  <a:pt x="656907" y="241198"/>
                </a:lnTo>
                <a:lnTo>
                  <a:pt x="652805" y="249948"/>
                </a:lnTo>
                <a:lnTo>
                  <a:pt x="650201" y="253809"/>
                </a:lnTo>
                <a:lnTo>
                  <a:pt x="647128" y="258343"/>
                </a:lnTo>
                <a:lnTo>
                  <a:pt x="642061" y="268401"/>
                </a:lnTo>
                <a:lnTo>
                  <a:pt x="637857" y="271945"/>
                </a:lnTo>
                <a:lnTo>
                  <a:pt x="634974" y="274358"/>
                </a:lnTo>
                <a:lnTo>
                  <a:pt x="627875" y="278130"/>
                </a:lnTo>
                <a:lnTo>
                  <a:pt x="619594" y="278320"/>
                </a:lnTo>
                <a:lnTo>
                  <a:pt x="611187" y="273926"/>
                </a:lnTo>
                <a:lnTo>
                  <a:pt x="607441" y="271462"/>
                </a:lnTo>
                <a:lnTo>
                  <a:pt x="603313" y="268706"/>
                </a:lnTo>
                <a:lnTo>
                  <a:pt x="597103" y="260756"/>
                </a:lnTo>
                <a:lnTo>
                  <a:pt x="593407" y="257416"/>
                </a:lnTo>
                <a:lnTo>
                  <a:pt x="592604" y="256695"/>
                </a:lnTo>
                <a:lnTo>
                  <a:pt x="582711" y="248115"/>
                </a:lnTo>
                <a:lnTo>
                  <a:pt x="572643" y="240512"/>
                </a:lnTo>
                <a:lnTo>
                  <a:pt x="570001" y="238874"/>
                </a:lnTo>
                <a:lnTo>
                  <a:pt x="564375" y="235877"/>
                </a:lnTo>
                <a:lnTo>
                  <a:pt x="561276" y="235458"/>
                </a:lnTo>
                <a:lnTo>
                  <a:pt x="558330" y="235026"/>
                </a:lnTo>
                <a:lnTo>
                  <a:pt x="552323" y="236270"/>
                </a:lnTo>
                <a:lnTo>
                  <a:pt x="549452" y="237134"/>
                </a:lnTo>
                <a:lnTo>
                  <a:pt x="543674" y="238848"/>
                </a:lnTo>
                <a:lnTo>
                  <a:pt x="533349" y="245237"/>
                </a:lnTo>
                <a:lnTo>
                  <a:pt x="527710" y="247281"/>
                </a:lnTo>
                <a:lnTo>
                  <a:pt x="524103" y="248577"/>
                </a:lnTo>
                <a:lnTo>
                  <a:pt x="516775" y="251180"/>
                </a:lnTo>
                <a:lnTo>
                  <a:pt x="509384" y="251104"/>
                </a:lnTo>
                <a:lnTo>
                  <a:pt x="501992" y="249491"/>
                </a:lnTo>
                <a:lnTo>
                  <a:pt x="499198" y="247281"/>
                </a:lnTo>
                <a:lnTo>
                  <a:pt x="495858" y="244627"/>
                </a:lnTo>
                <a:lnTo>
                  <a:pt x="493585" y="235673"/>
                </a:lnTo>
                <a:lnTo>
                  <a:pt x="490982" y="232321"/>
                </a:lnTo>
                <a:lnTo>
                  <a:pt x="489000" y="229730"/>
                </a:lnTo>
                <a:lnTo>
                  <a:pt x="484555" y="224624"/>
                </a:lnTo>
                <a:lnTo>
                  <a:pt x="481558" y="223367"/>
                </a:lnTo>
                <a:lnTo>
                  <a:pt x="478155" y="221919"/>
                </a:lnTo>
                <a:lnTo>
                  <a:pt x="470395" y="221805"/>
                </a:lnTo>
                <a:lnTo>
                  <a:pt x="466813" y="222643"/>
                </a:lnTo>
                <a:lnTo>
                  <a:pt x="464527" y="223177"/>
                </a:lnTo>
                <a:lnTo>
                  <a:pt x="460209" y="225513"/>
                </a:lnTo>
                <a:lnTo>
                  <a:pt x="458609" y="227215"/>
                </a:lnTo>
                <a:lnTo>
                  <a:pt x="455726" y="230314"/>
                </a:lnTo>
                <a:lnTo>
                  <a:pt x="453821" y="239039"/>
                </a:lnTo>
                <a:lnTo>
                  <a:pt x="451345" y="242455"/>
                </a:lnTo>
                <a:lnTo>
                  <a:pt x="449884" y="244513"/>
                </a:lnTo>
                <a:lnTo>
                  <a:pt x="446417" y="248424"/>
                </a:lnTo>
                <a:lnTo>
                  <a:pt x="444106" y="249453"/>
                </a:lnTo>
                <a:lnTo>
                  <a:pt x="440232" y="251180"/>
                </a:lnTo>
                <a:lnTo>
                  <a:pt x="431342" y="249770"/>
                </a:lnTo>
                <a:lnTo>
                  <a:pt x="427202" y="250672"/>
                </a:lnTo>
                <a:lnTo>
                  <a:pt x="424853" y="251180"/>
                </a:lnTo>
                <a:lnTo>
                  <a:pt x="420624" y="253746"/>
                </a:lnTo>
                <a:lnTo>
                  <a:pt x="418249" y="254050"/>
                </a:lnTo>
                <a:lnTo>
                  <a:pt x="414642" y="254508"/>
                </a:lnTo>
                <a:lnTo>
                  <a:pt x="407060" y="253949"/>
                </a:lnTo>
                <a:lnTo>
                  <a:pt x="403758" y="252374"/>
                </a:lnTo>
                <a:lnTo>
                  <a:pt x="399415" y="250291"/>
                </a:lnTo>
                <a:lnTo>
                  <a:pt x="393636" y="241985"/>
                </a:lnTo>
                <a:lnTo>
                  <a:pt x="389978" y="238823"/>
                </a:lnTo>
                <a:lnTo>
                  <a:pt x="386257" y="235623"/>
                </a:lnTo>
                <a:lnTo>
                  <a:pt x="378510" y="229501"/>
                </a:lnTo>
                <a:lnTo>
                  <a:pt x="374281" y="226999"/>
                </a:lnTo>
                <a:lnTo>
                  <a:pt x="371779" y="225501"/>
                </a:lnTo>
                <a:lnTo>
                  <a:pt x="366509" y="222796"/>
                </a:lnTo>
                <a:lnTo>
                  <a:pt x="363651" y="222161"/>
                </a:lnTo>
                <a:lnTo>
                  <a:pt x="359930" y="221348"/>
                </a:lnTo>
                <a:lnTo>
                  <a:pt x="352183" y="222796"/>
                </a:lnTo>
                <a:lnTo>
                  <a:pt x="348424" y="222161"/>
                </a:lnTo>
                <a:lnTo>
                  <a:pt x="344779" y="221551"/>
                </a:lnTo>
                <a:lnTo>
                  <a:pt x="338099" y="217538"/>
                </a:lnTo>
                <a:lnTo>
                  <a:pt x="334416" y="217322"/>
                </a:lnTo>
                <a:lnTo>
                  <a:pt x="331698" y="217157"/>
                </a:lnTo>
                <a:lnTo>
                  <a:pt x="326466" y="219265"/>
                </a:lnTo>
                <a:lnTo>
                  <a:pt x="323786" y="219748"/>
                </a:lnTo>
                <a:lnTo>
                  <a:pt x="319239" y="220522"/>
                </a:lnTo>
                <a:lnTo>
                  <a:pt x="310032" y="222072"/>
                </a:lnTo>
                <a:lnTo>
                  <a:pt x="305435" y="221919"/>
                </a:lnTo>
                <a:lnTo>
                  <a:pt x="299097" y="221729"/>
                </a:lnTo>
                <a:lnTo>
                  <a:pt x="285686" y="220992"/>
                </a:lnTo>
                <a:lnTo>
                  <a:pt x="280543" y="217322"/>
                </a:lnTo>
                <a:lnTo>
                  <a:pt x="278168" y="215620"/>
                </a:lnTo>
                <a:lnTo>
                  <a:pt x="275501" y="210019"/>
                </a:lnTo>
                <a:lnTo>
                  <a:pt x="274739" y="207175"/>
                </a:lnTo>
                <a:lnTo>
                  <a:pt x="274129" y="204838"/>
                </a:lnTo>
                <a:lnTo>
                  <a:pt x="276072" y="199542"/>
                </a:lnTo>
                <a:lnTo>
                  <a:pt x="273405" y="195465"/>
                </a:lnTo>
                <a:lnTo>
                  <a:pt x="268185" y="194195"/>
                </a:lnTo>
                <a:lnTo>
                  <a:pt x="263779" y="193192"/>
                </a:lnTo>
                <a:lnTo>
                  <a:pt x="259346" y="194437"/>
                </a:lnTo>
                <a:lnTo>
                  <a:pt x="255422" y="192125"/>
                </a:lnTo>
                <a:lnTo>
                  <a:pt x="254660" y="186016"/>
                </a:lnTo>
                <a:lnTo>
                  <a:pt x="252514" y="184721"/>
                </a:lnTo>
                <a:lnTo>
                  <a:pt x="249885" y="183108"/>
                </a:lnTo>
                <a:lnTo>
                  <a:pt x="243141" y="184835"/>
                </a:lnTo>
                <a:lnTo>
                  <a:pt x="240182" y="183984"/>
                </a:lnTo>
                <a:lnTo>
                  <a:pt x="238010" y="183337"/>
                </a:lnTo>
                <a:lnTo>
                  <a:pt x="234442" y="180073"/>
                </a:lnTo>
                <a:lnTo>
                  <a:pt x="232219" y="179628"/>
                </a:lnTo>
                <a:lnTo>
                  <a:pt x="229006" y="178993"/>
                </a:lnTo>
                <a:lnTo>
                  <a:pt x="222402" y="180492"/>
                </a:lnTo>
                <a:lnTo>
                  <a:pt x="219176" y="181089"/>
                </a:lnTo>
                <a:lnTo>
                  <a:pt x="215176" y="181825"/>
                </a:lnTo>
                <a:lnTo>
                  <a:pt x="207530" y="185356"/>
                </a:lnTo>
                <a:lnTo>
                  <a:pt x="203454" y="185204"/>
                </a:lnTo>
                <a:lnTo>
                  <a:pt x="200774" y="185077"/>
                </a:lnTo>
                <a:lnTo>
                  <a:pt x="196786" y="183642"/>
                </a:lnTo>
                <a:lnTo>
                  <a:pt x="193078" y="182079"/>
                </a:lnTo>
                <a:lnTo>
                  <a:pt x="0" y="235978"/>
                </a:lnTo>
                <a:lnTo>
                  <a:pt x="914" y="239204"/>
                </a:lnTo>
                <a:lnTo>
                  <a:pt x="723" y="244284"/>
                </a:lnTo>
                <a:lnTo>
                  <a:pt x="3276" y="248970"/>
                </a:lnTo>
                <a:lnTo>
                  <a:pt x="8953" y="251853"/>
                </a:lnTo>
                <a:lnTo>
                  <a:pt x="9575" y="254546"/>
                </a:lnTo>
                <a:lnTo>
                  <a:pt x="10363" y="257962"/>
                </a:lnTo>
                <a:lnTo>
                  <a:pt x="4152" y="264604"/>
                </a:lnTo>
                <a:lnTo>
                  <a:pt x="5232" y="267944"/>
                </a:lnTo>
                <a:lnTo>
                  <a:pt x="6540" y="272034"/>
                </a:lnTo>
                <a:lnTo>
                  <a:pt x="17068" y="274269"/>
                </a:lnTo>
                <a:lnTo>
                  <a:pt x="18986" y="278079"/>
                </a:lnTo>
                <a:lnTo>
                  <a:pt x="19773" y="279615"/>
                </a:lnTo>
                <a:lnTo>
                  <a:pt x="19837" y="283476"/>
                </a:lnTo>
                <a:lnTo>
                  <a:pt x="17678" y="287286"/>
                </a:lnTo>
                <a:lnTo>
                  <a:pt x="11239" y="288099"/>
                </a:lnTo>
                <a:lnTo>
                  <a:pt x="8597" y="292773"/>
                </a:lnTo>
                <a:lnTo>
                  <a:pt x="8572" y="298945"/>
                </a:lnTo>
                <a:lnTo>
                  <a:pt x="9944" y="301282"/>
                </a:lnTo>
                <a:lnTo>
                  <a:pt x="11772" y="304444"/>
                </a:lnTo>
                <a:lnTo>
                  <a:pt x="19583" y="306514"/>
                </a:lnTo>
                <a:lnTo>
                  <a:pt x="22618" y="308546"/>
                </a:lnTo>
                <a:lnTo>
                  <a:pt x="25082" y="310184"/>
                </a:lnTo>
                <a:lnTo>
                  <a:pt x="30251" y="313410"/>
                </a:lnTo>
                <a:lnTo>
                  <a:pt x="32054" y="315785"/>
                </a:lnTo>
                <a:lnTo>
                  <a:pt x="34277" y="318744"/>
                </a:lnTo>
                <a:lnTo>
                  <a:pt x="34645" y="327164"/>
                </a:lnTo>
                <a:lnTo>
                  <a:pt x="37477" y="329552"/>
                </a:lnTo>
                <a:lnTo>
                  <a:pt x="39814" y="331508"/>
                </a:lnTo>
                <a:lnTo>
                  <a:pt x="47523" y="329717"/>
                </a:lnTo>
                <a:lnTo>
                  <a:pt x="51384" y="334479"/>
                </a:lnTo>
                <a:lnTo>
                  <a:pt x="51231" y="341909"/>
                </a:lnTo>
                <a:lnTo>
                  <a:pt x="47993" y="346443"/>
                </a:lnTo>
                <a:lnTo>
                  <a:pt x="42468" y="348132"/>
                </a:lnTo>
                <a:lnTo>
                  <a:pt x="38049" y="347319"/>
                </a:lnTo>
                <a:lnTo>
                  <a:pt x="35712" y="341896"/>
                </a:lnTo>
                <a:lnTo>
                  <a:pt x="33845" y="342595"/>
                </a:lnTo>
                <a:lnTo>
                  <a:pt x="31191" y="343611"/>
                </a:lnTo>
                <a:lnTo>
                  <a:pt x="31305" y="351078"/>
                </a:lnTo>
                <a:lnTo>
                  <a:pt x="32054" y="353834"/>
                </a:lnTo>
                <a:lnTo>
                  <a:pt x="33045" y="357568"/>
                </a:lnTo>
                <a:lnTo>
                  <a:pt x="40068" y="362356"/>
                </a:lnTo>
                <a:lnTo>
                  <a:pt x="41833" y="365798"/>
                </a:lnTo>
                <a:lnTo>
                  <a:pt x="43903" y="369900"/>
                </a:lnTo>
                <a:lnTo>
                  <a:pt x="44627" y="379387"/>
                </a:lnTo>
                <a:lnTo>
                  <a:pt x="46532" y="383552"/>
                </a:lnTo>
                <a:lnTo>
                  <a:pt x="48132" y="387032"/>
                </a:lnTo>
                <a:lnTo>
                  <a:pt x="51803" y="394474"/>
                </a:lnTo>
                <a:lnTo>
                  <a:pt x="55232" y="396240"/>
                </a:lnTo>
                <a:lnTo>
                  <a:pt x="58877" y="398106"/>
                </a:lnTo>
                <a:lnTo>
                  <a:pt x="67500" y="395351"/>
                </a:lnTo>
                <a:lnTo>
                  <a:pt x="71551" y="395871"/>
                </a:lnTo>
                <a:lnTo>
                  <a:pt x="75476" y="396392"/>
                </a:lnTo>
                <a:lnTo>
                  <a:pt x="83108" y="398729"/>
                </a:lnTo>
                <a:lnTo>
                  <a:pt x="86753" y="400227"/>
                </a:lnTo>
                <a:lnTo>
                  <a:pt x="92278" y="402463"/>
                </a:lnTo>
                <a:lnTo>
                  <a:pt x="101866" y="410705"/>
                </a:lnTo>
                <a:lnTo>
                  <a:pt x="107784" y="411441"/>
                </a:lnTo>
                <a:lnTo>
                  <a:pt x="110477" y="411797"/>
                </a:lnTo>
                <a:lnTo>
                  <a:pt x="116611" y="411048"/>
                </a:lnTo>
                <a:lnTo>
                  <a:pt x="118300" y="408914"/>
                </a:lnTo>
                <a:lnTo>
                  <a:pt x="120357" y="406285"/>
                </a:lnTo>
                <a:lnTo>
                  <a:pt x="116535" y="398360"/>
                </a:lnTo>
                <a:lnTo>
                  <a:pt x="118300" y="395503"/>
                </a:lnTo>
                <a:lnTo>
                  <a:pt x="119481" y="393611"/>
                </a:lnTo>
                <a:lnTo>
                  <a:pt x="124282" y="390550"/>
                </a:lnTo>
                <a:lnTo>
                  <a:pt x="128498" y="392645"/>
                </a:lnTo>
                <a:lnTo>
                  <a:pt x="128003" y="398830"/>
                </a:lnTo>
                <a:lnTo>
                  <a:pt x="128193" y="404964"/>
                </a:lnTo>
                <a:lnTo>
                  <a:pt x="125437" y="412267"/>
                </a:lnTo>
                <a:lnTo>
                  <a:pt x="126276" y="415810"/>
                </a:lnTo>
                <a:lnTo>
                  <a:pt x="126873" y="418338"/>
                </a:lnTo>
                <a:lnTo>
                  <a:pt x="129578" y="423697"/>
                </a:lnTo>
                <a:lnTo>
                  <a:pt x="133819" y="425069"/>
                </a:lnTo>
                <a:lnTo>
                  <a:pt x="137160" y="422300"/>
                </a:lnTo>
                <a:lnTo>
                  <a:pt x="140995" y="421601"/>
                </a:lnTo>
                <a:lnTo>
                  <a:pt x="145669" y="420674"/>
                </a:lnTo>
                <a:lnTo>
                  <a:pt x="149313" y="423583"/>
                </a:lnTo>
                <a:lnTo>
                  <a:pt x="147447" y="430466"/>
                </a:lnTo>
                <a:lnTo>
                  <a:pt x="150952" y="433324"/>
                </a:lnTo>
                <a:lnTo>
                  <a:pt x="155194" y="432384"/>
                </a:lnTo>
                <a:lnTo>
                  <a:pt x="157086" y="432117"/>
                </a:lnTo>
                <a:lnTo>
                  <a:pt x="160147" y="431698"/>
                </a:lnTo>
                <a:lnTo>
                  <a:pt x="166230" y="427570"/>
                </a:lnTo>
                <a:lnTo>
                  <a:pt x="169024" y="428840"/>
                </a:lnTo>
                <a:lnTo>
                  <a:pt x="172123" y="430276"/>
                </a:lnTo>
                <a:lnTo>
                  <a:pt x="173545" y="438023"/>
                </a:lnTo>
                <a:lnTo>
                  <a:pt x="174828" y="441172"/>
                </a:lnTo>
                <a:lnTo>
                  <a:pt x="176936" y="446316"/>
                </a:lnTo>
                <a:lnTo>
                  <a:pt x="178676" y="457809"/>
                </a:lnTo>
                <a:lnTo>
                  <a:pt x="182079" y="462191"/>
                </a:lnTo>
                <a:lnTo>
                  <a:pt x="185343" y="466382"/>
                </a:lnTo>
                <a:lnTo>
                  <a:pt x="194754" y="472338"/>
                </a:lnTo>
                <a:lnTo>
                  <a:pt x="199847" y="473798"/>
                </a:lnTo>
                <a:lnTo>
                  <a:pt x="203860" y="474929"/>
                </a:lnTo>
                <a:lnTo>
                  <a:pt x="213893" y="476681"/>
                </a:lnTo>
                <a:lnTo>
                  <a:pt x="216522" y="473430"/>
                </a:lnTo>
                <a:lnTo>
                  <a:pt x="218312" y="471195"/>
                </a:lnTo>
                <a:lnTo>
                  <a:pt x="212521" y="464400"/>
                </a:lnTo>
                <a:lnTo>
                  <a:pt x="214337" y="462191"/>
                </a:lnTo>
                <a:lnTo>
                  <a:pt x="216471" y="459613"/>
                </a:lnTo>
                <a:lnTo>
                  <a:pt x="224599" y="461022"/>
                </a:lnTo>
                <a:lnTo>
                  <a:pt x="227736" y="462191"/>
                </a:lnTo>
                <a:lnTo>
                  <a:pt x="231355" y="463562"/>
                </a:lnTo>
                <a:lnTo>
                  <a:pt x="235724" y="471004"/>
                </a:lnTo>
                <a:lnTo>
                  <a:pt x="239344" y="472338"/>
                </a:lnTo>
                <a:lnTo>
                  <a:pt x="242150" y="473392"/>
                </a:lnTo>
                <a:lnTo>
                  <a:pt x="248462" y="471449"/>
                </a:lnTo>
                <a:lnTo>
                  <a:pt x="251294" y="472338"/>
                </a:lnTo>
                <a:lnTo>
                  <a:pt x="255003" y="473544"/>
                </a:lnTo>
                <a:lnTo>
                  <a:pt x="261721" y="478231"/>
                </a:lnTo>
                <a:lnTo>
                  <a:pt x="263994" y="481406"/>
                </a:lnTo>
                <a:lnTo>
                  <a:pt x="266534" y="484936"/>
                </a:lnTo>
                <a:lnTo>
                  <a:pt x="265887" y="495058"/>
                </a:lnTo>
                <a:lnTo>
                  <a:pt x="269049" y="498068"/>
                </a:lnTo>
                <a:lnTo>
                  <a:pt x="271500" y="500392"/>
                </a:lnTo>
                <a:lnTo>
                  <a:pt x="279819" y="498894"/>
                </a:lnTo>
                <a:lnTo>
                  <a:pt x="282105" y="501332"/>
                </a:lnTo>
                <a:lnTo>
                  <a:pt x="285191" y="504621"/>
                </a:lnTo>
                <a:lnTo>
                  <a:pt x="284949" y="514591"/>
                </a:lnTo>
                <a:lnTo>
                  <a:pt x="285369" y="519112"/>
                </a:lnTo>
                <a:lnTo>
                  <a:pt x="285724" y="523049"/>
                </a:lnTo>
                <a:lnTo>
                  <a:pt x="283121" y="531774"/>
                </a:lnTo>
                <a:lnTo>
                  <a:pt x="285369" y="535038"/>
                </a:lnTo>
                <a:lnTo>
                  <a:pt x="286791" y="537133"/>
                </a:lnTo>
                <a:lnTo>
                  <a:pt x="293357" y="536600"/>
                </a:lnTo>
                <a:lnTo>
                  <a:pt x="296125" y="540600"/>
                </a:lnTo>
                <a:lnTo>
                  <a:pt x="293522" y="546125"/>
                </a:lnTo>
                <a:lnTo>
                  <a:pt x="294792" y="548093"/>
                </a:lnTo>
                <a:lnTo>
                  <a:pt x="296468" y="550672"/>
                </a:lnTo>
                <a:lnTo>
                  <a:pt x="303974" y="550875"/>
                </a:lnTo>
                <a:lnTo>
                  <a:pt x="306031" y="553161"/>
                </a:lnTo>
                <a:lnTo>
                  <a:pt x="308043" y="556450"/>
                </a:lnTo>
                <a:lnTo>
                  <a:pt x="311627" y="569715"/>
                </a:lnTo>
                <a:lnTo>
                  <a:pt x="315074" y="581787"/>
                </a:lnTo>
                <a:lnTo>
                  <a:pt x="316039" y="583552"/>
                </a:lnTo>
                <a:lnTo>
                  <a:pt x="320205" y="585965"/>
                </a:lnTo>
                <a:lnTo>
                  <a:pt x="320078" y="592455"/>
                </a:lnTo>
                <a:lnTo>
                  <a:pt x="310502" y="597496"/>
                </a:lnTo>
                <a:lnTo>
                  <a:pt x="308190" y="601345"/>
                </a:lnTo>
                <a:lnTo>
                  <a:pt x="306679" y="603923"/>
                </a:lnTo>
                <a:lnTo>
                  <a:pt x="305574" y="609942"/>
                </a:lnTo>
                <a:lnTo>
                  <a:pt x="304203" y="612597"/>
                </a:lnTo>
                <a:lnTo>
                  <a:pt x="303060" y="614870"/>
                </a:lnTo>
                <a:lnTo>
                  <a:pt x="299173" y="618528"/>
                </a:lnTo>
                <a:lnTo>
                  <a:pt x="298411" y="620915"/>
                </a:lnTo>
                <a:lnTo>
                  <a:pt x="297497" y="623887"/>
                </a:lnTo>
                <a:lnTo>
                  <a:pt x="296748" y="630669"/>
                </a:lnTo>
                <a:lnTo>
                  <a:pt x="298411" y="633260"/>
                </a:lnTo>
                <a:lnTo>
                  <a:pt x="300189" y="636028"/>
                </a:lnTo>
                <a:lnTo>
                  <a:pt x="307390" y="637311"/>
                </a:lnTo>
                <a:lnTo>
                  <a:pt x="310375" y="638708"/>
                </a:lnTo>
                <a:lnTo>
                  <a:pt x="313829" y="640308"/>
                </a:lnTo>
                <a:lnTo>
                  <a:pt x="321360" y="642607"/>
                </a:lnTo>
                <a:lnTo>
                  <a:pt x="324154" y="645210"/>
                </a:lnTo>
                <a:lnTo>
                  <a:pt x="326580" y="647484"/>
                </a:lnTo>
                <a:lnTo>
                  <a:pt x="327914" y="654964"/>
                </a:lnTo>
                <a:lnTo>
                  <a:pt x="330669" y="656818"/>
                </a:lnTo>
                <a:lnTo>
                  <a:pt x="333171" y="658482"/>
                </a:lnTo>
                <a:lnTo>
                  <a:pt x="339623" y="658329"/>
                </a:lnTo>
                <a:lnTo>
                  <a:pt x="344843" y="658228"/>
                </a:lnTo>
                <a:lnTo>
                  <a:pt x="349173" y="656361"/>
                </a:lnTo>
                <a:lnTo>
                  <a:pt x="351320" y="656818"/>
                </a:lnTo>
                <a:lnTo>
                  <a:pt x="354406" y="657440"/>
                </a:lnTo>
                <a:lnTo>
                  <a:pt x="358825" y="662851"/>
                </a:lnTo>
                <a:lnTo>
                  <a:pt x="361848" y="663702"/>
                </a:lnTo>
                <a:lnTo>
                  <a:pt x="364464" y="664425"/>
                </a:lnTo>
                <a:lnTo>
                  <a:pt x="370522" y="664946"/>
                </a:lnTo>
                <a:lnTo>
                  <a:pt x="374256" y="662190"/>
                </a:lnTo>
                <a:lnTo>
                  <a:pt x="373570" y="657021"/>
                </a:lnTo>
                <a:lnTo>
                  <a:pt x="375246" y="656082"/>
                </a:lnTo>
                <a:lnTo>
                  <a:pt x="377837" y="654634"/>
                </a:lnTo>
                <a:lnTo>
                  <a:pt x="383882" y="658393"/>
                </a:lnTo>
                <a:lnTo>
                  <a:pt x="386854" y="658622"/>
                </a:lnTo>
                <a:lnTo>
                  <a:pt x="390017" y="658876"/>
                </a:lnTo>
                <a:lnTo>
                  <a:pt x="397090" y="659930"/>
                </a:lnTo>
                <a:lnTo>
                  <a:pt x="401040" y="656666"/>
                </a:lnTo>
                <a:lnTo>
                  <a:pt x="399808" y="651497"/>
                </a:lnTo>
                <a:lnTo>
                  <a:pt x="402844" y="649109"/>
                </a:lnTo>
                <a:lnTo>
                  <a:pt x="407327" y="649312"/>
                </a:lnTo>
                <a:lnTo>
                  <a:pt x="408952" y="650303"/>
                </a:lnTo>
                <a:lnTo>
                  <a:pt x="411492" y="651827"/>
                </a:lnTo>
                <a:lnTo>
                  <a:pt x="412127" y="658901"/>
                </a:lnTo>
                <a:lnTo>
                  <a:pt x="416509" y="662571"/>
                </a:lnTo>
                <a:lnTo>
                  <a:pt x="423227" y="661873"/>
                </a:lnTo>
                <a:lnTo>
                  <a:pt x="426440" y="666076"/>
                </a:lnTo>
                <a:lnTo>
                  <a:pt x="424840" y="671703"/>
                </a:lnTo>
                <a:lnTo>
                  <a:pt x="425259" y="674204"/>
                </a:lnTo>
                <a:lnTo>
                  <a:pt x="425831" y="677481"/>
                </a:lnTo>
                <a:lnTo>
                  <a:pt x="426948" y="684491"/>
                </a:lnTo>
                <a:lnTo>
                  <a:pt x="431126" y="688835"/>
                </a:lnTo>
                <a:lnTo>
                  <a:pt x="437489" y="688619"/>
                </a:lnTo>
                <a:lnTo>
                  <a:pt x="441261" y="692353"/>
                </a:lnTo>
                <a:lnTo>
                  <a:pt x="442595" y="697725"/>
                </a:lnTo>
                <a:lnTo>
                  <a:pt x="443026" y="700290"/>
                </a:lnTo>
                <a:lnTo>
                  <a:pt x="443788" y="705053"/>
                </a:lnTo>
                <a:lnTo>
                  <a:pt x="444296" y="715124"/>
                </a:lnTo>
                <a:lnTo>
                  <a:pt x="442302" y="719505"/>
                </a:lnTo>
                <a:lnTo>
                  <a:pt x="441477" y="721321"/>
                </a:lnTo>
                <a:lnTo>
                  <a:pt x="437210" y="723074"/>
                </a:lnTo>
                <a:lnTo>
                  <a:pt x="436499" y="724954"/>
                </a:lnTo>
                <a:lnTo>
                  <a:pt x="435394" y="727824"/>
                </a:lnTo>
                <a:lnTo>
                  <a:pt x="436448" y="734390"/>
                </a:lnTo>
                <a:lnTo>
                  <a:pt x="437578" y="737273"/>
                </a:lnTo>
                <a:lnTo>
                  <a:pt x="438772" y="740283"/>
                </a:lnTo>
                <a:lnTo>
                  <a:pt x="444042" y="744588"/>
                </a:lnTo>
                <a:lnTo>
                  <a:pt x="445541" y="747407"/>
                </a:lnTo>
                <a:lnTo>
                  <a:pt x="446811" y="749782"/>
                </a:lnTo>
                <a:lnTo>
                  <a:pt x="447281" y="755370"/>
                </a:lnTo>
                <a:lnTo>
                  <a:pt x="449935" y="759155"/>
                </a:lnTo>
                <a:lnTo>
                  <a:pt x="454393" y="760437"/>
                </a:lnTo>
                <a:lnTo>
                  <a:pt x="454977" y="762266"/>
                </a:lnTo>
                <a:lnTo>
                  <a:pt x="455815" y="764882"/>
                </a:lnTo>
                <a:lnTo>
                  <a:pt x="453605" y="770763"/>
                </a:lnTo>
                <a:lnTo>
                  <a:pt x="449465" y="775208"/>
                </a:lnTo>
                <a:lnTo>
                  <a:pt x="441363" y="774839"/>
                </a:lnTo>
                <a:lnTo>
                  <a:pt x="439394" y="777494"/>
                </a:lnTo>
                <a:lnTo>
                  <a:pt x="436968" y="780770"/>
                </a:lnTo>
                <a:lnTo>
                  <a:pt x="440778" y="790575"/>
                </a:lnTo>
                <a:lnTo>
                  <a:pt x="438315" y="793800"/>
                </a:lnTo>
                <a:lnTo>
                  <a:pt x="436626" y="796010"/>
                </a:lnTo>
                <a:lnTo>
                  <a:pt x="430149" y="795959"/>
                </a:lnTo>
                <a:lnTo>
                  <a:pt x="426173" y="798461"/>
                </a:lnTo>
                <a:lnTo>
                  <a:pt x="422846" y="801001"/>
                </a:lnTo>
                <a:lnTo>
                  <a:pt x="422363" y="802868"/>
                </a:lnTo>
                <a:lnTo>
                  <a:pt x="421411" y="806615"/>
                </a:lnTo>
                <a:lnTo>
                  <a:pt x="424611" y="814463"/>
                </a:lnTo>
                <a:lnTo>
                  <a:pt x="426707" y="817727"/>
                </a:lnTo>
                <a:lnTo>
                  <a:pt x="428574" y="820635"/>
                </a:lnTo>
                <a:lnTo>
                  <a:pt x="435432" y="823810"/>
                </a:lnTo>
                <a:lnTo>
                  <a:pt x="437222" y="826770"/>
                </a:lnTo>
                <a:lnTo>
                  <a:pt x="439293" y="830224"/>
                </a:lnTo>
                <a:lnTo>
                  <a:pt x="437667" y="839939"/>
                </a:lnTo>
                <a:lnTo>
                  <a:pt x="440855" y="842378"/>
                </a:lnTo>
                <a:lnTo>
                  <a:pt x="443014" y="844029"/>
                </a:lnTo>
                <a:lnTo>
                  <a:pt x="449351" y="840676"/>
                </a:lnTo>
                <a:lnTo>
                  <a:pt x="454253" y="843445"/>
                </a:lnTo>
                <a:lnTo>
                  <a:pt x="454660" y="851573"/>
                </a:lnTo>
                <a:lnTo>
                  <a:pt x="457517" y="852157"/>
                </a:lnTo>
                <a:lnTo>
                  <a:pt x="459422" y="852538"/>
                </a:lnTo>
                <a:lnTo>
                  <a:pt x="462191" y="848715"/>
                </a:lnTo>
                <a:lnTo>
                  <a:pt x="465201" y="846175"/>
                </a:lnTo>
                <a:lnTo>
                  <a:pt x="467487" y="842060"/>
                </a:lnTo>
                <a:lnTo>
                  <a:pt x="471017" y="841971"/>
                </a:lnTo>
                <a:lnTo>
                  <a:pt x="472757" y="845400"/>
                </a:lnTo>
                <a:lnTo>
                  <a:pt x="474192" y="845985"/>
                </a:lnTo>
                <a:lnTo>
                  <a:pt x="478129" y="847636"/>
                </a:lnTo>
                <a:lnTo>
                  <a:pt x="487972" y="844664"/>
                </a:lnTo>
                <a:lnTo>
                  <a:pt x="491223" y="847432"/>
                </a:lnTo>
                <a:lnTo>
                  <a:pt x="494131" y="849922"/>
                </a:lnTo>
                <a:lnTo>
                  <a:pt x="492963" y="858964"/>
                </a:lnTo>
                <a:lnTo>
                  <a:pt x="494842" y="862291"/>
                </a:lnTo>
                <a:lnTo>
                  <a:pt x="495973" y="864311"/>
                </a:lnTo>
                <a:lnTo>
                  <a:pt x="500240" y="866825"/>
                </a:lnTo>
                <a:lnTo>
                  <a:pt x="501357" y="868832"/>
                </a:lnTo>
                <a:lnTo>
                  <a:pt x="503250" y="872159"/>
                </a:lnTo>
                <a:lnTo>
                  <a:pt x="502018" y="881265"/>
                </a:lnTo>
                <a:lnTo>
                  <a:pt x="504990" y="883691"/>
                </a:lnTo>
                <a:lnTo>
                  <a:pt x="507034" y="885342"/>
                </a:lnTo>
                <a:lnTo>
                  <a:pt x="512902" y="884389"/>
                </a:lnTo>
                <a:lnTo>
                  <a:pt x="515505" y="884047"/>
                </a:lnTo>
                <a:lnTo>
                  <a:pt x="520928" y="883310"/>
                </a:lnTo>
                <a:lnTo>
                  <a:pt x="531812" y="880364"/>
                </a:lnTo>
                <a:lnTo>
                  <a:pt x="536524" y="877519"/>
                </a:lnTo>
                <a:lnTo>
                  <a:pt x="539927" y="875461"/>
                </a:lnTo>
                <a:lnTo>
                  <a:pt x="544334" y="868337"/>
                </a:lnTo>
                <a:lnTo>
                  <a:pt x="547763" y="866292"/>
                </a:lnTo>
                <a:lnTo>
                  <a:pt x="549960" y="864984"/>
                </a:lnTo>
                <a:lnTo>
                  <a:pt x="555256" y="862241"/>
                </a:lnTo>
                <a:lnTo>
                  <a:pt x="559612" y="864412"/>
                </a:lnTo>
                <a:lnTo>
                  <a:pt x="558927" y="870712"/>
                </a:lnTo>
                <a:lnTo>
                  <a:pt x="562571" y="873353"/>
                </a:lnTo>
                <a:lnTo>
                  <a:pt x="567702" y="873683"/>
                </a:lnTo>
                <a:lnTo>
                  <a:pt x="570623" y="871689"/>
                </a:lnTo>
                <a:lnTo>
                  <a:pt x="570725" y="868578"/>
                </a:lnTo>
                <a:lnTo>
                  <a:pt x="572147" y="865657"/>
                </a:lnTo>
                <a:lnTo>
                  <a:pt x="573430" y="861199"/>
                </a:lnTo>
                <a:lnTo>
                  <a:pt x="577519" y="860437"/>
                </a:lnTo>
                <a:lnTo>
                  <a:pt x="581520" y="864260"/>
                </a:lnTo>
                <a:lnTo>
                  <a:pt x="582536" y="866292"/>
                </a:lnTo>
                <a:lnTo>
                  <a:pt x="583869" y="868959"/>
                </a:lnTo>
                <a:lnTo>
                  <a:pt x="580555" y="876020"/>
                </a:lnTo>
                <a:lnTo>
                  <a:pt x="584327" y="880198"/>
                </a:lnTo>
                <a:lnTo>
                  <a:pt x="591096" y="881113"/>
                </a:lnTo>
                <a:lnTo>
                  <a:pt x="594448" y="878052"/>
                </a:lnTo>
                <a:lnTo>
                  <a:pt x="592315" y="873467"/>
                </a:lnTo>
                <a:lnTo>
                  <a:pt x="593051" y="871728"/>
                </a:lnTo>
                <a:lnTo>
                  <a:pt x="594194" y="869073"/>
                </a:lnTo>
                <a:lnTo>
                  <a:pt x="599808" y="866190"/>
                </a:lnTo>
                <a:lnTo>
                  <a:pt x="602894" y="861415"/>
                </a:lnTo>
                <a:lnTo>
                  <a:pt x="602792" y="854887"/>
                </a:lnTo>
                <a:lnTo>
                  <a:pt x="606844" y="851903"/>
                </a:lnTo>
                <a:lnTo>
                  <a:pt x="611962" y="852055"/>
                </a:lnTo>
                <a:lnTo>
                  <a:pt x="614070" y="852881"/>
                </a:lnTo>
                <a:lnTo>
                  <a:pt x="617067" y="854062"/>
                </a:lnTo>
                <a:lnTo>
                  <a:pt x="620318" y="860450"/>
                </a:lnTo>
                <a:lnTo>
                  <a:pt x="623138" y="861949"/>
                </a:lnTo>
                <a:lnTo>
                  <a:pt x="636569" y="865494"/>
                </a:lnTo>
                <a:lnTo>
                  <a:pt x="649236" y="867003"/>
                </a:lnTo>
                <a:lnTo>
                  <a:pt x="655193" y="867625"/>
                </a:lnTo>
                <a:lnTo>
                  <a:pt x="667346" y="868794"/>
                </a:lnTo>
                <a:lnTo>
                  <a:pt x="673150" y="867371"/>
                </a:lnTo>
                <a:lnTo>
                  <a:pt x="675754" y="866749"/>
                </a:lnTo>
                <a:lnTo>
                  <a:pt x="679894" y="862164"/>
                </a:lnTo>
                <a:lnTo>
                  <a:pt x="682574" y="862291"/>
                </a:lnTo>
                <a:lnTo>
                  <a:pt x="685304" y="862444"/>
                </a:lnTo>
                <a:lnTo>
                  <a:pt x="689940" y="866305"/>
                </a:lnTo>
                <a:lnTo>
                  <a:pt x="693534" y="870902"/>
                </a:lnTo>
                <a:lnTo>
                  <a:pt x="693559" y="878128"/>
                </a:lnTo>
                <a:lnTo>
                  <a:pt x="698131" y="881773"/>
                </a:lnTo>
                <a:lnTo>
                  <a:pt x="704126" y="881761"/>
                </a:lnTo>
                <a:lnTo>
                  <a:pt x="706856" y="881507"/>
                </a:lnTo>
                <a:lnTo>
                  <a:pt x="711225" y="881113"/>
                </a:lnTo>
                <a:lnTo>
                  <a:pt x="719201" y="876769"/>
                </a:lnTo>
                <a:lnTo>
                  <a:pt x="723531" y="876058"/>
                </a:lnTo>
                <a:lnTo>
                  <a:pt x="726744" y="875563"/>
                </a:lnTo>
                <a:lnTo>
                  <a:pt x="733552" y="877303"/>
                </a:lnTo>
                <a:lnTo>
                  <a:pt x="736574" y="876058"/>
                </a:lnTo>
                <a:lnTo>
                  <a:pt x="739381" y="874941"/>
                </a:lnTo>
                <a:lnTo>
                  <a:pt x="742505" y="868908"/>
                </a:lnTo>
                <a:lnTo>
                  <a:pt x="745261" y="867740"/>
                </a:lnTo>
                <a:lnTo>
                  <a:pt x="748106" y="866533"/>
                </a:lnTo>
                <a:lnTo>
                  <a:pt x="754659" y="866444"/>
                </a:lnTo>
                <a:lnTo>
                  <a:pt x="757580" y="867371"/>
                </a:lnTo>
                <a:lnTo>
                  <a:pt x="760069" y="868146"/>
                </a:lnTo>
                <a:lnTo>
                  <a:pt x="763384" y="872959"/>
                </a:lnTo>
                <a:lnTo>
                  <a:pt x="768273" y="874064"/>
                </a:lnTo>
                <a:lnTo>
                  <a:pt x="773823" y="873569"/>
                </a:lnTo>
                <a:lnTo>
                  <a:pt x="777252" y="869429"/>
                </a:lnTo>
                <a:lnTo>
                  <a:pt x="774357" y="862596"/>
                </a:lnTo>
                <a:lnTo>
                  <a:pt x="775360" y="859764"/>
                </a:lnTo>
                <a:lnTo>
                  <a:pt x="776605" y="856246"/>
                </a:lnTo>
                <a:lnTo>
                  <a:pt x="782040" y="850722"/>
                </a:lnTo>
                <a:lnTo>
                  <a:pt x="784783" y="848169"/>
                </a:lnTo>
                <a:lnTo>
                  <a:pt x="788174" y="844969"/>
                </a:lnTo>
                <a:lnTo>
                  <a:pt x="795540" y="838733"/>
                </a:lnTo>
                <a:lnTo>
                  <a:pt x="799998" y="837298"/>
                </a:lnTo>
                <a:lnTo>
                  <a:pt x="802678" y="836434"/>
                </a:lnTo>
                <a:lnTo>
                  <a:pt x="808609" y="836295"/>
                </a:lnTo>
                <a:lnTo>
                  <a:pt x="811237" y="837298"/>
                </a:lnTo>
                <a:lnTo>
                  <a:pt x="813130" y="838022"/>
                </a:lnTo>
                <a:lnTo>
                  <a:pt x="815441" y="842086"/>
                </a:lnTo>
                <a:lnTo>
                  <a:pt x="817372" y="842721"/>
                </a:lnTo>
                <a:lnTo>
                  <a:pt x="821613" y="844143"/>
                </a:lnTo>
                <a:lnTo>
                  <a:pt x="830961" y="842784"/>
                </a:lnTo>
                <a:lnTo>
                  <a:pt x="835152" y="841286"/>
                </a:lnTo>
                <a:lnTo>
                  <a:pt x="838276" y="840155"/>
                </a:lnTo>
                <a:lnTo>
                  <a:pt x="844042" y="836320"/>
                </a:lnTo>
                <a:lnTo>
                  <a:pt x="846010" y="833666"/>
                </a:lnTo>
                <a:lnTo>
                  <a:pt x="847915" y="831138"/>
                </a:lnTo>
                <a:lnTo>
                  <a:pt x="847763" y="823937"/>
                </a:lnTo>
                <a:lnTo>
                  <a:pt x="850011" y="821728"/>
                </a:lnTo>
                <a:lnTo>
                  <a:pt x="852766" y="818972"/>
                </a:lnTo>
                <a:lnTo>
                  <a:pt x="861974" y="819619"/>
                </a:lnTo>
                <a:lnTo>
                  <a:pt x="864857" y="817003"/>
                </a:lnTo>
                <a:lnTo>
                  <a:pt x="867740" y="814425"/>
                </a:lnTo>
                <a:lnTo>
                  <a:pt x="869899" y="806551"/>
                </a:lnTo>
                <a:lnTo>
                  <a:pt x="871029" y="802868"/>
                </a:lnTo>
                <a:lnTo>
                  <a:pt x="872185" y="799160"/>
                </a:lnTo>
                <a:lnTo>
                  <a:pt x="871651" y="790778"/>
                </a:lnTo>
                <a:lnTo>
                  <a:pt x="873925" y="787628"/>
                </a:lnTo>
                <a:lnTo>
                  <a:pt x="877277" y="783056"/>
                </a:lnTo>
                <a:lnTo>
                  <a:pt x="889304" y="780173"/>
                </a:lnTo>
                <a:lnTo>
                  <a:pt x="893864" y="776782"/>
                </a:lnTo>
                <a:lnTo>
                  <a:pt x="895553" y="775487"/>
                </a:lnTo>
                <a:lnTo>
                  <a:pt x="898207" y="772147"/>
                </a:lnTo>
                <a:lnTo>
                  <a:pt x="902030" y="768934"/>
                </a:lnTo>
                <a:lnTo>
                  <a:pt x="906437" y="764717"/>
                </a:lnTo>
                <a:lnTo>
                  <a:pt x="909269" y="764095"/>
                </a:lnTo>
                <a:lnTo>
                  <a:pt x="910717" y="763765"/>
                </a:lnTo>
                <a:lnTo>
                  <a:pt x="914158" y="763993"/>
                </a:lnTo>
                <a:lnTo>
                  <a:pt x="916292" y="766851"/>
                </a:lnTo>
                <a:lnTo>
                  <a:pt x="914438" y="771436"/>
                </a:lnTo>
                <a:lnTo>
                  <a:pt x="914133" y="773506"/>
                </a:lnTo>
                <a:lnTo>
                  <a:pt x="913790" y="776338"/>
                </a:lnTo>
                <a:lnTo>
                  <a:pt x="911529" y="782015"/>
                </a:lnTo>
                <a:lnTo>
                  <a:pt x="912342" y="784758"/>
                </a:lnTo>
                <a:lnTo>
                  <a:pt x="912939" y="786803"/>
                </a:lnTo>
                <a:lnTo>
                  <a:pt x="915962" y="790422"/>
                </a:lnTo>
                <a:lnTo>
                  <a:pt x="920457" y="791895"/>
                </a:lnTo>
                <a:lnTo>
                  <a:pt x="925766" y="789749"/>
                </a:lnTo>
                <a:lnTo>
                  <a:pt x="930554" y="788123"/>
                </a:lnTo>
                <a:lnTo>
                  <a:pt x="934643" y="785291"/>
                </a:lnTo>
                <a:lnTo>
                  <a:pt x="939469" y="784186"/>
                </a:lnTo>
                <a:lnTo>
                  <a:pt x="944892" y="783513"/>
                </a:lnTo>
                <a:lnTo>
                  <a:pt x="949464" y="786028"/>
                </a:lnTo>
                <a:lnTo>
                  <a:pt x="950531" y="792353"/>
                </a:lnTo>
                <a:lnTo>
                  <a:pt x="952728" y="793800"/>
                </a:lnTo>
                <a:lnTo>
                  <a:pt x="956449" y="796239"/>
                </a:lnTo>
                <a:lnTo>
                  <a:pt x="966025" y="795235"/>
                </a:lnTo>
                <a:lnTo>
                  <a:pt x="970318" y="796353"/>
                </a:lnTo>
                <a:lnTo>
                  <a:pt x="973912" y="797267"/>
                </a:lnTo>
                <a:lnTo>
                  <a:pt x="981875" y="798741"/>
                </a:lnTo>
                <a:lnTo>
                  <a:pt x="984288" y="801598"/>
                </a:lnTo>
                <a:lnTo>
                  <a:pt x="985672" y="803275"/>
                </a:lnTo>
                <a:lnTo>
                  <a:pt x="985901" y="807948"/>
                </a:lnTo>
                <a:lnTo>
                  <a:pt x="985926" y="812406"/>
                </a:lnTo>
                <a:lnTo>
                  <a:pt x="984199" y="816876"/>
                </a:lnTo>
                <a:lnTo>
                  <a:pt x="984415" y="822363"/>
                </a:lnTo>
                <a:lnTo>
                  <a:pt x="985507" y="829043"/>
                </a:lnTo>
                <a:lnTo>
                  <a:pt x="988961" y="833183"/>
                </a:lnTo>
                <a:lnTo>
                  <a:pt x="993457" y="836117"/>
                </a:lnTo>
                <a:lnTo>
                  <a:pt x="997673" y="834453"/>
                </a:lnTo>
                <a:lnTo>
                  <a:pt x="998740" y="828929"/>
                </a:lnTo>
                <a:lnTo>
                  <a:pt x="998956" y="826604"/>
                </a:lnTo>
                <a:lnTo>
                  <a:pt x="999210" y="823595"/>
                </a:lnTo>
                <a:lnTo>
                  <a:pt x="995299" y="817613"/>
                </a:lnTo>
                <a:lnTo>
                  <a:pt x="996429" y="814819"/>
                </a:lnTo>
                <a:lnTo>
                  <a:pt x="997153" y="813003"/>
                </a:lnTo>
                <a:lnTo>
                  <a:pt x="1001026" y="810882"/>
                </a:lnTo>
                <a:lnTo>
                  <a:pt x="1004963" y="810031"/>
                </a:lnTo>
                <a:lnTo>
                  <a:pt x="1009319" y="810717"/>
                </a:lnTo>
                <a:lnTo>
                  <a:pt x="1013371" y="813041"/>
                </a:lnTo>
                <a:lnTo>
                  <a:pt x="1016203" y="817689"/>
                </a:lnTo>
                <a:lnTo>
                  <a:pt x="1019225" y="822413"/>
                </a:lnTo>
                <a:lnTo>
                  <a:pt x="1022184" y="827697"/>
                </a:lnTo>
                <a:lnTo>
                  <a:pt x="1022883" y="830592"/>
                </a:lnTo>
                <a:lnTo>
                  <a:pt x="1023581" y="833589"/>
                </a:lnTo>
                <a:lnTo>
                  <a:pt x="1022248" y="839901"/>
                </a:lnTo>
                <a:lnTo>
                  <a:pt x="1022883" y="842924"/>
                </a:lnTo>
                <a:lnTo>
                  <a:pt x="1023442" y="845578"/>
                </a:lnTo>
                <a:lnTo>
                  <a:pt x="1024966" y="851382"/>
                </a:lnTo>
                <a:lnTo>
                  <a:pt x="1029601" y="854456"/>
                </a:lnTo>
                <a:lnTo>
                  <a:pt x="1035951" y="854024"/>
                </a:lnTo>
                <a:lnTo>
                  <a:pt x="1038644" y="853071"/>
                </a:lnTo>
                <a:lnTo>
                  <a:pt x="1041590" y="852017"/>
                </a:lnTo>
                <a:lnTo>
                  <a:pt x="1045997" y="847267"/>
                </a:lnTo>
                <a:lnTo>
                  <a:pt x="1049883" y="843495"/>
                </a:lnTo>
                <a:lnTo>
                  <a:pt x="1052347" y="839495"/>
                </a:lnTo>
                <a:lnTo>
                  <a:pt x="1056347" y="836726"/>
                </a:lnTo>
                <a:lnTo>
                  <a:pt x="1061300" y="834148"/>
                </a:lnTo>
                <a:lnTo>
                  <a:pt x="1065568" y="834872"/>
                </a:lnTo>
                <a:lnTo>
                  <a:pt x="1067523" y="838784"/>
                </a:lnTo>
                <a:lnTo>
                  <a:pt x="1071270" y="839482"/>
                </a:lnTo>
                <a:lnTo>
                  <a:pt x="1075016" y="836879"/>
                </a:lnTo>
                <a:lnTo>
                  <a:pt x="1078941" y="836269"/>
                </a:lnTo>
                <a:lnTo>
                  <a:pt x="1082878" y="835939"/>
                </a:lnTo>
                <a:lnTo>
                  <a:pt x="1086827" y="837336"/>
                </a:lnTo>
                <a:lnTo>
                  <a:pt x="1089621" y="841527"/>
                </a:lnTo>
                <a:lnTo>
                  <a:pt x="1091742" y="842378"/>
                </a:lnTo>
                <a:lnTo>
                  <a:pt x="1095032" y="843686"/>
                </a:lnTo>
                <a:lnTo>
                  <a:pt x="1102398" y="844118"/>
                </a:lnTo>
                <a:lnTo>
                  <a:pt x="1105877" y="843470"/>
                </a:lnTo>
                <a:lnTo>
                  <a:pt x="1108798" y="842899"/>
                </a:lnTo>
                <a:lnTo>
                  <a:pt x="1114907" y="840676"/>
                </a:lnTo>
                <a:lnTo>
                  <a:pt x="1116571" y="838212"/>
                </a:lnTo>
                <a:lnTo>
                  <a:pt x="1119174" y="834313"/>
                </a:lnTo>
                <a:lnTo>
                  <a:pt x="1116126" y="823912"/>
                </a:lnTo>
                <a:lnTo>
                  <a:pt x="1117828" y="819531"/>
                </a:lnTo>
                <a:lnTo>
                  <a:pt x="1118831" y="817003"/>
                </a:lnTo>
                <a:lnTo>
                  <a:pt x="1122235" y="812215"/>
                </a:lnTo>
                <a:lnTo>
                  <a:pt x="1124699" y="811022"/>
                </a:lnTo>
                <a:lnTo>
                  <a:pt x="1127925" y="809472"/>
                </a:lnTo>
                <a:lnTo>
                  <a:pt x="1135481" y="810526"/>
                </a:lnTo>
                <a:lnTo>
                  <a:pt x="1139012" y="811022"/>
                </a:lnTo>
                <a:lnTo>
                  <a:pt x="1142136" y="811441"/>
                </a:lnTo>
                <a:lnTo>
                  <a:pt x="1148016" y="814171"/>
                </a:lnTo>
                <a:lnTo>
                  <a:pt x="1151166" y="814463"/>
                </a:lnTo>
                <a:lnTo>
                  <a:pt x="1153490" y="814666"/>
                </a:lnTo>
                <a:lnTo>
                  <a:pt x="1158659" y="815111"/>
                </a:lnTo>
                <a:lnTo>
                  <a:pt x="1161719" y="812380"/>
                </a:lnTo>
                <a:lnTo>
                  <a:pt x="1162138" y="808405"/>
                </a:lnTo>
                <a:lnTo>
                  <a:pt x="1161503" y="804316"/>
                </a:lnTo>
                <a:lnTo>
                  <a:pt x="1157249" y="800722"/>
                </a:lnTo>
                <a:lnTo>
                  <a:pt x="1157046" y="795896"/>
                </a:lnTo>
                <a:lnTo>
                  <a:pt x="1159103" y="790549"/>
                </a:lnTo>
                <a:lnTo>
                  <a:pt x="1163650" y="788301"/>
                </a:lnTo>
                <a:lnTo>
                  <a:pt x="1169149" y="790460"/>
                </a:lnTo>
                <a:lnTo>
                  <a:pt x="1173988" y="792911"/>
                </a:lnTo>
                <a:lnTo>
                  <a:pt x="1177137" y="798855"/>
                </a:lnTo>
                <a:lnTo>
                  <a:pt x="1179995" y="799236"/>
                </a:lnTo>
                <a:lnTo>
                  <a:pt x="1182420" y="799592"/>
                </a:lnTo>
                <a:lnTo>
                  <a:pt x="1186510" y="795616"/>
                </a:lnTo>
                <a:lnTo>
                  <a:pt x="1188847" y="794893"/>
                </a:lnTo>
                <a:lnTo>
                  <a:pt x="1191844" y="793953"/>
                </a:lnTo>
                <a:lnTo>
                  <a:pt x="1198092" y="792822"/>
                </a:lnTo>
                <a:lnTo>
                  <a:pt x="1201191" y="793076"/>
                </a:lnTo>
                <a:lnTo>
                  <a:pt x="1203375" y="793267"/>
                </a:lnTo>
                <a:lnTo>
                  <a:pt x="1207960" y="794270"/>
                </a:lnTo>
                <a:lnTo>
                  <a:pt x="1209509" y="795807"/>
                </a:lnTo>
                <a:lnTo>
                  <a:pt x="1212138" y="798385"/>
                </a:lnTo>
                <a:lnTo>
                  <a:pt x="1212113" y="806729"/>
                </a:lnTo>
                <a:lnTo>
                  <a:pt x="1214221" y="809752"/>
                </a:lnTo>
                <a:lnTo>
                  <a:pt x="1215923" y="812177"/>
                </a:lnTo>
                <a:lnTo>
                  <a:pt x="1220685" y="816178"/>
                </a:lnTo>
                <a:lnTo>
                  <a:pt x="1223479" y="817181"/>
                </a:lnTo>
                <a:lnTo>
                  <a:pt x="1226769" y="818324"/>
                </a:lnTo>
                <a:lnTo>
                  <a:pt x="1234160" y="816000"/>
                </a:lnTo>
                <a:lnTo>
                  <a:pt x="1237411" y="817181"/>
                </a:lnTo>
                <a:lnTo>
                  <a:pt x="1241386" y="818642"/>
                </a:lnTo>
                <a:lnTo>
                  <a:pt x="1246492" y="826185"/>
                </a:lnTo>
                <a:lnTo>
                  <a:pt x="1250302" y="828052"/>
                </a:lnTo>
                <a:lnTo>
                  <a:pt x="1254328" y="830021"/>
                </a:lnTo>
                <a:lnTo>
                  <a:pt x="1264031" y="829487"/>
                </a:lnTo>
                <a:lnTo>
                  <a:pt x="1267879" y="831875"/>
                </a:lnTo>
                <a:lnTo>
                  <a:pt x="1269415" y="832802"/>
                </a:lnTo>
                <a:lnTo>
                  <a:pt x="1272171" y="835685"/>
                </a:lnTo>
                <a:lnTo>
                  <a:pt x="1272616" y="839025"/>
                </a:lnTo>
                <a:lnTo>
                  <a:pt x="1270012" y="841705"/>
                </a:lnTo>
                <a:lnTo>
                  <a:pt x="1269682" y="845185"/>
                </a:lnTo>
                <a:lnTo>
                  <a:pt x="1270177" y="849515"/>
                </a:lnTo>
                <a:lnTo>
                  <a:pt x="1273708" y="852297"/>
                </a:lnTo>
                <a:lnTo>
                  <a:pt x="1279499" y="850074"/>
                </a:lnTo>
                <a:lnTo>
                  <a:pt x="1281988" y="850709"/>
                </a:lnTo>
                <a:lnTo>
                  <a:pt x="1285684" y="851801"/>
                </a:lnTo>
                <a:lnTo>
                  <a:pt x="1287068" y="854964"/>
                </a:lnTo>
                <a:lnTo>
                  <a:pt x="1283931" y="859345"/>
                </a:lnTo>
                <a:lnTo>
                  <a:pt x="1283639" y="861580"/>
                </a:lnTo>
                <a:lnTo>
                  <a:pt x="1283258" y="864603"/>
                </a:lnTo>
                <a:lnTo>
                  <a:pt x="1282598" y="871042"/>
                </a:lnTo>
                <a:lnTo>
                  <a:pt x="1283995" y="873721"/>
                </a:lnTo>
                <a:lnTo>
                  <a:pt x="1285417" y="876414"/>
                </a:lnTo>
                <a:lnTo>
                  <a:pt x="1290866" y="880097"/>
                </a:lnTo>
                <a:lnTo>
                  <a:pt x="1293787" y="880960"/>
                </a:lnTo>
                <a:lnTo>
                  <a:pt x="1296047" y="881646"/>
                </a:lnTo>
                <a:lnTo>
                  <a:pt x="1301165" y="881595"/>
                </a:lnTo>
                <a:lnTo>
                  <a:pt x="1304658" y="879576"/>
                </a:lnTo>
                <a:lnTo>
                  <a:pt x="1306842" y="876490"/>
                </a:lnTo>
                <a:lnTo>
                  <a:pt x="1307223" y="872642"/>
                </a:lnTo>
                <a:lnTo>
                  <a:pt x="1303972" y="868972"/>
                </a:lnTo>
                <a:lnTo>
                  <a:pt x="1303147" y="864616"/>
                </a:lnTo>
                <a:lnTo>
                  <a:pt x="1302308" y="859358"/>
                </a:lnTo>
                <a:lnTo>
                  <a:pt x="1305407" y="856361"/>
                </a:lnTo>
                <a:lnTo>
                  <a:pt x="1310309" y="856792"/>
                </a:lnTo>
                <a:lnTo>
                  <a:pt x="1313713" y="858672"/>
                </a:lnTo>
                <a:lnTo>
                  <a:pt x="1314869" y="862672"/>
                </a:lnTo>
                <a:lnTo>
                  <a:pt x="1316075" y="864120"/>
                </a:lnTo>
                <a:lnTo>
                  <a:pt x="1318285" y="866787"/>
                </a:lnTo>
                <a:lnTo>
                  <a:pt x="1322882" y="872642"/>
                </a:lnTo>
                <a:lnTo>
                  <a:pt x="1326222" y="873531"/>
                </a:lnTo>
                <a:lnTo>
                  <a:pt x="1328737" y="874217"/>
                </a:lnTo>
                <a:lnTo>
                  <a:pt x="1333754" y="870851"/>
                </a:lnTo>
                <a:lnTo>
                  <a:pt x="1336357" y="871181"/>
                </a:lnTo>
                <a:lnTo>
                  <a:pt x="1337932" y="871372"/>
                </a:lnTo>
                <a:lnTo>
                  <a:pt x="1340942" y="872883"/>
                </a:lnTo>
                <a:lnTo>
                  <a:pt x="1341996" y="874077"/>
                </a:lnTo>
                <a:lnTo>
                  <a:pt x="1344320" y="876769"/>
                </a:lnTo>
                <a:lnTo>
                  <a:pt x="1344510" y="884821"/>
                </a:lnTo>
                <a:lnTo>
                  <a:pt x="1346885" y="887488"/>
                </a:lnTo>
                <a:lnTo>
                  <a:pt x="1348613" y="889444"/>
                </a:lnTo>
                <a:lnTo>
                  <a:pt x="1353680" y="892060"/>
                </a:lnTo>
                <a:lnTo>
                  <a:pt x="1356309" y="892213"/>
                </a:lnTo>
                <a:lnTo>
                  <a:pt x="1359230" y="892352"/>
                </a:lnTo>
                <a:lnTo>
                  <a:pt x="1364564" y="889050"/>
                </a:lnTo>
                <a:lnTo>
                  <a:pt x="1367358" y="888034"/>
                </a:lnTo>
                <a:lnTo>
                  <a:pt x="1370203" y="887006"/>
                </a:lnTo>
                <a:lnTo>
                  <a:pt x="1375765" y="884364"/>
                </a:lnTo>
                <a:lnTo>
                  <a:pt x="1378750" y="884047"/>
                </a:lnTo>
                <a:lnTo>
                  <a:pt x="1382395" y="883678"/>
                </a:lnTo>
                <a:lnTo>
                  <a:pt x="1390789" y="883196"/>
                </a:lnTo>
                <a:lnTo>
                  <a:pt x="1393266" y="885875"/>
                </a:lnTo>
                <a:lnTo>
                  <a:pt x="1394574" y="887285"/>
                </a:lnTo>
                <a:lnTo>
                  <a:pt x="1394726" y="892048"/>
                </a:lnTo>
                <a:lnTo>
                  <a:pt x="1392440" y="895375"/>
                </a:lnTo>
                <a:lnTo>
                  <a:pt x="1387576" y="895350"/>
                </a:lnTo>
                <a:lnTo>
                  <a:pt x="1385646" y="896175"/>
                </a:lnTo>
                <a:lnTo>
                  <a:pt x="1383017" y="897356"/>
                </a:lnTo>
                <a:lnTo>
                  <a:pt x="1376616" y="899248"/>
                </a:lnTo>
                <a:lnTo>
                  <a:pt x="1375676" y="901979"/>
                </a:lnTo>
                <a:lnTo>
                  <a:pt x="1374952" y="904087"/>
                </a:lnTo>
                <a:lnTo>
                  <a:pt x="1377010" y="909218"/>
                </a:lnTo>
                <a:lnTo>
                  <a:pt x="1378953" y="910323"/>
                </a:lnTo>
                <a:lnTo>
                  <a:pt x="1382496" y="912342"/>
                </a:lnTo>
                <a:lnTo>
                  <a:pt x="1391196" y="908837"/>
                </a:lnTo>
                <a:lnTo>
                  <a:pt x="1395082" y="907605"/>
                </a:lnTo>
                <a:lnTo>
                  <a:pt x="1398422" y="906526"/>
                </a:lnTo>
                <a:lnTo>
                  <a:pt x="1404226" y="901230"/>
                </a:lnTo>
                <a:lnTo>
                  <a:pt x="1407769" y="901433"/>
                </a:lnTo>
                <a:lnTo>
                  <a:pt x="1410716" y="901611"/>
                </a:lnTo>
                <a:lnTo>
                  <a:pt x="1416253" y="905217"/>
                </a:lnTo>
                <a:lnTo>
                  <a:pt x="1417739" y="907770"/>
                </a:lnTo>
                <a:lnTo>
                  <a:pt x="1419123" y="910221"/>
                </a:lnTo>
                <a:lnTo>
                  <a:pt x="1417294" y="916317"/>
                </a:lnTo>
                <a:lnTo>
                  <a:pt x="1418094" y="919022"/>
                </a:lnTo>
                <a:lnTo>
                  <a:pt x="1419288" y="923036"/>
                </a:lnTo>
                <a:lnTo>
                  <a:pt x="1423301" y="930986"/>
                </a:lnTo>
                <a:lnTo>
                  <a:pt x="1426794" y="933335"/>
                </a:lnTo>
                <a:lnTo>
                  <a:pt x="1429727" y="935304"/>
                </a:lnTo>
                <a:lnTo>
                  <a:pt x="1438465" y="932980"/>
                </a:lnTo>
                <a:lnTo>
                  <a:pt x="1440738" y="935685"/>
                </a:lnTo>
                <a:lnTo>
                  <a:pt x="1442097" y="937285"/>
                </a:lnTo>
                <a:lnTo>
                  <a:pt x="1440091" y="942047"/>
                </a:lnTo>
                <a:lnTo>
                  <a:pt x="1440738" y="944041"/>
                </a:lnTo>
                <a:lnTo>
                  <a:pt x="1441653" y="946797"/>
                </a:lnTo>
                <a:lnTo>
                  <a:pt x="1444713" y="953490"/>
                </a:lnTo>
                <a:lnTo>
                  <a:pt x="1450492" y="953414"/>
                </a:lnTo>
                <a:lnTo>
                  <a:pt x="1451825" y="945730"/>
                </a:lnTo>
                <a:lnTo>
                  <a:pt x="1454162" y="944041"/>
                </a:lnTo>
                <a:lnTo>
                  <a:pt x="1457159" y="941793"/>
                </a:lnTo>
                <a:lnTo>
                  <a:pt x="1465135" y="937755"/>
                </a:lnTo>
                <a:lnTo>
                  <a:pt x="1468475" y="939482"/>
                </a:lnTo>
                <a:lnTo>
                  <a:pt x="1471993" y="941362"/>
                </a:lnTo>
                <a:lnTo>
                  <a:pt x="1472488" y="950785"/>
                </a:lnTo>
                <a:lnTo>
                  <a:pt x="1473187" y="954709"/>
                </a:lnTo>
                <a:lnTo>
                  <a:pt x="1473974" y="959421"/>
                </a:lnTo>
                <a:lnTo>
                  <a:pt x="1473911" y="973747"/>
                </a:lnTo>
                <a:lnTo>
                  <a:pt x="1254709" y="1321244"/>
                </a:lnTo>
                <a:lnTo>
                  <a:pt x="1261516" y="1324013"/>
                </a:lnTo>
                <a:lnTo>
                  <a:pt x="1263878" y="1324622"/>
                </a:lnTo>
                <a:lnTo>
                  <a:pt x="1266532" y="1325295"/>
                </a:lnTo>
                <a:lnTo>
                  <a:pt x="1272362" y="1324927"/>
                </a:lnTo>
                <a:lnTo>
                  <a:pt x="1274762" y="1326299"/>
                </a:lnTo>
                <a:lnTo>
                  <a:pt x="1277670" y="1328013"/>
                </a:lnTo>
                <a:lnTo>
                  <a:pt x="1280160" y="1335468"/>
                </a:lnTo>
                <a:lnTo>
                  <a:pt x="1283220" y="1336929"/>
                </a:lnTo>
                <a:lnTo>
                  <a:pt x="1286319" y="1338427"/>
                </a:lnTo>
                <a:lnTo>
                  <a:pt x="1293520" y="1336827"/>
                </a:lnTo>
                <a:lnTo>
                  <a:pt x="1299946" y="1337030"/>
                </a:lnTo>
                <a:lnTo>
                  <a:pt x="1306055" y="1336636"/>
                </a:lnTo>
                <a:lnTo>
                  <a:pt x="1308823" y="1337678"/>
                </a:lnTo>
                <a:lnTo>
                  <a:pt x="1313738" y="1339507"/>
                </a:lnTo>
                <a:lnTo>
                  <a:pt x="1320469" y="1348905"/>
                </a:lnTo>
                <a:lnTo>
                  <a:pt x="1325499" y="1350479"/>
                </a:lnTo>
                <a:lnTo>
                  <a:pt x="1329880" y="1351838"/>
                </a:lnTo>
                <a:lnTo>
                  <a:pt x="1339684" y="1351457"/>
                </a:lnTo>
                <a:lnTo>
                  <a:pt x="1343850" y="1349514"/>
                </a:lnTo>
                <a:lnTo>
                  <a:pt x="1345659" y="1348401"/>
                </a:lnTo>
                <a:lnTo>
                  <a:pt x="1354469" y="1338316"/>
                </a:lnTo>
                <a:lnTo>
                  <a:pt x="1362925" y="1328953"/>
                </a:lnTo>
                <a:lnTo>
                  <a:pt x="1368234" y="1325600"/>
                </a:lnTo>
                <a:lnTo>
                  <a:pt x="1380591" y="1321320"/>
                </a:lnTo>
                <a:lnTo>
                  <a:pt x="1392732" y="1321181"/>
                </a:lnTo>
                <a:lnTo>
                  <a:pt x="1404378" y="1324876"/>
                </a:lnTo>
                <a:lnTo>
                  <a:pt x="1409344" y="1328000"/>
                </a:lnTo>
                <a:lnTo>
                  <a:pt x="1414880" y="1332481"/>
                </a:lnTo>
                <a:lnTo>
                  <a:pt x="1424383" y="1342811"/>
                </a:lnTo>
                <a:lnTo>
                  <a:pt x="1431798" y="1352651"/>
                </a:lnTo>
                <a:lnTo>
                  <a:pt x="1436218" y="1361664"/>
                </a:lnTo>
                <a:lnTo>
                  <a:pt x="1441433" y="1374862"/>
                </a:lnTo>
                <a:lnTo>
                  <a:pt x="1447012" y="1385506"/>
                </a:lnTo>
                <a:lnTo>
                  <a:pt x="1450162" y="1389494"/>
                </a:lnTo>
                <a:lnTo>
                  <a:pt x="1459357" y="1394523"/>
                </a:lnTo>
                <a:lnTo>
                  <a:pt x="1462963" y="1398079"/>
                </a:lnTo>
                <a:lnTo>
                  <a:pt x="1466270" y="1401500"/>
                </a:lnTo>
                <a:lnTo>
                  <a:pt x="1474924" y="1411455"/>
                </a:lnTo>
                <a:lnTo>
                  <a:pt x="1483734" y="1422461"/>
                </a:lnTo>
                <a:lnTo>
                  <a:pt x="1490764" y="1431899"/>
                </a:lnTo>
                <a:lnTo>
                  <a:pt x="1492510" y="1434384"/>
                </a:lnTo>
                <a:lnTo>
                  <a:pt x="1496616" y="1440561"/>
                </a:lnTo>
                <a:lnTo>
                  <a:pt x="1502165" y="1449959"/>
                </a:lnTo>
                <a:lnTo>
                  <a:pt x="1512646" y="1468399"/>
                </a:lnTo>
                <a:lnTo>
                  <a:pt x="1596580" y="1017778"/>
                </a:lnTo>
                <a:lnTo>
                  <a:pt x="1680667" y="566216"/>
                </a:lnTo>
                <a:lnTo>
                  <a:pt x="1679727" y="552856"/>
                </a:lnTo>
                <a:lnTo>
                  <a:pt x="1680298" y="548436"/>
                </a:lnTo>
                <a:lnTo>
                  <a:pt x="1680718" y="545185"/>
                </a:lnTo>
                <a:lnTo>
                  <a:pt x="1683359" y="539013"/>
                </a:lnTo>
                <a:lnTo>
                  <a:pt x="1683931" y="535749"/>
                </a:lnTo>
                <a:lnTo>
                  <a:pt x="1684947" y="529983"/>
                </a:lnTo>
                <a:lnTo>
                  <a:pt x="1682737" y="517537"/>
                </a:lnTo>
                <a:lnTo>
                  <a:pt x="1685556" y="512394"/>
                </a:lnTo>
                <a:lnTo>
                  <a:pt x="1686915" y="509917"/>
                </a:lnTo>
                <a:lnTo>
                  <a:pt x="1692859" y="507885"/>
                </a:lnTo>
                <a:lnTo>
                  <a:pt x="1696224" y="503631"/>
                </a:lnTo>
                <a:lnTo>
                  <a:pt x="1698358" y="49866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5841970" y="4315463"/>
            <a:ext cx="1159703" cy="1001181"/>
          </a:xfrm>
          <a:custGeom>
            <a:avLst/>
            <a:gdLst/>
            <a:ahLst/>
            <a:cxnLst/>
            <a:rect l="l" t="t" r="r" b="b"/>
            <a:pathLst>
              <a:path w="1700898" h="1468399">
                <a:moveTo>
                  <a:pt x="1696974" y="410565"/>
                </a:moveTo>
                <a:lnTo>
                  <a:pt x="1698193" y="412750"/>
                </a:lnTo>
                <a:lnTo>
                  <a:pt x="1700898" y="417296"/>
                </a:lnTo>
                <a:lnTo>
                  <a:pt x="1700784" y="419798"/>
                </a:lnTo>
                <a:lnTo>
                  <a:pt x="1700593" y="423176"/>
                </a:lnTo>
                <a:lnTo>
                  <a:pt x="1695704" y="428637"/>
                </a:lnTo>
                <a:lnTo>
                  <a:pt x="1694434" y="431761"/>
                </a:lnTo>
                <a:lnTo>
                  <a:pt x="1692884" y="435533"/>
                </a:lnTo>
                <a:lnTo>
                  <a:pt x="1690141" y="443293"/>
                </a:lnTo>
                <a:lnTo>
                  <a:pt x="1689722" y="447332"/>
                </a:lnTo>
                <a:lnTo>
                  <a:pt x="1689328" y="451002"/>
                </a:lnTo>
                <a:lnTo>
                  <a:pt x="1690192" y="458419"/>
                </a:lnTo>
                <a:lnTo>
                  <a:pt x="1690966" y="462013"/>
                </a:lnTo>
                <a:lnTo>
                  <a:pt x="1691982" y="466534"/>
                </a:lnTo>
                <a:lnTo>
                  <a:pt x="1696326" y="474878"/>
                </a:lnTo>
                <a:lnTo>
                  <a:pt x="1697316" y="479425"/>
                </a:lnTo>
                <a:lnTo>
                  <a:pt x="1698244" y="483489"/>
                </a:lnTo>
                <a:lnTo>
                  <a:pt x="1699450" y="491947"/>
                </a:lnTo>
                <a:lnTo>
                  <a:pt x="1698790" y="496074"/>
                </a:lnTo>
                <a:lnTo>
                  <a:pt x="1698358" y="498665"/>
                </a:lnTo>
                <a:lnTo>
                  <a:pt x="1696224" y="503631"/>
                </a:lnTo>
                <a:lnTo>
                  <a:pt x="1694586" y="505688"/>
                </a:lnTo>
                <a:lnTo>
                  <a:pt x="1692859" y="507885"/>
                </a:lnTo>
                <a:lnTo>
                  <a:pt x="1686915" y="509917"/>
                </a:lnTo>
                <a:lnTo>
                  <a:pt x="1685556" y="512394"/>
                </a:lnTo>
                <a:lnTo>
                  <a:pt x="1682737" y="517537"/>
                </a:lnTo>
                <a:lnTo>
                  <a:pt x="1684947" y="529983"/>
                </a:lnTo>
                <a:lnTo>
                  <a:pt x="1683931" y="535749"/>
                </a:lnTo>
                <a:lnTo>
                  <a:pt x="1683359" y="539013"/>
                </a:lnTo>
                <a:lnTo>
                  <a:pt x="1680718" y="545185"/>
                </a:lnTo>
                <a:lnTo>
                  <a:pt x="1680298" y="548436"/>
                </a:lnTo>
                <a:lnTo>
                  <a:pt x="1679727" y="552856"/>
                </a:lnTo>
                <a:lnTo>
                  <a:pt x="1680667" y="566216"/>
                </a:lnTo>
                <a:lnTo>
                  <a:pt x="1596580" y="1017778"/>
                </a:lnTo>
                <a:lnTo>
                  <a:pt x="1512646" y="1468399"/>
                </a:lnTo>
                <a:lnTo>
                  <a:pt x="1502165" y="1449959"/>
                </a:lnTo>
                <a:lnTo>
                  <a:pt x="1496616" y="1440561"/>
                </a:lnTo>
                <a:lnTo>
                  <a:pt x="1492510" y="1434384"/>
                </a:lnTo>
                <a:lnTo>
                  <a:pt x="1490764" y="1431899"/>
                </a:lnTo>
                <a:lnTo>
                  <a:pt x="1483734" y="1422461"/>
                </a:lnTo>
                <a:lnTo>
                  <a:pt x="1474924" y="1411455"/>
                </a:lnTo>
                <a:lnTo>
                  <a:pt x="1466270" y="1401500"/>
                </a:lnTo>
                <a:lnTo>
                  <a:pt x="1462963" y="1398079"/>
                </a:lnTo>
                <a:lnTo>
                  <a:pt x="1459357" y="1394523"/>
                </a:lnTo>
                <a:lnTo>
                  <a:pt x="1450162" y="1389494"/>
                </a:lnTo>
                <a:lnTo>
                  <a:pt x="1447012" y="1385506"/>
                </a:lnTo>
                <a:lnTo>
                  <a:pt x="1441433" y="1374862"/>
                </a:lnTo>
                <a:lnTo>
                  <a:pt x="1436218" y="1361664"/>
                </a:lnTo>
                <a:lnTo>
                  <a:pt x="1431798" y="1352651"/>
                </a:lnTo>
                <a:lnTo>
                  <a:pt x="1424383" y="1342811"/>
                </a:lnTo>
                <a:lnTo>
                  <a:pt x="1414880" y="1332481"/>
                </a:lnTo>
                <a:lnTo>
                  <a:pt x="1409344" y="1328000"/>
                </a:lnTo>
                <a:lnTo>
                  <a:pt x="1404378" y="1324876"/>
                </a:lnTo>
                <a:lnTo>
                  <a:pt x="1392732" y="1321181"/>
                </a:lnTo>
                <a:lnTo>
                  <a:pt x="1386878" y="1321244"/>
                </a:lnTo>
                <a:lnTo>
                  <a:pt x="1380591" y="1321320"/>
                </a:lnTo>
                <a:lnTo>
                  <a:pt x="1368234" y="1325600"/>
                </a:lnTo>
                <a:lnTo>
                  <a:pt x="1362925" y="1328953"/>
                </a:lnTo>
                <a:lnTo>
                  <a:pt x="1354469" y="1338316"/>
                </a:lnTo>
                <a:lnTo>
                  <a:pt x="1345659" y="1348401"/>
                </a:lnTo>
                <a:lnTo>
                  <a:pt x="1343850" y="1349514"/>
                </a:lnTo>
                <a:lnTo>
                  <a:pt x="1339684" y="1351457"/>
                </a:lnTo>
                <a:lnTo>
                  <a:pt x="1329880" y="1351838"/>
                </a:lnTo>
                <a:lnTo>
                  <a:pt x="1325499" y="1350479"/>
                </a:lnTo>
                <a:lnTo>
                  <a:pt x="1320469" y="1348905"/>
                </a:lnTo>
                <a:lnTo>
                  <a:pt x="1313738" y="1339507"/>
                </a:lnTo>
                <a:lnTo>
                  <a:pt x="1308823" y="1337678"/>
                </a:lnTo>
                <a:lnTo>
                  <a:pt x="1306055" y="1336636"/>
                </a:lnTo>
                <a:lnTo>
                  <a:pt x="1299946" y="1337030"/>
                </a:lnTo>
                <a:lnTo>
                  <a:pt x="1296987" y="1336929"/>
                </a:lnTo>
                <a:lnTo>
                  <a:pt x="1293520" y="1336827"/>
                </a:lnTo>
                <a:lnTo>
                  <a:pt x="1286319" y="1338427"/>
                </a:lnTo>
                <a:lnTo>
                  <a:pt x="1283220" y="1336929"/>
                </a:lnTo>
                <a:lnTo>
                  <a:pt x="1280160" y="1335468"/>
                </a:lnTo>
                <a:lnTo>
                  <a:pt x="1277670" y="1328013"/>
                </a:lnTo>
                <a:lnTo>
                  <a:pt x="1274762" y="1326299"/>
                </a:lnTo>
                <a:lnTo>
                  <a:pt x="1272362" y="1324927"/>
                </a:lnTo>
                <a:lnTo>
                  <a:pt x="1266532" y="1325295"/>
                </a:lnTo>
                <a:lnTo>
                  <a:pt x="1263878" y="1324622"/>
                </a:lnTo>
                <a:lnTo>
                  <a:pt x="1261516" y="1324013"/>
                </a:lnTo>
                <a:lnTo>
                  <a:pt x="1254709" y="1321244"/>
                </a:lnTo>
                <a:lnTo>
                  <a:pt x="1473911" y="973747"/>
                </a:lnTo>
                <a:lnTo>
                  <a:pt x="1473974" y="959421"/>
                </a:lnTo>
                <a:lnTo>
                  <a:pt x="1473187" y="954709"/>
                </a:lnTo>
                <a:lnTo>
                  <a:pt x="1472488" y="950785"/>
                </a:lnTo>
                <a:lnTo>
                  <a:pt x="1471993" y="941362"/>
                </a:lnTo>
                <a:lnTo>
                  <a:pt x="1468475" y="939482"/>
                </a:lnTo>
                <a:lnTo>
                  <a:pt x="1465135" y="937755"/>
                </a:lnTo>
                <a:lnTo>
                  <a:pt x="1457159" y="941793"/>
                </a:lnTo>
                <a:lnTo>
                  <a:pt x="1454162" y="944041"/>
                </a:lnTo>
                <a:lnTo>
                  <a:pt x="1451825" y="945730"/>
                </a:lnTo>
                <a:lnTo>
                  <a:pt x="1450492" y="953414"/>
                </a:lnTo>
                <a:lnTo>
                  <a:pt x="1447609" y="953452"/>
                </a:lnTo>
                <a:lnTo>
                  <a:pt x="1444713" y="953490"/>
                </a:lnTo>
                <a:lnTo>
                  <a:pt x="1441653" y="946797"/>
                </a:lnTo>
                <a:lnTo>
                  <a:pt x="1440738" y="944041"/>
                </a:lnTo>
                <a:lnTo>
                  <a:pt x="1440091" y="942047"/>
                </a:lnTo>
                <a:lnTo>
                  <a:pt x="1442097" y="937285"/>
                </a:lnTo>
                <a:lnTo>
                  <a:pt x="1440738" y="935685"/>
                </a:lnTo>
                <a:lnTo>
                  <a:pt x="1438465" y="932980"/>
                </a:lnTo>
                <a:lnTo>
                  <a:pt x="1429727" y="935304"/>
                </a:lnTo>
                <a:lnTo>
                  <a:pt x="1426794" y="933335"/>
                </a:lnTo>
                <a:lnTo>
                  <a:pt x="1423301" y="930986"/>
                </a:lnTo>
                <a:lnTo>
                  <a:pt x="1419288" y="923036"/>
                </a:lnTo>
                <a:lnTo>
                  <a:pt x="1418094" y="919022"/>
                </a:lnTo>
                <a:lnTo>
                  <a:pt x="1417294" y="916317"/>
                </a:lnTo>
                <a:lnTo>
                  <a:pt x="1419123" y="910221"/>
                </a:lnTo>
                <a:lnTo>
                  <a:pt x="1417739" y="907770"/>
                </a:lnTo>
                <a:lnTo>
                  <a:pt x="1416253" y="905217"/>
                </a:lnTo>
                <a:lnTo>
                  <a:pt x="1410716" y="901611"/>
                </a:lnTo>
                <a:lnTo>
                  <a:pt x="1407769" y="901433"/>
                </a:lnTo>
                <a:lnTo>
                  <a:pt x="1404226" y="901230"/>
                </a:lnTo>
                <a:lnTo>
                  <a:pt x="1398422" y="906526"/>
                </a:lnTo>
                <a:lnTo>
                  <a:pt x="1395082" y="907605"/>
                </a:lnTo>
                <a:lnTo>
                  <a:pt x="1391196" y="908837"/>
                </a:lnTo>
                <a:lnTo>
                  <a:pt x="1382496" y="912342"/>
                </a:lnTo>
                <a:lnTo>
                  <a:pt x="1378953" y="910323"/>
                </a:lnTo>
                <a:lnTo>
                  <a:pt x="1377010" y="909218"/>
                </a:lnTo>
                <a:lnTo>
                  <a:pt x="1374952" y="904087"/>
                </a:lnTo>
                <a:lnTo>
                  <a:pt x="1375676" y="901979"/>
                </a:lnTo>
                <a:lnTo>
                  <a:pt x="1376616" y="899248"/>
                </a:lnTo>
                <a:lnTo>
                  <a:pt x="1383017" y="897356"/>
                </a:lnTo>
                <a:lnTo>
                  <a:pt x="1385646" y="896175"/>
                </a:lnTo>
                <a:lnTo>
                  <a:pt x="1387576" y="895350"/>
                </a:lnTo>
                <a:lnTo>
                  <a:pt x="1392440" y="895375"/>
                </a:lnTo>
                <a:lnTo>
                  <a:pt x="1393609" y="893648"/>
                </a:lnTo>
                <a:lnTo>
                  <a:pt x="1394726" y="892048"/>
                </a:lnTo>
                <a:lnTo>
                  <a:pt x="1394574" y="887285"/>
                </a:lnTo>
                <a:lnTo>
                  <a:pt x="1393266" y="885875"/>
                </a:lnTo>
                <a:lnTo>
                  <a:pt x="1390789" y="883196"/>
                </a:lnTo>
                <a:lnTo>
                  <a:pt x="1382395" y="883678"/>
                </a:lnTo>
                <a:lnTo>
                  <a:pt x="1378750" y="884047"/>
                </a:lnTo>
                <a:lnTo>
                  <a:pt x="1375765" y="884364"/>
                </a:lnTo>
                <a:lnTo>
                  <a:pt x="1370203" y="887006"/>
                </a:lnTo>
                <a:lnTo>
                  <a:pt x="1367358" y="888034"/>
                </a:lnTo>
                <a:lnTo>
                  <a:pt x="1364564" y="889050"/>
                </a:lnTo>
                <a:lnTo>
                  <a:pt x="1359230" y="892352"/>
                </a:lnTo>
                <a:lnTo>
                  <a:pt x="1356309" y="892213"/>
                </a:lnTo>
                <a:lnTo>
                  <a:pt x="1353680" y="892060"/>
                </a:lnTo>
                <a:lnTo>
                  <a:pt x="1348613" y="889444"/>
                </a:lnTo>
                <a:lnTo>
                  <a:pt x="1346885" y="887488"/>
                </a:lnTo>
                <a:lnTo>
                  <a:pt x="1344510" y="884821"/>
                </a:lnTo>
                <a:lnTo>
                  <a:pt x="1344320" y="876769"/>
                </a:lnTo>
                <a:lnTo>
                  <a:pt x="1341996" y="874077"/>
                </a:lnTo>
                <a:lnTo>
                  <a:pt x="1340942" y="872883"/>
                </a:lnTo>
                <a:lnTo>
                  <a:pt x="1337932" y="871372"/>
                </a:lnTo>
                <a:lnTo>
                  <a:pt x="1336357" y="871181"/>
                </a:lnTo>
                <a:lnTo>
                  <a:pt x="1333754" y="870851"/>
                </a:lnTo>
                <a:lnTo>
                  <a:pt x="1328737" y="874217"/>
                </a:lnTo>
                <a:lnTo>
                  <a:pt x="1326222" y="873531"/>
                </a:lnTo>
                <a:lnTo>
                  <a:pt x="1322882" y="872642"/>
                </a:lnTo>
                <a:lnTo>
                  <a:pt x="1318285" y="866787"/>
                </a:lnTo>
                <a:lnTo>
                  <a:pt x="1316075" y="864120"/>
                </a:lnTo>
                <a:lnTo>
                  <a:pt x="1314869" y="862672"/>
                </a:lnTo>
                <a:lnTo>
                  <a:pt x="1313713" y="858672"/>
                </a:lnTo>
                <a:lnTo>
                  <a:pt x="1312075" y="857783"/>
                </a:lnTo>
                <a:lnTo>
                  <a:pt x="1310309" y="856792"/>
                </a:lnTo>
                <a:lnTo>
                  <a:pt x="1305407" y="856361"/>
                </a:lnTo>
                <a:lnTo>
                  <a:pt x="1303934" y="857783"/>
                </a:lnTo>
                <a:lnTo>
                  <a:pt x="1302308" y="859358"/>
                </a:lnTo>
                <a:lnTo>
                  <a:pt x="1303147" y="864616"/>
                </a:lnTo>
                <a:lnTo>
                  <a:pt x="1303566" y="866825"/>
                </a:lnTo>
                <a:lnTo>
                  <a:pt x="1303972" y="868972"/>
                </a:lnTo>
                <a:lnTo>
                  <a:pt x="1307223" y="872642"/>
                </a:lnTo>
                <a:lnTo>
                  <a:pt x="1307020" y="874801"/>
                </a:lnTo>
                <a:lnTo>
                  <a:pt x="1306842" y="876490"/>
                </a:lnTo>
                <a:lnTo>
                  <a:pt x="1304658" y="879576"/>
                </a:lnTo>
                <a:lnTo>
                  <a:pt x="1303210" y="880427"/>
                </a:lnTo>
                <a:lnTo>
                  <a:pt x="1301165" y="881595"/>
                </a:lnTo>
                <a:lnTo>
                  <a:pt x="1296047" y="881646"/>
                </a:lnTo>
                <a:lnTo>
                  <a:pt x="1293787" y="880960"/>
                </a:lnTo>
                <a:lnTo>
                  <a:pt x="1290866" y="880097"/>
                </a:lnTo>
                <a:lnTo>
                  <a:pt x="1285417" y="876414"/>
                </a:lnTo>
                <a:lnTo>
                  <a:pt x="1283995" y="873721"/>
                </a:lnTo>
                <a:lnTo>
                  <a:pt x="1282598" y="871042"/>
                </a:lnTo>
                <a:lnTo>
                  <a:pt x="1283258" y="864603"/>
                </a:lnTo>
                <a:lnTo>
                  <a:pt x="1283639" y="861580"/>
                </a:lnTo>
                <a:lnTo>
                  <a:pt x="1283931" y="859345"/>
                </a:lnTo>
                <a:lnTo>
                  <a:pt x="1287068" y="854964"/>
                </a:lnTo>
                <a:lnTo>
                  <a:pt x="1286154" y="852881"/>
                </a:lnTo>
                <a:lnTo>
                  <a:pt x="1285684" y="851801"/>
                </a:lnTo>
                <a:lnTo>
                  <a:pt x="1283157" y="850988"/>
                </a:lnTo>
                <a:lnTo>
                  <a:pt x="1281988" y="850709"/>
                </a:lnTo>
                <a:lnTo>
                  <a:pt x="1279499" y="850074"/>
                </a:lnTo>
                <a:lnTo>
                  <a:pt x="1273708" y="852297"/>
                </a:lnTo>
                <a:lnTo>
                  <a:pt x="1271676" y="850709"/>
                </a:lnTo>
                <a:lnTo>
                  <a:pt x="1270177" y="849515"/>
                </a:lnTo>
                <a:lnTo>
                  <a:pt x="1269682" y="845185"/>
                </a:lnTo>
                <a:lnTo>
                  <a:pt x="1269873" y="843280"/>
                </a:lnTo>
                <a:lnTo>
                  <a:pt x="1270012" y="841705"/>
                </a:lnTo>
                <a:lnTo>
                  <a:pt x="1272616" y="839025"/>
                </a:lnTo>
                <a:lnTo>
                  <a:pt x="1272387" y="837476"/>
                </a:lnTo>
                <a:lnTo>
                  <a:pt x="1272171" y="835685"/>
                </a:lnTo>
                <a:lnTo>
                  <a:pt x="1269415" y="832802"/>
                </a:lnTo>
                <a:lnTo>
                  <a:pt x="1267879" y="831875"/>
                </a:lnTo>
                <a:lnTo>
                  <a:pt x="1264031" y="829487"/>
                </a:lnTo>
                <a:lnTo>
                  <a:pt x="1254328" y="830021"/>
                </a:lnTo>
                <a:lnTo>
                  <a:pt x="1250302" y="828052"/>
                </a:lnTo>
                <a:lnTo>
                  <a:pt x="1246492" y="826185"/>
                </a:lnTo>
                <a:lnTo>
                  <a:pt x="1241386" y="818642"/>
                </a:lnTo>
                <a:lnTo>
                  <a:pt x="1237411" y="817181"/>
                </a:lnTo>
                <a:lnTo>
                  <a:pt x="1234160" y="816000"/>
                </a:lnTo>
                <a:lnTo>
                  <a:pt x="1226769" y="818324"/>
                </a:lnTo>
                <a:lnTo>
                  <a:pt x="1223479" y="817181"/>
                </a:lnTo>
                <a:lnTo>
                  <a:pt x="1220685" y="816178"/>
                </a:lnTo>
                <a:lnTo>
                  <a:pt x="1215923" y="812177"/>
                </a:lnTo>
                <a:lnTo>
                  <a:pt x="1214221" y="809752"/>
                </a:lnTo>
                <a:lnTo>
                  <a:pt x="1212113" y="806729"/>
                </a:lnTo>
                <a:lnTo>
                  <a:pt x="1212138" y="798385"/>
                </a:lnTo>
                <a:lnTo>
                  <a:pt x="1209509" y="795807"/>
                </a:lnTo>
                <a:lnTo>
                  <a:pt x="1207960" y="794270"/>
                </a:lnTo>
                <a:lnTo>
                  <a:pt x="1203375" y="793267"/>
                </a:lnTo>
                <a:lnTo>
                  <a:pt x="1201191" y="793076"/>
                </a:lnTo>
                <a:lnTo>
                  <a:pt x="1198092" y="792822"/>
                </a:lnTo>
                <a:lnTo>
                  <a:pt x="1191844" y="793953"/>
                </a:lnTo>
                <a:lnTo>
                  <a:pt x="1188847" y="794893"/>
                </a:lnTo>
                <a:lnTo>
                  <a:pt x="1186510" y="795616"/>
                </a:lnTo>
                <a:lnTo>
                  <a:pt x="1182420" y="799592"/>
                </a:lnTo>
                <a:lnTo>
                  <a:pt x="1179995" y="799236"/>
                </a:lnTo>
                <a:lnTo>
                  <a:pt x="1177137" y="798855"/>
                </a:lnTo>
                <a:lnTo>
                  <a:pt x="1173988" y="792911"/>
                </a:lnTo>
                <a:lnTo>
                  <a:pt x="1171473" y="791641"/>
                </a:lnTo>
                <a:lnTo>
                  <a:pt x="1169149" y="790460"/>
                </a:lnTo>
                <a:lnTo>
                  <a:pt x="1163650" y="788301"/>
                </a:lnTo>
                <a:lnTo>
                  <a:pt x="1161313" y="789470"/>
                </a:lnTo>
                <a:lnTo>
                  <a:pt x="1159103" y="790549"/>
                </a:lnTo>
                <a:lnTo>
                  <a:pt x="1157046" y="795896"/>
                </a:lnTo>
                <a:lnTo>
                  <a:pt x="1157160" y="798334"/>
                </a:lnTo>
                <a:lnTo>
                  <a:pt x="1157249" y="800722"/>
                </a:lnTo>
                <a:lnTo>
                  <a:pt x="1161503" y="804316"/>
                </a:lnTo>
                <a:lnTo>
                  <a:pt x="1161859" y="806653"/>
                </a:lnTo>
                <a:lnTo>
                  <a:pt x="1162138" y="808405"/>
                </a:lnTo>
                <a:lnTo>
                  <a:pt x="1161719" y="812380"/>
                </a:lnTo>
                <a:lnTo>
                  <a:pt x="1160424" y="813549"/>
                </a:lnTo>
                <a:lnTo>
                  <a:pt x="1158659" y="815111"/>
                </a:lnTo>
                <a:lnTo>
                  <a:pt x="1153490" y="814666"/>
                </a:lnTo>
                <a:lnTo>
                  <a:pt x="1151166" y="814463"/>
                </a:lnTo>
                <a:lnTo>
                  <a:pt x="1148016" y="814171"/>
                </a:lnTo>
                <a:lnTo>
                  <a:pt x="1142136" y="811441"/>
                </a:lnTo>
                <a:lnTo>
                  <a:pt x="1139012" y="811022"/>
                </a:lnTo>
                <a:lnTo>
                  <a:pt x="1135481" y="810526"/>
                </a:lnTo>
                <a:lnTo>
                  <a:pt x="1127925" y="809472"/>
                </a:lnTo>
                <a:lnTo>
                  <a:pt x="1124699" y="811022"/>
                </a:lnTo>
                <a:lnTo>
                  <a:pt x="1122235" y="812215"/>
                </a:lnTo>
                <a:lnTo>
                  <a:pt x="1118831" y="817003"/>
                </a:lnTo>
                <a:lnTo>
                  <a:pt x="1117828" y="819531"/>
                </a:lnTo>
                <a:lnTo>
                  <a:pt x="1116126" y="823912"/>
                </a:lnTo>
                <a:lnTo>
                  <a:pt x="1119174" y="834313"/>
                </a:lnTo>
                <a:lnTo>
                  <a:pt x="1116571" y="838212"/>
                </a:lnTo>
                <a:lnTo>
                  <a:pt x="1114907" y="840676"/>
                </a:lnTo>
                <a:lnTo>
                  <a:pt x="1108798" y="842899"/>
                </a:lnTo>
                <a:lnTo>
                  <a:pt x="1105877" y="843470"/>
                </a:lnTo>
                <a:lnTo>
                  <a:pt x="1102398" y="844118"/>
                </a:lnTo>
                <a:lnTo>
                  <a:pt x="1095032" y="843686"/>
                </a:lnTo>
                <a:lnTo>
                  <a:pt x="1091742" y="842378"/>
                </a:lnTo>
                <a:lnTo>
                  <a:pt x="1089621" y="841527"/>
                </a:lnTo>
                <a:lnTo>
                  <a:pt x="1086827" y="837336"/>
                </a:lnTo>
                <a:lnTo>
                  <a:pt x="1084681" y="836587"/>
                </a:lnTo>
                <a:lnTo>
                  <a:pt x="1082878" y="835939"/>
                </a:lnTo>
                <a:lnTo>
                  <a:pt x="1078941" y="836269"/>
                </a:lnTo>
                <a:lnTo>
                  <a:pt x="1077048" y="836587"/>
                </a:lnTo>
                <a:lnTo>
                  <a:pt x="1075016" y="836879"/>
                </a:lnTo>
                <a:lnTo>
                  <a:pt x="1071270" y="839482"/>
                </a:lnTo>
                <a:lnTo>
                  <a:pt x="1069263" y="839114"/>
                </a:lnTo>
                <a:lnTo>
                  <a:pt x="1067523" y="838784"/>
                </a:lnTo>
                <a:lnTo>
                  <a:pt x="1065568" y="834872"/>
                </a:lnTo>
                <a:lnTo>
                  <a:pt x="1063828" y="834580"/>
                </a:lnTo>
                <a:lnTo>
                  <a:pt x="1061300" y="834148"/>
                </a:lnTo>
                <a:lnTo>
                  <a:pt x="1056347" y="836726"/>
                </a:lnTo>
                <a:lnTo>
                  <a:pt x="1054239" y="838212"/>
                </a:lnTo>
                <a:lnTo>
                  <a:pt x="1052347" y="839495"/>
                </a:lnTo>
                <a:lnTo>
                  <a:pt x="1049883" y="843495"/>
                </a:lnTo>
                <a:lnTo>
                  <a:pt x="1048258" y="845096"/>
                </a:lnTo>
                <a:lnTo>
                  <a:pt x="1045997" y="847267"/>
                </a:lnTo>
                <a:lnTo>
                  <a:pt x="1041590" y="852017"/>
                </a:lnTo>
                <a:lnTo>
                  <a:pt x="1038644" y="853071"/>
                </a:lnTo>
                <a:lnTo>
                  <a:pt x="1035951" y="854024"/>
                </a:lnTo>
                <a:lnTo>
                  <a:pt x="1029601" y="854456"/>
                </a:lnTo>
                <a:lnTo>
                  <a:pt x="1027239" y="852881"/>
                </a:lnTo>
                <a:lnTo>
                  <a:pt x="1024966" y="851382"/>
                </a:lnTo>
                <a:lnTo>
                  <a:pt x="1023442" y="845578"/>
                </a:lnTo>
                <a:lnTo>
                  <a:pt x="1022883" y="842924"/>
                </a:lnTo>
                <a:lnTo>
                  <a:pt x="1022248" y="839901"/>
                </a:lnTo>
                <a:lnTo>
                  <a:pt x="1023581" y="833589"/>
                </a:lnTo>
                <a:lnTo>
                  <a:pt x="1022883" y="830592"/>
                </a:lnTo>
                <a:lnTo>
                  <a:pt x="1022184" y="827697"/>
                </a:lnTo>
                <a:lnTo>
                  <a:pt x="1019225" y="822413"/>
                </a:lnTo>
                <a:lnTo>
                  <a:pt x="1017625" y="819886"/>
                </a:lnTo>
                <a:lnTo>
                  <a:pt x="1016203" y="817689"/>
                </a:lnTo>
                <a:lnTo>
                  <a:pt x="1013371" y="813041"/>
                </a:lnTo>
                <a:lnTo>
                  <a:pt x="1011110" y="811758"/>
                </a:lnTo>
                <a:lnTo>
                  <a:pt x="1009319" y="810717"/>
                </a:lnTo>
                <a:lnTo>
                  <a:pt x="1004963" y="810031"/>
                </a:lnTo>
                <a:lnTo>
                  <a:pt x="1002957" y="810475"/>
                </a:lnTo>
                <a:lnTo>
                  <a:pt x="1001026" y="810882"/>
                </a:lnTo>
                <a:lnTo>
                  <a:pt x="997153" y="813003"/>
                </a:lnTo>
                <a:lnTo>
                  <a:pt x="996429" y="814819"/>
                </a:lnTo>
                <a:lnTo>
                  <a:pt x="995299" y="817613"/>
                </a:lnTo>
                <a:lnTo>
                  <a:pt x="999210" y="823595"/>
                </a:lnTo>
                <a:lnTo>
                  <a:pt x="998956" y="826604"/>
                </a:lnTo>
                <a:lnTo>
                  <a:pt x="998740" y="828929"/>
                </a:lnTo>
                <a:lnTo>
                  <a:pt x="997673" y="834453"/>
                </a:lnTo>
                <a:lnTo>
                  <a:pt x="995514" y="835291"/>
                </a:lnTo>
                <a:lnTo>
                  <a:pt x="993457" y="836117"/>
                </a:lnTo>
                <a:lnTo>
                  <a:pt x="988961" y="833183"/>
                </a:lnTo>
                <a:lnTo>
                  <a:pt x="987552" y="831494"/>
                </a:lnTo>
                <a:lnTo>
                  <a:pt x="985507" y="829043"/>
                </a:lnTo>
                <a:lnTo>
                  <a:pt x="984415" y="822363"/>
                </a:lnTo>
                <a:lnTo>
                  <a:pt x="984288" y="819188"/>
                </a:lnTo>
                <a:lnTo>
                  <a:pt x="984199" y="816876"/>
                </a:lnTo>
                <a:lnTo>
                  <a:pt x="985926" y="812406"/>
                </a:lnTo>
                <a:lnTo>
                  <a:pt x="985913" y="810120"/>
                </a:lnTo>
                <a:lnTo>
                  <a:pt x="985901" y="807948"/>
                </a:lnTo>
                <a:lnTo>
                  <a:pt x="985672" y="803275"/>
                </a:lnTo>
                <a:lnTo>
                  <a:pt x="984288" y="801598"/>
                </a:lnTo>
                <a:lnTo>
                  <a:pt x="981875" y="798741"/>
                </a:lnTo>
                <a:lnTo>
                  <a:pt x="973912" y="797267"/>
                </a:lnTo>
                <a:lnTo>
                  <a:pt x="970318" y="796353"/>
                </a:lnTo>
                <a:lnTo>
                  <a:pt x="966025" y="795235"/>
                </a:lnTo>
                <a:lnTo>
                  <a:pt x="956449" y="796239"/>
                </a:lnTo>
                <a:lnTo>
                  <a:pt x="952728" y="793800"/>
                </a:lnTo>
                <a:lnTo>
                  <a:pt x="950531" y="792353"/>
                </a:lnTo>
                <a:lnTo>
                  <a:pt x="949464" y="786028"/>
                </a:lnTo>
                <a:lnTo>
                  <a:pt x="947140" y="784758"/>
                </a:lnTo>
                <a:lnTo>
                  <a:pt x="944892" y="783513"/>
                </a:lnTo>
                <a:lnTo>
                  <a:pt x="939469" y="784186"/>
                </a:lnTo>
                <a:lnTo>
                  <a:pt x="936980" y="784758"/>
                </a:lnTo>
                <a:lnTo>
                  <a:pt x="934643" y="785291"/>
                </a:lnTo>
                <a:lnTo>
                  <a:pt x="930554" y="788123"/>
                </a:lnTo>
                <a:lnTo>
                  <a:pt x="928293" y="788924"/>
                </a:lnTo>
                <a:lnTo>
                  <a:pt x="925766" y="789749"/>
                </a:lnTo>
                <a:lnTo>
                  <a:pt x="920457" y="791895"/>
                </a:lnTo>
                <a:lnTo>
                  <a:pt x="917956" y="791095"/>
                </a:lnTo>
                <a:lnTo>
                  <a:pt x="915962" y="790422"/>
                </a:lnTo>
                <a:lnTo>
                  <a:pt x="912939" y="786803"/>
                </a:lnTo>
                <a:lnTo>
                  <a:pt x="912342" y="784758"/>
                </a:lnTo>
                <a:lnTo>
                  <a:pt x="911529" y="782015"/>
                </a:lnTo>
                <a:lnTo>
                  <a:pt x="913790" y="776338"/>
                </a:lnTo>
                <a:lnTo>
                  <a:pt x="914133" y="773506"/>
                </a:lnTo>
                <a:lnTo>
                  <a:pt x="914438" y="771436"/>
                </a:lnTo>
                <a:lnTo>
                  <a:pt x="916292" y="766851"/>
                </a:lnTo>
                <a:lnTo>
                  <a:pt x="915073" y="765187"/>
                </a:lnTo>
                <a:lnTo>
                  <a:pt x="914158" y="763993"/>
                </a:lnTo>
                <a:lnTo>
                  <a:pt x="910717" y="763765"/>
                </a:lnTo>
                <a:lnTo>
                  <a:pt x="909269" y="764095"/>
                </a:lnTo>
                <a:lnTo>
                  <a:pt x="906437" y="764717"/>
                </a:lnTo>
                <a:lnTo>
                  <a:pt x="902030" y="768934"/>
                </a:lnTo>
                <a:lnTo>
                  <a:pt x="899820" y="770788"/>
                </a:lnTo>
                <a:lnTo>
                  <a:pt x="898207" y="772147"/>
                </a:lnTo>
                <a:lnTo>
                  <a:pt x="895553" y="775487"/>
                </a:lnTo>
                <a:lnTo>
                  <a:pt x="893864" y="776782"/>
                </a:lnTo>
                <a:lnTo>
                  <a:pt x="889304" y="780173"/>
                </a:lnTo>
                <a:lnTo>
                  <a:pt x="877277" y="783056"/>
                </a:lnTo>
                <a:lnTo>
                  <a:pt x="873925" y="787628"/>
                </a:lnTo>
                <a:lnTo>
                  <a:pt x="871651" y="790778"/>
                </a:lnTo>
                <a:lnTo>
                  <a:pt x="872185" y="799160"/>
                </a:lnTo>
                <a:lnTo>
                  <a:pt x="871029" y="802868"/>
                </a:lnTo>
                <a:lnTo>
                  <a:pt x="869899" y="806551"/>
                </a:lnTo>
                <a:lnTo>
                  <a:pt x="867740" y="814425"/>
                </a:lnTo>
                <a:lnTo>
                  <a:pt x="864857" y="817003"/>
                </a:lnTo>
                <a:lnTo>
                  <a:pt x="861974" y="819619"/>
                </a:lnTo>
                <a:lnTo>
                  <a:pt x="852766" y="818972"/>
                </a:lnTo>
                <a:lnTo>
                  <a:pt x="850011" y="821728"/>
                </a:lnTo>
                <a:lnTo>
                  <a:pt x="847763" y="823937"/>
                </a:lnTo>
                <a:lnTo>
                  <a:pt x="847915" y="831138"/>
                </a:lnTo>
                <a:lnTo>
                  <a:pt x="846010" y="833666"/>
                </a:lnTo>
                <a:lnTo>
                  <a:pt x="844042" y="836320"/>
                </a:lnTo>
                <a:lnTo>
                  <a:pt x="838276" y="840155"/>
                </a:lnTo>
                <a:lnTo>
                  <a:pt x="835152" y="841286"/>
                </a:lnTo>
                <a:lnTo>
                  <a:pt x="830961" y="842784"/>
                </a:lnTo>
                <a:lnTo>
                  <a:pt x="821613" y="844143"/>
                </a:lnTo>
                <a:lnTo>
                  <a:pt x="817372" y="842721"/>
                </a:lnTo>
                <a:lnTo>
                  <a:pt x="815441" y="842086"/>
                </a:lnTo>
                <a:lnTo>
                  <a:pt x="813130" y="838022"/>
                </a:lnTo>
                <a:lnTo>
                  <a:pt x="811237" y="837298"/>
                </a:lnTo>
                <a:lnTo>
                  <a:pt x="808609" y="836295"/>
                </a:lnTo>
                <a:lnTo>
                  <a:pt x="802678" y="836434"/>
                </a:lnTo>
                <a:lnTo>
                  <a:pt x="799998" y="837298"/>
                </a:lnTo>
                <a:lnTo>
                  <a:pt x="795540" y="838733"/>
                </a:lnTo>
                <a:lnTo>
                  <a:pt x="788174" y="844969"/>
                </a:lnTo>
                <a:lnTo>
                  <a:pt x="784783" y="848169"/>
                </a:lnTo>
                <a:lnTo>
                  <a:pt x="782040" y="850722"/>
                </a:lnTo>
                <a:lnTo>
                  <a:pt x="776605" y="856246"/>
                </a:lnTo>
                <a:lnTo>
                  <a:pt x="775360" y="859764"/>
                </a:lnTo>
                <a:lnTo>
                  <a:pt x="774357" y="862596"/>
                </a:lnTo>
                <a:lnTo>
                  <a:pt x="777252" y="869429"/>
                </a:lnTo>
                <a:lnTo>
                  <a:pt x="775360" y="871728"/>
                </a:lnTo>
                <a:lnTo>
                  <a:pt x="773823" y="873569"/>
                </a:lnTo>
                <a:lnTo>
                  <a:pt x="768273" y="874064"/>
                </a:lnTo>
                <a:lnTo>
                  <a:pt x="765924" y="873531"/>
                </a:lnTo>
                <a:lnTo>
                  <a:pt x="763384" y="872959"/>
                </a:lnTo>
                <a:lnTo>
                  <a:pt x="760069" y="868146"/>
                </a:lnTo>
                <a:lnTo>
                  <a:pt x="757580" y="867371"/>
                </a:lnTo>
                <a:lnTo>
                  <a:pt x="754659" y="866444"/>
                </a:lnTo>
                <a:lnTo>
                  <a:pt x="748106" y="866533"/>
                </a:lnTo>
                <a:lnTo>
                  <a:pt x="745261" y="867740"/>
                </a:lnTo>
                <a:lnTo>
                  <a:pt x="742505" y="868908"/>
                </a:lnTo>
                <a:lnTo>
                  <a:pt x="739381" y="874941"/>
                </a:lnTo>
                <a:lnTo>
                  <a:pt x="736574" y="876058"/>
                </a:lnTo>
                <a:lnTo>
                  <a:pt x="733552" y="877303"/>
                </a:lnTo>
                <a:lnTo>
                  <a:pt x="726744" y="875563"/>
                </a:lnTo>
                <a:lnTo>
                  <a:pt x="723531" y="876058"/>
                </a:lnTo>
                <a:lnTo>
                  <a:pt x="719201" y="876769"/>
                </a:lnTo>
                <a:lnTo>
                  <a:pt x="711225" y="881113"/>
                </a:lnTo>
                <a:lnTo>
                  <a:pt x="706856" y="881507"/>
                </a:lnTo>
                <a:lnTo>
                  <a:pt x="704126" y="881761"/>
                </a:lnTo>
                <a:lnTo>
                  <a:pt x="698131" y="881773"/>
                </a:lnTo>
                <a:lnTo>
                  <a:pt x="695985" y="880059"/>
                </a:lnTo>
                <a:lnTo>
                  <a:pt x="693559" y="878128"/>
                </a:lnTo>
                <a:lnTo>
                  <a:pt x="693534" y="870902"/>
                </a:lnTo>
                <a:lnTo>
                  <a:pt x="691642" y="868464"/>
                </a:lnTo>
                <a:lnTo>
                  <a:pt x="689940" y="866305"/>
                </a:lnTo>
                <a:lnTo>
                  <a:pt x="685304" y="862444"/>
                </a:lnTo>
                <a:lnTo>
                  <a:pt x="682574" y="862291"/>
                </a:lnTo>
                <a:lnTo>
                  <a:pt x="679894" y="862164"/>
                </a:lnTo>
                <a:lnTo>
                  <a:pt x="675754" y="866749"/>
                </a:lnTo>
                <a:lnTo>
                  <a:pt x="673150" y="867371"/>
                </a:lnTo>
                <a:lnTo>
                  <a:pt x="667346" y="868794"/>
                </a:lnTo>
                <a:lnTo>
                  <a:pt x="655193" y="867625"/>
                </a:lnTo>
                <a:lnTo>
                  <a:pt x="649236" y="867003"/>
                </a:lnTo>
                <a:lnTo>
                  <a:pt x="636569" y="865494"/>
                </a:lnTo>
                <a:lnTo>
                  <a:pt x="623968" y="862353"/>
                </a:lnTo>
                <a:lnTo>
                  <a:pt x="620318" y="860450"/>
                </a:lnTo>
                <a:lnTo>
                  <a:pt x="617067" y="854062"/>
                </a:lnTo>
                <a:lnTo>
                  <a:pt x="614070" y="852881"/>
                </a:lnTo>
                <a:lnTo>
                  <a:pt x="611962" y="852055"/>
                </a:lnTo>
                <a:lnTo>
                  <a:pt x="606844" y="851903"/>
                </a:lnTo>
                <a:lnTo>
                  <a:pt x="605028" y="853224"/>
                </a:lnTo>
                <a:lnTo>
                  <a:pt x="602792" y="854887"/>
                </a:lnTo>
                <a:lnTo>
                  <a:pt x="602894" y="861415"/>
                </a:lnTo>
                <a:lnTo>
                  <a:pt x="601370" y="863752"/>
                </a:lnTo>
                <a:lnTo>
                  <a:pt x="599808" y="866190"/>
                </a:lnTo>
                <a:lnTo>
                  <a:pt x="594194" y="869073"/>
                </a:lnTo>
                <a:lnTo>
                  <a:pt x="593051" y="871728"/>
                </a:lnTo>
                <a:lnTo>
                  <a:pt x="592315" y="873467"/>
                </a:lnTo>
                <a:lnTo>
                  <a:pt x="594448" y="878052"/>
                </a:lnTo>
                <a:lnTo>
                  <a:pt x="593051" y="879335"/>
                </a:lnTo>
                <a:lnTo>
                  <a:pt x="591096" y="881113"/>
                </a:lnTo>
                <a:lnTo>
                  <a:pt x="584327" y="880198"/>
                </a:lnTo>
                <a:lnTo>
                  <a:pt x="582536" y="878243"/>
                </a:lnTo>
                <a:lnTo>
                  <a:pt x="580555" y="876020"/>
                </a:lnTo>
                <a:lnTo>
                  <a:pt x="583869" y="868959"/>
                </a:lnTo>
                <a:lnTo>
                  <a:pt x="582536" y="866292"/>
                </a:lnTo>
                <a:lnTo>
                  <a:pt x="581520" y="864260"/>
                </a:lnTo>
                <a:lnTo>
                  <a:pt x="577519" y="860437"/>
                </a:lnTo>
                <a:lnTo>
                  <a:pt x="575297" y="860856"/>
                </a:lnTo>
                <a:lnTo>
                  <a:pt x="573430" y="861199"/>
                </a:lnTo>
                <a:lnTo>
                  <a:pt x="572147" y="865657"/>
                </a:lnTo>
                <a:lnTo>
                  <a:pt x="571322" y="867371"/>
                </a:lnTo>
                <a:lnTo>
                  <a:pt x="570725" y="868578"/>
                </a:lnTo>
                <a:lnTo>
                  <a:pt x="570623" y="871689"/>
                </a:lnTo>
                <a:lnTo>
                  <a:pt x="569506" y="872451"/>
                </a:lnTo>
                <a:lnTo>
                  <a:pt x="567702" y="873683"/>
                </a:lnTo>
                <a:lnTo>
                  <a:pt x="562571" y="873353"/>
                </a:lnTo>
                <a:lnTo>
                  <a:pt x="560806" y="872096"/>
                </a:lnTo>
                <a:lnTo>
                  <a:pt x="558927" y="870712"/>
                </a:lnTo>
                <a:lnTo>
                  <a:pt x="559612" y="864412"/>
                </a:lnTo>
                <a:lnTo>
                  <a:pt x="557530" y="863384"/>
                </a:lnTo>
                <a:lnTo>
                  <a:pt x="555256" y="862241"/>
                </a:lnTo>
                <a:lnTo>
                  <a:pt x="549960" y="864984"/>
                </a:lnTo>
                <a:lnTo>
                  <a:pt x="547763" y="866292"/>
                </a:lnTo>
                <a:lnTo>
                  <a:pt x="544334" y="868337"/>
                </a:lnTo>
                <a:lnTo>
                  <a:pt x="539927" y="875461"/>
                </a:lnTo>
                <a:lnTo>
                  <a:pt x="536524" y="877519"/>
                </a:lnTo>
                <a:lnTo>
                  <a:pt x="531812" y="880364"/>
                </a:lnTo>
                <a:lnTo>
                  <a:pt x="520928" y="883310"/>
                </a:lnTo>
                <a:lnTo>
                  <a:pt x="515505" y="884047"/>
                </a:lnTo>
                <a:lnTo>
                  <a:pt x="512902" y="884389"/>
                </a:lnTo>
                <a:lnTo>
                  <a:pt x="507034" y="885342"/>
                </a:lnTo>
                <a:lnTo>
                  <a:pt x="504990" y="883691"/>
                </a:lnTo>
                <a:lnTo>
                  <a:pt x="502018" y="881265"/>
                </a:lnTo>
                <a:lnTo>
                  <a:pt x="503250" y="872159"/>
                </a:lnTo>
                <a:lnTo>
                  <a:pt x="501357" y="868832"/>
                </a:lnTo>
                <a:lnTo>
                  <a:pt x="500240" y="866825"/>
                </a:lnTo>
                <a:lnTo>
                  <a:pt x="495973" y="864311"/>
                </a:lnTo>
                <a:lnTo>
                  <a:pt x="494842" y="862291"/>
                </a:lnTo>
                <a:lnTo>
                  <a:pt x="492963" y="858964"/>
                </a:lnTo>
                <a:lnTo>
                  <a:pt x="494131" y="849922"/>
                </a:lnTo>
                <a:lnTo>
                  <a:pt x="491223" y="847432"/>
                </a:lnTo>
                <a:lnTo>
                  <a:pt x="487972" y="844664"/>
                </a:lnTo>
                <a:lnTo>
                  <a:pt x="478129" y="847636"/>
                </a:lnTo>
                <a:lnTo>
                  <a:pt x="474192" y="845985"/>
                </a:lnTo>
                <a:lnTo>
                  <a:pt x="472757" y="845400"/>
                </a:lnTo>
                <a:lnTo>
                  <a:pt x="471017" y="841971"/>
                </a:lnTo>
                <a:lnTo>
                  <a:pt x="469480" y="842010"/>
                </a:lnTo>
                <a:lnTo>
                  <a:pt x="467487" y="842060"/>
                </a:lnTo>
                <a:lnTo>
                  <a:pt x="465201" y="846175"/>
                </a:lnTo>
                <a:lnTo>
                  <a:pt x="463677" y="847432"/>
                </a:lnTo>
                <a:lnTo>
                  <a:pt x="462191" y="848715"/>
                </a:lnTo>
                <a:lnTo>
                  <a:pt x="459422" y="852538"/>
                </a:lnTo>
                <a:lnTo>
                  <a:pt x="457517" y="852157"/>
                </a:lnTo>
                <a:lnTo>
                  <a:pt x="454660" y="851573"/>
                </a:lnTo>
                <a:lnTo>
                  <a:pt x="454253" y="843445"/>
                </a:lnTo>
                <a:lnTo>
                  <a:pt x="451726" y="842010"/>
                </a:lnTo>
                <a:lnTo>
                  <a:pt x="449351" y="840676"/>
                </a:lnTo>
                <a:lnTo>
                  <a:pt x="443014" y="844029"/>
                </a:lnTo>
                <a:lnTo>
                  <a:pt x="440855" y="842378"/>
                </a:lnTo>
                <a:lnTo>
                  <a:pt x="437667" y="839939"/>
                </a:lnTo>
                <a:lnTo>
                  <a:pt x="439293" y="830224"/>
                </a:lnTo>
                <a:lnTo>
                  <a:pt x="437222" y="826770"/>
                </a:lnTo>
                <a:lnTo>
                  <a:pt x="435432" y="823810"/>
                </a:lnTo>
                <a:lnTo>
                  <a:pt x="428574" y="820635"/>
                </a:lnTo>
                <a:lnTo>
                  <a:pt x="426707" y="817727"/>
                </a:lnTo>
                <a:lnTo>
                  <a:pt x="424611" y="814463"/>
                </a:lnTo>
                <a:lnTo>
                  <a:pt x="421411" y="806615"/>
                </a:lnTo>
                <a:lnTo>
                  <a:pt x="422363" y="802868"/>
                </a:lnTo>
                <a:lnTo>
                  <a:pt x="422846" y="801001"/>
                </a:lnTo>
                <a:lnTo>
                  <a:pt x="426173" y="798461"/>
                </a:lnTo>
                <a:lnTo>
                  <a:pt x="427786" y="797445"/>
                </a:lnTo>
                <a:lnTo>
                  <a:pt x="430149" y="795959"/>
                </a:lnTo>
                <a:lnTo>
                  <a:pt x="436626" y="796010"/>
                </a:lnTo>
                <a:lnTo>
                  <a:pt x="438315" y="793800"/>
                </a:lnTo>
                <a:lnTo>
                  <a:pt x="440778" y="790575"/>
                </a:lnTo>
                <a:lnTo>
                  <a:pt x="436968" y="780770"/>
                </a:lnTo>
                <a:lnTo>
                  <a:pt x="439394" y="777494"/>
                </a:lnTo>
                <a:lnTo>
                  <a:pt x="441363" y="774839"/>
                </a:lnTo>
                <a:lnTo>
                  <a:pt x="449465" y="775208"/>
                </a:lnTo>
                <a:lnTo>
                  <a:pt x="451726" y="772782"/>
                </a:lnTo>
                <a:lnTo>
                  <a:pt x="453605" y="770763"/>
                </a:lnTo>
                <a:lnTo>
                  <a:pt x="455815" y="764882"/>
                </a:lnTo>
                <a:lnTo>
                  <a:pt x="454977" y="762266"/>
                </a:lnTo>
                <a:lnTo>
                  <a:pt x="454393" y="760437"/>
                </a:lnTo>
                <a:lnTo>
                  <a:pt x="449935" y="759155"/>
                </a:lnTo>
                <a:lnTo>
                  <a:pt x="448818" y="757567"/>
                </a:lnTo>
                <a:lnTo>
                  <a:pt x="447281" y="755370"/>
                </a:lnTo>
                <a:lnTo>
                  <a:pt x="446811" y="749782"/>
                </a:lnTo>
                <a:lnTo>
                  <a:pt x="445541" y="747407"/>
                </a:lnTo>
                <a:lnTo>
                  <a:pt x="444042" y="744588"/>
                </a:lnTo>
                <a:lnTo>
                  <a:pt x="438772" y="740283"/>
                </a:lnTo>
                <a:lnTo>
                  <a:pt x="437578" y="737273"/>
                </a:lnTo>
                <a:lnTo>
                  <a:pt x="436448" y="734390"/>
                </a:lnTo>
                <a:lnTo>
                  <a:pt x="435394" y="727824"/>
                </a:lnTo>
                <a:lnTo>
                  <a:pt x="436499" y="724954"/>
                </a:lnTo>
                <a:lnTo>
                  <a:pt x="437210" y="723074"/>
                </a:lnTo>
                <a:lnTo>
                  <a:pt x="441477" y="721321"/>
                </a:lnTo>
                <a:lnTo>
                  <a:pt x="442302" y="719505"/>
                </a:lnTo>
                <a:lnTo>
                  <a:pt x="444296" y="715124"/>
                </a:lnTo>
                <a:lnTo>
                  <a:pt x="443788" y="705053"/>
                </a:lnTo>
                <a:lnTo>
                  <a:pt x="443026" y="700290"/>
                </a:lnTo>
                <a:lnTo>
                  <a:pt x="442595" y="697725"/>
                </a:lnTo>
                <a:lnTo>
                  <a:pt x="441261" y="692353"/>
                </a:lnTo>
                <a:lnTo>
                  <a:pt x="439394" y="690537"/>
                </a:lnTo>
                <a:lnTo>
                  <a:pt x="437489" y="688619"/>
                </a:lnTo>
                <a:lnTo>
                  <a:pt x="431126" y="688835"/>
                </a:lnTo>
                <a:lnTo>
                  <a:pt x="429247" y="686904"/>
                </a:lnTo>
                <a:lnTo>
                  <a:pt x="426948" y="684491"/>
                </a:lnTo>
                <a:lnTo>
                  <a:pt x="425831" y="677481"/>
                </a:lnTo>
                <a:lnTo>
                  <a:pt x="425259" y="674204"/>
                </a:lnTo>
                <a:lnTo>
                  <a:pt x="424840" y="671703"/>
                </a:lnTo>
                <a:lnTo>
                  <a:pt x="426440" y="666076"/>
                </a:lnTo>
                <a:lnTo>
                  <a:pt x="424891" y="664070"/>
                </a:lnTo>
                <a:lnTo>
                  <a:pt x="423227" y="661873"/>
                </a:lnTo>
                <a:lnTo>
                  <a:pt x="416509" y="662571"/>
                </a:lnTo>
                <a:lnTo>
                  <a:pt x="414388" y="660806"/>
                </a:lnTo>
                <a:lnTo>
                  <a:pt x="412127" y="658901"/>
                </a:lnTo>
                <a:lnTo>
                  <a:pt x="411492" y="651827"/>
                </a:lnTo>
                <a:lnTo>
                  <a:pt x="408952" y="650303"/>
                </a:lnTo>
                <a:lnTo>
                  <a:pt x="407327" y="649312"/>
                </a:lnTo>
                <a:lnTo>
                  <a:pt x="402844" y="649109"/>
                </a:lnTo>
                <a:lnTo>
                  <a:pt x="401332" y="650303"/>
                </a:lnTo>
                <a:lnTo>
                  <a:pt x="399808" y="651497"/>
                </a:lnTo>
                <a:lnTo>
                  <a:pt x="401040" y="656666"/>
                </a:lnTo>
                <a:lnTo>
                  <a:pt x="399529" y="657898"/>
                </a:lnTo>
                <a:lnTo>
                  <a:pt x="397090" y="659930"/>
                </a:lnTo>
                <a:lnTo>
                  <a:pt x="390017" y="658876"/>
                </a:lnTo>
                <a:lnTo>
                  <a:pt x="386854" y="658622"/>
                </a:lnTo>
                <a:lnTo>
                  <a:pt x="383882" y="658393"/>
                </a:lnTo>
                <a:lnTo>
                  <a:pt x="377837" y="654634"/>
                </a:lnTo>
                <a:lnTo>
                  <a:pt x="375246" y="656082"/>
                </a:lnTo>
                <a:lnTo>
                  <a:pt x="373570" y="657021"/>
                </a:lnTo>
                <a:lnTo>
                  <a:pt x="374256" y="662190"/>
                </a:lnTo>
                <a:lnTo>
                  <a:pt x="372719" y="663321"/>
                </a:lnTo>
                <a:lnTo>
                  <a:pt x="370522" y="664946"/>
                </a:lnTo>
                <a:lnTo>
                  <a:pt x="364464" y="664425"/>
                </a:lnTo>
                <a:lnTo>
                  <a:pt x="361848" y="663702"/>
                </a:lnTo>
                <a:lnTo>
                  <a:pt x="358825" y="662851"/>
                </a:lnTo>
                <a:lnTo>
                  <a:pt x="354406" y="657440"/>
                </a:lnTo>
                <a:lnTo>
                  <a:pt x="351320" y="656818"/>
                </a:lnTo>
                <a:lnTo>
                  <a:pt x="349173" y="656361"/>
                </a:lnTo>
                <a:lnTo>
                  <a:pt x="344843" y="658228"/>
                </a:lnTo>
                <a:lnTo>
                  <a:pt x="342620" y="658279"/>
                </a:lnTo>
                <a:lnTo>
                  <a:pt x="339623" y="658329"/>
                </a:lnTo>
                <a:lnTo>
                  <a:pt x="333171" y="658482"/>
                </a:lnTo>
                <a:lnTo>
                  <a:pt x="330669" y="656818"/>
                </a:lnTo>
                <a:lnTo>
                  <a:pt x="327914" y="654964"/>
                </a:lnTo>
                <a:lnTo>
                  <a:pt x="326580" y="647484"/>
                </a:lnTo>
                <a:lnTo>
                  <a:pt x="324154" y="645210"/>
                </a:lnTo>
                <a:lnTo>
                  <a:pt x="321360" y="642607"/>
                </a:lnTo>
                <a:lnTo>
                  <a:pt x="313829" y="640308"/>
                </a:lnTo>
                <a:lnTo>
                  <a:pt x="310375" y="638708"/>
                </a:lnTo>
                <a:lnTo>
                  <a:pt x="307390" y="637311"/>
                </a:lnTo>
                <a:lnTo>
                  <a:pt x="300189" y="636028"/>
                </a:lnTo>
                <a:lnTo>
                  <a:pt x="298411" y="633260"/>
                </a:lnTo>
                <a:lnTo>
                  <a:pt x="296748" y="630669"/>
                </a:lnTo>
                <a:lnTo>
                  <a:pt x="297497" y="623887"/>
                </a:lnTo>
                <a:lnTo>
                  <a:pt x="298411" y="620915"/>
                </a:lnTo>
                <a:lnTo>
                  <a:pt x="299173" y="618528"/>
                </a:lnTo>
                <a:lnTo>
                  <a:pt x="303060" y="614870"/>
                </a:lnTo>
                <a:lnTo>
                  <a:pt x="304203" y="612597"/>
                </a:lnTo>
                <a:lnTo>
                  <a:pt x="305574" y="609942"/>
                </a:lnTo>
                <a:lnTo>
                  <a:pt x="306679" y="603923"/>
                </a:lnTo>
                <a:lnTo>
                  <a:pt x="308190" y="601345"/>
                </a:lnTo>
                <a:lnTo>
                  <a:pt x="310502" y="597496"/>
                </a:lnTo>
                <a:lnTo>
                  <a:pt x="320078" y="592455"/>
                </a:lnTo>
                <a:lnTo>
                  <a:pt x="320167" y="587959"/>
                </a:lnTo>
                <a:lnTo>
                  <a:pt x="320205" y="585965"/>
                </a:lnTo>
                <a:lnTo>
                  <a:pt x="316039" y="583552"/>
                </a:lnTo>
                <a:lnTo>
                  <a:pt x="315074" y="581787"/>
                </a:lnTo>
                <a:lnTo>
                  <a:pt x="311627" y="569715"/>
                </a:lnTo>
                <a:lnTo>
                  <a:pt x="308043" y="556450"/>
                </a:lnTo>
                <a:lnTo>
                  <a:pt x="306031" y="553161"/>
                </a:lnTo>
                <a:lnTo>
                  <a:pt x="303974" y="550875"/>
                </a:lnTo>
                <a:lnTo>
                  <a:pt x="296468" y="550672"/>
                </a:lnTo>
                <a:lnTo>
                  <a:pt x="294792" y="548093"/>
                </a:lnTo>
                <a:lnTo>
                  <a:pt x="293522" y="546125"/>
                </a:lnTo>
                <a:lnTo>
                  <a:pt x="296125" y="540600"/>
                </a:lnTo>
                <a:lnTo>
                  <a:pt x="294792" y="538683"/>
                </a:lnTo>
                <a:lnTo>
                  <a:pt x="293357" y="536600"/>
                </a:lnTo>
                <a:lnTo>
                  <a:pt x="286791" y="537133"/>
                </a:lnTo>
                <a:lnTo>
                  <a:pt x="285369" y="535038"/>
                </a:lnTo>
                <a:lnTo>
                  <a:pt x="283121" y="531774"/>
                </a:lnTo>
                <a:lnTo>
                  <a:pt x="285724" y="523049"/>
                </a:lnTo>
                <a:lnTo>
                  <a:pt x="285369" y="519112"/>
                </a:lnTo>
                <a:lnTo>
                  <a:pt x="284949" y="514591"/>
                </a:lnTo>
                <a:lnTo>
                  <a:pt x="285191" y="504621"/>
                </a:lnTo>
                <a:lnTo>
                  <a:pt x="282105" y="501332"/>
                </a:lnTo>
                <a:lnTo>
                  <a:pt x="279819" y="498894"/>
                </a:lnTo>
                <a:lnTo>
                  <a:pt x="271500" y="500392"/>
                </a:lnTo>
                <a:lnTo>
                  <a:pt x="269049" y="498068"/>
                </a:lnTo>
                <a:lnTo>
                  <a:pt x="265887" y="495058"/>
                </a:lnTo>
                <a:lnTo>
                  <a:pt x="266534" y="484936"/>
                </a:lnTo>
                <a:lnTo>
                  <a:pt x="263994" y="481406"/>
                </a:lnTo>
                <a:lnTo>
                  <a:pt x="261721" y="478231"/>
                </a:lnTo>
                <a:lnTo>
                  <a:pt x="255003" y="473544"/>
                </a:lnTo>
                <a:lnTo>
                  <a:pt x="251294" y="472338"/>
                </a:lnTo>
                <a:lnTo>
                  <a:pt x="248462" y="471449"/>
                </a:lnTo>
                <a:lnTo>
                  <a:pt x="242150" y="473392"/>
                </a:lnTo>
                <a:lnTo>
                  <a:pt x="239344" y="472338"/>
                </a:lnTo>
                <a:lnTo>
                  <a:pt x="235724" y="471004"/>
                </a:lnTo>
                <a:lnTo>
                  <a:pt x="231355" y="463562"/>
                </a:lnTo>
                <a:lnTo>
                  <a:pt x="227736" y="462191"/>
                </a:lnTo>
                <a:lnTo>
                  <a:pt x="224599" y="461022"/>
                </a:lnTo>
                <a:lnTo>
                  <a:pt x="216471" y="459613"/>
                </a:lnTo>
                <a:lnTo>
                  <a:pt x="214337" y="462191"/>
                </a:lnTo>
                <a:lnTo>
                  <a:pt x="212521" y="464400"/>
                </a:lnTo>
                <a:lnTo>
                  <a:pt x="218312" y="471195"/>
                </a:lnTo>
                <a:lnTo>
                  <a:pt x="216522" y="473430"/>
                </a:lnTo>
                <a:lnTo>
                  <a:pt x="213893" y="476681"/>
                </a:lnTo>
                <a:lnTo>
                  <a:pt x="203860" y="474929"/>
                </a:lnTo>
                <a:lnTo>
                  <a:pt x="199847" y="473798"/>
                </a:lnTo>
                <a:lnTo>
                  <a:pt x="194754" y="472338"/>
                </a:lnTo>
                <a:lnTo>
                  <a:pt x="185343" y="466382"/>
                </a:lnTo>
                <a:lnTo>
                  <a:pt x="182079" y="462191"/>
                </a:lnTo>
                <a:lnTo>
                  <a:pt x="178676" y="457809"/>
                </a:lnTo>
                <a:lnTo>
                  <a:pt x="176936" y="446316"/>
                </a:lnTo>
                <a:lnTo>
                  <a:pt x="174828" y="441172"/>
                </a:lnTo>
                <a:lnTo>
                  <a:pt x="173545" y="438023"/>
                </a:lnTo>
                <a:lnTo>
                  <a:pt x="172123" y="430276"/>
                </a:lnTo>
                <a:lnTo>
                  <a:pt x="169024" y="428840"/>
                </a:lnTo>
                <a:lnTo>
                  <a:pt x="166230" y="427570"/>
                </a:lnTo>
                <a:lnTo>
                  <a:pt x="160147" y="431698"/>
                </a:lnTo>
                <a:lnTo>
                  <a:pt x="157086" y="432117"/>
                </a:lnTo>
                <a:lnTo>
                  <a:pt x="155194" y="432384"/>
                </a:lnTo>
                <a:lnTo>
                  <a:pt x="150952" y="433324"/>
                </a:lnTo>
                <a:lnTo>
                  <a:pt x="149453" y="432117"/>
                </a:lnTo>
                <a:lnTo>
                  <a:pt x="147447" y="430466"/>
                </a:lnTo>
                <a:lnTo>
                  <a:pt x="149313" y="423583"/>
                </a:lnTo>
                <a:lnTo>
                  <a:pt x="147294" y="421957"/>
                </a:lnTo>
                <a:lnTo>
                  <a:pt x="145669" y="420674"/>
                </a:lnTo>
                <a:lnTo>
                  <a:pt x="140995" y="421601"/>
                </a:lnTo>
                <a:lnTo>
                  <a:pt x="138963" y="421957"/>
                </a:lnTo>
                <a:lnTo>
                  <a:pt x="137160" y="422300"/>
                </a:lnTo>
                <a:lnTo>
                  <a:pt x="133819" y="425069"/>
                </a:lnTo>
                <a:lnTo>
                  <a:pt x="132067" y="424510"/>
                </a:lnTo>
                <a:lnTo>
                  <a:pt x="129578" y="423697"/>
                </a:lnTo>
                <a:lnTo>
                  <a:pt x="126873" y="418338"/>
                </a:lnTo>
                <a:lnTo>
                  <a:pt x="126276" y="415810"/>
                </a:lnTo>
                <a:lnTo>
                  <a:pt x="125437" y="412267"/>
                </a:lnTo>
                <a:lnTo>
                  <a:pt x="128193" y="404964"/>
                </a:lnTo>
                <a:lnTo>
                  <a:pt x="128092" y="401307"/>
                </a:lnTo>
                <a:lnTo>
                  <a:pt x="128003" y="398830"/>
                </a:lnTo>
                <a:lnTo>
                  <a:pt x="128498" y="392645"/>
                </a:lnTo>
                <a:lnTo>
                  <a:pt x="126276" y="391541"/>
                </a:lnTo>
                <a:lnTo>
                  <a:pt x="124282" y="390550"/>
                </a:lnTo>
                <a:lnTo>
                  <a:pt x="119481" y="393611"/>
                </a:lnTo>
                <a:lnTo>
                  <a:pt x="118300" y="395503"/>
                </a:lnTo>
                <a:lnTo>
                  <a:pt x="116535" y="398360"/>
                </a:lnTo>
                <a:lnTo>
                  <a:pt x="120357" y="406285"/>
                </a:lnTo>
                <a:lnTo>
                  <a:pt x="118300" y="408914"/>
                </a:lnTo>
                <a:lnTo>
                  <a:pt x="116611" y="411048"/>
                </a:lnTo>
                <a:lnTo>
                  <a:pt x="110477" y="411797"/>
                </a:lnTo>
                <a:lnTo>
                  <a:pt x="107784" y="411441"/>
                </a:lnTo>
                <a:lnTo>
                  <a:pt x="101866" y="410705"/>
                </a:lnTo>
                <a:lnTo>
                  <a:pt x="92278" y="402463"/>
                </a:lnTo>
                <a:lnTo>
                  <a:pt x="86753" y="400227"/>
                </a:lnTo>
                <a:lnTo>
                  <a:pt x="83108" y="398729"/>
                </a:lnTo>
                <a:lnTo>
                  <a:pt x="75476" y="396392"/>
                </a:lnTo>
                <a:lnTo>
                  <a:pt x="71551" y="395871"/>
                </a:lnTo>
                <a:lnTo>
                  <a:pt x="67500" y="395351"/>
                </a:lnTo>
                <a:lnTo>
                  <a:pt x="58877" y="398106"/>
                </a:lnTo>
                <a:lnTo>
                  <a:pt x="55232" y="396240"/>
                </a:lnTo>
                <a:lnTo>
                  <a:pt x="51803" y="394474"/>
                </a:lnTo>
                <a:lnTo>
                  <a:pt x="48132" y="387032"/>
                </a:lnTo>
                <a:lnTo>
                  <a:pt x="46532" y="383552"/>
                </a:lnTo>
                <a:lnTo>
                  <a:pt x="44627" y="379387"/>
                </a:lnTo>
                <a:lnTo>
                  <a:pt x="43903" y="369900"/>
                </a:lnTo>
                <a:lnTo>
                  <a:pt x="41833" y="365798"/>
                </a:lnTo>
                <a:lnTo>
                  <a:pt x="40068" y="362356"/>
                </a:lnTo>
                <a:lnTo>
                  <a:pt x="33045" y="357568"/>
                </a:lnTo>
                <a:lnTo>
                  <a:pt x="32054" y="353834"/>
                </a:lnTo>
                <a:lnTo>
                  <a:pt x="31305" y="351078"/>
                </a:lnTo>
                <a:lnTo>
                  <a:pt x="31191" y="343611"/>
                </a:lnTo>
                <a:lnTo>
                  <a:pt x="33845" y="342595"/>
                </a:lnTo>
                <a:lnTo>
                  <a:pt x="35712" y="341896"/>
                </a:lnTo>
                <a:lnTo>
                  <a:pt x="38049" y="347319"/>
                </a:lnTo>
                <a:lnTo>
                  <a:pt x="40017" y="347687"/>
                </a:lnTo>
                <a:lnTo>
                  <a:pt x="42468" y="348132"/>
                </a:lnTo>
                <a:lnTo>
                  <a:pt x="47993" y="346443"/>
                </a:lnTo>
                <a:lnTo>
                  <a:pt x="49428" y="344424"/>
                </a:lnTo>
                <a:lnTo>
                  <a:pt x="51231" y="341909"/>
                </a:lnTo>
                <a:lnTo>
                  <a:pt x="51384" y="334479"/>
                </a:lnTo>
                <a:lnTo>
                  <a:pt x="49428" y="332092"/>
                </a:lnTo>
                <a:lnTo>
                  <a:pt x="47523" y="329717"/>
                </a:lnTo>
                <a:lnTo>
                  <a:pt x="39814" y="331508"/>
                </a:lnTo>
                <a:lnTo>
                  <a:pt x="37477" y="329552"/>
                </a:lnTo>
                <a:lnTo>
                  <a:pt x="34645" y="327164"/>
                </a:lnTo>
                <a:lnTo>
                  <a:pt x="34277" y="318744"/>
                </a:lnTo>
                <a:lnTo>
                  <a:pt x="32054" y="315785"/>
                </a:lnTo>
                <a:lnTo>
                  <a:pt x="30251" y="313410"/>
                </a:lnTo>
                <a:lnTo>
                  <a:pt x="25082" y="310184"/>
                </a:lnTo>
                <a:lnTo>
                  <a:pt x="22618" y="308546"/>
                </a:lnTo>
                <a:lnTo>
                  <a:pt x="19583" y="306514"/>
                </a:lnTo>
                <a:lnTo>
                  <a:pt x="11772" y="304444"/>
                </a:lnTo>
                <a:lnTo>
                  <a:pt x="9944" y="301282"/>
                </a:lnTo>
                <a:lnTo>
                  <a:pt x="8572" y="298945"/>
                </a:lnTo>
                <a:lnTo>
                  <a:pt x="8597" y="292773"/>
                </a:lnTo>
                <a:lnTo>
                  <a:pt x="9944" y="290410"/>
                </a:lnTo>
                <a:lnTo>
                  <a:pt x="11239" y="288099"/>
                </a:lnTo>
                <a:lnTo>
                  <a:pt x="17678" y="287286"/>
                </a:lnTo>
                <a:lnTo>
                  <a:pt x="18986" y="284962"/>
                </a:lnTo>
                <a:lnTo>
                  <a:pt x="19837" y="283476"/>
                </a:lnTo>
                <a:lnTo>
                  <a:pt x="19773" y="279615"/>
                </a:lnTo>
                <a:lnTo>
                  <a:pt x="18986" y="278079"/>
                </a:lnTo>
                <a:lnTo>
                  <a:pt x="17068" y="274269"/>
                </a:lnTo>
                <a:lnTo>
                  <a:pt x="6540" y="272034"/>
                </a:lnTo>
                <a:lnTo>
                  <a:pt x="5232" y="267944"/>
                </a:lnTo>
                <a:lnTo>
                  <a:pt x="4152" y="264604"/>
                </a:lnTo>
                <a:lnTo>
                  <a:pt x="10363" y="257962"/>
                </a:lnTo>
                <a:lnTo>
                  <a:pt x="9575" y="254546"/>
                </a:lnTo>
                <a:lnTo>
                  <a:pt x="8953" y="251853"/>
                </a:lnTo>
                <a:lnTo>
                  <a:pt x="3276" y="248970"/>
                </a:lnTo>
                <a:lnTo>
                  <a:pt x="1968" y="246570"/>
                </a:lnTo>
                <a:lnTo>
                  <a:pt x="723" y="244284"/>
                </a:lnTo>
                <a:lnTo>
                  <a:pt x="914" y="239204"/>
                </a:lnTo>
                <a:lnTo>
                  <a:pt x="0" y="235978"/>
                </a:lnTo>
                <a:lnTo>
                  <a:pt x="193078" y="182079"/>
                </a:lnTo>
                <a:lnTo>
                  <a:pt x="196786" y="183642"/>
                </a:lnTo>
                <a:lnTo>
                  <a:pt x="200774" y="185077"/>
                </a:lnTo>
                <a:lnTo>
                  <a:pt x="203454" y="185204"/>
                </a:lnTo>
                <a:lnTo>
                  <a:pt x="207530" y="185356"/>
                </a:lnTo>
                <a:lnTo>
                  <a:pt x="215176" y="181825"/>
                </a:lnTo>
                <a:lnTo>
                  <a:pt x="219176" y="181089"/>
                </a:lnTo>
                <a:lnTo>
                  <a:pt x="222402" y="180492"/>
                </a:lnTo>
                <a:lnTo>
                  <a:pt x="229006" y="178993"/>
                </a:lnTo>
                <a:lnTo>
                  <a:pt x="232219" y="179628"/>
                </a:lnTo>
                <a:lnTo>
                  <a:pt x="234442" y="180073"/>
                </a:lnTo>
                <a:lnTo>
                  <a:pt x="238010" y="183337"/>
                </a:lnTo>
                <a:lnTo>
                  <a:pt x="240182" y="183984"/>
                </a:lnTo>
                <a:lnTo>
                  <a:pt x="243141" y="184835"/>
                </a:lnTo>
                <a:lnTo>
                  <a:pt x="249885" y="183108"/>
                </a:lnTo>
                <a:lnTo>
                  <a:pt x="252514" y="184721"/>
                </a:lnTo>
                <a:lnTo>
                  <a:pt x="254660" y="186016"/>
                </a:lnTo>
                <a:lnTo>
                  <a:pt x="255422" y="192125"/>
                </a:lnTo>
                <a:lnTo>
                  <a:pt x="257594" y="193395"/>
                </a:lnTo>
                <a:lnTo>
                  <a:pt x="259346" y="194437"/>
                </a:lnTo>
                <a:lnTo>
                  <a:pt x="263779" y="193192"/>
                </a:lnTo>
                <a:lnTo>
                  <a:pt x="265798" y="193662"/>
                </a:lnTo>
                <a:lnTo>
                  <a:pt x="268185" y="194195"/>
                </a:lnTo>
                <a:lnTo>
                  <a:pt x="273405" y="195465"/>
                </a:lnTo>
                <a:lnTo>
                  <a:pt x="274739" y="197510"/>
                </a:lnTo>
                <a:lnTo>
                  <a:pt x="276072" y="199542"/>
                </a:lnTo>
                <a:lnTo>
                  <a:pt x="274129" y="204838"/>
                </a:lnTo>
                <a:lnTo>
                  <a:pt x="274739" y="207175"/>
                </a:lnTo>
                <a:lnTo>
                  <a:pt x="275501" y="210019"/>
                </a:lnTo>
                <a:lnTo>
                  <a:pt x="278168" y="215620"/>
                </a:lnTo>
                <a:lnTo>
                  <a:pt x="280543" y="217322"/>
                </a:lnTo>
                <a:lnTo>
                  <a:pt x="285686" y="220992"/>
                </a:lnTo>
                <a:lnTo>
                  <a:pt x="299097" y="221729"/>
                </a:lnTo>
                <a:lnTo>
                  <a:pt x="305435" y="221919"/>
                </a:lnTo>
                <a:lnTo>
                  <a:pt x="310032" y="222072"/>
                </a:lnTo>
                <a:lnTo>
                  <a:pt x="319239" y="220522"/>
                </a:lnTo>
                <a:lnTo>
                  <a:pt x="323786" y="219748"/>
                </a:lnTo>
                <a:lnTo>
                  <a:pt x="326466" y="219265"/>
                </a:lnTo>
                <a:lnTo>
                  <a:pt x="331698" y="217157"/>
                </a:lnTo>
                <a:lnTo>
                  <a:pt x="334416" y="217322"/>
                </a:lnTo>
                <a:lnTo>
                  <a:pt x="338099" y="217538"/>
                </a:lnTo>
                <a:lnTo>
                  <a:pt x="344779" y="221551"/>
                </a:lnTo>
                <a:lnTo>
                  <a:pt x="348424" y="222161"/>
                </a:lnTo>
                <a:lnTo>
                  <a:pt x="352183" y="222796"/>
                </a:lnTo>
                <a:lnTo>
                  <a:pt x="359930" y="221348"/>
                </a:lnTo>
                <a:lnTo>
                  <a:pt x="363651" y="222161"/>
                </a:lnTo>
                <a:lnTo>
                  <a:pt x="366509" y="222796"/>
                </a:lnTo>
                <a:lnTo>
                  <a:pt x="371779" y="225501"/>
                </a:lnTo>
                <a:lnTo>
                  <a:pt x="374281" y="226999"/>
                </a:lnTo>
                <a:lnTo>
                  <a:pt x="378510" y="229501"/>
                </a:lnTo>
                <a:lnTo>
                  <a:pt x="386257" y="235623"/>
                </a:lnTo>
                <a:lnTo>
                  <a:pt x="389978" y="238823"/>
                </a:lnTo>
                <a:lnTo>
                  <a:pt x="393636" y="241985"/>
                </a:lnTo>
                <a:lnTo>
                  <a:pt x="399415" y="250291"/>
                </a:lnTo>
                <a:lnTo>
                  <a:pt x="403758" y="252374"/>
                </a:lnTo>
                <a:lnTo>
                  <a:pt x="407060" y="253949"/>
                </a:lnTo>
                <a:lnTo>
                  <a:pt x="414642" y="254508"/>
                </a:lnTo>
                <a:lnTo>
                  <a:pt x="418249" y="254050"/>
                </a:lnTo>
                <a:lnTo>
                  <a:pt x="420624" y="253746"/>
                </a:lnTo>
                <a:lnTo>
                  <a:pt x="424853" y="251180"/>
                </a:lnTo>
                <a:lnTo>
                  <a:pt x="427202" y="250672"/>
                </a:lnTo>
                <a:lnTo>
                  <a:pt x="431342" y="249770"/>
                </a:lnTo>
                <a:lnTo>
                  <a:pt x="440232" y="251180"/>
                </a:lnTo>
                <a:lnTo>
                  <a:pt x="444106" y="249453"/>
                </a:lnTo>
                <a:lnTo>
                  <a:pt x="446417" y="248424"/>
                </a:lnTo>
                <a:lnTo>
                  <a:pt x="449884" y="244513"/>
                </a:lnTo>
                <a:lnTo>
                  <a:pt x="451345" y="242455"/>
                </a:lnTo>
                <a:lnTo>
                  <a:pt x="453821" y="239039"/>
                </a:lnTo>
                <a:lnTo>
                  <a:pt x="455726" y="230314"/>
                </a:lnTo>
                <a:lnTo>
                  <a:pt x="458609" y="227215"/>
                </a:lnTo>
                <a:lnTo>
                  <a:pt x="460209" y="225513"/>
                </a:lnTo>
                <a:lnTo>
                  <a:pt x="464527" y="223177"/>
                </a:lnTo>
                <a:lnTo>
                  <a:pt x="466813" y="222643"/>
                </a:lnTo>
                <a:lnTo>
                  <a:pt x="470395" y="221805"/>
                </a:lnTo>
                <a:lnTo>
                  <a:pt x="478155" y="221919"/>
                </a:lnTo>
                <a:lnTo>
                  <a:pt x="481558" y="223367"/>
                </a:lnTo>
                <a:lnTo>
                  <a:pt x="484555" y="224624"/>
                </a:lnTo>
                <a:lnTo>
                  <a:pt x="489000" y="229730"/>
                </a:lnTo>
                <a:lnTo>
                  <a:pt x="490982" y="232321"/>
                </a:lnTo>
                <a:lnTo>
                  <a:pt x="493585" y="235673"/>
                </a:lnTo>
                <a:lnTo>
                  <a:pt x="495858" y="244627"/>
                </a:lnTo>
                <a:lnTo>
                  <a:pt x="499198" y="247281"/>
                </a:lnTo>
                <a:lnTo>
                  <a:pt x="501992" y="249491"/>
                </a:lnTo>
                <a:lnTo>
                  <a:pt x="509384" y="251104"/>
                </a:lnTo>
                <a:lnTo>
                  <a:pt x="512965" y="251155"/>
                </a:lnTo>
                <a:lnTo>
                  <a:pt x="516775" y="251180"/>
                </a:lnTo>
                <a:lnTo>
                  <a:pt x="524103" y="248577"/>
                </a:lnTo>
                <a:lnTo>
                  <a:pt x="527710" y="247281"/>
                </a:lnTo>
                <a:lnTo>
                  <a:pt x="533349" y="245237"/>
                </a:lnTo>
                <a:lnTo>
                  <a:pt x="543674" y="238848"/>
                </a:lnTo>
                <a:lnTo>
                  <a:pt x="549452" y="237134"/>
                </a:lnTo>
                <a:lnTo>
                  <a:pt x="552323" y="236270"/>
                </a:lnTo>
                <a:lnTo>
                  <a:pt x="558330" y="235026"/>
                </a:lnTo>
                <a:lnTo>
                  <a:pt x="561276" y="235458"/>
                </a:lnTo>
                <a:lnTo>
                  <a:pt x="564375" y="235877"/>
                </a:lnTo>
                <a:lnTo>
                  <a:pt x="570001" y="238874"/>
                </a:lnTo>
                <a:lnTo>
                  <a:pt x="572643" y="240512"/>
                </a:lnTo>
                <a:lnTo>
                  <a:pt x="582711" y="248115"/>
                </a:lnTo>
                <a:lnTo>
                  <a:pt x="592604" y="256695"/>
                </a:lnTo>
                <a:lnTo>
                  <a:pt x="597103" y="260756"/>
                </a:lnTo>
                <a:lnTo>
                  <a:pt x="603313" y="268706"/>
                </a:lnTo>
                <a:lnTo>
                  <a:pt x="607441" y="271462"/>
                </a:lnTo>
                <a:lnTo>
                  <a:pt x="611187" y="273926"/>
                </a:lnTo>
                <a:lnTo>
                  <a:pt x="619594" y="278320"/>
                </a:lnTo>
                <a:lnTo>
                  <a:pt x="624090" y="278218"/>
                </a:lnTo>
                <a:lnTo>
                  <a:pt x="627875" y="278130"/>
                </a:lnTo>
                <a:lnTo>
                  <a:pt x="634974" y="274358"/>
                </a:lnTo>
                <a:lnTo>
                  <a:pt x="637857" y="271945"/>
                </a:lnTo>
                <a:lnTo>
                  <a:pt x="642061" y="268401"/>
                </a:lnTo>
                <a:lnTo>
                  <a:pt x="647128" y="258343"/>
                </a:lnTo>
                <a:lnTo>
                  <a:pt x="650201" y="253809"/>
                </a:lnTo>
                <a:lnTo>
                  <a:pt x="652805" y="249948"/>
                </a:lnTo>
                <a:lnTo>
                  <a:pt x="656907" y="241198"/>
                </a:lnTo>
                <a:lnTo>
                  <a:pt x="660590" y="238340"/>
                </a:lnTo>
                <a:lnTo>
                  <a:pt x="662457" y="236905"/>
                </a:lnTo>
                <a:lnTo>
                  <a:pt x="667169" y="235127"/>
                </a:lnTo>
                <a:lnTo>
                  <a:pt x="669531" y="235191"/>
                </a:lnTo>
                <a:lnTo>
                  <a:pt x="671487" y="235280"/>
                </a:lnTo>
                <a:lnTo>
                  <a:pt x="675297" y="237045"/>
                </a:lnTo>
                <a:lnTo>
                  <a:pt x="676770" y="238340"/>
                </a:lnTo>
                <a:lnTo>
                  <a:pt x="679030" y="240347"/>
                </a:lnTo>
                <a:lnTo>
                  <a:pt x="680580" y="246735"/>
                </a:lnTo>
                <a:lnTo>
                  <a:pt x="682815" y="248754"/>
                </a:lnTo>
                <a:lnTo>
                  <a:pt x="686409" y="251942"/>
                </a:lnTo>
                <a:lnTo>
                  <a:pt x="695667" y="255943"/>
                </a:lnTo>
                <a:lnTo>
                  <a:pt x="700455" y="256476"/>
                </a:lnTo>
                <a:lnTo>
                  <a:pt x="704799" y="256933"/>
                </a:lnTo>
                <a:lnTo>
                  <a:pt x="713701" y="255066"/>
                </a:lnTo>
                <a:lnTo>
                  <a:pt x="717613" y="253085"/>
                </a:lnTo>
                <a:lnTo>
                  <a:pt x="721614" y="251053"/>
                </a:lnTo>
                <a:lnTo>
                  <a:pt x="728179" y="244576"/>
                </a:lnTo>
                <a:lnTo>
                  <a:pt x="730897" y="240995"/>
                </a:lnTo>
                <a:lnTo>
                  <a:pt x="733247" y="237934"/>
                </a:lnTo>
                <a:lnTo>
                  <a:pt x="736282" y="230759"/>
                </a:lnTo>
                <a:lnTo>
                  <a:pt x="737895" y="227215"/>
                </a:lnTo>
                <a:lnTo>
                  <a:pt x="742708" y="215652"/>
                </a:lnTo>
                <a:lnTo>
                  <a:pt x="747662" y="203225"/>
                </a:lnTo>
                <a:lnTo>
                  <a:pt x="748525" y="201142"/>
                </a:lnTo>
                <a:lnTo>
                  <a:pt x="753093" y="189492"/>
                </a:lnTo>
                <a:lnTo>
                  <a:pt x="758628" y="177108"/>
                </a:lnTo>
                <a:lnTo>
                  <a:pt x="760361" y="174307"/>
                </a:lnTo>
                <a:lnTo>
                  <a:pt x="763193" y="170408"/>
                </a:lnTo>
                <a:lnTo>
                  <a:pt x="770559" y="163868"/>
                </a:lnTo>
                <a:lnTo>
                  <a:pt x="774623" y="161264"/>
                </a:lnTo>
                <a:lnTo>
                  <a:pt x="778217" y="158978"/>
                </a:lnTo>
                <a:lnTo>
                  <a:pt x="787044" y="157429"/>
                </a:lnTo>
                <a:lnTo>
                  <a:pt x="790333" y="154736"/>
                </a:lnTo>
                <a:lnTo>
                  <a:pt x="793267" y="152361"/>
                </a:lnTo>
                <a:lnTo>
                  <a:pt x="797255" y="145643"/>
                </a:lnTo>
                <a:lnTo>
                  <a:pt x="798766" y="142189"/>
                </a:lnTo>
                <a:lnTo>
                  <a:pt x="799934" y="139573"/>
                </a:lnTo>
                <a:lnTo>
                  <a:pt x="799769" y="133400"/>
                </a:lnTo>
                <a:lnTo>
                  <a:pt x="801420" y="131076"/>
                </a:lnTo>
                <a:lnTo>
                  <a:pt x="803402" y="128371"/>
                </a:lnTo>
                <a:lnTo>
                  <a:pt x="809637" y="125082"/>
                </a:lnTo>
                <a:lnTo>
                  <a:pt x="812812" y="124053"/>
                </a:lnTo>
                <a:lnTo>
                  <a:pt x="817016" y="122732"/>
                </a:lnTo>
                <a:lnTo>
                  <a:pt x="826071" y="122275"/>
                </a:lnTo>
                <a:lnTo>
                  <a:pt x="830440" y="122859"/>
                </a:lnTo>
                <a:lnTo>
                  <a:pt x="836536" y="123685"/>
                </a:lnTo>
                <a:lnTo>
                  <a:pt x="847559" y="130022"/>
                </a:lnTo>
                <a:lnTo>
                  <a:pt x="853630" y="131076"/>
                </a:lnTo>
                <a:lnTo>
                  <a:pt x="858342" y="131876"/>
                </a:lnTo>
                <a:lnTo>
                  <a:pt x="868121" y="132359"/>
                </a:lnTo>
                <a:lnTo>
                  <a:pt x="872718" y="131076"/>
                </a:lnTo>
                <a:lnTo>
                  <a:pt x="876960" y="129870"/>
                </a:lnTo>
                <a:lnTo>
                  <a:pt x="884859" y="125234"/>
                </a:lnTo>
                <a:lnTo>
                  <a:pt x="887691" y="121894"/>
                </a:lnTo>
                <a:lnTo>
                  <a:pt x="889990" y="119202"/>
                </a:lnTo>
                <a:lnTo>
                  <a:pt x="891882" y="112191"/>
                </a:lnTo>
                <a:lnTo>
                  <a:pt x="893000" y="108851"/>
                </a:lnTo>
                <a:lnTo>
                  <a:pt x="894473" y="104444"/>
                </a:lnTo>
                <a:lnTo>
                  <a:pt x="895680" y="95161"/>
                </a:lnTo>
                <a:lnTo>
                  <a:pt x="897610" y="90982"/>
                </a:lnTo>
                <a:lnTo>
                  <a:pt x="899680" y="86423"/>
                </a:lnTo>
                <a:lnTo>
                  <a:pt x="904849" y="77355"/>
                </a:lnTo>
                <a:lnTo>
                  <a:pt x="908951" y="74549"/>
                </a:lnTo>
                <a:lnTo>
                  <a:pt x="911974" y="72491"/>
                </a:lnTo>
                <a:lnTo>
                  <a:pt x="919937" y="72809"/>
                </a:lnTo>
                <a:lnTo>
                  <a:pt x="923188" y="71132"/>
                </a:lnTo>
                <a:lnTo>
                  <a:pt x="928001" y="68707"/>
                </a:lnTo>
                <a:lnTo>
                  <a:pt x="935837" y="60972"/>
                </a:lnTo>
                <a:lnTo>
                  <a:pt x="939634" y="57150"/>
                </a:lnTo>
                <a:lnTo>
                  <a:pt x="943356" y="53403"/>
                </a:lnTo>
                <a:lnTo>
                  <a:pt x="948994" y="44157"/>
                </a:lnTo>
                <a:lnTo>
                  <a:pt x="953173" y="40944"/>
                </a:lnTo>
                <a:lnTo>
                  <a:pt x="956246" y="38608"/>
                </a:lnTo>
                <a:lnTo>
                  <a:pt x="963447" y="35483"/>
                </a:lnTo>
                <a:lnTo>
                  <a:pt x="967168" y="34442"/>
                </a:lnTo>
                <a:lnTo>
                  <a:pt x="972972" y="32816"/>
                </a:lnTo>
                <a:lnTo>
                  <a:pt x="985151" y="32702"/>
                </a:lnTo>
                <a:lnTo>
                  <a:pt x="991108" y="31788"/>
                </a:lnTo>
                <a:lnTo>
                  <a:pt x="1003388" y="30059"/>
                </a:lnTo>
                <a:lnTo>
                  <a:pt x="1017007" y="27393"/>
                </a:lnTo>
                <a:lnTo>
                  <a:pt x="1022286" y="25488"/>
                </a:lnTo>
                <a:lnTo>
                  <a:pt x="1032799" y="18218"/>
                </a:lnTo>
                <a:lnTo>
                  <a:pt x="1041720" y="8738"/>
                </a:lnTo>
                <a:lnTo>
                  <a:pt x="1042962" y="6489"/>
                </a:lnTo>
                <a:lnTo>
                  <a:pt x="1043571" y="3263"/>
                </a:lnTo>
                <a:lnTo>
                  <a:pt x="1043965" y="0"/>
                </a:lnTo>
                <a:lnTo>
                  <a:pt x="1046086" y="3213"/>
                </a:lnTo>
                <a:lnTo>
                  <a:pt x="1048169" y="6400"/>
                </a:lnTo>
                <a:lnTo>
                  <a:pt x="1050061" y="8089"/>
                </a:lnTo>
                <a:lnTo>
                  <a:pt x="1053452" y="11150"/>
                </a:lnTo>
                <a:lnTo>
                  <a:pt x="1061173" y="16560"/>
                </a:lnTo>
                <a:lnTo>
                  <a:pt x="1065631" y="17513"/>
                </a:lnTo>
                <a:lnTo>
                  <a:pt x="1067790" y="17983"/>
                </a:lnTo>
                <a:lnTo>
                  <a:pt x="1072311" y="17284"/>
                </a:lnTo>
                <a:lnTo>
                  <a:pt x="1074343" y="16446"/>
                </a:lnTo>
                <a:lnTo>
                  <a:pt x="1075944" y="15760"/>
                </a:lnTo>
                <a:lnTo>
                  <a:pt x="1078115" y="12661"/>
                </a:lnTo>
                <a:lnTo>
                  <a:pt x="1079754" y="12077"/>
                </a:lnTo>
                <a:lnTo>
                  <a:pt x="1082268" y="11214"/>
                </a:lnTo>
                <a:lnTo>
                  <a:pt x="1087666" y="11734"/>
                </a:lnTo>
                <a:lnTo>
                  <a:pt x="1090282" y="12077"/>
                </a:lnTo>
                <a:lnTo>
                  <a:pt x="1092708" y="12382"/>
                </a:lnTo>
                <a:lnTo>
                  <a:pt x="1098143" y="12763"/>
                </a:lnTo>
                <a:lnTo>
                  <a:pt x="1099718" y="14617"/>
                </a:lnTo>
                <a:lnTo>
                  <a:pt x="1101953" y="17246"/>
                </a:lnTo>
                <a:lnTo>
                  <a:pt x="1099375" y="25425"/>
                </a:lnTo>
                <a:lnTo>
                  <a:pt x="1101166" y="28384"/>
                </a:lnTo>
                <a:lnTo>
                  <a:pt x="1102601" y="30848"/>
                </a:lnTo>
                <a:lnTo>
                  <a:pt x="1107948" y="33832"/>
                </a:lnTo>
                <a:lnTo>
                  <a:pt x="1110564" y="34925"/>
                </a:lnTo>
                <a:lnTo>
                  <a:pt x="1112977" y="35915"/>
                </a:lnTo>
                <a:lnTo>
                  <a:pt x="1118501" y="35420"/>
                </a:lnTo>
                <a:lnTo>
                  <a:pt x="1120736" y="36715"/>
                </a:lnTo>
                <a:lnTo>
                  <a:pt x="1123823" y="38582"/>
                </a:lnTo>
                <a:lnTo>
                  <a:pt x="1126782" y="45974"/>
                </a:lnTo>
                <a:lnTo>
                  <a:pt x="1129792" y="47955"/>
                </a:lnTo>
                <a:lnTo>
                  <a:pt x="1131989" y="49403"/>
                </a:lnTo>
                <a:lnTo>
                  <a:pt x="1137500" y="51917"/>
                </a:lnTo>
                <a:lnTo>
                  <a:pt x="1139939" y="50863"/>
                </a:lnTo>
                <a:lnTo>
                  <a:pt x="1141984" y="49949"/>
                </a:lnTo>
                <a:lnTo>
                  <a:pt x="1142034" y="44056"/>
                </a:lnTo>
                <a:lnTo>
                  <a:pt x="1143901" y="42900"/>
                </a:lnTo>
                <a:lnTo>
                  <a:pt x="1146162" y="41490"/>
                </a:lnTo>
                <a:lnTo>
                  <a:pt x="1151877" y="42291"/>
                </a:lnTo>
                <a:lnTo>
                  <a:pt x="1154417" y="42900"/>
                </a:lnTo>
                <a:lnTo>
                  <a:pt x="1157401" y="43586"/>
                </a:lnTo>
                <a:lnTo>
                  <a:pt x="1162926" y="46418"/>
                </a:lnTo>
                <a:lnTo>
                  <a:pt x="1165313" y="48323"/>
                </a:lnTo>
                <a:lnTo>
                  <a:pt x="1168323" y="50749"/>
                </a:lnTo>
                <a:lnTo>
                  <a:pt x="1172730" y="57226"/>
                </a:lnTo>
                <a:lnTo>
                  <a:pt x="1175080" y="60286"/>
                </a:lnTo>
                <a:lnTo>
                  <a:pt x="1176972" y="62661"/>
                </a:lnTo>
                <a:lnTo>
                  <a:pt x="1181430" y="67170"/>
                </a:lnTo>
                <a:lnTo>
                  <a:pt x="1182344" y="70053"/>
                </a:lnTo>
                <a:lnTo>
                  <a:pt x="1182941" y="72059"/>
                </a:lnTo>
                <a:lnTo>
                  <a:pt x="1183132" y="76669"/>
                </a:lnTo>
                <a:lnTo>
                  <a:pt x="1181976" y="78397"/>
                </a:lnTo>
                <a:lnTo>
                  <a:pt x="1180490" y="80657"/>
                </a:lnTo>
                <a:lnTo>
                  <a:pt x="1173911" y="81013"/>
                </a:lnTo>
                <a:lnTo>
                  <a:pt x="1172197" y="83121"/>
                </a:lnTo>
                <a:lnTo>
                  <a:pt x="1170813" y="84772"/>
                </a:lnTo>
                <a:lnTo>
                  <a:pt x="1169657" y="89331"/>
                </a:lnTo>
                <a:lnTo>
                  <a:pt x="1170025" y="91452"/>
                </a:lnTo>
                <a:lnTo>
                  <a:pt x="1170686" y="95250"/>
                </a:lnTo>
                <a:lnTo>
                  <a:pt x="1176007" y="101409"/>
                </a:lnTo>
                <a:lnTo>
                  <a:pt x="1178699" y="104127"/>
                </a:lnTo>
                <a:lnTo>
                  <a:pt x="1180515" y="105930"/>
                </a:lnTo>
                <a:lnTo>
                  <a:pt x="1185418" y="108000"/>
                </a:lnTo>
                <a:lnTo>
                  <a:pt x="1187056" y="109931"/>
                </a:lnTo>
                <a:lnTo>
                  <a:pt x="1188554" y="111709"/>
                </a:lnTo>
                <a:lnTo>
                  <a:pt x="1190332" y="116065"/>
                </a:lnTo>
                <a:lnTo>
                  <a:pt x="1191044" y="118249"/>
                </a:lnTo>
                <a:lnTo>
                  <a:pt x="1192352" y="122389"/>
                </a:lnTo>
                <a:lnTo>
                  <a:pt x="1192491" y="131241"/>
                </a:lnTo>
                <a:lnTo>
                  <a:pt x="1193939" y="135293"/>
                </a:lnTo>
                <a:lnTo>
                  <a:pt x="1195489" y="139712"/>
                </a:lnTo>
                <a:lnTo>
                  <a:pt x="1200188" y="147866"/>
                </a:lnTo>
                <a:lnTo>
                  <a:pt x="1202994" y="151599"/>
                </a:lnTo>
                <a:lnTo>
                  <a:pt x="1204785" y="153974"/>
                </a:lnTo>
                <a:lnTo>
                  <a:pt x="1208443" y="159308"/>
                </a:lnTo>
                <a:lnTo>
                  <a:pt x="1211338" y="159943"/>
                </a:lnTo>
                <a:lnTo>
                  <a:pt x="1214526" y="160667"/>
                </a:lnTo>
                <a:lnTo>
                  <a:pt x="1221422" y="157962"/>
                </a:lnTo>
                <a:lnTo>
                  <a:pt x="1223645" y="155613"/>
                </a:lnTo>
                <a:lnTo>
                  <a:pt x="1225905" y="153187"/>
                </a:lnTo>
                <a:lnTo>
                  <a:pt x="1224978" y="145249"/>
                </a:lnTo>
                <a:lnTo>
                  <a:pt x="1227289" y="142925"/>
                </a:lnTo>
                <a:lnTo>
                  <a:pt x="1229004" y="141147"/>
                </a:lnTo>
                <a:lnTo>
                  <a:pt x="1234236" y="140335"/>
                </a:lnTo>
                <a:lnTo>
                  <a:pt x="1236713" y="140017"/>
                </a:lnTo>
                <a:lnTo>
                  <a:pt x="1239405" y="139661"/>
                </a:lnTo>
                <a:lnTo>
                  <a:pt x="1245019" y="139458"/>
                </a:lnTo>
                <a:lnTo>
                  <a:pt x="1247559" y="140373"/>
                </a:lnTo>
                <a:lnTo>
                  <a:pt x="1249286" y="140957"/>
                </a:lnTo>
                <a:lnTo>
                  <a:pt x="1252181" y="143370"/>
                </a:lnTo>
                <a:lnTo>
                  <a:pt x="1253363" y="144703"/>
                </a:lnTo>
                <a:lnTo>
                  <a:pt x="1255547" y="147218"/>
                </a:lnTo>
                <a:lnTo>
                  <a:pt x="1257007" y="154635"/>
                </a:lnTo>
                <a:lnTo>
                  <a:pt x="1259903" y="156311"/>
                </a:lnTo>
                <a:lnTo>
                  <a:pt x="1262087" y="157594"/>
                </a:lnTo>
                <a:lnTo>
                  <a:pt x="1267891" y="157670"/>
                </a:lnTo>
                <a:lnTo>
                  <a:pt x="1270050" y="156311"/>
                </a:lnTo>
                <a:lnTo>
                  <a:pt x="1272286" y="154940"/>
                </a:lnTo>
                <a:lnTo>
                  <a:pt x="1272298" y="147828"/>
                </a:lnTo>
                <a:lnTo>
                  <a:pt x="1274762" y="146900"/>
                </a:lnTo>
                <a:lnTo>
                  <a:pt x="1277670" y="145783"/>
                </a:lnTo>
                <a:lnTo>
                  <a:pt x="1284160" y="149377"/>
                </a:lnTo>
                <a:lnTo>
                  <a:pt x="1286357" y="151599"/>
                </a:lnTo>
                <a:lnTo>
                  <a:pt x="1288618" y="153898"/>
                </a:lnTo>
                <a:lnTo>
                  <a:pt x="1288719" y="161378"/>
                </a:lnTo>
                <a:lnTo>
                  <a:pt x="1291056" y="163563"/>
                </a:lnTo>
                <a:lnTo>
                  <a:pt x="1292999" y="165379"/>
                </a:lnTo>
                <a:lnTo>
                  <a:pt x="1298562" y="167030"/>
                </a:lnTo>
                <a:lnTo>
                  <a:pt x="1301216" y="166827"/>
                </a:lnTo>
                <a:lnTo>
                  <a:pt x="1304048" y="166624"/>
                </a:lnTo>
                <a:lnTo>
                  <a:pt x="1308557" y="162115"/>
                </a:lnTo>
                <a:lnTo>
                  <a:pt x="1311363" y="161759"/>
                </a:lnTo>
                <a:lnTo>
                  <a:pt x="1314030" y="161417"/>
                </a:lnTo>
                <a:lnTo>
                  <a:pt x="1319441" y="162737"/>
                </a:lnTo>
                <a:lnTo>
                  <a:pt x="1321879" y="163931"/>
                </a:lnTo>
                <a:lnTo>
                  <a:pt x="1324330" y="165150"/>
                </a:lnTo>
                <a:lnTo>
                  <a:pt x="1328267" y="169214"/>
                </a:lnTo>
                <a:lnTo>
                  <a:pt x="1330198" y="171170"/>
                </a:lnTo>
                <a:lnTo>
                  <a:pt x="1333461" y="174472"/>
                </a:lnTo>
                <a:lnTo>
                  <a:pt x="1341335" y="180759"/>
                </a:lnTo>
                <a:lnTo>
                  <a:pt x="1342161" y="185318"/>
                </a:lnTo>
                <a:lnTo>
                  <a:pt x="1342517" y="187198"/>
                </a:lnTo>
                <a:lnTo>
                  <a:pt x="1339418" y="190652"/>
                </a:lnTo>
                <a:lnTo>
                  <a:pt x="1339608" y="192570"/>
                </a:lnTo>
                <a:lnTo>
                  <a:pt x="1339900" y="194906"/>
                </a:lnTo>
                <a:lnTo>
                  <a:pt x="1342631" y="199390"/>
                </a:lnTo>
                <a:lnTo>
                  <a:pt x="1344714" y="200545"/>
                </a:lnTo>
                <a:lnTo>
                  <a:pt x="1346860" y="201714"/>
                </a:lnTo>
                <a:lnTo>
                  <a:pt x="1352067" y="200799"/>
                </a:lnTo>
                <a:lnTo>
                  <a:pt x="1354467" y="200545"/>
                </a:lnTo>
                <a:lnTo>
                  <a:pt x="1356499" y="200291"/>
                </a:lnTo>
                <a:lnTo>
                  <a:pt x="1360462" y="198323"/>
                </a:lnTo>
                <a:lnTo>
                  <a:pt x="1362456" y="198704"/>
                </a:lnTo>
                <a:lnTo>
                  <a:pt x="1365402" y="199301"/>
                </a:lnTo>
                <a:lnTo>
                  <a:pt x="1369428" y="204609"/>
                </a:lnTo>
                <a:lnTo>
                  <a:pt x="1372247" y="205600"/>
                </a:lnTo>
                <a:lnTo>
                  <a:pt x="1374902" y="206552"/>
                </a:lnTo>
                <a:lnTo>
                  <a:pt x="1381125" y="207873"/>
                </a:lnTo>
                <a:lnTo>
                  <a:pt x="1383461" y="206349"/>
                </a:lnTo>
                <a:lnTo>
                  <a:pt x="1385265" y="205168"/>
                </a:lnTo>
                <a:lnTo>
                  <a:pt x="1387373" y="200215"/>
                </a:lnTo>
                <a:lnTo>
                  <a:pt x="1386382" y="198374"/>
                </a:lnTo>
                <a:lnTo>
                  <a:pt x="1385455" y="196634"/>
                </a:lnTo>
                <a:lnTo>
                  <a:pt x="1380540" y="197396"/>
                </a:lnTo>
                <a:lnTo>
                  <a:pt x="1378750" y="196532"/>
                </a:lnTo>
                <a:lnTo>
                  <a:pt x="1377429" y="195910"/>
                </a:lnTo>
                <a:lnTo>
                  <a:pt x="1374038" y="194398"/>
                </a:lnTo>
                <a:lnTo>
                  <a:pt x="1374038" y="192913"/>
                </a:lnTo>
                <a:lnTo>
                  <a:pt x="1374063" y="191579"/>
                </a:lnTo>
                <a:lnTo>
                  <a:pt x="1377086" y="190017"/>
                </a:lnTo>
                <a:lnTo>
                  <a:pt x="1378407" y="189649"/>
                </a:lnTo>
                <a:lnTo>
                  <a:pt x="1380528" y="189103"/>
                </a:lnTo>
                <a:lnTo>
                  <a:pt x="1385100" y="191693"/>
                </a:lnTo>
                <a:lnTo>
                  <a:pt x="1387106" y="190741"/>
                </a:lnTo>
                <a:lnTo>
                  <a:pt x="1389126" y="189788"/>
                </a:lnTo>
                <a:lnTo>
                  <a:pt x="1390116" y="184594"/>
                </a:lnTo>
                <a:lnTo>
                  <a:pt x="1391818" y="183146"/>
                </a:lnTo>
                <a:lnTo>
                  <a:pt x="1393240" y="181927"/>
                </a:lnTo>
                <a:lnTo>
                  <a:pt x="1396834" y="180124"/>
                </a:lnTo>
                <a:lnTo>
                  <a:pt x="1398701" y="180238"/>
                </a:lnTo>
                <a:lnTo>
                  <a:pt x="1401495" y="180403"/>
                </a:lnTo>
                <a:lnTo>
                  <a:pt x="1405712" y="185254"/>
                </a:lnTo>
                <a:lnTo>
                  <a:pt x="1408468" y="185686"/>
                </a:lnTo>
                <a:lnTo>
                  <a:pt x="1410233" y="185928"/>
                </a:lnTo>
                <a:lnTo>
                  <a:pt x="1413598" y="184175"/>
                </a:lnTo>
                <a:lnTo>
                  <a:pt x="1415364" y="184226"/>
                </a:lnTo>
                <a:lnTo>
                  <a:pt x="1418361" y="184327"/>
                </a:lnTo>
                <a:lnTo>
                  <a:pt x="1424571" y="185686"/>
                </a:lnTo>
                <a:lnTo>
                  <a:pt x="1426946" y="187490"/>
                </a:lnTo>
                <a:lnTo>
                  <a:pt x="1429169" y="189141"/>
                </a:lnTo>
                <a:lnTo>
                  <a:pt x="1433639" y="194284"/>
                </a:lnTo>
                <a:lnTo>
                  <a:pt x="1432750" y="196913"/>
                </a:lnTo>
                <a:lnTo>
                  <a:pt x="1432128" y="198767"/>
                </a:lnTo>
                <a:lnTo>
                  <a:pt x="1427467" y="199720"/>
                </a:lnTo>
                <a:lnTo>
                  <a:pt x="1425524" y="199809"/>
                </a:lnTo>
                <a:lnTo>
                  <a:pt x="1423339" y="199910"/>
                </a:lnTo>
                <a:lnTo>
                  <a:pt x="1419364" y="197078"/>
                </a:lnTo>
                <a:lnTo>
                  <a:pt x="1417193" y="197269"/>
                </a:lnTo>
                <a:lnTo>
                  <a:pt x="1414564" y="197497"/>
                </a:lnTo>
                <a:lnTo>
                  <a:pt x="1409865" y="200380"/>
                </a:lnTo>
                <a:lnTo>
                  <a:pt x="1407769" y="201980"/>
                </a:lnTo>
                <a:lnTo>
                  <a:pt x="1405928" y="203377"/>
                </a:lnTo>
                <a:lnTo>
                  <a:pt x="1403413" y="207441"/>
                </a:lnTo>
                <a:lnTo>
                  <a:pt x="1401597" y="208876"/>
                </a:lnTo>
                <a:lnTo>
                  <a:pt x="1399260" y="210743"/>
                </a:lnTo>
                <a:lnTo>
                  <a:pt x="1392923" y="212293"/>
                </a:lnTo>
                <a:lnTo>
                  <a:pt x="1391094" y="214668"/>
                </a:lnTo>
                <a:lnTo>
                  <a:pt x="1389722" y="216458"/>
                </a:lnTo>
                <a:lnTo>
                  <a:pt x="1388960" y="221132"/>
                </a:lnTo>
                <a:lnTo>
                  <a:pt x="1388897" y="223367"/>
                </a:lnTo>
                <a:lnTo>
                  <a:pt x="1388846" y="226047"/>
                </a:lnTo>
                <a:lnTo>
                  <a:pt x="1389100" y="232079"/>
                </a:lnTo>
                <a:lnTo>
                  <a:pt x="1391094" y="233895"/>
                </a:lnTo>
                <a:lnTo>
                  <a:pt x="1392440" y="235089"/>
                </a:lnTo>
                <a:lnTo>
                  <a:pt x="1396542" y="234924"/>
                </a:lnTo>
                <a:lnTo>
                  <a:pt x="1398320" y="234594"/>
                </a:lnTo>
                <a:lnTo>
                  <a:pt x="1399819" y="234365"/>
                </a:lnTo>
                <a:lnTo>
                  <a:pt x="1402346" y="231622"/>
                </a:lnTo>
                <a:lnTo>
                  <a:pt x="1403769" y="232054"/>
                </a:lnTo>
                <a:lnTo>
                  <a:pt x="1406499" y="232905"/>
                </a:lnTo>
                <a:lnTo>
                  <a:pt x="1408595" y="239191"/>
                </a:lnTo>
                <a:lnTo>
                  <a:pt x="1409573" y="241858"/>
                </a:lnTo>
                <a:lnTo>
                  <a:pt x="1410690" y="244868"/>
                </a:lnTo>
                <a:lnTo>
                  <a:pt x="1411668" y="251333"/>
                </a:lnTo>
                <a:lnTo>
                  <a:pt x="1411757" y="254546"/>
                </a:lnTo>
                <a:lnTo>
                  <a:pt x="1411820" y="258089"/>
                </a:lnTo>
                <a:lnTo>
                  <a:pt x="1411922" y="265709"/>
                </a:lnTo>
                <a:lnTo>
                  <a:pt x="1409928" y="268668"/>
                </a:lnTo>
                <a:lnTo>
                  <a:pt x="1409128" y="269887"/>
                </a:lnTo>
                <a:lnTo>
                  <a:pt x="1405813" y="270471"/>
                </a:lnTo>
                <a:lnTo>
                  <a:pt x="1404874" y="271564"/>
                </a:lnTo>
                <a:lnTo>
                  <a:pt x="1403654" y="272910"/>
                </a:lnTo>
                <a:lnTo>
                  <a:pt x="1401521" y="276479"/>
                </a:lnTo>
                <a:lnTo>
                  <a:pt x="1402067" y="278218"/>
                </a:lnTo>
                <a:lnTo>
                  <a:pt x="1402740" y="280263"/>
                </a:lnTo>
                <a:lnTo>
                  <a:pt x="1408709" y="280733"/>
                </a:lnTo>
                <a:lnTo>
                  <a:pt x="1409344" y="282790"/>
                </a:lnTo>
                <a:lnTo>
                  <a:pt x="1409903" y="284695"/>
                </a:lnTo>
                <a:lnTo>
                  <a:pt x="1407706" y="288772"/>
                </a:lnTo>
                <a:lnTo>
                  <a:pt x="1406194" y="290055"/>
                </a:lnTo>
                <a:lnTo>
                  <a:pt x="1404353" y="291630"/>
                </a:lnTo>
                <a:lnTo>
                  <a:pt x="1398257" y="290563"/>
                </a:lnTo>
                <a:lnTo>
                  <a:pt x="1396758" y="292468"/>
                </a:lnTo>
                <a:lnTo>
                  <a:pt x="1394599" y="295249"/>
                </a:lnTo>
                <a:lnTo>
                  <a:pt x="1395717" y="303149"/>
                </a:lnTo>
                <a:lnTo>
                  <a:pt x="1396758" y="306489"/>
                </a:lnTo>
                <a:lnTo>
                  <a:pt x="1398016" y="310413"/>
                </a:lnTo>
                <a:lnTo>
                  <a:pt x="1403057" y="317309"/>
                </a:lnTo>
                <a:lnTo>
                  <a:pt x="1406194" y="320001"/>
                </a:lnTo>
                <a:lnTo>
                  <a:pt x="1408760" y="322237"/>
                </a:lnTo>
                <a:lnTo>
                  <a:pt x="1416469" y="323189"/>
                </a:lnTo>
                <a:lnTo>
                  <a:pt x="1418285" y="326059"/>
                </a:lnTo>
                <a:lnTo>
                  <a:pt x="1420075" y="328917"/>
                </a:lnTo>
                <a:lnTo>
                  <a:pt x="1419529" y="336359"/>
                </a:lnTo>
                <a:lnTo>
                  <a:pt x="1418488" y="339572"/>
                </a:lnTo>
                <a:lnTo>
                  <a:pt x="1417650" y="342303"/>
                </a:lnTo>
                <a:lnTo>
                  <a:pt x="1414145" y="347218"/>
                </a:lnTo>
                <a:lnTo>
                  <a:pt x="1411757" y="348767"/>
                </a:lnTo>
                <a:lnTo>
                  <a:pt x="1408938" y="350545"/>
                </a:lnTo>
                <a:lnTo>
                  <a:pt x="1401470" y="349592"/>
                </a:lnTo>
                <a:lnTo>
                  <a:pt x="1398701" y="351421"/>
                </a:lnTo>
                <a:lnTo>
                  <a:pt x="1397114" y="352475"/>
                </a:lnTo>
                <a:lnTo>
                  <a:pt x="1394929" y="355866"/>
                </a:lnTo>
                <a:lnTo>
                  <a:pt x="1394358" y="357708"/>
                </a:lnTo>
                <a:lnTo>
                  <a:pt x="1393609" y="360045"/>
                </a:lnTo>
                <a:lnTo>
                  <a:pt x="1393583" y="365252"/>
                </a:lnTo>
                <a:lnTo>
                  <a:pt x="1394358" y="367601"/>
                </a:lnTo>
                <a:lnTo>
                  <a:pt x="1395171" y="370141"/>
                </a:lnTo>
                <a:lnTo>
                  <a:pt x="1398511" y="374675"/>
                </a:lnTo>
                <a:lnTo>
                  <a:pt x="1400644" y="376301"/>
                </a:lnTo>
                <a:lnTo>
                  <a:pt x="1403299" y="378371"/>
                </a:lnTo>
                <a:lnTo>
                  <a:pt x="1409903" y="381749"/>
                </a:lnTo>
                <a:lnTo>
                  <a:pt x="1413179" y="381139"/>
                </a:lnTo>
                <a:lnTo>
                  <a:pt x="1415135" y="380758"/>
                </a:lnTo>
                <a:lnTo>
                  <a:pt x="1417942" y="377494"/>
                </a:lnTo>
                <a:lnTo>
                  <a:pt x="1418983" y="375818"/>
                </a:lnTo>
                <a:lnTo>
                  <a:pt x="1420164" y="373888"/>
                </a:lnTo>
                <a:lnTo>
                  <a:pt x="1419453" y="368287"/>
                </a:lnTo>
                <a:lnTo>
                  <a:pt x="1421422" y="367118"/>
                </a:lnTo>
                <a:lnTo>
                  <a:pt x="1423225" y="366052"/>
                </a:lnTo>
                <a:lnTo>
                  <a:pt x="1428318" y="367411"/>
                </a:lnTo>
                <a:lnTo>
                  <a:pt x="1429626" y="369049"/>
                </a:lnTo>
                <a:lnTo>
                  <a:pt x="1430870" y="370611"/>
                </a:lnTo>
                <a:lnTo>
                  <a:pt x="1430121" y="375094"/>
                </a:lnTo>
                <a:lnTo>
                  <a:pt x="1429626" y="377012"/>
                </a:lnTo>
                <a:lnTo>
                  <a:pt x="1429258" y="378498"/>
                </a:lnTo>
                <a:lnTo>
                  <a:pt x="1427581" y="381101"/>
                </a:lnTo>
                <a:lnTo>
                  <a:pt x="1426730" y="382333"/>
                </a:lnTo>
                <a:lnTo>
                  <a:pt x="1425638" y="383908"/>
                </a:lnTo>
                <a:lnTo>
                  <a:pt x="1422298" y="386346"/>
                </a:lnTo>
                <a:lnTo>
                  <a:pt x="1421638" y="388124"/>
                </a:lnTo>
                <a:lnTo>
                  <a:pt x="1421015" y="389928"/>
                </a:lnTo>
                <a:lnTo>
                  <a:pt x="1421015" y="393966"/>
                </a:lnTo>
                <a:lnTo>
                  <a:pt x="1421904" y="395630"/>
                </a:lnTo>
                <a:lnTo>
                  <a:pt x="1423250" y="398221"/>
                </a:lnTo>
                <a:lnTo>
                  <a:pt x="1429219" y="400608"/>
                </a:lnTo>
                <a:lnTo>
                  <a:pt x="1431328" y="402653"/>
                </a:lnTo>
                <a:lnTo>
                  <a:pt x="1433410" y="404672"/>
                </a:lnTo>
                <a:lnTo>
                  <a:pt x="1436357" y="409905"/>
                </a:lnTo>
                <a:lnTo>
                  <a:pt x="1438554" y="411822"/>
                </a:lnTo>
                <a:lnTo>
                  <a:pt x="1440091" y="413156"/>
                </a:lnTo>
                <a:lnTo>
                  <a:pt x="1443545" y="415874"/>
                </a:lnTo>
                <a:lnTo>
                  <a:pt x="1445564" y="415950"/>
                </a:lnTo>
                <a:lnTo>
                  <a:pt x="1447584" y="416001"/>
                </a:lnTo>
                <a:lnTo>
                  <a:pt x="1451419" y="413766"/>
                </a:lnTo>
                <a:lnTo>
                  <a:pt x="1452816" y="412305"/>
                </a:lnTo>
                <a:lnTo>
                  <a:pt x="1454899" y="410159"/>
                </a:lnTo>
                <a:lnTo>
                  <a:pt x="1455940" y="403733"/>
                </a:lnTo>
                <a:lnTo>
                  <a:pt x="1457909" y="401434"/>
                </a:lnTo>
                <a:lnTo>
                  <a:pt x="1459560" y="399491"/>
                </a:lnTo>
                <a:lnTo>
                  <a:pt x="1464767" y="397637"/>
                </a:lnTo>
                <a:lnTo>
                  <a:pt x="1466354" y="395630"/>
                </a:lnTo>
                <a:lnTo>
                  <a:pt x="1467789" y="393801"/>
                </a:lnTo>
                <a:lnTo>
                  <a:pt x="1469631" y="389267"/>
                </a:lnTo>
                <a:lnTo>
                  <a:pt x="1469732" y="386943"/>
                </a:lnTo>
                <a:lnTo>
                  <a:pt x="1469809" y="385368"/>
                </a:lnTo>
                <a:lnTo>
                  <a:pt x="1469263" y="381876"/>
                </a:lnTo>
                <a:lnTo>
                  <a:pt x="1468056" y="380885"/>
                </a:lnTo>
                <a:lnTo>
                  <a:pt x="1466303" y="379488"/>
                </a:lnTo>
                <a:lnTo>
                  <a:pt x="1461300" y="380123"/>
                </a:lnTo>
                <a:lnTo>
                  <a:pt x="1459103" y="380428"/>
                </a:lnTo>
                <a:lnTo>
                  <a:pt x="1457706" y="380593"/>
                </a:lnTo>
                <a:lnTo>
                  <a:pt x="1455140" y="382498"/>
                </a:lnTo>
                <a:lnTo>
                  <a:pt x="1453794" y="382104"/>
                </a:lnTo>
                <a:lnTo>
                  <a:pt x="1451444" y="381419"/>
                </a:lnTo>
                <a:lnTo>
                  <a:pt x="1448079" y="376974"/>
                </a:lnTo>
                <a:lnTo>
                  <a:pt x="1447482" y="374624"/>
                </a:lnTo>
                <a:lnTo>
                  <a:pt x="1446872" y="371970"/>
                </a:lnTo>
                <a:lnTo>
                  <a:pt x="1448308" y="366191"/>
                </a:lnTo>
                <a:lnTo>
                  <a:pt x="1449933" y="363982"/>
                </a:lnTo>
                <a:lnTo>
                  <a:pt x="1451000" y="362534"/>
                </a:lnTo>
                <a:lnTo>
                  <a:pt x="1454531" y="361086"/>
                </a:lnTo>
                <a:lnTo>
                  <a:pt x="1456207" y="360375"/>
                </a:lnTo>
                <a:lnTo>
                  <a:pt x="1458810" y="359181"/>
                </a:lnTo>
                <a:lnTo>
                  <a:pt x="1464233" y="356463"/>
                </a:lnTo>
                <a:lnTo>
                  <a:pt x="1467053" y="356730"/>
                </a:lnTo>
                <a:lnTo>
                  <a:pt x="1468310" y="356844"/>
                </a:lnTo>
                <a:lnTo>
                  <a:pt x="1470380" y="358457"/>
                </a:lnTo>
                <a:lnTo>
                  <a:pt x="1471396" y="359143"/>
                </a:lnTo>
                <a:lnTo>
                  <a:pt x="1472577" y="359905"/>
                </a:lnTo>
                <a:lnTo>
                  <a:pt x="1474571" y="361848"/>
                </a:lnTo>
                <a:lnTo>
                  <a:pt x="1475778" y="362534"/>
                </a:lnTo>
                <a:lnTo>
                  <a:pt x="1477632" y="363588"/>
                </a:lnTo>
                <a:lnTo>
                  <a:pt x="1481632" y="365950"/>
                </a:lnTo>
                <a:lnTo>
                  <a:pt x="1483753" y="365683"/>
                </a:lnTo>
                <a:lnTo>
                  <a:pt x="1485138" y="365493"/>
                </a:lnTo>
                <a:lnTo>
                  <a:pt x="1487170" y="363131"/>
                </a:lnTo>
                <a:lnTo>
                  <a:pt x="1488338" y="362292"/>
                </a:lnTo>
                <a:lnTo>
                  <a:pt x="1489608" y="361391"/>
                </a:lnTo>
                <a:lnTo>
                  <a:pt x="1491856" y="358635"/>
                </a:lnTo>
                <a:lnTo>
                  <a:pt x="1493418" y="358673"/>
                </a:lnTo>
                <a:lnTo>
                  <a:pt x="1494497" y="358711"/>
                </a:lnTo>
                <a:lnTo>
                  <a:pt x="1495780" y="360946"/>
                </a:lnTo>
                <a:lnTo>
                  <a:pt x="1496771" y="361327"/>
                </a:lnTo>
                <a:lnTo>
                  <a:pt x="1499425" y="362369"/>
                </a:lnTo>
                <a:lnTo>
                  <a:pt x="1505559" y="363474"/>
                </a:lnTo>
                <a:lnTo>
                  <a:pt x="1508150" y="362292"/>
                </a:lnTo>
                <a:lnTo>
                  <a:pt x="1508975" y="361937"/>
                </a:lnTo>
                <a:lnTo>
                  <a:pt x="1509636" y="359968"/>
                </a:lnTo>
                <a:lnTo>
                  <a:pt x="1510334" y="359397"/>
                </a:lnTo>
                <a:lnTo>
                  <a:pt x="1511935" y="358063"/>
                </a:lnTo>
                <a:lnTo>
                  <a:pt x="1515745" y="356019"/>
                </a:lnTo>
                <a:lnTo>
                  <a:pt x="1517815" y="355765"/>
                </a:lnTo>
                <a:lnTo>
                  <a:pt x="1520139" y="355485"/>
                </a:lnTo>
                <a:lnTo>
                  <a:pt x="1525485" y="355904"/>
                </a:lnTo>
                <a:lnTo>
                  <a:pt x="1526984" y="357708"/>
                </a:lnTo>
                <a:lnTo>
                  <a:pt x="1528114" y="359029"/>
                </a:lnTo>
                <a:lnTo>
                  <a:pt x="1527708" y="363029"/>
                </a:lnTo>
                <a:lnTo>
                  <a:pt x="1527238" y="364705"/>
                </a:lnTo>
                <a:lnTo>
                  <a:pt x="1526794" y="366306"/>
                </a:lnTo>
                <a:lnTo>
                  <a:pt x="1524990" y="369354"/>
                </a:lnTo>
                <a:lnTo>
                  <a:pt x="1523619" y="370268"/>
                </a:lnTo>
                <a:lnTo>
                  <a:pt x="1522031" y="371322"/>
                </a:lnTo>
                <a:lnTo>
                  <a:pt x="1517624" y="370522"/>
                </a:lnTo>
                <a:lnTo>
                  <a:pt x="1516126" y="371703"/>
                </a:lnTo>
                <a:lnTo>
                  <a:pt x="1514627" y="372910"/>
                </a:lnTo>
                <a:lnTo>
                  <a:pt x="1513395" y="376834"/>
                </a:lnTo>
                <a:lnTo>
                  <a:pt x="1512989" y="378714"/>
                </a:lnTo>
                <a:lnTo>
                  <a:pt x="1512481" y="381076"/>
                </a:lnTo>
                <a:lnTo>
                  <a:pt x="1513852" y="386130"/>
                </a:lnTo>
                <a:lnTo>
                  <a:pt x="1512989" y="388404"/>
                </a:lnTo>
                <a:lnTo>
                  <a:pt x="1512239" y="390283"/>
                </a:lnTo>
                <a:lnTo>
                  <a:pt x="1508544" y="392709"/>
                </a:lnTo>
                <a:lnTo>
                  <a:pt x="1507413" y="394423"/>
                </a:lnTo>
                <a:lnTo>
                  <a:pt x="1506270" y="396189"/>
                </a:lnTo>
                <a:lnTo>
                  <a:pt x="1503565" y="400100"/>
                </a:lnTo>
                <a:lnTo>
                  <a:pt x="1504048" y="402170"/>
                </a:lnTo>
                <a:lnTo>
                  <a:pt x="1504454" y="403948"/>
                </a:lnTo>
                <a:lnTo>
                  <a:pt x="1507832" y="406450"/>
                </a:lnTo>
                <a:lnTo>
                  <a:pt x="1509610" y="406984"/>
                </a:lnTo>
                <a:lnTo>
                  <a:pt x="1512620" y="407936"/>
                </a:lnTo>
                <a:lnTo>
                  <a:pt x="1519072" y="406196"/>
                </a:lnTo>
                <a:lnTo>
                  <a:pt x="1522145" y="405536"/>
                </a:lnTo>
                <a:lnTo>
                  <a:pt x="1525511" y="404837"/>
                </a:lnTo>
                <a:lnTo>
                  <a:pt x="1532166" y="403021"/>
                </a:lnTo>
                <a:lnTo>
                  <a:pt x="1535214" y="401434"/>
                </a:lnTo>
                <a:lnTo>
                  <a:pt x="1537970" y="399986"/>
                </a:lnTo>
                <a:lnTo>
                  <a:pt x="1542986" y="396011"/>
                </a:lnTo>
                <a:lnTo>
                  <a:pt x="1545120" y="393712"/>
                </a:lnTo>
                <a:lnTo>
                  <a:pt x="1546428" y="392264"/>
                </a:lnTo>
                <a:lnTo>
                  <a:pt x="1547710" y="388035"/>
                </a:lnTo>
                <a:lnTo>
                  <a:pt x="1549476" y="387184"/>
                </a:lnTo>
                <a:lnTo>
                  <a:pt x="1550885" y="386486"/>
                </a:lnTo>
                <a:lnTo>
                  <a:pt x="1554340" y="386956"/>
                </a:lnTo>
                <a:lnTo>
                  <a:pt x="1555762" y="387654"/>
                </a:lnTo>
                <a:lnTo>
                  <a:pt x="1557782" y="388645"/>
                </a:lnTo>
                <a:lnTo>
                  <a:pt x="1560385" y="392658"/>
                </a:lnTo>
                <a:lnTo>
                  <a:pt x="1561782" y="394423"/>
                </a:lnTo>
                <a:lnTo>
                  <a:pt x="1563700" y="396862"/>
                </a:lnTo>
                <a:lnTo>
                  <a:pt x="1566265" y="402831"/>
                </a:lnTo>
                <a:lnTo>
                  <a:pt x="1568780" y="404558"/>
                </a:lnTo>
                <a:lnTo>
                  <a:pt x="1571104" y="406146"/>
                </a:lnTo>
                <a:lnTo>
                  <a:pt x="1576959" y="407924"/>
                </a:lnTo>
                <a:lnTo>
                  <a:pt x="1579676" y="407225"/>
                </a:lnTo>
                <a:lnTo>
                  <a:pt x="1581327" y="406806"/>
                </a:lnTo>
                <a:lnTo>
                  <a:pt x="1584604" y="404342"/>
                </a:lnTo>
                <a:lnTo>
                  <a:pt x="1584744" y="402653"/>
                </a:lnTo>
                <a:lnTo>
                  <a:pt x="1584883" y="400824"/>
                </a:lnTo>
                <a:lnTo>
                  <a:pt x="1581607" y="398132"/>
                </a:lnTo>
                <a:lnTo>
                  <a:pt x="1580159" y="397078"/>
                </a:lnTo>
                <a:lnTo>
                  <a:pt x="1578724" y="396024"/>
                </a:lnTo>
                <a:lnTo>
                  <a:pt x="1574558" y="395922"/>
                </a:lnTo>
                <a:lnTo>
                  <a:pt x="1573631" y="394423"/>
                </a:lnTo>
                <a:lnTo>
                  <a:pt x="1572666" y="392874"/>
                </a:lnTo>
                <a:lnTo>
                  <a:pt x="1572793" y="388429"/>
                </a:lnTo>
                <a:lnTo>
                  <a:pt x="1574088" y="387184"/>
                </a:lnTo>
                <a:lnTo>
                  <a:pt x="1576400" y="385025"/>
                </a:lnTo>
                <a:lnTo>
                  <a:pt x="1583639" y="386295"/>
                </a:lnTo>
                <a:lnTo>
                  <a:pt x="1586661" y="387184"/>
                </a:lnTo>
                <a:lnTo>
                  <a:pt x="1589646" y="388061"/>
                </a:lnTo>
                <a:lnTo>
                  <a:pt x="1594459" y="392252"/>
                </a:lnTo>
                <a:lnTo>
                  <a:pt x="1597075" y="393928"/>
                </a:lnTo>
                <a:lnTo>
                  <a:pt x="1600746" y="396328"/>
                </a:lnTo>
                <a:lnTo>
                  <a:pt x="1609102" y="399923"/>
                </a:lnTo>
                <a:lnTo>
                  <a:pt x="1611807" y="403364"/>
                </a:lnTo>
                <a:lnTo>
                  <a:pt x="1613750" y="405892"/>
                </a:lnTo>
                <a:lnTo>
                  <a:pt x="1616773" y="412369"/>
                </a:lnTo>
                <a:lnTo>
                  <a:pt x="1615909" y="415442"/>
                </a:lnTo>
                <a:lnTo>
                  <a:pt x="1615389" y="417258"/>
                </a:lnTo>
                <a:lnTo>
                  <a:pt x="1611490" y="418985"/>
                </a:lnTo>
                <a:lnTo>
                  <a:pt x="1610106" y="420281"/>
                </a:lnTo>
                <a:lnTo>
                  <a:pt x="1608493" y="421767"/>
                </a:lnTo>
                <a:lnTo>
                  <a:pt x="1605064" y="424611"/>
                </a:lnTo>
                <a:lnTo>
                  <a:pt x="1604073" y="426554"/>
                </a:lnTo>
                <a:lnTo>
                  <a:pt x="1603006" y="428650"/>
                </a:lnTo>
                <a:lnTo>
                  <a:pt x="1602562" y="433425"/>
                </a:lnTo>
                <a:lnTo>
                  <a:pt x="1602384" y="435724"/>
                </a:lnTo>
                <a:lnTo>
                  <a:pt x="1602092" y="438632"/>
                </a:lnTo>
                <a:lnTo>
                  <a:pt x="1600923" y="444830"/>
                </a:lnTo>
                <a:lnTo>
                  <a:pt x="1602384" y="447332"/>
                </a:lnTo>
                <a:lnTo>
                  <a:pt x="1603248" y="448830"/>
                </a:lnTo>
                <a:lnTo>
                  <a:pt x="1606753" y="450278"/>
                </a:lnTo>
                <a:lnTo>
                  <a:pt x="1608391" y="450723"/>
                </a:lnTo>
                <a:lnTo>
                  <a:pt x="1610233" y="451218"/>
                </a:lnTo>
                <a:lnTo>
                  <a:pt x="1614360" y="452005"/>
                </a:lnTo>
                <a:lnTo>
                  <a:pt x="1615909" y="450964"/>
                </a:lnTo>
                <a:lnTo>
                  <a:pt x="1617916" y="449605"/>
                </a:lnTo>
                <a:lnTo>
                  <a:pt x="1618805" y="444169"/>
                </a:lnTo>
                <a:lnTo>
                  <a:pt x="1619300" y="441794"/>
                </a:lnTo>
                <a:lnTo>
                  <a:pt x="1619796" y="439343"/>
                </a:lnTo>
                <a:lnTo>
                  <a:pt x="1619034" y="434238"/>
                </a:lnTo>
                <a:lnTo>
                  <a:pt x="1619783" y="431876"/>
                </a:lnTo>
                <a:lnTo>
                  <a:pt x="1620291" y="430263"/>
                </a:lnTo>
                <a:lnTo>
                  <a:pt x="1621904" y="426885"/>
                </a:lnTo>
                <a:lnTo>
                  <a:pt x="1623390" y="426085"/>
                </a:lnTo>
                <a:lnTo>
                  <a:pt x="1626539" y="424383"/>
                </a:lnTo>
                <a:lnTo>
                  <a:pt x="1634502" y="424611"/>
                </a:lnTo>
                <a:lnTo>
                  <a:pt x="1637652" y="426313"/>
                </a:lnTo>
                <a:lnTo>
                  <a:pt x="1639455" y="427278"/>
                </a:lnTo>
                <a:lnTo>
                  <a:pt x="1640763" y="431647"/>
                </a:lnTo>
                <a:lnTo>
                  <a:pt x="1642224" y="433070"/>
                </a:lnTo>
                <a:lnTo>
                  <a:pt x="1644180" y="434987"/>
                </a:lnTo>
                <a:lnTo>
                  <a:pt x="1649399" y="437095"/>
                </a:lnTo>
                <a:lnTo>
                  <a:pt x="1651279" y="439000"/>
                </a:lnTo>
                <a:lnTo>
                  <a:pt x="1653413" y="441147"/>
                </a:lnTo>
                <a:lnTo>
                  <a:pt x="1655254" y="447586"/>
                </a:lnTo>
                <a:lnTo>
                  <a:pt x="1657832" y="449148"/>
                </a:lnTo>
                <a:lnTo>
                  <a:pt x="1660309" y="450659"/>
                </a:lnTo>
                <a:lnTo>
                  <a:pt x="1666862" y="451599"/>
                </a:lnTo>
                <a:lnTo>
                  <a:pt x="1669427" y="450253"/>
                </a:lnTo>
                <a:lnTo>
                  <a:pt x="1672958" y="448348"/>
                </a:lnTo>
                <a:lnTo>
                  <a:pt x="1675993" y="439966"/>
                </a:lnTo>
                <a:lnTo>
                  <a:pt x="1677047" y="436105"/>
                </a:lnTo>
                <a:lnTo>
                  <a:pt x="1678317" y="431304"/>
                </a:lnTo>
                <a:lnTo>
                  <a:pt x="1678622" y="421081"/>
                </a:lnTo>
                <a:lnTo>
                  <a:pt x="1677746" y="416153"/>
                </a:lnTo>
                <a:lnTo>
                  <a:pt x="1677339" y="413778"/>
                </a:lnTo>
                <a:lnTo>
                  <a:pt x="1674355" y="409549"/>
                </a:lnTo>
                <a:lnTo>
                  <a:pt x="1674126" y="407111"/>
                </a:lnTo>
                <a:lnTo>
                  <a:pt x="1673974" y="405371"/>
                </a:lnTo>
                <a:lnTo>
                  <a:pt x="1674228" y="401320"/>
                </a:lnTo>
                <a:lnTo>
                  <a:pt x="1675561" y="400227"/>
                </a:lnTo>
                <a:lnTo>
                  <a:pt x="1676628" y="399364"/>
                </a:lnTo>
                <a:lnTo>
                  <a:pt x="1679676" y="400405"/>
                </a:lnTo>
                <a:lnTo>
                  <a:pt x="1680997" y="400227"/>
                </a:lnTo>
                <a:lnTo>
                  <a:pt x="1682724" y="400024"/>
                </a:lnTo>
                <a:lnTo>
                  <a:pt x="1686344" y="399046"/>
                </a:lnTo>
                <a:lnTo>
                  <a:pt x="1689023" y="398272"/>
                </a:lnTo>
                <a:lnTo>
                  <a:pt x="1688998" y="398856"/>
                </a:lnTo>
                <a:lnTo>
                  <a:pt x="1689061" y="399402"/>
                </a:lnTo>
                <a:lnTo>
                  <a:pt x="1689188" y="399859"/>
                </a:lnTo>
                <a:lnTo>
                  <a:pt x="1690001" y="403059"/>
                </a:lnTo>
                <a:lnTo>
                  <a:pt x="1695348" y="407657"/>
                </a:lnTo>
                <a:lnTo>
                  <a:pt x="1696974" y="4105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6299800" y="2711351"/>
            <a:ext cx="686986" cy="243915"/>
          </a:xfrm>
          <a:custGeom>
            <a:avLst/>
            <a:gdLst/>
            <a:ahLst/>
            <a:cxnLst/>
            <a:rect l="l" t="t" r="r" b="b"/>
            <a:pathLst>
              <a:path w="1007579" h="357742">
                <a:moveTo>
                  <a:pt x="3644" y="276377"/>
                </a:moveTo>
                <a:lnTo>
                  <a:pt x="2247" y="280009"/>
                </a:lnTo>
                <a:lnTo>
                  <a:pt x="647" y="287718"/>
                </a:lnTo>
                <a:lnTo>
                  <a:pt x="228" y="291604"/>
                </a:lnTo>
                <a:lnTo>
                  <a:pt x="0" y="293852"/>
                </a:lnTo>
                <a:lnTo>
                  <a:pt x="2552" y="295262"/>
                </a:lnTo>
                <a:lnTo>
                  <a:pt x="6578" y="296862"/>
                </a:lnTo>
                <a:lnTo>
                  <a:pt x="11290" y="298081"/>
                </a:lnTo>
                <a:lnTo>
                  <a:pt x="21323" y="295948"/>
                </a:lnTo>
                <a:lnTo>
                  <a:pt x="26136" y="296862"/>
                </a:lnTo>
                <a:lnTo>
                  <a:pt x="29908" y="297561"/>
                </a:lnTo>
                <a:lnTo>
                  <a:pt x="38074" y="299440"/>
                </a:lnTo>
                <a:lnTo>
                  <a:pt x="40449" y="302463"/>
                </a:lnTo>
                <a:lnTo>
                  <a:pt x="42633" y="305295"/>
                </a:lnTo>
                <a:lnTo>
                  <a:pt x="41567" y="313105"/>
                </a:lnTo>
                <a:lnTo>
                  <a:pt x="42240" y="316611"/>
                </a:lnTo>
                <a:lnTo>
                  <a:pt x="42837" y="319595"/>
                </a:lnTo>
                <a:lnTo>
                  <a:pt x="43421" y="326034"/>
                </a:lnTo>
                <a:lnTo>
                  <a:pt x="45351" y="328383"/>
                </a:lnTo>
                <a:lnTo>
                  <a:pt x="47866" y="331470"/>
                </a:lnTo>
                <a:lnTo>
                  <a:pt x="55981" y="333883"/>
                </a:lnTo>
                <a:lnTo>
                  <a:pt x="59651" y="335457"/>
                </a:lnTo>
                <a:lnTo>
                  <a:pt x="63030" y="336892"/>
                </a:lnTo>
                <a:lnTo>
                  <a:pt x="70243" y="338709"/>
                </a:lnTo>
                <a:lnTo>
                  <a:pt x="73418" y="340525"/>
                </a:lnTo>
                <a:lnTo>
                  <a:pt x="75717" y="341845"/>
                </a:lnTo>
                <a:lnTo>
                  <a:pt x="79095" y="346329"/>
                </a:lnTo>
                <a:lnTo>
                  <a:pt x="81572" y="347230"/>
                </a:lnTo>
                <a:lnTo>
                  <a:pt x="84518" y="348272"/>
                </a:lnTo>
                <a:lnTo>
                  <a:pt x="91211" y="348462"/>
                </a:lnTo>
                <a:lnTo>
                  <a:pt x="94081" y="347230"/>
                </a:lnTo>
                <a:lnTo>
                  <a:pt x="96939" y="345986"/>
                </a:lnTo>
                <a:lnTo>
                  <a:pt x="100202" y="340144"/>
                </a:lnTo>
                <a:lnTo>
                  <a:pt x="104647" y="336448"/>
                </a:lnTo>
                <a:lnTo>
                  <a:pt x="109181" y="333400"/>
                </a:lnTo>
                <a:lnTo>
                  <a:pt x="111645" y="332384"/>
                </a:lnTo>
                <a:lnTo>
                  <a:pt x="114388" y="331254"/>
                </a:lnTo>
                <a:lnTo>
                  <a:pt x="120370" y="330682"/>
                </a:lnTo>
                <a:lnTo>
                  <a:pt x="123202" y="329831"/>
                </a:lnTo>
                <a:lnTo>
                  <a:pt x="125653" y="329107"/>
                </a:lnTo>
                <a:lnTo>
                  <a:pt x="130543" y="327355"/>
                </a:lnTo>
                <a:lnTo>
                  <a:pt x="132854" y="326199"/>
                </a:lnTo>
                <a:lnTo>
                  <a:pt x="135928" y="324688"/>
                </a:lnTo>
                <a:lnTo>
                  <a:pt x="141249" y="320167"/>
                </a:lnTo>
                <a:lnTo>
                  <a:pt x="144462" y="318960"/>
                </a:lnTo>
                <a:lnTo>
                  <a:pt x="147256" y="317906"/>
                </a:lnTo>
                <a:lnTo>
                  <a:pt x="153314" y="317360"/>
                </a:lnTo>
                <a:lnTo>
                  <a:pt x="156298" y="317144"/>
                </a:lnTo>
                <a:lnTo>
                  <a:pt x="161353" y="316763"/>
                </a:lnTo>
                <a:lnTo>
                  <a:pt x="171602" y="318071"/>
                </a:lnTo>
                <a:lnTo>
                  <a:pt x="176580" y="317144"/>
                </a:lnTo>
                <a:lnTo>
                  <a:pt x="180314" y="316471"/>
                </a:lnTo>
                <a:lnTo>
                  <a:pt x="187350" y="313245"/>
                </a:lnTo>
                <a:lnTo>
                  <a:pt x="190842" y="311721"/>
                </a:lnTo>
                <a:lnTo>
                  <a:pt x="195478" y="309676"/>
                </a:lnTo>
                <a:lnTo>
                  <a:pt x="204266" y="304609"/>
                </a:lnTo>
                <a:lnTo>
                  <a:pt x="208965" y="302768"/>
                </a:lnTo>
                <a:lnTo>
                  <a:pt x="214312" y="300672"/>
                </a:lnTo>
                <a:lnTo>
                  <a:pt x="225323" y="297294"/>
                </a:lnTo>
                <a:lnTo>
                  <a:pt x="230949" y="296265"/>
                </a:lnTo>
                <a:lnTo>
                  <a:pt x="233123" y="295879"/>
                </a:lnTo>
                <a:lnTo>
                  <a:pt x="246346" y="294161"/>
                </a:lnTo>
                <a:lnTo>
                  <a:pt x="258737" y="294081"/>
                </a:lnTo>
                <a:lnTo>
                  <a:pt x="262661" y="294652"/>
                </a:lnTo>
                <a:lnTo>
                  <a:pt x="269620" y="298983"/>
                </a:lnTo>
                <a:lnTo>
                  <a:pt x="273456" y="299872"/>
                </a:lnTo>
                <a:lnTo>
                  <a:pt x="277139" y="300723"/>
                </a:lnTo>
                <a:lnTo>
                  <a:pt x="284695" y="301078"/>
                </a:lnTo>
                <a:lnTo>
                  <a:pt x="291731" y="301104"/>
                </a:lnTo>
                <a:lnTo>
                  <a:pt x="298348" y="299250"/>
                </a:lnTo>
                <a:lnTo>
                  <a:pt x="301485" y="300113"/>
                </a:lnTo>
                <a:lnTo>
                  <a:pt x="303136" y="300570"/>
                </a:lnTo>
                <a:lnTo>
                  <a:pt x="305396" y="303644"/>
                </a:lnTo>
                <a:lnTo>
                  <a:pt x="307060" y="303974"/>
                </a:lnTo>
                <a:lnTo>
                  <a:pt x="310692" y="304711"/>
                </a:lnTo>
                <a:lnTo>
                  <a:pt x="318058" y="302094"/>
                </a:lnTo>
                <a:lnTo>
                  <a:pt x="321538" y="300837"/>
                </a:lnTo>
                <a:lnTo>
                  <a:pt x="324815" y="299669"/>
                </a:lnTo>
                <a:lnTo>
                  <a:pt x="330517" y="295363"/>
                </a:lnTo>
                <a:lnTo>
                  <a:pt x="333882" y="294551"/>
                </a:lnTo>
                <a:lnTo>
                  <a:pt x="337756" y="293636"/>
                </a:lnTo>
                <a:lnTo>
                  <a:pt x="345922" y="295351"/>
                </a:lnTo>
                <a:lnTo>
                  <a:pt x="349821" y="294551"/>
                </a:lnTo>
                <a:lnTo>
                  <a:pt x="352717" y="293979"/>
                </a:lnTo>
                <a:lnTo>
                  <a:pt x="358000" y="291160"/>
                </a:lnTo>
                <a:lnTo>
                  <a:pt x="360679" y="289979"/>
                </a:lnTo>
                <a:lnTo>
                  <a:pt x="364350" y="288353"/>
                </a:lnTo>
                <a:lnTo>
                  <a:pt x="371398" y="284518"/>
                </a:lnTo>
                <a:lnTo>
                  <a:pt x="375196" y="283197"/>
                </a:lnTo>
                <a:lnTo>
                  <a:pt x="379653" y="281647"/>
                </a:lnTo>
                <a:lnTo>
                  <a:pt x="388861" y="279412"/>
                </a:lnTo>
                <a:lnTo>
                  <a:pt x="393547" y="278866"/>
                </a:lnTo>
                <a:lnTo>
                  <a:pt x="399300" y="278180"/>
                </a:lnTo>
                <a:lnTo>
                  <a:pt x="410959" y="278523"/>
                </a:lnTo>
                <a:lnTo>
                  <a:pt x="416737" y="278866"/>
                </a:lnTo>
                <a:lnTo>
                  <a:pt x="417211" y="278893"/>
                </a:lnTo>
                <a:lnTo>
                  <a:pt x="430040" y="280138"/>
                </a:lnTo>
                <a:lnTo>
                  <a:pt x="442594" y="281749"/>
                </a:lnTo>
                <a:lnTo>
                  <a:pt x="447281" y="282397"/>
                </a:lnTo>
                <a:lnTo>
                  <a:pt x="456501" y="284543"/>
                </a:lnTo>
                <a:lnTo>
                  <a:pt x="461213" y="284886"/>
                </a:lnTo>
                <a:lnTo>
                  <a:pt x="464286" y="285115"/>
                </a:lnTo>
                <a:lnTo>
                  <a:pt x="470560" y="283832"/>
                </a:lnTo>
                <a:lnTo>
                  <a:pt x="473519" y="284657"/>
                </a:lnTo>
                <a:lnTo>
                  <a:pt x="476542" y="285470"/>
                </a:lnTo>
                <a:lnTo>
                  <a:pt x="481164" y="290309"/>
                </a:lnTo>
                <a:lnTo>
                  <a:pt x="484162" y="291172"/>
                </a:lnTo>
                <a:lnTo>
                  <a:pt x="489089" y="292608"/>
                </a:lnTo>
                <a:lnTo>
                  <a:pt x="499567" y="291655"/>
                </a:lnTo>
                <a:lnTo>
                  <a:pt x="504685" y="291414"/>
                </a:lnTo>
                <a:lnTo>
                  <a:pt x="510451" y="291147"/>
                </a:lnTo>
                <a:lnTo>
                  <a:pt x="521893" y="289471"/>
                </a:lnTo>
                <a:lnTo>
                  <a:pt x="527646" y="289001"/>
                </a:lnTo>
                <a:lnTo>
                  <a:pt x="532053" y="288645"/>
                </a:lnTo>
                <a:lnTo>
                  <a:pt x="540931" y="287324"/>
                </a:lnTo>
                <a:lnTo>
                  <a:pt x="545274" y="288036"/>
                </a:lnTo>
                <a:lnTo>
                  <a:pt x="548817" y="288607"/>
                </a:lnTo>
                <a:lnTo>
                  <a:pt x="555167" y="292265"/>
                </a:lnTo>
                <a:lnTo>
                  <a:pt x="558571" y="293344"/>
                </a:lnTo>
                <a:lnTo>
                  <a:pt x="562597" y="294614"/>
                </a:lnTo>
                <a:lnTo>
                  <a:pt x="570776" y="297218"/>
                </a:lnTo>
                <a:lnTo>
                  <a:pt x="579158" y="297205"/>
                </a:lnTo>
                <a:lnTo>
                  <a:pt x="587057" y="293827"/>
                </a:lnTo>
                <a:lnTo>
                  <a:pt x="591197" y="293344"/>
                </a:lnTo>
                <a:lnTo>
                  <a:pt x="594486" y="292950"/>
                </a:lnTo>
                <a:lnTo>
                  <a:pt x="601179" y="293585"/>
                </a:lnTo>
                <a:lnTo>
                  <a:pt x="604481" y="293344"/>
                </a:lnTo>
                <a:lnTo>
                  <a:pt x="604656" y="293331"/>
                </a:lnTo>
                <a:lnTo>
                  <a:pt x="617297" y="291547"/>
                </a:lnTo>
                <a:lnTo>
                  <a:pt x="629856" y="289725"/>
                </a:lnTo>
                <a:lnTo>
                  <a:pt x="634009" y="289369"/>
                </a:lnTo>
                <a:lnTo>
                  <a:pt x="642480" y="290296"/>
                </a:lnTo>
                <a:lnTo>
                  <a:pt x="646518" y="289242"/>
                </a:lnTo>
                <a:lnTo>
                  <a:pt x="650151" y="288277"/>
                </a:lnTo>
                <a:lnTo>
                  <a:pt x="656564" y="284149"/>
                </a:lnTo>
                <a:lnTo>
                  <a:pt x="659803" y="282232"/>
                </a:lnTo>
                <a:lnTo>
                  <a:pt x="663346" y="280149"/>
                </a:lnTo>
                <a:lnTo>
                  <a:pt x="669696" y="274637"/>
                </a:lnTo>
                <a:lnTo>
                  <a:pt x="673582" y="273291"/>
                </a:lnTo>
                <a:lnTo>
                  <a:pt x="677659" y="271907"/>
                </a:lnTo>
                <a:lnTo>
                  <a:pt x="696290" y="271754"/>
                </a:lnTo>
                <a:lnTo>
                  <a:pt x="707402" y="272580"/>
                </a:lnTo>
                <a:lnTo>
                  <a:pt x="712965" y="273062"/>
                </a:lnTo>
                <a:lnTo>
                  <a:pt x="716051" y="273316"/>
                </a:lnTo>
                <a:lnTo>
                  <a:pt x="722172" y="274294"/>
                </a:lnTo>
                <a:lnTo>
                  <a:pt x="725284" y="274497"/>
                </a:lnTo>
                <a:lnTo>
                  <a:pt x="728789" y="274739"/>
                </a:lnTo>
                <a:lnTo>
                  <a:pt x="742530" y="274764"/>
                </a:lnTo>
                <a:lnTo>
                  <a:pt x="749020" y="274396"/>
                </a:lnTo>
                <a:lnTo>
                  <a:pt x="752220" y="274739"/>
                </a:lnTo>
                <a:lnTo>
                  <a:pt x="756831" y="275247"/>
                </a:lnTo>
                <a:lnTo>
                  <a:pt x="766241" y="276567"/>
                </a:lnTo>
                <a:lnTo>
                  <a:pt x="770331" y="278726"/>
                </a:lnTo>
                <a:lnTo>
                  <a:pt x="772297" y="279919"/>
                </a:lnTo>
                <a:lnTo>
                  <a:pt x="782371" y="288727"/>
                </a:lnTo>
                <a:lnTo>
                  <a:pt x="790981" y="297954"/>
                </a:lnTo>
                <a:lnTo>
                  <a:pt x="794537" y="301891"/>
                </a:lnTo>
                <a:lnTo>
                  <a:pt x="799477" y="311734"/>
                </a:lnTo>
                <a:lnTo>
                  <a:pt x="803681" y="314972"/>
                </a:lnTo>
                <a:lnTo>
                  <a:pt x="805776" y="316585"/>
                </a:lnTo>
                <a:lnTo>
                  <a:pt x="810882" y="318414"/>
                </a:lnTo>
                <a:lnTo>
                  <a:pt x="813473" y="318960"/>
                </a:lnTo>
                <a:lnTo>
                  <a:pt x="817029" y="319697"/>
                </a:lnTo>
                <a:lnTo>
                  <a:pt x="824458" y="318401"/>
                </a:lnTo>
                <a:lnTo>
                  <a:pt x="827976" y="319316"/>
                </a:lnTo>
                <a:lnTo>
                  <a:pt x="832840" y="320586"/>
                </a:lnTo>
                <a:lnTo>
                  <a:pt x="842365" y="325005"/>
                </a:lnTo>
                <a:lnTo>
                  <a:pt x="845731" y="328739"/>
                </a:lnTo>
                <a:lnTo>
                  <a:pt x="848017" y="331292"/>
                </a:lnTo>
                <a:lnTo>
                  <a:pt x="849172" y="338416"/>
                </a:lnTo>
                <a:lnTo>
                  <a:pt x="850798" y="341426"/>
                </a:lnTo>
                <a:lnTo>
                  <a:pt x="852309" y="344233"/>
                </a:lnTo>
                <a:lnTo>
                  <a:pt x="855408" y="350139"/>
                </a:lnTo>
                <a:lnTo>
                  <a:pt x="858037" y="351942"/>
                </a:lnTo>
                <a:lnTo>
                  <a:pt x="860742" y="353758"/>
                </a:lnTo>
                <a:lnTo>
                  <a:pt x="867498" y="354571"/>
                </a:lnTo>
                <a:lnTo>
                  <a:pt x="870737" y="354838"/>
                </a:lnTo>
                <a:lnTo>
                  <a:pt x="873988" y="355117"/>
                </a:lnTo>
                <a:lnTo>
                  <a:pt x="887983" y="354190"/>
                </a:lnTo>
                <a:lnTo>
                  <a:pt x="891311" y="354037"/>
                </a:lnTo>
                <a:lnTo>
                  <a:pt x="894575" y="354088"/>
                </a:lnTo>
                <a:lnTo>
                  <a:pt x="901928" y="355739"/>
                </a:lnTo>
                <a:lnTo>
                  <a:pt x="905167" y="356285"/>
                </a:lnTo>
                <a:lnTo>
                  <a:pt x="918294" y="357625"/>
                </a:lnTo>
                <a:lnTo>
                  <a:pt x="931646" y="357742"/>
                </a:lnTo>
                <a:lnTo>
                  <a:pt x="943038" y="357009"/>
                </a:lnTo>
                <a:lnTo>
                  <a:pt x="962238" y="354707"/>
                </a:lnTo>
                <a:lnTo>
                  <a:pt x="974813" y="351738"/>
                </a:lnTo>
                <a:lnTo>
                  <a:pt x="988517" y="346316"/>
                </a:lnTo>
                <a:lnTo>
                  <a:pt x="1000897" y="337351"/>
                </a:lnTo>
                <a:lnTo>
                  <a:pt x="1007579" y="328980"/>
                </a:lnTo>
                <a:lnTo>
                  <a:pt x="776731" y="40627"/>
                </a:lnTo>
                <a:lnTo>
                  <a:pt x="768553" y="37045"/>
                </a:lnTo>
                <a:lnTo>
                  <a:pt x="765619" y="36525"/>
                </a:lnTo>
                <a:lnTo>
                  <a:pt x="761276" y="35737"/>
                </a:lnTo>
                <a:lnTo>
                  <a:pt x="752373" y="36004"/>
                </a:lnTo>
                <a:lnTo>
                  <a:pt x="748004" y="36525"/>
                </a:lnTo>
                <a:lnTo>
                  <a:pt x="745401" y="36817"/>
                </a:lnTo>
                <a:lnTo>
                  <a:pt x="740219" y="37884"/>
                </a:lnTo>
                <a:lnTo>
                  <a:pt x="737857" y="38938"/>
                </a:lnTo>
                <a:lnTo>
                  <a:pt x="734987" y="40208"/>
                </a:lnTo>
                <a:lnTo>
                  <a:pt x="730415" y="44881"/>
                </a:lnTo>
                <a:lnTo>
                  <a:pt x="727443" y="45935"/>
                </a:lnTo>
                <a:lnTo>
                  <a:pt x="723925" y="47205"/>
                </a:lnTo>
                <a:lnTo>
                  <a:pt x="716203" y="47955"/>
                </a:lnTo>
                <a:lnTo>
                  <a:pt x="712495" y="47383"/>
                </a:lnTo>
                <a:lnTo>
                  <a:pt x="707745" y="46659"/>
                </a:lnTo>
                <a:lnTo>
                  <a:pt x="699338" y="41503"/>
                </a:lnTo>
                <a:lnTo>
                  <a:pt x="694842" y="39903"/>
                </a:lnTo>
                <a:lnTo>
                  <a:pt x="680942" y="35477"/>
                </a:lnTo>
                <a:lnTo>
                  <a:pt x="668731" y="32410"/>
                </a:lnTo>
                <a:lnTo>
                  <a:pt x="665530" y="31838"/>
                </a:lnTo>
                <a:lnTo>
                  <a:pt x="658825" y="32410"/>
                </a:lnTo>
                <a:lnTo>
                  <a:pt x="655701" y="31432"/>
                </a:lnTo>
                <a:lnTo>
                  <a:pt x="652500" y="30441"/>
                </a:lnTo>
                <a:lnTo>
                  <a:pt x="646658" y="26847"/>
                </a:lnTo>
                <a:lnTo>
                  <a:pt x="644105" y="24676"/>
                </a:lnTo>
                <a:lnTo>
                  <a:pt x="641121" y="22136"/>
                </a:lnTo>
                <a:lnTo>
                  <a:pt x="637260" y="15036"/>
                </a:lnTo>
                <a:lnTo>
                  <a:pt x="634199" y="12598"/>
                </a:lnTo>
                <a:lnTo>
                  <a:pt x="631355" y="10312"/>
                </a:lnTo>
                <a:lnTo>
                  <a:pt x="624649" y="7073"/>
                </a:lnTo>
                <a:lnTo>
                  <a:pt x="621156" y="6070"/>
                </a:lnTo>
                <a:lnTo>
                  <a:pt x="615607" y="4470"/>
                </a:lnTo>
                <a:lnTo>
                  <a:pt x="603910" y="4673"/>
                </a:lnTo>
                <a:lnTo>
                  <a:pt x="598208" y="3886"/>
                </a:lnTo>
                <a:lnTo>
                  <a:pt x="592721" y="3162"/>
                </a:lnTo>
                <a:lnTo>
                  <a:pt x="581952" y="76"/>
                </a:lnTo>
                <a:lnTo>
                  <a:pt x="571792" y="0"/>
                </a:lnTo>
                <a:lnTo>
                  <a:pt x="562698" y="2298"/>
                </a:lnTo>
                <a:lnTo>
                  <a:pt x="558101" y="2933"/>
                </a:lnTo>
                <a:lnTo>
                  <a:pt x="553338" y="3581"/>
                </a:lnTo>
                <a:lnTo>
                  <a:pt x="543788" y="4724"/>
                </a:lnTo>
                <a:lnTo>
                  <a:pt x="539000" y="5105"/>
                </a:lnTo>
                <a:lnTo>
                  <a:pt x="535381" y="5410"/>
                </a:lnTo>
                <a:lnTo>
                  <a:pt x="527977" y="4876"/>
                </a:lnTo>
                <a:lnTo>
                  <a:pt x="524509" y="5842"/>
                </a:lnTo>
                <a:lnTo>
                  <a:pt x="520738" y="6870"/>
                </a:lnTo>
                <a:lnTo>
                  <a:pt x="513841" y="10795"/>
                </a:lnTo>
                <a:lnTo>
                  <a:pt x="510679" y="13081"/>
                </a:lnTo>
                <a:lnTo>
                  <a:pt x="507822" y="15138"/>
                </a:lnTo>
                <a:lnTo>
                  <a:pt x="503631" y="21183"/>
                </a:lnTo>
                <a:lnTo>
                  <a:pt x="500532" y="22860"/>
                </a:lnTo>
                <a:lnTo>
                  <a:pt x="498449" y="24003"/>
                </a:lnTo>
                <a:lnTo>
                  <a:pt x="493483" y="24130"/>
                </a:lnTo>
                <a:lnTo>
                  <a:pt x="491286" y="25044"/>
                </a:lnTo>
                <a:lnTo>
                  <a:pt x="487083" y="26784"/>
                </a:lnTo>
                <a:lnTo>
                  <a:pt x="480148" y="33096"/>
                </a:lnTo>
                <a:lnTo>
                  <a:pt x="475881" y="34645"/>
                </a:lnTo>
                <a:lnTo>
                  <a:pt x="471589" y="36195"/>
                </a:lnTo>
                <a:lnTo>
                  <a:pt x="462330" y="37198"/>
                </a:lnTo>
                <a:lnTo>
                  <a:pt x="454101" y="37160"/>
                </a:lnTo>
                <a:lnTo>
                  <a:pt x="446633" y="36461"/>
                </a:lnTo>
                <a:lnTo>
                  <a:pt x="443255" y="35001"/>
                </a:lnTo>
                <a:lnTo>
                  <a:pt x="441312" y="34163"/>
                </a:lnTo>
                <a:lnTo>
                  <a:pt x="438073" y="31267"/>
                </a:lnTo>
                <a:lnTo>
                  <a:pt x="434898" y="28092"/>
                </a:lnTo>
                <a:lnTo>
                  <a:pt x="432815" y="23495"/>
                </a:lnTo>
                <a:lnTo>
                  <a:pt x="428967" y="21297"/>
                </a:lnTo>
                <a:lnTo>
                  <a:pt x="424649" y="21056"/>
                </a:lnTo>
                <a:lnTo>
                  <a:pt x="422617" y="21247"/>
                </a:lnTo>
                <a:lnTo>
                  <a:pt x="419912" y="21463"/>
                </a:lnTo>
                <a:lnTo>
                  <a:pt x="414972" y="24168"/>
                </a:lnTo>
                <a:lnTo>
                  <a:pt x="412280" y="24498"/>
                </a:lnTo>
                <a:lnTo>
                  <a:pt x="406742" y="25171"/>
                </a:lnTo>
                <a:lnTo>
                  <a:pt x="395579" y="23012"/>
                </a:lnTo>
                <a:lnTo>
                  <a:pt x="383895" y="23075"/>
                </a:lnTo>
                <a:lnTo>
                  <a:pt x="371767" y="24333"/>
                </a:lnTo>
                <a:lnTo>
                  <a:pt x="365709" y="24866"/>
                </a:lnTo>
                <a:lnTo>
                  <a:pt x="362267" y="25171"/>
                </a:lnTo>
                <a:lnTo>
                  <a:pt x="355371" y="26657"/>
                </a:lnTo>
                <a:lnTo>
                  <a:pt x="351942" y="26301"/>
                </a:lnTo>
                <a:lnTo>
                  <a:pt x="348475" y="25971"/>
                </a:lnTo>
                <a:lnTo>
                  <a:pt x="342176" y="22212"/>
                </a:lnTo>
                <a:lnTo>
                  <a:pt x="336816" y="22098"/>
                </a:lnTo>
                <a:lnTo>
                  <a:pt x="333336" y="23990"/>
                </a:lnTo>
                <a:lnTo>
                  <a:pt x="331469" y="24130"/>
                </a:lnTo>
                <a:lnTo>
                  <a:pt x="328688" y="24358"/>
                </a:lnTo>
                <a:lnTo>
                  <a:pt x="323100" y="23507"/>
                </a:lnTo>
                <a:lnTo>
                  <a:pt x="320395" y="22860"/>
                </a:lnTo>
                <a:lnTo>
                  <a:pt x="317969" y="22301"/>
                </a:lnTo>
                <a:lnTo>
                  <a:pt x="313474" y="19735"/>
                </a:lnTo>
                <a:lnTo>
                  <a:pt x="310972" y="19418"/>
                </a:lnTo>
                <a:lnTo>
                  <a:pt x="305841" y="18770"/>
                </a:lnTo>
                <a:lnTo>
                  <a:pt x="295478" y="20802"/>
                </a:lnTo>
                <a:lnTo>
                  <a:pt x="290334" y="21412"/>
                </a:lnTo>
                <a:lnTo>
                  <a:pt x="288378" y="21653"/>
                </a:lnTo>
                <a:lnTo>
                  <a:pt x="284429" y="23012"/>
                </a:lnTo>
                <a:lnTo>
                  <a:pt x="282536" y="22504"/>
                </a:lnTo>
                <a:lnTo>
                  <a:pt x="279107" y="21590"/>
                </a:lnTo>
                <a:lnTo>
                  <a:pt x="274662" y="14960"/>
                </a:lnTo>
                <a:lnTo>
                  <a:pt x="271310" y="13817"/>
                </a:lnTo>
                <a:lnTo>
                  <a:pt x="267093" y="12369"/>
                </a:lnTo>
                <a:lnTo>
                  <a:pt x="257733" y="12319"/>
                </a:lnTo>
                <a:lnTo>
                  <a:pt x="253542" y="13817"/>
                </a:lnTo>
                <a:lnTo>
                  <a:pt x="251294" y="14592"/>
                </a:lnTo>
                <a:lnTo>
                  <a:pt x="248411" y="19202"/>
                </a:lnTo>
                <a:lnTo>
                  <a:pt x="243649" y="20408"/>
                </a:lnTo>
                <a:lnTo>
                  <a:pt x="238518" y="18872"/>
                </a:lnTo>
                <a:lnTo>
                  <a:pt x="236143" y="17983"/>
                </a:lnTo>
                <a:lnTo>
                  <a:pt x="232879" y="16725"/>
                </a:lnTo>
                <a:lnTo>
                  <a:pt x="227583" y="11544"/>
                </a:lnTo>
                <a:lnTo>
                  <a:pt x="224180" y="10731"/>
                </a:lnTo>
                <a:lnTo>
                  <a:pt x="220167" y="9740"/>
                </a:lnTo>
                <a:lnTo>
                  <a:pt x="211505" y="10198"/>
                </a:lnTo>
                <a:lnTo>
                  <a:pt x="207683" y="11811"/>
                </a:lnTo>
                <a:lnTo>
                  <a:pt x="204038" y="13360"/>
                </a:lnTo>
                <a:lnTo>
                  <a:pt x="199504" y="20764"/>
                </a:lnTo>
                <a:lnTo>
                  <a:pt x="195922" y="22504"/>
                </a:lnTo>
                <a:lnTo>
                  <a:pt x="193425" y="23490"/>
                </a:lnTo>
                <a:lnTo>
                  <a:pt x="180212" y="26039"/>
                </a:lnTo>
                <a:lnTo>
                  <a:pt x="167652" y="27216"/>
                </a:lnTo>
                <a:lnTo>
                  <a:pt x="164134" y="27520"/>
                </a:lnTo>
                <a:lnTo>
                  <a:pt x="158762" y="27800"/>
                </a:lnTo>
                <a:lnTo>
                  <a:pt x="153441" y="27863"/>
                </a:lnTo>
                <a:lnTo>
                  <a:pt x="151803" y="32575"/>
                </a:lnTo>
                <a:lnTo>
                  <a:pt x="148031" y="43307"/>
                </a:lnTo>
                <a:lnTo>
                  <a:pt x="146443" y="47510"/>
                </a:lnTo>
                <a:lnTo>
                  <a:pt x="145366" y="50355"/>
                </a:lnTo>
                <a:lnTo>
                  <a:pt x="140442" y="62944"/>
                </a:lnTo>
                <a:lnTo>
                  <a:pt x="135750" y="74510"/>
                </a:lnTo>
                <a:lnTo>
                  <a:pt x="134162" y="78359"/>
                </a:lnTo>
                <a:lnTo>
                  <a:pt x="130200" y="85750"/>
                </a:lnTo>
                <a:lnTo>
                  <a:pt x="129057" y="89725"/>
                </a:lnTo>
                <a:lnTo>
                  <a:pt x="127406" y="95364"/>
                </a:lnTo>
                <a:lnTo>
                  <a:pt x="128231" y="107670"/>
                </a:lnTo>
                <a:lnTo>
                  <a:pt x="125615" y="112928"/>
                </a:lnTo>
                <a:lnTo>
                  <a:pt x="123418" y="117309"/>
                </a:lnTo>
                <a:lnTo>
                  <a:pt x="114528" y="122783"/>
                </a:lnTo>
                <a:lnTo>
                  <a:pt x="111836" y="126873"/>
                </a:lnTo>
                <a:lnTo>
                  <a:pt x="109092" y="131076"/>
                </a:lnTo>
                <a:lnTo>
                  <a:pt x="106718" y="141071"/>
                </a:lnTo>
                <a:lnTo>
                  <a:pt x="104406" y="145554"/>
                </a:lnTo>
                <a:lnTo>
                  <a:pt x="102412" y="149415"/>
                </a:lnTo>
                <a:lnTo>
                  <a:pt x="96342" y="156083"/>
                </a:lnTo>
                <a:lnTo>
                  <a:pt x="94970" y="160210"/>
                </a:lnTo>
                <a:lnTo>
                  <a:pt x="93370" y="165214"/>
                </a:lnTo>
                <a:lnTo>
                  <a:pt x="94513" y="176034"/>
                </a:lnTo>
                <a:lnTo>
                  <a:pt x="93725" y="181241"/>
                </a:lnTo>
                <a:lnTo>
                  <a:pt x="92887" y="186778"/>
                </a:lnTo>
                <a:lnTo>
                  <a:pt x="91338" y="198183"/>
                </a:lnTo>
                <a:lnTo>
                  <a:pt x="88468" y="202984"/>
                </a:lnTo>
                <a:lnTo>
                  <a:pt x="86118" y="206908"/>
                </a:lnTo>
                <a:lnTo>
                  <a:pt x="78371" y="212229"/>
                </a:lnTo>
                <a:lnTo>
                  <a:pt x="74879" y="215125"/>
                </a:lnTo>
                <a:lnTo>
                  <a:pt x="72148" y="217398"/>
                </a:lnTo>
                <a:lnTo>
                  <a:pt x="67005" y="222669"/>
                </a:lnTo>
                <a:lnTo>
                  <a:pt x="63639" y="223837"/>
                </a:lnTo>
                <a:lnTo>
                  <a:pt x="61493" y="224548"/>
                </a:lnTo>
                <a:lnTo>
                  <a:pt x="56667" y="224701"/>
                </a:lnTo>
                <a:lnTo>
                  <a:pt x="52743" y="223037"/>
                </a:lnTo>
                <a:lnTo>
                  <a:pt x="50672" y="219087"/>
                </a:lnTo>
                <a:lnTo>
                  <a:pt x="47396" y="217055"/>
                </a:lnTo>
                <a:lnTo>
                  <a:pt x="43675" y="215366"/>
                </a:lnTo>
                <a:lnTo>
                  <a:pt x="39916" y="216420"/>
                </a:lnTo>
                <a:lnTo>
                  <a:pt x="37185" y="220103"/>
                </a:lnTo>
                <a:lnTo>
                  <a:pt x="36461" y="222008"/>
                </a:lnTo>
                <a:lnTo>
                  <a:pt x="35344" y="224942"/>
                </a:lnTo>
                <a:lnTo>
                  <a:pt x="37160" y="231470"/>
                </a:lnTo>
                <a:lnTo>
                  <a:pt x="36461" y="234518"/>
                </a:lnTo>
                <a:lnTo>
                  <a:pt x="35509" y="238645"/>
                </a:lnTo>
                <a:lnTo>
                  <a:pt x="31699" y="246443"/>
                </a:lnTo>
                <a:lnTo>
                  <a:pt x="29019" y="249745"/>
                </a:lnTo>
                <a:lnTo>
                  <a:pt x="25374" y="254215"/>
                </a:lnTo>
                <a:lnTo>
                  <a:pt x="14516" y="259499"/>
                </a:lnTo>
                <a:lnTo>
                  <a:pt x="10731" y="263867"/>
                </a:lnTo>
                <a:lnTo>
                  <a:pt x="8381" y="266573"/>
                </a:lnTo>
                <a:lnTo>
                  <a:pt x="4952" y="273037"/>
                </a:lnTo>
                <a:lnTo>
                  <a:pt x="3644" y="276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6299800" y="2711351"/>
            <a:ext cx="687012" cy="243915"/>
          </a:xfrm>
          <a:custGeom>
            <a:avLst/>
            <a:gdLst/>
            <a:ahLst/>
            <a:cxnLst/>
            <a:rect l="l" t="t" r="r" b="b"/>
            <a:pathLst>
              <a:path w="1007618" h="357742">
                <a:moveTo>
                  <a:pt x="889126" y="354126"/>
                </a:moveTo>
                <a:lnTo>
                  <a:pt x="887983" y="354190"/>
                </a:lnTo>
                <a:lnTo>
                  <a:pt x="873988" y="355117"/>
                </a:lnTo>
                <a:lnTo>
                  <a:pt x="870737" y="354838"/>
                </a:lnTo>
                <a:lnTo>
                  <a:pt x="867498" y="354571"/>
                </a:lnTo>
                <a:lnTo>
                  <a:pt x="860742" y="353758"/>
                </a:lnTo>
                <a:lnTo>
                  <a:pt x="858037" y="351942"/>
                </a:lnTo>
                <a:lnTo>
                  <a:pt x="855408" y="350139"/>
                </a:lnTo>
                <a:lnTo>
                  <a:pt x="852309" y="344233"/>
                </a:lnTo>
                <a:lnTo>
                  <a:pt x="850798" y="341426"/>
                </a:lnTo>
                <a:lnTo>
                  <a:pt x="849172" y="338416"/>
                </a:lnTo>
                <a:lnTo>
                  <a:pt x="848017" y="331292"/>
                </a:lnTo>
                <a:lnTo>
                  <a:pt x="845731" y="328739"/>
                </a:lnTo>
                <a:lnTo>
                  <a:pt x="842365" y="325005"/>
                </a:lnTo>
                <a:lnTo>
                  <a:pt x="832840" y="320586"/>
                </a:lnTo>
                <a:lnTo>
                  <a:pt x="827976" y="319316"/>
                </a:lnTo>
                <a:lnTo>
                  <a:pt x="824458" y="318401"/>
                </a:lnTo>
                <a:lnTo>
                  <a:pt x="817029" y="319697"/>
                </a:lnTo>
                <a:lnTo>
                  <a:pt x="813473" y="318960"/>
                </a:lnTo>
                <a:lnTo>
                  <a:pt x="810882" y="318414"/>
                </a:lnTo>
                <a:lnTo>
                  <a:pt x="805776" y="316585"/>
                </a:lnTo>
                <a:lnTo>
                  <a:pt x="803681" y="314972"/>
                </a:lnTo>
                <a:lnTo>
                  <a:pt x="799477" y="311734"/>
                </a:lnTo>
                <a:lnTo>
                  <a:pt x="794537" y="301891"/>
                </a:lnTo>
                <a:lnTo>
                  <a:pt x="790981" y="297954"/>
                </a:lnTo>
                <a:lnTo>
                  <a:pt x="782371" y="288727"/>
                </a:lnTo>
                <a:lnTo>
                  <a:pt x="772297" y="279919"/>
                </a:lnTo>
                <a:lnTo>
                  <a:pt x="770331" y="278726"/>
                </a:lnTo>
                <a:lnTo>
                  <a:pt x="766241" y="276567"/>
                </a:lnTo>
                <a:lnTo>
                  <a:pt x="756831" y="275247"/>
                </a:lnTo>
                <a:lnTo>
                  <a:pt x="752220" y="274739"/>
                </a:lnTo>
                <a:lnTo>
                  <a:pt x="749020" y="274396"/>
                </a:lnTo>
                <a:lnTo>
                  <a:pt x="742530" y="274764"/>
                </a:lnTo>
                <a:lnTo>
                  <a:pt x="739305" y="274739"/>
                </a:lnTo>
                <a:lnTo>
                  <a:pt x="735799" y="274713"/>
                </a:lnTo>
                <a:lnTo>
                  <a:pt x="728789" y="274739"/>
                </a:lnTo>
                <a:lnTo>
                  <a:pt x="725284" y="274497"/>
                </a:lnTo>
                <a:lnTo>
                  <a:pt x="722172" y="274294"/>
                </a:lnTo>
                <a:lnTo>
                  <a:pt x="716051" y="273316"/>
                </a:lnTo>
                <a:lnTo>
                  <a:pt x="712965" y="273062"/>
                </a:lnTo>
                <a:lnTo>
                  <a:pt x="707402" y="272580"/>
                </a:lnTo>
                <a:lnTo>
                  <a:pt x="696290" y="271754"/>
                </a:lnTo>
                <a:lnTo>
                  <a:pt x="690740" y="271843"/>
                </a:lnTo>
                <a:lnTo>
                  <a:pt x="686434" y="271907"/>
                </a:lnTo>
                <a:lnTo>
                  <a:pt x="677659" y="271907"/>
                </a:lnTo>
                <a:lnTo>
                  <a:pt x="673582" y="273291"/>
                </a:lnTo>
                <a:lnTo>
                  <a:pt x="669696" y="274637"/>
                </a:lnTo>
                <a:lnTo>
                  <a:pt x="663346" y="280149"/>
                </a:lnTo>
                <a:lnTo>
                  <a:pt x="659803" y="282232"/>
                </a:lnTo>
                <a:lnTo>
                  <a:pt x="656564" y="284149"/>
                </a:lnTo>
                <a:lnTo>
                  <a:pt x="650151" y="288277"/>
                </a:lnTo>
                <a:lnTo>
                  <a:pt x="646518" y="289242"/>
                </a:lnTo>
                <a:lnTo>
                  <a:pt x="642480" y="290296"/>
                </a:lnTo>
                <a:lnTo>
                  <a:pt x="634009" y="289369"/>
                </a:lnTo>
                <a:lnTo>
                  <a:pt x="629856" y="289725"/>
                </a:lnTo>
                <a:lnTo>
                  <a:pt x="617297" y="291547"/>
                </a:lnTo>
                <a:lnTo>
                  <a:pt x="604656" y="293331"/>
                </a:lnTo>
                <a:lnTo>
                  <a:pt x="604481" y="293344"/>
                </a:lnTo>
                <a:lnTo>
                  <a:pt x="601179" y="293585"/>
                </a:lnTo>
                <a:lnTo>
                  <a:pt x="594486" y="292950"/>
                </a:lnTo>
                <a:lnTo>
                  <a:pt x="591197" y="293344"/>
                </a:lnTo>
                <a:lnTo>
                  <a:pt x="587057" y="293827"/>
                </a:lnTo>
                <a:lnTo>
                  <a:pt x="579158" y="297205"/>
                </a:lnTo>
                <a:lnTo>
                  <a:pt x="574992" y="297205"/>
                </a:lnTo>
                <a:lnTo>
                  <a:pt x="570776" y="297218"/>
                </a:lnTo>
                <a:lnTo>
                  <a:pt x="562597" y="294614"/>
                </a:lnTo>
                <a:lnTo>
                  <a:pt x="558571" y="293344"/>
                </a:lnTo>
                <a:lnTo>
                  <a:pt x="555167" y="292265"/>
                </a:lnTo>
                <a:lnTo>
                  <a:pt x="548817" y="288607"/>
                </a:lnTo>
                <a:lnTo>
                  <a:pt x="545274" y="288036"/>
                </a:lnTo>
                <a:lnTo>
                  <a:pt x="540931" y="287324"/>
                </a:lnTo>
                <a:lnTo>
                  <a:pt x="532053" y="288645"/>
                </a:lnTo>
                <a:lnTo>
                  <a:pt x="527646" y="289001"/>
                </a:lnTo>
                <a:lnTo>
                  <a:pt x="521893" y="289471"/>
                </a:lnTo>
                <a:lnTo>
                  <a:pt x="510451" y="291147"/>
                </a:lnTo>
                <a:lnTo>
                  <a:pt x="504685" y="291414"/>
                </a:lnTo>
                <a:lnTo>
                  <a:pt x="499567" y="291655"/>
                </a:lnTo>
                <a:lnTo>
                  <a:pt x="489089" y="292608"/>
                </a:lnTo>
                <a:lnTo>
                  <a:pt x="484162" y="291172"/>
                </a:lnTo>
                <a:lnTo>
                  <a:pt x="481164" y="290309"/>
                </a:lnTo>
                <a:lnTo>
                  <a:pt x="476542" y="285470"/>
                </a:lnTo>
                <a:lnTo>
                  <a:pt x="473519" y="284657"/>
                </a:lnTo>
                <a:lnTo>
                  <a:pt x="470560" y="283832"/>
                </a:lnTo>
                <a:lnTo>
                  <a:pt x="464286" y="285115"/>
                </a:lnTo>
                <a:lnTo>
                  <a:pt x="461213" y="284886"/>
                </a:lnTo>
                <a:lnTo>
                  <a:pt x="456501" y="284543"/>
                </a:lnTo>
                <a:lnTo>
                  <a:pt x="447281" y="282397"/>
                </a:lnTo>
                <a:lnTo>
                  <a:pt x="442594" y="281749"/>
                </a:lnTo>
                <a:lnTo>
                  <a:pt x="430040" y="280138"/>
                </a:lnTo>
                <a:lnTo>
                  <a:pt x="417211" y="278893"/>
                </a:lnTo>
                <a:lnTo>
                  <a:pt x="416737" y="278866"/>
                </a:lnTo>
                <a:lnTo>
                  <a:pt x="410959" y="278523"/>
                </a:lnTo>
                <a:lnTo>
                  <a:pt x="399300" y="278180"/>
                </a:lnTo>
                <a:lnTo>
                  <a:pt x="393547" y="278866"/>
                </a:lnTo>
                <a:lnTo>
                  <a:pt x="388861" y="279412"/>
                </a:lnTo>
                <a:lnTo>
                  <a:pt x="379653" y="281647"/>
                </a:lnTo>
                <a:lnTo>
                  <a:pt x="375196" y="283197"/>
                </a:lnTo>
                <a:lnTo>
                  <a:pt x="371398" y="284518"/>
                </a:lnTo>
                <a:lnTo>
                  <a:pt x="364350" y="288353"/>
                </a:lnTo>
                <a:lnTo>
                  <a:pt x="360679" y="289979"/>
                </a:lnTo>
                <a:lnTo>
                  <a:pt x="358000" y="291160"/>
                </a:lnTo>
                <a:lnTo>
                  <a:pt x="352717" y="293979"/>
                </a:lnTo>
                <a:lnTo>
                  <a:pt x="349821" y="294551"/>
                </a:lnTo>
                <a:lnTo>
                  <a:pt x="345922" y="295351"/>
                </a:lnTo>
                <a:lnTo>
                  <a:pt x="337756" y="293636"/>
                </a:lnTo>
                <a:lnTo>
                  <a:pt x="333882" y="294551"/>
                </a:lnTo>
                <a:lnTo>
                  <a:pt x="330517" y="295363"/>
                </a:lnTo>
                <a:lnTo>
                  <a:pt x="324815" y="299669"/>
                </a:lnTo>
                <a:lnTo>
                  <a:pt x="321538" y="300837"/>
                </a:lnTo>
                <a:lnTo>
                  <a:pt x="318058" y="302094"/>
                </a:lnTo>
                <a:lnTo>
                  <a:pt x="310692" y="304711"/>
                </a:lnTo>
                <a:lnTo>
                  <a:pt x="307060" y="303974"/>
                </a:lnTo>
                <a:lnTo>
                  <a:pt x="305396" y="303644"/>
                </a:lnTo>
                <a:lnTo>
                  <a:pt x="303136" y="300570"/>
                </a:lnTo>
                <a:lnTo>
                  <a:pt x="301485" y="300113"/>
                </a:lnTo>
                <a:lnTo>
                  <a:pt x="298348" y="299250"/>
                </a:lnTo>
                <a:lnTo>
                  <a:pt x="291731" y="301104"/>
                </a:lnTo>
                <a:lnTo>
                  <a:pt x="288455" y="301091"/>
                </a:lnTo>
                <a:lnTo>
                  <a:pt x="284695" y="301078"/>
                </a:lnTo>
                <a:lnTo>
                  <a:pt x="277139" y="300723"/>
                </a:lnTo>
                <a:lnTo>
                  <a:pt x="273456" y="299872"/>
                </a:lnTo>
                <a:lnTo>
                  <a:pt x="269620" y="298983"/>
                </a:lnTo>
                <a:lnTo>
                  <a:pt x="262661" y="294652"/>
                </a:lnTo>
                <a:lnTo>
                  <a:pt x="258737" y="294081"/>
                </a:lnTo>
                <a:lnTo>
                  <a:pt x="246346" y="294161"/>
                </a:lnTo>
                <a:lnTo>
                  <a:pt x="233123" y="295879"/>
                </a:lnTo>
                <a:lnTo>
                  <a:pt x="230949" y="296265"/>
                </a:lnTo>
                <a:lnTo>
                  <a:pt x="225323" y="297294"/>
                </a:lnTo>
                <a:lnTo>
                  <a:pt x="214312" y="300672"/>
                </a:lnTo>
                <a:lnTo>
                  <a:pt x="208965" y="302768"/>
                </a:lnTo>
                <a:lnTo>
                  <a:pt x="204266" y="304609"/>
                </a:lnTo>
                <a:lnTo>
                  <a:pt x="195478" y="309676"/>
                </a:lnTo>
                <a:lnTo>
                  <a:pt x="190842" y="311721"/>
                </a:lnTo>
                <a:lnTo>
                  <a:pt x="187350" y="313245"/>
                </a:lnTo>
                <a:lnTo>
                  <a:pt x="180314" y="316471"/>
                </a:lnTo>
                <a:lnTo>
                  <a:pt x="176580" y="317144"/>
                </a:lnTo>
                <a:lnTo>
                  <a:pt x="171602" y="318071"/>
                </a:lnTo>
                <a:lnTo>
                  <a:pt x="161353" y="316763"/>
                </a:lnTo>
                <a:lnTo>
                  <a:pt x="156298" y="317144"/>
                </a:lnTo>
                <a:lnTo>
                  <a:pt x="153314" y="317360"/>
                </a:lnTo>
                <a:lnTo>
                  <a:pt x="147256" y="317906"/>
                </a:lnTo>
                <a:lnTo>
                  <a:pt x="144462" y="318960"/>
                </a:lnTo>
                <a:lnTo>
                  <a:pt x="141249" y="320167"/>
                </a:lnTo>
                <a:lnTo>
                  <a:pt x="135928" y="324688"/>
                </a:lnTo>
                <a:lnTo>
                  <a:pt x="132854" y="326199"/>
                </a:lnTo>
                <a:lnTo>
                  <a:pt x="130543" y="327355"/>
                </a:lnTo>
                <a:lnTo>
                  <a:pt x="125653" y="329107"/>
                </a:lnTo>
                <a:lnTo>
                  <a:pt x="123202" y="329831"/>
                </a:lnTo>
                <a:lnTo>
                  <a:pt x="120370" y="330682"/>
                </a:lnTo>
                <a:lnTo>
                  <a:pt x="114388" y="331254"/>
                </a:lnTo>
                <a:lnTo>
                  <a:pt x="111645" y="332384"/>
                </a:lnTo>
                <a:lnTo>
                  <a:pt x="109181" y="333400"/>
                </a:lnTo>
                <a:lnTo>
                  <a:pt x="104647" y="336448"/>
                </a:lnTo>
                <a:lnTo>
                  <a:pt x="102590" y="338175"/>
                </a:lnTo>
                <a:lnTo>
                  <a:pt x="100202" y="340144"/>
                </a:lnTo>
                <a:lnTo>
                  <a:pt x="96939" y="345986"/>
                </a:lnTo>
                <a:lnTo>
                  <a:pt x="94081" y="347230"/>
                </a:lnTo>
                <a:lnTo>
                  <a:pt x="91211" y="348462"/>
                </a:lnTo>
                <a:lnTo>
                  <a:pt x="84518" y="348272"/>
                </a:lnTo>
                <a:lnTo>
                  <a:pt x="81572" y="347230"/>
                </a:lnTo>
                <a:lnTo>
                  <a:pt x="79095" y="346329"/>
                </a:lnTo>
                <a:lnTo>
                  <a:pt x="75717" y="341845"/>
                </a:lnTo>
                <a:lnTo>
                  <a:pt x="73418" y="340525"/>
                </a:lnTo>
                <a:lnTo>
                  <a:pt x="70243" y="338709"/>
                </a:lnTo>
                <a:lnTo>
                  <a:pt x="63030" y="336892"/>
                </a:lnTo>
                <a:lnTo>
                  <a:pt x="59651" y="335457"/>
                </a:lnTo>
                <a:lnTo>
                  <a:pt x="55981" y="333883"/>
                </a:lnTo>
                <a:lnTo>
                  <a:pt x="47866" y="331470"/>
                </a:lnTo>
                <a:lnTo>
                  <a:pt x="45351" y="328383"/>
                </a:lnTo>
                <a:lnTo>
                  <a:pt x="43421" y="326034"/>
                </a:lnTo>
                <a:lnTo>
                  <a:pt x="42837" y="319595"/>
                </a:lnTo>
                <a:lnTo>
                  <a:pt x="42240" y="316611"/>
                </a:lnTo>
                <a:lnTo>
                  <a:pt x="41567" y="313105"/>
                </a:lnTo>
                <a:lnTo>
                  <a:pt x="42633" y="305295"/>
                </a:lnTo>
                <a:lnTo>
                  <a:pt x="40449" y="302463"/>
                </a:lnTo>
                <a:lnTo>
                  <a:pt x="38074" y="299440"/>
                </a:lnTo>
                <a:lnTo>
                  <a:pt x="29908" y="297561"/>
                </a:lnTo>
                <a:lnTo>
                  <a:pt x="26136" y="296862"/>
                </a:lnTo>
                <a:lnTo>
                  <a:pt x="21323" y="295948"/>
                </a:lnTo>
                <a:lnTo>
                  <a:pt x="11290" y="298081"/>
                </a:lnTo>
                <a:lnTo>
                  <a:pt x="6578" y="296862"/>
                </a:lnTo>
                <a:lnTo>
                  <a:pt x="4991" y="296430"/>
                </a:lnTo>
                <a:lnTo>
                  <a:pt x="2552" y="295262"/>
                </a:lnTo>
                <a:lnTo>
                  <a:pt x="0" y="293852"/>
                </a:lnTo>
                <a:lnTo>
                  <a:pt x="76" y="293027"/>
                </a:lnTo>
                <a:lnTo>
                  <a:pt x="139" y="292265"/>
                </a:lnTo>
                <a:lnTo>
                  <a:pt x="228" y="291604"/>
                </a:lnTo>
                <a:lnTo>
                  <a:pt x="647" y="287718"/>
                </a:lnTo>
                <a:lnTo>
                  <a:pt x="2247" y="280009"/>
                </a:lnTo>
                <a:lnTo>
                  <a:pt x="3644" y="276377"/>
                </a:lnTo>
                <a:lnTo>
                  <a:pt x="4952" y="273037"/>
                </a:lnTo>
                <a:lnTo>
                  <a:pt x="8381" y="266573"/>
                </a:lnTo>
                <a:lnTo>
                  <a:pt x="10731" y="263867"/>
                </a:lnTo>
                <a:lnTo>
                  <a:pt x="14516" y="259499"/>
                </a:lnTo>
                <a:lnTo>
                  <a:pt x="25374" y="254215"/>
                </a:lnTo>
                <a:lnTo>
                  <a:pt x="29019" y="249745"/>
                </a:lnTo>
                <a:lnTo>
                  <a:pt x="31699" y="246443"/>
                </a:lnTo>
                <a:lnTo>
                  <a:pt x="35509" y="238645"/>
                </a:lnTo>
                <a:lnTo>
                  <a:pt x="36461" y="234518"/>
                </a:lnTo>
                <a:lnTo>
                  <a:pt x="37160" y="231470"/>
                </a:lnTo>
                <a:lnTo>
                  <a:pt x="35344" y="224942"/>
                </a:lnTo>
                <a:lnTo>
                  <a:pt x="36461" y="222008"/>
                </a:lnTo>
                <a:lnTo>
                  <a:pt x="37185" y="220103"/>
                </a:lnTo>
                <a:lnTo>
                  <a:pt x="39916" y="216420"/>
                </a:lnTo>
                <a:lnTo>
                  <a:pt x="41897" y="215861"/>
                </a:lnTo>
                <a:lnTo>
                  <a:pt x="43675" y="215366"/>
                </a:lnTo>
                <a:lnTo>
                  <a:pt x="47396" y="217055"/>
                </a:lnTo>
                <a:lnTo>
                  <a:pt x="48958" y="218033"/>
                </a:lnTo>
                <a:lnTo>
                  <a:pt x="50672" y="219087"/>
                </a:lnTo>
                <a:lnTo>
                  <a:pt x="52743" y="223037"/>
                </a:lnTo>
                <a:lnTo>
                  <a:pt x="54571" y="223837"/>
                </a:lnTo>
                <a:lnTo>
                  <a:pt x="56667" y="224701"/>
                </a:lnTo>
                <a:lnTo>
                  <a:pt x="61493" y="224548"/>
                </a:lnTo>
                <a:lnTo>
                  <a:pt x="63639" y="223837"/>
                </a:lnTo>
                <a:lnTo>
                  <a:pt x="67005" y="222669"/>
                </a:lnTo>
                <a:lnTo>
                  <a:pt x="72148" y="217398"/>
                </a:lnTo>
                <a:lnTo>
                  <a:pt x="74879" y="215125"/>
                </a:lnTo>
                <a:lnTo>
                  <a:pt x="78371" y="212229"/>
                </a:lnTo>
                <a:lnTo>
                  <a:pt x="86118" y="206908"/>
                </a:lnTo>
                <a:lnTo>
                  <a:pt x="88468" y="202984"/>
                </a:lnTo>
                <a:lnTo>
                  <a:pt x="91338" y="198183"/>
                </a:lnTo>
                <a:lnTo>
                  <a:pt x="92887" y="186778"/>
                </a:lnTo>
                <a:lnTo>
                  <a:pt x="93725" y="181241"/>
                </a:lnTo>
                <a:lnTo>
                  <a:pt x="94513" y="176034"/>
                </a:lnTo>
                <a:lnTo>
                  <a:pt x="93370" y="165214"/>
                </a:lnTo>
                <a:lnTo>
                  <a:pt x="94970" y="160210"/>
                </a:lnTo>
                <a:lnTo>
                  <a:pt x="96342" y="156083"/>
                </a:lnTo>
                <a:lnTo>
                  <a:pt x="102412" y="149415"/>
                </a:lnTo>
                <a:lnTo>
                  <a:pt x="104406" y="145554"/>
                </a:lnTo>
                <a:lnTo>
                  <a:pt x="106718" y="141071"/>
                </a:lnTo>
                <a:lnTo>
                  <a:pt x="109092" y="131076"/>
                </a:lnTo>
                <a:lnTo>
                  <a:pt x="111836" y="126873"/>
                </a:lnTo>
                <a:lnTo>
                  <a:pt x="114528" y="122783"/>
                </a:lnTo>
                <a:lnTo>
                  <a:pt x="123418" y="117309"/>
                </a:lnTo>
                <a:lnTo>
                  <a:pt x="125615" y="112928"/>
                </a:lnTo>
                <a:lnTo>
                  <a:pt x="128231" y="107670"/>
                </a:lnTo>
                <a:lnTo>
                  <a:pt x="127406" y="95364"/>
                </a:lnTo>
                <a:lnTo>
                  <a:pt x="129057" y="89725"/>
                </a:lnTo>
                <a:lnTo>
                  <a:pt x="130200" y="85750"/>
                </a:lnTo>
                <a:lnTo>
                  <a:pt x="134162" y="78359"/>
                </a:lnTo>
                <a:lnTo>
                  <a:pt x="135750" y="74510"/>
                </a:lnTo>
                <a:lnTo>
                  <a:pt x="140442" y="62944"/>
                </a:lnTo>
                <a:lnTo>
                  <a:pt x="145366" y="50355"/>
                </a:lnTo>
                <a:lnTo>
                  <a:pt x="146443" y="47510"/>
                </a:lnTo>
                <a:lnTo>
                  <a:pt x="148031" y="43307"/>
                </a:lnTo>
                <a:lnTo>
                  <a:pt x="151803" y="32575"/>
                </a:lnTo>
                <a:lnTo>
                  <a:pt x="153441" y="27863"/>
                </a:lnTo>
                <a:lnTo>
                  <a:pt x="158762" y="27800"/>
                </a:lnTo>
                <a:lnTo>
                  <a:pt x="164134" y="27520"/>
                </a:lnTo>
                <a:lnTo>
                  <a:pt x="167652" y="27216"/>
                </a:lnTo>
                <a:lnTo>
                  <a:pt x="180212" y="26039"/>
                </a:lnTo>
                <a:lnTo>
                  <a:pt x="193425" y="23490"/>
                </a:lnTo>
                <a:lnTo>
                  <a:pt x="195922" y="22504"/>
                </a:lnTo>
                <a:lnTo>
                  <a:pt x="199504" y="20764"/>
                </a:lnTo>
                <a:lnTo>
                  <a:pt x="204038" y="13360"/>
                </a:lnTo>
                <a:lnTo>
                  <a:pt x="207683" y="11811"/>
                </a:lnTo>
                <a:lnTo>
                  <a:pt x="211505" y="10198"/>
                </a:lnTo>
                <a:lnTo>
                  <a:pt x="220167" y="9740"/>
                </a:lnTo>
                <a:lnTo>
                  <a:pt x="224180" y="10731"/>
                </a:lnTo>
                <a:lnTo>
                  <a:pt x="227583" y="11544"/>
                </a:lnTo>
                <a:lnTo>
                  <a:pt x="232879" y="16725"/>
                </a:lnTo>
                <a:lnTo>
                  <a:pt x="236143" y="17983"/>
                </a:lnTo>
                <a:lnTo>
                  <a:pt x="238518" y="18872"/>
                </a:lnTo>
                <a:lnTo>
                  <a:pt x="243649" y="20408"/>
                </a:lnTo>
                <a:lnTo>
                  <a:pt x="246113" y="19786"/>
                </a:lnTo>
                <a:lnTo>
                  <a:pt x="248411" y="19202"/>
                </a:lnTo>
                <a:lnTo>
                  <a:pt x="251294" y="14592"/>
                </a:lnTo>
                <a:lnTo>
                  <a:pt x="253542" y="13817"/>
                </a:lnTo>
                <a:lnTo>
                  <a:pt x="257733" y="12319"/>
                </a:lnTo>
                <a:lnTo>
                  <a:pt x="267093" y="12369"/>
                </a:lnTo>
                <a:lnTo>
                  <a:pt x="271310" y="13817"/>
                </a:lnTo>
                <a:lnTo>
                  <a:pt x="274662" y="14960"/>
                </a:lnTo>
                <a:lnTo>
                  <a:pt x="279107" y="21590"/>
                </a:lnTo>
                <a:lnTo>
                  <a:pt x="282536" y="22504"/>
                </a:lnTo>
                <a:lnTo>
                  <a:pt x="284429" y="23012"/>
                </a:lnTo>
                <a:lnTo>
                  <a:pt x="288378" y="21653"/>
                </a:lnTo>
                <a:lnTo>
                  <a:pt x="290334" y="21412"/>
                </a:lnTo>
                <a:lnTo>
                  <a:pt x="295478" y="20802"/>
                </a:lnTo>
                <a:lnTo>
                  <a:pt x="305841" y="18770"/>
                </a:lnTo>
                <a:lnTo>
                  <a:pt x="310972" y="19418"/>
                </a:lnTo>
                <a:lnTo>
                  <a:pt x="313474" y="19735"/>
                </a:lnTo>
                <a:lnTo>
                  <a:pt x="317969" y="22301"/>
                </a:lnTo>
                <a:lnTo>
                  <a:pt x="320395" y="22860"/>
                </a:lnTo>
                <a:lnTo>
                  <a:pt x="323100" y="23507"/>
                </a:lnTo>
                <a:lnTo>
                  <a:pt x="328688" y="24358"/>
                </a:lnTo>
                <a:lnTo>
                  <a:pt x="331469" y="24130"/>
                </a:lnTo>
                <a:lnTo>
                  <a:pt x="333336" y="23990"/>
                </a:lnTo>
                <a:lnTo>
                  <a:pt x="336816" y="22098"/>
                </a:lnTo>
                <a:lnTo>
                  <a:pt x="338708" y="22136"/>
                </a:lnTo>
                <a:lnTo>
                  <a:pt x="342176" y="22212"/>
                </a:lnTo>
                <a:lnTo>
                  <a:pt x="348475" y="25971"/>
                </a:lnTo>
                <a:lnTo>
                  <a:pt x="351942" y="26301"/>
                </a:lnTo>
                <a:lnTo>
                  <a:pt x="355371" y="26657"/>
                </a:lnTo>
                <a:lnTo>
                  <a:pt x="362267" y="25171"/>
                </a:lnTo>
                <a:lnTo>
                  <a:pt x="365709" y="24866"/>
                </a:lnTo>
                <a:lnTo>
                  <a:pt x="371767" y="24333"/>
                </a:lnTo>
                <a:lnTo>
                  <a:pt x="383895" y="23075"/>
                </a:lnTo>
                <a:lnTo>
                  <a:pt x="389991" y="23050"/>
                </a:lnTo>
                <a:lnTo>
                  <a:pt x="395579" y="23012"/>
                </a:lnTo>
                <a:lnTo>
                  <a:pt x="406742" y="25171"/>
                </a:lnTo>
                <a:lnTo>
                  <a:pt x="412280" y="24498"/>
                </a:lnTo>
                <a:lnTo>
                  <a:pt x="414972" y="24168"/>
                </a:lnTo>
                <a:lnTo>
                  <a:pt x="419912" y="21463"/>
                </a:lnTo>
                <a:lnTo>
                  <a:pt x="422617" y="21247"/>
                </a:lnTo>
                <a:lnTo>
                  <a:pt x="424649" y="21056"/>
                </a:lnTo>
                <a:lnTo>
                  <a:pt x="428967" y="21297"/>
                </a:lnTo>
                <a:lnTo>
                  <a:pt x="430771" y="22326"/>
                </a:lnTo>
                <a:lnTo>
                  <a:pt x="432815" y="23495"/>
                </a:lnTo>
                <a:lnTo>
                  <a:pt x="434898" y="28092"/>
                </a:lnTo>
                <a:lnTo>
                  <a:pt x="436562" y="29743"/>
                </a:lnTo>
                <a:lnTo>
                  <a:pt x="438073" y="31267"/>
                </a:lnTo>
                <a:lnTo>
                  <a:pt x="441312" y="34163"/>
                </a:lnTo>
                <a:lnTo>
                  <a:pt x="443255" y="35001"/>
                </a:lnTo>
                <a:lnTo>
                  <a:pt x="446633" y="36461"/>
                </a:lnTo>
                <a:lnTo>
                  <a:pt x="454101" y="37160"/>
                </a:lnTo>
                <a:lnTo>
                  <a:pt x="457758" y="37172"/>
                </a:lnTo>
                <a:lnTo>
                  <a:pt x="462330" y="37198"/>
                </a:lnTo>
                <a:lnTo>
                  <a:pt x="471589" y="36195"/>
                </a:lnTo>
                <a:lnTo>
                  <a:pt x="475881" y="34645"/>
                </a:lnTo>
                <a:lnTo>
                  <a:pt x="480148" y="33096"/>
                </a:lnTo>
                <a:lnTo>
                  <a:pt x="487083" y="26784"/>
                </a:lnTo>
                <a:lnTo>
                  <a:pt x="491286" y="25044"/>
                </a:lnTo>
                <a:lnTo>
                  <a:pt x="493483" y="24130"/>
                </a:lnTo>
                <a:lnTo>
                  <a:pt x="498449" y="24003"/>
                </a:lnTo>
                <a:lnTo>
                  <a:pt x="500532" y="22860"/>
                </a:lnTo>
                <a:lnTo>
                  <a:pt x="503631" y="21183"/>
                </a:lnTo>
                <a:lnTo>
                  <a:pt x="507822" y="15138"/>
                </a:lnTo>
                <a:lnTo>
                  <a:pt x="510679" y="13081"/>
                </a:lnTo>
                <a:lnTo>
                  <a:pt x="513841" y="10795"/>
                </a:lnTo>
                <a:lnTo>
                  <a:pt x="520738" y="6870"/>
                </a:lnTo>
                <a:lnTo>
                  <a:pt x="524509" y="5842"/>
                </a:lnTo>
                <a:lnTo>
                  <a:pt x="527977" y="4876"/>
                </a:lnTo>
                <a:lnTo>
                  <a:pt x="535381" y="5410"/>
                </a:lnTo>
                <a:lnTo>
                  <a:pt x="539000" y="5105"/>
                </a:lnTo>
                <a:lnTo>
                  <a:pt x="543788" y="4724"/>
                </a:lnTo>
                <a:lnTo>
                  <a:pt x="553338" y="3581"/>
                </a:lnTo>
                <a:lnTo>
                  <a:pt x="558101" y="2933"/>
                </a:lnTo>
                <a:lnTo>
                  <a:pt x="562698" y="2298"/>
                </a:lnTo>
                <a:lnTo>
                  <a:pt x="571792" y="0"/>
                </a:lnTo>
                <a:lnTo>
                  <a:pt x="576452" y="38"/>
                </a:lnTo>
                <a:lnTo>
                  <a:pt x="581952" y="76"/>
                </a:lnTo>
                <a:lnTo>
                  <a:pt x="592721" y="3162"/>
                </a:lnTo>
                <a:lnTo>
                  <a:pt x="598208" y="3886"/>
                </a:lnTo>
                <a:lnTo>
                  <a:pt x="603910" y="4673"/>
                </a:lnTo>
                <a:lnTo>
                  <a:pt x="615607" y="4470"/>
                </a:lnTo>
                <a:lnTo>
                  <a:pt x="621156" y="6070"/>
                </a:lnTo>
                <a:lnTo>
                  <a:pt x="624649" y="7073"/>
                </a:lnTo>
                <a:lnTo>
                  <a:pt x="631355" y="10312"/>
                </a:lnTo>
                <a:lnTo>
                  <a:pt x="634199" y="12598"/>
                </a:lnTo>
                <a:lnTo>
                  <a:pt x="637260" y="15036"/>
                </a:lnTo>
                <a:lnTo>
                  <a:pt x="641121" y="22136"/>
                </a:lnTo>
                <a:lnTo>
                  <a:pt x="644105" y="24676"/>
                </a:lnTo>
                <a:lnTo>
                  <a:pt x="646658" y="26847"/>
                </a:lnTo>
                <a:lnTo>
                  <a:pt x="652500" y="30441"/>
                </a:lnTo>
                <a:lnTo>
                  <a:pt x="655701" y="31432"/>
                </a:lnTo>
                <a:lnTo>
                  <a:pt x="658825" y="32410"/>
                </a:lnTo>
                <a:lnTo>
                  <a:pt x="665530" y="31838"/>
                </a:lnTo>
                <a:lnTo>
                  <a:pt x="668731" y="32410"/>
                </a:lnTo>
                <a:lnTo>
                  <a:pt x="680942" y="35477"/>
                </a:lnTo>
                <a:lnTo>
                  <a:pt x="693514" y="39441"/>
                </a:lnTo>
                <a:lnTo>
                  <a:pt x="694842" y="39903"/>
                </a:lnTo>
                <a:lnTo>
                  <a:pt x="699338" y="41503"/>
                </a:lnTo>
                <a:lnTo>
                  <a:pt x="707745" y="46659"/>
                </a:lnTo>
                <a:lnTo>
                  <a:pt x="712495" y="47383"/>
                </a:lnTo>
                <a:lnTo>
                  <a:pt x="716203" y="47955"/>
                </a:lnTo>
                <a:lnTo>
                  <a:pt x="723925" y="47205"/>
                </a:lnTo>
                <a:lnTo>
                  <a:pt x="727443" y="45935"/>
                </a:lnTo>
                <a:lnTo>
                  <a:pt x="730415" y="44881"/>
                </a:lnTo>
                <a:lnTo>
                  <a:pt x="734987" y="40208"/>
                </a:lnTo>
                <a:lnTo>
                  <a:pt x="737857" y="38938"/>
                </a:lnTo>
                <a:lnTo>
                  <a:pt x="740219" y="37884"/>
                </a:lnTo>
                <a:lnTo>
                  <a:pt x="745401" y="36817"/>
                </a:lnTo>
                <a:lnTo>
                  <a:pt x="748004" y="36525"/>
                </a:lnTo>
                <a:lnTo>
                  <a:pt x="752373" y="36004"/>
                </a:lnTo>
                <a:lnTo>
                  <a:pt x="761276" y="35737"/>
                </a:lnTo>
                <a:lnTo>
                  <a:pt x="765619" y="36525"/>
                </a:lnTo>
                <a:lnTo>
                  <a:pt x="768553" y="37045"/>
                </a:lnTo>
                <a:lnTo>
                  <a:pt x="776731" y="40627"/>
                </a:lnTo>
                <a:lnTo>
                  <a:pt x="1007579" y="328980"/>
                </a:lnTo>
                <a:lnTo>
                  <a:pt x="1000897" y="337351"/>
                </a:lnTo>
                <a:lnTo>
                  <a:pt x="988975" y="346089"/>
                </a:lnTo>
                <a:lnTo>
                  <a:pt x="974813" y="351738"/>
                </a:lnTo>
                <a:lnTo>
                  <a:pt x="962238" y="354707"/>
                </a:lnTo>
                <a:lnTo>
                  <a:pt x="950564" y="356251"/>
                </a:lnTo>
                <a:lnTo>
                  <a:pt x="943038" y="357009"/>
                </a:lnTo>
                <a:lnTo>
                  <a:pt x="931646" y="357742"/>
                </a:lnTo>
                <a:lnTo>
                  <a:pt x="918294" y="357625"/>
                </a:lnTo>
                <a:lnTo>
                  <a:pt x="905167" y="356285"/>
                </a:lnTo>
                <a:lnTo>
                  <a:pt x="901928" y="355739"/>
                </a:lnTo>
                <a:lnTo>
                  <a:pt x="894575" y="354088"/>
                </a:lnTo>
                <a:lnTo>
                  <a:pt x="891311" y="354037"/>
                </a:lnTo>
                <a:lnTo>
                  <a:pt x="890638" y="354025"/>
                </a:lnTo>
                <a:lnTo>
                  <a:pt x="889888" y="354063"/>
                </a:lnTo>
                <a:lnTo>
                  <a:pt x="889126" y="3541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6299800" y="2711351"/>
            <a:ext cx="686986" cy="243915"/>
          </a:xfrm>
          <a:custGeom>
            <a:avLst/>
            <a:gdLst/>
            <a:ahLst/>
            <a:cxnLst/>
            <a:rect l="l" t="t" r="r" b="b"/>
            <a:pathLst>
              <a:path w="1007579" h="357742">
                <a:moveTo>
                  <a:pt x="3644" y="276377"/>
                </a:moveTo>
                <a:lnTo>
                  <a:pt x="2247" y="280009"/>
                </a:lnTo>
                <a:lnTo>
                  <a:pt x="647" y="287718"/>
                </a:lnTo>
                <a:lnTo>
                  <a:pt x="228" y="291604"/>
                </a:lnTo>
                <a:lnTo>
                  <a:pt x="0" y="293852"/>
                </a:lnTo>
                <a:lnTo>
                  <a:pt x="2552" y="295262"/>
                </a:lnTo>
                <a:lnTo>
                  <a:pt x="6578" y="296862"/>
                </a:lnTo>
                <a:lnTo>
                  <a:pt x="11290" y="298081"/>
                </a:lnTo>
                <a:lnTo>
                  <a:pt x="21323" y="295948"/>
                </a:lnTo>
                <a:lnTo>
                  <a:pt x="26136" y="296862"/>
                </a:lnTo>
                <a:lnTo>
                  <a:pt x="29908" y="297561"/>
                </a:lnTo>
                <a:lnTo>
                  <a:pt x="38074" y="299440"/>
                </a:lnTo>
                <a:lnTo>
                  <a:pt x="40449" y="302463"/>
                </a:lnTo>
                <a:lnTo>
                  <a:pt x="42633" y="305295"/>
                </a:lnTo>
                <a:lnTo>
                  <a:pt x="41567" y="313105"/>
                </a:lnTo>
                <a:lnTo>
                  <a:pt x="42240" y="316611"/>
                </a:lnTo>
                <a:lnTo>
                  <a:pt x="42837" y="319595"/>
                </a:lnTo>
                <a:lnTo>
                  <a:pt x="43421" y="326034"/>
                </a:lnTo>
                <a:lnTo>
                  <a:pt x="45351" y="328383"/>
                </a:lnTo>
                <a:lnTo>
                  <a:pt x="47866" y="331470"/>
                </a:lnTo>
                <a:lnTo>
                  <a:pt x="55981" y="333883"/>
                </a:lnTo>
                <a:lnTo>
                  <a:pt x="59651" y="335457"/>
                </a:lnTo>
                <a:lnTo>
                  <a:pt x="63030" y="336892"/>
                </a:lnTo>
                <a:lnTo>
                  <a:pt x="70243" y="338709"/>
                </a:lnTo>
                <a:lnTo>
                  <a:pt x="73418" y="340525"/>
                </a:lnTo>
                <a:lnTo>
                  <a:pt x="75717" y="341845"/>
                </a:lnTo>
                <a:lnTo>
                  <a:pt x="79095" y="346329"/>
                </a:lnTo>
                <a:lnTo>
                  <a:pt x="81572" y="347230"/>
                </a:lnTo>
                <a:lnTo>
                  <a:pt x="84518" y="348272"/>
                </a:lnTo>
                <a:lnTo>
                  <a:pt x="91211" y="348462"/>
                </a:lnTo>
                <a:lnTo>
                  <a:pt x="94081" y="347230"/>
                </a:lnTo>
                <a:lnTo>
                  <a:pt x="96939" y="345986"/>
                </a:lnTo>
                <a:lnTo>
                  <a:pt x="100202" y="340144"/>
                </a:lnTo>
                <a:lnTo>
                  <a:pt x="104647" y="336448"/>
                </a:lnTo>
                <a:lnTo>
                  <a:pt x="109181" y="333400"/>
                </a:lnTo>
                <a:lnTo>
                  <a:pt x="111645" y="332384"/>
                </a:lnTo>
                <a:lnTo>
                  <a:pt x="114388" y="331254"/>
                </a:lnTo>
                <a:lnTo>
                  <a:pt x="120370" y="330682"/>
                </a:lnTo>
                <a:lnTo>
                  <a:pt x="123202" y="329831"/>
                </a:lnTo>
                <a:lnTo>
                  <a:pt x="125653" y="329107"/>
                </a:lnTo>
                <a:lnTo>
                  <a:pt x="130543" y="327355"/>
                </a:lnTo>
                <a:lnTo>
                  <a:pt x="132854" y="326199"/>
                </a:lnTo>
                <a:lnTo>
                  <a:pt x="135928" y="324688"/>
                </a:lnTo>
                <a:lnTo>
                  <a:pt x="141249" y="320167"/>
                </a:lnTo>
                <a:lnTo>
                  <a:pt x="144462" y="318960"/>
                </a:lnTo>
                <a:lnTo>
                  <a:pt x="147256" y="317906"/>
                </a:lnTo>
                <a:lnTo>
                  <a:pt x="153314" y="317360"/>
                </a:lnTo>
                <a:lnTo>
                  <a:pt x="156298" y="317144"/>
                </a:lnTo>
                <a:lnTo>
                  <a:pt x="161353" y="316763"/>
                </a:lnTo>
                <a:lnTo>
                  <a:pt x="171602" y="318071"/>
                </a:lnTo>
                <a:lnTo>
                  <a:pt x="176580" y="317144"/>
                </a:lnTo>
                <a:lnTo>
                  <a:pt x="180314" y="316471"/>
                </a:lnTo>
                <a:lnTo>
                  <a:pt x="187350" y="313245"/>
                </a:lnTo>
                <a:lnTo>
                  <a:pt x="190842" y="311721"/>
                </a:lnTo>
                <a:lnTo>
                  <a:pt x="195478" y="309676"/>
                </a:lnTo>
                <a:lnTo>
                  <a:pt x="204266" y="304609"/>
                </a:lnTo>
                <a:lnTo>
                  <a:pt x="208965" y="302768"/>
                </a:lnTo>
                <a:lnTo>
                  <a:pt x="214312" y="300672"/>
                </a:lnTo>
                <a:lnTo>
                  <a:pt x="225323" y="297294"/>
                </a:lnTo>
                <a:lnTo>
                  <a:pt x="230949" y="296265"/>
                </a:lnTo>
                <a:lnTo>
                  <a:pt x="233123" y="295879"/>
                </a:lnTo>
                <a:lnTo>
                  <a:pt x="246346" y="294161"/>
                </a:lnTo>
                <a:lnTo>
                  <a:pt x="258737" y="294081"/>
                </a:lnTo>
                <a:lnTo>
                  <a:pt x="262661" y="294652"/>
                </a:lnTo>
                <a:lnTo>
                  <a:pt x="269620" y="298983"/>
                </a:lnTo>
                <a:lnTo>
                  <a:pt x="273456" y="299872"/>
                </a:lnTo>
                <a:lnTo>
                  <a:pt x="277139" y="300723"/>
                </a:lnTo>
                <a:lnTo>
                  <a:pt x="284695" y="301078"/>
                </a:lnTo>
                <a:lnTo>
                  <a:pt x="291731" y="301104"/>
                </a:lnTo>
                <a:lnTo>
                  <a:pt x="298348" y="299250"/>
                </a:lnTo>
                <a:lnTo>
                  <a:pt x="301485" y="300113"/>
                </a:lnTo>
                <a:lnTo>
                  <a:pt x="303136" y="300570"/>
                </a:lnTo>
                <a:lnTo>
                  <a:pt x="305396" y="303644"/>
                </a:lnTo>
                <a:lnTo>
                  <a:pt x="307060" y="303974"/>
                </a:lnTo>
                <a:lnTo>
                  <a:pt x="310692" y="304711"/>
                </a:lnTo>
                <a:lnTo>
                  <a:pt x="318058" y="302094"/>
                </a:lnTo>
                <a:lnTo>
                  <a:pt x="321538" y="300837"/>
                </a:lnTo>
                <a:lnTo>
                  <a:pt x="324815" y="299669"/>
                </a:lnTo>
                <a:lnTo>
                  <a:pt x="330517" y="295363"/>
                </a:lnTo>
                <a:lnTo>
                  <a:pt x="333882" y="294551"/>
                </a:lnTo>
                <a:lnTo>
                  <a:pt x="337756" y="293636"/>
                </a:lnTo>
                <a:lnTo>
                  <a:pt x="345922" y="295351"/>
                </a:lnTo>
                <a:lnTo>
                  <a:pt x="349821" y="294551"/>
                </a:lnTo>
                <a:lnTo>
                  <a:pt x="352717" y="293979"/>
                </a:lnTo>
                <a:lnTo>
                  <a:pt x="358000" y="291160"/>
                </a:lnTo>
                <a:lnTo>
                  <a:pt x="360679" y="289979"/>
                </a:lnTo>
                <a:lnTo>
                  <a:pt x="364350" y="288353"/>
                </a:lnTo>
                <a:lnTo>
                  <a:pt x="371398" y="284518"/>
                </a:lnTo>
                <a:lnTo>
                  <a:pt x="375196" y="283197"/>
                </a:lnTo>
                <a:lnTo>
                  <a:pt x="379653" y="281647"/>
                </a:lnTo>
                <a:lnTo>
                  <a:pt x="388861" y="279412"/>
                </a:lnTo>
                <a:lnTo>
                  <a:pt x="393547" y="278866"/>
                </a:lnTo>
                <a:lnTo>
                  <a:pt x="399300" y="278180"/>
                </a:lnTo>
                <a:lnTo>
                  <a:pt x="410959" y="278523"/>
                </a:lnTo>
                <a:lnTo>
                  <a:pt x="416737" y="278866"/>
                </a:lnTo>
                <a:lnTo>
                  <a:pt x="417211" y="278893"/>
                </a:lnTo>
                <a:lnTo>
                  <a:pt x="430040" y="280138"/>
                </a:lnTo>
                <a:lnTo>
                  <a:pt x="442594" y="281749"/>
                </a:lnTo>
                <a:lnTo>
                  <a:pt x="447281" y="282397"/>
                </a:lnTo>
                <a:lnTo>
                  <a:pt x="456501" y="284543"/>
                </a:lnTo>
                <a:lnTo>
                  <a:pt x="461213" y="284886"/>
                </a:lnTo>
                <a:lnTo>
                  <a:pt x="464286" y="285115"/>
                </a:lnTo>
                <a:lnTo>
                  <a:pt x="470560" y="283832"/>
                </a:lnTo>
                <a:lnTo>
                  <a:pt x="473519" y="284657"/>
                </a:lnTo>
                <a:lnTo>
                  <a:pt x="476542" y="285470"/>
                </a:lnTo>
                <a:lnTo>
                  <a:pt x="481164" y="290309"/>
                </a:lnTo>
                <a:lnTo>
                  <a:pt x="484162" y="291172"/>
                </a:lnTo>
                <a:lnTo>
                  <a:pt x="489089" y="292608"/>
                </a:lnTo>
                <a:lnTo>
                  <a:pt x="499567" y="291655"/>
                </a:lnTo>
                <a:lnTo>
                  <a:pt x="504685" y="291414"/>
                </a:lnTo>
                <a:lnTo>
                  <a:pt x="510451" y="291147"/>
                </a:lnTo>
                <a:lnTo>
                  <a:pt x="521893" y="289471"/>
                </a:lnTo>
                <a:lnTo>
                  <a:pt x="527646" y="289001"/>
                </a:lnTo>
                <a:lnTo>
                  <a:pt x="532053" y="288645"/>
                </a:lnTo>
                <a:lnTo>
                  <a:pt x="540931" y="287324"/>
                </a:lnTo>
                <a:lnTo>
                  <a:pt x="545274" y="288036"/>
                </a:lnTo>
                <a:lnTo>
                  <a:pt x="548817" y="288607"/>
                </a:lnTo>
                <a:lnTo>
                  <a:pt x="555167" y="292265"/>
                </a:lnTo>
                <a:lnTo>
                  <a:pt x="558571" y="293344"/>
                </a:lnTo>
                <a:lnTo>
                  <a:pt x="562597" y="294614"/>
                </a:lnTo>
                <a:lnTo>
                  <a:pt x="570776" y="297218"/>
                </a:lnTo>
                <a:lnTo>
                  <a:pt x="579158" y="297205"/>
                </a:lnTo>
                <a:lnTo>
                  <a:pt x="587057" y="293827"/>
                </a:lnTo>
                <a:lnTo>
                  <a:pt x="591197" y="293344"/>
                </a:lnTo>
                <a:lnTo>
                  <a:pt x="594486" y="292950"/>
                </a:lnTo>
                <a:lnTo>
                  <a:pt x="601179" y="293585"/>
                </a:lnTo>
                <a:lnTo>
                  <a:pt x="604481" y="293344"/>
                </a:lnTo>
                <a:lnTo>
                  <a:pt x="604656" y="293331"/>
                </a:lnTo>
                <a:lnTo>
                  <a:pt x="617297" y="291547"/>
                </a:lnTo>
                <a:lnTo>
                  <a:pt x="629856" y="289725"/>
                </a:lnTo>
                <a:lnTo>
                  <a:pt x="634009" y="289369"/>
                </a:lnTo>
                <a:lnTo>
                  <a:pt x="642480" y="290296"/>
                </a:lnTo>
                <a:lnTo>
                  <a:pt x="646518" y="289242"/>
                </a:lnTo>
                <a:lnTo>
                  <a:pt x="650151" y="288277"/>
                </a:lnTo>
                <a:lnTo>
                  <a:pt x="656564" y="284149"/>
                </a:lnTo>
                <a:lnTo>
                  <a:pt x="659803" y="282232"/>
                </a:lnTo>
                <a:lnTo>
                  <a:pt x="663346" y="280149"/>
                </a:lnTo>
                <a:lnTo>
                  <a:pt x="669696" y="274637"/>
                </a:lnTo>
                <a:lnTo>
                  <a:pt x="673582" y="273291"/>
                </a:lnTo>
                <a:lnTo>
                  <a:pt x="677659" y="271907"/>
                </a:lnTo>
                <a:lnTo>
                  <a:pt x="696290" y="271754"/>
                </a:lnTo>
                <a:lnTo>
                  <a:pt x="707402" y="272580"/>
                </a:lnTo>
                <a:lnTo>
                  <a:pt x="712965" y="273062"/>
                </a:lnTo>
                <a:lnTo>
                  <a:pt x="716051" y="273316"/>
                </a:lnTo>
                <a:lnTo>
                  <a:pt x="722172" y="274294"/>
                </a:lnTo>
                <a:lnTo>
                  <a:pt x="725284" y="274497"/>
                </a:lnTo>
                <a:lnTo>
                  <a:pt x="728789" y="274739"/>
                </a:lnTo>
                <a:lnTo>
                  <a:pt x="742530" y="274764"/>
                </a:lnTo>
                <a:lnTo>
                  <a:pt x="749020" y="274396"/>
                </a:lnTo>
                <a:lnTo>
                  <a:pt x="752220" y="274739"/>
                </a:lnTo>
                <a:lnTo>
                  <a:pt x="756831" y="275247"/>
                </a:lnTo>
                <a:lnTo>
                  <a:pt x="766241" y="276567"/>
                </a:lnTo>
                <a:lnTo>
                  <a:pt x="770331" y="278726"/>
                </a:lnTo>
                <a:lnTo>
                  <a:pt x="772297" y="279919"/>
                </a:lnTo>
                <a:lnTo>
                  <a:pt x="782371" y="288727"/>
                </a:lnTo>
                <a:lnTo>
                  <a:pt x="790981" y="297954"/>
                </a:lnTo>
                <a:lnTo>
                  <a:pt x="794537" y="301891"/>
                </a:lnTo>
                <a:lnTo>
                  <a:pt x="799477" y="311734"/>
                </a:lnTo>
                <a:lnTo>
                  <a:pt x="803681" y="314972"/>
                </a:lnTo>
                <a:lnTo>
                  <a:pt x="805776" y="316585"/>
                </a:lnTo>
                <a:lnTo>
                  <a:pt x="810882" y="318414"/>
                </a:lnTo>
                <a:lnTo>
                  <a:pt x="813473" y="318960"/>
                </a:lnTo>
                <a:lnTo>
                  <a:pt x="817029" y="319697"/>
                </a:lnTo>
                <a:lnTo>
                  <a:pt x="824458" y="318401"/>
                </a:lnTo>
                <a:lnTo>
                  <a:pt x="827976" y="319316"/>
                </a:lnTo>
                <a:lnTo>
                  <a:pt x="832840" y="320586"/>
                </a:lnTo>
                <a:lnTo>
                  <a:pt x="842365" y="325005"/>
                </a:lnTo>
                <a:lnTo>
                  <a:pt x="845731" y="328739"/>
                </a:lnTo>
                <a:lnTo>
                  <a:pt x="848017" y="331292"/>
                </a:lnTo>
                <a:lnTo>
                  <a:pt x="849172" y="338416"/>
                </a:lnTo>
                <a:lnTo>
                  <a:pt x="850798" y="341426"/>
                </a:lnTo>
                <a:lnTo>
                  <a:pt x="852309" y="344233"/>
                </a:lnTo>
                <a:lnTo>
                  <a:pt x="855408" y="350139"/>
                </a:lnTo>
                <a:lnTo>
                  <a:pt x="858037" y="351942"/>
                </a:lnTo>
                <a:lnTo>
                  <a:pt x="860742" y="353758"/>
                </a:lnTo>
                <a:lnTo>
                  <a:pt x="867498" y="354571"/>
                </a:lnTo>
                <a:lnTo>
                  <a:pt x="870737" y="354838"/>
                </a:lnTo>
                <a:lnTo>
                  <a:pt x="873988" y="355117"/>
                </a:lnTo>
                <a:lnTo>
                  <a:pt x="887983" y="354190"/>
                </a:lnTo>
                <a:lnTo>
                  <a:pt x="891311" y="354037"/>
                </a:lnTo>
                <a:lnTo>
                  <a:pt x="894575" y="354088"/>
                </a:lnTo>
                <a:lnTo>
                  <a:pt x="901928" y="355739"/>
                </a:lnTo>
                <a:lnTo>
                  <a:pt x="905167" y="356285"/>
                </a:lnTo>
                <a:lnTo>
                  <a:pt x="918294" y="357625"/>
                </a:lnTo>
                <a:lnTo>
                  <a:pt x="931646" y="357742"/>
                </a:lnTo>
                <a:lnTo>
                  <a:pt x="943038" y="357009"/>
                </a:lnTo>
                <a:lnTo>
                  <a:pt x="962238" y="354707"/>
                </a:lnTo>
                <a:lnTo>
                  <a:pt x="974813" y="351738"/>
                </a:lnTo>
                <a:lnTo>
                  <a:pt x="988517" y="346316"/>
                </a:lnTo>
                <a:lnTo>
                  <a:pt x="1000897" y="337351"/>
                </a:lnTo>
                <a:lnTo>
                  <a:pt x="1007579" y="328980"/>
                </a:lnTo>
                <a:lnTo>
                  <a:pt x="776731" y="40627"/>
                </a:lnTo>
                <a:lnTo>
                  <a:pt x="768553" y="37045"/>
                </a:lnTo>
                <a:lnTo>
                  <a:pt x="765619" y="36525"/>
                </a:lnTo>
                <a:lnTo>
                  <a:pt x="761276" y="35737"/>
                </a:lnTo>
                <a:lnTo>
                  <a:pt x="752373" y="36004"/>
                </a:lnTo>
                <a:lnTo>
                  <a:pt x="748004" y="36525"/>
                </a:lnTo>
                <a:lnTo>
                  <a:pt x="745401" y="36817"/>
                </a:lnTo>
                <a:lnTo>
                  <a:pt x="740219" y="37884"/>
                </a:lnTo>
                <a:lnTo>
                  <a:pt x="737857" y="38938"/>
                </a:lnTo>
                <a:lnTo>
                  <a:pt x="734987" y="40208"/>
                </a:lnTo>
                <a:lnTo>
                  <a:pt x="730415" y="44881"/>
                </a:lnTo>
                <a:lnTo>
                  <a:pt x="727443" y="45935"/>
                </a:lnTo>
                <a:lnTo>
                  <a:pt x="723925" y="47205"/>
                </a:lnTo>
                <a:lnTo>
                  <a:pt x="716203" y="47955"/>
                </a:lnTo>
                <a:lnTo>
                  <a:pt x="712495" y="47383"/>
                </a:lnTo>
                <a:lnTo>
                  <a:pt x="707745" y="46659"/>
                </a:lnTo>
                <a:lnTo>
                  <a:pt x="699338" y="41503"/>
                </a:lnTo>
                <a:lnTo>
                  <a:pt x="694842" y="39903"/>
                </a:lnTo>
                <a:lnTo>
                  <a:pt x="680942" y="35477"/>
                </a:lnTo>
                <a:lnTo>
                  <a:pt x="668731" y="32410"/>
                </a:lnTo>
                <a:lnTo>
                  <a:pt x="665530" y="31838"/>
                </a:lnTo>
                <a:lnTo>
                  <a:pt x="658825" y="32410"/>
                </a:lnTo>
                <a:lnTo>
                  <a:pt x="655701" y="31432"/>
                </a:lnTo>
                <a:lnTo>
                  <a:pt x="652500" y="30441"/>
                </a:lnTo>
                <a:lnTo>
                  <a:pt x="646658" y="26847"/>
                </a:lnTo>
                <a:lnTo>
                  <a:pt x="644105" y="24676"/>
                </a:lnTo>
                <a:lnTo>
                  <a:pt x="641121" y="22136"/>
                </a:lnTo>
                <a:lnTo>
                  <a:pt x="637260" y="15036"/>
                </a:lnTo>
                <a:lnTo>
                  <a:pt x="634199" y="12598"/>
                </a:lnTo>
                <a:lnTo>
                  <a:pt x="631355" y="10312"/>
                </a:lnTo>
                <a:lnTo>
                  <a:pt x="624649" y="7073"/>
                </a:lnTo>
                <a:lnTo>
                  <a:pt x="621156" y="6070"/>
                </a:lnTo>
                <a:lnTo>
                  <a:pt x="615607" y="4470"/>
                </a:lnTo>
                <a:lnTo>
                  <a:pt x="603910" y="4673"/>
                </a:lnTo>
                <a:lnTo>
                  <a:pt x="598208" y="3886"/>
                </a:lnTo>
                <a:lnTo>
                  <a:pt x="592721" y="3162"/>
                </a:lnTo>
                <a:lnTo>
                  <a:pt x="581952" y="76"/>
                </a:lnTo>
                <a:lnTo>
                  <a:pt x="571792" y="0"/>
                </a:lnTo>
                <a:lnTo>
                  <a:pt x="562698" y="2298"/>
                </a:lnTo>
                <a:lnTo>
                  <a:pt x="558101" y="2933"/>
                </a:lnTo>
                <a:lnTo>
                  <a:pt x="553338" y="3581"/>
                </a:lnTo>
                <a:lnTo>
                  <a:pt x="543788" y="4724"/>
                </a:lnTo>
                <a:lnTo>
                  <a:pt x="539000" y="5105"/>
                </a:lnTo>
                <a:lnTo>
                  <a:pt x="535381" y="5410"/>
                </a:lnTo>
                <a:lnTo>
                  <a:pt x="527977" y="4876"/>
                </a:lnTo>
                <a:lnTo>
                  <a:pt x="524509" y="5842"/>
                </a:lnTo>
                <a:lnTo>
                  <a:pt x="520738" y="6870"/>
                </a:lnTo>
                <a:lnTo>
                  <a:pt x="513841" y="10795"/>
                </a:lnTo>
                <a:lnTo>
                  <a:pt x="510679" y="13081"/>
                </a:lnTo>
                <a:lnTo>
                  <a:pt x="507822" y="15138"/>
                </a:lnTo>
                <a:lnTo>
                  <a:pt x="503631" y="21183"/>
                </a:lnTo>
                <a:lnTo>
                  <a:pt x="500532" y="22860"/>
                </a:lnTo>
                <a:lnTo>
                  <a:pt x="498449" y="24003"/>
                </a:lnTo>
                <a:lnTo>
                  <a:pt x="493483" y="24130"/>
                </a:lnTo>
                <a:lnTo>
                  <a:pt x="491286" y="25044"/>
                </a:lnTo>
                <a:lnTo>
                  <a:pt x="487083" y="26784"/>
                </a:lnTo>
                <a:lnTo>
                  <a:pt x="480148" y="33096"/>
                </a:lnTo>
                <a:lnTo>
                  <a:pt x="475881" y="34645"/>
                </a:lnTo>
                <a:lnTo>
                  <a:pt x="471589" y="36195"/>
                </a:lnTo>
                <a:lnTo>
                  <a:pt x="462330" y="37198"/>
                </a:lnTo>
                <a:lnTo>
                  <a:pt x="454101" y="37160"/>
                </a:lnTo>
                <a:lnTo>
                  <a:pt x="446633" y="36461"/>
                </a:lnTo>
                <a:lnTo>
                  <a:pt x="443255" y="35001"/>
                </a:lnTo>
                <a:lnTo>
                  <a:pt x="441312" y="34163"/>
                </a:lnTo>
                <a:lnTo>
                  <a:pt x="438073" y="31267"/>
                </a:lnTo>
                <a:lnTo>
                  <a:pt x="434898" y="28092"/>
                </a:lnTo>
                <a:lnTo>
                  <a:pt x="432815" y="23495"/>
                </a:lnTo>
                <a:lnTo>
                  <a:pt x="428967" y="21297"/>
                </a:lnTo>
                <a:lnTo>
                  <a:pt x="424649" y="21056"/>
                </a:lnTo>
                <a:lnTo>
                  <a:pt x="422617" y="21247"/>
                </a:lnTo>
                <a:lnTo>
                  <a:pt x="419912" y="21463"/>
                </a:lnTo>
                <a:lnTo>
                  <a:pt x="414972" y="24168"/>
                </a:lnTo>
                <a:lnTo>
                  <a:pt x="412280" y="24498"/>
                </a:lnTo>
                <a:lnTo>
                  <a:pt x="406742" y="25171"/>
                </a:lnTo>
                <a:lnTo>
                  <a:pt x="395579" y="23012"/>
                </a:lnTo>
                <a:lnTo>
                  <a:pt x="383895" y="23075"/>
                </a:lnTo>
                <a:lnTo>
                  <a:pt x="371767" y="24333"/>
                </a:lnTo>
                <a:lnTo>
                  <a:pt x="365709" y="24866"/>
                </a:lnTo>
                <a:lnTo>
                  <a:pt x="362267" y="25171"/>
                </a:lnTo>
                <a:lnTo>
                  <a:pt x="355371" y="26657"/>
                </a:lnTo>
                <a:lnTo>
                  <a:pt x="351942" y="26301"/>
                </a:lnTo>
                <a:lnTo>
                  <a:pt x="348475" y="25971"/>
                </a:lnTo>
                <a:lnTo>
                  <a:pt x="342176" y="22212"/>
                </a:lnTo>
                <a:lnTo>
                  <a:pt x="336816" y="22098"/>
                </a:lnTo>
                <a:lnTo>
                  <a:pt x="333336" y="23990"/>
                </a:lnTo>
                <a:lnTo>
                  <a:pt x="331469" y="24130"/>
                </a:lnTo>
                <a:lnTo>
                  <a:pt x="328688" y="24358"/>
                </a:lnTo>
                <a:lnTo>
                  <a:pt x="323100" y="23507"/>
                </a:lnTo>
                <a:lnTo>
                  <a:pt x="320395" y="22860"/>
                </a:lnTo>
                <a:lnTo>
                  <a:pt x="317969" y="22301"/>
                </a:lnTo>
                <a:lnTo>
                  <a:pt x="313474" y="19735"/>
                </a:lnTo>
                <a:lnTo>
                  <a:pt x="310972" y="19418"/>
                </a:lnTo>
                <a:lnTo>
                  <a:pt x="305841" y="18770"/>
                </a:lnTo>
                <a:lnTo>
                  <a:pt x="295478" y="20802"/>
                </a:lnTo>
                <a:lnTo>
                  <a:pt x="290334" y="21412"/>
                </a:lnTo>
                <a:lnTo>
                  <a:pt x="288378" y="21653"/>
                </a:lnTo>
                <a:lnTo>
                  <a:pt x="284429" y="23012"/>
                </a:lnTo>
                <a:lnTo>
                  <a:pt x="282536" y="22504"/>
                </a:lnTo>
                <a:lnTo>
                  <a:pt x="279107" y="21590"/>
                </a:lnTo>
                <a:lnTo>
                  <a:pt x="274662" y="14960"/>
                </a:lnTo>
                <a:lnTo>
                  <a:pt x="271310" y="13817"/>
                </a:lnTo>
                <a:lnTo>
                  <a:pt x="267093" y="12369"/>
                </a:lnTo>
                <a:lnTo>
                  <a:pt x="257733" y="12319"/>
                </a:lnTo>
                <a:lnTo>
                  <a:pt x="253542" y="13817"/>
                </a:lnTo>
                <a:lnTo>
                  <a:pt x="251294" y="14592"/>
                </a:lnTo>
                <a:lnTo>
                  <a:pt x="248411" y="19202"/>
                </a:lnTo>
                <a:lnTo>
                  <a:pt x="243649" y="20408"/>
                </a:lnTo>
                <a:lnTo>
                  <a:pt x="238518" y="18872"/>
                </a:lnTo>
                <a:lnTo>
                  <a:pt x="236143" y="17983"/>
                </a:lnTo>
                <a:lnTo>
                  <a:pt x="232879" y="16725"/>
                </a:lnTo>
                <a:lnTo>
                  <a:pt x="227583" y="11544"/>
                </a:lnTo>
                <a:lnTo>
                  <a:pt x="224180" y="10731"/>
                </a:lnTo>
                <a:lnTo>
                  <a:pt x="220167" y="9740"/>
                </a:lnTo>
                <a:lnTo>
                  <a:pt x="211505" y="10198"/>
                </a:lnTo>
                <a:lnTo>
                  <a:pt x="207683" y="11811"/>
                </a:lnTo>
                <a:lnTo>
                  <a:pt x="204038" y="13360"/>
                </a:lnTo>
                <a:lnTo>
                  <a:pt x="199504" y="20764"/>
                </a:lnTo>
                <a:lnTo>
                  <a:pt x="195922" y="22504"/>
                </a:lnTo>
                <a:lnTo>
                  <a:pt x="193425" y="23490"/>
                </a:lnTo>
                <a:lnTo>
                  <a:pt x="180212" y="26039"/>
                </a:lnTo>
                <a:lnTo>
                  <a:pt x="167652" y="27216"/>
                </a:lnTo>
                <a:lnTo>
                  <a:pt x="164134" y="27520"/>
                </a:lnTo>
                <a:lnTo>
                  <a:pt x="158762" y="27800"/>
                </a:lnTo>
                <a:lnTo>
                  <a:pt x="153441" y="27863"/>
                </a:lnTo>
                <a:lnTo>
                  <a:pt x="151803" y="32575"/>
                </a:lnTo>
                <a:lnTo>
                  <a:pt x="148031" y="43307"/>
                </a:lnTo>
                <a:lnTo>
                  <a:pt x="146443" y="47510"/>
                </a:lnTo>
                <a:lnTo>
                  <a:pt x="145366" y="50355"/>
                </a:lnTo>
                <a:lnTo>
                  <a:pt x="140442" y="62944"/>
                </a:lnTo>
                <a:lnTo>
                  <a:pt x="135750" y="74510"/>
                </a:lnTo>
                <a:lnTo>
                  <a:pt x="134162" y="78359"/>
                </a:lnTo>
                <a:lnTo>
                  <a:pt x="130200" y="85750"/>
                </a:lnTo>
                <a:lnTo>
                  <a:pt x="129057" y="89725"/>
                </a:lnTo>
                <a:lnTo>
                  <a:pt x="127406" y="95364"/>
                </a:lnTo>
                <a:lnTo>
                  <a:pt x="128231" y="107670"/>
                </a:lnTo>
                <a:lnTo>
                  <a:pt x="125615" y="112928"/>
                </a:lnTo>
                <a:lnTo>
                  <a:pt x="123418" y="117309"/>
                </a:lnTo>
                <a:lnTo>
                  <a:pt x="114528" y="122783"/>
                </a:lnTo>
                <a:lnTo>
                  <a:pt x="111836" y="126873"/>
                </a:lnTo>
                <a:lnTo>
                  <a:pt x="109092" y="131076"/>
                </a:lnTo>
                <a:lnTo>
                  <a:pt x="106718" y="141071"/>
                </a:lnTo>
                <a:lnTo>
                  <a:pt x="104406" y="145554"/>
                </a:lnTo>
                <a:lnTo>
                  <a:pt x="102412" y="149415"/>
                </a:lnTo>
                <a:lnTo>
                  <a:pt x="96342" y="156083"/>
                </a:lnTo>
                <a:lnTo>
                  <a:pt x="94970" y="160210"/>
                </a:lnTo>
                <a:lnTo>
                  <a:pt x="93370" y="165214"/>
                </a:lnTo>
                <a:lnTo>
                  <a:pt x="94513" y="176034"/>
                </a:lnTo>
                <a:lnTo>
                  <a:pt x="93725" y="181241"/>
                </a:lnTo>
                <a:lnTo>
                  <a:pt x="92887" y="186778"/>
                </a:lnTo>
                <a:lnTo>
                  <a:pt x="91338" y="198183"/>
                </a:lnTo>
                <a:lnTo>
                  <a:pt x="88468" y="202984"/>
                </a:lnTo>
                <a:lnTo>
                  <a:pt x="86118" y="206908"/>
                </a:lnTo>
                <a:lnTo>
                  <a:pt x="78371" y="212229"/>
                </a:lnTo>
                <a:lnTo>
                  <a:pt x="74879" y="215125"/>
                </a:lnTo>
                <a:lnTo>
                  <a:pt x="72148" y="217398"/>
                </a:lnTo>
                <a:lnTo>
                  <a:pt x="67005" y="222669"/>
                </a:lnTo>
                <a:lnTo>
                  <a:pt x="63639" y="223837"/>
                </a:lnTo>
                <a:lnTo>
                  <a:pt x="61493" y="224548"/>
                </a:lnTo>
                <a:lnTo>
                  <a:pt x="56667" y="224701"/>
                </a:lnTo>
                <a:lnTo>
                  <a:pt x="52743" y="223037"/>
                </a:lnTo>
                <a:lnTo>
                  <a:pt x="50672" y="219087"/>
                </a:lnTo>
                <a:lnTo>
                  <a:pt x="47396" y="217055"/>
                </a:lnTo>
                <a:lnTo>
                  <a:pt x="43675" y="215366"/>
                </a:lnTo>
                <a:lnTo>
                  <a:pt x="39916" y="216420"/>
                </a:lnTo>
                <a:lnTo>
                  <a:pt x="37185" y="220103"/>
                </a:lnTo>
                <a:lnTo>
                  <a:pt x="36461" y="222008"/>
                </a:lnTo>
                <a:lnTo>
                  <a:pt x="35344" y="224942"/>
                </a:lnTo>
                <a:lnTo>
                  <a:pt x="37160" y="231470"/>
                </a:lnTo>
                <a:lnTo>
                  <a:pt x="36461" y="234518"/>
                </a:lnTo>
                <a:lnTo>
                  <a:pt x="35509" y="238645"/>
                </a:lnTo>
                <a:lnTo>
                  <a:pt x="31699" y="246443"/>
                </a:lnTo>
                <a:lnTo>
                  <a:pt x="29019" y="249745"/>
                </a:lnTo>
                <a:lnTo>
                  <a:pt x="25374" y="254215"/>
                </a:lnTo>
                <a:lnTo>
                  <a:pt x="14516" y="259499"/>
                </a:lnTo>
                <a:lnTo>
                  <a:pt x="10731" y="263867"/>
                </a:lnTo>
                <a:lnTo>
                  <a:pt x="8381" y="266573"/>
                </a:lnTo>
                <a:lnTo>
                  <a:pt x="4952" y="273037"/>
                </a:lnTo>
                <a:lnTo>
                  <a:pt x="3644" y="27637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6299800" y="2711351"/>
            <a:ext cx="687012" cy="243915"/>
          </a:xfrm>
          <a:custGeom>
            <a:avLst/>
            <a:gdLst/>
            <a:ahLst/>
            <a:cxnLst/>
            <a:rect l="l" t="t" r="r" b="b"/>
            <a:pathLst>
              <a:path w="1007618" h="357742">
                <a:moveTo>
                  <a:pt x="889126" y="354126"/>
                </a:moveTo>
                <a:lnTo>
                  <a:pt x="887983" y="354190"/>
                </a:lnTo>
                <a:lnTo>
                  <a:pt x="873988" y="355117"/>
                </a:lnTo>
                <a:lnTo>
                  <a:pt x="870737" y="354838"/>
                </a:lnTo>
                <a:lnTo>
                  <a:pt x="867498" y="354571"/>
                </a:lnTo>
                <a:lnTo>
                  <a:pt x="860742" y="353758"/>
                </a:lnTo>
                <a:lnTo>
                  <a:pt x="858037" y="351942"/>
                </a:lnTo>
                <a:lnTo>
                  <a:pt x="855408" y="350139"/>
                </a:lnTo>
                <a:lnTo>
                  <a:pt x="852309" y="344233"/>
                </a:lnTo>
                <a:lnTo>
                  <a:pt x="850798" y="341426"/>
                </a:lnTo>
                <a:lnTo>
                  <a:pt x="849172" y="338416"/>
                </a:lnTo>
                <a:lnTo>
                  <a:pt x="848017" y="331292"/>
                </a:lnTo>
                <a:lnTo>
                  <a:pt x="845731" y="328739"/>
                </a:lnTo>
                <a:lnTo>
                  <a:pt x="842365" y="325005"/>
                </a:lnTo>
                <a:lnTo>
                  <a:pt x="832840" y="320586"/>
                </a:lnTo>
                <a:lnTo>
                  <a:pt x="827976" y="319316"/>
                </a:lnTo>
                <a:lnTo>
                  <a:pt x="824458" y="318401"/>
                </a:lnTo>
                <a:lnTo>
                  <a:pt x="817029" y="319697"/>
                </a:lnTo>
                <a:lnTo>
                  <a:pt x="813473" y="318960"/>
                </a:lnTo>
                <a:lnTo>
                  <a:pt x="810882" y="318414"/>
                </a:lnTo>
                <a:lnTo>
                  <a:pt x="805776" y="316585"/>
                </a:lnTo>
                <a:lnTo>
                  <a:pt x="803681" y="314972"/>
                </a:lnTo>
                <a:lnTo>
                  <a:pt x="799477" y="311734"/>
                </a:lnTo>
                <a:lnTo>
                  <a:pt x="794537" y="301891"/>
                </a:lnTo>
                <a:lnTo>
                  <a:pt x="790981" y="297954"/>
                </a:lnTo>
                <a:lnTo>
                  <a:pt x="782371" y="288727"/>
                </a:lnTo>
                <a:lnTo>
                  <a:pt x="772297" y="279919"/>
                </a:lnTo>
                <a:lnTo>
                  <a:pt x="770331" y="278726"/>
                </a:lnTo>
                <a:lnTo>
                  <a:pt x="766241" y="276567"/>
                </a:lnTo>
                <a:lnTo>
                  <a:pt x="756831" y="275247"/>
                </a:lnTo>
                <a:lnTo>
                  <a:pt x="752220" y="274739"/>
                </a:lnTo>
                <a:lnTo>
                  <a:pt x="749020" y="274396"/>
                </a:lnTo>
                <a:lnTo>
                  <a:pt x="742530" y="274764"/>
                </a:lnTo>
                <a:lnTo>
                  <a:pt x="739305" y="274739"/>
                </a:lnTo>
                <a:lnTo>
                  <a:pt x="735799" y="274713"/>
                </a:lnTo>
                <a:lnTo>
                  <a:pt x="728789" y="274739"/>
                </a:lnTo>
                <a:lnTo>
                  <a:pt x="725284" y="274497"/>
                </a:lnTo>
                <a:lnTo>
                  <a:pt x="722172" y="274294"/>
                </a:lnTo>
                <a:lnTo>
                  <a:pt x="716051" y="273316"/>
                </a:lnTo>
                <a:lnTo>
                  <a:pt x="712965" y="273062"/>
                </a:lnTo>
                <a:lnTo>
                  <a:pt x="707402" y="272580"/>
                </a:lnTo>
                <a:lnTo>
                  <a:pt x="696290" y="271754"/>
                </a:lnTo>
                <a:lnTo>
                  <a:pt x="690740" y="271843"/>
                </a:lnTo>
                <a:lnTo>
                  <a:pt x="686434" y="271907"/>
                </a:lnTo>
                <a:lnTo>
                  <a:pt x="677659" y="271907"/>
                </a:lnTo>
                <a:lnTo>
                  <a:pt x="673582" y="273291"/>
                </a:lnTo>
                <a:lnTo>
                  <a:pt x="669696" y="274637"/>
                </a:lnTo>
                <a:lnTo>
                  <a:pt x="663346" y="280149"/>
                </a:lnTo>
                <a:lnTo>
                  <a:pt x="659803" y="282232"/>
                </a:lnTo>
                <a:lnTo>
                  <a:pt x="656564" y="284149"/>
                </a:lnTo>
                <a:lnTo>
                  <a:pt x="650151" y="288277"/>
                </a:lnTo>
                <a:lnTo>
                  <a:pt x="646518" y="289242"/>
                </a:lnTo>
                <a:lnTo>
                  <a:pt x="642480" y="290296"/>
                </a:lnTo>
                <a:lnTo>
                  <a:pt x="634009" y="289369"/>
                </a:lnTo>
                <a:lnTo>
                  <a:pt x="629856" y="289725"/>
                </a:lnTo>
                <a:lnTo>
                  <a:pt x="617297" y="291547"/>
                </a:lnTo>
                <a:lnTo>
                  <a:pt x="604656" y="293331"/>
                </a:lnTo>
                <a:lnTo>
                  <a:pt x="604481" y="293344"/>
                </a:lnTo>
                <a:lnTo>
                  <a:pt x="601179" y="293585"/>
                </a:lnTo>
                <a:lnTo>
                  <a:pt x="594486" y="292950"/>
                </a:lnTo>
                <a:lnTo>
                  <a:pt x="591197" y="293344"/>
                </a:lnTo>
                <a:lnTo>
                  <a:pt x="587057" y="293827"/>
                </a:lnTo>
                <a:lnTo>
                  <a:pt x="579158" y="297205"/>
                </a:lnTo>
                <a:lnTo>
                  <a:pt x="574992" y="297205"/>
                </a:lnTo>
                <a:lnTo>
                  <a:pt x="570776" y="297218"/>
                </a:lnTo>
                <a:lnTo>
                  <a:pt x="562597" y="294614"/>
                </a:lnTo>
                <a:lnTo>
                  <a:pt x="558571" y="293344"/>
                </a:lnTo>
                <a:lnTo>
                  <a:pt x="555167" y="292265"/>
                </a:lnTo>
                <a:lnTo>
                  <a:pt x="548817" y="288607"/>
                </a:lnTo>
                <a:lnTo>
                  <a:pt x="545274" y="288036"/>
                </a:lnTo>
                <a:lnTo>
                  <a:pt x="540931" y="287324"/>
                </a:lnTo>
                <a:lnTo>
                  <a:pt x="532053" y="288645"/>
                </a:lnTo>
                <a:lnTo>
                  <a:pt x="527646" y="289001"/>
                </a:lnTo>
                <a:lnTo>
                  <a:pt x="521893" y="289471"/>
                </a:lnTo>
                <a:lnTo>
                  <a:pt x="510451" y="291147"/>
                </a:lnTo>
                <a:lnTo>
                  <a:pt x="504685" y="291414"/>
                </a:lnTo>
                <a:lnTo>
                  <a:pt x="499567" y="291655"/>
                </a:lnTo>
                <a:lnTo>
                  <a:pt x="489089" y="292608"/>
                </a:lnTo>
                <a:lnTo>
                  <a:pt x="484162" y="291172"/>
                </a:lnTo>
                <a:lnTo>
                  <a:pt x="481164" y="290309"/>
                </a:lnTo>
                <a:lnTo>
                  <a:pt x="476542" y="285470"/>
                </a:lnTo>
                <a:lnTo>
                  <a:pt x="473519" y="284657"/>
                </a:lnTo>
                <a:lnTo>
                  <a:pt x="470560" y="283832"/>
                </a:lnTo>
                <a:lnTo>
                  <a:pt x="464286" y="285115"/>
                </a:lnTo>
                <a:lnTo>
                  <a:pt x="461213" y="284886"/>
                </a:lnTo>
                <a:lnTo>
                  <a:pt x="456501" y="284543"/>
                </a:lnTo>
                <a:lnTo>
                  <a:pt x="447281" y="282397"/>
                </a:lnTo>
                <a:lnTo>
                  <a:pt x="442594" y="281749"/>
                </a:lnTo>
                <a:lnTo>
                  <a:pt x="430040" y="280138"/>
                </a:lnTo>
                <a:lnTo>
                  <a:pt x="417211" y="278893"/>
                </a:lnTo>
                <a:lnTo>
                  <a:pt x="416737" y="278866"/>
                </a:lnTo>
                <a:lnTo>
                  <a:pt x="410959" y="278523"/>
                </a:lnTo>
                <a:lnTo>
                  <a:pt x="399300" y="278180"/>
                </a:lnTo>
                <a:lnTo>
                  <a:pt x="393547" y="278866"/>
                </a:lnTo>
                <a:lnTo>
                  <a:pt x="388861" y="279412"/>
                </a:lnTo>
                <a:lnTo>
                  <a:pt x="379653" y="281647"/>
                </a:lnTo>
                <a:lnTo>
                  <a:pt x="375196" y="283197"/>
                </a:lnTo>
                <a:lnTo>
                  <a:pt x="371398" y="284518"/>
                </a:lnTo>
                <a:lnTo>
                  <a:pt x="364350" y="288353"/>
                </a:lnTo>
                <a:lnTo>
                  <a:pt x="360679" y="289979"/>
                </a:lnTo>
                <a:lnTo>
                  <a:pt x="358000" y="291160"/>
                </a:lnTo>
                <a:lnTo>
                  <a:pt x="352717" y="293979"/>
                </a:lnTo>
                <a:lnTo>
                  <a:pt x="349821" y="294551"/>
                </a:lnTo>
                <a:lnTo>
                  <a:pt x="345922" y="295351"/>
                </a:lnTo>
                <a:lnTo>
                  <a:pt x="337756" y="293636"/>
                </a:lnTo>
                <a:lnTo>
                  <a:pt x="333882" y="294551"/>
                </a:lnTo>
                <a:lnTo>
                  <a:pt x="330517" y="295363"/>
                </a:lnTo>
                <a:lnTo>
                  <a:pt x="324815" y="299669"/>
                </a:lnTo>
                <a:lnTo>
                  <a:pt x="321538" y="300837"/>
                </a:lnTo>
                <a:lnTo>
                  <a:pt x="318058" y="302094"/>
                </a:lnTo>
                <a:lnTo>
                  <a:pt x="310692" y="304711"/>
                </a:lnTo>
                <a:lnTo>
                  <a:pt x="307060" y="303974"/>
                </a:lnTo>
                <a:lnTo>
                  <a:pt x="305396" y="303644"/>
                </a:lnTo>
                <a:lnTo>
                  <a:pt x="303136" y="300570"/>
                </a:lnTo>
                <a:lnTo>
                  <a:pt x="301485" y="300113"/>
                </a:lnTo>
                <a:lnTo>
                  <a:pt x="298348" y="299250"/>
                </a:lnTo>
                <a:lnTo>
                  <a:pt x="291731" y="301104"/>
                </a:lnTo>
                <a:lnTo>
                  <a:pt x="288455" y="301091"/>
                </a:lnTo>
                <a:lnTo>
                  <a:pt x="284695" y="301078"/>
                </a:lnTo>
                <a:lnTo>
                  <a:pt x="277139" y="300723"/>
                </a:lnTo>
                <a:lnTo>
                  <a:pt x="273456" y="299872"/>
                </a:lnTo>
                <a:lnTo>
                  <a:pt x="269620" y="298983"/>
                </a:lnTo>
                <a:lnTo>
                  <a:pt x="262661" y="294652"/>
                </a:lnTo>
                <a:lnTo>
                  <a:pt x="258737" y="294081"/>
                </a:lnTo>
                <a:lnTo>
                  <a:pt x="246346" y="294161"/>
                </a:lnTo>
                <a:lnTo>
                  <a:pt x="233123" y="295879"/>
                </a:lnTo>
                <a:lnTo>
                  <a:pt x="230949" y="296265"/>
                </a:lnTo>
                <a:lnTo>
                  <a:pt x="225323" y="297294"/>
                </a:lnTo>
                <a:lnTo>
                  <a:pt x="214312" y="300672"/>
                </a:lnTo>
                <a:lnTo>
                  <a:pt x="208965" y="302768"/>
                </a:lnTo>
                <a:lnTo>
                  <a:pt x="204266" y="304609"/>
                </a:lnTo>
                <a:lnTo>
                  <a:pt x="195478" y="309676"/>
                </a:lnTo>
                <a:lnTo>
                  <a:pt x="190842" y="311721"/>
                </a:lnTo>
                <a:lnTo>
                  <a:pt x="187350" y="313245"/>
                </a:lnTo>
                <a:lnTo>
                  <a:pt x="180314" y="316471"/>
                </a:lnTo>
                <a:lnTo>
                  <a:pt x="176580" y="317144"/>
                </a:lnTo>
                <a:lnTo>
                  <a:pt x="171602" y="318071"/>
                </a:lnTo>
                <a:lnTo>
                  <a:pt x="161353" y="316763"/>
                </a:lnTo>
                <a:lnTo>
                  <a:pt x="156298" y="317144"/>
                </a:lnTo>
                <a:lnTo>
                  <a:pt x="153314" y="317360"/>
                </a:lnTo>
                <a:lnTo>
                  <a:pt x="147256" y="317906"/>
                </a:lnTo>
                <a:lnTo>
                  <a:pt x="144462" y="318960"/>
                </a:lnTo>
                <a:lnTo>
                  <a:pt x="141249" y="320167"/>
                </a:lnTo>
                <a:lnTo>
                  <a:pt x="135928" y="324688"/>
                </a:lnTo>
                <a:lnTo>
                  <a:pt x="132854" y="326199"/>
                </a:lnTo>
                <a:lnTo>
                  <a:pt x="130543" y="327355"/>
                </a:lnTo>
                <a:lnTo>
                  <a:pt x="125653" y="329107"/>
                </a:lnTo>
                <a:lnTo>
                  <a:pt x="123202" y="329831"/>
                </a:lnTo>
                <a:lnTo>
                  <a:pt x="120370" y="330682"/>
                </a:lnTo>
                <a:lnTo>
                  <a:pt x="114388" y="331254"/>
                </a:lnTo>
                <a:lnTo>
                  <a:pt x="111645" y="332384"/>
                </a:lnTo>
                <a:lnTo>
                  <a:pt x="109181" y="333400"/>
                </a:lnTo>
                <a:lnTo>
                  <a:pt x="104647" y="336448"/>
                </a:lnTo>
                <a:lnTo>
                  <a:pt x="102590" y="338175"/>
                </a:lnTo>
                <a:lnTo>
                  <a:pt x="100202" y="340144"/>
                </a:lnTo>
                <a:lnTo>
                  <a:pt x="96939" y="345986"/>
                </a:lnTo>
                <a:lnTo>
                  <a:pt x="94081" y="347230"/>
                </a:lnTo>
                <a:lnTo>
                  <a:pt x="91211" y="348462"/>
                </a:lnTo>
                <a:lnTo>
                  <a:pt x="84518" y="348272"/>
                </a:lnTo>
                <a:lnTo>
                  <a:pt x="81572" y="347230"/>
                </a:lnTo>
                <a:lnTo>
                  <a:pt x="79095" y="346329"/>
                </a:lnTo>
                <a:lnTo>
                  <a:pt x="75717" y="341845"/>
                </a:lnTo>
                <a:lnTo>
                  <a:pt x="73418" y="340525"/>
                </a:lnTo>
                <a:lnTo>
                  <a:pt x="70243" y="338709"/>
                </a:lnTo>
                <a:lnTo>
                  <a:pt x="63030" y="336892"/>
                </a:lnTo>
                <a:lnTo>
                  <a:pt x="59651" y="335457"/>
                </a:lnTo>
                <a:lnTo>
                  <a:pt x="55981" y="333883"/>
                </a:lnTo>
                <a:lnTo>
                  <a:pt x="47866" y="331470"/>
                </a:lnTo>
                <a:lnTo>
                  <a:pt x="45351" y="328383"/>
                </a:lnTo>
                <a:lnTo>
                  <a:pt x="43421" y="326034"/>
                </a:lnTo>
                <a:lnTo>
                  <a:pt x="42837" y="319595"/>
                </a:lnTo>
                <a:lnTo>
                  <a:pt x="42240" y="316611"/>
                </a:lnTo>
                <a:lnTo>
                  <a:pt x="41567" y="313105"/>
                </a:lnTo>
                <a:lnTo>
                  <a:pt x="42633" y="305295"/>
                </a:lnTo>
                <a:lnTo>
                  <a:pt x="40449" y="302463"/>
                </a:lnTo>
                <a:lnTo>
                  <a:pt x="38074" y="299440"/>
                </a:lnTo>
                <a:lnTo>
                  <a:pt x="29908" y="297561"/>
                </a:lnTo>
                <a:lnTo>
                  <a:pt x="26136" y="296862"/>
                </a:lnTo>
                <a:lnTo>
                  <a:pt x="21323" y="295948"/>
                </a:lnTo>
                <a:lnTo>
                  <a:pt x="11290" y="298081"/>
                </a:lnTo>
                <a:lnTo>
                  <a:pt x="6578" y="296862"/>
                </a:lnTo>
                <a:lnTo>
                  <a:pt x="4991" y="296430"/>
                </a:lnTo>
                <a:lnTo>
                  <a:pt x="2552" y="295262"/>
                </a:lnTo>
                <a:lnTo>
                  <a:pt x="0" y="293852"/>
                </a:lnTo>
                <a:lnTo>
                  <a:pt x="76" y="293027"/>
                </a:lnTo>
                <a:lnTo>
                  <a:pt x="139" y="292265"/>
                </a:lnTo>
                <a:lnTo>
                  <a:pt x="228" y="291604"/>
                </a:lnTo>
                <a:lnTo>
                  <a:pt x="647" y="287718"/>
                </a:lnTo>
                <a:lnTo>
                  <a:pt x="2247" y="280009"/>
                </a:lnTo>
                <a:lnTo>
                  <a:pt x="3644" y="276377"/>
                </a:lnTo>
                <a:lnTo>
                  <a:pt x="4952" y="273037"/>
                </a:lnTo>
                <a:lnTo>
                  <a:pt x="8381" y="266573"/>
                </a:lnTo>
                <a:lnTo>
                  <a:pt x="10731" y="263867"/>
                </a:lnTo>
                <a:lnTo>
                  <a:pt x="14516" y="259499"/>
                </a:lnTo>
                <a:lnTo>
                  <a:pt x="25374" y="254215"/>
                </a:lnTo>
                <a:lnTo>
                  <a:pt x="29019" y="249745"/>
                </a:lnTo>
                <a:lnTo>
                  <a:pt x="31699" y="246443"/>
                </a:lnTo>
                <a:lnTo>
                  <a:pt x="35509" y="238645"/>
                </a:lnTo>
                <a:lnTo>
                  <a:pt x="36461" y="234518"/>
                </a:lnTo>
                <a:lnTo>
                  <a:pt x="37160" y="231470"/>
                </a:lnTo>
                <a:lnTo>
                  <a:pt x="35344" y="224942"/>
                </a:lnTo>
                <a:lnTo>
                  <a:pt x="36461" y="222008"/>
                </a:lnTo>
                <a:lnTo>
                  <a:pt x="37185" y="220103"/>
                </a:lnTo>
                <a:lnTo>
                  <a:pt x="39916" y="216420"/>
                </a:lnTo>
                <a:lnTo>
                  <a:pt x="41897" y="215861"/>
                </a:lnTo>
                <a:lnTo>
                  <a:pt x="43675" y="215366"/>
                </a:lnTo>
                <a:lnTo>
                  <a:pt x="47396" y="217055"/>
                </a:lnTo>
                <a:lnTo>
                  <a:pt x="48958" y="218033"/>
                </a:lnTo>
                <a:lnTo>
                  <a:pt x="50672" y="219087"/>
                </a:lnTo>
                <a:lnTo>
                  <a:pt x="52743" y="223037"/>
                </a:lnTo>
                <a:lnTo>
                  <a:pt x="54571" y="223837"/>
                </a:lnTo>
                <a:lnTo>
                  <a:pt x="56667" y="224701"/>
                </a:lnTo>
                <a:lnTo>
                  <a:pt x="61493" y="224548"/>
                </a:lnTo>
                <a:lnTo>
                  <a:pt x="63639" y="223837"/>
                </a:lnTo>
                <a:lnTo>
                  <a:pt x="67005" y="222669"/>
                </a:lnTo>
                <a:lnTo>
                  <a:pt x="72148" y="217398"/>
                </a:lnTo>
                <a:lnTo>
                  <a:pt x="74879" y="215125"/>
                </a:lnTo>
                <a:lnTo>
                  <a:pt x="78371" y="212229"/>
                </a:lnTo>
                <a:lnTo>
                  <a:pt x="86118" y="206908"/>
                </a:lnTo>
                <a:lnTo>
                  <a:pt x="88468" y="202984"/>
                </a:lnTo>
                <a:lnTo>
                  <a:pt x="91338" y="198183"/>
                </a:lnTo>
                <a:lnTo>
                  <a:pt x="92887" y="186778"/>
                </a:lnTo>
                <a:lnTo>
                  <a:pt x="93725" y="181241"/>
                </a:lnTo>
                <a:lnTo>
                  <a:pt x="94513" y="176034"/>
                </a:lnTo>
                <a:lnTo>
                  <a:pt x="93370" y="165214"/>
                </a:lnTo>
                <a:lnTo>
                  <a:pt x="94970" y="160210"/>
                </a:lnTo>
                <a:lnTo>
                  <a:pt x="96342" y="156083"/>
                </a:lnTo>
                <a:lnTo>
                  <a:pt x="102412" y="149415"/>
                </a:lnTo>
                <a:lnTo>
                  <a:pt x="104406" y="145554"/>
                </a:lnTo>
                <a:lnTo>
                  <a:pt x="106718" y="141071"/>
                </a:lnTo>
                <a:lnTo>
                  <a:pt x="109092" y="131076"/>
                </a:lnTo>
                <a:lnTo>
                  <a:pt x="111836" y="126873"/>
                </a:lnTo>
                <a:lnTo>
                  <a:pt x="114528" y="122783"/>
                </a:lnTo>
                <a:lnTo>
                  <a:pt x="123418" y="117309"/>
                </a:lnTo>
                <a:lnTo>
                  <a:pt x="125615" y="112928"/>
                </a:lnTo>
                <a:lnTo>
                  <a:pt x="128231" y="107670"/>
                </a:lnTo>
                <a:lnTo>
                  <a:pt x="127406" y="95364"/>
                </a:lnTo>
                <a:lnTo>
                  <a:pt x="129057" y="89725"/>
                </a:lnTo>
                <a:lnTo>
                  <a:pt x="130200" y="85750"/>
                </a:lnTo>
                <a:lnTo>
                  <a:pt x="134162" y="78359"/>
                </a:lnTo>
                <a:lnTo>
                  <a:pt x="135750" y="74510"/>
                </a:lnTo>
                <a:lnTo>
                  <a:pt x="140442" y="62944"/>
                </a:lnTo>
                <a:lnTo>
                  <a:pt x="145366" y="50355"/>
                </a:lnTo>
                <a:lnTo>
                  <a:pt x="146443" y="47510"/>
                </a:lnTo>
                <a:lnTo>
                  <a:pt x="148031" y="43307"/>
                </a:lnTo>
                <a:lnTo>
                  <a:pt x="151803" y="32575"/>
                </a:lnTo>
                <a:lnTo>
                  <a:pt x="153441" y="27863"/>
                </a:lnTo>
                <a:lnTo>
                  <a:pt x="158762" y="27800"/>
                </a:lnTo>
                <a:lnTo>
                  <a:pt x="164134" y="27520"/>
                </a:lnTo>
                <a:lnTo>
                  <a:pt x="167652" y="27216"/>
                </a:lnTo>
                <a:lnTo>
                  <a:pt x="180212" y="26039"/>
                </a:lnTo>
                <a:lnTo>
                  <a:pt x="193425" y="23490"/>
                </a:lnTo>
                <a:lnTo>
                  <a:pt x="195922" y="22504"/>
                </a:lnTo>
                <a:lnTo>
                  <a:pt x="199504" y="20764"/>
                </a:lnTo>
                <a:lnTo>
                  <a:pt x="204038" y="13360"/>
                </a:lnTo>
                <a:lnTo>
                  <a:pt x="207683" y="11811"/>
                </a:lnTo>
                <a:lnTo>
                  <a:pt x="211505" y="10198"/>
                </a:lnTo>
                <a:lnTo>
                  <a:pt x="220167" y="9740"/>
                </a:lnTo>
                <a:lnTo>
                  <a:pt x="224180" y="10731"/>
                </a:lnTo>
                <a:lnTo>
                  <a:pt x="227583" y="11544"/>
                </a:lnTo>
                <a:lnTo>
                  <a:pt x="232879" y="16725"/>
                </a:lnTo>
                <a:lnTo>
                  <a:pt x="236143" y="17983"/>
                </a:lnTo>
                <a:lnTo>
                  <a:pt x="238518" y="18872"/>
                </a:lnTo>
                <a:lnTo>
                  <a:pt x="243649" y="20408"/>
                </a:lnTo>
                <a:lnTo>
                  <a:pt x="246113" y="19786"/>
                </a:lnTo>
                <a:lnTo>
                  <a:pt x="248411" y="19202"/>
                </a:lnTo>
                <a:lnTo>
                  <a:pt x="251294" y="14592"/>
                </a:lnTo>
                <a:lnTo>
                  <a:pt x="253542" y="13817"/>
                </a:lnTo>
                <a:lnTo>
                  <a:pt x="257733" y="12319"/>
                </a:lnTo>
                <a:lnTo>
                  <a:pt x="267093" y="12369"/>
                </a:lnTo>
                <a:lnTo>
                  <a:pt x="271310" y="13817"/>
                </a:lnTo>
                <a:lnTo>
                  <a:pt x="274662" y="14960"/>
                </a:lnTo>
                <a:lnTo>
                  <a:pt x="279107" y="21590"/>
                </a:lnTo>
                <a:lnTo>
                  <a:pt x="282536" y="22504"/>
                </a:lnTo>
                <a:lnTo>
                  <a:pt x="284429" y="23012"/>
                </a:lnTo>
                <a:lnTo>
                  <a:pt x="288378" y="21653"/>
                </a:lnTo>
                <a:lnTo>
                  <a:pt x="290334" y="21412"/>
                </a:lnTo>
                <a:lnTo>
                  <a:pt x="295478" y="20802"/>
                </a:lnTo>
                <a:lnTo>
                  <a:pt x="305841" y="18770"/>
                </a:lnTo>
                <a:lnTo>
                  <a:pt x="310972" y="19418"/>
                </a:lnTo>
                <a:lnTo>
                  <a:pt x="313474" y="19735"/>
                </a:lnTo>
                <a:lnTo>
                  <a:pt x="317969" y="22301"/>
                </a:lnTo>
                <a:lnTo>
                  <a:pt x="320395" y="22860"/>
                </a:lnTo>
                <a:lnTo>
                  <a:pt x="323100" y="23507"/>
                </a:lnTo>
                <a:lnTo>
                  <a:pt x="328688" y="24358"/>
                </a:lnTo>
                <a:lnTo>
                  <a:pt x="331469" y="24130"/>
                </a:lnTo>
                <a:lnTo>
                  <a:pt x="333336" y="23990"/>
                </a:lnTo>
                <a:lnTo>
                  <a:pt x="336816" y="22098"/>
                </a:lnTo>
                <a:lnTo>
                  <a:pt x="338708" y="22136"/>
                </a:lnTo>
                <a:lnTo>
                  <a:pt x="342176" y="22212"/>
                </a:lnTo>
                <a:lnTo>
                  <a:pt x="348475" y="25971"/>
                </a:lnTo>
                <a:lnTo>
                  <a:pt x="351942" y="26301"/>
                </a:lnTo>
                <a:lnTo>
                  <a:pt x="355371" y="26657"/>
                </a:lnTo>
                <a:lnTo>
                  <a:pt x="362267" y="25171"/>
                </a:lnTo>
                <a:lnTo>
                  <a:pt x="365709" y="24866"/>
                </a:lnTo>
                <a:lnTo>
                  <a:pt x="371767" y="24333"/>
                </a:lnTo>
                <a:lnTo>
                  <a:pt x="383895" y="23075"/>
                </a:lnTo>
                <a:lnTo>
                  <a:pt x="389991" y="23050"/>
                </a:lnTo>
                <a:lnTo>
                  <a:pt x="395579" y="23012"/>
                </a:lnTo>
                <a:lnTo>
                  <a:pt x="406742" y="25171"/>
                </a:lnTo>
                <a:lnTo>
                  <a:pt x="412280" y="24498"/>
                </a:lnTo>
                <a:lnTo>
                  <a:pt x="414972" y="24168"/>
                </a:lnTo>
                <a:lnTo>
                  <a:pt x="419912" y="21463"/>
                </a:lnTo>
                <a:lnTo>
                  <a:pt x="422617" y="21247"/>
                </a:lnTo>
                <a:lnTo>
                  <a:pt x="424649" y="21056"/>
                </a:lnTo>
                <a:lnTo>
                  <a:pt x="428967" y="21297"/>
                </a:lnTo>
                <a:lnTo>
                  <a:pt x="430771" y="22326"/>
                </a:lnTo>
                <a:lnTo>
                  <a:pt x="432815" y="23495"/>
                </a:lnTo>
                <a:lnTo>
                  <a:pt x="434898" y="28092"/>
                </a:lnTo>
                <a:lnTo>
                  <a:pt x="436562" y="29743"/>
                </a:lnTo>
                <a:lnTo>
                  <a:pt x="438073" y="31267"/>
                </a:lnTo>
                <a:lnTo>
                  <a:pt x="441312" y="34163"/>
                </a:lnTo>
                <a:lnTo>
                  <a:pt x="443255" y="35001"/>
                </a:lnTo>
                <a:lnTo>
                  <a:pt x="446633" y="36461"/>
                </a:lnTo>
                <a:lnTo>
                  <a:pt x="454101" y="37160"/>
                </a:lnTo>
                <a:lnTo>
                  <a:pt x="457758" y="37172"/>
                </a:lnTo>
                <a:lnTo>
                  <a:pt x="462330" y="37198"/>
                </a:lnTo>
                <a:lnTo>
                  <a:pt x="471589" y="36195"/>
                </a:lnTo>
                <a:lnTo>
                  <a:pt x="475881" y="34645"/>
                </a:lnTo>
                <a:lnTo>
                  <a:pt x="480148" y="33096"/>
                </a:lnTo>
                <a:lnTo>
                  <a:pt x="487083" y="26784"/>
                </a:lnTo>
                <a:lnTo>
                  <a:pt x="491286" y="25044"/>
                </a:lnTo>
                <a:lnTo>
                  <a:pt x="493483" y="24130"/>
                </a:lnTo>
                <a:lnTo>
                  <a:pt x="498449" y="24003"/>
                </a:lnTo>
                <a:lnTo>
                  <a:pt x="500532" y="22860"/>
                </a:lnTo>
                <a:lnTo>
                  <a:pt x="503631" y="21183"/>
                </a:lnTo>
                <a:lnTo>
                  <a:pt x="507822" y="15138"/>
                </a:lnTo>
                <a:lnTo>
                  <a:pt x="510679" y="13081"/>
                </a:lnTo>
                <a:lnTo>
                  <a:pt x="513841" y="10795"/>
                </a:lnTo>
                <a:lnTo>
                  <a:pt x="520738" y="6870"/>
                </a:lnTo>
                <a:lnTo>
                  <a:pt x="524509" y="5842"/>
                </a:lnTo>
                <a:lnTo>
                  <a:pt x="527977" y="4876"/>
                </a:lnTo>
                <a:lnTo>
                  <a:pt x="535381" y="5410"/>
                </a:lnTo>
                <a:lnTo>
                  <a:pt x="539000" y="5105"/>
                </a:lnTo>
                <a:lnTo>
                  <a:pt x="543788" y="4724"/>
                </a:lnTo>
                <a:lnTo>
                  <a:pt x="553338" y="3581"/>
                </a:lnTo>
                <a:lnTo>
                  <a:pt x="558101" y="2933"/>
                </a:lnTo>
                <a:lnTo>
                  <a:pt x="562698" y="2298"/>
                </a:lnTo>
                <a:lnTo>
                  <a:pt x="571792" y="0"/>
                </a:lnTo>
                <a:lnTo>
                  <a:pt x="576452" y="38"/>
                </a:lnTo>
                <a:lnTo>
                  <a:pt x="581952" y="76"/>
                </a:lnTo>
                <a:lnTo>
                  <a:pt x="592721" y="3162"/>
                </a:lnTo>
                <a:lnTo>
                  <a:pt x="598208" y="3886"/>
                </a:lnTo>
                <a:lnTo>
                  <a:pt x="603910" y="4673"/>
                </a:lnTo>
                <a:lnTo>
                  <a:pt x="615607" y="4470"/>
                </a:lnTo>
                <a:lnTo>
                  <a:pt x="621156" y="6070"/>
                </a:lnTo>
                <a:lnTo>
                  <a:pt x="624649" y="7073"/>
                </a:lnTo>
                <a:lnTo>
                  <a:pt x="631355" y="10312"/>
                </a:lnTo>
                <a:lnTo>
                  <a:pt x="634199" y="12598"/>
                </a:lnTo>
                <a:lnTo>
                  <a:pt x="637260" y="15036"/>
                </a:lnTo>
                <a:lnTo>
                  <a:pt x="641121" y="22136"/>
                </a:lnTo>
                <a:lnTo>
                  <a:pt x="644105" y="24676"/>
                </a:lnTo>
                <a:lnTo>
                  <a:pt x="646658" y="26847"/>
                </a:lnTo>
                <a:lnTo>
                  <a:pt x="652500" y="30441"/>
                </a:lnTo>
                <a:lnTo>
                  <a:pt x="655701" y="31432"/>
                </a:lnTo>
                <a:lnTo>
                  <a:pt x="658825" y="32410"/>
                </a:lnTo>
                <a:lnTo>
                  <a:pt x="665530" y="31838"/>
                </a:lnTo>
                <a:lnTo>
                  <a:pt x="668731" y="32410"/>
                </a:lnTo>
                <a:lnTo>
                  <a:pt x="680942" y="35477"/>
                </a:lnTo>
                <a:lnTo>
                  <a:pt x="693514" y="39441"/>
                </a:lnTo>
                <a:lnTo>
                  <a:pt x="694842" y="39903"/>
                </a:lnTo>
                <a:lnTo>
                  <a:pt x="699338" y="41503"/>
                </a:lnTo>
                <a:lnTo>
                  <a:pt x="707745" y="46659"/>
                </a:lnTo>
                <a:lnTo>
                  <a:pt x="712495" y="47383"/>
                </a:lnTo>
                <a:lnTo>
                  <a:pt x="716203" y="47955"/>
                </a:lnTo>
                <a:lnTo>
                  <a:pt x="723925" y="47205"/>
                </a:lnTo>
                <a:lnTo>
                  <a:pt x="727443" y="45935"/>
                </a:lnTo>
                <a:lnTo>
                  <a:pt x="730415" y="44881"/>
                </a:lnTo>
                <a:lnTo>
                  <a:pt x="734987" y="40208"/>
                </a:lnTo>
                <a:lnTo>
                  <a:pt x="737857" y="38938"/>
                </a:lnTo>
                <a:lnTo>
                  <a:pt x="740219" y="37884"/>
                </a:lnTo>
                <a:lnTo>
                  <a:pt x="745401" y="36817"/>
                </a:lnTo>
                <a:lnTo>
                  <a:pt x="748004" y="36525"/>
                </a:lnTo>
                <a:lnTo>
                  <a:pt x="752373" y="36004"/>
                </a:lnTo>
                <a:lnTo>
                  <a:pt x="761276" y="35737"/>
                </a:lnTo>
                <a:lnTo>
                  <a:pt x="765619" y="36525"/>
                </a:lnTo>
                <a:lnTo>
                  <a:pt x="768553" y="37045"/>
                </a:lnTo>
                <a:lnTo>
                  <a:pt x="776731" y="40627"/>
                </a:lnTo>
                <a:lnTo>
                  <a:pt x="1007579" y="328980"/>
                </a:lnTo>
                <a:lnTo>
                  <a:pt x="1000897" y="337351"/>
                </a:lnTo>
                <a:lnTo>
                  <a:pt x="988975" y="346089"/>
                </a:lnTo>
                <a:lnTo>
                  <a:pt x="974813" y="351738"/>
                </a:lnTo>
                <a:lnTo>
                  <a:pt x="962238" y="354707"/>
                </a:lnTo>
                <a:lnTo>
                  <a:pt x="950564" y="356251"/>
                </a:lnTo>
                <a:lnTo>
                  <a:pt x="943038" y="357009"/>
                </a:lnTo>
                <a:lnTo>
                  <a:pt x="931646" y="357742"/>
                </a:lnTo>
                <a:lnTo>
                  <a:pt x="918294" y="357625"/>
                </a:lnTo>
                <a:lnTo>
                  <a:pt x="905167" y="356285"/>
                </a:lnTo>
                <a:lnTo>
                  <a:pt x="901928" y="355739"/>
                </a:lnTo>
                <a:lnTo>
                  <a:pt x="894575" y="354088"/>
                </a:lnTo>
                <a:lnTo>
                  <a:pt x="891311" y="354037"/>
                </a:lnTo>
                <a:lnTo>
                  <a:pt x="890638" y="354025"/>
                </a:lnTo>
                <a:lnTo>
                  <a:pt x="889888" y="354063"/>
                </a:lnTo>
                <a:lnTo>
                  <a:pt x="889126" y="3541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6142293" y="2896636"/>
            <a:ext cx="763732" cy="466473"/>
          </a:xfrm>
          <a:custGeom>
            <a:avLst/>
            <a:gdLst/>
            <a:ahLst/>
            <a:cxnLst/>
            <a:rect l="l" t="t" r="r" b="b"/>
            <a:pathLst>
              <a:path w="1120139" h="684161">
                <a:moveTo>
                  <a:pt x="253682" y="268046"/>
                </a:moveTo>
                <a:lnTo>
                  <a:pt x="250647" y="266725"/>
                </a:lnTo>
                <a:lnTo>
                  <a:pt x="246049" y="261327"/>
                </a:lnTo>
                <a:lnTo>
                  <a:pt x="244500" y="258381"/>
                </a:lnTo>
                <a:lnTo>
                  <a:pt x="243217" y="255854"/>
                </a:lnTo>
                <a:lnTo>
                  <a:pt x="244259" y="249339"/>
                </a:lnTo>
                <a:lnTo>
                  <a:pt x="241287" y="246113"/>
                </a:lnTo>
                <a:lnTo>
                  <a:pt x="237858" y="245325"/>
                </a:lnTo>
                <a:lnTo>
                  <a:pt x="236296" y="245567"/>
                </a:lnTo>
                <a:lnTo>
                  <a:pt x="232968" y="246049"/>
                </a:lnTo>
                <a:lnTo>
                  <a:pt x="227241" y="250342"/>
                </a:lnTo>
                <a:lnTo>
                  <a:pt x="224929" y="252806"/>
                </a:lnTo>
                <a:lnTo>
                  <a:pt x="222326" y="255638"/>
                </a:lnTo>
                <a:lnTo>
                  <a:pt x="220522" y="263753"/>
                </a:lnTo>
                <a:lnTo>
                  <a:pt x="217690" y="266344"/>
                </a:lnTo>
                <a:lnTo>
                  <a:pt x="215239" y="268605"/>
                </a:lnTo>
                <a:lnTo>
                  <a:pt x="207949" y="269494"/>
                </a:lnTo>
                <a:lnTo>
                  <a:pt x="205358" y="271665"/>
                </a:lnTo>
                <a:lnTo>
                  <a:pt x="203504" y="273253"/>
                </a:lnTo>
                <a:lnTo>
                  <a:pt x="200964" y="277596"/>
                </a:lnTo>
                <a:lnTo>
                  <a:pt x="199085" y="282333"/>
                </a:lnTo>
                <a:lnTo>
                  <a:pt x="199466" y="287997"/>
                </a:lnTo>
                <a:lnTo>
                  <a:pt x="198119" y="290271"/>
                </a:lnTo>
                <a:lnTo>
                  <a:pt x="196316" y="293382"/>
                </a:lnTo>
                <a:lnTo>
                  <a:pt x="190157" y="297700"/>
                </a:lnTo>
                <a:lnTo>
                  <a:pt x="187007" y="299440"/>
                </a:lnTo>
                <a:lnTo>
                  <a:pt x="183654" y="301294"/>
                </a:lnTo>
                <a:lnTo>
                  <a:pt x="175272" y="301650"/>
                </a:lnTo>
                <a:lnTo>
                  <a:pt x="172516" y="304266"/>
                </a:lnTo>
                <a:lnTo>
                  <a:pt x="170459" y="306235"/>
                </a:lnTo>
                <a:lnTo>
                  <a:pt x="170040" y="312572"/>
                </a:lnTo>
                <a:lnTo>
                  <a:pt x="167436" y="316268"/>
                </a:lnTo>
                <a:lnTo>
                  <a:pt x="164833" y="318503"/>
                </a:lnTo>
                <a:lnTo>
                  <a:pt x="161340" y="320255"/>
                </a:lnTo>
                <a:lnTo>
                  <a:pt x="156425" y="319862"/>
                </a:lnTo>
                <a:lnTo>
                  <a:pt x="152628" y="322668"/>
                </a:lnTo>
                <a:lnTo>
                  <a:pt x="150888" y="327659"/>
                </a:lnTo>
                <a:lnTo>
                  <a:pt x="149796" y="329895"/>
                </a:lnTo>
                <a:lnTo>
                  <a:pt x="148386" y="332778"/>
                </a:lnTo>
                <a:lnTo>
                  <a:pt x="146824" y="339293"/>
                </a:lnTo>
                <a:lnTo>
                  <a:pt x="142633" y="344157"/>
                </a:lnTo>
                <a:lnTo>
                  <a:pt x="136956" y="349300"/>
                </a:lnTo>
                <a:lnTo>
                  <a:pt x="133883" y="348500"/>
                </a:lnTo>
                <a:lnTo>
                  <a:pt x="128689" y="347167"/>
                </a:lnTo>
                <a:lnTo>
                  <a:pt x="127673" y="333159"/>
                </a:lnTo>
                <a:lnTo>
                  <a:pt x="123456" y="329895"/>
                </a:lnTo>
                <a:lnTo>
                  <a:pt x="121500" y="328345"/>
                </a:lnTo>
                <a:lnTo>
                  <a:pt x="115760" y="328803"/>
                </a:lnTo>
                <a:lnTo>
                  <a:pt x="113804" y="327228"/>
                </a:lnTo>
                <a:lnTo>
                  <a:pt x="111175" y="325132"/>
                </a:lnTo>
                <a:lnTo>
                  <a:pt x="109918" y="317741"/>
                </a:lnTo>
                <a:lnTo>
                  <a:pt x="105397" y="313321"/>
                </a:lnTo>
                <a:lnTo>
                  <a:pt x="99860" y="309930"/>
                </a:lnTo>
                <a:lnTo>
                  <a:pt x="96888" y="310070"/>
                </a:lnTo>
                <a:lnTo>
                  <a:pt x="94627" y="310197"/>
                </a:lnTo>
                <a:lnTo>
                  <a:pt x="90792" y="313334"/>
                </a:lnTo>
                <a:lnTo>
                  <a:pt x="89153" y="314909"/>
                </a:lnTo>
                <a:lnTo>
                  <a:pt x="85928" y="317995"/>
                </a:lnTo>
                <a:lnTo>
                  <a:pt x="81711" y="326085"/>
                </a:lnTo>
                <a:lnTo>
                  <a:pt x="79006" y="329641"/>
                </a:lnTo>
                <a:lnTo>
                  <a:pt x="75806" y="333895"/>
                </a:lnTo>
                <a:lnTo>
                  <a:pt x="69532" y="342633"/>
                </a:lnTo>
                <a:lnTo>
                  <a:pt x="65481" y="346062"/>
                </a:lnTo>
                <a:lnTo>
                  <a:pt x="63296" y="347941"/>
                </a:lnTo>
                <a:lnTo>
                  <a:pt x="57454" y="349707"/>
                </a:lnTo>
                <a:lnTo>
                  <a:pt x="53822" y="353885"/>
                </a:lnTo>
                <a:lnTo>
                  <a:pt x="51993" y="359143"/>
                </a:lnTo>
                <a:lnTo>
                  <a:pt x="51473" y="361772"/>
                </a:lnTo>
                <a:lnTo>
                  <a:pt x="50698" y="365620"/>
                </a:lnTo>
                <a:lnTo>
                  <a:pt x="52730" y="373773"/>
                </a:lnTo>
                <a:lnTo>
                  <a:pt x="51473" y="377494"/>
                </a:lnTo>
                <a:lnTo>
                  <a:pt x="50672" y="379856"/>
                </a:lnTo>
                <a:lnTo>
                  <a:pt x="46075" y="383031"/>
                </a:lnTo>
                <a:lnTo>
                  <a:pt x="45440" y="385470"/>
                </a:lnTo>
                <a:lnTo>
                  <a:pt x="44729" y="388124"/>
                </a:lnTo>
                <a:lnTo>
                  <a:pt x="45669" y="393877"/>
                </a:lnTo>
                <a:lnTo>
                  <a:pt x="46888" y="396328"/>
                </a:lnTo>
                <a:lnTo>
                  <a:pt x="49415" y="399262"/>
                </a:lnTo>
                <a:lnTo>
                  <a:pt x="52412" y="401180"/>
                </a:lnTo>
                <a:lnTo>
                  <a:pt x="57276" y="401599"/>
                </a:lnTo>
                <a:lnTo>
                  <a:pt x="60807" y="404710"/>
                </a:lnTo>
                <a:lnTo>
                  <a:pt x="63525" y="409346"/>
                </a:lnTo>
                <a:lnTo>
                  <a:pt x="63576" y="414756"/>
                </a:lnTo>
                <a:lnTo>
                  <a:pt x="59931" y="419976"/>
                </a:lnTo>
                <a:lnTo>
                  <a:pt x="58242" y="422427"/>
                </a:lnTo>
                <a:lnTo>
                  <a:pt x="56121" y="425475"/>
                </a:lnTo>
                <a:lnTo>
                  <a:pt x="50863" y="430822"/>
                </a:lnTo>
                <a:lnTo>
                  <a:pt x="48082" y="433285"/>
                </a:lnTo>
                <a:lnTo>
                  <a:pt x="44437" y="436587"/>
                </a:lnTo>
                <a:lnTo>
                  <a:pt x="36461" y="442379"/>
                </a:lnTo>
                <a:lnTo>
                  <a:pt x="32372" y="445147"/>
                </a:lnTo>
                <a:lnTo>
                  <a:pt x="30162" y="446646"/>
                </a:lnTo>
                <a:lnTo>
                  <a:pt x="25679" y="449630"/>
                </a:lnTo>
                <a:lnTo>
                  <a:pt x="20853" y="451688"/>
                </a:lnTo>
                <a:lnTo>
                  <a:pt x="15278" y="451726"/>
                </a:lnTo>
                <a:lnTo>
                  <a:pt x="11518" y="454812"/>
                </a:lnTo>
                <a:lnTo>
                  <a:pt x="9715" y="459320"/>
                </a:lnTo>
                <a:lnTo>
                  <a:pt x="9194" y="461568"/>
                </a:lnTo>
                <a:lnTo>
                  <a:pt x="8343" y="465137"/>
                </a:lnTo>
                <a:lnTo>
                  <a:pt x="9626" y="472643"/>
                </a:lnTo>
                <a:lnTo>
                  <a:pt x="9194" y="476313"/>
                </a:lnTo>
                <a:lnTo>
                  <a:pt x="8788" y="479640"/>
                </a:lnTo>
                <a:lnTo>
                  <a:pt x="7391" y="486270"/>
                </a:lnTo>
                <a:lnTo>
                  <a:pt x="6045" y="489343"/>
                </a:lnTo>
                <a:lnTo>
                  <a:pt x="5092" y="491540"/>
                </a:lnTo>
                <a:lnTo>
                  <a:pt x="1435" y="495033"/>
                </a:lnTo>
                <a:lnTo>
                  <a:pt x="0" y="499757"/>
                </a:lnTo>
                <a:lnTo>
                  <a:pt x="139" y="505015"/>
                </a:lnTo>
                <a:lnTo>
                  <a:pt x="736" y="507466"/>
                </a:lnTo>
                <a:lnTo>
                  <a:pt x="1523" y="510743"/>
                </a:lnTo>
                <a:lnTo>
                  <a:pt x="5156" y="516559"/>
                </a:lnTo>
                <a:lnTo>
                  <a:pt x="6896" y="519430"/>
                </a:lnTo>
                <a:lnTo>
                  <a:pt x="7988" y="521220"/>
                </a:lnTo>
                <a:lnTo>
                  <a:pt x="10909" y="525284"/>
                </a:lnTo>
                <a:lnTo>
                  <a:pt x="12572" y="527558"/>
                </a:lnTo>
                <a:lnTo>
                  <a:pt x="15468" y="526808"/>
                </a:lnTo>
                <a:lnTo>
                  <a:pt x="18326" y="528332"/>
                </a:lnTo>
                <a:lnTo>
                  <a:pt x="18668" y="528624"/>
                </a:lnTo>
                <a:lnTo>
                  <a:pt x="20408" y="531469"/>
                </a:lnTo>
                <a:lnTo>
                  <a:pt x="18872" y="537184"/>
                </a:lnTo>
                <a:lnTo>
                  <a:pt x="19811" y="539597"/>
                </a:lnTo>
                <a:lnTo>
                  <a:pt x="20878" y="542328"/>
                </a:lnTo>
                <a:lnTo>
                  <a:pt x="25209" y="546595"/>
                </a:lnTo>
                <a:lnTo>
                  <a:pt x="27190" y="548792"/>
                </a:lnTo>
                <a:lnTo>
                  <a:pt x="31280" y="553288"/>
                </a:lnTo>
                <a:lnTo>
                  <a:pt x="40982" y="560895"/>
                </a:lnTo>
                <a:lnTo>
                  <a:pt x="44576" y="565823"/>
                </a:lnTo>
                <a:lnTo>
                  <a:pt x="46794" y="569061"/>
                </a:lnTo>
                <a:lnTo>
                  <a:pt x="53607" y="581037"/>
                </a:lnTo>
                <a:lnTo>
                  <a:pt x="58000" y="592632"/>
                </a:lnTo>
                <a:lnTo>
                  <a:pt x="58839" y="597204"/>
                </a:lnTo>
                <a:lnTo>
                  <a:pt x="54800" y="606691"/>
                </a:lnTo>
                <a:lnTo>
                  <a:pt x="56184" y="611111"/>
                </a:lnTo>
                <a:lnTo>
                  <a:pt x="57734" y="616102"/>
                </a:lnTo>
                <a:lnTo>
                  <a:pt x="65963" y="623328"/>
                </a:lnTo>
                <a:lnTo>
                  <a:pt x="69583" y="627062"/>
                </a:lnTo>
                <a:lnTo>
                  <a:pt x="73393" y="630974"/>
                </a:lnTo>
                <a:lnTo>
                  <a:pt x="81902" y="637870"/>
                </a:lnTo>
                <a:lnTo>
                  <a:pt x="85902" y="641565"/>
                </a:lnTo>
                <a:lnTo>
                  <a:pt x="87284" y="642803"/>
                </a:lnTo>
                <a:lnTo>
                  <a:pt x="97485" y="651524"/>
                </a:lnTo>
                <a:lnTo>
                  <a:pt x="105841" y="660768"/>
                </a:lnTo>
                <a:lnTo>
                  <a:pt x="107949" y="664565"/>
                </a:lnTo>
                <a:lnTo>
                  <a:pt x="107086" y="674128"/>
                </a:lnTo>
                <a:lnTo>
                  <a:pt x="109461" y="677811"/>
                </a:lnTo>
                <a:lnTo>
                  <a:pt x="110858" y="679983"/>
                </a:lnTo>
                <a:lnTo>
                  <a:pt x="115201" y="684161"/>
                </a:lnTo>
                <a:lnTo>
                  <a:pt x="117779" y="683971"/>
                </a:lnTo>
                <a:lnTo>
                  <a:pt x="119456" y="683844"/>
                </a:lnTo>
                <a:lnTo>
                  <a:pt x="120903" y="679754"/>
                </a:lnTo>
                <a:lnTo>
                  <a:pt x="122491" y="679246"/>
                </a:lnTo>
                <a:lnTo>
                  <a:pt x="125323" y="678370"/>
                </a:lnTo>
                <a:lnTo>
                  <a:pt x="131229" y="682053"/>
                </a:lnTo>
                <a:lnTo>
                  <a:pt x="134099" y="681431"/>
                </a:lnTo>
                <a:lnTo>
                  <a:pt x="137350" y="680732"/>
                </a:lnTo>
                <a:lnTo>
                  <a:pt x="141820" y="674827"/>
                </a:lnTo>
                <a:lnTo>
                  <a:pt x="144970" y="673823"/>
                </a:lnTo>
                <a:lnTo>
                  <a:pt x="148856" y="672579"/>
                </a:lnTo>
                <a:lnTo>
                  <a:pt x="157264" y="674497"/>
                </a:lnTo>
                <a:lnTo>
                  <a:pt x="161289" y="673823"/>
                </a:lnTo>
                <a:lnTo>
                  <a:pt x="166128" y="672985"/>
                </a:lnTo>
                <a:lnTo>
                  <a:pt x="175158" y="668959"/>
                </a:lnTo>
                <a:lnTo>
                  <a:pt x="179768" y="667283"/>
                </a:lnTo>
                <a:lnTo>
                  <a:pt x="183006" y="666127"/>
                </a:lnTo>
                <a:lnTo>
                  <a:pt x="189293" y="662686"/>
                </a:lnTo>
                <a:lnTo>
                  <a:pt x="196837" y="662457"/>
                </a:lnTo>
                <a:lnTo>
                  <a:pt x="204317" y="666927"/>
                </a:lnTo>
                <a:lnTo>
                  <a:pt x="208394" y="667283"/>
                </a:lnTo>
                <a:lnTo>
                  <a:pt x="212661" y="667689"/>
                </a:lnTo>
                <a:lnTo>
                  <a:pt x="221208" y="666305"/>
                </a:lnTo>
                <a:lnTo>
                  <a:pt x="225424" y="665480"/>
                </a:lnTo>
                <a:lnTo>
                  <a:pt x="229757" y="664595"/>
                </a:lnTo>
                <a:lnTo>
                  <a:pt x="243151" y="661333"/>
                </a:lnTo>
                <a:lnTo>
                  <a:pt x="254774" y="657136"/>
                </a:lnTo>
                <a:lnTo>
                  <a:pt x="258712" y="654470"/>
                </a:lnTo>
                <a:lnTo>
                  <a:pt x="268968" y="645134"/>
                </a:lnTo>
                <a:lnTo>
                  <a:pt x="278701" y="637565"/>
                </a:lnTo>
                <a:lnTo>
                  <a:pt x="287279" y="634468"/>
                </a:lnTo>
                <a:lnTo>
                  <a:pt x="301053" y="631383"/>
                </a:lnTo>
                <a:lnTo>
                  <a:pt x="313131" y="630326"/>
                </a:lnTo>
                <a:lnTo>
                  <a:pt x="319443" y="630555"/>
                </a:lnTo>
                <a:lnTo>
                  <a:pt x="331889" y="634161"/>
                </a:lnTo>
                <a:lnTo>
                  <a:pt x="337413" y="637222"/>
                </a:lnTo>
                <a:lnTo>
                  <a:pt x="340842" y="639102"/>
                </a:lnTo>
                <a:lnTo>
                  <a:pt x="345363" y="646328"/>
                </a:lnTo>
                <a:lnTo>
                  <a:pt x="349008" y="647725"/>
                </a:lnTo>
                <a:lnTo>
                  <a:pt x="351294" y="648589"/>
                </a:lnTo>
                <a:lnTo>
                  <a:pt x="356374" y="647992"/>
                </a:lnTo>
                <a:lnTo>
                  <a:pt x="358800" y="647725"/>
                </a:lnTo>
                <a:lnTo>
                  <a:pt x="364540" y="647077"/>
                </a:lnTo>
                <a:lnTo>
                  <a:pt x="376199" y="645375"/>
                </a:lnTo>
                <a:lnTo>
                  <a:pt x="381266" y="642658"/>
                </a:lnTo>
                <a:lnTo>
                  <a:pt x="391479" y="633939"/>
                </a:lnTo>
                <a:lnTo>
                  <a:pt x="400100" y="624535"/>
                </a:lnTo>
                <a:lnTo>
                  <a:pt x="405511" y="617801"/>
                </a:lnTo>
                <a:lnTo>
                  <a:pt x="413913" y="606498"/>
                </a:lnTo>
                <a:lnTo>
                  <a:pt x="421843" y="597344"/>
                </a:lnTo>
                <a:lnTo>
                  <a:pt x="432865" y="589315"/>
                </a:lnTo>
                <a:lnTo>
                  <a:pt x="443966" y="583222"/>
                </a:lnTo>
                <a:lnTo>
                  <a:pt x="445783" y="582573"/>
                </a:lnTo>
                <a:lnTo>
                  <a:pt x="458811" y="579895"/>
                </a:lnTo>
                <a:lnTo>
                  <a:pt x="471144" y="577418"/>
                </a:lnTo>
                <a:lnTo>
                  <a:pt x="476021" y="575894"/>
                </a:lnTo>
                <a:lnTo>
                  <a:pt x="485495" y="571881"/>
                </a:lnTo>
                <a:lnTo>
                  <a:pt x="490004" y="569455"/>
                </a:lnTo>
                <a:lnTo>
                  <a:pt x="497408" y="564742"/>
                </a:lnTo>
                <a:lnTo>
                  <a:pt x="508852" y="556574"/>
                </a:lnTo>
                <a:lnTo>
                  <a:pt x="518985" y="549884"/>
                </a:lnTo>
                <a:lnTo>
                  <a:pt x="523301" y="547707"/>
                </a:lnTo>
                <a:lnTo>
                  <a:pt x="535941" y="542218"/>
                </a:lnTo>
                <a:lnTo>
                  <a:pt x="547230" y="537197"/>
                </a:lnTo>
                <a:lnTo>
                  <a:pt x="555013" y="532861"/>
                </a:lnTo>
                <a:lnTo>
                  <a:pt x="567101" y="525699"/>
                </a:lnTo>
                <a:lnTo>
                  <a:pt x="577697" y="519798"/>
                </a:lnTo>
                <a:lnTo>
                  <a:pt x="586713" y="515669"/>
                </a:lnTo>
                <a:lnTo>
                  <a:pt x="599421" y="510333"/>
                </a:lnTo>
                <a:lnTo>
                  <a:pt x="612328" y="505057"/>
                </a:lnTo>
                <a:lnTo>
                  <a:pt x="622985" y="500583"/>
                </a:lnTo>
                <a:lnTo>
                  <a:pt x="625696" y="499413"/>
                </a:lnTo>
                <a:lnTo>
                  <a:pt x="637071" y="494654"/>
                </a:lnTo>
                <a:lnTo>
                  <a:pt x="650053" y="489165"/>
                </a:lnTo>
                <a:lnTo>
                  <a:pt x="662590" y="483476"/>
                </a:lnTo>
                <a:lnTo>
                  <a:pt x="672630" y="478116"/>
                </a:lnTo>
                <a:lnTo>
                  <a:pt x="676109" y="475970"/>
                </a:lnTo>
                <a:lnTo>
                  <a:pt x="680834" y="472782"/>
                </a:lnTo>
                <a:lnTo>
                  <a:pt x="685698" y="469176"/>
                </a:lnTo>
                <a:lnTo>
                  <a:pt x="697648" y="459545"/>
                </a:lnTo>
                <a:lnTo>
                  <a:pt x="705624" y="451281"/>
                </a:lnTo>
                <a:lnTo>
                  <a:pt x="709984" y="443251"/>
                </a:lnTo>
                <a:lnTo>
                  <a:pt x="715031" y="430069"/>
                </a:lnTo>
                <a:lnTo>
                  <a:pt x="719404" y="418680"/>
                </a:lnTo>
                <a:lnTo>
                  <a:pt x="721779" y="413524"/>
                </a:lnTo>
                <a:lnTo>
                  <a:pt x="725335" y="402170"/>
                </a:lnTo>
                <a:lnTo>
                  <a:pt x="729551" y="398373"/>
                </a:lnTo>
                <a:lnTo>
                  <a:pt x="733932" y="394423"/>
                </a:lnTo>
                <a:lnTo>
                  <a:pt x="746429" y="392798"/>
                </a:lnTo>
                <a:lnTo>
                  <a:pt x="751662" y="390055"/>
                </a:lnTo>
                <a:lnTo>
                  <a:pt x="762486" y="383166"/>
                </a:lnTo>
                <a:lnTo>
                  <a:pt x="772655" y="375539"/>
                </a:lnTo>
                <a:lnTo>
                  <a:pt x="782839" y="365866"/>
                </a:lnTo>
                <a:lnTo>
                  <a:pt x="791883" y="357060"/>
                </a:lnTo>
                <a:lnTo>
                  <a:pt x="802051" y="349208"/>
                </a:lnTo>
                <a:lnTo>
                  <a:pt x="811809" y="341122"/>
                </a:lnTo>
                <a:lnTo>
                  <a:pt x="814374" y="338455"/>
                </a:lnTo>
                <a:lnTo>
                  <a:pt x="818895" y="332486"/>
                </a:lnTo>
                <a:lnTo>
                  <a:pt x="820508" y="329171"/>
                </a:lnTo>
                <a:lnTo>
                  <a:pt x="823112" y="323824"/>
                </a:lnTo>
                <a:lnTo>
                  <a:pt x="823696" y="311238"/>
                </a:lnTo>
                <a:lnTo>
                  <a:pt x="827049" y="306323"/>
                </a:lnTo>
                <a:lnTo>
                  <a:pt x="830878" y="301617"/>
                </a:lnTo>
                <a:lnTo>
                  <a:pt x="840354" y="292990"/>
                </a:lnTo>
                <a:lnTo>
                  <a:pt x="851803" y="284455"/>
                </a:lnTo>
                <a:lnTo>
                  <a:pt x="863336" y="276799"/>
                </a:lnTo>
                <a:lnTo>
                  <a:pt x="873061" y="270814"/>
                </a:lnTo>
                <a:lnTo>
                  <a:pt x="882170" y="265870"/>
                </a:lnTo>
                <a:lnTo>
                  <a:pt x="894667" y="259916"/>
                </a:lnTo>
                <a:lnTo>
                  <a:pt x="907504" y="254448"/>
                </a:lnTo>
                <a:lnTo>
                  <a:pt x="918362" y="250520"/>
                </a:lnTo>
                <a:lnTo>
                  <a:pt x="928525" y="248306"/>
                </a:lnTo>
                <a:lnTo>
                  <a:pt x="942243" y="246341"/>
                </a:lnTo>
                <a:lnTo>
                  <a:pt x="956062" y="244348"/>
                </a:lnTo>
                <a:lnTo>
                  <a:pt x="967295" y="241808"/>
                </a:lnTo>
                <a:lnTo>
                  <a:pt x="974130" y="239125"/>
                </a:lnTo>
                <a:lnTo>
                  <a:pt x="986735" y="233030"/>
                </a:lnTo>
                <a:lnTo>
                  <a:pt x="997369" y="226961"/>
                </a:lnTo>
                <a:lnTo>
                  <a:pt x="1009323" y="218361"/>
                </a:lnTo>
                <a:lnTo>
                  <a:pt x="1020273" y="209410"/>
                </a:lnTo>
                <a:lnTo>
                  <a:pt x="1028903" y="201244"/>
                </a:lnTo>
                <a:lnTo>
                  <a:pt x="1031565" y="198028"/>
                </a:lnTo>
                <a:lnTo>
                  <a:pt x="1039352" y="186765"/>
                </a:lnTo>
                <a:lnTo>
                  <a:pt x="1045933" y="176212"/>
                </a:lnTo>
                <a:lnTo>
                  <a:pt x="1047737" y="173094"/>
                </a:lnTo>
                <a:lnTo>
                  <a:pt x="1053726" y="161556"/>
                </a:lnTo>
                <a:lnTo>
                  <a:pt x="1060179" y="149007"/>
                </a:lnTo>
                <a:lnTo>
                  <a:pt x="1066241" y="138899"/>
                </a:lnTo>
                <a:lnTo>
                  <a:pt x="1070358" y="134036"/>
                </a:lnTo>
                <a:lnTo>
                  <a:pt x="1080193" y="124135"/>
                </a:lnTo>
                <a:lnTo>
                  <a:pt x="1088339" y="114985"/>
                </a:lnTo>
                <a:lnTo>
                  <a:pt x="1088839" y="114200"/>
                </a:lnTo>
                <a:lnTo>
                  <a:pt x="1094101" y="102161"/>
                </a:lnTo>
                <a:lnTo>
                  <a:pt x="1099934" y="91059"/>
                </a:lnTo>
                <a:lnTo>
                  <a:pt x="1101839" y="88976"/>
                </a:lnTo>
                <a:lnTo>
                  <a:pt x="1107147" y="86525"/>
                </a:lnTo>
                <a:lnTo>
                  <a:pt x="1109713" y="85267"/>
                </a:lnTo>
                <a:lnTo>
                  <a:pt x="1112367" y="83934"/>
                </a:lnTo>
                <a:lnTo>
                  <a:pt x="1116647" y="82740"/>
                </a:lnTo>
                <a:lnTo>
                  <a:pt x="1120139" y="82372"/>
                </a:lnTo>
                <a:lnTo>
                  <a:pt x="1118996" y="82435"/>
                </a:lnTo>
                <a:lnTo>
                  <a:pt x="1104988" y="83362"/>
                </a:lnTo>
                <a:lnTo>
                  <a:pt x="1101750" y="83070"/>
                </a:lnTo>
                <a:lnTo>
                  <a:pt x="1098511" y="82816"/>
                </a:lnTo>
                <a:lnTo>
                  <a:pt x="1091742" y="82003"/>
                </a:lnTo>
                <a:lnTo>
                  <a:pt x="1089050" y="80187"/>
                </a:lnTo>
                <a:lnTo>
                  <a:pt x="1086421" y="78397"/>
                </a:lnTo>
                <a:lnTo>
                  <a:pt x="1083309" y="72478"/>
                </a:lnTo>
                <a:lnTo>
                  <a:pt x="1081811" y="69672"/>
                </a:lnTo>
                <a:lnTo>
                  <a:pt x="1080185" y="66662"/>
                </a:lnTo>
                <a:lnTo>
                  <a:pt x="1079030" y="59537"/>
                </a:lnTo>
                <a:lnTo>
                  <a:pt x="1076744" y="56984"/>
                </a:lnTo>
                <a:lnTo>
                  <a:pt x="1073391" y="53238"/>
                </a:lnTo>
                <a:lnTo>
                  <a:pt x="1063840" y="48844"/>
                </a:lnTo>
                <a:lnTo>
                  <a:pt x="1058951" y="47561"/>
                </a:lnTo>
                <a:lnTo>
                  <a:pt x="1055471" y="46647"/>
                </a:lnTo>
                <a:lnTo>
                  <a:pt x="1048042" y="47942"/>
                </a:lnTo>
                <a:lnTo>
                  <a:pt x="1044486" y="47205"/>
                </a:lnTo>
                <a:lnTo>
                  <a:pt x="1041907" y="46672"/>
                </a:lnTo>
                <a:lnTo>
                  <a:pt x="1036777" y="44831"/>
                </a:lnTo>
                <a:lnTo>
                  <a:pt x="1034668" y="43205"/>
                </a:lnTo>
                <a:lnTo>
                  <a:pt x="1030503" y="39979"/>
                </a:lnTo>
                <a:lnTo>
                  <a:pt x="1025550" y="30137"/>
                </a:lnTo>
                <a:lnTo>
                  <a:pt x="1022007" y="26187"/>
                </a:lnTo>
                <a:lnTo>
                  <a:pt x="1020458" y="24466"/>
                </a:lnTo>
                <a:lnTo>
                  <a:pt x="1011112" y="14738"/>
                </a:lnTo>
                <a:lnTo>
                  <a:pt x="1001331" y="6984"/>
                </a:lnTo>
                <a:lnTo>
                  <a:pt x="997254" y="4826"/>
                </a:lnTo>
                <a:lnTo>
                  <a:pt x="987844" y="3492"/>
                </a:lnTo>
                <a:lnTo>
                  <a:pt x="983233" y="2984"/>
                </a:lnTo>
                <a:lnTo>
                  <a:pt x="980020" y="2641"/>
                </a:lnTo>
                <a:lnTo>
                  <a:pt x="973543" y="3009"/>
                </a:lnTo>
                <a:lnTo>
                  <a:pt x="959802" y="2971"/>
                </a:lnTo>
                <a:lnTo>
                  <a:pt x="956284" y="2755"/>
                </a:lnTo>
                <a:lnTo>
                  <a:pt x="953185" y="2527"/>
                </a:lnTo>
                <a:lnTo>
                  <a:pt x="947064" y="1562"/>
                </a:lnTo>
                <a:lnTo>
                  <a:pt x="943978" y="1308"/>
                </a:lnTo>
                <a:lnTo>
                  <a:pt x="938428" y="825"/>
                </a:lnTo>
                <a:lnTo>
                  <a:pt x="927315" y="0"/>
                </a:lnTo>
                <a:lnTo>
                  <a:pt x="917447" y="165"/>
                </a:lnTo>
                <a:lnTo>
                  <a:pt x="908659" y="152"/>
                </a:lnTo>
                <a:lnTo>
                  <a:pt x="904595" y="1536"/>
                </a:lnTo>
                <a:lnTo>
                  <a:pt x="900709" y="2882"/>
                </a:lnTo>
                <a:lnTo>
                  <a:pt x="894359" y="8394"/>
                </a:lnTo>
                <a:lnTo>
                  <a:pt x="890816" y="10477"/>
                </a:lnTo>
                <a:lnTo>
                  <a:pt x="887552" y="12395"/>
                </a:lnTo>
                <a:lnTo>
                  <a:pt x="881151" y="16535"/>
                </a:lnTo>
                <a:lnTo>
                  <a:pt x="877506" y="17487"/>
                </a:lnTo>
                <a:lnTo>
                  <a:pt x="873493" y="18554"/>
                </a:lnTo>
                <a:lnTo>
                  <a:pt x="865022" y="17627"/>
                </a:lnTo>
                <a:lnTo>
                  <a:pt x="860869" y="17970"/>
                </a:lnTo>
                <a:lnTo>
                  <a:pt x="860704" y="17984"/>
                </a:lnTo>
                <a:lnTo>
                  <a:pt x="848062" y="19828"/>
                </a:lnTo>
                <a:lnTo>
                  <a:pt x="835507" y="21589"/>
                </a:lnTo>
                <a:lnTo>
                  <a:pt x="832180" y="21831"/>
                </a:lnTo>
                <a:lnTo>
                  <a:pt x="825499" y="21209"/>
                </a:lnTo>
                <a:lnTo>
                  <a:pt x="822197" y="21589"/>
                </a:lnTo>
                <a:lnTo>
                  <a:pt x="818070" y="22072"/>
                </a:lnTo>
                <a:lnTo>
                  <a:pt x="810171" y="25463"/>
                </a:lnTo>
                <a:lnTo>
                  <a:pt x="801776" y="25476"/>
                </a:lnTo>
                <a:lnTo>
                  <a:pt x="793610" y="22872"/>
                </a:lnTo>
                <a:lnTo>
                  <a:pt x="789584" y="21589"/>
                </a:lnTo>
                <a:lnTo>
                  <a:pt x="786180" y="20510"/>
                </a:lnTo>
                <a:lnTo>
                  <a:pt x="779830" y="16852"/>
                </a:lnTo>
                <a:lnTo>
                  <a:pt x="776287" y="16268"/>
                </a:lnTo>
                <a:lnTo>
                  <a:pt x="771944" y="15570"/>
                </a:lnTo>
                <a:lnTo>
                  <a:pt x="763066" y="16890"/>
                </a:lnTo>
                <a:lnTo>
                  <a:pt x="758659" y="17246"/>
                </a:lnTo>
                <a:lnTo>
                  <a:pt x="752906" y="17716"/>
                </a:lnTo>
                <a:lnTo>
                  <a:pt x="741451" y="19380"/>
                </a:lnTo>
                <a:lnTo>
                  <a:pt x="735698" y="19672"/>
                </a:lnTo>
                <a:lnTo>
                  <a:pt x="730580" y="19900"/>
                </a:lnTo>
                <a:lnTo>
                  <a:pt x="720102" y="20853"/>
                </a:lnTo>
                <a:lnTo>
                  <a:pt x="715175" y="19418"/>
                </a:lnTo>
                <a:lnTo>
                  <a:pt x="712177" y="18554"/>
                </a:lnTo>
                <a:lnTo>
                  <a:pt x="707555" y="13703"/>
                </a:lnTo>
                <a:lnTo>
                  <a:pt x="704545" y="12903"/>
                </a:lnTo>
                <a:lnTo>
                  <a:pt x="701573" y="12077"/>
                </a:lnTo>
                <a:lnTo>
                  <a:pt x="695312" y="13373"/>
                </a:lnTo>
                <a:lnTo>
                  <a:pt x="692226" y="13131"/>
                </a:lnTo>
                <a:lnTo>
                  <a:pt x="687501" y="12801"/>
                </a:lnTo>
                <a:lnTo>
                  <a:pt x="678294" y="10655"/>
                </a:lnTo>
                <a:lnTo>
                  <a:pt x="673607" y="9994"/>
                </a:lnTo>
                <a:lnTo>
                  <a:pt x="660362" y="8308"/>
                </a:lnTo>
                <a:lnTo>
                  <a:pt x="647750" y="7112"/>
                </a:lnTo>
                <a:lnTo>
                  <a:pt x="641959" y="6769"/>
                </a:lnTo>
                <a:lnTo>
                  <a:pt x="630313" y="6438"/>
                </a:lnTo>
                <a:lnTo>
                  <a:pt x="624547" y="7112"/>
                </a:lnTo>
                <a:lnTo>
                  <a:pt x="619886" y="7645"/>
                </a:lnTo>
                <a:lnTo>
                  <a:pt x="610666" y="9893"/>
                </a:lnTo>
                <a:lnTo>
                  <a:pt x="606209" y="11442"/>
                </a:lnTo>
                <a:lnTo>
                  <a:pt x="602424" y="12763"/>
                </a:lnTo>
                <a:lnTo>
                  <a:pt x="595363" y="16598"/>
                </a:lnTo>
                <a:lnTo>
                  <a:pt x="591680" y="18211"/>
                </a:lnTo>
                <a:lnTo>
                  <a:pt x="589013" y="19392"/>
                </a:lnTo>
                <a:lnTo>
                  <a:pt x="583730" y="22212"/>
                </a:lnTo>
                <a:lnTo>
                  <a:pt x="580834" y="22809"/>
                </a:lnTo>
                <a:lnTo>
                  <a:pt x="576922" y="23596"/>
                </a:lnTo>
                <a:lnTo>
                  <a:pt x="568769" y="21882"/>
                </a:lnTo>
                <a:lnTo>
                  <a:pt x="564883" y="22809"/>
                </a:lnTo>
                <a:lnTo>
                  <a:pt x="561517" y="23609"/>
                </a:lnTo>
                <a:lnTo>
                  <a:pt x="555828" y="27914"/>
                </a:lnTo>
                <a:lnTo>
                  <a:pt x="552538" y="29070"/>
                </a:lnTo>
                <a:lnTo>
                  <a:pt x="549071" y="30340"/>
                </a:lnTo>
                <a:lnTo>
                  <a:pt x="541705" y="32956"/>
                </a:lnTo>
                <a:lnTo>
                  <a:pt x="538073" y="32219"/>
                </a:lnTo>
                <a:lnTo>
                  <a:pt x="536409" y="31902"/>
                </a:lnTo>
                <a:lnTo>
                  <a:pt x="534149" y="28816"/>
                </a:lnTo>
                <a:lnTo>
                  <a:pt x="532498" y="28359"/>
                </a:lnTo>
                <a:lnTo>
                  <a:pt x="529361" y="27482"/>
                </a:lnTo>
                <a:lnTo>
                  <a:pt x="522744" y="29349"/>
                </a:lnTo>
                <a:lnTo>
                  <a:pt x="515708" y="29324"/>
                </a:lnTo>
                <a:lnTo>
                  <a:pt x="508139" y="28956"/>
                </a:lnTo>
                <a:lnTo>
                  <a:pt x="504482" y="28130"/>
                </a:lnTo>
                <a:lnTo>
                  <a:pt x="500633" y="27228"/>
                </a:lnTo>
                <a:lnTo>
                  <a:pt x="493674" y="22910"/>
                </a:lnTo>
                <a:lnTo>
                  <a:pt x="489750" y="22326"/>
                </a:lnTo>
                <a:lnTo>
                  <a:pt x="487574" y="22108"/>
                </a:lnTo>
                <a:lnTo>
                  <a:pt x="474337" y="22706"/>
                </a:lnTo>
                <a:lnTo>
                  <a:pt x="461962" y="24498"/>
                </a:lnTo>
                <a:lnTo>
                  <a:pt x="456336" y="25539"/>
                </a:lnTo>
                <a:lnTo>
                  <a:pt x="445325" y="28917"/>
                </a:lnTo>
                <a:lnTo>
                  <a:pt x="439978" y="31013"/>
                </a:lnTo>
                <a:lnTo>
                  <a:pt x="435279" y="32867"/>
                </a:lnTo>
                <a:lnTo>
                  <a:pt x="426504" y="37922"/>
                </a:lnTo>
                <a:lnTo>
                  <a:pt x="421843" y="39966"/>
                </a:lnTo>
                <a:lnTo>
                  <a:pt x="418363" y="41490"/>
                </a:lnTo>
                <a:lnTo>
                  <a:pt x="411340" y="44703"/>
                </a:lnTo>
                <a:lnTo>
                  <a:pt x="407581" y="45389"/>
                </a:lnTo>
                <a:lnTo>
                  <a:pt x="402615" y="46316"/>
                </a:lnTo>
                <a:lnTo>
                  <a:pt x="392366" y="45008"/>
                </a:lnTo>
                <a:lnTo>
                  <a:pt x="387311" y="45389"/>
                </a:lnTo>
                <a:lnTo>
                  <a:pt x="384289" y="45618"/>
                </a:lnTo>
                <a:lnTo>
                  <a:pt x="378269" y="46164"/>
                </a:lnTo>
                <a:lnTo>
                  <a:pt x="375475" y="47205"/>
                </a:lnTo>
                <a:lnTo>
                  <a:pt x="372262" y="48399"/>
                </a:lnTo>
                <a:lnTo>
                  <a:pt x="366941" y="52946"/>
                </a:lnTo>
                <a:lnTo>
                  <a:pt x="363867" y="54444"/>
                </a:lnTo>
                <a:lnTo>
                  <a:pt x="361543" y="55600"/>
                </a:lnTo>
                <a:lnTo>
                  <a:pt x="356666" y="57353"/>
                </a:lnTo>
                <a:lnTo>
                  <a:pt x="354215" y="58077"/>
                </a:lnTo>
                <a:lnTo>
                  <a:pt x="351370" y="58928"/>
                </a:lnTo>
                <a:lnTo>
                  <a:pt x="345401" y="59486"/>
                </a:lnTo>
                <a:lnTo>
                  <a:pt x="342658" y="60629"/>
                </a:lnTo>
                <a:lnTo>
                  <a:pt x="340182" y="61645"/>
                </a:lnTo>
                <a:lnTo>
                  <a:pt x="335660" y="64693"/>
                </a:lnTo>
                <a:lnTo>
                  <a:pt x="331228" y="68402"/>
                </a:lnTo>
                <a:lnTo>
                  <a:pt x="327952" y="74244"/>
                </a:lnTo>
                <a:lnTo>
                  <a:pt x="325094" y="75463"/>
                </a:lnTo>
                <a:lnTo>
                  <a:pt x="322224" y="76707"/>
                </a:lnTo>
                <a:lnTo>
                  <a:pt x="315518" y="76517"/>
                </a:lnTo>
                <a:lnTo>
                  <a:pt x="312585" y="75463"/>
                </a:lnTo>
                <a:lnTo>
                  <a:pt x="310108" y="74574"/>
                </a:lnTo>
                <a:lnTo>
                  <a:pt x="306730" y="70078"/>
                </a:lnTo>
                <a:lnTo>
                  <a:pt x="304431" y="68757"/>
                </a:lnTo>
                <a:lnTo>
                  <a:pt x="301256" y="66941"/>
                </a:lnTo>
                <a:lnTo>
                  <a:pt x="294030" y="65151"/>
                </a:lnTo>
                <a:lnTo>
                  <a:pt x="290664" y="63703"/>
                </a:lnTo>
                <a:lnTo>
                  <a:pt x="286994" y="62128"/>
                </a:lnTo>
                <a:lnTo>
                  <a:pt x="278879" y="59715"/>
                </a:lnTo>
                <a:lnTo>
                  <a:pt x="276351" y="56629"/>
                </a:lnTo>
                <a:lnTo>
                  <a:pt x="274434" y="54279"/>
                </a:lnTo>
                <a:lnTo>
                  <a:pt x="273850" y="47840"/>
                </a:lnTo>
                <a:lnTo>
                  <a:pt x="273253" y="44843"/>
                </a:lnTo>
                <a:lnTo>
                  <a:pt x="272580" y="41363"/>
                </a:lnTo>
                <a:lnTo>
                  <a:pt x="273646" y="33528"/>
                </a:lnTo>
                <a:lnTo>
                  <a:pt x="271462" y="30721"/>
                </a:lnTo>
                <a:lnTo>
                  <a:pt x="269087" y="27685"/>
                </a:lnTo>
                <a:lnTo>
                  <a:pt x="260921" y="25806"/>
                </a:lnTo>
                <a:lnTo>
                  <a:pt x="257136" y="25095"/>
                </a:lnTo>
                <a:lnTo>
                  <a:pt x="252336" y="24180"/>
                </a:lnTo>
                <a:lnTo>
                  <a:pt x="242303" y="26327"/>
                </a:lnTo>
                <a:lnTo>
                  <a:pt x="237566" y="25095"/>
                </a:lnTo>
                <a:lnTo>
                  <a:pt x="233565" y="23507"/>
                </a:lnTo>
                <a:lnTo>
                  <a:pt x="231012" y="22098"/>
                </a:lnTo>
                <a:lnTo>
                  <a:pt x="230606" y="27457"/>
                </a:lnTo>
                <a:lnTo>
                  <a:pt x="230441" y="35674"/>
                </a:lnTo>
                <a:lnTo>
                  <a:pt x="231241" y="39966"/>
                </a:lnTo>
                <a:lnTo>
                  <a:pt x="232028" y="44272"/>
                </a:lnTo>
                <a:lnTo>
                  <a:pt x="235153" y="52679"/>
                </a:lnTo>
                <a:lnTo>
                  <a:pt x="237515" y="56400"/>
                </a:lnTo>
                <a:lnTo>
                  <a:pt x="238950" y="58648"/>
                </a:lnTo>
                <a:lnTo>
                  <a:pt x="242696" y="62737"/>
                </a:lnTo>
                <a:lnTo>
                  <a:pt x="247205" y="65443"/>
                </a:lnTo>
                <a:lnTo>
                  <a:pt x="253530" y="64833"/>
                </a:lnTo>
                <a:lnTo>
                  <a:pt x="256235" y="69138"/>
                </a:lnTo>
                <a:lnTo>
                  <a:pt x="254025" y="74536"/>
                </a:lnTo>
                <a:lnTo>
                  <a:pt x="253212" y="76923"/>
                </a:lnTo>
                <a:lnTo>
                  <a:pt x="251853" y="80937"/>
                </a:lnTo>
                <a:lnTo>
                  <a:pt x="246164" y="87756"/>
                </a:lnTo>
                <a:lnTo>
                  <a:pt x="245224" y="91897"/>
                </a:lnTo>
                <a:lnTo>
                  <a:pt x="244259" y="96342"/>
                </a:lnTo>
                <a:lnTo>
                  <a:pt x="246710" y="105524"/>
                </a:lnTo>
                <a:lnTo>
                  <a:pt x="246214" y="110020"/>
                </a:lnTo>
                <a:lnTo>
                  <a:pt x="245744" y="114261"/>
                </a:lnTo>
                <a:lnTo>
                  <a:pt x="244030" y="122948"/>
                </a:lnTo>
                <a:lnTo>
                  <a:pt x="241617" y="126441"/>
                </a:lnTo>
                <a:lnTo>
                  <a:pt x="239153" y="130035"/>
                </a:lnTo>
                <a:lnTo>
                  <a:pt x="231432" y="134747"/>
                </a:lnTo>
                <a:lnTo>
                  <a:pt x="227609" y="136842"/>
                </a:lnTo>
                <a:lnTo>
                  <a:pt x="225234" y="138150"/>
                </a:lnTo>
                <a:lnTo>
                  <a:pt x="219328" y="138760"/>
                </a:lnTo>
                <a:lnTo>
                  <a:pt x="216001" y="142214"/>
                </a:lnTo>
                <a:lnTo>
                  <a:pt x="213969" y="146748"/>
                </a:lnTo>
                <a:lnTo>
                  <a:pt x="215798" y="151028"/>
                </a:lnTo>
                <a:lnTo>
                  <a:pt x="221627" y="152082"/>
                </a:lnTo>
                <a:lnTo>
                  <a:pt x="223964" y="153035"/>
                </a:lnTo>
                <a:lnTo>
                  <a:pt x="227583" y="154495"/>
                </a:lnTo>
                <a:lnTo>
                  <a:pt x="235102" y="156641"/>
                </a:lnTo>
                <a:lnTo>
                  <a:pt x="238721" y="158102"/>
                </a:lnTo>
                <a:lnTo>
                  <a:pt x="243090" y="159880"/>
                </a:lnTo>
                <a:lnTo>
                  <a:pt x="251739" y="163779"/>
                </a:lnTo>
                <a:lnTo>
                  <a:pt x="255866" y="166065"/>
                </a:lnTo>
                <a:lnTo>
                  <a:pt x="259613" y="168160"/>
                </a:lnTo>
                <a:lnTo>
                  <a:pt x="267766" y="171919"/>
                </a:lnTo>
                <a:lnTo>
                  <a:pt x="270128" y="175488"/>
                </a:lnTo>
                <a:lnTo>
                  <a:pt x="271856" y="178117"/>
                </a:lnTo>
                <a:lnTo>
                  <a:pt x="270725" y="185115"/>
                </a:lnTo>
                <a:lnTo>
                  <a:pt x="272287" y="187820"/>
                </a:lnTo>
                <a:lnTo>
                  <a:pt x="273596" y="190055"/>
                </a:lnTo>
                <a:lnTo>
                  <a:pt x="278231" y="192773"/>
                </a:lnTo>
                <a:lnTo>
                  <a:pt x="282625" y="196151"/>
                </a:lnTo>
                <a:lnTo>
                  <a:pt x="288302" y="198856"/>
                </a:lnTo>
                <a:lnTo>
                  <a:pt x="291134" y="203149"/>
                </a:lnTo>
                <a:lnTo>
                  <a:pt x="292417" y="207721"/>
                </a:lnTo>
                <a:lnTo>
                  <a:pt x="291464" y="211378"/>
                </a:lnTo>
                <a:lnTo>
                  <a:pt x="289001" y="213982"/>
                </a:lnTo>
                <a:lnTo>
                  <a:pt x="285648" y="215480"/>
                </a:lnTo>
                <a:lnTo>
                  <a:pt x="280898" y="213334"/>
                </a:lnTo>
                <a:lnTo>
                  <a:pt x="277126" y="216446"/>
                </a:lnTo>
                <a:lnTo>
                  <a:pt x="277939" y="223050"/>
                </a:lnTo>
                <a:lnTo>
                  <a:pt x="277126" y="225755"/>
                </a:lnTo>
                <a:lnTo>
                  <a:pt x="276123" y="229184"/>
                </a:lnTo>
                <a:lnTo>
                  <a:pt x="273329" y="235800"/>
                </a:lnTo>
                <a:lnTo>
                  <a:pt x="271818" y="239039"/>
                </a:lnTo>
                <a:lnTo>
                  <a:pt x="270471" y="241909"/>
                </a:lnTo>
                <a:lnTo>
                  <a:pt x="266115" y="247002"/>
                </a:lnTo>
                <a:lnTo>
                  <a:pt x="265785" y="250151"/>
                </a:lnTo>
                <a:lnTo>
                  <a:pt x="265429" y="253542"/>
                </a:lnTo>
                <a:lnTo>
                  <a:pt x="270725" y="259981"/>
                </a:lnTo>
                <a:lnTo>
                  <a:pt x="269633" y="263207"/>
                </a:lnTo>
                <a:lnTo>
                  <a:pt x="268985" y="265137"/>
                </a:lnTo>
                <a:lnTo>
                  <a:pt x="265048" y="267411"/>
                </a:lnTo>
                <a:lnTo>
                  <a:pt x="260896" y="268770"/>
                </a:lnTo>
                <a:lnTo>
                  <a:pt x="255866" y="268973"/>
                </a:lnTo>
                <a:lnTo>
                  <a:pt x="253682" y="2680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6142293" y="2896636"/>
            <a:ext cx="763732" cy="466473"/>
          </a:xfrm>
          <a:custGeom>
            <a:avLst/>
            <a:gdLst/>
            <a:ahLst/>
            <a:cxnLst/>
            <a:rect l="l" t="t" r="r" b="b"/>
            <a:pathLst>
              <a:path w="1120139" h="684161">
                <a:moveTo>
                  <a:pt x="18326" y="528332"/>
                </a:moveTo>
                <a:lnTo>
                  <a:pt x="17487" y="527558"/>
                </a:lnTo>
                <a:lnTo>
                  <a:pt x="16243" y="526834"/>
                </a:lnTo>
                <a:lnTo>
                  <a:pt x="15468" y="526808"/>
                </a:lnTo>
                <a:lnTo>
                  <a:pt x="14681" y="526770"/>
                </a:lnTo>
                <a:lnTo>
                  <a:pt x="13652" y="527075"/>
                </a:lnTo>
                <a:lnTo>
                  <a:pt x="12572" y="527558"/>
                </a:lnTo>
                <a:lnTo>
                  <a:pt x="10909" y="525284"/>
                </a:lnTo>
                <a:lnTo>
                  <a:pt x="7988" y="521220"/>
                </a:lnTo>
                <a:lnTo>
                  <a:pt x="6896" y="519430"/>
                </a:lnTo>
                <a:lnTo>
                  <a:pt x="5156" y="516559"/>
                </a:lnTo>
                <a:lnTo>
                  <a:pt x="1523" y="510743"/>
                </a:lnTo>
                <a:lnTo>
                  <a:pt x="736" y="507466"/>
                </a:lnTo>
                <a:lnTo>
                  <a:pt x="139" y="505015"/>
                </a:lnTo>
                <a:lnTo>
                  <a:pt x="0" y="499757"/>
                </a:lnTo>
                <a:lnTo>
                  <a:pt x="736" y="497306"/>
                </a:lnTo>
                <a:lnTo>
                  <a:pt x="1435" y="495033"/>
                </a:lnTo>
                <a:lnTo>
                  <a:pt x="5092" y="491540"/>
                </a:lnTo>
                <a:lnTo>
                  <a:pt x="6045" y="489343"/>
                </a:lnTo>
                <a:lnTo>
                  <a:pt x="7391" y="486270"/>
                </a:lnTo>
                <a:lnTo>
                  <a:pt x="8788" y="479640"/>
                </a:lnTo>
                <a:lnTo>
                  <a:pt x="9194" y="476313"/>
                </a:lnTo>
                <a:lnTo>
                  <a:pt x="9626" y="472643"/>
                </a:lnTo>
                <a:lnTo>
                  <a:pt x="8343" y="465137"/>
                </a:lnTo>
                <a:lnTo>
                  <a:pt x="9194" y="461568"/>
                </a:lnTo>
                <a:lnTo>
                  <a:pt x="9715" y="459320"/>
                </a:lnTo>
                <a:lnTo>
                  <a:pt x="11518" y="454812"/>
                </a:lnTo>
                <a:lnTo>
                  <a:pt x="13296" y="453339"/>
                </a:lnTo>
                <a:lnTo>
                  <a:pt x="15278" y="451726"/>
                </a:lnTo>
                <a:lnTo>
                  <a:pt x="20853" y="451688"/>
                </a:lnTo>
                <a:lnTo>
                  <a:pt x="23202" y="450684"/>
                </a:lnTo>
                <a:lnTo>
                  <a:pt x="25679" y="449630"/>
                </a:lnTo>
                <a:lnTo>
                  <a:pt x="30162" y="446646"/>
                </a:lnTo>
                <a:lnTo>
                  <a:pt x="32372" y="445147"/>
                </a:lnTo>
                <a:lnTo>
                  <a:pt x="36461" y="442379"/>
                </a:lnTo>
                <a:lnTo>
                  <a:pt x="44437" y="436587"/>
                </a:lnTo>
                <a:lnTo>
                  <a:pt x="48082" y="433285"/>
                </a:lnTo>
                <a:lnTo>
                  <a:pt x="50863" y="430822"/>
                </a:lnTo>
                <a:lnTo>
                  <a:pt x="56121" y="425475"/>
                </a:lnTo>
                <a:lnTo>
                  <a:pt x="58242" y="422427"/>
                </a:lnTo>
                <a:lnTo>
                  <a:pt x="59931" y="419976"/>
                </a:lnTo>
                <a:lnTo>
                  <a:pt x="63576" y="414756"/>
                </a:lnTo>
                <a:lnTo>
                  <a:pt x="63550" y="411797"/>
                </a:lnTo>
                <a:lnTo>
                  <a:pt x="63525" y="409346"/>
                </a:lnTo>
                <a:lnTo>
                  <a:pt x="60807" y="404710"/>
                </a:lnTo>
                <a:lnTo>
                  <a:pt x="58940" y="403085"/>
                </a:lnTo>
                <a:lnTo>
                  <a:pt x="57276" y="401599"/>
                </a:lnTo>
                <a:lnTo>
                  <a:pt x="52412" y="401180"/>
                </a:lnTo>
                <a:lnTo>
                  <a:pt x="50507" y="399948"/>
                </a:lnTo>
                <a:lnTo>
                  <a:pt x="49415" y="399262"/>
                </a:lnTo>
                <a:lnTo>
                  <a:pt x="47447" y="397484"/>
                </a:lnTo>
                <a:lnTo>
                  <a:pt x="46888" y="396328"/>
                </a:lnTo>
                <a:lnTo>
                  <a:pt x="45669" y="393877"/>
                </a:lnTo>
                <a:lnTo>
                  <a:pt x="44729" y="388124"/>
                </a:lnTo>
                <a:lnTo>
                  <a:pt x="45440" y="385470"/>
                </a:lnTo>
                <a:lnTo>
                  <a:pt x="46075" y="383031"/>
                </a:lnTo>
                <a:lnTo>
                  <a:pt x="50672" y="379856"/>
                </a:lnTo>
                <a:lnTo>
                  <a:pt x="51473" y="377494"/>
                </a:lnTo>
                <a:lnTo>
                  <a:pt x="52730" y="373773"/>
                </a:lnTo>
                <a:lnTo>
                  <a:pt x="50698" y="365620"/>
                </a:lnTo>
                <a:lnTo>
                  <a:pt x="51473" y="361772"/>
                </a:lnTo>
                <a:lnTo>
                  <a:pt x="51993" y="359143"/>
                </a:lnTo>
                <a:lnTo>
                  <a:pt x="53822" y="353885"/>
                </a:lnTo>
                <a:lnTo>
                  <a:pt x="55587" y="351866"/>
                </a:lnTo>
                <a:lnTo>
                  <a:pt x="57454" y="349707"/>
                </a:lnTo>
                <a:lnTo>
                  <a:pt x="63296" y="347941"/>
                </a:lnTo>
                <a:lnTo>
                  <a:pt x="65481" y="346062"/>
                </a:lnTo>
                <a:lnTo>
                  <a:pt x="69532" y="342633"/>
                </a:lnTo>
                <a:lnTo>
                  <a:pt x="75806" y="333895"/>
                </a:lnTo>
                <a:lnTo>
                  <a:pt x="79006" y="329641"/>
                </a:lnTo>
                <a:lnTo>
                  <a:pt x="81711" y="326085"/>
                </a:lnTo>
                <a:lnTo>
                  <a:pt x="85928" y="317995"/>
                </a:lnTo>
                <a:lnTo>
                  <a:pt x="89153" y="314909"/>
                </a:lnTo>
                <a:lnTo>
                  <a:pt x="90792" y="313334"/>
                </a:lnTo>
                <a:lnTo>
                  <a:pt x="94627" y="310197"/>
                </a:lnTo>
                <a:lnTo>
                  <a:pt x="96888" y="310070"/>
                </a:lnTo>
                <a:lnTo>
                  <a:pt x="99860" y="309930"/>
                </a:lnTo>
                <a:lnTo>
                  <a:pt x="105397" y="313321"/>
                </a:lnTo>
                <a:lnTo>
                  <a:pt x="107505" y="315391"/>
                </a:lnTo>
                <a:lnTo>
                  <a:pt x="109918" y="317741"/>
                </a:lnTo>
                <a:lnTo>
                  <a:pt x="111175" y="325132"/>
                </a:lnTo>
                <a:lnTo>
                  <a:pt x="113804" y="327228"/>
                </a:lnTo>
                <a:lnTo>
                  <a:pt x="115760" y="328803"/>
                </a:lnTo>
                <a:lnTo>
                  <a:pt x="121500" y="328345"/>
                </a:lnTo>
                <a:lnTo>
                  <a:pt x="123456" y="329895"/>
                </a:lnTo>
                <a:lnTo>
                  <a:pt x="127673" y="333159"/>
                </a:lnTo>
                <a:lnTo>
                  <a:pt x="128689" y="347167"/>
                </a:lnTo>
                <a:lnTo>
                  <a:pt x="133883" y="348500"/>
                </a:lnTo>
                <a:lnTo>
                  <a:pt x="136956" y="349300"/>
                </a:lnTo>
                <a:lnTo>
                  <a:pt x="142633" y="344157"/>
                </a:lnTo>
                <a:lnTo>
                  <a:pt x="144716" y="341718"/>
                </a:lnTo>
                <a:lnTo>
                  <a:pt x="146824" y="339293"/>
                </a:lnTo>
                <a:lnTo>
                  <a:pt x="148386" y="332778"/>
                </a:lnTo>
                <a:lnTo>
                  <a:pt x="149796" y="329895"/>
                </a:lnTo>
                <a:lnTo>
                  <a:pt x="150888" y="327659"/>
                </a:lnTo>
                <a:lnTo>
                  <a:pt x="152628" y="322668"/>
                </a:lnTo>
                <a:lnTo>
                  <a:pt x="154635" y="321183"/>
                </a:lnTo>
                <a:lnTo>
                  <a:pt x="156425" y="319862"/>
                </a:lnTo>
                <a:lnTo>
                  <a:pt x="161340" y="320255"/>
                </a:lnTo>
                <a:lnTo>
                  <a:pt x="163334" y="319265"/>
                </a:lnTo>
                <a:lnTo>
                  <a:pt x="164833" y="318503"/>
                </a:lnTo>
                <a:lnTo>
                  <a:pt x="167436" y="316268"/>
                </a:lnTo>
                <a:lnTo>
                  <a:pt x="168401" y="314909"/>
                </a:lnTo>
                <a:lnTo>
                  <a:pt x="170040" y="312572"/>
                </a:lnTo>
                <a:lnTo>
                  <a:pt x="170459" y="306235"/>
                </a:lnTo>
                <a:lnTo>
                  <a:pt x="172516" y="304266"/>
                </a:lnTo>
                <a:lnTo>
                  <a:pt x="175272" y="301650"/>
                </a:lnTo>
                <a:lnTo>
                  <a:pt x="183654" y="301294"/>
                </a:lnTo>
                <a:lnTo>
                  <a:pt x="187007" y="299440"/>
                </a:lnTo>
                <a:lnTo>
                  <a:pt x="190157" y="297700"/>
                </a:lnTo>
                <a:lnTo>
                  <a:pt x="196316" y="293382"/>
                </a:lnTo>
                <a:lnTo>
                  <a:pt x="198119" y="290271"/>
                </a:lnTo>
                <a:lnTo>
                  <a:pt x="199466" y="287997"/>
                </a:lnTo>
                <a:lnTo>
                  <a:pt x="199085" y="282333"/>
                </a:lnTo>
                <a:lnTo>
                  <a:pt x="200050" y="279869"/>
                </a:lnTo>
                <a:lnTo>
                  <a:pt x="200964" y="277596"/>
                </a:lnTo>
                <a:lnTo>
                  <a:pt x="203504" y="273253"/>
                </a:lnTo>
                <a:lnTo>
                  <a:pt x="205358" y="271665"/>
                </a:lnTo>
                <a:lnTo>
                  <a:pt x="207949" y="269494"/>
                </a:lnTo>
                <a:lnTo>
                  <a:pt x="215239" y="268605"/>
                </a:lnTo>
                <a:lnTo>
                  <a:pt x="217690" y="266344"/>
                </a:lnTo>
                <a:lnTo>
                  <a:pt x="220522" y="263753"/>
                </a:lnTo>
                <a:lnTo>
                  <a:pt x="222326" y="255638"/>
                </a:lnTo>
                <a:lnTo>
                  <a:pt x="224929" y="252806"/>
                </a:lnTo>
                <a:lnTo>
                  <a:pt x="227241" y="250342"/>
                </a:lnTo>
                <a:lnTo>
                  <a:pt x="232968" y="246049"/>
                </a:lnTo>
                <a:lnTo>
                  <a:pt x="236296" y="245567"/>
                </a:lnTo>
                <a:lnTo>
                  <a:pt x="237858" y="245325"/>
                </a:lnTo>
                <a:lnTo>
                  <a:pt x="241287" y="246113"/>
                </a:lnTo>
                <a:lnTo>
                  <a:pt x="242354" y="247256"/>
                </a:lnTo>
                <a:lnTo>
                  <a:pt x="244259" y="249339"/>
                </a:lnTo>
                <a:lnTo>
                  <a:pt x="243217" y="255854"/>
                </a:lnTo>
                <a:lnTo>
                  <a:pt x="244500" y="258381"/>
                </a:lnTo>
                <a:lnTo>
                  <a:pt x="246049" y="261327"/>
                </a:lnTo>
                <a:lnTo>
                  <a:pt x="250647" y="266725"/>
                </a:lnTo>
                <a:lnTo>
                  <a:pt x="253682" y="268046"/>
                </a:lnTo>
                <a:lnTo>
                  <a:pt x="255866" y="268973"/>
                </a:lnTo>
                <a:lnTo>
                  <a:pt x="260896" y="268770"/>
                </a:lnTo>
                <a:lnTo>
                  <a:pt x="263105" y="268046"/>
                </a:lnTo>
                <a:lnTo>
                  <a:pt x="265048" y="267411"/>
                </a:lnTo>
                <a:lnTo>
                  <a:pt x="268985" y="265137"/>
                </a:lnTo>
                <a:lnTo>
                  <a:pt x="269633" y="263207"/>
                </a:lnTo>
                <a:lnTo>
                  <a:pt x="270725" y="259981"/>
                </a:lnTo>
                <a:lnTo>
                  <a:pt x="265429" y="253542"/>
                </a:lnTo>
                <a:lnTo>
                  <a:pt x="265785" y="250151"/>
                </a:lnTo>
                <a:lnTo>
                  <a:pt x="266115" y="247002"/>
                </a:lnTo>
                <a:lnTo>
                  <a:pt x="270471" y="241909"/>
                </a:lnTo>
                <a:lnTo>
                  <a:pt x="271818" y="239039"/>
                </a:lnTo>
                <a:lnTo>
                  <a:pt x="273329" y="235800"/>
                </a:lnTo>
                <a:lnTo>
                  <a:pt x="276123" y="229184"/>
                </a:lnTo>
                <a:lnTo>
                  <a:pt x="277126" y="225755"/>
                </a:lnTo>
                <a:lnTo>
                  <a:pt x="277939" y="223050"/>
                </a:lnTo>
                <a:lnTo>
                  <a:pt x="277126" y="216446"/>
                </a:lnTo>
                <a:lnTo>
                  <a:pt x="279311" y="214629"/>
                </a:lnTo>
                <a:lnTo>
                  <a:pt x="280898" y="213334"/>
                </a:lnTo>
                <a:lnTo>
                  <a:pt x="285648" y="215480"/>
                </a:lnTo>
                <a:lnTo>
                  <a:pt x="287515" y="214629"/>
                </a:lnTo>
                <a:lnTo>
                  <a:pt x="289001" y="213982"/>
                </a:lnTo>
                <a:lnTo>
                  <a:pt x="291464" y="211378"/>
                </a:lnTo>
                <a:lnTo>
                  <a:pt x="291858" y="209816"/>
                </a:lnTo>
                <a:lnTo>
                  <a:pt x="292417" y="207721"/>
                </a:lnTo>
                <a:lnTo>
                  <a:pt x="291134" y="203149"/>
                </a:lnTo>
                <a:lnTo>
                  <a:pt x="289953" y="201358"/>
                </a:lnTo>
                <a:lnTo>
                  <a:pt x="288302" y="198856"/>
                </a:lnTo>
                <a:lnTo>
                  <a:pt x="282625" y="196151"/>
                </a:lnTo>
                <a:lnTo>
                  <a:pt x="280276" y="194348"/>
                </a:lnTo>
                <a:lnTo>
                  <a:pt x="278231" y="192773"/>
                </a:lnTo>
                <a:lnTo>
                  <a:pt x="273596" y="190055"/>
                </a:lnTo>
                <a:lnTo>
                  <a:pt x="272287" y="187820"/>
                </a:lnTo>
                <a:lnTo>
                  <a:pt x="270725" y="185115"/>
                </a:lnTo>
                <a:lnTo>
                  <a:pt x="271856" y="178117"/>
                </a:lnTo>
                <a:lnTo>
                  <a:pt x="270128" y="175488"/>
                </a:lnTo>
                <a:lnTo>
                  <a:pt x="267766" y="171919"/>
                </a:lnTo>
                <a:lnTo>
                  <a:pt x="259613" y="168160"/>
                </a:lnTo>
                <a:lnTo>
                  <a:pt x="255866" y="166065"/>
                </a:lnTo>
                <a:lnTo>
                  <a:pt x="251739" y="163779"/>
                </a:lnTo>
                <a:lnTo>
                  <a:pt x="243090" y="159880"/>
                </a:lnTo>
                <a:lnTo>
                  <a:pt x="238721" y="158102"/>
                </a:lnTo>
                <a:lnTo>
                  <a:pt x="235102" y="156641"/>
                </a:lnTo>
                <a:lnTo>
                  <a:pt x="227583" y="154495"/>
                </a:lnTo>
                <a:lnTo>
                  <a:pt x="223964" y="153035"/>
                </a:lnTo>
                <a:lnTo>
                  <a:pt x="221627" y="152082"/>
                </a:lnTo>
                <a:lnTo>
                  <a:pt x="215798" y="151028"/>
                </a:lnTo>
                <a:lnTo>
                  <a:pt x="214795" y="148678"/>
                </a:lnTo>
                <a:lnTo>
                  <a:pt x="213969" y="146748"/>
                </a:lnTo>
                <a:lnTo>
                  <a:pt x="216001" y="142214"/>
                </a:lnTo>
                <a:lnTo>
                  <a:pt x="217474" y="140703"/>
                </a:lnTo>
                <a:lnTo>
                  <a:pt x="219328" y="138760"/>
                </a:lnTo>
                <a:lnTo>
                  <a:pt x="225234" y="138150"/>
                </a:lnTo>
                <a:lnTo>
                  <a:pt x="227609" y="136842"/>
                </a:lnTo>
                <a:lnTo>
                  <a:pt x="231432" y="134747"/>
                </a:lnTo>
                <a:lnTo>
                  <a:pt x="239153" y="130035"/>
                </a:lnTo>
                <a:lnTo>
                  <a:pt x="241617" y="126441"/>
                </a:lnTo>
                <a:lnTo>
                  <a:pt x="244030" y="122948"/>
                </a:lnTo>
                <a:lnTo>
                  <a:pt x="245744" y="114261"/>
                </a:lnTo>
                <a:lnTo>
                  <a:pt x="246214" y="110020"/>
                </a:lnTo>
                <a:lnTo>
                  <a:pt x="246710" y="105524"/>
                </a:lnTo>
                <a:lnTo>
                  <a:pt x="244259" y="96342"/>
                </a:lnTo>
                <a:lnTo>
                  <a:pt x="245224" y="91897"/>
                </a:lnTo>
                <a:lnTo>
                  <a:pt x="246164" y="87756"/>
                </a:lnTo>
                <a:lnTo>
                  <a:pt x="251853" y="80937"/>
                </a:lnTo>
                <a:lnTo>
                  <a:pt x="253212" y="76923"/>
                </a:lnTo>
                <a:lnTo>
                  <a:pt x="254025" y="74536"/>
                </a:lnTo>
                <a:lnTo>
                  <a:pt x="256235" y="69138"/>
                </a:lnTo>
                <a:lnTo>
                  <a:pt x="254914" y="67005"/>
                </a:lnTo>
                <a:lnTo>
                  <a:pt x="253530" y="64833"/>
                </a:lnTo>
                <a:lnTo>
                  <a:pt x="247205" y="65443"/>
                </a:lnTo>
                <a:lnTo>
                  <a:pt x="245008" y="64122"/>
                </a:lnTo>
                <a:lnTo>
                  <a:pt x="242696" y="62737"/>
                </a:lnTo>
                <a:lnTo>
                  <a:pt x="238950" y="58648"/>
                </a:lnTo>
                <a:lnTo>
                  <a:pt x="237515" y="56400"/>
                </a:lnTo>
                <a:lnTo>
                  <a:pt x="235153" y="52679"/>
                </a:lnTo>
                <a:lnTo>
                  <a:pt x="232028" y="44272"/>
                </a:lnTo>
                <a:lnTo>
                  <a:pt x="231241" y="39966"/>
                </a:lnTo>
                <a:lnTo>
                  <a:pt x="230441" y="35674"/>
                </a:lnTo>
                <a:lnTo>
                  <a:pt x="230606" y="27457"/>
                </a:lnTo>
                <a:lnTo>
                  <a:pt x="231012" y="22098"/>
                </a:lnTo>
                <a:lnTo>
                  <a:pt x="233565" y="23507"/>
                </a:lnTo>
                <a:lnTo>
                  <a:pt x="235978" y="24676"/>
                </a:lnTo>
                <a:lnTo>
                  <a:pt x="237566" y="25095"/>
                </a:lnTo>
                <a:lnTo>
                  <a:pt x="242303" y="26327"/>
                </a:lnTo>
                <a:lnTo>
                  <a:pt x="252336" y="24180"/>
                </a:lnTo>
                <a:lnTo>
                  <a:pt x="257136" y="25095"/>
                </a:lnTo>
                <a:lnTo>
                  <a:pt x="260921" y="25806"/>
                </a:lnTo>
                <a:lnTo>
                  <a:pt x="269087" y="27685"/>
                </a:lnTo>
                <a:lnTo>
                  <a:pt x="271462" y="30721"/>
                </a:lnTo>
                <a:lnTo>
                  <a:pt x="273646" y="33528"/>
                </a:lnTo>
                <a:lnTo>
                  <a:pt x="272580" y="41363"/>
                </a:lnTo>
                <a:lnTo>
                  <a:pt x="273253" y="44843"/>
                </a:lnTo>
                <a:lnTo>
                  <a:pt x="273850" y="47840"/>
                </a:lnTo>
                <a:lnTo>
                  <a:pt x="274434" y="54279"/>
                </a:lnTo>
                <a:lnTo>
                  <a:pt x="276351" y="56629"/>
                </a:lnTo>
                <a:lnTo>
                  <a:pt x="278879" y="59715"/>
                </a:lnTo>
                <a:lnTo>
                  <a:pt x="286994" y="62128"/>
                </a:lnTo>
                <a:lnTo>
                  <a:pt x="290664" y="63703"/>
                </a:lnTo>
                <a:lnTo>
                  <a:pt x="294030" y="65151"/>
                </a:lnTo>
                <a:lnTo>
                  <a:pt x="301256" y="66941"/>
                </a:lnTo>
                <a:lnTo>
                  <a:pt x="304431" y="68757"/>
                </a:lnTo>
                <a:lnTo>
                  <a:pt x="306730" y="70078"/>
                </a:lnTo>
                <a:lnTo>
                  <a:pt x="310108" y="74574"/>
                </a:lnTo>
                <a:lnTo>
                  <a:pt x="312585" y="75463"/>
                </a:lnTo>
                <a:lnTo>
                  <a:pt x="315518" y="76517"/>
                </a:lnTo>
                <a:lnTo>
                  <a:pt x="322224" y="76707"/>
                </a:lnTo>
                <a:lnTo>
                  <a:pt x="325094" y="75463"/>
                </a:lnTo>
                <a:lnTo>
                  <a:pt x="327952" y="74244"/>
                </a:lnTo>
                <a:lnTo>
                  <a:pt x="331228" y="68402"/>
                </a:lnTo>
                <a:lnTo>
                  <a:pt x="333603" y="66420"/>
                </a:lnTo>
                <a:lnTo>
                  <a:pt x="335660" y="64693"/>
                </a:lnTo>
                <a:lnTo>
                  <a:pt x="340182" y="61645"/>
                </a:lnTo>
                <a:lnTo>
                  <a:pt x="342658" y="60629"/>
                </a:lnTo>
                <a:lnTo>
                  <a:pt x="345401" y="59486"/>
                </a:lnTo>
                <a:lnTo>
                  <a:pt x="351370" y="58928"/>
                </a:lnTo>
                <a:lnTo>
                  <a:pt x="354215" y="58077"/>
                </a:lnTo>
                <a:lnTo>
                  <a:pt x="356666" y="57353"/>
                </a:lnTo>
                <a:lnTo>
                  <a:pt x="361543" y="55600"/>
                </a:lnTo>
                <a:lnTo>
                  <a:pt x="363867" y="54444"/>
                </a:lnTo>
                <a:lnTo>
                  <a:pt x="366941" y="52946"/>
                </a:lnTo>
                <a:lnTo>
                  <a:pt x="372262" y="48399"/>
                </a:lnTo>
                <a:lnTo>
                  <a:pt x="375475" y="47205"/>
                </a:lnTo>
                <a:lnTo>
                  <a:pt x="378269" y="46164"/>
                </a:lnTo>
                <a:lnTo>
                  <a:pt x="384289" y="45618"/>
                </a:lnTo>
                <a:lnTo>
                  <a:pt x="387311" y="45389"/>
                </a:lnTo>
                <a:lnTo>
                  <a:pt x="392366" y="45008"/>
                </a:lnTo>
                <a:lnTo>
                  <a:pt x="402615" y="46316"/>
                </a:lnTo>
                <a:lnTo>
                  <a:pt x="407581" y="45389"/>
                </a:lnTo>
                <a:lnTo>
                  <a:pt x="411340" y="44703"/>
                </a:lnTo>
                <a:lnTo>
                  <a:pt x="418363" y="41490"/>
                </a:lnTo>
                <a:lnTo>
                  <a:pt x="421843" y="39966"/>
                </a:lnTo>
                <a:lnTo>
                  <a:pt x="426504" y="37922"/>
                </a:lnTo>
                <a:lnTo>
                  <a:pt x="435279" y="32867"/>
                </a:lnTo>
                <a:lnTo>
                  <a:pt x="439978" y="31013"/>
                </a:lnTo>
                <a:lnTo>
                  <a:pt x="445325" y="28917"/>
                </a:lnTo>
                <a:lnTo>
                  <a:pt x="456336" y="25539"/>
                </a:lnTo>
                <a:lnTo>
                  <a:pt x="461962" y="24498"/>
                </a:lnTo>
                <a:lnTo>
                  <a:pt x="474337" y="22706"/>
                </a:lnTo>
                <a:lnTo>
                  <a:pt x="487574" y="22108"/>
                </a:lnTo>
                <a:lnTo>
                  <a:pt x="489750" y="22326"/>
                </a:lnTo>
                <a:lnTo>
                  <a:pt x="493674" y="22910"/>
                </a:lnTo>
                <a:lnTo>
                  <a:pt x="500633" y="27228"/>
                </a:lnTo>
                <a:lnTo>
                  <a:pt x="504482" y="28130"/>
                </a:lnTo>
                <a:lnTo>
                  <a:pt x="508139" y="28956"/>
                </a:lnTo>
                <a:lnTo>
                  <a:pt x="515708" y="29324"/>
                </a:lnTo>
                <a:lnTo>
                  <a:pt x="519468" y="29324"/>
                </a:lnTo>
                <a:lnTo>
                  <a:pt x="522744" y="29349"/>
                </a:lnTo>
                <a:lnTo>
                  <a:pt x="529361" y="27482"/>
                </a:lnTo>
                <a:lnTo>
                  <a:pt x="532498" y="28359"/>
                </a:lnTo>
                <a:lnTo>
                  <a:pt x="534149" y="28816"/>
                </a:lnTo>
                <a:lnTo>
                  <a:pt x="536409" y="31902"/>
                </a:lnTo>
                <a:lnTo>
                  <a:pt x="538073" y="32219"/>
                </a:lnTo>
                <a:lnTo>
                  <a:pt x="541705" y="32956"/>
                </a:lnTo>
                <a:lnTo>
                  <a:pt x="549071" y="30340"/>
                </a:lnTo>
                <a:lnTo>
                  <a:pt x="552538" y="29070"/>
                </a:lnTo>
                <a:lnTo>
                  <a:pt x="555828" y="27914"/>
                </a:lnTo>
                <a:lnTo>
                  <a:pt x="561517" y="23609"/>
                </a:lnTo>
                <a:lnTo>
                  <a:pt x="564883" y="22809"/>
                </a:lnTo>
                <a:lnTo>
                  <a:pt x="568769" y="21882"/>
                </a:lnTo>
                <a:lnTo>
                  <a:pt x="576922" y="23596"/>
                </a:lnTo>
                <a:lnTo>
                  <a:pt x="580834" y="22809"/>
                </a:lnTo>
                <a:lnTo>
                  <a:pt x="583730" y="22212"/>
                </a:lnTo>
                <a:lnTo>
                  <a:pt x="589013" y="19392"/>
                </a:lnTo>
                <a:lnTo>
                  <a:pt x="591680" y="18211"/>
                </a:lnTo>
                <a:lnTo>
                  <a:pt x="595363" y="16598"/>
                </a:lnTo>
                <a:lnTo>
                  <a:pt x="602424" y="12763"/>
                </a:lnTo>
                <a:lnTo>
                  <a:pt x="606209" y="11442"/>
                </a:lnTo>
                <a:lnTo>
                  <a:pt x="610666" y="9893"/>
                </a:lnTo>
                <a:lnTo>
                  <a:pt x="619886" y="7645"/>
                </a:lnTo>
                <a:lnTo>
                  <a:pt x="624547" y="7112"/>
                </a:lnTo>
                <a:lnTo>
                  <a:pt x="630313" y="6438"/>
                </a:lnTo>
                <a:lnTo>
                  <a:pt x="641959" y="6769"/>
                </a:lnTo>
                <a:lnTo>
                  <a:pt x="647750" y="7112"/>
                </a:lnTo>
                <a:lnTo>
                  <a:pt x="660362" y="8308"/>
                </a:lnTo>
                <a:lnTo>
                  <a:pt x="673139" y="9929"/>
                </a:lnTo>
                <a:lnTo>
                  <a:pt x="678294" y="10655"/>
                </a:lnTo>
                <a:lnTo>
                  <a:pt x="687501" y="12801"/>
                </a:lnTo>
                <a:lnTo>
                  <a:pt x="692226" y="13131"/>
                </a:lnTo>
                <a:lnTo>
                  <a:pt x="695312" y="13373"/>
                </a:lnTo>
                <a:lnTo>
                  <a:pt x="701573" y="12077"/>
                </a:lnTo>
                <a:lnTo>
                  <a:pt x="704545" y="12903"/>
                </a:lnTo>
                <a:lnTo>
                  <a:pt x="707555" y="13703"/>
                </a:lnTo>
                <a:lnTo>
                  <a:pt x="712177" y="18554"/>
                </a:lnTo>
                <a:lnTo>
                  <a:pt x="715175" y="19418"/>
                </a:lnTo>
                <a:lnTo>
                  <a:pt x="720102" y="20853"/>
                </a:lnTo>
                <a:lnTo>
                  <a:pt x="730580" y="19900"/>
                </a:lnTo>
                <a:lnTo>
                  <a:pt x="735698" y="19672"/>
                </a:lnTo>
                <a:lnTo>
                  <a:pt x="741451" y="19380"/>
                </a:lnTo>
                <a:lnTo>
                  <a:pt x="752906" y="17716"/>
                </a:lnTo>
                <a:lnTo>
                  <a:pt x="758659" y="17246"/>
                </a:lnTo>
                <a:lnTo>
                  <a:pt x="763066" y="16890"/>
                </a:lnTo>
                <a:lnTo>
                  <a:pt x="771944" y="15570"/>
                </a:lnTo>
                <a:lnTo>
                  <a:pt x="776287" y="16268"/>
                </a:lnTo>
                <a:lnTo>
                  <a:pt x="779830" y="16852"/>
                </a:lnTo>
                <a:lnTo>
                  <a:pt x="786180" y="20510"/>
                </a:lnTo>
                <a:lnTo>
                  <a:pt x="789584" y="21589"/>
                </a:lnTo>
                <a:lnTo>
                  <a:pt x="793610" y="22872"/>
                </a:lnTo>
                <a:lnTo>
                  <a:pt x="801776" y="25476"/>
                </a:lnTo>
                <a:lnTo>
                  <a:pt x="805992" y="25463"/>
                </a:lnTo>
                <a:lnTo>
                  <a:pt x="810171" y="25463"/>
                </a:lnTo>
                <a:lnTo>
                  <a:pt x="818070" y="22072"/>
                </a:lnTo>
                <a:lnTo>
                  <a:pt x="822197" y="21589"/>
                </a:lnTo>
                <a:lnTo>
                  <a:pt x="825499" y="21209"/>
                </a:lnTo>
                <a:lnTo>
                  <a:pt x="832180" y="21831"/>
                </a:lnTo>
                <a:lnTo>
                  <a:pt x="835507" y="21589"/>
                </a:lnTo>
                <a:lnTo>
                  <a:pt x="848062" y="19828"/>
                </a:lnTo>
                <a:lnTo>
                  <a:pt x="860704" y="17984"/>
                </a:lnTo>
                <a:lnTo>
                  <a:pt x="860869" y="17970"/>
                </a:lnTo>
                <a:lnTo>
                  <a:pt x="865022" y="17627"/>
                </a:lnTo>
                <a:lnTo>
                  <a:pt x="873493" y="18554"/>
                </a:lnTo>
                <a:lnTo>
                  <a:pt x="877506" y="17487"/>
                </a:lnTo>
                <a:lnTo>
                  <a:pt x="881151" y="16535"/>
                </a:lnTo>
                <a:lnTo>
                  <a:pt x="887552" y="12395"/>
                </a:lnTo>
                <a:lnTo>
                  <a:pt x="890816" y="10477"/>
                </a:lnTo>
                <a:lnTo>
                  <a:pt x="894359" y="8394"/>
                </a:lnTo>
                <a:lnTo>
                  <a:pt x="900709" y="2882"/>
                </a:lnTo>
                <a:lnTo>
                  <a:pt x="904595" y="1536"/>
                </a:lnTo>
                <a:lnTo>
                  <a:pt x="908659" y="152"/>
                </a:lnTo>
                <a:lnTo>
                  <a:pt x="917447" y="165"/>
                </a:lnTo>
                <a:lnTo>
                  <a:pt x="921753" y="101"/>
                </a:lnTo>
                <a:lnTo>
                  <a:pt x="927315" y="0"/>
                </a:lnTo>
                <a:lnTo>
                  <a:pt x="938428" y="825"/>
                </a:lnTo>
                <a:lnTo>
                  <a:pt x="943978" y="1308"/>
                </a:lnTo>
                <a:lnTo>
                  <a:pt x="947064" y="1562"/>
                </a:lnTo>
                <a:lnTo>
                  <a:pt x="953185" y="2527"/>
                </a:lnTo>
                <a:lnTo>
                  <a:pt x="956284" y="2755"/>
                </a:lnTo>
                <a:lnTo>
                  <a:pt x="959802" y="2971"/>
                </a:lnTo>
                <a:lnTo>
                  <a:pt x="966787" y="2959"/>
                </a:lnTo>
                <a:lnTo>
                  <a:pt x="970318" y="2984"/>
                </a:lnTo>
                <a:lnTo>
                  <a:pt x="973543" y="3009"/>
                </a:lnTo>
                <a:lnTo>
                  <a:pt x="980020" y="2641"/>
                </a:lnTo>
                <a:lnTo>
                  <a:pt x="983233" y="2984"/>
                </a:lnTo>
                <a:lnTo>
                  <a:pt x="987844" y="3492"/>
                </a:lnTo>
                <a:lnTo>
                  <a:pt x="997254" y="4826"/>
                </a:lnTo>
                <a:lnTo>
                  <a:pt x="1001331" y="6984"/>
                </a:lnTo>
                <a:lnTo>
                  <a:pt x="1011112" y="14738"/>
                </a:lnTo>
                <a:lnTo>
                  <a:pt x="1020458" y="24466"/>
                </a:lnTo>
                <a:lnTo>
                  <a:pt x="1022007" y="26187"/>
                </a:lnTo>
                <a:lnTo>
                  <a:pt x="1025550" y="30137"/>
                </a:lnTo>
                <a:lnTo>
                  <a:pt x="1030503" y="39979"/>
                </a:lnTo>
                <a:lnTo>
                  <a:pt x="1034668" y="43205"/>
                </a:lnTo>
                <a:lnTo>
                  <a:pt x="1036777" y="44831"/>
                </a:lnTo>
                <a:lnTo>
                  <a:pt x="1041907" y="46672"/>
                </a:lnTo>
                <a:lnTo>
                  <a:pt x="1044486" y="47205"/>
                </a:lnTo>
                <a:lnTo>
                  <a:pt x="1048042" y="47942"/>
                </a:lnTo>
                <a:lnTo>
                  <a:pt x="1055471" y="46647"/>
                </a:lnTo>
                <a:lnTo>
                  <a:pt x="1058951" y="47561"/>
                </a:lnTo>
                <a:lnTo>
                  <a:pt x="1063840" y="48844"/>
                </a:lnTo>
                <a:lnTo>
                  <a:pt x="1073391" y="53238"/>
                </a:lnTo>
                <a:lnTo>
                  <a:pt x="1076744" y="56984"/>
                </a:lnTo>
                <a:lnTo>
                  <a:pt x="1079030" y="59537"/>
                </a:lnTo>
                <a:lnTo>
                  <a:pt x="1080185" y="66662"/>
                </a:lnTo>
                <a:lnTo>
                  <a:pt x="1081811" y="69672"/>
                </a:lnTo>
                <a:lnTo>
                  <a:pt x="1083309" y="72478"/>
                </a:lnTo>
                <a:lnTo>
                  <a:pt x="1086421" y="78397"/>
                </a:lnTo>
                <a:lnTo>
                  <a:pt x="1089050" y="80187"/>
                </a:lnTo>
                <a:lnTo>
                  <a:pt x="1091742" y="82003"/>
                </a:lnTo>
                <a:lnTo>
                  <a:pt x="1098511" y="82816"/>
                </a:lnTo>
                <a:lnTo>
                  <a:pt x="1101750" y="83070"/>
                </a:lnTo>
                <a:lnTo>
                  <a:pt x="1104988" y="83362"/>
                </a:lnTo>
                <a:lnTo>
                  <a:pt x="1118996" y="82435"/>
                </a:lnTo>
                <a:lnTo>
                  <a:pt x="1120139" y="82372"/>
                </a:lnTo>
                <a:lnTo>
                  <a:pt x="1116647" y="82740"/>
                </a:lnTo>
                <a:lnTo>
                  <a:pt x="1112367" y="83934"/>
                </a:lnTo>
                <a:lnTo>
                  <a:pt x="1109713" y="85267"/>
                </a:lnTo>
                <a:lnTo>
                  <a:pt x="1107147" y="86525"/>
                </a:lnTo>
                <a:lnTo>
                  <a:pt x="1101839" y="88976"/>
                </a:lnTo>
                <a:lnTo>
                  <a:pt x="1099934" y="91059"/>
                </a:lnTo>
                <a:lnTo>
                  <a:pt x="1094101" y="102161"/>
                </a:lnTo>
                <a:lnTo>
                  <a:pt x="1088839" y="114200"/>
                </a:lnTo>
                <a:lnTo>
                  <a:pt x="1088339" y="114985"/>
                </a:lnTo>
                <a:lnTo>
                  <a:pt x="1080193" y="124135"/>
                </a:lnTo>
                <a:lnTo>
                  <a:pt x="1070358" y="134036"/>
                </a:lnTo>
                <a:lnTo>
                  <a:pt x="1066241" y="138899"/>
                </a:lnTo>
                <a:lnTo>
                  <a:pt x="1060179" y="149007"/>
                </a:lnTo>
                <a:lnTo>
                  <a:pt x="1053726" y="161556"/>
                </a:lnTo>
                <a:lnTo>
                  <a:pt x="1047737" y="173094"/>
                </a:lnTo>
                <a:lnTo>
                  <a:pt x="1039352" y="186765"/>
                </a:lnTo>
                <a:lnTo>
                  <a:pt x="1031565" y="198028"/>
                </a:lnTo>
                <a:lnTo>
                  <a:pt x="1028903" y="201244"/>
                </a:lnTo>
                <a:lnTo>
                  <a:pt x="1020273" y="209410"/>
                </a:lnTo>
                <a:lnTo>
                  <a:pt x="1009323" y="218361"/>
                </a:lnTo>
                <a:lnTo>
                  <a:pt x="999093" y="225826"/>
                </a:lnTo>
                <a:lnTo>
                  <a:pt x="986735" y="233030"/>
                </a:lnTo>
                <a:lnTo>
                  <a:pt x="974130" y="239125"/>
                </a:lnTo>
                <a:lnTo>
                  <a:pt x="967295" y="241808"/>
                </a:lnTo>
                <a:lnTo>
                  <a:pt x="956062" y="244348"/>
                </a:lnTo>
                <a:lnTo>
                  <a:pt x="942243" y="246341"/>
                </a:lnTo>
                <a:lnTo>
                  <a:pt x="928525" y="248306"/>
                </a:lnTo>
                <a:lnTo>
                  <a:pt x="918362" y="250520"/>
                </a:lnTo>
                <a:lnTo>
                  <a:pt x="907504" y="254448"/>
                </a:lnTo>
                <a:lnTo>
                  <a:pt x="894667" y="259916"/>
                </a:lnTo>
                <a:lnTo>
                  <a:pt x="882170" y="265870"/>
                </a:lnTo>
                <a:lnTo>
                  <a:pt x="873061" y="270814"/>
                </a:lnTo>
                <a:lnTo>
                  <a:pt x="863336" y="276799"/>
                </a:lnTo>
                <a:lnTo>
                  <a:pt x="851803" y="284455"/>
                </a:lnTo>
                <a:lnTo>
                  <a:pt x="840354" y="292990"/>
                </a:lnTo>
                <a:lnTo>
                  <a:pt x="830878" y="301617"/>
                </a:lnTo>
                <a:lnTo>
                  <a:pt x="827049" y="306323"/>
                </a:lnTo>
                <a:lnTo>
                  <a:pt x="823696" y="311238"/>
                </a:lnTo>
                <a:lnTo>
                  <a:pt x="823112" y="323824"/>
                </a:lnTo>
                <a:lnTo>
                  <a:pt x="820508" y="329171"/>
                </a:lnTo>
                <a:lnTo>
                  <a:pt x="818895" y="332486"/>
                </a:lnTo>
                <a:lnTo>
                  <a:pt x="814374" y="338455"/>
                </a:lnTo>
                <a:lnTo>
                  <a:pt x="811809" y="341122"/>
                </a:lnTo>
                <a:lnTo>
                  <a:pt x="802051" y="349208"/>
                </a:lnTo>
                <a:lnTo>
                  <a:pt x="791883" y="357060"/>
                </a:lnTo>
                <a:lnTo>
                  <a:pt x="782839" y="365866"/>
                </a:lnTo>
                <a:lnTo>
                  <a:pt x="773419" y="374900"/>
                </a:lnTo>
                <a:lnTo>
                  <a:pt x="762486" y="383166"/>
                </a:lnTo>
                <a:lnTo>
                  <a:pt x="751662" y="390055"/>
                </a:lnTo>
                <a:lnTo>
                  <a:pt x="746429" y="392798"/>
                </a:lnTo>
                <a:lnTo>
                  <a:pt x="733932" y="394423"/>
                </a:lnTo>
                <a:lnTo>
                  <a:pt x="729551" y="398373"/>
                </a:lnTo>
                <a:lnTo>
                  <a:pt x="725335" y="402170"/>
                </a:lnTo>
                <a:lnTo>
                  <a:pt x="721779" y="413524"/>
                </a:lnTo>
                <a:lnTo>
                  <a:pt x="719404" y="418680"/>
                </a:lnTo>
                <a:lnTo>
                  <a:pt x="715031" y="430069"/>
                </a:lnTo>
                <a:lnTo>
                  <a:pt x="709984" y="443251"/>
                </a:lnTo>
                <a:lnTo>
                  <a:pt x="705624" y="451281"/>
                </a:lnTo>
                <a:lnTo>
                  <a:pt x="697648" y="459545"/>
                </a:lnTo>
                <a:lnTo>
                  <a:pt x="686909" y="468271"/>
                </a:lnTo>
                <a:lnTo>
                  <a:pt x="680834" y="472782"/>
                </a:lnTo>
                <a:lnTo>
                  <a:pt x="676109" y="475970"/>
                </a:lnTo>
                <a:lnTo>
                  <a:pt x="672630" y="478116"/>
                </a:lnTo>
                <a:lnTo>
                  <a:pt x="662590" y="483476"/>
                </a:lnTo>
                <a:lnTo>
                  <a:pt x="650053" y="489165"/>
                </a:lnTo>
                <a:lnTo>
                  <a:pt x="637071" y="494654"/>
                </a:lnTo>
                <a:lnTo>
                  <a:pt x="625696" y="499413"/>
                </a:lnTo>
                <a:lnTo>
                  <a:pt x="622985" y="500583"/>
                </a:lnTo>
                <a:lnTo>
                  <a:pt x="612328" y="505057"/>
                </a:lnTo>
                <a:lnTo>
                  <a:pt x="599421" y="510333"/>
                </a:lnTo>
                <a:lnTo>
                  <a:pt x="586713" y="515669"/>
                </a:lnTo>
                <a:lnTo>
                  <a:pt x="577697" y="519798"/>
                </a:lnTo>
                <a:lnTo>
                  <a:pt x="567101" y="525699"/>
                </a:lnTo>
                <a:lnTo>
                  <a:pt x="555013" y="532861"/>
                </a:lnTo>
                <a:lnTo>
                  <a:pt x="547230" y="537197"/>
                </a:lnTo>
                <a:lnTo>
                  <a:pt x="535941" y="542218"/>
                </a:lnTo>
                <a:lnTo>
                  <a:pt x="523301" y="547707"/>
                </a:lnTo>
                <a:lnTo>
                  <a:pt x="518985" y="549884"/>
                </a:lnTo>
                <a:lnTo>
                  <a:pt x="508852" y="556574"/>
                </a:lnTo>
                <a:lnTo>
                  <a:pt x="497408" y="564742"/>
                </a:lnTo>
                <a:lnTo>
                  <a:pt x="490004" y="569455"/>
                </a:lnTo>
                <a:lnTo>
                  <a:pt x="485495" y="571881"/>
                </a:lnTo>
                <a:lnTo>
                  <a:pt x="476021" y="575894"/>
                </a:lnTo>
                <a:lnTo>
                  <a:pt x="471144" y="577418"/>
                </a:lnTo>
                <a:lnTo>
                  <a:pt x="458811" y="579895"/>
                </a:lnTo>
                <a:lnTo>
                  <a:pt x="445783" y="582573"/>
                </a:lnTo>
                <a:lnTo>
                  <a:pt x="443966" y="583222"/>
                </a:lnTo>
                <a:lnTo>
                  <a:pt x="432865" y="589315"/>
                </a:lnTo>
                <a:lnTo>
                  <a:pt x="422335" y="596912"/>
                </a:lnTo>
                <a:lnTo>
                  <a:pt x="413913" y="606498"/>
                </a:lnTo>
                <a:lnTo>
                  <a:pt x="405511" y="617801"/>
                </a:lnTo>
                <a:lnTo>
                  <a:pt x="400100" y="624535"/>
                </a:lnTo>
                <a:lnTo>
                  <a:pt x="391479" y="633939"/>
                </a:lnTo>
                <a:lnTo>
                  <a:pt x="381759" y="642378"/>
                </a:lnTo>
                <a:lnTo>
                  <a:pt x="376199" y="645375"/>
                </a:lnTo>
                <a:lnTo>
                  <a:pt x="364540" y="647077"/>
                </a:lnTo>
                <a:lnTo>
                  <a:pt x="358800" y="647725"/>
                </a:lnTo>
                <a:lnTo>
                  <a:pt x="356374" y="647992"/>
                </a:lnTo>
                <a:lnTo>
                  <a:pt x="351294" y="648589"/>
                </a:lnTo>
                <a:lnTo>
                  <a:pt x="349008" y="647725"/>
                </a:lnTo>
                <a:lnTo>
                  <a:pt x="345363" y="646328"/>
                </a:lnTo>
                <a:lnTo>
                  <a:pt x="340842" y="639102"/>
                </a:lnTo>
                <a:lnTo>
                  <a:pt x="337413" y="637222"/>
                </a:lnTo>
                <a:lnTo>
                  <a:pt x="331889" y="634161"/>
                </a:lnTo>
                <a:lnTo>
                  <a:pt x="319443" y="630555"/>
                </a:lnTo>
                <a:lnTo>
                  <a:pt x="313131" y="630326"/>
                </a:lnTo>
                <a:lnTo>
                  <a:pt x="301053" y="631383"/>
                </a:lnTo>
                <a:lnTo>
                  <a:pt x="287279" y="634468"/>
                </a:lnTo>
                <a:lnTo>
                  <a:pt x="278701" y="637565"/>
                </a:lnTo>
                <a:lnTo>
                  <a:pt x="268968" y="645134"/>
                </a:lnTo>
                <a:lnTo>
                  <a:pt x="258712" y="654470"/>
                </a:lnTo>
                <a:lnTo>
                  <a:pt x="254774" y="657136"/>
                </a:lnTo>
                <a:lnTo>
                  <a:pt x="243151" y="661333"/>
                </a:lnTo>
                <a:lnTo>
                  <a:pt x="229757" y="664595"/>
                </a:lnTo>
                <a:lnTo>
                  <a:pt x="225424" y="665480"/>
                </a:lnTo>
                <a:lnTo>
                  <a:pt x="221208" y="666305"/>
                </a:lnTo>
                <a:lnTo>
                  <a:pt x="212661" y="667689"/>
                </a:lnTo>
                <a:lnTo>
                  <a:pt x="208394" y="667283"/>
                </a:lnTo>
                <a:lnTo>
                  <a:pt x="204317" y="666927"/>
                </a:lnTo>
                <a:lnTo>
                  <a:pt x="196837" y="662457"/>
                </a:lnTo>
                <a:lnTo>
                  <a:pt x="192735" y="662584"/>
                </a:lnTo>
                <a:lnTo>
                  <a:pt x="189293" y="662686"/>
                </a:lnTo>
                <a:lnTo>
                  <a:pt x="183006" y="666127"/>
                </a:lnTo>
                <a:lnTo>
                  <a:pt x="179768" y="667283"/>
                </a:lnTo>
                <a:lnTo>
                  <a:pt x="175158" y="668959"/>
                </a:lnTo>
                <a:lnTo>
                  <a:pt x="166128" y="672985"/>
                </a:lnTo>
                <a:lnTo>
                  <a:pt x="161289" y="673823"/>
                </a:lnTo>
                <a:lnTo>
                  <a:pt x="157264" y="674497"/>
                </a:lnTo>
                <a:lnTo>
                  <a:pt x="148856" y="672579"/>
                </a:lnTo>
                <a:lnTo>
                  <a:pt x="144970" y="673823"/>
                </a:lnTo>
                <a:lnTo>
                  <a:pt x="141820" y="674827"/>
                </a:lnTo>
                <a:lnTo>
                  <a:pt x="137350" y="680732"/>
                </a:lnTo>
                <a:lnTo>
                  <a:pt x="134099" y="681431"/>
                </a:lnTo>
                <a:lnTo>
                  <a:pt x="131229" y="682053"/>
                </a:lnTo>
                <a:lnTo>
                  <a:pt x="125323" y="678370"/>
                </a:lnTo>
                <a:lnTo>
                  <a:pt x="122491" y="679246"/>
                </a:lnTo>
                <a:lnTo>
                  <a:pt x="120903" y="679754"/>
                </a:lnTo>
                <a:lnTo>
                  <a:pt x="119456" y="683844"/>
                </a:lnTo>
                <a:lnTo>
                  <a:pt x="117779" y="683971"/>
                </a:lnTo>
                <a:lnTo>
                  <a:pt x="115201" y="684161"/>
                </a:lnTo>
                <a:lnTo>
                  <a:pt x="110858" y="679983"/>
                </a:lnTo>
                <a:lnTo>
                  <a:pt x="109461" y="677811"/>
                </a:lnTo>
                <a:lnTo>
                  <a:pt x="107086" y="674128"/>
                </a:lnTo>
                <a:lnTo>
                  <a:pt x="107949" y="664565"/>
                </a:lnTo>
                <a:lnTo>
                  <a:pt x="105841" y="660768"/>
                </a:lnTo>
                <a:lnTo>
                  <a:pt x="97485" y="651524"/>
                </a:lnTo>
                <a:lnTo>
                  <a:pt x="87284" y="642803"/>
                </a:lnTo>
                <a:lnTo>
                  <a:pt x="85902" y="641565"/>
                </a:lnTo>
                <a:lnTo>
                  <a:pt x="81902" y="637870"/>
                </a:lnTo>
                <a:lnTo>
                  <a:pt x="73393" y="630974"/>
                </a:lnTo>
                <a:lnTo>
                  <a:pt x="69583" y="627062"/>
                </a:lnTo>
                <a:lnTo>
                  <a:pt x="65963" y="623328"/>
                </a:lnTo>
                <a:lnTo>
                  <a:pt x="57734" y="616102"/>
                </a:lnTo>
                <a:lnTo>
                  <a:pt x="56184" y="611111"/>
                </a:lnTo>
                <a:lnTo>
                  <a:pt x="54800" y="606691"/>
                </a:lnTo>
                <a:lnTo>
                  <a:pt x="58839" y="597204"/>
                </a:lnTo>
                <a:lnTo>
                  <a:pt x="58000" y="592632"/>
                </a:lnTo>
                <a:lnTo>
                  <a:pt x="53607" y="581037"/>
                </a:lnTo>
                <a:lnTo>
                  <a:pt x="46794" y="569061"/>
                </a:lnTo>
                <a:lnTo>
                  <a:pt x="44576" y="565823"/>
                </a:lnTo>
                <a:lnTo>
                  <a:pt x="40982" y="560895"/>
                </a:lnTo>
                <a:lnTo>
                  <a:pt x="31280" y="553288"/>
                </a:lnTo>
                <a:lnTo>
                  <a:pt x="27190" y="548792"/>
                </a:lnTo>
                <a:lnTo>
                  <a:pt x="25209" y="546595"/>
                </a:lnTo>
                <a:lnTo>
                  <a:pt x="20878" y="542328"/>
                </a:lnTo>
                <a:lnTo>
                  <a:pt x="19811" y="539597"/>
                </a:lnTo>
                <a:lnTo>
                  <a:pt x="18872" y="537184"/>
                </a:lnTo>
                <a:lnTo>
                  <a:pt x="20408" y="531469"/>
                </a:lnTo>
                <a:lnTo>
                  <a:pt x="19088" y="529221"/>
                </a:lnTo>
                <a:lnTo>
                  <a:pt x="18948" y="528955"/>
                </a:lnTo>
                <a:lnTo>
                  <a:pt x="18668" y="528624"/>
                </a:lnTo>
                <a:lnTo>
                  <a:pt x="18326" y="5283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6142293" y="2896636"/>
            <a:ext cx="763732" cy="466473"/>
          </a:xfrm>
          <a:custGeom>
            <a:avLst/>
            <a:gdLst/>
            <a:ahLst/>
            <a:cxnLst/>
            <a:rect l="l" t="t" r="r" b="b"/>
            <a:pathLst>
              <a:path w="1120139" h="684161">
                <a:moveTo>
                  <a:pt x="253682" y="268046"/>
                </a:moveTo>
                <a:lnTo>
                  <a:pt x="250647" y="266725"/>
                </a:lnTo>
                <a:lnTo>
                  <a:pt x="246049" y="261327"/>
                </a:lnTo>
                <a:lnTo>
                  <a:pt x="244500" y="258381"/>
                </a:lnTo>
                <a:lnTo>
                  <a:pt x="243217" y="255854"/>
                </a:lnTo>
                <a:lnTo>
                  <a:pt x="244259" y="249339"/>
                </a:lnTo>
                <a:lnTo>
                  <a:pt x="241287" y="246113"/>
                </a:lnTo>
                <a:lnTo>
                  <a:pt x="237858" y="245325"/>
                </a:lnTo>
                <a:lnTo>
                  <a:pt x="236296" y="245567"/>
                </a:lnTo>
                <a:lnTo>
                  <a:pt x="232968" y="246049"/>
                </a:lnTo>
                <a:lnTo>
                  <a:pt x="227241" y="250342"/>
                </a:lnTo>
                <a:lnTo>
                  <a:pt x="224929" y="252806"/>
                </a:lnTo>
                <a:lnTo>
                  <a:pt x="222326" y="255638"/>
                </a:lnTo>
                <a:lnTo>
                  <a:pt x="220522" y="263753"/>
                </a:lnTo>
                <a:lnTo>
                  <a:pt x="217690" y="266344"/>
                </a:lnTo>
                <a:lnTo>
                  <a:pt x="215239" y="268605"/>
                </a:lnTo>
                <a:lnTo>
                  <a:pt x="207949" y="269494"/>
                </a:lnTo>
                <a:lnTo>
                  <a:pt x="205358" y="271665"/>
                </a:lnTo>
                <a:lnTo>
                  <a:pt x="203504" y="273253"/>
                </a:lnTo>
                <a:lnTo>
                  <a:pt x="200964" y="277596"/>
                </a:lnTo>
                <a:lnTo>
                  <a:pt x="199085" y="282333"/>
                </a:lnTo>
                <a:lnTo>
                  <a:pt x="199466" y="287997"/>
                </a:lnTo>
                <a:lnTo>
                  <a:pt x="198119" y="290271"/>
                </a:lnTo>
                <a:lnTo>
                  <a:pt x="196316" y="293382"/>
                </a:lnTo>
                <a:lnTo>
                  <a:pt x="190157" y="297700"/>
                </a:lnTo>
                <a:lnTo>
                  <a:pt x="187007" y="299440"/>
                </a:lnTo>
                <a:lnTo>
                  <a:pt x="183654" y="301294"/>
                </a:lnTo>
                <a:lnTo>
                  <a:pt x="175272" y="301650"/>
                </a:lnTo>
                <a:lnTo>
                  <a:pt x="172516" y="304266"/>
                </a:lnTo>
                <a:lnTo>
                  <a:pt x="170459" y="306235"/>
                </a:lnTo>
                <a:lnTo>
                  <a:pt x="170040" y="312572"/>
                </a:lnTo>
                <a:lnTo>
                  <a:pt x="167436" y="316268"/>
                </a:lnTo>
                <a:lnTo>
                  <a:pt x="164833" y="318503"/>
                </a:lnTo>
                <a:lnTo>
                  <a:pt x="161340" y="320255"/>
                </a:lnTo>
                <a:lnTo>
                  <a:pt x="156425" y="319862"/>
                </a:lnTo>
                <a:lnTo>
                  <a:pt x="152628" y="322668"/>
                </a:lnTo>
                <a:lnTo>
                  <a:pt x="150888" y="327659"/>
                </a:lnTo>
                <a:lnTo>
                  <a:pt x="149796" y="329895"/>
                </a:lnTo>
                <a:lnTo>
                  <a:pt x="148386" y="332778"/>
                </a:lnTo>
                <a:lnTo>
                  <a:pt x="146824" y="339293"/>
                </a:lnTo>
                <a:lnTo>
                  <a:pt x="142633" y="344157"/>
                </a:lnTo>
                <a:lnTo>
                  <a:pt x="136956" y="349300"/>
                </a:lnTo>
                <a:lnTo>
                  <a:pt x="133883" y="348500"/>
                </a:lnTo>
                <a:lnTo>
                  <a:pt x="128689" y="347167"/>
                </a:lnTo>
                <a:lnTo>
                  <a:pt x="127673" y="333159"/>
                </a:lnTo>
                <a:lnTo>
                  <a:pt x="123456" y="329895"/>
                </a:lnTo>
                <a:lnTo>
                  <a:pt x="121500" y="328345"/>
                </a:lnTo>
                <a:lnTo>
                  <a:pt x="115760" y="328803"/>
                </a:lnTo>
                <a:lnTo>
                  <a:pt x="113804" y="327228"/>
                </a:lnTo>
                <a:lnTo>
                  <a:pt x="111175" y="325132"/>
                </a:lnTo>
                <a:lnTo>
                  <a:pt x="109918" y="317741"/>
                </a:lnTo>
                <a:lnTo>
                  <a:pt x="105397" y="313321"/>
                </a:lnTo>
                <a:lnTo>
                  <a:pt x="99860" y="309930"/>
                </a:lnTo>
                <a:lnTo>
                  <a:pt x="96888" y="310070"/>
                </a:lnTo>
                <a:lnTo>
                  <a:pt x="94627" y="310197"/>
                </a:lnTo>
                <a:lnTo>
                  <a:pt x="90792" y="313334"/>
                </a:lnTo>
                <a:lnTo>
                  <a:pt x="89153" y="314909"/>
                </a:lnTo>
                <a:lnTo>
                  <a:pt x="85928" y="317995"/>
                </a:lnTo>
                <a:lnTo>
                  <a:pt x="81711" y="326085"/>
                </a:lnTo>
                <a:lnTo>
                  <a:pt x="79006" y="329641"/>
                </a:lnTo>
                <a:lnTo>
                  <a:pt x="75806" y="333895"/>
                </a:lnTo>
                <a:lnTo>
                  <a:pt x="69532" y="342633"/>
                </a:lnTo>
                <a:lnTo>
                  <a:pt x="65481" y="346062"/>
                </a:lnTo>
                <a:lnTo>
                  <a:pt x="63296" y="347941"/>
                </a:lnTo>
                <a:lnTo>
                  <a:pt x="57454" y="349707"/>
                </a:lnTo>
                <a:lnTo>
                  <a:pt x="53822" y="353885"/>
                </a:lnTo>
                <a:lnTo>
                  <a:pt x="51993" y="359143"/>
                </a:lnTo>
                <a:lnTo>
                  <a:pt x="51473" y="361772"/>
                </a:lnTo>
                <a:lnTo>
                  <a:pt x="50698" y="365620"/>
                </a:lnTo>
                <a:lnTo>
                  <a:pt x="52730" y="373773"/>
                </a:lnTo>
                <a:lnTo>
                  <a:pt x="51473" y="377494"/>
                </a:lnTo>
                <a:lnTo>
                  <a:pt x="50672" y="379856"/>
                </a:lnTo>
                <a:lnTo>
                  <a:pt x="46075" y="383031"/>
                </a:lnTo>
                <a:lnTo>
                  <a:pt x="45440" y="385470"/>
                </a:lnTo>
                <a:lnTo>
                  <a:pt x="44729" y="388124"/>
                </a:lnTo>
                <a:lnTo>
                  <a:pt x="45669" y="393877"/>
                </a:lnTo>
                <a:lnTo>
                  <a:pt x="46888" y="396328"/>
                </a:lnTo>
                <a:lnTo>
                  <a:pt x="49415" y="399262"/>
                </a:lnTo>
                <a:lnTo>
                  <a:pt x="52412" y="401180"/>
                </a:lnTo>
                <a:lnTo>
                  <a:pt x="57276" y="401599"/>
                </a:lnTo>
                <a:lnTo>
                  <a:pt x="60807" y="404710"/>
                </a:lnTo>
                <a:lnTo>
                  <a:pt x="63525" y="409346"/>
                </a:lnTo>
                <a:lnTo>
                  <a:pt x="63576" y="414756"/>
                </a:lnTo>
                <a:lnTo>
                  <a:pt x="59931" y="419976"/>
                </a:lnTo>
                <a:lnTo>
                  <a:pt x="58242" y="422427"/>
                </a:lnTo>
                <a:lnTo>
                  <a:pt x="56121" y="425475"/>
                </a:lnTo>
                <a:lnTo>
                  <a:pt x="50863" y="430822"/>
                </a:lnTo>
                <a:lnTo>
                  <a:pt x="48082" y="433285"/>
                </a:lnTo>
                <a:lnTo>
                  <a:pt x="44437" y="436587"/>
                </a:lnTo>
                <a:lnTo>
                  <a:pt x="36461" y="442379"/>
                </a:lnTo>
                <a:lnTo>
                  <a:pt x="32372" y="445147"/>
                </a:lnTo>
                <a:lnTo>
                  <a:pt x="30162" y="446646"/>
                </a:lnTo>
                <a:lnTo>
                  <a:pt x="25679" y="449630"/>
                </a:lnTo>
                <a:lnTo>
                  <a:pt x="20853" y="451688"/>
                </a:lnTo>
                <a:lnTo>
                  <a:pt x="15278" y="451726"/>
                </a:lnTo>
                <a:lnTo>
                  <a:pt x="11518" y="454812"/>
                </a:lnTo>
                <a:lnTo>
                  <a:pt x="9715" y="459320"/>
                </a:lnTo>
                <a:lnTo>
                  <a:pt x="9194" y="461568"/>
                </a:lnTo>
                <a:lnTo>
                  <a:pt x="8343" y="465137"/>
                </a:lnTo>
                <a:lnTo>
                  <a:pt x="9626" y="472643"/>
                </a:lnTo>
                <a:lnTo>
                  <a:pt x="9194" y="476313"/>
                </a:lnTo>
                <a:lnTo>
                  <a:pt x="8788" y="479640"/>
                </a:lnTo>
                <a:lnTo>
                  <a:pt x="7391" y="486270"/>
                </a:lnTo>
                <a:lnTo>
                  <a:pt x="6045" y="489343"/>
                </a:lnTo>
                <a:lnTo>
                  <a:pt x="5092" y="491540"/>
                </a:lnTo>
                <a:lnTo>
                  <a:pt x="1435" y="495033"/>
                </a:lnTo>
                <a:lnTo>
                  <a:pt x="0" y="499757"/>
                </a:lnTo>
                <a:lnTo>
                  <a:pt x="139" y="505015"/>
                </a:lnTo>
                <a:lnTo>
                  <a:pt x="736" y="507466"/>
                </a:lnTo>
                <a:lnTo>
                  <a:pt x="1523" y="510743"/>
                </a:lnTo>
                <a:lnTo>
                  <a:pt x="5156" y="516559"/>
                </a:lnTo>
                <a:lnTo>
                  <a:pt x="6896" y="519430"/>
                </a:lnTo>
                <a:lnTo>
                  <a:pt x="7988" y="521220"/>
                </a:lnTo>
                <a:lnTo>
                  <a:pt x="10909" y="525284"/>
                </a:lnTo>
                <a:lnTo>
                  <a:pt x="12572" y="527558"/>
                </a:lnTo>
                <a:lnTo>
                  <a:pt x="15468" y="526808"/>
                </a:lnTo>
                <a:lnTo>
                  <a:pt x="18326" y="528332"/>
                </a:lnTo>
                <a:lnTo>
                  <a:pt x="18668" y="528624"/>
                </a:lnTo>
                <a:lnTo>
                  <a:pt x="20408" y="531469"/>
                </a:lnTo>
                <a:lnTo>
                  <a:pt x="18872" y="537184"/>
                </a:lnTo>
                <a:lnTo>
                  <a:pt x="19811" y="539597"/>
                </a:lnTo>
                <a:lnTo>
                  <a:pt x="20878" y="542328"/>
                </a:lnTo>
                <a:lnTo>
                  <a:pt x="25209" y="546595"/>
                </a:lnTo>
                <a:lnTo>
                  <a:pt x="27190" y="548792"/>
                </a:lnTo>
                <a:lnTo>
                  <a:pt x="31280" y="553288"/>
                </a:lnTo>
                <a:lnTo>
                  <a:pt x="40982" y="560895"/>
                </a:lnTo>
                <a:lnTo>
                  <a:pt x="44576" y="565823"/>
                </a:lnTo>
                <a:lnTo>
                  <a:pt x="46794" y="569061"/>
                </a:lnTo>
                <a:lnTo>
                  <a:pt x="53607" y="581037"/>
                </a:lnTo>
                <a:lnTo>
                  <a:pt x="58000" y="592632"/>
                </a:lnTo>
                <a:lnTo>
                  <a:pt x="58839" y="597204"/>
                </a:lnTo>
                <a:lnTo>
                  <a:pt x="54800" y="606691"/>
                </a:lnTo>
                <a:lnTo>
                  <a:pt x="56184" y="611111"/>
                </a:lnTo>
                <a:lnTo>
                  <a:pt x="57734" y="616102"/>
                </a:lnTo>
                <a:lnTo>
                  <a:pt x="65963" y="623328"/>
                </a:lnTo>
                <a:lnTo>
                  <a:pt x="69583" y="627062"/>
                </a:lnTo>
                <a:lnTo>
                  <a:pt x="73393" y="630974"/>
                </a:lnTo>
                <a:lnTo>
                  <a:pt x="81902" y="637870"/>
                </a:lnTo>
                <a:lnTo>
                  <a:pt x="85902" y="641565"/>
                </a:lnTo>
                <a:lnTo>
                  <a:pt x="87284" y="642803"/>
                </a:lnTo>
                <a:lnTo>
                  <a:pt x="97485" y="651524"/>
                </a:lnTo>
                <a:lnTo>
                  <a:pt x="105841" y="660768"/>
                </a:lnTo>
                <a:lnTo>
                  <a:pt x="107949" y="664565"/>
                </a:lnTo>
                <a:lnTo>
                  <a:pt x="107086" y="674128"/>
                </a:lnTo>
                <a:lnTo>
                  <a:pt x="109461" y="677811"/>
                </a:lnTo>
                <a:lnTo>
                  <a:pt x="110858" y="679983"/>
                </a:lnTo>
                <a:lnTo>
                  <a:pt x="115201" y="684161"/>
                </a:lnTo>
                <a:lnTo>
                  <a:pt x="117779" y="683971"/>
                </a:lnTo>
                <a:lnTo>
                  <a:pt x="119456" y="683844"/>
                </a:lnTo>
                <a:lnTo>
                  <a:pt x="120903" y="679754"/>
                </a:lnTo>
                <a:lnTo>
                  <a:pt x="122491" y="679246"/>
                </a:lnTo>
                <a:lnTo>
                  <a:pt x="125323" y="678370"/>
                </a:lnTo>
                <a:lnTo>
                  <a:pt x="131229" y="682053"/>
                </a:lnTo>
                <a:lnTo>
                  <a:pt x="134099" y="681431"/>
                </a:lnTo>
                <a:lnTo>
                  <a:pt x="137350" y="680732"/>
                </a:lnTo>
                <a:lnTo>
                  <a:pt x="141820" y="674827"/>
                </a:lnTo>
                <a:lnTo>
                  <a:pt x="144970" y="673823"/>
                </a:lnTo>
                <a:lnTo>
                  <a:pt x="148856" y="672579"/>
                </a:lnTo>
                <a:lnTo>
                  <a:pt x="157264" y="674497"/>
                </a:lnTo>
                <a:lnTo>
                  <a:pt x="161289" y="673823"/>
                </a:lnTo>
                <a:lnTo>
                  <a:pt x="166128" y="672985"/>
                </a:lnTo>
                <a:lnTo>
                  <a:pt x="175158" y="668959"/>
                </a:lnTo>
                <a:lnTo>
                  <a:pt x="179768" y="667283"/>
                </a:lnTo>
                <a:lnTo>
                  <a:pt x="183006" y="666127"/>
                </a:lnTo>
                <a:lnTo>
                  <a:pt x="189293" y="662686"/>
                </a:lnTo>
                <a:lnTo>
                  <a:pt x="196837" y="662457"/>
                </a:lnTo>
                <a:lnTo>
                  <a:pt x="204317" y="666927"/>
                </a:lnTo>
                <a:lnTo>
                  <a:pt x="208394" y="667283"/>
                </a:lnTo>
                <a:lnTo>
                  <a:pt x="212661" y="667689"/>
                </a:lnTo>
                <a:lnTo>
                  <a:pt x="221208" y="666305"/>
                </a:lnTo>
                <a:lnTo>
                  <a:pt x="225424" y="665480"/>
                </a:lnTo>
                <a:lnTo>
                  <a:pt x="229757" y="664595"/>
                </a:lnTo>
                <a:lnTo>
                  <a:pt x="243151" y="661333"/>
                </a:lnTo>
                <a:lnTo>
                  <a:pt x="254774" y="657136"/>
                </a:lnTo>
                <a:lnTo>
                  <a:pt x="258712" y="654470"/>
                </a:lnTo>
                <a:lnTo>
                  <a:pt x="268968" y="645134"/>
                </a:lnTo>
                <a:lnTo>
                  <a:pt x="278701" y="637565"/>
                </a:lnTo>
                <a:lnTo>
                  <a:pt x="287279" y="634468"/>
                </a:lnTo>
                <a:lnTo>
                  <a:pt x="301053" y="631383"/>
                </a:lnTo>
                <a:lnTo>
                  <a:pt x="313131" y="630326"/>
                </a:lnTo>
                <a:lnTo>
                  <a:pt x="319443" y="630555"/>
                </a:lnTo>
                <a:lnTo>
                  <a:pt x="331889" y="634161"/>
                </a:lnTo>
                <a:lnTo>
                  <a:pt x="337413" y="637222"/>
                </a:lnTo>
                <a:lnTo>
                  <a:pt x="340842" y="639102"/>
                </a:lnTo>
                <a:lnTo>
                  <a:pt x="345363" y="646328"/>
                </a:lnTo>
                <a:lnTo>
                  <a:pt x="349008" y="647725"/>
                </a:lnTo>
                <a:lnTo>
                  <a:pt x="351294" y="648589"/>
                </a:lnTo>
                <a:lnTo>
                  <a:pt x="356374" y="647992"/>
                </a:lnTo>
                <a:lnTo>
                  <a:pt x="358800" y="647725"/>
                </a:lnTo>
                <a:lnTo>
                  <a:pt x="364540" y="647077"/>
                </a:lnTo>
                <a:lnTo>
                  <a:pt x="376199" y="645375"/>
                </a:lnTo>
                <a:lnTo>
                  <a:pt x="381266" y="642658"/>
                </a:lnTo>
                <a:lnTo>
                  <a:pt x="391479" y="633939"/>
                </a:lnTo>
                <a:lnTo>
                  <a:pt x="400100" y="624535"/>
                </a:lnTo>
                <a:lnTo>
                  <a:pt x="405511" y="617801"/>
                </a:lnTo>
                <a:lnTo>
                  <a:pt x="413913" y="606498"/>
                </a:lnTo>
                <a:lnTo>
                  <a:pt x="421843" y="597344"/>
                </a:lnTo>
                <a:lnTo>
                  <a:pt x="432865" y="589315"/>
                </a:lnTo>
                <a:lnTo>
                  <a:pt x="443966" y="583222"/>
                </a:lnTo>
                <a:lnTo>
                  <a:pt x="445783" y="582573"/>
                </a:lnTo>
                <a:lnTo>
                  <a:pt x="458811" y="579895"/>
                </a:lnTo>
                <a:lnTo>
                  <a:pt x="471144" y="577418"/>
                </a:lnTo>
                <a:lnTo>
                  <a:pt x="476021" y="575894"/>
                </a:lnTo>
                <a:lnTo>
                  <a:pt x="485495" y="571881"/>
                </a:lnTo>
                <a:lnTo>
                  <a:pt x="490004" y="569455"/>
                </a:lnTo>
                <a:lnTo>
                  <a:pt x="497408" y="564742"/>
                </a:lnTo>
                <a:lnTo>
                  <a:pt x="508852" y="556574"/>
                </a:lnTo>
                <a:lnTo>
                  <a:pt x="518985" y="549884"/>
                </a:lnTo>
                <a:lnTo>
                  <a:pt x="523301" y="547707"/>
                </a:lnTo>
                <a:lnTo>
                  <a:pt x="535941" y="542218"/>
                </a:lnTo>
                <a:lnTo>
                  <a:pt x="547230" y="537197"/>
                </a:lnTo>
                <a:lnTo>
                  <a:pt x="555013" y="532861"/>
                </a:lnTo>
                <a:lnTo>
                  <a:pt x="567101" y="525699"/>
                </a:lnTo>
                <a:lnTo>
                  <a:pt x="577697" y="519798"/>
                </a:lnTo>
                <a:lnTo>
                  <a:pt x="586713" y="515669"/>
                </a:lnTo>
                <a:lnTo>
                  <a:pt x="599421" y="510333"/>
                </a:lnTo>
                <a:lnTo>
                  <a:pt x="612328" y="505057"/>
                </a:lnTo>
                <a:lnTo>
                  <a:pt x="622985" y="500583"/>
                </a:lnTo>
                <a:lnTo>
                  <a:pt x="625696" y="499413"/>
                </a:lnTo>
                <a:lnTo>
                  <a:pt x="637071" y="494654"/>
                </a:lnTo>
                <a:lnTo>
                  <a:pt x="650053" y="489165"/>
                </a:lnTo>
                <a:lnTo>
                  <a:pt x="662590" y="483476"/>
                </a:lnTo>
                <a:lnTo>
                  <a:pt x="672630" y="478116"/>
                </a:lnTo>
                <a:lnTo>
                  <a:pt x="676109" y="475970"/>
                </a:lnTo>
                <a:lnTo>
                  <a:pt x="680834" y="472782"/>
                </a:lnTo>
                <a:lnTo>
                  <a:pt x="685698" y="469176"/>
                </a:lnTo>
                <a:lnTo>
                  <a:pt x="697648" y="459545"/>
                </a:lnTo>
                <a:lnTo>
                  <a:pt x="705624" y="451281"/>
                </a:lnTo>
                <a:lnTo>
                  <a:pt x="709984" y="443251"/>
                </a:lnTo>
                <a:lnTo>
                  <a:pt x="715031" y="430069"/>
                </a:lnTo>
                <a:lnTo>
                  <a:pt x="719404" y="418680"/>
                </a:lnTo>
                <a:lnTo>
                  <a:pt x="721779" y="413524"/>
                </a:lnTo>
                <a:lnTo>
                  <a:pt x="725335" y="402170"/>
                </a:lnTo>
                <a:lnTo>
                  <a:pt x="729551" y="398373"/>
                </a:lnTo>
                <a:lnTo>
                  <a:pt x="733932" y="394423"/>
                </a:lnTo>
                <a:lnTo>
                  <a:pt x="746429" y="392798"/>
                </a:lnTo>
                <a:lnTo>
                  <a:pt x="751662" y="390055"/>
                </a:lnTo>
                <a:lnTo>
                  <a:pt x="762486" y="383166"/>
                </a:lnTo>
                <a:lnTo>
                  <a:pt x="772655" y="375539"/>
                </a:lnTo>
                <a:lnTo>
                  <a:pt x="782839" y="365866"/>
                </a:lnTo>
                <a:lnTo>
                  <a:pt x="791883" y="357060"/>
                </a:lnTo>
                <a:lnTo>
                  <a:pt x="802051" y="349208"/>
                </a:lnTo>
                <a:lnTo>
                  <a:pt x="811809" y="341122"/>
                </a:lnTo>
                <a:lnTo>
                  <a:pt x="814374" y="338455"/>
                </a:lnTo>
                <a:lnTo>
                  <a:pt x="818895" y="332486"/>
                </a:lnTo>
                <a:lnTo>
                  <a:pt x="820508" y="329171"/>
                </a:lnTo>
                <a:lnTo>
                  <a:pt x="823112" y="323824"/>
                </a:lnTo>
                <a:lnTo>
                  <a:pt x="823696" y="311238"/>
                </a:lnTo>
                <a:lnTo>
                  <a:pt x="827049" y="306323"/>
                </a:lnTo>
                <a:lnTo>
                  <a:pt x="830878" y="301617"/>
                </a:lnTo>
                <a:lnTo>
                  <a:pt x="840354" y="292990"/>
                </a:lnTo>
                <a:lnTo>
                  <a:pt x="851803" y="284455"/>
                </a:lnTo>
                <a:lnTo>
                  <a:pt x="863336" y="276799"/>
                </a:lnTo>
                <a:lnTo>
                  <a:pt x="873061" y="270814"/>
                </a:lnTo>
                <a:lnTo>
                  <a:pt x="882170" y="265870"/>
                </a:lnTo>
                <a:lnTo>
                  <a:pt x="894667" y="259916"/>
                </a:lnTo>
                <a:lnTo>
                  <a:pt x="907504" y="254448"/>
                </a:lnTo>
                <a:lnTo>
                  <a:pt x="918362" y="250520"/>
                </a:lnTo>
                <a:lnTo>
                  <a:pt x="928525" y="248306"/>
                </a:lnTo>
                <a:lnTo>
                  <a:pt x="942243" y="246341"/>
                </a:lnTo>
                <a:lnTo>
                  <a:pt x="956062" y="244348"/>
                </a:lnTo>
                <a:lnTo>
                  <a:pt x="967295" y="241808"/>
                </a:lnTo>
                <a:lnTo>
                  <a:pt x="974130" y="239125"/>
                </a:lnTo>
                <a:lnTo>
                  <a:pt x="986735" y="233030"/>
                </a:lnTo>
                <a:lnTo>
                  <a:pt x="997369" y="226961"/>
                </a:lnTo>
                <a:lnTo>
                  <a:pt x="1009323" y="218361"/>
                </a:lnTo>
                <a:lnTo>
                  <a:pt x="1020273" y="209410"/>
                </a:lnTo>
                <a:lnTo>
                  <a:pt x="1028903" y="201244"/>
                </a:lnTo>
                <a:lnTo>
                  <a:pt x="1031565" y="198028"/>
                </a:lnTo>
                <a:lnTo>
                  <a:pt x="1039352" y="186765"/>
                </a:lnTo>
                <a:lnTo>
                  <a:pt x="1045933" y="176212"/>
                </a:lnTo>
                <a:lnTo>
                  <a:pt x="1047737" y="173094"/>
                </a:lnTo>
                <a:lnTo>
                  <a:pt x="1053726" y="161556"/>
                </a:lnTo>
                <a:lnTo>
                  <a:pt x="1060179" y="149007"/>
                </a:lnTo>
                <a:lnTo>
                  <a:pt x="1066241" y="138899"/>
                </a:lnTo>
                <a:lnTo>
                  <a:pt x="1070358" y="134036"/>
                </a:lnTo>
                <a:lnTo>
                  <a:pt x="1080193" y="124135"/>
                </a:lnTo>
                <a:lnTo>
                  <a:pt x="1088339" y="114985"/>
                </a:lnTo>
                <a:lnTo>
                  <a:pt x="1088839" y="114200"/>
                </a:lnTo>
                <a:lnTo>
                  <a:pt x="1094101" y="102161"/>
                </a:lnTo>
                <a:lnTo>
                  <a:pt x="1099934" y="91059"/>
                </a:lnTo>
                <a:lnTo>
                  <a:pt x="1101839" y="88976"/>
                </a:lnTo>
                <a:lnTo>
                  <a:pt x="1107147" y="86525"/>
                </a:lnTo>
                <a:lnTo>
                  <a:pt x="1109713" y="85267"/>
                </a:lnTo>
                <a:lnTo>
                  <a:pt x="1112367" y="83934"/>
                </a:lnTo>
                <a:lnTo>
                  <a:pt x="1116647" y="82740"/>
                </a:lnTo>
                <a:lnTo>
                  <a:pt x="1120139" y="82372"/>
                </a:lnTo>
                <a:lnTo>
                  <a:pt x="1118996" y="82435"/>
                </a:lnTo>
                <a:lnTo>
                  <a:pt x="1104988" y="83362"/>
                </a:lnTo>
                <a:lnTo>
                  <a:pt x="1101750" y="83070"/>
                </a:lnTo>
                <a:lnTo>
                  <a:pt x="1098511" y="82816"/>
                </a:lnTo>
                <a:lnTo>
                  <a:pt x="1091742" y="82003"/>
                </a:lnTo>
                <a:lnTo>
                  <a:pt x="1089050" y="80187"/>
                </a:lnTo>
                <a:lnTo>
                  <a:pt x="1086421" y="78397"/>
                </a:lnTo>
                <a:lnTo>
                  <a:pt x="1083309" y="72478"/>
                </a:lnTo>
                <a:lnTo>
                  <a:pt x="1081811" y="69672"/>
                </a:lnTo>
                <a:lnTo>
                  <a:pt x="1080185" y="66662"/>
                </a:lnTo>
                <a:lnTo>
                  <a:pt x="1079030" y="59537"/>
                </a:lnTo>
                <a:lnTo>
                  <a:pt x="1076744" y="56984"/>
                </a:lnTo>
                <a:lnTo>
                  <a:pt x="1073391" y="53238"/>
                </a:lnTo>
                <a:lnTo>
                  <a:pt x="1063840" y="48844"/>
                </a:lnTo>
                <a:lnTo>
                  <a:pt x="1058951" y="47561"/>
                </a:lnTo>
                <a:lnTo>
                  <a:pt x="1055471" y="46647"/>
                </a:lnTo>
                <a:lnTo>
                  <a:pt x="1048042" y="47942"/>
                </a:lnTo>
                <a:lnTo>
                  <a:pt x="1044486" y="47205"/>
                </a:lnTo>
                <a:lnTo>
                  <a:pt x="1041907" y="46672"/>
                </a:lnTo>
                <a:lnTo>
                  <a:pt x="1036777" y="44831"/>
                </a:lnTo>
                <a:lnTo>
                  <a:pt x="1034668" y="43205"/>
                </a:lnTo>
                <a:lnTo>
                  <a:pt x="1030503" y="39979"/>
                </a:lnTo>
                <a:lnTo>
                  <a:pt x="1025550" y="30137"/>
                </a:lnTo>
                <a:lnTo>
                  <a:pt x="1022007" y="26187"/>
                </a:lnTo>
                <a:lnTo>
                  <a:pt x="1020458" y="24466"/>
                </a:lnTo>
                <a:lnTo>
                  <a:pt x="1011112" y="14738"/>
                </a:lnTo>
                <a:lnTo>
                  <a:pt x="1001331" y="6984"/>
                </a:lnTo>
                <a:lnTo>
                  <a:pt x="997254" y="4826"/>
                </a:lnTo>
                <a:lnTo>
                  <a:pt x="987844" y="3492"/>
                </a:lnTo>
                <a:lnTo>
                  <a:pt x="983233" y="2984"/>
                </a:lnTo>
                <a:lnTo>
                  <a:pt x="980020" y="2641"/>
                </a:lnTo>
                <a:lnTo>
                  <a:pt x="973543" y="3009"/>
                </a:lnTo>
                <a:lnTo>
                  <a:pt x="959802" y="2971"/>
                </a:lnTo>
                <a:lnTo>
                  <a:pt x="956284" y="2755"/>
                </a:lnTo>
                <a:lnTo>
                  <a:pt x="953185" y="2527"/>
                </a:lnTo>
                <a:lnTo>
                  <a:pt x="947064" y="1562"/>
                </a:lnTo>
                <a:lnTo>
                  <a:pt x="943978" y="1308"/>
                </a:lnTo>
                <a:lnTo>
                  <a:pt x="938428" y="825"/>
                </a:lnTo>
                <a:lnTo>
                  <a:pt x="927315" y="0"/>
                </a:lnTo>
                <a:lnTo>
                  <a:pt x="917447" y="165"/>
                </a:lnTo>
                <a:lnTo>
                  <a:pt x="908659" y="152"/>
                </a:lnTo>
                <a:lnTo>
                  <a:pt x="904595" y="1536"/>
                </a:lnTo>
                <a:lnTo>
                  <a:pt x="900709" y="2882"/>
                </a:lnTo>
                <a:lnTo>
                  <a:pt x="894359" y="8394"/>
                </a:lnTo>
                <a:lnTo>
                  <a:pt x="890816" y="10477"/>
                </a:lnTo>
                <a:lnTo>
                  <a:pt x="887552" y="12395"/>
                </a:lnTo>
                <a:lnTo>
                  <a:pt x="881151" y="16535"/>
                </a:lnTo>
                <a:lnTo>
                  <a:pt x="877506" y="17487"/>
                </a:lnTo>
                <a:lnTo>
                  <a:pt x="873493" y="18554"/>
                </a:lnTo>
                <a:lnTo>
                  <a:pt x="865022" y="17627"/>
                </a:lnTo>
                <a:lnTo>
                  <a:pt x="860869" y="17970"/>
                </a:lnTo>
                <a:lnTo>
                  <a:pt x="860704" y="17984"/>
                </a:lnTo>
                <a:lnTo>
                  <a:pt x="848062" y="19828"/>
                </a:lnTo>
                <a:lnTo>
                  <a:pt x="835507" y="21589"/>
                </a:lnTo>
                <a:lnTo>
                  <a:pt x="832180" y="21831"/>
                </a:lnTo>
                <a:lnTo>
                  <a:pt x="825499" y="21209"/>
                </a:lnTo>
                <a:lnTo>
                  <a:pt x="822197" y="21589"/>
                </a:lnTo>
                <a:lnTo>
                  <a:pt x="818070" y="22072"/>
                </a:lnTo>
                <a:lnTo>
                  <a:pt x="810171" y="25463"/>
                </a:lnTo>
                <a:lnTo>
                  <a:pt x="801776" y="25476"/>
                </a:lnTo>
                <a:lnTo>
                  <a:pt x="793610" y="22872"/>
                </a:lnTo>
                <a:lnTo>
                  <a:pt x="789584" y="21589"/>
                </a:lnTo>
                <a:lnTo>
                  <a:pt x="786180" y="20510"/>
                </a:lnTo>
                <a:lnTo>
                  <a:pt x="779830" y="16852"/>
                </a:lnTo>
                <a:lnTo>
                  <a:pt x="776287" y="16268"/>
                </a:lnTo>
                <a:lnTo>
                  <a:pt x="771944" y="15570"/>
                </a:lnTo>
                <a:lnTo>
                  <a:pt x="763066" y="16890"/>
                </a:lnTo>
                <a:lnTo>
                  <a:pt x="758659" y="17246"/>
                </a:lnTo>
                <a:lnTo>
                  <a:pt x="752906" y="17716"/>
                </a:lnTo>
                <a:lnTo>
                  <a:pt x="741451" y="19380"/>
                </a:lnTo>
                <a:lnTo>
                  <a:pt x="735698" y="19672"/>
                </a:lnTo>
                <a:lnTo>
                  <a:pt x="730580" y="19900"/>
                </a:lnTo>
                <a:lnTo>
                  <a:pt x="720102" y="20853"/>
                </a:lnTo>
                <a:lnTo>
                  <a:pt x="715175" y="19418"/>
                </a:lnTo>
                <a:lnTo>
                  <a:pt x="712177" y="18554"/>
                </a:lnTo>
                <a:lnTo>
                  <a:pt x="707555" y="13703"/>
                </a:lnTo>
                <a:lnTo>
                  <a:pt x="704545" y="12903"/>
                </a:lnTo>
                <a:lnTo>
                  <a:pt x="701573" y="12077"/>
                </a:lnTo>
                <a:lnTo>
                  <a:pt x="695312" y="13373"/>
                </a:lnTo>
                <a:lnTo>
                  <a:pt x="692226" y="13131"/>
                </a:lnTo>
                <a:lnTo>
                  <a:pt x="687501" y="12801"/>
                </a:lnTo>
                <a:lnTo>
                  <a:pt x="678294" y="10655"/>
                </a:lnTo>
                <a:lnTo>
                  <a:pt x="673607" y="9994"/>
                </a:lnTo>
                <a:lnTo>
                  <a:pt x="660362" y="8308"/>
                </a:lnTo>
                <a:lnTo>
                  <a:pt x="647750" y="7112"/>
                </a:lnTo>
                <a:lnTo>
                  <a:pt x="641959" y="6769"/>
                </a:lnTo>
                <a:lnTo>
                  <a:pt x="630313" y="6438"/>
                </a:lnTo>
                <a:lnTo>
                  <a:pt x="624547" y="7112"/>
                </a:lnTo>
                <a:lnTo>
                  <a:pt x="619886" y="7645"/>
                </a:lnTo>
                <a:lnTo>
                  <a:pt x="610666" y="9893"/>
                </a:lnTo>
                <a:lnTo>
                  <a:pt x="606209" y="11442"/>
                </a:lnTo>
                <a:lnTo>
                  <a:pt x="602424" y="12763"/>
                </a:lnTo>
                <a:lnTo>
                  <a:pt x="595363" y="16598"/>
                </a:lnTo>
                <a:lnTo>
                  <a:pt x="591680" y="18211"/>
                </a:lnTo>
                <a:lnTo>
                  <a:pt x="589013" y="19392"/>
                </a:lnTo>
                <a:lnTo>
                  <a:pt x="583730" y="22212"/>
                </a:lnTo>
                <a:lnTo>
                  <a:pt x="580834" y="22809"/>
                </a:lnTo>
                <a:lnTo>
                  <a:pt x="576922" y="23596"/>
                </a:lnTo>
                <a:lnTo>
                  <a:pt x="568769" y="21882"/>
                </a:lnTo>
                <a:lnTo>
                  <a:pt x="564883" y="22809"/>
                </a:lnTo>
                <a:lnTo>
                  <a:pt x="561517" y="23609"/>
                </a:lnTo>
                <a:lnTo>
                  <a:pt x="555828" y="27914"/>
                </a:lnTo>
                <a:lnTo>
                  <a:pt x="552538" y="29070"/>
                </a:lnTo>
                <a:lnTo>
                  <a:pt x="549071" y="30340"/>
                </a:lnTo>
                <a:lnTo>
                  <a:pt x="541705" y="32956"/>
                </a:lnTo>
                <a:lnTo>
                  <a:pt x="538073" y="32219"/>
                </a:lnTo>
                <a:lnTo>
                  <a:pt x="536409" y="31902"/>
                </a:lnTo>
                <a:lnTo>
                  <a:pt x="534149" y="28816"/>
                </a:lnTo>
                <a:lnTo>
                  <a:pt x="532498" y="28359"/>
                </a:lnTo>
                <a:lnTo>
                  <a:pt x="529361" y="27482"/>
                </a:lnTo>
                <a:lnTo>
                  <a:pt x="522744" y="29349"/>
                </a:lnTo>
                <a:lnTo>
                  <a:pt x="515708" y="29324"/>
                </a:lnTo>
                <a:lnTo>
                  <a:pt x="508139" y="28956"/>
                </a:lnTo>
                <a:lnTo>
                  <a:pt x="504482" y="28130"/>
                </a:lnTo>
                <a:lnTo>
                  <a:pt x="500633" y="27228"/>
                </a:lnTo>
                <a:lnTo>
                  <a:pt x="493674" y="22910"/>
                </a:lnTo>
                <a:lnTo>
                  <a:pt x="489750" y="22326"/>
                </a:lnTo>
                <a:lnTo>
                  <a:pt x="487574" y="22108"/>
                </a:lnTo>
                <a:lnTo>
                  <a:pt x="474337" y="22706"/>
                </a:lnTo>
                <a:lnTo>
                  <a:pt x="461962" y="24498"/>
                </a:lnTo>
                <a:lnTo>
                  <a:pt x="456336" y="25539"/>
                </a:lnTo>
                <a:lnTo>
                  <a:pt x="445325" y="28917"/>
                </a:lnTo>
                <a:lnTo>
                  <a:pt x="439978" y="31013"/>
                </a:lnTo>
                <a:lnTo>
                  <a:pt x="435279" y="32867"/>
                </a:lnTo>
                <a:lnTo>
                  <a:pt x="426504" y="37922"/>
                </a:lnTo>
                <a:lnTo>
                  <a:pt x="421843" y="39966"/>
                </a:lnTo>
                <a:lnTo>
                  <a:pt x="418363" y="41490"/>
                </a:lnTo>
                <a:lnTo>
                  <a:pt x="411340" y="44703"/>
                </a:lnTo>
                <a:lnTo>
                  <a:pt x="407581" y="45389"/>
                </a:lnTo>
                <a:lnTo>
                  <a:pt x="402615" y="46316"/>
                </a:lnTo>
                <a:lnTo>
                  <a:pt x="392366" y="45008"/>
                </a:lnTo>
                <a:lnTo>
                  <a:pt x="387311" y="45389"/>
                </a:lnTo>
                <a:lnTo>
                  <a:pt x="384289" y="45618"/>
                </a:lnTo>
                <a:lnTo>
                  <a:pt x="378269" y="46164"/>
                </a:lnTo>
                <a:lnTo>
                  <a:pt x="375475" y="47205"/>
                </a:lnTo>
                <a:lnTo>
                  <a:pt x="372262" y="48399"/>
                </a:lnTo>
                <a:lnTo>
                  <a:pt x="366941" y="52946"/>
                </a:lnTo>
                <a:lnTo>
                  <a:pt x="363867" y="54444"/>
                </a:lnTo>
                <a:lnTo>
                  <a:pt x="361543" y="55600"/>
                </a:lnTo>
                <a:lnTo>
                  <a:pt x="356666" y="57353"/>
                </a:lnTo>
                <a:lnTo>
                  <a:pt x="354215" y="58077"/>
                </a:lnTo>
                <a:lnTo>
                  <a:pt x="351370" y="58928"/>
                </a:lnTo>
                <a:lnTo>
                  <a:pt x="345401" y="59486"/>
                </a:lnTo>
                <a:lnTo>
                  <a:pt x="342658" y="60629"/>
                </a:lnTo>
                <a:lnTo>
                  <a:pt x="340182" y="61645"/>
                </a:lnTo>
                <a:lnTo>
                  <a:pt x="335660" y="64693"/>
                </a:lnTo>
                <a:lnTo>
                  <a:pt x="331228" y="68402"/>
                </a:lnTo>
                <a:lnTo>
                  <a:pt x="327952" y="74244"/>
                </a:lnTo>
                <a:lnTo>
                  <a:pt x="325094" y="75463"/>
                </a:lnTo>
                <a:lnTo>
                  <a:pt x="322224" y="76707"/>
                </a:lnTo>
                <a:lnTo>
                  <a:pt x="315518" y="76517"/>
                </a:lnTo>
                <a:lnTo>
                  <a:pt x="312585" y="75463"/>
                </a:lnTo>
                <a:lnTo>
                  <a:pt x="310108" y="74574"/>
                </a:lnTo>
                <a:lnTo>
                  <a:pt x="306730" y="70078"/>
                </a:lnTo>
                <a:lnTo>
                  <a:pt x="304431" y="68757"/>
                </a:lnTo>
                <a:lnTo>
                  <a:pt x="301256" y="66941"/>
                </a:lnTo>
                <a:lnTo>
                  <a:pt x="294030" y="65151"/>
                </a:lnTo>
                <a:lnTo>
                  <a:pt x="290664" y="63703"/>
                </a:lnTo>
                <a:lnTo>
                  <a:pt x="286994" y="62128"/>
                </a:lnTo>
                <a:lnTo>
                  <a:pt x="278879" y="59715"/>
                </a:lnTo>
                <a:lnTo>
                  <a:pt x="276351" y="56629"/>
                </a:lnTo>
                <a:lnTo>
                  <a:pt x="274434" y="54279"/>
                </a:lnTo>
                <a:lnTo>
                  <a:pt x="273850" y="47840"/>
                </a:lnTo>
                <a:lnTo>
                  <a:pt x="273253" y="44843"/>
                </a:lnTo>
                <a:lnTo>
                  <a:pt x="272580" y="41363"/>
                </a:lnTo>
                <a:lnTo>
                  <a:pt x="273646" y="33528"/>
                </a:lnTo>
                <a:lnTo>
                  <a:pt x="271462" y="30721"/>
                </a:lnTo>
                <a:lnTo>
                  <a:pt x="269087" y="27685"/>
                </a:lnTo>
                <a:lnTo>
                  <a:pt x="260921" y="25806"/>
                </a:lnTo>
                <a:lnTo>
                  <a:pt x="257136" y="25095"/>
                </a:lnTo>
                <a:lnTo>
                  <a:pt x="252336" y="24180"/>
                </a:lnTo>
                <a:lnTo>
                  <a:pt x="242303" y="26327"/>
                </a:lnTo>
                <a:lnTo>
                  <a:pt x="237566" y="25095"/>
                </a:lnTo>
                <a:lnTo>
                  <a:pt x="233565" y="23507"/>
                </a:lnTo>
                <a:lnTo>
                  <a:pt x="231012" y="22098"/>
                </a:lnTo>
                <a:lnTo>
                  <a:pt x="230606" y="27457"/>
                </a:lnTo>
                <a:lnTo>
                  <a:pt x="230441" y="35674"/>
                </a:lnTo>
                <a:lnTo>
                  <a:pt x="231241" y="39966"/>
                </a:lnTo>
                <a:lnTo>
                  <a:pt x="232028" y="44272"/>
                </a:lnTo>
                <a:lnTo>
                  <a:pt x="235153" y="52679"/>
                </a:lnTo>
                <a:lnTo>
                  <a:pt x="237515" y="56400"/>
                </a:lnTo>
                <a:lnTo>
                  <a:pt x="238950" y="58648"/>
                </a:lnTo>
                <a:lnTo>
                  <a:pt x="242696" y="62737"/>
                </a:lnTo>
                <a:lnTo>
                  <a:pt x="247205" y="65443"/>
                </a:lnTo>
                <a:lnTo>
                  <a:pt x="253530" y="64833"/>
                </a:lnTo>
                <a:lnTo>
                  <a:pt x="256235" y="69138"/>
                </a:lnTo>
                <a:lnTo>
                  <a:pt x="254025" y="74536"/>
                </a:lnTo>
                <a:lnTo>
                  <a:pt x="253212" y="76923"/>
                </a:lnTo>
                <a:lnTo>
                  <a:pt x="251853" y="80937"/>
                </a:lnTo>
                <a:lnTo>
                  <a:pt x="246164" y="87756"/>
                </a:lnTo>
                <a:lnTo>
                  <a:pt x="245224" y="91897"/>
                </a:lnTo>
                <a:lnTo>
                  <a:pt x="244259" y="96342"/>
                </a:lnTo>
                <a:lnTo>
                  <a:pt x="246710" y="105524"/>
                </a:lnTo>
                <a:lnTo>
                  <a:pt x="246214" y="110020"/>
                </a:lnTo>
                <a:lnTo>
                  <a:pt x="245744" y="114261"/>
                </a:lnTo>
                <a:lnTo>
                  <a:pt x="244030" y="122948"/>
                </a:lnTo>
                <a:lnTo>
                  <a:pt x="241617" y="126441"/>
                </a:lnTo>
                <a:lnTo>
                  <a:pt x="239153" y="130035"/>
                </a:lnTo>
                <a:lnTo>
                  <a:pt x="231432" y="134747"/>
                </a:lnTo>
                <a:lnTo>
                  <a:pt x="227609" y="136842"/>
                </a:lnTo>
                <a:lnTo>
                  <a:pt x="225234" y="138150"/>
                </a:lnTo>
                <a:lnTo>
                  <a:pt x="219328" y="138760"/>
                </a:lnTo>
                <a:lnTo>
                  <a:pt x="216001" y="142214"/>
                </a:lnTo>
                <a:lnTo>
                  <a:pt x="213969" y="146748"/>
                </a:lnTo>
                <a:lnTo>
                  <a:pt x="215798" y="151028"/>
                </a:lnTo>
                <a:lnTo>
                  <a:pt x="221627" y="152082"/>
                </a:lnTo>
                <a:lnTo>
                  <a:pt x="223964" y="153035"/>
                </a:lnTo>
                <a:lnTo>
                  <a:pt x="227583" y="154495"/>
                </a:lnTo>
                <a:lnTo>
                  <a:pt x="235102" y="156641"/>
                </a:lnTo>
                <a:lnTo>
                  <a:pt x="238721" y="158102"/>
                </a:lnTo>
                <a:lnTo>
                  <a:pt x="243090" y="159880"/>
                </a:lnTo>
                <a:lnTo>
                  <a:pt x="251739" y="163779"/>
                </a:lnTo>
                <a:lnTo>
                  <a:pt x="255866" y="166065"/>
                </a:lnTo>
                <a:lnTo>
                  <a:pt x="259613" y="168160"/>
                </a:lnTo>
                <a:lnTo>
                  <a:pt x="267766" y="171919"/>
                </a:lnTo>
                <a:lnTo>
                  <a:pt x="270128" y="175488"/>
                </a:lnTo>
                <a:lnTo>
                  <a:pt x="271856" y="178117"/>
                </a:lnTo>
                <a:lnTo>
                  <a:pt x="270725" y="185115"/>
                </a:lnTo>
                <a:lnTo>
                  <a:pt x="272287" y="187820"/>
                </a:lnTo>
                <a:lnTo>
                  <a:pt x="273596" y="190055"/>
                </a:lnTo>
                <a:lnTo>
                  <a:pt x="278231" y="192773"/>
                </a:lnTo>
                <a:lnTo>
                  <a:pt x="282625" y="196151"/>
                </a:lnTo>
                <a:lnTo>
                  <a:pt x="288302" y="198856"/>
                </a:lnTo>
                <a:lnTo>
                  <a:pt x="291134" y="203149"/>
                </a:lnTo>
                <a:lnTo>
                  <a:pt x="292417" y="207721"/>
                </a:lnTo>
                <a:lnTo>
                  <a:pt x="291464" y="211378"/>
                </a:lnTo>
                <a:lnTo>
                  <a:pt x="289001" y="213982"/>
                </a:lnTo>
                <a:lnTo>
                  <a:pt x="285648" y="215480"/>
                </a:lnTo>
                <a:lnTo>
                  <a:pt x="280898" y="213334"/>
                </a:lnTo>
                <a:lnTo>
                  <a:pt x="277126" y="216446"/>
                </a:lnTo>
                <a:lnTo>
                  <a:pt x="277939" y="223050"/>
                </a:lnTo>
                <a:lnTo>
                  <a:pt x="277126" y="225755"/>
                </a:lnTo>
                <a:lnTo>
                  <a:pt x="276123" y="229184"/>
                </a:lnTo>
                <a:lnTo>
                  <a:pt x="273329" y="235800"/>
                </a:lnTo>
                <a:lnTo>
                  <a:pt x="271818" y="239039"/>
                </a:lnTo>
                <a:lnTo>
                  <a:pt x="270471" y="241909"/>
                </a:lnTo>
                <a:lnTo>
                  <a:pt x="266115" y="247002"/>
                </a:lnTo>
                <a:lnTo>
                  <a:pt x="265785" y="250151"/>
                </a:lnTo>
                <a:lnTo>
                  <a:pt x="265429" y="253542"/>
                </a:lnTo>
                <a:lnTo>
                  <a:pt x="270725" y="259981"/>
                </a:lnTo>
                <a:lnTo>
                  <a:pt x="269633" y="263207"/>
                </a:lnTo>
                <a:lnTo>
                  <a:pt x="268985" y="265137"/>
                </a:lnTo>
                <a:lnTo>
                  <a:pt x="265048" y="267411"/>
                </a:lnTo>
                <a:lnTo>
                  <a:pt x="260896" y="268770"/>
                </a:lnTo>
                <a:lnTo>
                  <a:pt x="255866" y="268973"/>
                </a:lnTo>
                <a:lnTo>
                  <a:pt x="253682" y="26804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6142293" y="2896636"/>
            <a:ext cx="763732" cy="466473"/>
          </a:xfrm>
          <a:custGeom>
            <a:avLst/>
            <a:gdLst/>
            <a:ahLst/>
            <a:cxnLst/>
            <a:rect l="l" t="t" r="r" b="b"/>
            <a:pathLst>
              <a:path w="1120139" h="684161">
                <a:moveTo>
                  <a:pt x="18326" y="528332"/>
                </a:moveTo>
                <a:lnTo>
                  <a:pt x="17487" y="527558"/>
                </a:lnTo>
                <a:lnTo>
                  <a:pt x="16243" y="526834"/>
                </a:lnTo>
                <a:lnTo>
                  <a:pt x="15468" y="526808"/>
                </a:lnTo>
                <a:lnTo>
                  <a:pt x="14681" y="526770"/>
                </a:lnTo>
                <a:lnTo>
                  <a:pt x="13652" y="527075"/>
                </a:lnTo>
                <a:lnTo>
                  <a:pt x="12572" y="527558"/>
                </a:lnTo>
                <a:lnTo>
                  <a:pt x="10909" y="525284"/>
                </a:lnTo>
                <a:lnTo>
                  <a:pt x="7988" y="521220"/>
                </a:lnTo>
                <a:lnTo>
                  <a:pt x="6896" y="519430"/>
                </a:lnTo>
                <a:lnTo>
                  <a:pt x="5156" y="516559"/>
                </a:lnTo>
                <a:lnTo>
                  <a:pt x="1523" y="510743"/>
                </a:lnTo>
                <a:lnTo>
                  <a:pt x="736" y="507466"/>
                </a:lnTo>
                <a:lnTo>
                  <a:pt x="139" y="505015"/>
                </a:lnTo>
                <a:lnTo>
                  <a:pt x="0" y="499757"/>
                </a:lnTo>
                <a:lnTo>
                  <a:pt x="736" y="497306"/>
                </a:lnTo>
                <a:lnTo>
                  <a:pt x="1435" y="495033"/>
                </a:lnTo>
                <a:lnTo>
                  <a:pt x="5092" y="491540"/>
                </a:lnTo>
                <a:lnTo>
                  <a:pt x="6045" y="489343"/>
                </a:lnTo>
                <a:lnTo>
                  <a:pt x="7391" y="486270"/>
                </a:lnTo>
                <a:lnTo>
                  <a:pt x="8788" y="479640"/>
                </a:lnTo>
                <a:lnTo>
                  <a:pt x="9194" y="476313"/>
                </a:lnTo>
                <a:lnTo>
                  <a:pt x="9626" y="472643"/>
                </a:lnTo>
                <a:lnTo>
                  <a:pt x="8343" y="465137"/>
                </a:lnTo>
                <a:lnTo>
                  <a:pt x="9194" y="461568"/>
                </a:lnTo>
                <a:lnTo>
                  <a:pt x="9715" y="459320"/>
                </a:lnTo>
                <a:lnTo>
                  <a:pt x="11518" y="454812"/>
                </a:lnTo>
                <a:lnTo>
                  <a:pt x="13296" y="453339"/>
                </a:lnTo>
                <a:lnTo>
                  <a:pt x="15278" y="451726"/>
                </a:lnTo>
                <a:lnTo>
                  <a:pt x="20853" y="451688"/>
                </a:lnTo>
                <a:lnTo>
                  <a:pt x="23202" y="450684"/>
                </a:lnTo>
                <a:lnTo>
                  <a:pt x="25679" y="449630"/>
                </a:lnTo>
                <a:lnTo>
                  <a:pt x="30162" y="446646"/>
                </a:lnTo>
                <a:lnTo>
                  <a:pt x="32372" y="445147"/>
                </a:lnTo>
                <a:lnTo>
                  <a:pt x="36461" y="442379"/>
                </a:lnTo>
                <a:lnTo>
                  <a:pt x="44437" y="436587"/>
                </a:lnTo>
                <a:lnTo>
                  <a:pt x="48082" y="433285"/>
                </a:lnTo>
                <a:lnTo>
                  <a:pt x="50863" y="430822"/>
                </a:lnTo>
                <a:lnTo>
                  <a:pt x="56121" y="425475"/>
                </a:lnTo>
                <a:lnTo>
                  <a:pt x="58242" y="422427"/>
                </a:lnTo>
                <a:lnTo>
                  <a:pt x="59931" y="419976"/>
                </a:lnTo>
                <a:lnTo>
                  <a:pt x="63576" y="414756"/>
                </a:lnTo>
                <a:lnTo>
                  <a:pt x="63550" y="411797"/>
                </a:lnTo>
                <a:lnTo>
                  <a:pt x="63525" y="409346"/>
                </a:lnTo>
                <a:lnTo>
                  <a:pt x="60807" y="404710"/>
                </a:lnTo>
                <a:lnTo>
                  <a:pt x="58940" y="403085"/>
                </a:lnTo>
                <a:lnTo>
                  <a:pt x="57276" y="401599"/>
                </a:lnTo>
                <a:lnTo>
                  <a:pt x="52412" y="401180"/>
                </a:lnTo>
                <a:lnTo>
                  <a:pt x="50507" y="399948"/>
                </a:lnTo>
                <a:lnTo>
                  <a:pt x="49415" y="399262"/>
                </a:lnTo>
                <a:lnTo>
                  <a:pt x="47447" y="397484"/>
                </a:lnTo>
                <a:lnTo>
                  <a:pt x="46888" y="396328"/>
                </a:lnTo>
                <a:lnTo>
                  <a:pt x="45669" y="393877"/>
                </a:lnTo>
                <a:lnTo>
                  <a:pt x="44729" y="388124"/>
                </a:lnTo>
                <a:lnTo>
                  <a:pt x="45440" y="385470"/>
                </a:lnTo>
                <a:lnTo>
                  <a:pt x="46075" y="383031"/>
                </a:lnTo>
                <a:lnTo>
                  <a:pt x="50672" y="379856"/>
                </a:lnTo>
                <a:lnTo>
                  <a:pt x="51473" y="377494"/>
                </a:lnTo>
                <a:lnTo>
                  <a:pt x="52730" y="373773"/>
                </a:lnTo>
                <a:lnTo>
                  <a:pt x="50698" y="365620"/>
                </a:lnTo>
                <a:lnTo>
                  <a:pt x="51473" y="361772"/>
                </a:lnTo>
                <a:lnTo>
                  <a:pt x="51993" y="359143"/>
                </a:lnTo>
                <a:lnTo>
                  <a:pt x="53822" y="353885"/>
                </a:lnTo>
                <a:lnTo>
                  <a:pt x="55587" y="351866"/>
                </a:lnTo>
                <a:lnTo>
                  <a:pt x="57454" y="349707"/>
                </a:lnTo>
                <a:lnTo>
                  <a:pt x="63296" y="347941"/>
                </a:lnTo>
                <a:lnTo>
                  <a:pt x="65481" y="346062"/>
                </a:lnTo>
                <a:lnTo>
                  <a:pt x="69532" y="342633"/>
                </a:lnTo>
                <a:lnTo>
                  <a:pt x="75806" y="333895"/>
                </a:lnTo>
                <a:lnTo>
                  <a:pt x="79006" y="329641"/>
                </a:lnTo>
                <a:lnTo>
                  <a:pt x="81711" y="326085"/>
                </a:lnTo>
                <a:lnTo>
                  <a:pt x="85928" y="317995"/>
                </a:lnTo>
                <a:lnTo>
                  <a:pt x="89153" y="314909"/>
                </a:lnTo>
                <a:lnTo>
                  <a:pt x="90792" y="313334"/>
                </a:lnTo>
                <a:lnTo>
                  <a:pt x="94627" y="310197"/>
                </a:lnTo>
                <a:lnTo>
                  <a:pt x="96888" y="310070"/>
                </a:lnTo>
                <a:lnTo>
                  <a:pt x="99860" y="309930"/>
                </a:lnTo>
                <a:lnTo>
                  <a:pt x="105397" y="313321"/>
                </a:lnTo>
                <a:lnTo>
                  <a:pt x="107505" y="315391"/>
                </a:lnTo>
                <a:lnTo>
                  <a:pt x="109918" y="317741"/>
                </a:lnTo>
                <a:lnTo>
                  <a:pt x="111175" y="325132"/>
                </a:lnTo>
                <a:lnTo>
                  <a:pt x="113804" y="327228"/>
                </a:lnTo>
                <a:lnTo>
                  <a:pt x="115760" y="328803"/>
                </a:lnTo>
                <a:lnTo>
                  <a:pt x="121500" y="328345"/>
                </a:lnTo>
                <a:lnTo>
                  <a:pt x="123456" y="329895"/>
                </a:lnTo>
                <a:lnTo>
                  <a:pt x="127673" y="333159"/>
                </a:lnTo>
                <a:lnTo>
                  <a:pt x="128689" y="347167"/>
                </a:lnTo>
                <a:lnTo>
                  <a:pt x="133883" y="348500"/>
                </a:lnTo>
                <a:lnTo>
                  <a:pt x="136956" y="349300"/>
                </a:lnTo>
                <a:lnTo>
                  <a:pt x="142633" y="344157"/>
                </a:lnTo>
                <a:lnTo>
                  <a:pt x="144716" y="341718"/>
                </a:lnTo>
                <a:lnTo>
                  <a:pt x="146824" y="339293"/>
                </a:lnTo>
                <a:lnTo>
                  <a:pt x="148386" y="332778"/>
                </a:lnTo>
                <a:lnTo>
                  <a:pt x="149796" y="329895"/>
                </a:lnTo>
                <a:lnTo>
                  <a:pt x="150888" y="327659"/>
                </a:lnTo>
                <a:lnTo>
                  <a:pt x="152628" y="322668"/>
                </a:lnTo>
                <a:lnTo>
                  <a:pt x="154635" y="321183"/>
                </a:lnTo>
                <a:lnTo>
                  <a:pt x="156425" y="319862"/>
                </a:lnTo>
                <a:lnTo>
                  <a:pt x="161340" y="320255"/>
                </a:lnTo>
                <a:lnTo>
                  <a:pt x="163334" y="319265"/>
                </a:lnTo>
                <a:lnTo>
                  <a:pt x="164833" y="318503"/>
                </a:lnTo>
                <a:lnTo>
                  <a:pt x="167436" y="316268"/>
                </a:lnTo>
                <a:lnTo>
                  <a:pt x="168401" y="314909"/>
                </a:lnTo>
                <a:lnTo>
                  <a:pt x="170040" y="312572"/>
                </a:lnTo>
                <a:lnTo>
                  <a:pt x="170459" y="306235"/>
                </a:lnTo>
                <a:lnTo>
                  <a:pt x="172516" y="304266"/>
                </a:lnTo>
                <a:lnTo>
                  <a:pt x="175272" y="301650"/>
                </a:lnTo>
                <a:lnTo>
                  <a:pt x="183654" y="301294"/>
                </a:lnTo>
                <a:lnTo>
                  <a:pt x="187007" y="299440"/>
                </a:lnTo>
                <a:lnTo>
                  <a:pt x="190157" y="297700"/>
                </a:lnTo>
                <a:lnTo>
                  <a:pt x="196316" y="293382"/>
                </a:lnTo>
                <a:lnTo>
                  <a:pt x="198119" y="290271"/>
                </a:lnTo>
                <a:lnTo>
                  <a:pt x="199466" y="287997"/>
                </a:lnTo>
                <a:lnTo>
                  <a:pt x="199085" y="282333"/>
                </a:lnTo>
                <a:lnTo>
                  <a:pt x="200050" y="279869"/>
                </a:lnTo>
                <a:lnTo>
                  <a:pt x="200964" y="277596"/>
                </a:lnTo>
                <a:lnTo>
                  <a:pt x="203504" y="273253"/>
                </a:lnTo>
                <a:lnTo>
                  <a:pt x="205358" y="271665"/>
                </a:lnTo>
                <a:lnTo>
                  <a:pt x="207949" y="269494"/>
                </a:lnTo>
                <a:lnTo>
                  <a:pt x="215239" y="268605"/>
                </a:lnTo>
                <a:lnTo>
                  <a:pt x="217690" y="266344"/>
                </a:lnTo>
                <a:lnTo>
                  <a:pt x="220522" y="263753"/>
                </a:lnTo>
                <a:lnTo>
                  <a:pt x="222326" y="255638"/>
                </a:lnTo>
                <a:lnTo>
                  <a:pt x="224929" y="252806"/>
                </a:lnTo>
                <a:lnTo>
                  <a:pt x="227241" y="250342"/>
                </a:lnTo>
                <a:lnTo>
                  <a:pt x="232968" y="246049"/>
                </a:lnTo>
                <a:lnTo>
                  <a:pt x="236296" y="245567"/>
                </a:lnTo>
                <a:lnTo>
                  <a:pt x="237858" y="245325"/>
                </a:lnTo>
                <a:lnTo>
                  <a:pt x="241287" y="246113"/>
                </a:lnTo>
                <a:lnTo>
                  <a:pt x="242354" y="247256"/>
                </a:lnTo>
                <a:lnTo>
                  <a:pt x="244259" y="249339"/>
                </a:lnTo>
                <a:lnTo>
                  <a:pt x="243217" y="255854"/>
                </a:lnTo>
                <a:lnTo>
                  <a:pt x="244500" y="258381"/>
                </a:lnTo>
                <a:lnTo>
                  <a:pt x="246049" y="261327"/>
                </a:lnTo>
                <a:lnTo>
                  <a:pt x="250647" y="266725"/>
                </a:lnTo>
                <a:lnTo>
                  <a:pt x="253682" y="268046"/>
                </a:lnTo>
                <a:lnTo>
                  <a:pt x="255866" y="268973"/>
                </a:lnTo>
                <a:lnTo>
                  <a:pt x="260896" y="268770"/>
                </a:lnTo>
                <a:lnTo>
                  <a:pt x="263105" y="268046"/>
                </a:lnTo>
                <a:lnTo>
                  <a:pt x="265048" y="267411"/>
                </a:lnTo>
                <a:lnTo>
                  <a:pt x="268985" y="265137"/>
                </a:lnTo>
                <a:lnTo>
                  <a:pt x="269633" y="263207"/>
                </a:lnTo>
                <a:lnTo>
                  <a:pt x="270725" y="259981"/>
                </a:lnTo>
                <a:lnTo>
                  <a:pt x="265429" y="253542"/>
                </a:lnTo>
                <a:lnTo>
                  <a:pt x="265785" y="250151"/>
                </a:lnTo>
                <a:lnTo>
                  <a:pt x="266115" y="247002"/>
                </a:lnTo>
                <a:lnTo>
                  <a:pt x="270471" y="241909"/>
                </a:lnTo>
                <a:lnTo>
                  <a:pt x="271818" y="239039"/>
                </a:lnTo>
                <a:lnTo>
                  <a:pt x="273329" y="235800"/>
                </a:lnTo>
                <a:lnTo>
                  <a:pt x="276123" y="229184"/>
                </a:lnTo>
                <a:lnTo>
                  <a:pt x="277126" y="225755"/>
                </a:lnTo>
                <a:lnTo>
                  <a:pt x="277939" y="223050"/>
                </a:lnTo>
                <a:lnTo>
                  <a:pt x="277126" y="216446"/>
                </a:lnTo>
                <a:lnTo>
                  <a:pt x="279311" y="214629"/>
                </a:lnTo>
                <a:lnTo>
                  <a:pt x="280898" y="213334"/>
                </a:lnTo>
                <a:lnTo>
                  <a:pt x="285648" y="215480"/>
                </a:lnTo>
                <a:lnTo>
                  <a:pt x="287515" y="214629"/>
                </a:lnTo>
                <a:lnTo>
                  <a:pt x="289001" y="213982"/>
                </a:lnTo>
                <a:lnTo>
                  <a:pt x="291464" y="211378"/>
                </a:lnTo>
                <a:lnTo>
                  <a:pt x="291858" y="209816"/>
                </a:lnTo>
                <a:lnTo>
                  <a:pt x="292417" y="207721"/>
                </a:lnTo>
                <a:lnTo>
                  <a:pt x="291134" y="203149"/>
                </a:lnTo>
                <a:lnTo>
                  <a:pt x="289953" y="201358"/>
                </a:lnTo>
                <a:lnTo>
                  <a:pt x="288302" y="198856"/>
                </a:lnTo>
                <a:lnTo>
                  <a:pt x="282625" y="196151"/>
                </a:lnTo>
                <a:lnTo>
                  <a:pt x="280276" y="194348"/>
                </a:lnTo>
                <a:lnTo>
                  <a:pt x="278231" y="192773"/>
                </a:lnTo>
                <a:lnTo>
                  <a:pt x="273596" y="190055"/>
                </a:lnTo>
                <a:lnTo>
                  <a:pt x="272287" y="187820"/>
                </a:lnTo>
                <a:lnTo>
                  <a:pt x="270725" y="185115"/>
                </a:lnTo>
                <a:lnTo>
                  <a:pt x="271856" y="178117"/>
                </a:lnTo>
                <a:lnTo>
                  <a:pt x="270128" y="175488"/>
                </a:lnTo>
                <a:lnTo>
                  <a:pt x="267766" y="171919"/>
                </a:lnTo>
                <a:lnTo>
                  <a:pt x="259613" y="168160"/>
                </a:lnTo>
                <a:lnTo>
                  <a:pt x="255866" y="166065"/>
                </a:lnTo>
                <a:lnTo>
                  <a:pt x="251739" y="163779"/>
                </a:lnTo>
                <a:lnTo>
                  <a:pt x="243090" y="159880"/>
                </a:lnTo>
                <a:lnTo>
                  <a:pt x="238721" y="158102"/>
                </a:lnTo>
                <a:lnTo>
                  <a:pt x="235102" y="156641"/>
                </a:lnTo>
                <a:lnTo>
                  <a:pt x="227583" y="154495"/>
                </a:lnTo>
                <a:lnTo>
                  <a:pt x="223964" y="153035"/>
                </a:lnTo>
                <a:lnTo>
                  <a:pt x="221627" y="152082"/>
                </a:lnTo>
                <a:lnTo>
                  <a:pt x="215798" y="151028"/>
                </a:lnTo>
                <a:lnTo>
                  <a:pt x="214795" y="148678"/>
                </a:lnTo>
                <a:lnTo>
                  <a:pt x="213969" y="146748"/>
                </a:lnTo>
                <a:lnTo>
                  <a:pt x="216001" y="142214"/>
                </a:lnTo>
                <a:lnTo>
                  <a:pt x="217474" y="140703"/>
                </a:lnTo>
                <a:lnTo>
                  <a:pt x="219328" y="138760"/>
                </a:lnTo>
                <a:lnTo>
                  <a:pt x="225234" y="138150"/>
                </a:lnTo>
                <a:lnTo>
                  <a:pt x="227609" y="136842"/>
                </a:lnTo>
                <a:lnTo>
                  <a:pt x="231432" y="134747"/>
                </a:lnTo>
                <a:lnTo>
                  <a:pt x="239153" y="130035"/>
                </a:lnTo>
                <a:lnTo>
                  <a:pt x="241617" y="126441"/>
                </a:lnTo>
                <a:lnTo>
                  <a:pt x="244030" y="122948"/>
                </a:lnTo>
                <a:lnTo>
                  <a:pt x="245744" y="114261"/>
                </a:lnTo>
                <a:lnTo>
                  <a:pt x="246214" y="110020"/>
                </a:lnTo>
                <a:lnTo>
                  <a:pt x="246710" y="105524"/>
                </a:lnTo>
                <a:lnTo>
                  <a:pt x="244259" y="96342"/>
                </a:lnTo>
                <a:lnTo>
                  <a:pt x="245224" y="91897"/>
                </a:lnTo>
                <a:lnTo>
                  <a:pt x="246164" y="87756"/>
                </a:lnTo>
                <a:lnTo>
                  <a:pt x="251853" y="80937"/>
                </a:lnTo>
                <a:lnTo>
                  <a:pt x="253212" y="76923"/>
                </a:lnTo>
                <a:lnTo>
                  <a:pt x="254025" y="74536"/>
                </a:lnTo>
                <a:lnTo>
                  <a:pt x="256235" y="69138"/>
                </a:lnTo>
                <a:lnTo>
                  <a:pt x="254914" y="67005"/>
                </a:lnTo>
                <a:lnTo>
                  <a:pt x="253530" y="64833"/>
                </a:lnTo>
                <a:lnTo>
                  <a:pt x="247205" y="65443"/>
                </a:lnTo>
                <a:lnTo>
                  <a:pt x="245008" y="64122"/>
                </a:lnTo>
                <a:lnTo>
                  <a:pt x="242696" y="62737"/>
                </a:lnTo>
                <a:lnTo>
                  <a:pt x="238950" y="58648"/>
                </a:lnTo>
                <a:lnTo>
                  <a:pt x="237515" y="56400"/>
                </a:lnTo>
                <a:lnTo>
                  <a:pt x="235153" y="52679"/>
                </a:lnTo>
                <a:lnTo>
                  <a:pt x="232028" y="44272"/>
                </a:lnTo>
                <a:lnTo>
                  <a:pt x="231241" y="39966"/>
                </a:lnTo>
                <a:lnTo>
                  <a:pt x="230441" y="35674"/>
                </a:lnTo>
                <a:lnTo>
                  <a:pt x="230606" y="27457"/>
                </a:lnTo>
                <a:lnTo>
                  <a:pt x="231012" y="22098"/>
                </a:lnTo>
                <a:lnTo>
                  <a:pt x="233565" y="23507"/>
                </a:lnTo>
                <a:lnTo>
                  <a:pt x="235978" y="24676"/>
                </a:lnTo>
                <a:lnTo>
                  <a:pt x="237566" y="25095"/>
                </a:lnTo>
                <a:lnTo>
                  <a:pt x="242303" y="26327"/>
                </a:lnTo>
                <a:lnTo>
                  <a:pt x="252336" y="24180"/>
                </a:lnTo>
                <a:lnTo>
                  <a:pt x="257136" y="25095"/>
                </a:lnTo>
                <a:lnTo>
                  <a:pt x="260921" y="25806"/>
                </a:lnTo>
                <a:lnTo>
                  <a:pt x="269087" y="27685"/>
                </a:lnTo>
                <a:lnTo>
                  <a:pt x="271462" y="30721"/>
                </a:lnTo>
                <a:lnTo>
                  <a:pt x="273646" y="33528"/>
                </a:lnTo>
                <a:lnTo>
                  <a:pt x="272580" y="41363"/>
                </a:lnTo>
                <a:lnTo>
                  <a:pt x="273253" y="44843"/>
                </a:lnTo>
                <a:lnTo>
                  <a:pt x="273850" y="47840"/>
                </a:lnTo>
                <a:lnTo>
                  <a:pt x="274434" y="54279"/>
                </a:lnTo>
                <a:lnTo>
                  <a:pt x="276351" y="56629"/>
                </a:lnTo>
                <a:lnTo>
                  <a:pt x="278879" y="59715"/>
                </a:lnTo>
                <a:lnTo>
                  <a:pt x="286994" y="62128"/>
                </a:lnTo>
                <a:lnTo>
                  <a:pt x="290664" y="63703"/>
                </a:lnTo>
                <a:lnTo>
                  <a:pt x="294030" y="65151"/>
                </a:lnTo>
                <a:lnTo>
                  <a:pt x="301256" y="66941"/>
                </a:lnTo>
                <a:lnTo>
                  <a:pt x="304431" y="68757"/>
                </a:lnTo>
                <a:lnTo>
                  <a:pt x="306730" y="70078"/>
                </a:lnTo>
                <a:lnTo>
                  <a:pt x="310108" y="74574"/>
                </a:lnTo>
                <a:lnTo>
                  <a:pt x="312585" y="75463"/>
                </a:lnTo>
                <a:lnTo>
                  <a:pt x="315518" y="76517"/>
                </a:lnTo>
                <a:lnTo>
                  <a:pt x="322224" y="76707"/>
                </a:lnTo>
                <a:lnTo>
                  <a:pt x="325094" y="75463"/>
                </a:lnTo>
                <a:lnTo>
                  <a:pt x="327952" y="74244"/>
                </a:lnTo>
                <a:lnTo>
                  <a:pt x="331228" y="68402"/>
                </a:lnTo>
                <a:lnTo>
                  <a:pt x="333603" y="66420"/>
                </a:lnTo>
                <a:lnTo>
                  <a:pt x="335660" y="64693"/>
                </a:lnTo>
                <a:lnTo>
                  <a:pt x="340182" y="61645"/>
                </a:lnTo>
                <a:lnTo>
                  <a:pt x="342658" y="60629"/>
                </a:lnTo>
                <a:lnTo>
                  <a:pt x="345401" y="59486"/>
                </a:lnTo>
                <a:lnTo>
                  <a:pt x="351370" y="58928"/>
                </a:lnTo>
                <a:lnTo>
                  <a:pt x="354215" y="58077"/>
                </a:lnTo>
                <a:lnTo>
                  <a:pt x="356666" y="57353"/>
                </a:lnTo>
                <a:lnTo>
                  <a:pt x="361543" y="55600"/>
                </a:lnTo>
                <a:lnTo>
                  <a:pt x="363867" y="54444"/>
                </a:lnTo>
                <a:lnTo>
                  <a:pt x="366941" y="52946"/>
                </a:lnTo>
                <a:lnTo>
                  <a:pt x="372262" y="48399"/>
                </a:lnTo>
                <a:lnTo>
                  <a:pt x="375475" y="47205"/>
                </a:lnTo>
                <a:lnTo>
                  <a:pt x="378269" y="46164"/>
                </a:lnTo>
                <a:lnTo>
                  <a:pt x="384289" y="45618"/>
                </a:lnTo>
                <a:lnTo>
                  <a:pt x="387311" y="45389"/>
                </a:lnTo>
                <a:lnTo>
                  <a:pt x="392366" y="45008"/>
                </a:lnTo>
                <a:lnTo>
                  <a:pt x="402615" y="46316"/>
                </a:lnTo>
                <a:lnTo>
                  <a:pt x="407581" y="45389"/>
                </a:lnTo>
                <a:lnTo>
                  <a:pt x="411340" y="44703"/>
                </a:lnTo>
                <a:lnTo>
                  <a:pt x="418363" y="41490"/>
                </a:lnTo>
                <a:lnTo>
                  <a:pt x="421843" y="39966"/>
                </a:lnTo>
                <a:lnTo>
                  <a:pt x="426504" y="37922"/>
                </a:lnTo>
                <a:lnTo>
                  <a:pt x="435279" y="32867"/>
                </a:lnTo>
                <a:lnTo>
                  <a:pt x="439978" y="31013"/>
                </a:lnTo>
                <a:lnTo>
                  <a:pt x="445325" y="28917"/>
                </a:lnTo>
                <a:lnTo>
                  <a:pt x="456336" y="25539"/>
                </a:lnTo>
                <a:lnTo>
                  <a:pt x="461962" y="24498"/>
                </a:lnTo>
                <a:lnTo>
                  <a:pt x="474337" y="22706"/>
                </a:lnTo>
                <a:lnTo>
                  <a:pt x="487574" y="22108"/>
                </a:lnTo>
                <a:lnTo>
                  <a:pt x="489750" y="22326"/>
                </a:lnTo>
                <a:lnTo>
                  <a:pt x="493674" y="22910"/>
                </a:lnTo>
                <a:lnTo>
                  <a:pt x="500633" y="27228"/>
                </a:lnTo>
                <a:lnTo>
                  <a:pt x="504482" y="28130"/>
                </a:lnTo>
                <a:lnTo>
                  <a:pt x="508139" y="28956"/>
                </a:lnTo>
                <a:lnTo>
                  <a:pt x="515708" y="29324"/>
                </a:lnTo>
                <a:lnTo>
                  <a:pt x="519468" y="29324"/>
                </a:lnTo>
                <a:lnTo>
                  <a:pt x="522744" y="29349"/>
                </a:lnTo>
                <a:lnTo>
                  <a:pt x="529361" y="27482"/>
                </a:lnTo>
                <a:lnTo>
                  <a:pt x="532498" y="28359"/>
                </a:lnTo>
                <a:lnTo>
                  <a:pt x="534149" y="28816"/>
                </a:lnTo>
                <a:lnTo>
                  <a:pt x="536409" y="31902"/>
                </a:lnTo>
                <a:lnTo>
                  <a:pt x="538073" y="32219"/>
                </a:lnTo>
                <a:lnTo>
                  <a:pt x="541705" y="32956"/>
                </a:lnTo>
                <a:lnTo>
                  <a:pt x="549071" y="30340"/>
                </a:lnTo>
                <a:lnTo>
                  <a:pt x="552538" y="29070"/>
                </a:lnTo>
                <a:lnTo>
                  <a:pt x="555828" y="27914"/>
                </a:lnTo>
                <a:lnTo>
                  <a:pt x="561517" y="23609"/>
                </a:lnTo>
                <a:lnTo>
                  <a:pt x="564883" y="22809"/>
                </a:lnTo>
                <a:lnTo>
                  <a:pt x="568769" y="21882"/>
                </a:lnTo>
                <a:lnTo>
                  <a:pt x="576922" y="23596"/>
                </a:lnTo>
                <a:lnTo>
                  <a:pt x="580834" y="22809"/>
                </a:lnTo>
                <a:lnTo>
                  <a:pt x="583730" y="22212"/>
                </a:lnTo>
                <a:lnTo>
                  <a:pt x="589013" y="19392"/>
                </a:lnTo>
                <a:lnTo>
                  <a:pt x="591680" y="18211"/>
                </a:lnTo>
                <a:lnTo>
                  <a:pt x="595363" y="16598"/>
                </a:lnTo>
                <a:lnTo>
                  <a:pt x="602424" y="12763"/>
                </a:lnTo>
                <a:lnTo>
                  <a:pt x="606209" y="11442"/>
                </a:lnTo>
                <a:lnTo>
                  <a:pt x="610666" y="9893"/>
                </a:lnTo>
                <a:lnTo>
                  <a:pt x="619886" y="7645"/>
                </a:lnTo>
                <a:lnTo>
                  <a:pt x="624547" y="7112"/>
                </a:lnTo>
                <a:lnTo>
                  <a:pt x="630313" y="6438"/>
                </a:lnTo>
                <a:lnTo>
                  <a:pt x="641959" y="6769"/>
                </a:lnTo>
                <a:lnTo>
                  <a:pt x="647750" y="7112"/>
                </a:lnTo>
                <a:lnTo>
                  <a:pt x="660362" y="8308"/>
                </a:lnTo>
                <a:lnTo>
                  <a:pt x="673139" y="9929"/>
                </a:lnTo>
                <a:lnTo>
                  <a:pt x="678294" y="10655"/>
                </a:lnTo>
                <a:lnTo>
                  <a:pt x="687501" y="12801"/>
                </a:lnTo>
                <a:lnTo>
                  <a:pt x="692226" y="13131"/>
                </a:lnTo>
                <a:lnTo>
                  <a:pt x="695312" y="13373"/>
                </a:lnTo>
                <a:lnTo>
                  <a:pt x="701573" y="12077"/>
                </a:lnTo>
                <a:lnTo>
                  <a:pt x="704545" y="12903"/>
                </a:lnTo>
                <a:lnTo>
                  <a:pt x="707555" y="13703"/>
                </a:lnTo>
                <a:lnTo>
                  <a:pt x="712177" y="18554"/>
                </a:lnTo>
                <a:lnTo>
                  <a:pt x="715175" y="19418"/>
                </a:lnTo>
                <a:lnTo>
                  <a:pt x="720102" y="20853"/>
                </a:lnTo>
                <a:lnTo>
                  <a:pt x="730580" y="19900"/>
                </a:lnTo>
                <a:lnTo>
                  <a:pt x="735698" y="19672"/>
                </a:lnTo>
                <a:lnTo>
                  <a:pt x="741451" y="19380"/>
                </a:lnTo>
                <a:lnTo>
                  <a:pt x="752906" y="17716"/>
                </a:lnTo>
                <a:lnTo>
                  <a:pt x="758659" y="17246"/>
                </a:lnTo>
                <a:lnTo>
                  <a:pt x="763066" y="16890"/>
                </a:lnTo>
                <a:lnTo>
                  <a:pt x="771944" y="15570"/>
                </a:lnTo>
                <a:lnTo>
                  <a:pt x="776287" y="16268"/>
                </a:lnTo>
                <a:lnTo>
                  <a:pt x="779830" y="16852"/>
                </a:lnTo>
                <a:lnTo>
                  <a:pt x="786180" y="20510"/>
                </a:lnTo>
                <a:lnTo>
                  <a:pt x="789584" y="21589"/>
                </a:lnTo>
                <a:lnTo>
                  <a:pt x="793610" y="22872"/>
                </a:lnTo>
                <a:lnTo>
                  <a:pt x="801776" y="25476"/>
                </a:lnTo>
                <a:lnTo>
                  <a:pt x="805992" y="25463"/>
                </a:lnTo>
                <a:lnTo>
                  <a:pt x="810171" y="25463"/>
                </a:lnTo>
                <a:lnTo>
                  <a:pt x="818070" y="22072"/>
                </a:lnTo>
                <a:lnTo>
                  <a:pt x="822197" y="21589"/>
                </a:lnTo>
                <a:lnTo>
                  <a:pt x="825499" y="21209"/>
                </a:lnTo>
                <a:lnTo>
                  <a:pt x="832180" y="21831"/>
                </a:lnTo>
                <a:lnTo>
                  <a:pt x="835507" y="21589"/>
                </a:lnTo>
                <a:lnTo>
                  <a:pt x="848062" y="19828"/>
                </a:lnTo>
                <a:lnTo>
                  <a:pt x="860704" y="17984"/>
                </a:lnTo>
                <a:lnTo>
                  <a:pt x="860869" y="17970"/>
                </a:lnTo>
                <a:lnTo>
                  <a:pt x="865022" y="17627"/>
                </a:lnTo>
                <a:lnTo>
                  <a:pt x="873493" y="18554"/>
                </a:lnTo>
                <a:lnTo>
                  <a:pt x="877506" y="17487"/>
                </a:lnTo>
                <a:lnTo>
                  <a:pt x="881151" y="16535"/>
                </a:lnTo>
                <a:lnTo>
                  <a:pt x="887552" y="12395"/>
                </a:lnTo>
                <a:lnTo>
                  <a:pt x="890816" y="10477"/>
                </a:lnTo>
                <a:lnTo>
                  <a:pt x="894359" y="8394"/>
                </a:lnTo>
                <a:lnTo>
                  <a:pt x="900709" y="2882"/>
                </a:lnTo>
                <a:lnTo>
                  <a:pt x="904595" y="1536"/>
                </a:lnTo>
                <a:lnTo>
                  <a:pt x="908659" y="152"/>
                </a:lnTo>
                <a:lnTo>
                  <a:pt x="917447" y="165"/>
                </a:lnTo>
                <a:lnTo>
                  <a:pt x="921753" y="101"/>
                </a:lnTo>
                <a:lnTo>
                  <a:pt x="927315" y="0"/>
                </a:lnTo>
                <a:lnTo>
                  <a:pt x="938428" y="825"/>
                </a:lnTo>
                <a:lnTo>
                  <a:pt x="943978" y="1308"/>
                </a:lnTo>
                <a:lnTo>
                  <a:pt x="947064" y="1562"/>
                </a:lnTo>
                <a:lnTo>
                  <a:pt x="953185" y="2527"/>
                </a:lnTo>
                <a:lnTo>
                  <a:pt x="956284" y="2755"/>
                </a:lnTo>
                <a:lnTo>
                  <a:pt x="959802" y="2971"/>
                </a:lnTo>
                <a:lnTo>
                  <a:pt x="966787" y="2959"/>
                </a:lnTo>
                <a:lnTo>
                  <a:pt x="970318" y="2984"/>
                </a:lnTo>
                <a:lnTo>
                  <a:pt x="973543" y="3009"/>
                </a:lnTo>
                <a:lnTo>
                  <a:pt x="980020" y="2641"/>
                </a:lnTo>
                <a:lnTo>
                  <a:pt x="983233" y="2984"/>
                </a:lnTo>
                <a:lnTo>
                  <a:pt x="987844" y="3492"/>
                </a:lnTo>
                <a:lnTo>
                  <a:pt x="997254" y="4826"/>
                </a:lnTo>
                <a:lnTo>
                  <a:pt x="1001331" y="6984"/>
                </a:lnTo>
                <a:lnTo>
                  <a:pt x="1011112" y="14738"/>
                </a:lnTo>
                <a:lnTo>
                  <a:pt x="1020458" y="24466"/>
                </a:lnTo>
                <a:lnTo>
                  <a:pt x="1022007" y="26187"/>
                </a:lnTo>
                <a:lnTo>
                  <a:pt x="1025550" y="30137"/>
                </a:lnTo>
                <a:lnTo>
                  <a:pt x="1030503" y="39979"/>
                </a:lnTo>
                <a:lnTo>
                  <a:pt x="1034668" y="43205"/>
                </a:lnTo>
                <a:lnTo>
                  <a:pt x="1036777" y="44831"/>
                </a:lnTo>
                <a:lnTo>
                  <a:pt x="1041907" y="46672"/>
                </a:lnTo>
                <a:lnTo>
                  <a:pt x="1044486" y="47205"/>
                </a:lnTo>
                <a:lnTo>
                  <a:pt x="1048042" y="47942"/>
                </a:lnTo>
                <a:lnTo>
                  <a:pt x="1055471" y="46647"/>
                </a:lnTo>
                <a:lnTo>
                  <a:pt x="1058951" y="47561"/>
                </a:lnTo>
                <a:lnTo>
                  <a:pt x="1063840" y="48844"/>
                </a:lnTo>
                <a:lnTo>
                  <a:pt x="1073391" y="53238"/>
                </a:lnTo>
                <a:lnTo>
                  <a:pt x="1076744" y="56984"/>
                </a:lnTo>
                <a:lnTo>
                  <a:pt x="1079030" y="59537"/>
                </a:lnTo>
                <a:lnTo>
                  <a:pt x="1080185" y="66662"/>
                </a:lnTo>
                <a:lnTo>
                  <a:pt x="1081811" y="69672"/>
                </a:lnTo>
                <a:lnTo>
                  <a:pt x="1083309" y="72478"/>
                </a:lnTo>
                <a:lnTo>
                  <a:pt x="1086421" y="78397"/>
                </a:lnTo>
                <a:lnTo>
                  <a:pt x="1089050" y="80187"/>
                </a:lnTo>
                <a:lnTo>
                  <a:pt x="1091742" y="82003"/>
                </a:lnTo>
                <a:lnTo>
                  <a:pt x="1098511" y="82816"/>
                </a:lnTo>
                <a:lnTo>
                  <a:pt x="1101750" y="83070"/>
                </a:lnTo>
                <a:lnTo>
                  <a:pt x="1104988" y="83362"/>
                </a:lnTo>
                <a:lnTo>
                  <a:pt x="1118996" y="82435"/>
                </a:lnTo>
                <a:lnTo>
                  <a:pt x="1120139" y="82372"/>
                </a:lnTo>
                <a:lnTo>
                  <a:pt x="1116647" y="82740"/>
                </a:lnTo>
                <a:lnTo>
                  <a:pt x="1112367" y="83934"/>
                </a:lnTo>
                <a:lnTo>
                  <a:pt x="1109713" y="85267"/>
                </a:lnTo>
                <a:lnTo>
                  <a:pt x="1107147" y="86525"/>
                </a:lnTo>
                <a:lnTo>
                  <a:pt x="1101839" y="88976"/>
                </a:lnTo>
                <a:lnTo>
                  <a:pt x="1099934" y="91059"/>
                </a:lnTo>
                <a:lnTo>
                  <a:pt x="1094101" y="102161"/>
                </a:lnTo>
                <a:lnTo>
                  <a:pt x="1088839" y="114200"/>
                </a:lnTo>
                <a:lnTo>
                  <a:pt x="1088339" y="114985"/>
                </a:lnTo>
                <a:lnTo>
                  <a:pt x="1080193" y="124135"/>
                </a:lnTo>
                <a:lnTo>
                  <a:pt x="1070358" y="134036"/>
                </a:lnTo>
                <a:lnTo>
                  <a:pt x="1066241" y="138899"/>
                </a:lnTo>
                <a:lnTo>
                  <a:pt x="1060179" y="149007"/>
                </a:lnTo>
                <a:lnTo>
                  <a:pt x="1053726" y="161556"/>
                </a:lnTo>
                <a:lnTo>
                  <a:pt x="1047737" y="173094"/>
                </a:lnTo>
                <a:lnTo>
                  <a:pt x="1039352" y="186765"/>
                </a:lnTo>
                <a:lnTo>
                  <a:pt x="1031565" y="198028"/>
                </a:lnTo>
                <a:lnTo>
                  <a:pt x="1028903" y="201244"/>
                </a:lnTo>
                <a:lnTo>
                  <a:pt x="1020273" y="209410"/>
                </a:lnTo>
                <a:lnTo>
                  <a:pt x="1009323" y="218361"/>
                </a:lnTo>
                <a:lnTo>
                  <a:pt x="999093" y="225826"/>
                </a:lnTo>
                <a:lnTo>
                  <a:pt x="986735" y="233030"/>
                </a:lnTo>
                <a:lnTo>
                  <a:pt x="974130" y="239125"/>
                </a:lnTo>
                <a:lnTo>
                  <a:pt x="967295" y="241808"/>
                </a:lnTo>
                <a:lnTo>
                  <a:pt x="956062" y="244348"/>
                </a:lnTo>
                <a:lnTo>
                  <a:pt x="942243" y="246341"/>
                </a:lnTo>
                <a:lnTo>
                  <a:pt x="928525" y="248306"/>
                </a:lnTo>
                <a:lnTo>
                  <a:pt x="918362" y="250520"/>
                </a:lnTo>
                <a:lnTo>
                  <a:pt x="907504" y="254448"/>
                </a:lnTo>
                <a:lnTo>
                  <a:pt x="894667" y="259916"/>
                </a:lnTo>
                <a:lnTo>
                  <a:pt x="882170" y="265870"/>
                </a:lnTo>
                <a:lnTo>
                  <a:pt x="873061" y="270814"/>
                </a:lnTo>
                <a:lnTo>
                  <a:pt x="863336" y="276799"/>
                </a:lnTo>
                <a:lnTo>
                  <a:pt x="851803" y="284455"/>
                </a:lnTo>
                <a:lnTo>
                  <a:pt x="840354" y="292990"/>
                </a:lnTo>
                <a:lnTo>
                  <a:pt x="830878" y="301617"/>
                </a:lnTo>
                <a:lnTo>
                  <a:pt x="827049" y="306323"/>
                </a:lnTo>
                <a:lnTo>
                  <a:pt x="823696" y="311238"/>
                </a:lnTo>
                <a:lnTo>
                  <a:pt x="823112" y="323824"/>
                </a:lnTo>
                <a:lnTo>
                  <a:pt x="820508" y="329171"/>
                </a:lnTo>
                <a:lnTo>
                  <a:pt x="818895" y="332486"/>
                </a:lnTo>
                <a:lnTo>
                  <a:pt x="814374" y="338455"/>
                </a:lnTo>
                <a:lnTo>
                  <a:pt x="811809" y="341122"/>
                </a:lnTo>
                <a:lnTo>
                  <a:pt x="802051" y="349208"/>
                </a:lnTo>
                <a:lnTo>
                  <a:pt x="791883" y="357060"/>
                </a:lnTo>
                <a:lnTo>
                  <a:pt x="782839" y="365866"/>
                </a:lnTo>
                <a:lnTo>
                  <a:pt x="773419" y="374900"/>
                </a:lnTo>
                <a:lnTo>
                  <a:pt x="762486" y="383166"/>
                </a:lnTo>
                <a:lnTo>
                  <a:pt x="751662" y="390055"/>
                </a:lnTo>
                <a:lnTo>
                  <a:pt x="746429" y="392798"/>
                </a:lnTo>
                <a:lnTo>
                  <a:pt x="733932" y="394423"/>
                </a:lnTo>
                <a:lnTo>
                  <a:pt x="729551" y="398373"/>
                </a:lnTo>
                <a:lnTo>
                  <a:pt x="725335" y="402170"/>
                </a:lnTo>
                <a:lnTo>
                  <a:pt x="721779" y="413524"/>
                </a:lnTo>
                <a:lnTo>
                  <a:pt x="719404" y="418680"/>
                </a:lnTo>
                <a:lnTo>
                  <a:pt x="715031" y="430069"/>
                </a:lnTo>
                <a:lnTo>
                  <a:pt x="709984" y="443251"/>
                </a:lnTo>
                <a:lnTo>
                  <a:pt x="705624" y="451281"/>
                </a:lnTo>
                <a:lnTo>
                  <a:pt x="697648" y="459545"/>
                </a:lnTo>
                <a:lnTo>
                  <a:pt x="686909" y="468271"/>
                </a:lnTo>
                <a:lnTo>
                  <a:pt x="680834" y="472782"/>
                </a:lnTo>
                <a:lnTo>
                  <a:pt x="676109" y="475970"/>
                </a:lnTo>
                <a:lnTo>
                  <a:pt x="672630" y="478116"/>
                </a:lnTo>
                <a:lnTo>
                  <a:pt x="662590" y="483476"/>
                </a:lnTo>
                <a:lnTo>
                  <a:pt x="650053" y="489165"/>
                </a:lnTo>
                <a:lnTo>
                  <a:pt x="637071" y="494654"/>
                </a:lnTo>
                <a:lnTo>
                  <a:pt x="625696" y="499413"/>
                </a:lnTo>
                <a:lnTo>
                  <a:pt x="622985" y="500583"/>
                </a:lnTo>
                <a:lnTo>
                  <a:pt x="612328" y="505057"/>
                </a:lnTo>
                <a:lnTo>
                  <a:pt x="599421" y="510333"/>
                </a:lnTo>
                <a:lnTo>
                  <a:pt x="586713" y="515669"/>
                </a:lnTo>
                <a:lnTo>
                  <a:pt x="577697" y="519798"/>
                </a:lnTo>
                <a:lnTo>
                  <a:pt x="567101" y="525699"/>
                </a:lnTo>
                <a:lnTo>
                  <a:pt x="555013" y="532861"/>
                </a:lnTo>
                <a:lnTo>
                  <a:pt x="547230" y="537197"/>
                </a:lnTo>
                <a:lnTo>
                  <a:pt x="535941" y="542218"/>
                </a:lnTo>
                <a:lnTo>
                  <a:pt x="523301" y="547707"/>
                </a:lnTo>
                <a:lnTo>
                  <a:pt x="518985" y="549884"/>
                </a:lnTo>
                <a:lnTo>
                  <a:pt x="508852" y="556574"/>
                </a:lnTo>
                <a:lnTo>
                  <a:pt x="497408" y="564742"/>
                </a:lnTo>
                <a:lnTo>
                  <a:pt x="490004" y="569455"/>
                </a:lnTo>
                <a:lnTo>
                  <a:pt x="485495" y="571881"/>
                </a:lnTo>
                <a:lnTo>
                  <a:pt x="476021" y="575894"/>
                </a:lnTo>
                <a:lnTo>
                  <a:pt x="471144" y="577418"/>
                </a:lnTo>
                <a:lnTo>
                  <a:pt x="458811" y="579895"/>
                </a:lnTo>
                <a:lnTo>
                  <a:pt x="445783" y="582573"/>
                </a:lnTo>
                <a:lnTo>
                  <a:pt x="443966" y="583222"/>
                </a:lnTo>
                <a:lnTo>
                  <a:pt x="432865" y="589315"/>
                </a:lnTo>
                <a:lnTo>
                  <a:pt x="422335" y="596912"/>
                </a:lnTo>
                <a:lnTo>
                  <a:pt x="413913" y="606498"/>
                </a:lnTo>
                <a:lnTo>
                  <a:pt x="405511" y="617801"/>
                </a:lnTo>
                <a:lnTo>
                  <a:pt x="400100" y="624535"/>
                </a:lnTo>
                <a:lnTo>
                  <a:pt x="391479" y="633939"/>
                </a:lnTo>
                <a:lnTo>
                  <a:pt x="381759" y="642378"/>
                </a:lnTo>
                <a:lnTo>
                  <a:pt x="376199" y="645375"/>
                </a:lnTo>
                <a:lnTo>
                  <a:pt x="364540" y="647077"/>
                </a:lnTo>
                <a:lnTo>
                  <a:pt x="358800" y="647725"/>
                </a:lnTo>
                <a:lnTo>
                  <a:pt x="356374" y="647992"/>
                </a:lnTo>
                <a:lnTo>
                  <a:pt x="351294" y="648589"/>
                </a:lnTo>
                <a:lnTo>
                  <a:pt x="349008" y="647725"/>
                </a:lnTo>
                <a:lnTo>
                  <a:pt x="345363" y="646328"/>
                </a:lnTo>
                <a:lnTo>
                  <a:pt x="340842" y="639102"/>
                </a:lnTo>
                <a:lnTo>
                  <a:pt x="337413" y="637222"/>
                </a:lnTo>
                <a:lnTo>
                  <a:pt x="331889" y="634161"/>
                </a:lnTo>
                <a:lnTo>
                  <a:pt x="319443" y="630555"/>
                </a:lnTo>
                <a:lnTo>
                  <a:pt x="313131" y="630326"/>
                </a:lnTo>
                <a:lnTo>
                  <a:pt x="301053" y="631383"/>
                </a:lnTo>
                <a:lnTo>
                  <a:pt x="287279" y="634468"/>
                </a:lnTo>
                <a:lnTo>
                  <a:pt x="278701" y="637565"/>
                </a:lnTo>
                <a:lnTo>
                  <a:pt x="268968" y="645134"/>
                </a:lnTo>
                <a:lnTo>
                  <a:pt x="258712" y="654470"/>
                </a:lnTo>
                <a:lnTo>
                  <a:pt x="254774" y="657136"/>
                </a:lnTo>
                <a:lnTo>
                  <a:pt x="243151" y="661333"/>
                </a:lnTo>
                <a:lnTo>
                  <a:pt x="229757" y="664595"/>
                </a:lnTo>
                <a:lnTo>
                  <a:pt x="225424" y="665480"/>
                </a:lnTo>
                <a:lnTo>
                  <a:pt x="221208" y="666305"/>
                </a:lnTo>
                <a:lnTo>
                  <a:pt x="212661" y="667689"/>
                </a:lnTo>
                <a:lnTo>
                  <a:pt x="208394" y="667283"/>
                </a:lnTo>
                <a:lnTo>
                  <a:pt x="204317" y="666927"/>
                </a:lnTo>
                <a:lnTo>
                  <a:pt x="196837" y="662457"/>
                </a:lnTo>
                <a:lnTo>
                  <a:pt x="192735" y="662584"/>
                </a:lnTo>
                <a:lnTo>
                  <a:pt x="189293" y="662686"/>
                </a:lnTo>
                <a:lnTo>
                  <a:pt x="183006" y="666127"/>
                </a:lnTo>
                <a:lnTo>
                  <a:pt x="179768" y="667283"/>
                </a:lnTo>
                <a:lnTo>
                  <a:pt x="175158" y="668959"/>
                </a:lnTo>
                <a:lnTo>
                  <a:pt x="166128" y="672985"/>
                </a:lnTo>
                <a:lnTo>
                  <a:pt x="161289" y="673823"/>
                </a:lnTo>
                <a:lnTo>
                  <a:pt x="157264" y="674497"/>
                </a:lnTo>
                <a:lnTo>
                  <a:pt x="148856" y="672579"/>
                </a:lnTo>
                <a:lnTo>
                  <a:pt x="144970" y="673823"/>
                </a:lnTo>
                <a:lnTo>
                  <a:pt x="141820" y="674827"/>
                </a:lnTo>
                <a:lnTo>
                  <a:pt x="137350" y="680732"/>
                </a:lnTo>
                <a:lnTo>
                  <a:pt x="134099" y="681431"/>
                </a:lnTo>
                <a:lnTo>
                  <a:pt x="131229" y="682053"/>
                </a:lnTo>
                <a:lnTo>
                  <a:pt x="125323" y="678370"/>
                </a:lnTo>
                <a:lnTo>
                  <a:pt x="122491" y="679246"/>
                </a:lnTo>
                <a:lnTo>
                  <a:pt x="120903" y="679754"/>
                </a:lnTo>
                <a:lnTo>
                  <a:pt x="119456" y="683844"/>
                </a:lnTo>
                <a:lnTo>
                  <a:pt x="117779" y="683971"/>
                </a:lnTo>
                <a:lnTo>
                  <a:pt x="115201" y="684161"/>
                </a:lnTo>
                <a:lnTo>
                  <a:pt x="110858" y="679983"/>
                </a:lnTo>
                <a:lnTo>
                  <a:pt x="109461" y="677811"/>
                </a:lnTo>
                <a:lnTo>
                  <a:pt x="107086" y="674128"/>
                </a:lnTo>
                <a:lnTo>
                  <a:pt x="107949" y="664565"/>
                </a:lnTo>
                <a:lnTo>
                  <a:pt x="105841" y="660768"/>
                </a:lnTo>
                <a:lnTo>
                  <a:pt x="97485" y="651524"/>
                </a:lnTo>
                <a:lnTo>
                  <a:pt x="87284" y="642803"/>
                </a:lnTo>
                <a:lnTo>
                  <a:pt x="85902" y="641565"/>
                </a:lnTo>
                <a:lnTo>
                  <a:pt x="81902" y="637870"/>
                </a:lnTo>
                <a:lnTo>
                  <a:pt x="73393" y="630974"/>
                </a:lnTo>
                <a:lnTo>
                  <a:pt x="69583" y="627062"/>
                </a:lnTo>
                <a:lnTo>
                  <a:pt x="65963" y="623328"/>
                </a:lnTo>
                <a:lnTo>
                  <a:pt x="57734" y="616102"/>
                </a:lnTo>
                <a:lnTo>
                  <a:pt x="56184" y="611111"/>
                </a:lnTo>
                <a:lnTo>
                  <a:pt x="54800" y="606691"/>
                </a:lnTo>
                <a:lnTo>
                  <a:pt x="58839" y="597204"/>
                </a:lnTo>
                <a:lnTo>
                  <a:pt x="58000" y="592632"/>
                </a:lnTo>
                <a:lnTo>
                  <a:pt x="53607" y="581037"/>
                </a:lnTo>
                <a:lnTo>
                  <a:pt x="46794" y="569061"/>
                </a:lnTo>
                <a:lnTo>
                  <a:pt x="44576" y="565823"/>
                </a:lnTo>
                <a:lnTo>
                  <a:pt x="40982" y="560895"/>
                </a:lnTo>
                <a:lnTo>
                  <a:pt x="31280" y="553288"/>
                </a:lnTo>
                <a:lnTo>
                  <a:pt x="27190" y="548792"/>
                </a:lnTo>
                <a:lnTo>
                  <a:pt x="25209" y="546595"/>
                </a:lnTo>
                <a:lnTo>
                  <a:pt x="20878" y="542328"/>
                </a:lnTo>
                <a:lnTo>
                  <a:pt x="19811" y="539597"/>
                </a:lnTo>
                <a:lnTo>
                  <a:pt x="18872" y="537184"/>
                </a:lnTo>
                <a:lnTo>
                  <a:pt x="20408" y="531469"/>
                </a:lnTo>
                <a:lnTo>
                  <a:pt x="19088" y="529221"/>
                </a:lnTo>
                <a:lnTo>
                  <a:pt x="18948" y="528955"/>
                </a:lnTo>
                <a:lnTo>
                  <a:pt x="18668" y="528624"/>
                </a:lnTo>
                <a:lnTo>
                  <a:pt x="18326" y="52833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6019740" y="3678775"/>
            <a:ext cx="838295" cy="513597"/>
          </a:xfrm>
          <a:custGeom>
            <a:avLst/>
            <a:gdLst/>
            <a:ahLst/>
            <a:cxnLst/>
            <a:rect l="l" t="t" r="r" b="b"/>
            <a:pathLst>
              <a:path w="1229499" h="753275">
                <a:moveTo>
                  <a:pt x="741781" y="457898"/>
                </a:moveTo>
                <a:lnTo>
                  <a:pt x="742569" y="453910"/>
                </a:lnTo>
                <a:lnTo>
                  <a:pt x="743369" y="449884"/>
                </a:lnTo>
                <a:lnTo>
                  <a:pt x="746264" y="442125"/>
                </a:lnTo>
                <a:lnTo>
                  <a:pt x="747280" y="438150"/>
                </a:lnTo>
                <a:lnTo>
                  <a:pt x="748144" y="434835"/>
                </a:lnTo>
                <a:lnTo>
                  <a:pt x="748842" y="427888"/>
                </a:lnTo>
                <a:lnTo>
                  <a:pt x="750189" y="424751"/>
                </a:lnTo>
                <a:lnTo>
                  <a:pt x="750408" y="424261"/>
                </a:lnTo>
                <a:lnTo>
                  <a:pt x="757401" y="413454"/>
                </a:lnTo>
                <a:lnTo>
                  <a:pt x="764870" y="403174"/>
                </a:lnTo>
                <a:lnTo>
                  <a:pt x="766800" y="400202"/>
                </a:lnTo>
                <a:lnTo>
                  <a:pt x="770166" y="393877"/>
                </a:lnTo>
                <a:lnTo>
                  <a:pt x="772299" y="391045"/>
                </a:lnTo>
                <a:lnTo>
                  <a:pt x="773620" y="389280"/>
                </a:lnTo>
                <a:lnTo>
                  <a:pt x="776046" y="384822"/>
                </a:lnTo>
                <a:lnTo>
                  <a:pt x="780389" y="384200"/>
                </a:lnTo>
                <a:lnTo>
                  <a:pt x="783958" y="387794"/>
                </a:lnTo>
                <a:lnTo>
                  <a:pt x="785698" y="389115"/>
                </a:lnTo>
                <a:lnTo>
                  <a:pt x="789406" y="391858"/>
                </a:lnTo>
                <a:lnTo>
                  <a:pt x="795401" y="399224"/>
                </a:lnTo>
                <a:lnTo>
                  <a:pt x="799490" y="401421"/>
                </a:lnTo>
                <a:lnTo>
                  <a:pt x="802170" y="402882"/>
                </a:lnTo>
                <a:lnTo>
                  <a:pt x="808316" y="405155"/>
                </a:lnTo>
                <a:lnTo>
                  <a:pt x="811326" y="404558"/>
                </a:lnTo>
                <a:lnTo>
                  <a:pt x="816279" y="403618"/>
                </a:lnTo>
                <a:lnTo>
                  <a:pt x="823531" y="395592"/>
                </a:lnTo>
                <a:lnTo>
                  <a:pt x="827506" y="392493"/>
                </a:lnTo>
                <a:lnTo>
                  <a:pt x="830262" y="390309"/>
                </a:lnTo>
                <a:lnTo>
                  <a:pt x="835507" y="385572"/>
                </a:lnTo>
                <a:lnTo>
                  <a:pt x="838390" y="383540"/>
                </a:lnTo>
                <a:lnTo>
                  <a:pt x="842924" y="380352"/>
                </a:lnTo>
                <a:lnTo>
                  <a:pt x="852551" y="374777"/>
                </a:lnTo>
                <a:lnTo>
                  <a:pt x="857465" y="372198"/>
                </a:lnTo>
                <a:lnTo>
                  <a:pt x="862304" y="369646"/>
                </a:lnTo>
                <a:lnTo>
                  <a:pt x="872312" y="365252"/>
                </a:lnTo>
                <a:lnTo>
                  <a:pt x="877277" y="363016"/>
                </a:lnTo>
                <a:lnTo>
                  <a:pt x="882878" y="360489"/>
                </a:lnTo>
                <a:lnTo>
                  <a:pt x="894816" y="356768"/>
                </a:lnTo>
                <a:lnTo>
                  <a:pt x="899731" y="353098"/>
                </a:lnTo>
                <a:lnTo>
                  <a:pt x="902804" y="350837"/>
                </a:lnTo>
                <a:lnTo>
                  <a:pt x="906945" y="344182"/>
                </a:lnTo>
                <a:lnTo>
                  <a:pt x="909637" y="341515"/>
                </a:lnTo>
                <a:lnTo>
                  <a:pt x="913130" y="338061"/>
                </a:lnTo>
                <a:lnTo>
                  <a:pt x="920369" y="331317"/>
                </a:lnTo>
                <a:lnTo>
                  <a:pt x="924636" y="328955"/>
                </a:lnTo>
                <a:lnTo>
                  <a:pt x="926858" y="327723"/>
                </a:lnTo>
                <a:lnTo>
                  <a:pt x="931748" y="325831"/>
                </a:lnTo>
                <a:lnTo>
                  <a:pt x="936510" y="325805"/>
                </a:lnTo>
                <a:lnTo>
                  <a:pt x="940574" y="328117"/>
                </a:lnTo>
                <a:lnTo>
                  <a:pt x="942759" y="328472"/>
                </a:lnTo>
                <a:lnTo>
                  <a:pt x="947356" y="329184"/>
                </a:lnTo>
                <a:lnTo>
                  <a:pt x="956703" y="328828"/>
                </a:lnTo>
                <a:lnTo>
                  <a:pt x="961351" y="328714"/>
                </a:lnTo>
                <a:lnTo>
                  <a:pt x="967587" y="328523"/>
                </a:lnTo>
                <a:lnTo>
                  <a:pt x="980020" y="326428"/>
                </a:lnTo>
                <a:lnTo>
                  <a:pt x="986243" y="326999"/>
                </a:lnTo>
                <a:lnTo>
                  <a:pt x="989596" y="327317"/>
                </a:lnTo>
                <a:lnTo>
                  <a:pt x="995946" y="329933"/>
                </a:lnTo>
                <a:lnTo>
                  <a:pt x="999299" y="330403"/>
                </a:lnTo>
                <a:lnTo>
                  <a:pt x="1002525" y="330822"/>
                </a:lnTo>
                <a:lnTo>
                  <a:pt x="1009091" y="331012"/>
                </a:lnTo>
                <a:lnTo>
                  <a:pt x="1012342" y="330631"/>
                </a:lnTo>
                <a:lnTo>
                  <a:pt x="1017054" y="330073"/>
                </a:lnTo>
                <a:lnTo>
                  <a:pt x="1026134" y="327152"/>
                </a:lnTo>
                <a:lnTo>
                  <a:pt x="1030693" y="325805"/>
                </a:lnTo>
                <a:lnTo>
                  <a:pt x="1031284" y="325627"/>
                </a:lnTo>
                <a:lnTo>
                  <a:pt x="1043498" y="321235"/>
                </a:lnTo>
                <a:lnTo>
                  <a:pt x="1055573" y="317601"/>
                </a:lnTo>
                <a:lnTo>
                  <a:pt x="1058456" y="317131"/>
                </a:lnTo>
                <a:lnTo>
                  <a:pt x="1064475" y="318617"/>
                </a:lnTo>
                <a:lnTo>
                  <a:pt x="1067168" y="317601"/>
                </a:lnTo>
                <a:lnTo>
                  <a:pt x="1071384" y="316014"/>
                </a:lnTo>
                <a:lnTo>
                  <a:pt x="1076680" y="307721"/>
                </a:lnTo>
                <a:lnTo>
                  <a:pt x="1080706" y="305739"/>
                </a:lnTo>
                <a:lnTo>
                  <a:pt x="1084135" y="304063"/>
                </a:lnTo>
                <a:lnTo>
                  <a:pt x="1091895" y="303212"/>
                </a:lnTo>
                <a:lnTo>
                  <a:pt x="1095705" y="302844"/>
                </a:lnTo>
                <a:lnTo>
                  <a:pt x="1101039" y="302348"/>
                </a:lnTo>
                <a:lnTo>
                  <a:pt x="1111973" y="304126"/>
                </a:lnTo>
                <a:lnTo>
                  <a:pt x="1117193" y="302844"/>
                </a:lnTo>
                <a:lnTo>
                  <a:pt x="1121676" y="301752"/>
                </a:lnTo>
                <a:lnTo>
                  <a:pt x="1129245" y="295846"/>
                </a:lnTo>
                <a:lnTo>
                  <a:pt x="1133614" y="294386"/>
                </a:lnTo>
                <a:lnTo>
                  <a:pt x="1136421" y="293458"/>
                </a:lnTo>
                <a:lnTo>
                  <a:pt x="1142301" y="292836"/>
                </a:lnTo>
                <a:lnTo>
                  <a:pt x="1145222" y="292468"/>
                </a:lnTo>
                <a:lnTo>
                  <a:pt x="1149680" y="291871"/>
                </a:lnTo>
                <a:lnTo>
                  <a:pt x="1158875" y="292328"/>
                </a:lnTo>
                <a:lnTo>
                  <a:pt x="1163104" y="290766"/>
                </a:lnTo>
                <a:lnTo>
                  <a:pt x="1166152" y="289648"/>
                </a:lnTo>
                <a:lnTo>
                  <a:pt x="1171257" y="285407"/>
                </a:lnTo>
                <a:lnTo>
                  <a:pt x="1175854" y="281482"/>
                </a:lnTo>
                <a:lnTo>
                  <a:pt x="1179220" y="276923"/>
                </a:lnTo>
                <a:lnTo>
                  <a:pt x="1183843" y="273596"/>
                </a:lnTo>
                <a:lnTo>
                  <a:pt x="1189964" y="270814"/>
                </a:lnTo>
                <a:lnTo>
                  <a:pt x="1194092" y="269036"/>
                </a:lnTo>
                <a:lnTo>
                  <a:pt x="1194282" y="268046"/>
                </a:lnTo>
                <a:lnTo>
                  <a:pt x="1195006" y="264896"/>
                </a:lnTo>
                <a:lnTo>
                  <a:pt x="1197660" y="258635"/>
                </a:lnTo>
                <a:lnTo>
                  <a:pt x="1200061" y="256463"/>
                </a:lnTo>
                <a:lnTo>
                  <a:pt x="1203680" y="253212"/>
                </a:lnTo>
                <a:lnTo>
                  <a:pt x="1214285" y="252514"/>
                </a:lnTo>
                <a:lnTo>
                  <a:pt x="1218247" y="249694"/>
                </a:lnTo>
                <a:lnTo>
                  <a:pt x="1221613" y="247307"/>
                </a:lnTo>
                <a:lnTo>
                  <a:pt x="1227645" y="240982"/>
                </a:lnTo>
                <a:lnTo>
                  <a:pt x="1228763" y="237007"/>
                </a:lnTo>
                <a:lnTo>
                  <a:pt x="1229499" y="234365"/>
                </a:lnTo>
                <a:lnTo>
                  <a:pt x="1228445" y="228549"/>
                </a:lnTo>
                <a:lnTo>
                  <a:pt x="1227124" y="226148"/>
                </a:lnTo>
                <a:lnTo>
                  <a:pt x="1225169" y="222529"/>
                </a:lnTo>
                <a:lnTo>
                  <a:pt x="1218374" y="217309"/>
                </a:lnTo>
                <a:lnTo>
                  <a:pt x="1214793" y="215265"/>
                </a:lnTo>
                <a:lnTo>
                  <a:pt x="1212659" y="214020"/>
                </a:lnTo>
                <a:lnTo>
                  <a:pt x="1207820" y="212699"/>
                </a:lnTo>
                <a:lnTo>
                  <a:pt x="1205369" y="212178"/>
                </a:lnTo>
                <a:lnTo>
                  <a:pt x="1200886" y="211239"/>
                </a:lnTo>
                <a:lnTo>
                  <a:pt x="1191577" y="209461"/>
                </a:lnTo>
                <a:lnTo>
                  <a:pt x="1187069" y="210375"/>
                </a:lnTo>
                <a:lnTo>
                  <a:pt x="1184465" y="210896"/>
                </a:lnTo>
                <a:lnTo>
                  <a:pt x="1180198" y="214604"/>
                </a:lnTo>
                <a:lnTo>
                  <a:pt x="1177658" y="215455"/>
                </a:lnTo>
                <a:lnTo>
                  <a:pt x="1174267" y="216573"/>
                </a:lnTo>
                <a:lnTo>
                  <a:pt x="1167091" y="217639"/>
                </a:lnTo>
                <a:lnTo>
                  <a:pt x="1163510" y="217436"/>
                </a:lnTo>
                <a:lnTo>
                  <a:pt x="1159929" y="217233"/>
                </a:lnTo>
                <a:lnTo>
                  <a:pt x="1153160" y="214210"/>
                </a:lnTo>
                <a:lnTo>
                  <a:pt x="1149578" y="213817"/>
                </a:lnTo>
                <a:lnTo>
                  <a:pt x="1146924" y="213525"/>
                </a:lnTo>
                <a:lnTo>
                  <a:pt x="1141222" y="212801"/>
                </a:lnTo>
                <a:lnTo>
                  <a:pt x="1136611" y="215582"/>
                </a:lnTo>
                <a:lnTo>
                  <a:pt x="1135951" y="222250"/>
                </a:lnTo>
                <a:lnTo>
                  <a:pt x="1133614" y="223596"/>
                </a:lnTo>
                <a:lnTo>
                  <a:pt x="1130858" y="225234"/>
                </a:lnTo>
                <a:lnTo>
                  <a:pt x="1123937" y="224269"/>
                </a:lnTo>
                <a:lnTo>
                  <a:pt x="1120813" y="223596"/>
                </a:lnTo>
                <a:lnTo>
                  <a:pt x="1117257" y="222821"/>
                </a:lnTo>
                <a:lnTo>
                  <a:pt x="1111072" y="218401"/>
                </a:lnTo>
                <a:lnTo>
                  <a:pt x="1107541" y="217563"/>
                </a:lnTo>
                <a:lnTo>
                  <a:pt x="1102410" y="216357"/>
                </a:lnTo>
                <a:lnTo>
                  <a:pt x="1091768" y="216649"/>
                </a:lnTo>
                <a:lnTo>
                  <a:pt x="1086510" y="216839"/>
                </a:lnTo>
                <a:lnTo>
                  <a:pt x="1083106" y="216966"/>
                </a:lnTo>
                <a:lnTo>
                  <a:pt x="1076363" y="218681"/>
                </a:lnTo>
                <a:lnTo>
                  <a:pt x="1072972" y="218287"/>
                </a:lnTo>
                <a:lnTo>
                  <a:pt x="1070381" y="218008"/>
                </a:lnTo>
                <a:lnTo>
                  <a:pt x="1065466" y="215976"/>
                </a:lnTo>
                <a:lnTo>
                  <a:pt x="1063066" y="214909"/>
                </a:lnTo>
                <a:lnTo>
                  <a:pt x="1059091" y="213106"/>
                </a:lnTo>
                <a:lnTo>
                  <a:pt x="1052055" y="207492"/>
                </a:lnTo>
                <a:lnTo>
                  <a:pt x="1047864" y="206209"/>
                </a:lnTo>
                <a:lnTo>
                  <a:pt x="1044092" y="205054"/>
                </a:lnTo>
                <a:lnTo>
                  <a:pt x="1036002" y="205790"/>
                </a:lnTo>
                <a:lnTo>
                  <a:pt x="1032154" y="204990"/>
                </a:lnTo>
                <a:lnTo>
                  <a:pt x="1029588" y="204470"/>
                </a:lnTo>
                <a:lnTo>
                  <a:pt x="1024267" y="203276"/>
                </a:lnTo>
                <a:lnTo>
                  <a:pt x="1022235" y="201612"/>
                </a:lnTo>
                <a:lnTo>
                  <a:pt x="1019606" y="199440"/>
                </a:lnTo>
                <a:lnTo>
                  <a:pt x="1016660" y="192976"/>
                </a:lnTo>
                <a:lnTo>
                  <a:pt x="1015466" y="189763"/>
                </a:lnTo>
                <a:lnTo>
                  <a:pt x="1013955" y="185674"/>
                </a:lnTo>
                <a:lnTo>
                  <a:pt x="1013929" y="176606"/>
                </a:lnTo>
                <a:lnTo>
                  <a:pt x="1012101" y="172618"/>
                </a:lnTo>
                <a:lnTo>
                  <a:pt x="1010158" y="168402"/>
                </a:lnTo>
                <a:lnTo>
                  <a:pt x="1003071" y="161950"/>
                </a:lnTo>
                <a:lnTo>
                  <a:pt x="1000607" y="158000"/>
                </a:lnTo>
                <a:lnTo>
                  <a:pt x="998397" y="154419"/>
                </a:lnTo>
                <a:lnTo>
                  <a:pt x="995997" y="146075"/>
                </a:lnTo>
                <a:lnTo>
                  <a:pt x="993368" y="142773"/>
                </a:lnTo>
                <a:lnTo>
                  <a:pt x="991057" y="139903"/>
                </a:lnTo>
                <a:lnTo>
                  <a:pt x="983716" y="136829"/>
                </a:lnTo>
                <a:lnTo>
                  <a:pt x="981760" y="133731"/>
                </a:lnTo>
                <a:lnTo>
                  <a:pt x="980389" y="131521"/>
                </a:lnTo>
                <a:lnTo>
                  <a:pt x="980909" y="125818"/>
                </a:lnTo>
                <a:lnTo>
                  <a:pt x="978255" y="121297"/>
                </a:lnTo>
                <a:lnTo>
                  <a:pt x="974267" y="116649"/>
                </a:lnTo>
                <a:lnTo>
                  <a:pt x="969200" y="116713"/>
                </a:lnTo>
                <a:lnTo>
                  <a:pt x="966685" y="122440"/>
                </a:lnTo>
                <a:lnTo>
                  <a:pt x="962228" y="123952"/>
                </a:lnTo>
                <a:lnTo>
                  <a:pt x="957326" y="123532"/>
                </a:lnTo>
                <a:lnTo>
                  <a:pt x="952906" y="121246"/>
                </a:lnTo>
                <a:lnTo>
                  <a:pt x="949325" y="116687"/>
                </a:lnTo>
                <a:lnTo>
                  <a:pt x="947775" y="112369"/>
                </a:lnTo>
                <a:lnTo>
                  <a:pt x="948423" y="106540"/>
                </a:lnTo>
                <a:lnTo>
                  <a:pt x="1102309" y="16281"/>
                </a:lnTo>
                <a:lnTo>
                  <a:pt x="1099426" y="16052"/>
                </a:lnTo>
                <a:lnTo>
                  <a:pt x="1096213" y="15481"/>
                </a:lnTo>
                <a:lnTo>
                  <a:pt x="1094295" y="15811"/>
                </a:lnTo>
                <a:lnTo>
                  <a:pt x="1091171" y="16395"/>
                </a:lnTo>
                <a:lnTo>
                  <a:pt x="1085049" y="18580"/>
                </a:lnTo>
                <a:lnTo>
                  <a:pt x="1082344" y="20294"/>
                </a:lnTo>
                <a:lnTo>
                  <a:pt x="1079779" y="21907"/>
                </a:lnTo>
                <a:lnTo>
                  <a:pt x="1076363" y="27406"/>
                </a:lnTo>
                <a:lnTo>
                  <a:pt x="1073632" y="28803"/>
                </a:lnTo>
                <a:lnTo>
                  <a:pt x="1070825" y="30264"/>
                </a:lnTo>
                <a:lnTo>
                  <a:pt x="1064310" y="31203"/>
                </a:lnTo>
                <a:lnTo>
                  <a:pt x="1061135" y="30975"/>
                </a:lnTo>
                <a:lnTo>
                  <a:pt x="1058100" y="30759"/>
                </a:lnTo>
                <a:lnTo>
                  <a:pt x="1052576" y="27609"/>
                </a:lnTo>
                <a:lnTo>
                  <a:pt x="1049553" y="27165"/>
                </a:lnTo>
                <a:lnTo>
                  <a:pt x="1044879" y="26492"/>
                </a:lnTo>
                <a:lnTo>
                  <a:pt x="1035316" y="26758"/>
                </a:lnTo>
                <a:lnTo>
                  <a:pt x="1030693" y="27724"/>
                </a:lnTo>
                <a:lnTo>
                  <a:pt x="1025779" y="28727"/>
                </a:lnTo>
                <a:lnTo>
                  <a:pt x="1016342" y="32537"/>
                </a:lnTo>
                <a:lnTo>
                  <a:pt x="1012037" y="35140"/>
                </a:lnTo>
                <a:lnTo>
                  <a:pt x="1009472" y="36690"/>
                </a:lnTo>
                <a:lnTo>
                  <a:pt x="1005395" y="41173"/>
                </a:lnTo>
                <a:lnTo>
                  <a:pt x="1000518" y="44716"/>
                </a:lnTo>
                <a:lnTo>
                  <a:pt x="995680" y="49187"/>
                </a:lnTo>
                <a:lnTo>
                  <a:pt x="990688" y="49339"/>
                </a:lnTo>
                <a:lnTo>
                  <a:pt x="987310" y="46824"/>
                </a:lnTo>
                <a:lnTo>
                  <a:pt x="984135" y="44450"/>
                </a:lnTo>
                <a:lnTo>
                  <a:pt x="982078" y="40449"/>
                </a:lnTo>
                <a:lnTo>
                  <a:pt x="978408" y="39319"/>
                </a:lnTo>
                <a:lnTo>
                  <a:pt x="974864" y="41478"/>
                </a:lnTo>
                <a:lnTo>
                  <a:pt x="971283" y="41148"/>
                </a:lnTo>
                <a:lnTo>
                  <a:pt x="967866" y="39598"/>
                </a:lnTo>
                <a:lnTo>
                  <a:pt x="964247" y="37134"/>
                </a:lnTo>
                <a:lnTo>
                  <a:pt x="961669" y="32156"/>
                </a:lnTo>
                <a:lnTo>
                  <a:pt x="957351" y="30314"/>
                </a:lnTo>
                <a:lnTo>
                  <a:pt x="952881" y="30835"/>
                </a:lnTo>
                <a:lnTo>
                  <a:pt x="950785" y="31153"/>
                </a:lnTo>
                <a:lnTo>
                  <a:pt x="948194" y="31584"/>
                </a:lnTo>
                <a:lnTo>
                  <a:pt x="943457" y="34404"/>
                </a:lnTo>
                <a:lnTo>
                  <a:pt x="939495" y="34429"/>
                </a:lnTo>
                <a:lnTo>
                  <a:pt x="936917" y="33439"/>
                </a:lnTo>
                <a:lnTo>
                  <a:pt x="933361" y="31457"/>
                </a:lnTo>
                <a:lnTo>
                  <a:pt x="928547" y="28206"/>
                </a:lnTo>
                <a:lnTo>
                  <a:pt x="926541" y="23837"/>
                </a:lnTo>
                <a:lnTo>
                  <a:pt x="928585" y="19100"/>
                </a:lnTo>
                <a:lnTo>
                  <a:pt x="926617" y="16230"/>
                </a:lnTo>
                <a:lnTo>
                  <a:pt x="923544" y="15684"/>
                </a:lnTo>
                <a:lnTo>
                  <a:pt x="922159" y="15405"/>
                </a:lnTo>
                <a:lnTo>
                  <a:pt x="919124" y="14782"/>
                </a:lnTo>
                <a:lnTo>
                  <a:pt x="912876" y="14312"/>
                </a:lnTo>
                <a:lnTo>
                  <a:pt x="909840" y="14859"/>
                </a:lnTo>
                <a:lnTo>
                  <a:pt x="907173" y="15328"/>
                </a:lnTo>
                <a:lnTo>
                  <a:pt x="902525" y="18478"/>
                </a:lnTo>
                <a:lnTo>
                  <a:pt x="899871" y="19024"/>
                </a:lnTo>
                <a:lnTo>
                  <a:pt x="895565" y="19875"/>
                </a:lnTo>
                <a:lnTo>
                  <a:pt x="886612" y="19824"/>
                </a:lnTo>
                <a:lnTo>
                  <a:pt x="882294" y="19024"/>
                </a:lnTo>
                <a:lnTo>
                  <a:pt x="879462" y="18478"/>
                </a:lnTo>
                <a:lnTo>
                  <a:pt x="873760" y="16751"/>
                </a:lnTo>
                <a:lnTo>
                  <a:pt x="869149" y="12700"/>
                </a:lnTo>
                <a:lnTo>
                  <a:pt x="868032" y="5435"/>
                </a:lnTo>
                <a:lnTo>
                  <a:pt x="865441" y="3175"/>
                </a:lnTo>
                <a:lnTo>
                  <a:pt x="865073" y="2882"/>
                </a:lnTo>
                <a:lnTo>
                  <a:pt x="860666" y="0"/>
                </a:lnTo>
                <a:lnTo>
                  <a:pt x="849299" y="444"/>
                </a:lnTo>
                <a:lnTo>
                  <a:pt x="844067" y="1092"/>
                </a:lnTo>
                <a:lnTo>
                  <a:pt x="839228" y="1663"/>
                </a:lnTo>
                <a:lnTo>
                  <a:pt x="830326" y="6172"/>
                </a:lnTo>
                <a:lnTo>
                  <a:pt x="825563" y="7251"/>
                </a:lnTo>
                <a:lnTo>
                  <a:pt x="820585" y="8369"/>
                </a:lnTo>
                <a:lnTo>
                  <a:pt x="810361" y="10325"/>
                </a:lnTo>
                <a:lnTo>
                  <a:pt x="805268" y="9779"/>
                </a:lnTo>
                <a:lnTo>
                  <a:pt x="800684" y="9271"/>
                </a:lnTo>
                <a:lnTo>
                  <a:pt x="792480" y="4000"/>
                </a:lnTo>
                <a:lnTo>
                  <a:pt x="787882" y="3619"/>
                </a:lnTo>
                <a:lnTo>
                  <a:pt x="781659" y="3098"/>
                </a:lnTo>
                <a:lnTo>
                  <a:pt x="769378" y="6756"/>
                </a:lnTo>
                <a:lnTo>
                  <a:pt x="763244" y="7962"/>
                </a:lnTo>
                <a:lnTo>
                  <a:pt x="762225" y="8174"/>
                </a:lnTo>
                <a:lnTo>
                  <a:pt x="749509" y="11327"/>
                </a:lnTo>
                <a:lnTo>
                  <a:pt x="737133" y="13639"/>
                </a:lnTo>
                <a:lnTo>
                  <a:pt x="735850" y="13673"/>
                </a:lnTo>
                <a:lnTo>
                  <a:pt x="722833" y="12393"/>
                </a:lnTo>
                <a:lnTo>
                  <a:pt x="710336" y="10858"/>
                </a:lnTo>
                <a:lnTo>
                  <a:pt x="705256" y="10591"/>
                </a:lnTo>
                <a:lnTo>
                  <a:pt x="695020" y="9918"/>
                </a:lnTo>
                <a:lnTo>
                  <a:pt x="690029" y="10858"/>
                </a:lnTo>
                <a:lnTo>
                  <a:pt x="686676" y="11518"/>
                </a:lnTo>
                <a:lnTo>
                  <a:pt x="680745" y="15557"/>
                </a:lnTo>
                <a:lnTo>
                  <a:pt x="677354" y="15951"/>
                </a:lnTo>
                <a:lnTo>
                  <a:pt x="673874" y="16306"/>
                </a:lnTo>
                <a:lnTo>
                  <a:pt x="667067" y="13843"/>
                </a:lnTo>
                <a:lnTo>
                  <a:pt x="663562" y="13639"/>
                </a:lnTo>
                <a:lnTo>
                  <a:pt x="659688" y="13398"/>
                </a:lnTo>
                <a:lnTo>
                  <a:pt x="651675" y="15684"/>
                </a:lnTo>
                <a:lnTo>
                  <a:pt x="647992" y="14363"/>
                </a:lnTo>
                <a:lnTo>
                  <a:pt x="644931" y="13271"/>
                </a:lnTo>
                <a:lnTo>
                  <a:pt x="641489" y="6426"/>
                </a:lnTo>
                <a:lnTo>
                  <a:pt x="638340" y="5676"/>
                </a:lnTo>
                <a:lnTo>
                  <a:pt x="636320" y="5181"/>
                </a:lnTo>
                <a:lnTo>
                  <a:pt x="632206" y="6946"/>
                </a:lnTo>
                <a:lnTo>
                  <a:pt x="630351" y="7835"/>
                </a:lnTo>
                <a:lnTo>
                  <a:pt x="626795" y="9550"/>
                </a:lnTo>
                <a:lnTo>
                  <a:pt x="621144" y="15430"/>
                </a:lnTo>
                <a:lnTo>
                  <a:pt x="617537" y="17018"/>
                </a:lnTo>
                <a:lnTo>
                  <a:pt x="615469" y="17825"/>
                </a:lnTo>
                <a:lnTo>
                  <a:pt x="602482" y="21016"/>
                </a:lnTo>
                <a:lnTo>
                  <a:pt x="590016" y="22821"/>
                </a:lnTo>
                <a:lnTo>
                  <a:pt x="587617" y="22988"/>
                </a:lnTo>
                <a:lnTo>
                  <a:pt x="574232" y="22956"/>
                </a:lnTo>
                <a:lnTo>
                  <a:pt x="561746" y="22352"/>
                </a:lnTo>
                <a:lnTo>
                  <a:pt x="558939" y="22161"/>
                </a:lnTo>
                <a:lnTo>
                  <a:pt x="553389" y="20789"/>
                </a:lnTo>
                <a:lnTo>
                  <a:pt x="550633" y="21132"/>
                </a:lnTo>
                <a:lnTo>
                  <a:pt x="547928" y="21475"/>
                </a:lnTo>
                <a:lnTo>
                  <a:pt x="543179" y="24663"/>
                </a:lnTo>
                <a:lnTo>
                  <a:pt x="540486" y="25006"/>
                </a:lnTo>
                <a:lnTo>
                  <a:pt x="536486" y="25476"/>
                </a:lnTo>
                <a:lnTo>
                  <a:pt x="528066" y="25006"/>
                </a:lnTo>
                <a:lnTo>
                  <a:pt x="524535" y="23063"/>
                </a:lnTo>
                <a:lnTo>
                  <a:pt x="521360" y="21336"/>
                </a:lnTo>
                <a:lnTo>
                  <a:pt x="518236" y="14122"/>
                </a:lnTo>
                <a:lnTo>
                  <a:pt x="515366" y="11950"/>
                </a:lnTo>
                <a:lnTo>
                  <a:pt x="513041" y="10223"/>
                </a:lnTo>
                <a:lnTo>
                  <a:pt x="507542" y="7988"/>
                </a:lnTo>
                <a:lnTo>
                  <a:pt x="504710" y="7353"/>
                </a:lnTo>
                <a:lnTo>
                  <a:pt x="501891" y="6756"/>
                </a:lnTo>
                <a:lnTo>
                  <a:pt x="495985" y="6692"/>
                </a:lnTo>
                <a:lnTo>
                  <a:pt x="493141" y="7112"/>
                </a:lnTo>
                <a:lnTo>
                  <a:pt x="491058" y="7442"/>
                </a:lnTo>
                <a:lnTo>
                  <a:pt x="486625" y="8293"/>
                </a:lnTo>
                <a:lnTo>
                  <a:pt x="483069" y="11899"/>
                </a:lnTo>
                <a:lnTo>
                  <a:pt x="482003" y="18199"/>
                </a:lnTo>
                <a:lnTo>
                  <a:pt x="481533" y="21132"/>
                </a:lnTo>
                <a:lnTo>
                  <a:pt x="481203" y="23215"/>
                </a:lnTo>
                <a:lnTo>
                  <a:pt x="480631" y="27660"/>
                </a:lnTo>
                <a:lnTo>
                  <a:pt x="482295" y="31280"/>
                </a:lnTo>
                <a:lnTo>
                  <a:pt x="486105" y="32867"/>
                </a:lnTo>
                <a:lnTo>
                  <a:pt x="488251" y="36271"/>
                </a:lnTo>
                <a:lnTo>
                  <a:pt x="489699" y="40690"/>
                </a:lnTo>
                <a:lnTo>
                  <a:pt x="489369" y="44221"/>
                </a:lnTo>
                <a:lnTo>
                  <a:pt x="488276" y="47104"/>
                </a:lnTo>
                <a:lnTo>
                  <a:pt x="485267" y="48602"/>
                </a:lnTo>
                <a:lnTo>
                  <a:pt x="480872" y="47256"/>
                </a:lnTo>
                <a:lnTo>
                  <a:pt x="477126" y="45148"/>
                </a:lnTo>
                <a:lnTo>
                  <a:pt x="474484" y="41275"/>
                </a:lnTo>
                <a:lnTo>
                  <a:pt x="471627" y="37706"/>
                </a:lnTo>
                <a:lnTo>
                  <a:pt x="469988" y="32524"/>
                </a:lnTo>
                <a:lnTo>
                  <a:pt x="467766" y="32004"/>
                </a:lnTo>
                <a:lnTo>
                  <a:pt x="465150" y="31407"/>
                </a:lnTo>
                <a:lnTo>
                  <a:pt x="460895" y="36271"/>
                </a:lnTo>
                <a:lnTo>
                  <a:pt x="458330" y="37084"/>
                </a:lnTo>
                <a:lnTo>
                  <a:pt x="456768" y="37579"/>
                </a:lnTo>
                <a:lnTo>
                  <a:pt x="453453" y="37947"/>
                </a:lnTo>
                <a:lnTo>
                  <a:pt x="449427" y="37604"/>
                </a:lnTo>
                <a:lnTo>
                  <a:pt x="445020" y="35267"/>
                </a:lnTo>
                <a:lnTo>
                  <a:pt x="442633" y="35140"/>
                </a:lnTo>
                <a:lnTo>
                  <a:pt x="439801" y="35026"/>
                </a:lnTo>
                <a:lnTo>
                  <a:pt x="434149" y="36271"/>
                </a:lnTo>
                <a:lnTo>
                  <a:pt x="431507" y="37312"/>
                </a:lnTo>
                <a:lnTo>
                  <a:pt x="428523" y="38506"/>
                </a:lnTo>
                <a:lnTo>
                  <a:pt x="422998" y="41922"/>
                </a:lnTo>
                <a:lnTo>
                  <a:pt x="418566" y="45974"/>
                </a:lnTo>
                <a:lnTo>
                  <a:pt x="415874" y="51054"/>
                </a:lnTo>
                <a:lnTo>
                  <a:pt x="411848" y="55016"/>
                </a:lnTo>
                <a:lnTo>
                  <a:pt x="407416" y="58915"/>
                </a:lnTo>
                <a:lnTo>
                  <a:pt x="404685" y="59804"/>
                </a:lnTo>
                <a:lnTo>
                  <a:pt x="401701" y="60769"/>
                </a:lnTo>
                <a:lnTo>
                  <a:pt x="395287" y="59651"/>
                </a:lnTo>
                <a:lnTo>
                  <a:pt x="392125" y="59804"/>
                </a:lnTo>
                <a:lnTo>
                  <a:pt x="388975" y="59956"/>
                </a:lnTo>
                <a:lnTo>
                  <a:pt x="382422" y="59677"/>
                </a:lnTo>
                <a:lnTo>
                  <a:pt x="379577" y="60998"/>
                </a:lnTo>
                <a:lnTo>
                  <a:pt x="377418" y="61988"/>
                </a:lnTo>
                <a:lnTo>
                  <a:pt x="374103" y="65557"/>
                </a:lnTo>
                <a:lnTo>
                  <a:pt x="371513" y="69481"/>
                </a:lnTo>
                <a:lnTo>
                  <a:pt x="370928" y="74434"/>
                </a:lnTo>
                <a:lnTo>
                  <a:pt x="367512" y="78511"/>
                </a:lnTo>
                <a:lnTo>
                  <a:pt x="362064" y="81457"/>
                </a:lnTo>
                <a:lnTo>
                  <a:pt x="359295" y="82499"/>
                </a:lnTo>
                <a:lnTo>
                  <a:pt x="356069" y="83693"/>
                </a:lnTo>
                <a:lnTo>
                  <a:pt x="349148" y="84404"/>
                </a:lnTo>
                <a:lnTo>
                  <a:pt x="345744" y="84683"/>
                </a:lnTo>
                <a:lnTo>
                  <a:pt x="341210" y="85039"/>
                </a:lnTo>
                <a:lnTo>
                  <a:pt x="332143" y="84378"/>
                </a:lnTo>
                <a:lnTo>
                  <a:pt x="327609" y="84683"/>
                </a:lnTo>
                <a:lnTo>
                  <a:pt x="324840" y="84861"/>
                </a:lnTo>
                <a:lnTo>
                  <a:pt x="318833" y="84569"/>
                </a:lnTo>
                <a:lnTo>
                  <a:pt x="314299" y="87591"/>
                </a:lnTo>
                <a:lnTo>
                  <a:pt x="312381" y="92951"/>
                </a:lnTo>
                <a:lnTo>
                  <a:pt x="311188" y="95300"/>
                </a:lnTo>
                <a:lnTo>
                  <a:pt x="309651" y="98348"/>
                </a:lnTo>
                <a:lnTo>
                  <a:pt x="308533" y="105727"/>
                </a:lnTo>
                <a:lnTo>
                  <a:pt x="305879" y="107861"/>
                </a:lnTo>
                <a:lnTo>
                  <a:pt x="303326" y="109931"/>
                </a:lnTo>
                <a:lnTo>
                  <a:pt x="296214" y="111099"/>
                </a:lnTo>
                <a:lnTo>
                  <a:pt x="293052" y="110286"/>
                </a:lnTo>
                <a:lnTo>
                  <a:pt x="290868" y="109715"/>
                </a:lnTo>
                <a:lnTo>
                  <a:pt x="287451" y="106286"/>
                </a:lnTo>
                <a:lnTo>
                  <a:pt x="284302" y="102222"/>
                </a:lnTo>
                <a:lnTo>
                  <a:pt x="283730" y="95478"/>
                </a:lnTo>
                <a:lnTo>
                  <a:pt x="281228" y="94094"/>
                </a:lnTo>
                <a:lnTo>
                  <a:pt x="278155" y="92379"/>
                </a:lnTo>
                <a:lnTo>
                  <a:pt x="270459" y="94399"/>
                </a:lnTo>
                <a:lnTo>
                  <a:pt x="267220" y="95796"/>
                </a:lnTo>
                <a:lnTo>
                  <a:pt x="263194" y="97510"/>
                </a:lnTo>
                <a:lnTo>
                  <a:pt x="257378" y="104533"/>
                </a:lnTo>
                <a:lnTo>
                  <a:pt x="253695" y="106908"/>
                </a:lnTo>
                <a:lnTo>
                  <a:pt x="249872" y="109359"/>
                </a:lnTo>
                <a:lnTo>
                  <a:pt x="240766" y="111874"/>
                </a:lnTo>
                <a:lnTo>
                  <a:pt x="237375" y="114871"/>
                </a:lnTo>
                <a:lnTo>
                  <a:pt x="233400" y="118389"/>
                </a:lnTo>
                <a:lnTo>
                  <a:pt x="227304" y="127546"/>
                </a:lnTo>
                <a:lnTo>
                  <a:pt x="225780" y="132638"/>
                </a:lnTo>
                <a:lnTo>
                  <a:pt x="224764" y="136029"/>
                </a:lnTo>
                <a:lnTo>
                  <a:pt x="227622" y="143764"/>
                </a:lnTo>
                <a:lnTo>
                  <a:pt x="225780" y="146773"/>
                </a:lnTo>
                <a:lnTo>
                  <a:pt x="223431" y="150558"/>
                </a:lnTo>
                <a:lnTo>
                  <a:pt x="213486" y="152184"/>
                </a:lnTo>
                <a:lnTo>
                  <a:pt x="209842" y="154736"/>
                </a:lnTo>
                <a:lnTo>
                  <a:pt x="207911" y="156121"/>
                </a:lnTo>
                <a:lnTo>
                  <a:pt x="205143" y="160388"/>
                </a:lnTo>
                <a:lnTo>
                  <a:pt x="202958" y="161277"/>
                </a:lnTo>
                <a:lnTo>
                  <a:pt x="199834" y="162496"/>
                </a:lnTo>
                <a:lnTo>
                  <a:pt x="192709" y="160197"/>
                </a:lnTo>
                <a:lnTo>
                  <a:pt x="189534" y="161277"/>
                </a:lnTo>
                <a:lnTo>
                  <a:pt x="186309" y="162356"/>
                </a:lnTo>
                <a:lnTo>
                  <a:pt x="181902" y="168490"/>
                </a:lnTo>
                <a:lnTo>
                  <a:pt x="178676" y="169595"/>
                </a:lnTo>
                <a:lnTo>
                  <a:pt x="176593" y="170294"/>
                </a:lnTo>
                <a:lnTo>
                  <a:pt x="172135" y="169595"/>
                </a:lnTo>
                <a:lnTo>
                  <a:pt x="153936" y="169595"/>
                </a:lnTo>
                <a:lnTo>
                  <a:pt x="143344" y="167982"/>
                </a:lnTo>
                <a:lnTo>
                  <a:pt x="138442" y="169595"/>
                </a:lnTo>
                <a:lnTo>
                  <a:pt x="135547" y="170561"/>
                </a:lnTo>
                <a:lnTo>
                  <a:pt x="130543" y="174485"/>
                </a:lnTo>
                <a:lnTo>
                  <a:pt x="127101" y="178777"/>
                </a:lnTo>
                <a:lnTo>
                  <a:pt x="126746" y="184556"/>
                </a:lnTo>
                <a:lnTo>
                  <a:pt x="124675" y="185915"/>
                </a:lnTo>
                <a:lnTo>
                  <a:pt x="121640" y="187896"/>
                </a:lnTo>
                <a:lnTo>
                  <a:pt x="113728" y="186639"/>
                </a:lnTo>
                <a:lnTo>
                  <a:pt x="110159" y="185915"/>
                </a:lnTo>
                <a:lnTo>
                  <a:pt x="108140" y="185496"/>
                </a:lnTo>
                <a:lnTo>
                  <a:pt x="104622" y="182613"/>
                </a:lnTo>
                <a:lnTo>
                  <a:pt x="100647" y="182689"/>
                </a:lnTo>
                <a:lnTo>
                  <a:pt x="97459" y="185267"/>
                </a:lnTo>
                <a:lnTo>
                  <a:pt x="95669" y="185915"/>
                </a:lnTo>
                <a:lnTo>
                  <a:pt x="92862" y="186931"/>
                </a:lnTo>
                <a:lnTo>
                  <a:pt x="87045" y="189255"/>
                </a:lnTo>
                <a:lnTo>
                  <a:pt x="84086" y="188798"/>
                </a:lnTo>
                <a:lnTo>
                  <a:pt x="80746" y="188315"/>
                </a:lnTo>
                <a:lnTo>
                  <a:pt x="75641" y="183108"/>
                </a:lnTo>
                <a:lnTo>
                  <a:pt x="72478" y="181914"/>
                </a:lnTo>
                <a:lnTo>
                  <a:pt x="68770" y="180530"/>
                </a:lnTo>
                <a:lnTo>
                  <a:pt x="60845" y="179387"/>
                </a:lnTo>
                <a:lnTo>
                  <a:pt x="56896" y="179019"/>
                </a:lnTo>
                <a:lnTo>
                  <a:pt x="53543" y="178727"/>
                </a:lnTo>
                <a:lnTo>
                  <a:pt x="46672" y="180060"/>
                </a:lnTo>
                <a:lnTo>
                  <a:pt x="43484" y="179019"/>
                </a:lnTo>
                <a:lnTo>
                  <a:pt x="41579" y="178422"/>
                </a:lnTo>
                <a:lnTo>
                  <a:pt x="38938" y="174726"/>
                </a:lnTo>
                <a:lnTo>
                  <a:pt x="36969" y="174307"/>
                </a:lnTo>
                <a:lnTo>
                  <a:pt x="33324" y="173558"/>
                </a:lnTo>
                <a:lnTo>
                  <a:pt x="26187" y="177711"/>
                </a:lnTo>
                <a:lnTo>
                  <a:pt x="22466" y="177571"/>
                </a:lnTo>
                <a:lnTo>
                  <a:pt x="20294" y="177495"/>
                </a:lnTo>
                <a:lnTo>
                  <a:pt x="16014" y="176110"/>
                </a:lnTo>
                <a:lnTo>
                  <a:pt x="12954" y="174371"/>
                </a:lnTo>
                <a:lnTo>
                  <a:pt x="11468" y="171602"/>
                </a:lnTo>
                <a:lnTo>
                  <a:pt x="8140" y="171132"/>
                </a:lnTo>
                <a:lnTo>
                  <a:pt x="4229" y="173507"/>
                </a:lnTo>
                <a:lnTo>
                  <a:pt x="1397" y="176758"/>
                </a:lnTo>
                <a:lnTo>
                  <a:pt x="0" y="183730"/>
                </a:lnTo>
                <a:lnTo>
                  <a:pt x="0" y="452297"/>
                </a:lnTo>
                <a:lnTo>
                  <a:pt x="1130" y="466382"/>
                </a:lnTo>
                <a:lnTo>
                  <a:pt x="3987" y="469874"/>
                </a:lnTo>
                <a:lnTo>
                  <a:pt x="6032" y="472363"/>
                </a:lnTo>
                <a:lnTo>
                  <a:pt x="13728" y="472630"/>
                </a:lnTo>
                <a:lnTo>
                  <a:pt x="17602" y="477367"/>
                </a:lnTo>
                <a:lnTo>
                  <a:pt x="16598" y="484162"/>
                </a:lnTo>
                <a:lnTo>
                  <a:pt x="20066" y="488975"/>
                </a:lnTo>
                <a:lnTo>
                  <a:pt x="26530" y="490537"/>
                </a:lnTo>
                <a:lnTo>
                  <a:pt x="30797" y="494931"/>
                </a:lnTo>
                <a:lnTo>
                  <a:pt x="32384" y="501561"/>
                </a:lnTo>
                <a:lnTo>
                  <a:pt x="36880" y="505320"/>
                </a:lnTo>
                <a:lnTo>
                  <a:pt x="42887" y="505599"/>
                </a:lnTo>
                <a:lnTo>
                  <a:pt x="45110" y="507187"/>
                </a:lnTo>
                <a:lnTo>
                  <a:pt x="48196" y="509358"/>
                </a:lnTo>
                <a:lnTo>
                  <a:pt x="52793" y="515620"/>
                </a:lnTo>
                <a:lnTo>
                  <a:pt x="54546" y="518972"/>
                </a:lnTo>
                <a:lnTo>
                  <a:pt x="55905" y="521614"/>
                </a:lnTo>
                <a:lnTo>
                  <a:pt x="56603" y="527672"/>
                </a:lnTo>
                <a:lnTo>
                  <a:pt x="57797" y="530377"/>
                </a:lnTo>
                <a:lnTo>
                  <a:pt x="59118" y="533374"/>
                </a:lnTo>
                <a:lnTo>
                  <a:pt x="63169" y="538568"/>
                </a:lnTo>
                <a:lnTo>
                  <a:pt x="64681" y="541439"/>
                </a:lnTo>
                <a:lnTo>
                  <a:pt x="66319" y="544512"/>
                </a:lnTo>
                <a:lnTo>
                  <a:pt x="69697" y="550710"/>
                </a:lnTo>
                <a:lnTo>
                  <a:pt x="70307" y="554113"/>
                </a:lnTo>
                <a:lnTo>
                  <a:pt x="70739" y="556628"/>
                </a:lnTo>
                <a:lnTo>
                  <a:pt x="69278" y="561746"/>
                </a:lnTo>
                <a:lnTo>
                  <a:pt x="69583" y="564261"/>
                </a:lnTo>
                <a:lnTo>
                  <a:pt x="70002" y="567804"/>
                </a:lnTo>
                <a:lnTo>
                  <a:pt x="71932" y="574903"/>
                </a:lnTo>
                <a:lnTo>
                  <a:pt x="73926" y="577850"/>
                </a:lnTo>
                <a:lnTo>
                  <a:pt x="77152" y="582625"/>
                </a:lnTo>
                <a:lnTo>
                  <a:pt x="87414" y="588670"/>
                </a:lnTo>
                <a:lnTo>
                  <a:pt x="91681" y="592543"/>
                </a:lnTo>
                <a:lnTo>
                  <a:pt x="95885" y="596341"/>
                </a:lnTo>
                <a:lnTo>
                  <a:pt x="103111" y="605320"/>
                </a:lnTo>
                <a:lnTo>
                  <a:pt x="107810" y="608482"/>
                </a:lnTo>
                <a:lnTo>
                  <a:pt x="111086" y="610679"/>
                </a:lnTo>
                <a:lnTo>
                  <a:pt x="119214" y="612190"/>
                </a:lnTo>
                <a:lnTo>
                  <a:pt x="122313" y="614641"/>
                </a:lnTo>
                <a:lnTo>
                  <a:pt x="124968" y="616737"/>
                </a:lnTo>
                <a:lnTo>
                  <a:pt x="127952" y="623074"/>
                </a:lnTo>
                <a:lnTo>
                  <a:pt x="132511" y="627849"/>
                </a:lnTo>
                <a:lnTo>
                  <a:pt x="137325" y="632333"/>
                </a:lnTo>
                <a:lnTo>
                  <a:pt x="140258" y="633666"/>
                </a:lnTo>
                <a:lnTo>
                  <a:pt x="141960" y="634453"/>
                </a:lnTo>
                <a:lnTo>
                  <a:pt x="146024" y="634060"/>
                </a:lnTo>
                <a:lnTo>
                  <a:pt x="149948" y="636155"/>
                </a:lnTo>
                <a:lnTo>
                  <a:pt x="153377" y="640194"/>
                </a:lnTo>
                <a:lnTo>
                  <a:pt x="154749" y="642366"/>
                </a:lnTo>
                <a:lnTo>
                  <a:pt x="156705" y="645464"/>
                </a:lnTo>
                <a:lnTo>
                  <a:pt x="157594" y="653211"/>
                </a:lnTo>
                <a:lnTo>
                  <a:pt x="160007" y="655955"/>
                </a:lnTo>
                <a:lnTo>
                  <a:pt x="162496" y="658787"/>
                </a:lnTo>
                <a:lnTo>
                  <a:pt x="169646" y="662063"/>
                </a:lnTo>
                <a:lnTo>
                  <a:pt x="173240" y="663219"/>
                </a:lnTo>
                <a:lnTo>
                  <a:pt x="176149" y="664133"/>
                </a:lnTo>
                <a:lnTo>
                  <a:pt x="182397" y="663930"/>
                </a:lnTo>
                <a:lnTo>
                  <a:pt x="185381" y="664654"/>
                </a:lnTo>
                <a:lnTo>
                  <a:pt x="188429" y="665416"/>
                </a:lnTo>
                <a:lnTo>
                  <a:pt x="194005" y="669340"/>
                </a:lnTo>
                <a:lnTo>
                  <a:pt x="197154" y="669188"/>
                </a:lnTo>
                <a:lnTo>
                  <a:pt x="200253" y="669036"/>
                </a:lnTo>
                <a:lnTo>
                  <a:pt x="205473" y="665048"/>
                </a:lnTo>
                <a:lnTo>
                  <a:pt x="208203" y="663562"/>
                </a:lnTo>
                <a:lnTo>
                  <a:pt x="210565" y="662279"/>
                </a:lnTo>
                <a:lnTo>
                  <a:pt x="216484" y="660641"/>
                </a:lnTo>
                <a:lnTo>
                  <a:pt x="218274" y="655955"/>
                </a:lnTo>
                <a:lnTo>
                  <a:pt x="213486" y="651332"/>
                </a:lnTo>
                <a:lnTo>
                  <a:pt x="215849" y="646709"/>
                </a:lnTo>
                <a:lnTo>
                  <a:pt x="222885" y="647128"/>
                </a:lnTo>
                <a:lnTo>
                  <a:pt x="227901" y="644499"/>
                </a:lnTo>
                <a:lnTo>
                  <a:pt x="232435" y="641045"/>
                </a:lnTo>
                <a:lnTo>
                  <a:pt x="235673" y="637349"/>
                </a:lnTo>
                <a:lnTo>
                  <a:pt x="236677" y="632764"/>
                </a:lnTo>
                <a:lnTo>
                  <a:pt x="240842" y="630212"/>
                </a:lnTo>
                <a:lnTo>
                  <a:pt x="247142" y="632333"/>
                </a:lnTo>
                <a:lnTo>
                  <a:pt x="249707" y="631139"/>
                </a:lnTo>
                <a:lnTo>
                  <a:pt x="252298" y="629920"/>
                </a:lnTo>
                <a:lnTo>
                  <a:pt x="256425" y="625309"/>
                </a:lnTo>
                <a:lnTo>
                  <a:pt x="257492" y="622630"/>
                </a:lnTo>
                <a:lnTo>
                  <a:pt x="258483" y="620128"/>
                </a:lnTo>
                <a:lnTo>
                  <a:pt x="257936" y="614578"/>
                </a:lnTo>
                <a:lnTo>
                  <a:pt x="257695" y="611924"/>
                </a:lnTo>
                <a:lnTo>
                  <a:pt x="257403" y="609066"/>
                </a:lnTo>
                <a:lnTo>
                  <a:pt x="254711" y="603491"/>
                </a:lnTo>
                <a:lnTo>
                  <a:pt x="255320" y="600697"/>
                </a:lnTo>
                <a:lnTo>
                  <a:pt x="256006" y="597496"/>
                </a:lnTo>
                <a:lnTo>
                  <a:pt x="261480" y="593026"/>
                </a:lnTo>
                <a:lnTo>
                  <a:pt x="263118" y="590194"/>
                </a:lnTo>
                <a:lnTo>
                  <a:pt x="264655" y="587451"/>
                </a:lnTo>
                <a:lnTo>
                  <a:pt x="266065" y="581063"/>
                </a:lnTo>
                <a:lnTo>
                  <a:pt x="268008" y="578586"/>
                </a:lnTo>
                <a:lnTo>
                  <a:pt x="270014" y="575983"/>
                </a:lnTo>
                <a:lnTo>
                  <a:pt x="275386" y="571677"/>
                </a:lnTo>
                <a:lnTo>
                  <a:pt x="278498" y="570611"/>
                </a:lnTo>
                <a:lnTo>
                  <a:pt x="280314" y="570014"/>
                </a:lnTo>
                <a:lnTo>
                  <a:pt x="284492" y="569645"/>
                </a:lnTo>
                <a:lnTo>
                  <a:pt x="287642" y="571500"/>
                </a:lnTo>
                <a:lnTo>
                  <a:pt x="289255" y="575043"/>
                </a:lnTo>
                <a:lnTo>
                  <a:pt x="289560" y="576770"/>
                </a:lnTo>
                <a:lnTo>
                  <a:pt x="290029" y="579386"/>
                </a:lnTo>
                <a:lnTo>
                  <a:pt x="286499" y="585038"/>
                </a:lnTo>
                <a:lnTo>
                  <a:pt x="288988" y="588949"/>
                </a:lnTo>
                <a:lnTo>
                  <a:pt x="293585" y="589775"/>
                </a:lnTo>
                <a:lnTo>
                  <a:pt x="298043" y="589038"/>
                </a:lnTo>
                <a:lnTo>
                  <a:pt x="302755" y="585939"/>
                </a:lnTo>
                <a:lnTo>
                  <a:pt x="304939" y="581545"/>
                </a:lnTo>
                <a:lnTo>
                  <a:pt x="302514" y="576376"/>
                </a:lnTo>
                <a:lnTo>
                  <a:pt x="304292" y="572566"/>
                </a:lnTo>
                <a:lnTo>
                  <a:pt x="307492" y="570014"/>
                </a:lnTo>
                <a:lnTo>
                  <a:pt x="309321" y="569722"/>
                </a:lnTo>
                <a:lnTo>
                  <a:pt x="312102" y="569252"/>
                </a:lnTo>
                <a:lnTo>
                  <a:pt x="317538" y="572122"/>
                </a:lnTo>
                <a:lnTo>
                  <a:pt x="321830" y="574548"/>
                </a:lnTo>
                <a:lnTo>
                  <a:pt x="324675" y="577799"/>
                </a:lnTo>
                <a:lnTo>
                  <a:pt x="326517" y="578777"/>
                </a:lnTo>
                <a:lnTo>
                  <a:pt x="329247" y="580174"/>
                </a:lnTo>
                <a:lnTo>
                  <a:pt x="335648" y="580529"/>
                </a:lnTo>
                <a:lnTo>
                  <a:pt x="338315" y="582028"/>
                </a:lnTo>
                <a:lnTo>
                  <a:pt x="341122" y="583577"/>
                </a:lnTo>
                <a:lnTo>
                  <a:pt x="345338" y="588606"/>
                </a:lnTo>
                <a:lnTo>
                  <a:pt x="347726" y="590727"/>
                </a:lnTo>
                <a:lnTo>
                  <a:pt x="351358" y="593928"/>
                </a:lnTo>
                <a:lnTo>
                  <a:pt x="358228" y="600837"/>
                </a:lnTo>
                <a:lnTo>
                  <a:pt x="362419" y="603224"/>
                </a:lnTo>
                <a:lnTo>
                  <a:pt x="365950" y="605243"/>
                </a:lnTo>
                <a:lnTo>
                  <a:pt x="374078" y="606894"/>
                </a:lnTo>
                <a:lnTo>
                  <a:pt x="377825" y="608482"/>
                </a:lnTo>
                <a:lnTo>
                  <a:pt x="381660" y="610108"/>
                </a:lnTo>
                <a:lnTo>
                  <a:pt x="388912" y="614311"/>
                </a:lnTo>
                <a:lnTo>
                  <a:pt x="392671" y="616102"/>
                </a:lnTo>
                <a:lnTo>
                  <a:pt x="395757" y="617550"/>
                </a:lnTo>
                <a:lnTo>
                  <a:pt x="402628" y="619290"/>
                </a:lnTo>
                <a:lnTo>
                  <a:pt x="407555" y="623620"/>
                </a:lnTo>
                <a:lnTo>
                  <a:pt x="410044" y="629704"/>
                </a:lnTo>
                <a:lnTo>
                  <a:pt x="411695" y="632396"/>
                </a:lnTo>
                <a:lnTo>
                  <a:pt x="413562" y="635419"/>
                </a:lnTo>
                <a:lnTo>
                  <a:pt x="417741" y="641197"/>
                </a:lnTo>
                <a:lnTo>
                  <a:pt x="419315" y="644372"/>
                </a:lnTo>
                <a:lnTo>
                  <a:pt x="420370" y="646493"/>
                </a:lnTo>
                <a:lnTo>
                  <a:pt x="422173" y="650900"/>
                </a:lnTo>
                <a:lnTo>
                  <a:pt x="422579" y="653237"/>
                </a:lnTo>
                <a:lnTo>
                  <a:pt x="423024" y="655878"/>
                </a:lnTo>
                <a:lnTo>
                  <a:pt x="420954" y="661670"/>
                </a:lnTo>
                <a:lnTo>
                  <a:pt x="423062" y="664984"/>
                </a:lnTo>
                <a:lnTo>
                  <a:pt x="425729" y="666242"/>
                </a:lnTo>
                <a:lnTo>
                  <a:pt x="428472" y="665505"/>
                </a:lnTo>
                <a:lnTo>
                  <a:pt x="429183" y="661136"/>
                </a:lnTo>
                <a:lnTo>
                  <a:pt x="432384" y="660158"/>
                </a:lnTo>
                <a:lnTo>
                  <a:pt x="436308" y="661581"/>
                </a:lnTo>
                <a:lnTo>
                  <a:pt x="438073" y="664286"/>
                </a:lnTo>
                <a:lnTo>
                  <a:pt x="437083" y="667512"/>
                </a:lnTo>
                <a:lnTo>
                  <a:pt x="436626" y="670979"/>
                </a:lnTo>
                <a:lnTo>
                  <a:pt x="434949" y="674852"/>
                </a:lnTo>
                <a:lnTo>
                  <a:pt x="435635" y="679094"/>
                </a:lnTo>
                <a:lnTo>
                  <a:pt x="437667" y="684479"/>
                </a:lnTo>
                <a:lnTo>
                  <a:pt x="441617" y="684974"/>
                </a:lnTo>
                <a:lnTo>
                  <a:pt x="443052" y="680466"/>
                </a:lnTo>
                <a:lnTo>
                  <a:pt x="446976" y="679475"/>
                </a:lnTo>
                <a:lnTo>
                  <a:pt x="452259" y="680935"/>
                </a:lnTo>
                <a:lnTo>
                  <a:pt x="455206" y="684618"/>
                </a:lnTo>
                <a:lnTo>
                  <a:pt x="454964" y="689902"/>
                </a:lnTo>
                <a:lnTo>
                  <a:pt x="454037" y="694093"/>
                </a:lnTo>
                <a:lnTo>
                  <a:pt x="450938" y="697014"/>
                </a:lnTo>
                <a:lnTo>
                  <a:pt x="450303" y="701433"/>
                </a:lnTo>
                <a:lnTo>
                  <a:pt x="451383" y="706882"/>
                </a:lnTo>
                <a:lnTo>
                  <a:pt x="454787" y="711047"/>
                </a:lnTo>
                <a:lnTo>
                  <a:pt x="460438" y="712990"/>
                </a:lnTo>
                <a:lnTo>
                  <a:pt x="463169" y="713574"/>
                </a:lnTo>
                <a:lnTo>
                  <a:pt x="465607" y="714121"/>
                </a:lnTo>
                <a:lnTo>
                  <a:pt x="471030" y="712216"/>
                </a:lnTo>
                <a:lnTo>
                  <a:pt x="475132" y="714883"/>
                </a:lnTo>
                <a:lnTo>
                  <a:pt x="476504" y="719937"/>
                </a:lnTo>
                <a:lnTo>
                  <a:pt x="477291" y="724154"/>
                </a:lnTo>
                <a:lnTo>
                  <a:pt x="476338" y="728002"/>
                </a:lnTo>
                <a:lnTo>
                  <a:pt x="476808" y="731913"/>
                </a:lnTo>
                <a:lnTo>
                  <a:pt x="477494" y="736257"/>
                </a:lnTo>
                <a:lnTo>
                  <a:pt x="480136" y="738911"/>
                </a:lnTo>
                <a:lnTo>
                  <a:pt x="483933" y="740473"/>
                </a:lnTo>
                <a:lnTo>
                  <a:pt x="487222" y="738746"/>
                </a:lnTo>
                <a:lnTo>
                  <a:pt x="486676" y="733590"/>
                </a:lnTo>
                <a:lnTo>
                  <a:pt x="489673" y="730110"/>
                </a:lnTo>
                <a:lnTo>
                  <a:pt x="494703" y="727976"/>
                </a:lnTo>
                <a:lnTo>
                  <a:pt x="499160" y="726897"/>
                </a:lnTo>
                <a:lnTo>
                  <a:pt x="503250" y="726973"/>
                </a:lnTo>
                <a:lnTo>
                  <a:pt x="505193" y="727354"/>
                </a:lnTo>
                <a:lnTo>
                  <a:pt x="508088" y="727900"/>
                </a:lnTo>
                <a:lnTo>
                  <a:pt x="513524" y="730275"/>
                </a:lnTo>
                <a:lnTo>
                  <a:pt x="516077" y="731710"/>
                </a:lnTo>
                <a:lnTo>
                  <a:pt x="519518" y="733640"/>
                </a:lnTo>
                <a:lnTo>
                  <a:pt x="526567" y="737857"/>
                </a:lnTo>
                <a:lnTo>
                  <a:pt x="528751" y="741121"/>
                </a:lnTo>
                <a:lnTo>
                  <a:pt x="530212" y="743318"/>
                </a:lnTo>
                <a:lnTo>
                  <a:pt x="529424" y="749452"/>
                </a:lnTo>
                <a:lnTo>
                  <a:pt x="532726" y="752690"/>
                </a:lnTo>
                <a:lnTo>
                  <a:pt x="535774" y="753021"/>
                </a:lnTo>
                <a:lnTo>
                  <a:pt x="538911" y="753275"/>
                </a:lnTo>
                <a:lnTo>
                  <a:pt x="626846" y="676249"/>
                </a:lnTo>
                <a:lnTo>
                  <a:pt x="627811" y="667397"/>
                </a:lnTo>
                <a:lnTo>
                  <a:pt x="627938" y="664413"/>
                </a:lnTo>
                <a:lnTo>
                  <a:pt x="628040" y="662025"/>
                </a:lnTo>
                <a:lnTo>
                  <a:pt x="626833" y="656983"/>
                </a:lnTo>
                <a:lnTo>
                  <a:pt x="629043" y="652754"/>
                </a:lnTo>
                <a:lnTo>
                  <a:pt x="633971" y="650976"/>
                </a:lnTo>
                <a:lnTo>
                  <a:pt x="637717" y="647827"/>
                </a:lnTo>
                <a:lnTo>
                  <a:pt x="640651" y="643420"/>
                </a:lnTo>
                <a:lnTo>
                  <a:pt x="642924" y="642302"/>
                </a:lnTo>
                <a:lnTo>
                  <a:pt x="645553" y="641019"/>
                </a:lnTo>
                <a:lnTo>
                  <a:pt x="651687" y="639978"/>
                </a:lnTo>
                <a:lnTo>
                  <a:pt x="654507" y="640740"/>
                </a:lnTo>
                <a:lnTo>
                  <a:pt x="656018" y="641159"/>
                </a:lnTo>
                <a:lnTo>
                  <a:pt x="657987" y="644105"/>
                </a:lnTo>
                <a:lnTo>
                  <a:pt x="661860" y="645439"/>
                </a:lnTo>
                <a:lnTo>
                  <a:pt x="667410" y="645833"/>
                </a:lnTo>
                <a:lnTo>
                  <a:pt x="669620" y="644601"/>
                </a:lnTo>
                <a:lnTo>
                  <a:pt x="672744" y="642848"/>
                </a:lnTo>
                <a:lnTo>
                  <a:pt x="675005" y="635292"/>
                </a:lnTo>
                <a:lnTo>
                  <a:pt x="677113" y="632396"/>
                </a:lnTo>
                <a:lnTo>
                  <a:pt x="678675" y="630250"/>
                </a:lnTo>
                <a:lnTo>
                  <a:pt x="681888" y="625919"/>
                </a:lnTo>
                <a:lnTo>
                  <a:pt x="686041" y="622731"/>
                </a:lnTo>
                <a:lnTo>
                  <a:pt x="691642" y="621817"/>
                </a:lnTo>
                <a:lnTo>
                  <a:pt x="694982" y="617816"/>
                </a:lnTo>
                <a:lnTo>
                  <a:pt x="696582" y="612267"/>
                </a:lnTo>
                <a:lnTo>
                  <a:pt x="696074" y="609701"/>
                </a:lnTo>
                <a:lnTo>
                  <a:pt x="695782" y="608203"/>
                </a:lnTo>
                <a:lnTo>
                  <a:pt x="692810" y="606298"/>
                </a:lnTo>
                <a:lnTo>
                  <a:pt x="691769" y="603161"/>
                </a:lnTo>
                <a:lnTo>
                  <a:pt x="691476" y="599224"/>
                </a:lnTo>
                <a:lnTo>
                  <a:pt x="693204" y="596557"/>
                </a:lnTo>
                <a:lnTo>
                  <a:pt x="696125" y="595287"/>
                </a:lnTo>
                <a:lnTo>
                  <a:pt x="697522" y="595312"/>
                </a:lnTo>
                <a:lnTo>
                  <a:pt x="700747" y="597344"/>
                </a:lnTo>
                <a:lnTo>
                  <a:pt x="704418" y="598131"/>
                </a:lnTo>
                <a:lnTo>
                  <a:pt x="709574" y="596125"/>
                </a:lnTo>
                <a:lnTo>
                  <a:pt x="713422" y="597585"/>
                </a:lnTo>
                <a:lnTo>
                  <a:pt x="714959" y="601078"/>
                </a:lnTo>
                <a:lnTo>
                  <a:pt x="718680" y="602348"/>
                </a:lnTo>
                <a:lnTo>
                  <a:pt x="724141" y="602132"/>
                </a:lnTo>
                <a:lnTo>
                  <a:pt x="727456" y="598347"/>
                </a:lnTo>
                <a:lnTo>
                  <a:pt x="726389" y="592137"/>
                </a:lnTo>
                <a:lnTo>
                  <a:pt x="725678" y="589508"/>
                </a:lnTo>
                <a:lnTo>
                  <a:pt x="724852" y="586625"/>
                </a:lnTo>
                <a:lnTo>
                  <a:pt x="721233" y="581698"/>
                </a:lnTo>
                <a:lnTo>
                  <a:pt x="719505" y="579259"/>
                </a:lnTo>
                <a:lnTo>
                  <a:pt x="716775" y="575386"/>
                </a:lnTo>
                <a:lnTo>
                  <a:pt x="709129" y="569061"/>
                </a:lnTo>
                <a:lnTo>
                  <a:pt x="707415" y="564629"/>
                </a:lnTo>
                <a:lnTo>
                  <a:pt x="705827" y="560438"/>
                </a:lnTo>
                <a:lnTo>
                  <a:pt x="705434" y="551014"/>
                </a:lnTo>
                <a:lnTo>
                  <a:pt x="706704" y="546696"/>
                </a:lnTo>
                <a:lnTo>
                  <a:pt x="708215" y="541515"/>
                </a:lnTo>
                <a:lnTo>
                  <a:pt x="716572" y="533768"/>
                </a:lnTo>
                <a:lnTo>
                  <a:pt x="719010" y="528929"/>
                </a:lnTo>
                <a:lnTo>
                  <a:pt x="721664" y="523735"/>
                </a:lnTo>
                <a:lnTo>
                  <a:pt x="725347" y="512521"/>
                </a:lnTo>
                <a:lnTo>
                  <a:pt x="726643" y="506818"/>
                </a:lnTo>
                <a:lnTo>
                  <a:pt x="727710" y="501992"/>
                </a:lnTo>
                <a:lnTo>
                  <a:pt x="726236" y="491324"/>
                </a:lnTo>
                <a:lnTo>
                  <a:pt x="728802" y="487070"/>
                </a:lnTo>
                <a:lnTo>
                  <a:pt x="730186" y="484784"/>
                </a:lnTo>
                <a:lnTo>
                  <a:pt x="736117" y="483247"/>
                </a:lnTo>
                <a:lnTo>
                  <a:pt x="739394" y="478777"/>
                </a:lnTo>
                <a:lnTo>
                  <a:pt x="740384" y="472884"/>
                </a:lnTo>
                <a:lnTo>
                  <a:pt x="740956" y="470052"/>
                </a:lnTo>
                <a:lnTo>
                  <a:pt x="741730" y="466077"/>
                </a:lnTo>
                <a:lnTo>
                  <a:pt x="741781" y="45789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6019740" y="3678775"/>
            <a:ext cx="838295" cy="513597"/>
          </a:xfrm>
          <a:custGeom>
            <a:avLst/>
            <a:gdLst/>
            <a:ahLst/>
            <a:cxnLst/>
            <a:rect l="l" t="t" r="r" b="b"/>
            <a:pathLst>
              <a:path w="1229499" h="753275">
                <a:moveTo>
                  <a:pt x="0" y="424865"/>
                </a:moveTo>
                <a:lnTo>
                  <a:pt x="0" y="183730"/>
                </a:lnTo>
                <a:lnTo>
                  <a:pt x="1397" y="176758"/>
                </a:lnTo>
                <a:lnTo>
                  <a:pt x="2895" y="175031"/>
                </a:lnTo>
                <a:lnTo>
                  <a:pt x="4229" y="173507"/>
                </a:lnTo>
                <a:lnTo>
                  <a:pt x="8140" y="171132"/>
                </a:lnTo>
                <a:lnTo>
                  <a:pt x="10147" y="171424"/>
                </a:lnTo>
                <a:lnTo>
                  <a:pt x="11468" y="171602"/>
                </a:lnTo>
                <a:lnTo>
                  <a:pt x="12954" y="174371"/>
                </a:lnTo>
                <a:lnTo>
                  <a:pt x="14122" y="175031"/>
                </a:lnTo>
                <a:lnTo>
                  <a:pt x="16014" y="176110"/>
                </a:lnTo>
                <a:lnTo>
                  <a:pt x="20294" y="177495"/>
                </a:lnTo>
                <a:lnTo>
                  <a:pt x="22466" y="177571"/>
                </a:lnTo>
                <a:lnTo>
                  <a:pt x="26187" y="177711"/>
                </a:lnTo>
                <a:lnTo>
                  <a:pt x="33324" y="173558"/>
                </a:lnTo>
                <a:lnTo>
                  <a:pt x="36969" y="174307"/>
                </a:lnTo>
                <a:lnTo>
                  <a:pt x="38938" y="174726"/>
                </a:lnTo>
                <a:lnTo>
                  <a:pt x="41579" y="178422"/>
                </a:lnTo>
                <a:lnTo>
                  <a:pt x="43484" y="179019"/>
                </a:lnTo>
                <a:lnTo>
                  <a:pt x="46672" y="180060"/>
                </a:lnTo>
                <a:lnTo>
                  <a:pt x="53543" y="178727"/>
                </a:lnTo>
                <a:lnTo>
                  <a:pt x="56896" y="179019"/>
                </a:lnTo>
                <a:lnTo>
                  <a:pt x="60845" y="179387"/>
                </a:lnTo>
                <a:lnTo>
                  <a:pt x="68770" y="180530"/>
                </a:lnTo>
                <a:lnTo>
                  <a:pt x="72478" y="181914"/>
                </a:lnTo>
                <a:lnTo>
                  <a:pt x="75641" y="183108"/>
                </a:lnTo>
                <a:lnTo>
                  <a:pt x="80746" y="188315"/>
                </a:lnTo>
                <a:lnTo>
                  <a:pt x="84086" y="188798"/>
                </a:lnTo>
                <a:lnTo>
                  <a:pt x="87045" y="189255"/>
                </a:lnTo>
                <a:lnTo>
                  <a:pt x="92862" y="186931"/>
                </a:lnTo>
                <a:lnTo>
                  <a:pt x="95669" y="185915"/>
                </a:lnTo>
                <a:lnTo>
                  <a:pt x="97459" y="185267"/>
                </a:lnTo>
                <a:lnTo>
                  <a:pt x="100647" y="182689"/>
                </a:lnTo>
                <a:lnTo>
                  <a:pt x="102552" y="182638"/>
                </a:lnTo>
                <a:lnTo>
                  <a:pt x="104622" y="182613"/>
                </a:lnTo>
                <a:lnTo>
                  <a:pt x="108140" y="185496"/>
                </a:lnTo>
                <a:lnTo>
                  <a:pt x="110159" y="185915"/>
                </a:lnTo>
                <a:lnTo>
                  <a:pt x="113728" y="186639"/>
                </a:lnTo>
                <a:lnTo>
                  <a:pt x="121640" y="187896"/>
                </a:lnTo>
                <a:lnTo>
                  <a:pt x="124675" y="185915"/>
                </a:lnTo>
                <a:lnTo>
                  <a:pt x="126746" y="184556"/>
                </a:lnTo>
                <a:lnTo>
                  <a:pt x="127101" y="178777"/>
                </a:lnTo>
                <a:lnTo>
                  <a:pt x="128651" y="176860"/>
                </a:lnTo>
                <a:lnTo>
                  <a:pt x="130543" y="174485"/>
                </a:lnTo>
                <a:lnTo>
                  <a:pt x="135547" y="170561"/>
                </a:lnTo>
                <a:lnTo>
                  <a:pt x="138442" y="169595"/>
                </a:lnTo>
                <a:lnTo>
                  <a:pt x="143344" y="167982"/>
                </a:lnTo>
                <a:lnTo>
                  <a:pt x="153936" y="169595"/>
                </a:lnTo>
                <a:lnTo>
                  <a:pt x="159105" y="169595"/>
                </a:lnTo>
                <a:lnTo>
                  <a:pt x="169964" y="169595"/>
                </a:lnTo>
                <a:lnTo>
                  <a:pt x="172135" y="169595"/>
                </a:lnTo>
                <a:lnTo>
                  <a:pt x="176593" y="170294"/>
                </a:lnTo>
                <a:lnTo>
                  <a:pt x="178676" y="169595"/>
                </a:lnTo>
                <a:lnTo>
                  <a:pt x="181902" y="168490"/>
                </a:lnTo>
                <a:lnTo>
                  <a:pt x="186309" y="162356"/>
                </a:lnTo>
                <a:lnTo>
                  <a:pt x="189534" y="161277"/>
                </a:lnTo>
                <a:lnTo>
                  <a:pt x="192709" y="160197"/>
                </a:lnTo>
                <a:lnTo>
                  <a:pt x="199834" y="162496"/>
                </a:lnTo>
                <a:lnTo>
                  <a:pt x="202958" y="161277"/>
                </a:lnTo>
                <a:lnTo>
                  <a:pt x="205143" y="160388"/>
                </a:lnTo>
                <a:lnTo>
                  <a:pt x="207911" y="156121"/>
                </a:lnTo>
                <a:lnTo>
                  <a:pt x="209842" y="154736"/>
                </a:lnTo>
                <a:lnTo>
                  <a:pt x="213486" y="152184"/>
                </a:lnTo>
                <a:lnTo>
                  <a:pt x="223431" y="150558"/>
                </a:lnTo>
                <a:lnTo>
                  <a:pt x="225780" y="146773"/>
                </a:lnTo>
                <a:lnTo>
                  <a:pt x="227622" y="143764"/>
                </a:lnTo>
                <a:lnTo>
                  <a:pt x="224764" y="136029"/>
                </a:lnTo>
                <a:lnTo>
                  <a:pt x="225780" y="132638"/>
                </a:lnTo>
                <a:lnTo>
                  <a:pt x="227304" y="127546"/>
                </a:lnTo>
                <a:lnTo>
                  <a:pt x="233400" y="118389"/>
                </a:lnTo>
                <a:lnTo>
                  <a:pt x="237375" y="114871"/>
                </a:lnTo>
                <a:lnTo>
                  <a:pt x="240766" y="111874"/>
                </a:lnTo>
                <a:lnTo>
                  <a:pt x="249872" y="109359"/>
                </a:lnTo>
                <a:lnTo>
                  <a:pt x="253695" y="106908"/>
                </a:lnTo>
                <a:lnTo>
                  <a:pt x="257378" y="104533"/>
                </a:lnTo>
                <a:lnTo>
                  <a:pt x="263194" y="97510"/>
                </a:lnTo>
                <a:lnTo>
                  <a:pt x="267220" y="95796"/>
                </a:lnTo>
                <a:lnTo>
                  <a:pt x="270459" y="94399"/>
                </a:lnTo>
                <a:lnTo>
                  <a:pt x="278155" y="92379"/>
                </a:lnTo>
                <a:lnTo>
                  <a:pt x="281228" y="94094"/>
                </a:lnTo>
                <a:lnTo>
                  <a:pt x="283730" y="95478"/>
                </a:lnTo>
                <a:lnTo>
                  <a:pt x="284302" y="102222"/>
                </a:lnTo>
                <a:lnTo>
                  <a:pt x="286067" y="104482"/>
                </a:lnTo>
                <a:lnTo>
                  <a:pt x="287451" y="106286"/>
                </a:lnTo>
                <a:lnTo>
                  <a:pt x="290868" y="109715"/>
                </a:lnTo>
                <a:lnTo>
                  <a:pt x="293052" y="110286"/>
                </a:lnTo>
                <a:lnTo>
                  <a:pt x="296214" y="111099"/>
                </a:lnTo>
                <a:lnTo>
                  <a:pt x="303326" y="109931"/>
                </a:lnTo>
                <a:lnTo>
                  <a:pt x="305879" y="107861"/>
                </a:lnTo>
                <a:lnTo>
                  <a:pt x="308533" y="105727"/>
                </a:lnTo>
                <a:lnTo>
                  <a:pt x="309651" y="98348"/>
                </a:lnTo>
                <a:lnTo>
                  <a:pt x="311188" y="95300"/>
                </a:lnTo>
                <a:lnTo>
                  <a:pt x="312381" y="92951"/>
                </a:lnTo>
                <a:lnTo>
                  <a:pt x="314299" y="87591"/>
                </a:lnTo>
                <a:lnTo>
                  <a:pt x="316496" y="86131"/>
                </a:lnTo>
                <a:lnTo>
                  <a:pt x="318833" y="84569"/>
                </a:lnTo>
                <a:lnTo>
                  <a:pt x="324840" y="84861"/>
                </a:lnTo>
                <a:lnTo>
                  <a:pt x="327609" y="84683"/>
                </a:lnTo>
                <a:lnTo>
                  <a:pt x="332143" y="84378"/>
                </a:lnTo>
                <a:lnTo>
                  <a:pt x="341210" y="85039"/>
                </a:lnTo>
                <a:lnTo>
                  <a:pt x="345744" y="84683"/>
                </a:lnTo>
                <a:lnTo>
                  <a:pt x="349148" y="84404"/>
                </a:lnTo>
                <a:lnTo>
                  <a:pt x="356069" y="83693"/>
                </a:lnTo>
                <a:lnTo>
                  <a:pt x="359295" y="82499"/>
                </a:lnTo>
                <a:lnTo>
                  <a:pt x="362064" y="81457"/>
                </a:lnTo>
                <a:lnTo>
                  <a:pt x="367512" y="78511"/>
                </a:lnTo>
                <a:lnTo>
                  <a:pt x="369430" y="76225"/>
                </a:lnTo>
                <a:lnTo>
                  <a:pt x="370928" y="74434"/>
                </a:lnTo>
                <a:lnTo>
                  <a:pt x="371513" y="69481"/>
                </a:lnTo>
                <a:lnTo>
                  <a:pt x="372808" y="67525"/>
                </a:lnTo>
                <a:lnTo>
                  <a:pt x="374103" y="65557"/>
                </a:lnTo>
                <a:lnTo>
                  <a:pt x="377418" y="61988"/>
                </a:lnTo>
                <a:lnTo>
                  <a:pt x="379577" y="60998"/>
                </a:lnTo>
                <a:lnTo>
                  <a:pt x="382422" y="59677"/>
                </a:lnTo>
                <a:lnTo>
                  <a:pt x="388975" y="59956"/>
                </a:lnTo>
                <a:lnTo>
                  <a:pt x="392125" y="59804"/>
                </a:lnTo>
                <a:lnTo>
                  <a:pt x="395287" y="59651"/>
                </a:lnTo>
                <a:lnTo>
                  <a:pt x="401701" y="60769"/>
                </a:lnTo>
                <a:lnTo>
                  <a:pt x="404685" y="59804"/>
                </a:lnTo>
                <a:lnTo>
                  <a:pt x="407416" y="58915"/>
                </a:lnTo>
                <a:lnTo>
                  <a:pt x="411848" y="55016"/>
                </a:lnTo>
                <a:lnTo>
                  <a:pt x="413880" y="53035"/>
                </a:lnTo>
                <a:lnTo>
                  <a:pt x="415874" y="51054"/>
                </a:lnTo>
                <a:lnTo>
                  <a:pt x="418566" y="45974"/>
                </a:lnTo>
                <a:lnTo>
                  <a:pt x="420636" y="44081"/>
                </a:lnTo>
                <a:lnTo>
                  <a:pt x="422998" y="41922"/>
                </a:lnTo>
                <a:lnTo>
                  <a:pt x="428523" y="38506"/>
                </a:lnTo>
                <a:lnTo>
                  <a:pt x="431507" y="37312"/>
                </a:lnTo>
                <a:lnTo>
                  <a:pt x="434149" y="36271"/>
                </a:lnTo>
                <a:lnTo>
                  <a:pt x="439801" y="35026"/>
                </a:lnTo>
                <a:lnTo>
                  <a:pt x="442633" y="35140"/>
                </a:lnTo>
                <a:lnTo>
                  <a:pt x="445020" y="35267"/>
                </a:lnTo>
                <a:lnTo>
                  <a:pt x="449427" y="37604"/>
                </a:lnTo>
                <a:lnTo>
                  <a:pt x="451789" y="37795"/>
                </a:lnTo>
                <a:lnTo>
                  <a:pt x="453453" y="37947"/>
                </a:lnTo>
                <a:lnTo>
                  <a:pt x="456768" y="37579"/>
                </a:lnTo>
                <a:lnTo>
                  <a:pt x="458330" y="37084"/>
                </a:lnTo>
                <a:lnTo>
                  <a:pt x="460895" y="36271"/>
                </a:lnTo>
                <a:lnTo>
                  <a:pt x="465150" y="31407"/>
                </a:lnTo>
                <a:lnTo>
                  <a:pt x="467766" y="32004"/>
                </a:lnTo>
                <a:lnTo>
                  <a:pt x="469988" y="32524"/>
                </a:lnTo>
                <a:lnTo>
                  <a:pt x="471627" y="37706"/>
                </a:lnTo>
                <a:lnTo>
                  <a:pt x="473075" y="39509"/>
                </a:lnTo>
                <a:lnTo>
                  <a:pt x="474484" y="41275"/>
                </a:lnTo>
                <a:lnTo>
                  <a:pt x="477126" y="45148"/>
                </a:lnTo>
                <a:lnTo>
                  <a:pt x="479120" y="46253"/>
                </a:lnTo>
                <a:lnTo>
                  <a:pt x="480872" y="47256"/>
                </a:lnTo>
                <a:lnTo>
                  <a:pt x="485267" y="48602"/>
                </a:lnTo>
                <a:lnTo>
                  <a:pt x="487083" y="47701"/>
                </a:lnTo>
                <a:lnTo>
                  <a:pt x="488276" y="47104"/>
                </a:lnTo>
                <a:lnTo>
                  <a:pt x="489369" y="44221"/>
                </a:lnTo>
                <a:lnTo>
                  <a:pt x="489483" y="42887"/>
                </a:lnTo>
                <a:lnTo>
                  <a:pt x="489699" y="40690"/>
                </a:lnTo>
                <a:lnTo>
                  <a:pt x="488251" y="36271"/>
                </a:lnTo>
                <a:lnTo>
                  <a:pt x="487083" y="34429"/>
                </a:lnTo>
                <a:lnTo>
                  <a:pt x="486105" y="32867"/>
                </a:lnTo>
                <a:lnTo>
                  <a:pt x="482295" y="31280"/>
                </a:lnTo>
                <a:lnTo>
                  <a:pt x="481533" y="29578"/>
                </a:lnTo>
                <a:lnTo>
                  <a:pt x="480631" y="27660"/>
                </a:lnTo>
                <a:lnTo>
                  <a:pt x="481203" y="23215"/>
                </a:lnTo>
                <a:lnTo>
                  <a:pt x="481533" y="21132"/>
                </a:lnTo>
                <a:lnTo>
                  <a:pt x="482003" y="18199"/>
                </a:lnTo>
                <a:lnTo>
                  <a:pt x="483069" y="11899"/>
                </a:lnTo>
                <a:lnTo>
                  <a:pt x="485140" y="9779"/>
                </a:lnTo>
                <a:lnTo>
                  <a:pt x="486625" y="8293"/>
                </a:lnTo>
                <a:lnTo>
                  <a:pt x="491058" y="7442"/>
                </a:lnTo>
                <a:lnTo>
                  <a:pt x="493141" y="7112"/>
                </a:lnTo>
                <a:lnTo>
                  <a:pt x="495985" y="6692"/>
                </a:lnTo>
                <a:lnTo>
                  <a:pt x="501891" y="6756"/>
                </a:lnTo>
                <a:lnTo>
                  <a:pt x="504710" y="7353"/>
                </a:lnTo>
                <a:lnTo>
                  <a:pt x="507542" y="7988"/>
                </a:lnTo>
                <a:lnTo>
                  <a:pt x="513041" y="10223"/>
                </a:lnTo>
                <a:lnTo>
                  <a:pt x="515366" y="11950"/>
                </a:lnTo>
                <a:lnTo>
                  <a:pt x="518236" y="14122"/>
                </a:lnTo>
                <a:lnTo>
                  <a:pt x="521360" y="21336"/>
                </a:lnTo>
                <a:lnTo>
                  <a:pt x="524535" y="23063"/>
                </a:lnTo>
                <a:lnTo>
                  <a:pt x="528066" y="25006"/>
                </a:lnTo>
                <a:lnTo>
                  <a:pt x="536486" y="25476"/>
                </a:lnTo>
                <a:lnTo>
                  <a:pt x="540486" y="25006"/>
                </a:lnTo>
                <a:lnTo>
                  <a:pt x="543179" y="24663"/>
                </a:lnTo>
                <a:lnTo>
                  <a:pt x="547928" y="21475"/>
                </a:lnTo>
                <a:lnTo>
                  <a:pt x="550633" y="21132"/>
                </a:lnTo>
                <a:lnTo>
                  <a:pt x="553389" y="20789"/>
                </a:lnTo>
                <a:lnTo>
                  <a:pt x="558939" y="22161"/>
                </a:lnTo>
                <a:lnTo>
                  <a:pt x="561746" y="22352"/>
                </a:lnTo>
                <a:lnTo>
                  <a:pt x="574232" y="22956"/>
                </a:lnTo>
                <a:lnTo>
                  <a:pt x="587617" y="22988"/>
                </a:lnTo>
                <a:lnTo>
                  <a:pt x="590016" y="22821"/>
                </a:lnTo>
                <a:lnTo>
                  <a:pt x="602482" y="21016"/>
                </a:lnTo>
                <a:lnTo>
                  <a:pt x="615469" y="17825"/>
                </a:lnTo>
                <a:lnTo>
                  <a:pt x="617537" y="17018"/>
                </a:lnTo>
                <a:lnTo>
                  <a:pt x="621144" y="15430"/>
                </a:lnTo>
                <a:lnTo>
                  <a:pt x="626795" y="9550"/>
                </a:lnTo>
                <a:lnTo>
                  <a:pt x="630351" y="7835"/>
                </a:lnTo>
                <a:lnTo>
                  <a:pt x="632206" y="6946"/>
                </a:lnTo>
                <a:lnTo>
                  <a:pt x="636320" y="5181"/>
                </a:lnTo>
                <a:lnTo>
                  <a:pt x="638340" y="5676"/>
                </a:lnTo>
                <a:lnTo>
                  <a:pt x="641489" y="6426"/>
                </a:lnTo>
                <a:lnTo>
                  <a:pt x="644931" y="13271"/>
                </a:lnTo>
                <a:lnTo>
                  <a:pt x="647992" y="14363"/>
                </a:lnTo>
                <a:lnTo>
                  <a:pt x="651675" y="15684"/>
                </a:lnTo>
                <a:lnTo>
                  <a:pt x="659688" y="13398"/>
                </a:lnTo>
                <a:lnTo>
                  <a:pt x="663562" y="13639"/>
                </a:lnTo>
                <a:lnTo>
                  <a:pt x="667067" y="13843"/>
                </a:lnTo>
                <a:lnTo>
                  <a:pt x="673874" y="16306"/>
                </a:lnTo>
                <a:lnTo>
                  <a:pt x="677354" y="15951"/>
                </a:lnTo>
                <a:lnTo>
                  <a:pt x="680745" y="15557"/>
                </a:lnTo>
                <a:lnTo>
                  <a:pt x="686676" y="11518"/>
                </a:lnTo>
                <a:lnTo>
                  <a:pt x="690029" y="10858"/>
                </a:lnTo>
                <a:lnTo>
                  <a:pt x="695020" y="9918"/>
                </a:lnTo>
                <a:lnTo>
                  <a:pt x="705256" y="10591"/>
                </a:lnTo>
                <a:lnTo>
                  <a:pt x="710336" y="10858"/>
                </a:lnTo>
                <a:lnTo>
                  <a:pt x="722833" y="12393"/>
                </a:lnTo>
                <a:lnTo>
                  <a:pt x="735850" y="13673"/>
                </a:lnTo>
                <a:lnTo>
                  <a:pt x="737133" y="13639"/>
                </a:lnTo>
                <a:lnTo>
                  <a:pt x="749509" y="11327"/>
                </a:lnTo>
                <a:lnTo>
                  <a:pt x="762225" y="8174"/>
                </a:lnTo>
                <a:lnTo>
                  <a:pt x="763244" y="7962"/>
                </a:lnTo>
                <a:lnTo>
                  <a:pt x="769378" y="6756"/>
                </a:lnTo>
                <a:lnTo>
                  <a:pt x="781659" y="3098"/>
                </a:lnTo>
                <a:lnTo>
                  <a:pt x="787882" y="3619"/>
                </a:lnTo>
                <a:lnTo>
                  <a:pt x="792480" y="4000"/>
                </a:lnTo>
                <a:lnTo>
                  <a:pt x="800684" y="9271"/>
                </a:lnTo>
                <a:lnTo>
                  <a:pt x="805268" y="9779"/>
                </a:lnTo>
                <a:lnTo>
                  <a:pt x="810361" y="10325"/>
                </a:lnTo>
                <a:lnTo>
                  <a:pt x="820585" y="8369"/>
                </a:lnTo>
                <a:lnTo>
                  <a:pt x="825563" y="7251"/>
                </a:lnTo>
                <a:lnTo>
                  <a:pt x="830326" y="6172"/>
                </a:lnTo>
                <a:lnTo>
                  <a:pt x="839228" y="1663"/>
                </a:lnTo>
                <a:lnTo>
                  <a:pt x="844067" y="1092"/>
                </a:lnTo>
                <a:lnTo>
                  <a:pt x="849299" y="444"/>
                </a:lnTo>
                <a:lnTo>
                  <a:pt x="860666" y="0"/>
                </a:lnTo>
                <a:lnTo>
                  <a:pt x="865073" y="2882"/>
                </a:lnTo>
                <a:lnTo>
                  <a:pt x="865327" y="3060"/>
                </a:lnTo>
                <a:lnTo>
                  <a:pt x="868032" y="5435"/>
                </a:lnTo>
                <a:lnTo>
                  <a:pt x="869149" y="12700"/>
                </a:lnTo>
                <a:lnTo>
                  <a:pt x="871601" y="14859"/>
                </a:lnTo>
                <a:lnTo>
                  <a:pt x="873760" y="16751"/>
                </a:lnTo>
                <a:lnTo>
                  <a:pt x="879462" y="18478"/>
                </a:lnTo>
                <a:lnTo>
                  <a:pt x="882294" y="19024"/>
                </a:lnTo>
                <a:lnTo>
                  <a:pt x="886612" y="19824"/>
                </a:lnTo>
                <a:lnTo>
                  <a:pt x="895565" y="19875"/>
                </a:lnTo>
                <a:lnTo>
                  <a:pt x="899871" y="19024"/>
                </a:lnTo>
                <a:lnTo>
                  <a:pt x="902525" y="18478"/>
                </a:lnTo>
                <a:lnTo>
                  <a:pt x="907173" y="15328"/>
                </a:lnTo>
                <a:lnTo>
                  <a:pt x="909840" y="14859"/>
                </a:lnTo>
                <a:lnTo>
                  <a:pt x="912876" y="14312"/>
                </a:lnTo>
                <a:lnTo>
                  <a:pt x="919124" y="14782"/>
                </a:lnTo>
                <a:lnTo>
                  <a:pt x="922159" y="15405"/>
                </a:lnTo>
                <a:lnTo>
                  <a:pt x="923544" y="15684"/>
                </a:lnTo>
                <a:lnTo>
                  <a:pt x="926617" y="16230"/>
                </a:lnTo>
                <a:lnTo>
                  <a:pt x="927417" y="17386"/>
                </a:lnTo>
                <a:lnTo>
                  <a:pt x="928585" y="19100"/>
                </a:lnTo>
                <a:lnTo>
                  <a:pt x="926541" y="23837"/>
                </a:lnTo>
                <a:lnTo>
                  <a:pt x="927417" y="25717"/>
                </a:lnTo>
                <a:lnTo>
                  <a:pt x="928547" y="28206"/>
                </a:lnTo>
                <a:lnTo>
                  <a:pt x="933361" y="31457"/>
                </a:lnTo>
                <a:lnTo>
                  <a:pt x="935748" y="32791"/>
                </a:lnTo>
                <a:lnTo>
                  <a:pt x="936917" y="33439"/>
                </a:lnTo>
                <a:lnTo>
                  <a:pt x="939495" y="34429"/>
                </a:lnTo>
                <a:lnTo>
                  <a:pt x="940828" y="34429"/>
                </a:lnTo>
                <a:lnTo>
                  <a:pt x="943457" y="34404"/>
                </a:lnTo>
                <a:lnTo>
                  <a:pt x="948194" y="31584"/>
                </a:lnTo>
                <a:lnTo>
                  <a:pt x="950785" y="31153"/>
                </a:lnTo>
                <a:lnTo>
                  <a:pt x="952881" y="30835"/>
                </a:lnTo>
                <a:lnTo>
                  <a:pt x="957351" y="30314"/>
                </a:lnTo>
                <a:lnTo>
                  <a:pt x="959307" y="31153"/>
                </a:lnTo>
                <a:lnTo>
                  <a:pt x="961669" y="32156"/>
                </a:lnTo>
                <a:lnTo>
                  <a:pt x="964247" y="37134"/>
                </a:lnTo>
                <a:lnTo>
                  <a:pt x="966381" y="38595"/>
                </a:lnTo>
                <a:lnTo>
                  <a:pt x="967866" y="39598"/>
                </a:lnTo>
                <a:lnTo>
                  <a:pt x="971283" y="41148"/>
                </a:lnTo>
                <a:lnTo>
                  <a:pt x="973074" y="41300"/>
                </a:lnTo>
                <a:lnTo>
                  <a:pt x="974864" y="41478"/>
                </a:lnTo>
                <a:lnTo>
                  <a:pt x="978408" y="39319"/>
                </a:lnTo>
                <a:lnTo>
                  <a:pt x="980147" y="39865"/>
                </a:lnTo>
                <a:lnTo>
                  <a:pt x="982078" y="40449"/>
                </a:lnTo>
                <a:lnTo>
                  <a:pt x="984135" y="44450"/>
                </a:lnTo>
                <a:lnTo>
                  <a:pt x="985748" y="45669"/>
                </a:lnTo>
                <a:lnTo>
                  <a:pt x="987310" y="46824"/>
                </a:lnTo>
                <a:lnTo>
                  <a:pt x="990688" y="49339"/>
                </a:lnTo>
                <a:lnTo>
                  <a:pt x="992644" y="49288"/>
                </a:lnTo>
                <a:lnTo>
                  <a:pt x="995680" y="49187"/>
                </a:lnTo>
                <a:lnTo>
                  <a:pt x="1000518" y="44716"/>
                </a:lnTo>
                <a:lnTo>
                  <a:pt x="1002982" y="42938"/>
                </a:lnTo>
                <a:lnTo>
                  <a:pt x="1005395" y="41173"/>
                </a:lnTo>
                <a:lnTo>
                  <a:pt x="1009472" y="36690"/>
                </a:lnTo>
                <a:lnTo>
                  <a:pt x="1012037" y="35140"/>
                </a:lnTo>
                <a:lnTo>
                  <a:pt x="1016342" y="32537"/>
                </a:lnTo>
                <a:lnTo>
                  <a:pt x="1025779" y="28727"/>
                </a:lnTo>
                <a:lnTo>
                  <a:pt x="1030693" y="27724"/>
                </a:lnTo>
                <a:lnTo>
                  <a:pt x="1035316" y="26758"/>
                </a:lnTo>
                <a:lnTo>
                  <a:pt x="1044879" y="26492"/>
                </a:lnTo>
                <a:lnTo>
                  <a:pt x="1049553" y="27165"/>
                </a:lnTo>
                <a:lnTo>
                  <a:pt x="1052576" y="27609"/>
                </a:lnTo>
                <a:lnTo>
                  <a:pt x="1058100" y="30759"/>
                </a:lnTo>
                <a:lnTo>
                  <a:pt x="1061135" y="30975"/>
                </a:lnTo>
                <a:lnTo>
                  <a:pt x="1064310" y="31203"/>
                </a:lnTo>
                <a:lnTo>
                  <a:pt x="1070825" y="30264"/>
                </a:lnTo>
                <a:lnTo>
                  <a:pt x="1073632" y="28803"/>
                </a:lnTo>
                <a:lnTo>
                  <a:pt x="1076363" y="27406"/>
                </a:lnTo>
                <a:lnTo>
                  <a:pt x="1079779" y="21907"/>
                </a:lnTo>
                <a:lnTo>
                  <a:pt x="1082344" y="20294"/>
                </a:lnTo>
                <a:lnTo>
                  <a:pt x="1085049" y="18580"/>
                </a:lnTo>
                <a:lnTo>
                  <a:pt x="1091171" y="16395"/>
                </a:lnTo>
                <a:lnTo>
                  <a:pt x="1094295" y="15811"/>
                </a:lnTo>
                <a:lnTo>
                  <a:pt x="1096213" y="15481"/>
                </a:lnTo>
                <a:lnTo>
                  <a:pt x="1099426" y="16052"/>
                </a:lnTo>
                <a:lnTo>
                  <a:pt x="1102309" y="16281"/>
                </a:lnTo>
                <a:lnTo>
                  <a:pt x="948423" y="106540"/>
                </a:lnTo>
                <a:lnTo>
                  <a:pt x="947775" y="112369"/>
                </a:lnTo>
                <a:lnTo>
                  <a:pt x="948423" y="114160"/>
                </a:lnTo>
                <a:lnTo>
                  <a:pt x="949325" y="116687"/>
                </a:lnTo>
                <a:lnTo>
                  <a:pt x="952906" y="121246"/>
                </a:lnTo>
                <a:lnTo>
                  <a:pt x="955319" y="122478"/>
                </a:lnTo>
                <a:lnTo>
                  <a:pt x="957326" y="123532"/>
                </a:lnTo>
                <a:lnTo>
                  <a:pt x="962228" y="123952"/>
                </a:lnTo>
                <a:lnTo>
                  <a:pt x="964387" y="123202"/>
                </a:lnTo>
                <a:lnTo>
                  <a:pt x="966685" y="122440"/>
                </a:lnTo>
                <a:lnTo>
                  <a:pt x="969200" y="116713"/>
                </a:lnTo>
                <a:lnTo>
                  <a:pt x="971638" y="116687"/>
                </a:lnTo>
                <a:lnTo>
                  <a:pt x="974267" y="116649"/>
                </a:lnTo>
                <a:lnTo>
                  <a:pt x="978255" y="121297"/>
                </a:lnTo>
                <a:lnTo>
                  <a:pt x="979601" y="123571"/>
                </a:lnTo>
                <a:lnTo>
                  <a:pt x="980909" y="125818"/>
                </a:lnTo>
                <a:lnTo>
                  <a:pt x="980389" y="131521"/>
                </a:lnTo>
                <a:lnTo>
                  <a:pt x="981760" y="133731"/>
                </a:lnTo>
                <a:lnTo>
                  <a:pt x="983716" y="136829"/>
                </a:lnTo>
                <a:lnTo>
                  <a:pt x="991057" y="139903"/>
                </a:lnTo>
                <a:lnTo>
                  <a:pt x="993368" y="142773"/>
                </a:lnTo>
                <a:lnTo>
                  <a:pt x="995997" y="146075"/>
                </a:lnTo>
                <a:lnTo>
                  <a:pt x="998397" y="154419"/>
                </a:lnTo>
                <a:lnTo>
                  <a:pt x="1000607" y="158000"/>
                </a:lnTo>
                <a:lnTo>
                  <a:pt x="1003071" y="161950"/>
                </a:lnTo>
                <a:lnTo>
                  <a:pt x="1010158" y="168402"/>
                </a:lnTo>
                <a:lnTo>
                  <a:pt x="1012101" y="172618"/>
                </a:lnTo>
                <a:lnTo>
                  <a:pt x="1013929" y="176606"/>
                </a:lnTo>
                <a:lnTo>
                  <a:pt x="1013955" y="185674"/>
                </a:lnTo>
                <a:lnTo>
                  <a:pt x="1015466" y="189763"/>
                </a:lnTo>
                <a:lnTo>
                  <a:pt x="1016660" y="192976"/>
                </a:lnTo>
                <a:lnTo>
                  <a:pt x="1019606" y="199440"/>
                </a:lnTo>
                <a:lnTo>
                  <a:pt x="1022235" y="201612"/>
                </a:lnTo>
                <a:lnTo>
                  <a:pt x="1024267" y="203276"/>
                </a:lnTo>
                <a:lnTo>
                  <a:pt x="1029588" y="204470"/>
                </a:lnTo>
                <a:lnTo>
                  <a:pt x="1032154" y="204990"/>
                </a:lnTo>
                <a:lnTo>
                  <a:pt x="1036002" y="205790"/>
                </a:lnTo>
                <a:lnTo>
                  <a:pt x="1044092" y="205054"/>
                </a:lnTo>
                <a:lnTo>
                  <a:pt x="1047864" y="206209"/>
                </a:lnTo>
                <a:lnTo>
                  <a:pt x="1052055" y="207492"/>
                </a:lnTo>
                <a:lnTo>
                  <a:pt x="1059091" y="213106"/>
                </a:lnTo>
                <a:lnTo>
                  <a:pt x="1063066" y="214909"/>
                </a:lnTo>
                <a:lnTo>
                  <a:pt x="1065466" y="215976"/>
                </a:lnTo>
                <a:lnTo>
                  <a:pt x="1070381" y="218008"/>
                </a:lnTo>
                <a:lnTo>
                  <a:pt x="1072972" y="218287"/>
                </a:lnTo>
                <a:lnTo>
                  <a:pt x="1076363" y="218681"/>
                </a:lnTo>
                <a:lnTo>
                  <a:pt x="1083106" y="216966"/>
                </a:lnTo>
                <a:lnTo>
                  <a:pt x="1086510" y="216839"/>
                </a:lnTo>
                <a:lnTo>
                  <a:pt x="1091768" y="216649"/>
                </a:lnTo>
                <a:lnTo>
                  <a:pt x="1102410" y="216357"/>
                </a:lnTo>
                <a:lnTo>
                  <a:pt x="1107541" y="217563"/>
                </a:lnTo>
                <a:lnTo>
                  <a:pt x="1111072" y="218401"/>
                </a:lnTo>
                <a:lnTo>
                  <a:pt x="1117257" y="222821"/>
                </a:lnTo>
                <a:lnTo>
                  <a:pt x="1120813" y="223596"/>
                </a:lnTo>
                <a:lnTo>
                  <a:pt x="1123937" y="224269"/>
                </a:lnTo>
                <a:lnTo>
                  <a:pt x="1130858" y="225234"/>
                </a:lnTo>
                <a:lnTo>
                  <a:pt x="1133614" y="223596"/>
                </a:lnTo>
                <a:lnTo>
                  <a:pt x="1135951" y="222250"/>
                </a:lnTo>
                <a:lnTo>
                  <a:pt x="1136611" y="215582"/>
                </a:lnTo>
                <a:lnTo>
                  <a:pt x="1138948" y="214185"/>
                </a:lnTo>
                <a:lnTo>
                  <a:pt x="1141222" y="212801"/>
                </a:lnTo>
                <a:lnTo>
                  <a:pt x="1146924" y="213525"/>
                </a:lnTo>
                <a:lnTo>
                  <a:pt x="1149578" y="213817"/>
                </a:lnTo>
                <a:lnTo>
                  <a:pt x="1153160" y="214210"/>
                </a:lnTo>
                <a:lnTo>
                  <a:pt x="1159929" y="217233"/>
                </a:lnTo>
                <a:lnTo>
                  <a:pt x="1163510" y="217436"/>
                </a:lnTo>
                <a:lnTo>
                  <a:pt x="1167091" y="217639"/>
                </a:lnTo>
                <a:lnTo>
                  <a:pt x="1174267" y="216573"/>
                </a:lnTo>
                <a:lnTo>
                  <a:pt x="1177658" y="215455"/>
                </a:lnTo>
                <a:lnTo>
                  <a:pt x="1180198" y="214604"/>
                </a:lnTo>
                <a:lnTo>
                  <a:pt x="1184465" y="210896"/>
                </a:lnTo>
                <a:lnTo>
                  <a:pt x="1187069" y="210375"/>
                </a:lnTo>
                <a:lnTo>
                  <a:pt x="1191577" y="209461"/>
                </a:lnTo>
                <a:lnTo>
                  <a:pt x="1200886" y="211239"/>
                </a:lnTo>
                <a:lnTo>
                  <a:pt x="1205369" y="212178"/>
                </a:lnTo>
                <a:lnTo>
                  <a:pt x="1207820" y="212699"/>
                </a:lnTo>
                <a:lnTo>
                  <a:pt x="1212659" y="214020"/>
                </a:lnTo>
                <a:lnTo>
                  <a:pt x="1214793" y="215265"/>
                </a:lnTo>
                <a:lnTo>
                  <a:pt x="1218374" y="217309"/>
                </a:lnTo>
                <a:lnTo>
                  <a:pt x="1225169" y="222529"/>
                </a:lnTo>
                <a:lnTo>
                  <a:pt x="1227124" y="226148"/>
                </a:lnTo>
                <a:lnTo>
                  <a:pt x="1228445" y="228549"/>
                </a:lnTo>
                <a:lnTo>
                  <a:pt x="1229499" y="234365"/>
                </a:lnTo>
                <a:lnTo>
                  <a:pt x="1228763" y="237007"/>
                </a:lnTo>
                <a:lnTo>
                  <a:pt x="1227645" y="240982"/>
                </a:lnTo>
                <a:lnTo>
                  <a:pt x="1221613" y="247307"/>
                </a:lnTo>
                <a:lnTo>
                  <a:pt x="1218247" y="249694"/>
                </a:lnTo>
                <a:lnTo>
                  <a:pt x="1214285" y="252514"/>
                </a:lnTo>
                <a:lnTo>
                  <a:pt x="1203680" y="253212"/>
                </a:lnTo>
                <a:lnTo>
                  <a:pt x="1200061" y="256463"/>
                </a:lnTo>
                <a:lnTo>
                  <a:pt x="1197660" y="258635"/>
                </a:lnTo>
                <a:lnTo>
                  <a:pt x="1195006" y="264896"/>
                </a:lnTo>
                <a:lnTo>
                  <a:pt x="1194282" y="268046"/>
                </a:lnTo>
                <a:lnTo>
                  <a:pt x="1194193" y="268363"/>
                </a:lnTo>
                <a:lnTo>
                  <a:pt x="1194142" y="268693"/>
                </a:lnTo>
                <a:lnTo>
                  <a:pt x="1194092" y="269036"/>
                </a:lnTo>
                <a:lnTo>
                  <a:pt x="1189964" y="270814"/>
                </a:lnTo>
                <a:lnTo>
                  <a:pt x="1183843" y="273596"/>
                </a:lnTo>
                <a:lnTo>
                  <a:pt x="1181455" y="275310"/>
                </a:lnTo>
                <a:lnTo>
                  <a:pt x="1179220" y="276923"/>
                </a:lnTo>
                <a:lnTo>
                  <a:pt x="1175854" y="281482"/>
                </a:lnTo>
                <a:lnTo>
                  <a:pt x="1173721" y="283273"/>
                </a:lnTo>
                <a:lnTo>
                  <a:pt x="1171257" y="285407"/>
                </a:lnTo>
                <a:lnTo>
                  <a:pt x="1166152" y="289648"/>
                </a:lnTo>
                <a:lnTo>
                  <a:pt x="1163104" y="290766"/>
                </a:lnTo>
                <a:lnTo>
                  <a:pt x="1158875" y="292328"/>
                </a:lnTo>
                <a:lnTo>
                  <a:pt x="1149680" y="291871"/>
                </a:lnTo>
                <a:lnTo>
                  <a:pt x="1145222" y="292468"/>
                </a:lnTo>
                <a:lnTo>
                  <a:pt x="1142301" y="292836"/>
                </a:lnTo>
                <a:lnTo>
                  <a:pt x="1136421" y="293458"/>
                </a:lnTo>
                <a:lnTo>
                  <a:pt x="1133614" y="294386"/>
                </a:lnTo>
                <a:lnTo>
                  <a:pt x="1129245" y="295846"/>
                </a:lnTo>
                <a:lnTo>
                  <a:pt x="1121676" y="301752"/>
                </a:lnTo>
                <a:lnTo>
                  <a:pt x="1117193" y="302844"/>
                </a:lnTo>
                <a:lnTo>
                  <a:pt x="1111973" y="304126"/>
                </a:lnTo>
                <a:lnTo>
                  <a:pt x="1101039" y="302348"/>
                </a:lnTo>
                <a:lnTo>
                  <a:pt x="1095705" y="302844"/>
                </a:lnTo>
                <a:lnTo>
                  <a:pt x="1091895" y="303212"/>
                </a:lnTo>
                <a:lnTo>
                  <a:pt x="1084135" y="304063"/>
                </a:lnTo>
                <a:lnTo>
                  <a:pt x="1080706" y="305739"/>
                </a:lnTo>
                <a:lnTo>
                  <a:pt x="1076680" y="307721"/>
                </a:lnTo>
                <a:lnTo>
                  <a:pt x="1071384" y="316014"/>
                </a:lnTo>
                <a:lnTo>
                  <a:pt x="1067168" y="317601"/>
                </a:lnTo>
                <a:lnTo>
                  <a:pt x="1064475" y="318617"/>
                </a:lnTo>
                <a:lnTo>
                  <a:pt x="1058456" y="317131"/>
                </a:lnTo>
                <a:lnTo>
                  <a:pt x="1055573" y="317601"/>
                </a:lnTo>
                <a:lnTo>
                  <a:pt x="1043498" y="321235"/>
                </a:lnTo>
                <a:lnTo>
                  <a:pt x="1031284" y="325627"/>
                </a:lnTo>
                <a:lnTo>
                  <a:pt x="1030693" y="325805"/>
                </a:lnTo>
                <a:lnTo>
                  <a:pt x="1026134" y="327152"/>
                </a:lnTo>
                <a:lnTo>
                  <a:pt x="1017054" y="330073"/>
                </a:lnTo>
                <a:lnTo>
                  <a:pt x="1012342" y="330631"/>
                </a:lnTo>
                <a:lnTo>
                  <a:pt x="1009091" y="331012"/>
                </a:lnTo>
                <a:lnTo>
                  <a:pt x="1002525" y="330822"/>
                </a:lnTo>
                <a:lnTo>
                  <a:pt x="999299" y="330403"/>
                </a:lnTo>
                <a:lnTo>
                  <a:pt x="995946" y="329933"/>
                </a:lnTo>
                <a:lnTo>
                  <a:pt x="989596" y="327317"/>
                </a:lnTo>
                <a:lnTo>
                  <a:pt x="986243" y="326999"/>
                </a:lnTo>
                <a:lnTo>
                  <a:pt x="980020" y="326428"/>
                </a:lnTo>
                <a:lnTo>
                  <a:pt x="967587" y="328523"/>
                </a:lnTo>
                <a:lnTo>
                  <a:pt x="961351" y="328714"/>
                </a:lnTo>
                <a:lnTo>
                  <a:pt x="956703" y="328828"/>
                </a:lnTo>
                <a:lnTo>
                  <a:pt x="947356" y="329184"/>
                </a:lnTo>
                <a:lnTo>
                  <a:pt x="942759" y="328472"/>
                </a:lnTo>
                <a:lnTo>
                  <a:pt x="940574" y="328117"/>
                </a:lnTo>
                <a:lnTo>
                  <a:pt x="936510" y="325805"/>
                </a:lnTo>
                <a:lnTo>
                  <a:pt x="934300" y="325805"/>
                </a:lnTo>
                <a:lnTo>
                  <a:pt x="931748" y="325831"/>
                </a:lnTo>
                <a:lnTo>
                  <a:pt x="926858" y="327723"/>
                </a:lnTo>
                <a:lnTo>
                  <a:pt x="924636" y="328955"/>
                </a:lnTo>
                <a:lnTo>
                  <a:pt x="920369" y="331317"/>
                </a:lnTo>
                <a:lnTo>
                  <a:pt x="913130" y="338061"/>
                </a:lnTo>
                <a:lnTo>
                  <a:pt x="909637" y="341515"/>
                </a:lnTo>
                <a:lnTo>
                  <a:pt x="906945" y="344182"/>
                </a:lnTo>
                <a:lnTo>
                  <a:pt x="902804" y="350837"/>
                </a:lnTo>
                <a:lnTo>
                  <a:pt x="899731" y="353098"/>
                </a:lnTo>
                <a:lnTo>
                  <a:pt x="894816" y="356768"/>
                </a:lnTo>
                <a:lnTo>
                  <a:pt x="882878" y="360489"/>
                </a:lnTo>
                <a:lnTo>
                  <a:pt x="877277" y="363016"/>
                </a:lnTo>
                <a:lnTo>
                  <a:pt x="872312" y="365252"/>
                </a:lnTo>
                <a:lnTo>
                  <a:pt x="862304" y="369646"/>
                </a:lnTo>
                <a:lnTo>
                  <a:pt x="857465" y="372198"/>
                </a:lnTo>
                <a:lnTo>
                  <a:pt x="852551" y="374777"/>
                </a:lnTo>
                <a:lnTo>
                  <a:pt x="842924" y="380352"/>
                </a:lnTo>
                <a:lnTo>
                  <a:pt x="838390" y="383540"/>
                </a:lnTo>
                <a:lnTo>
                  <a:pt x="835507" y="385572"/>
                </a:lnTo>
                <a:lnTo>
                  <a:pt x="830262" y="390309"/>
                </a:lnTo>
                <a:lnTo>
                  <a:pt x="827506" y="392493"/>
                </a:lnTo>
                <a:lnTo>
                  <a:pt x="823531" y="395592"/>
                </a:lnTo>
                <a:lnTo>
                  <a:pt x="816279" y="403618"/>
                </a:lnTo>
                <a:lnTo>
                  <a:pt x="811326" y="404558"/>
                </a:lnTo>
                <a:lnTo>
                  <a:pt x="808316" y="405155"/>
                </a:lnTo>
                <a:lnTo>
                  <a:pt x="802170" y="402882"/>
                </a:lnTo>
                <a:lnTo>
                  <a:pt x="799490" y="401421"/>
                </a:lnTo>
                <a:lnTo>
                  <a:pt x="795401" y="399224"/>
                </a:lnTo>
                <a:lnTo>
                  <a:pt x="789406" y="391858"/>
                </a:lnTo>
                <a:lnTo>
                  <a:pt x="785698" y="389115"/>
                </a:lnTo>
                <a:lnTo>
                  <a:pt x="783958" y="387794"/>
                </a:lnTo>
                <a:lnTo>
                  <a:pt x="780389" y="384200"/>
                </a:lnTo>
                <a:lnTo>
                  <a:pt x="778230" y="384517"/>
                </a:lnTo>
                <a:lnTo>
                  <a:pt x="776046" y="384822"/>
                </a:lnTo>
                <a:lnTo>
                  <a:pt x="773620" y="389280"/>
                </a:lnTo>
                <a:lnTo>
                  <a:pt x="772299" y="391045"/>
                </a:lnTo>
                <a:lnTo>
                  <a:pt x="770166" y="393877"/>
                </a:lnTo>
                <a:lnTo>
                  <a:pt x="766800" y="400202"/>
                </a:lnTo>
                <a:lnTo>
                  <a:pt x="764870" y="403174"/>
                </a:lnTo>
                <a:lnTo>
                  <a:pt x="757401" y="413454"/>
                </a:lnTo>
                <a:lnTo>
                  <a:pt x="750408" y="424261"/>
                </a:lnTo>
                <a:lnTo>
                  <a:pt x="750189" y="424751"/>
                </a:lnTo>
                <a:lnTo>
                  <a:pt x="748842" y="427888"/>
                </a:lnTo>
                <a:lnTo>
                  <a:pt x="748144" y="434835"/>
                </a:lnTo>
                <a:lnTo>
                  <a:pt x="747280" y="438150"/>
                </a:lnTo>
                <a:lnTo>
                  <a:pt x="746264" y="442125"/>
                </a:lnTo>
                <a:lnTo>
                  <a:pt x="743369" y="449884"/>
                </a:lnTo>
                <a:lnTo>
                  <a:pt x="742569" y="453910"/>
                </a:lnTo>
                <a:lnTo>
                  <a:pt x="741781" y="457898"/>
                </a:lnTo>
                <a:lnTo>
                  <a:pt x="741730" y="466077"/>
                </a:lnTo>
                <a:lnTo>
                  <a:pt x="740956" y="470052"/>
                </a:lnTo>
                <a:lnTo>
                  <a:pt x="740384" y="472884"/>
                </a:lnTo>
                <a:lnTo>
                  <a:pt x="739394" y="478777"/>
                </a:lnTo>
                <a:lnTo>
                  <a:pt x="737679" y="481088"/>
                </a:lnTo>
                <a:lnTo>
                  <a:pt x="736117" y="483247"/>
                </a:lnTo>
                <a:lnTo>
                  <a:pt x="730186" y="484784"/>
                </a:lnTo>
                <a:lnTo>
                  <a:pt x="728802" y="487070"/>
                </a:lnTo>
                <a:lnTo>
                  <a:pt x="726236" y="491324"/>
                </a:lnTo>
                <a:lnTo>
                  <a:pt x="727710" y="501992"/>
                </a:lnTo>
                <a:lnTo>
                  <a:pt x="726643" y="506818"/>
                </a:lnTo>
                <a:lnTo>
                  <a:pt x="725347" y="512521"/>
                </a:lnTo>
                <a:lnTo>
                  <a:pt x="721664" y="523735"/>
                </a:lnTo>
                <a:lnTo>
                  <a:pt x="719010" y="528929"/>
                </a:lnTo>
                <a:lnTo>
                  <a:pt x="716572" y="533768"/>
                </a:lnTo>
                <a:lnTo>
                  <a:pt x="708215" y="541515"/>
                </a:lnTo>
                <a:lnTo>
                  <a:pt x="706704" y="546696"/>
                </a:lnTo>
                <a:lnTo>
                  <a:pt x="705434" y="551014"/>
                </a:lnTo>
                <a:lnTo>
                  <a:pt x="705827" y="560438"/>
                </a:lnTo>
                <a:lnTo>
                  <a:pt x="707415" y="564629"/>
                </a:lnTo>
                <a:lnTo>
                  <a:pt x="709129" y="569061"/>
                </a:lnTo>
                <a:lnTo>
                  <a:pt x="716775" y="575386"/>
                </a:lnTo>
                <a:lnTo>
                  <a:pt x="719505" y="579259"/>
                </a:lnTo>
                <a:lnTo>
                  <a:pt x="721233" y="581698"/>
                </a:lnTo>
                <a:lnTo>
                  <a:pt x="724852" y="586625"/>
                </a:lnTo>
                <a:lnTo>
                  <a:pt x="725678" y="589508"/>
                </a:lnTo>
                <a:lnTo>
                  <a:pt x="726389" y="592137"/>
                </a:lnTo>
                <a:lnTo>
                  <a:pt x="727456" y="598347"/>
                </a:lnTo>
                <a:lnTo>
                  <a:pt x="725678" y="600379"/>
                </a:lnTo>
                <a:lnTo>
                  <a:pt x="724141" y="602132"/>
                </a:lnTo>
                <a:lnTo>
                  <a:pt x="718680" y="602348"/>
                </a:lnTo>
                <a:lnTo>
                  <a:pt x="716495" y="601599"/>
                </a:lnTo>
                <a:lnTo>
                  <a:pt x="714959" y="601078"/>
                </a:lnTo>
                <a:lnTo>
                  <a:pt x="713422" y="597585"/>
                </a:lnTo>
                <a:lnTo>
                  <a:pt x="711911" y="597027"/>
                </a:lnTo>
                <a:lnTo>
                  <a:pt x="709574" y="596125"/>
                </a:lnTo>
                <a:lnTo>
                  <a:pt x="704418" y="598131"/>
                </a:lnTo>
                <a:lnTo>
                  <a:pt x="701992" y="597623"/>
                </a:lnTo>
                <a:lnTo>
                  <a:pt x="700747" y="597344"/>
                </a:lnTo>
                <a:lnTo>
                  <a:pt x="698792" y="595337"/>
                </a:lnTo>
                <a:lnTo>
                  <a:pt x="697522" y="595312"/>
                </a:lnTo>
                <a:lnTo>
                  <a:pt x="696125" y="595287"/>
                </a:lnTo>
                <a:lnTo>
                  <a:pt x="693204" y="596557"/>
                </a:lnTo>
                <a:lnTo>
                  <a:pt x="692442" y="597725"/>
                </a:lnTo>
                <a:lnTo>
                  <a:pt x="691476" y="599224"/>
                </a:lnTo>
                <a:lnTo>
                  <a:pt x="691769" y="603161"/>
                </a:lnTo>
                <a:lnTo>
                  <a:pt x="692340" y="604850"/>
                </a:lnTo>
                <a:lnTo>
                  <a:pt x="692810" y="606298"/>
                </a:lnTo>
                <a:lnTo>
                  <a:pt x="695782" y="608203"/>
                </a:lnTo>
                <a:lnTo>
                  <a:pt x="696074" y="609701"/>
                </a:lnTo>
                <a:lnTo>
                  <a:pt x="696582" y="612267"/>
                </a:lnTo>
                <a:lnTo>
                  <a:pt x="694982" y="617816"/>
                </a:lnTo>
                <a:lnTo>
                  <a:pt x="693280" y="619848"/>
                </a:lnTo>
                <a:lnTo>
                  <a:pt x="691642" y="621817"/>
                </a:lnTo>
                <a:lnTo>
                  <a:pt x="686041" y="622731"/>
                </a:lnTo>
                <a:lnTo>
                  <a:pt x="683996" y="624306"/>
                </a:lnTo>
                <a:lnTo>
                  <a:pt x="681888" y="625919"/>
                </a:lnTo>
                <a:lnTo>
                  <a:pt x="678675" y="630250"/>
                </a:lnTo>
                <a:lnTo>
                  <a:pt x="677113" y="632396"/>
                </a:lnTo>
                <a:lnTo>
                  <a:pt x="675005" y="635292"/>
                </a:lnTo>
                <a:lnTo>
                  <a:pt x="672744" y="642848"/>
                </a:lnTo>
                <a:lnTo>
                  <a:pt x="669620" y="644601"/>
                </a:lnTo>
                <a:lnTo>
                  <a:pt x="667410" y="645833"/>
                </a:lnTo>
                <a:lnTo>
                  <a:pt x="661860" y="645439"/>
                </a:lnTo>
                <a:lnTo>
                  <a:pt x="659472" y="644601"/>
                </a:lnTo>
                <a:lnTo>
                  <a:pt x="657987" y="644105"/>
                </a:lnTo>
                <a:lnTo>
                  <a:pt x="656018" y="641159"/>
                </a:lnTo>
                <a:lnTo>
                  <a:pt x="654507" y="640740"/>
                </a:lnTo>
                <a:lnTo>
                  <a:pt x="651687" y="639978"/>
                </a:lnTo>
                <a:lnTo>
                  <a:pt x="645553" y="641019"/>
                </a:lnTo>
                <a:lnTo>
                  <a:pt x="642924" y="642302"/>
                </a:lnTo>
                <a:lnTo>
                  <a:pt x="640651" y="643420"/>
                </a:lnTo>
                <a:lnTo>
                  <a:pt x="637717" y="647827"/>
                </a:lnTo>
                <a:lnTo>
                  <a:pt x="635800" y="649439"/>
                </a:lnTo>
                <a:lnTo>
                  <a:pt x="633971" y="650976"/>
                </a:lnTo>
                <a:lnTo>
                  <a:pt x="629043" y="652754"/>
                </a:lnTo>
                <a:lnTo>
                  <a:pt x="627938" y="654862"/>
                </a:lnTo>
                <a:lnTo>
                  <a:pt x="626833" y="656983"/>
                </a:lnTo>
                <a:lnTo>
                  <a:pt x="628040" y="662025"/>
                </a:lnTo>
                <a:lnTo>
                  <a:pt x="627938" y="664413"/>
                </a:lnTo>
                <a:lnTo>
                  <a:pt x="627811" y="667397"/>
                </a:lnTo>
                <a:lnTo>
                  <a:pt x="626846" y="676249"/>
                </a:lnTo>
                <a:lnTo>
                  <a:pt x="538911" y="753275"/>
                </a:lnTo>
                <a:lnTo>
                  <a:pt x="535774" y="753021"/>
                </a:lnTo>
                <a:lnTo>
                  <a:pt x="532726" y="752690"/>
                </a:lnTo>
                <a:lnTo>
                  <a:pt x="531304" y="751281"/>
                </a:lnTo>
                <a:lnTo>
                  <a:pt x="529424" y="749452"/>
                </a:lnTo>
                <a:lnTo>
                  <a:pt x="530212" y="743318"/>
                </a:lnTo>
                <a:lnTo>
                  <a:pt x="528751" y="741121"/>
                </a:lnTo>
                <a:lnTo>
                  <a:pt x="526567" y="737857"/>
                </a:lnTo>
                <a:lnTo>
                  <a:pt x="519518" y="733640"/>
                </a:lnTo>
                <a:lnTo>
                  <a:pt x="516077" y="731710"/>
                </a:lnTo>
                <a:lnTo>
                  <a:pt x="513524" y="730275"/>
                </a:lnTo>
                <a:lnTo>
                  <a:pt x="508088" y="727900"/>
                </a:lnTo>
                <a:lnTo>
                  <a:pt x="505193" y="727354"/>
                </a:lnTo>
                <a:lnTo>
                  <a:pt x="503250" y="726973"/>
                </a:lnTo>
                <a:lnTo>
                  <a:pt x="499160" y="726897"/>
                </a:lnTo>
                <a:lnTo>
                  <a:pt x="497230" y="727354"/>
                </a:lnTo>
                <a:lnTo>
                  <a:pt x="494703" y="727976"/>
                </a:lnTo>
                <a:lnTo>
                  <a:pt x="489673" y="730110"/>
                </a:lnTo>
                <a:lnTo>
                  <a:pt x="487997" y="732066"/>
                </a:lnTo>
                <a:lnTo>
                  <a:pt x="486676" y="733590"/>
                </a:lnTo>
                <a:lnTo>
                  <a:pt x="487222" y="738746"/>
                </a:lnTo>
                <a:lnTo>
                  <a:pt x="485457" y="739673"/>
                </a:lnTo>
                <a:lnTo>
                  <a:pt x="483933" y="740473"/>
                </a:lnTo>
                <a:lnTo>
                  <a:pt x="480136" y="738911"/>
                </a:lnTo>
                <a:lnTo>
                  <a:pt x="478917" y="737679"/>
                </a:lnTo>
                <a:lnTo>
                  <a:pt x="477494" y="736257"/>
                </a:lnTo>
                <a:lnTo>
                  <a:pt x="476808" y="731913"/>
                </a:lnTo>
                <a:lnTo>
                  <a:pt x="476567" y="729894"/>
                </a:lnTo>
                <a:lnTo>
                  <a:pt x="476338" y="728002"/>
                </a:lnTo>
                <a:lnTo>
                  <a:pt x="477291" y="724154"/>
                </a:lnTo>
                <a:lnTo>
                  <a:pt x="476935" y="722274"/>
                </a:lnTo>
                <a:lnTo>
                  <a:pt x="476504" y="719937"/>
                </a:lnTo>
                <a:lnTo>
                  <a:pt x="475132" y="714883"/>
                </a:lnTo>
                <a:lnTo>
                  <a:pt x="473138" y="713574"/>
                </a:lnTo>
                <a:lnTo>
                  <a:pt x="471030" y="712216"/>
                </a:lnTo>
                <a:lnTo>
                  <a:pt x="465607" y="714121"/>
                </a:lnTo>
                <a:lnTo>
                  <a:pt x="463169" y="713574"/>
                </a:lnTo>
                <a:lnTo>
                  <a:pt x="460438" y="712990"/>
                </a:lnTo>
                <a:lnTo>
                  <a:pt x="454787" y="711047"/>
                </a:lnTo>
                <a:lnTo>
                  <a:pt x="453021" y="708863"/>
                </a:lnTo>
                <a:lnTo>
                  <a:pt x="451383" y="706882"/>
                </a:lnTo>
                <a:lnTo>
                  <a:pt x="450303" y="701433"/>
                </a:lnTo>
                <a:lnTo>
                  <a:pt x="450659" y="698906"/>
                </a:lnTo>
                <a:lnTo>
                  <a:pt x="450938" y="697014"/>
                </a:lnTo>
                <a:lnTo>
                  <a:pt x="454037" y="694093"/>
                </a:lnTo>
                <a:lnTo>
                  <a:pt x="454469" y="692200"/>
                </a:lnTo>
                <a:lnTo>
                  <a:pt x="454964" y="689902"/>
                </a:lnTo>
                <a:lnTo>
                  <a:pt x="455206" y="684618"/>
                </a:lnTo>
                <a:lnTo>
                  <a:pt x="453745" y="682790"/>
                </a:lnTo>
                <a:lnTo>
                  <a:pt x="452259" y="680935"/>
                </a:lnTo>
                <a:lnTo>
                  <a:pt x="446976" y="679475"/>
                </a:lnTo>
                <a:lnTo>
                  <a:pt x="444677" y="680072"/>
                </a:lnTo>
                <a:lnTo>
                  <a:pt x="443052" y="680466"/>
                </a:lnTo>
                <a:lnTo>
                  <a:pt x="441617" y="684974"/>
                </a:lnTo>
                <a:lnTo>
                  <a:pt x="439966" y="684758"/>
                </a:lnTo>
                <a:lnTo>
                  <a:pt x="437667" y="684479"/>
                </a:lnTo>
                <a:lnTo>
                  <a:pt x="435635" y="679094"/>
                </a:lnTo>
                <a:lnTo>
                  <a:pt x="435254" y="676795"/>
                </a:lnTo>
                <a:lnTo>
                  <a:pt x="434949" y="674852"/>
                </a:lnTo>
                <a:lnTo>
                  <a:pt x="436626" y="670979"/>
                </a:lnTo>
                <a:lnTo>
                  <a:pt x="436892" y="669010"/>
                </a:lnTo>
                <a:lnTo>
                  <a:pt x="437083" y="667512"/>
                </a:lnTo>
                <a:lnTo>
                  <a:pt x="438073" y="664286"/>
                </a:lnTo>
                <a:lnTo>
                  <a:pt x="437248" y="663028"/>
                </a:lnTo>
                <a:lnTo>
                  <a:pt x="436308" y="661581"/>
                </a:lnTo>
                <a:lnTo>
                  <a:pt x="432384" y="660158"/>
                </a:lnTo>
                <a:lnTo>
                  <a:pt x="430733" y="660666"/>
                </a:lnTo>
                <a:lnTo>
                  <a:pt x="429183" y="661136"/>
                </a:lnTo>
                <a:lnTo>
                  <a:pt x="428472" y="665505"/>
                </a:lnTo>
                <a:lnTo>
                  <a:pt x="426910" y="665924"/>
                </a:lnTo>
                <a:lnTo>
                  <a:pt x="425729" y="666242"/>
                </a:lnTo>
                <a:lnTo>
                  <a:pt x="423062" y="664984"/>
                </a:lnTo>
                <a:lnTo>
                  <a:pt x="422389" y="663943"/>
                </a:lnTo>
                <a:lnTo>
                  <a:pt x="420954" y="661670"/>
                </a:lnTo>
                <a:lnTo>
                  <a:pt x="423024" y="655878"/>
                </a:lnTo>
                <a:lnTo>
                  <a:pt x="422579" y="653237"/>
                </a:lnTo>
                <a:lnTo>
                  <a:pt x="422173" y="650900"/>
                </a:lnTo>
                <a:lnTo>
                  <a:pt x="420370" y="646493"/>
                </a:lnTo>
                <a:lnTo>
                  <a:pt x="419315" y="644372"/>
                </a:lnTo>
                <a:lnTo>
                  <a:pt x="417741" y="641197"/>
                </a:lnTo>
                <a:lnTo>
                  <a:pt x="413562" y="635419"/>
                </a:lnTo>
                <a:lnTo>
                  <a:pt x="411695" y="632396"/>
                </a:lnTo>
                <a:lnTo>
                  <a:pt x="410044" y="629704"/>
                </a:lnTo>
                <a:lnTo>
                  <a:pt x="407555" y="623620"/>
                </a:lnTo>
                <a:lnTo>
                  <a:pt x="405168" y="621525"/>
                </a:lnTo>
                <a:lnTo>
                  <a:pt x="402628" y="619290"/>
                </a:lnTo>
                <a:lnTo>
                  <a:pt x="395757" y="617550"/>
                </a:lnTo>
                <a:lnTo>
                  <a:pt x="392671" y="616102"/>
                </a:lnTo>
                <a:lnTo>
                  <a:pt x="388912" y="614311"/>
                </a:lnTo>
                <a:lnTo>
                  <a:pt x="381660" y="610108"/>
                </a:lnTo>
                <a:lnTo>
                  <a:pt x="377825" y="608482"/>
                </a:lnTo>
                <a:lnTo>
                  <a:pt x="374078" y="606894"/>
                </a:lnTo>
                <a:lnTo>
                  <a:pt x="365950" y="605243"/>
                </a:lnTo>
                <a:lnTo>
                  <a:pt x="362419" y="603224"/>
                </a:lnTo>
                <a:lnTo>
                  <a:pt x="358228" y="600837"/>
                </a:lnTo>
                <a:lnTo>
                  <a:pt x="351358" y="593928"/>
                </a:lnTo>
                <a:lnTo>
                  <a:pt x="347726" y="590727"/>
                </a:lnTo>
                <a:lnTo>
                  <a:pt x="345338" y="588606"/>
                </a:lnTo>
                <a:lnTo>
                  <a:pt x="341122" y="583577"/>
                </a:lnTo>
                <a:lnTo>
                  <a:pt x="338315" y="582028"/>
                </a:lnTo>
                <a:lnTo>
                  <a:pt x="335648" y="580529"/>
                </a:lnTo>
                <a:lnTo>
                  <a:pt x="329247" y="580174"/>
                </a:lnTo>
                <a:lnTo>
                  <a:pt x="326517" y="578777"/>
                </a:lnTo>
                <a:lnTo>
                  <a:pt x="324675" y="577799"/>
                </a:lnTo>
                <a:lnTo>
                  <a:pt x="321830" y="574548"/>
                </a:lnTo>
                <a:lnTo>
                  <a:pt x="320001" y="573506"/>
                </a:lnTo>
                <a:lnTo>
                  <a:pt x="317538" y="572122"/>
                </a:lnTo>
                <a:lnTo>
                  <a:pt x="312102" y="569252"/>
                </a:lnTo>
                <a:lnTo>
                  <a:pt x="309321" y="569722"/>
                </a:lnTo>
                <a:lnTo>
                  <a:pt x="307492" y="570014"/>
                </a:lnTo>
                <a:lnTo>
                  <a:pt x="304292" y="572566"/>
                </a:lnTo>
                <a:lnTo>
                  <a:pt x="303517" y="574243"/>
                </a:lnTo>
                <a:lnTo>
                  <a:pt x="302514" y="576376"/>
                </a:lnTo>
                <a:lnTo>
                  <a:pt x="304939" y="581545"/>
                </a:lnTo>
                <a:lnTo>
                  <a:pt x="303872" y="583653"/>
                </a:lnTo>
                <a:lnTo>
                  <a:pt x="302755" y="585939"/>
                </a:lnTo>
                <a:lnTo>
                  <a:pt x="298043" y="589038"/>
                </a:lnTo>
                <a:lnTo>
                  <a:pt x="295554" y="589457"/>
                </a:lnTo>
                <a:lnTo>
                  <a:pt x="293585" y="589775"/>
                </a:lnTo>
                <a:lnTo>
                  <a:pt x="288988" y="588949"/>
                </a:lnTo>
                <a:lnTo>
                  <a:pt x="287921" y="587286"/>
                </a:lnTo>
                <a:lnTo>
                  <a:pt x="286499" y="585038"/>
                </a:lnTo>
                <a:lnTo>
                  <a:pt x="290029" y="579386"/>
                </a:lnTo>
                <a:lnTo>
                  <a:pt x="289560" y="576770"/>
                </a:lnTo>
                <a:lnTo>
                  <a:pt x="289255" y="575043"/>
                </a:lnTo>
                <a:lnTo>
                  <a:pt x="287642" y="571500"/>
                </a:lnTo>
                <a:lnTo>
                  <a:pt x="286118" y="570611"/>
                </a:lnTo>
                <a:lnTo>
                  <a:pt x="284492" y="569645"/>
                </a:lnTo>
                <a:lnTo>
                  <a:pt x="280314" y="570014"/>
                </a:lnTo>
                <a:lnTo>
                  <a:pt x="278498" y="570611"/>
                </a:lnTo>
                <a:lnTo>
                  <a:pt x="275386" y="571677"/>
                </a:lnTo>
                <a:lnTo>
                  <a:pt x="270014" y="575983"/>
                </a:lnTo>
                <a:lnTo>
                  <a:pt x="268008" y="578586"/>
                </a:lnTo>
                <a:lnTo>
                  <a:pt x="266065" y="581063"/>
                </a:lnTo>
                <a:lnTo>
                  <a:pt x="264655" y="587451"/>
                </a:lnTo>
                <a:lnTo>
                  <a:pt x="263118" y="590194"/>
                </a:lnTo>
                <a:lnTo>
                  <a:pt x="261480" y="593026"/>
                </a:lnTo>
                <a:lnTo>
                  <a:pt x="256006" y="597496"/>
                </a:lnTo>
                <a:lnTo>
                  <a:pt x="255320" y="600697"/>
                </a:lnTo>
                <a:lnTo>
                  <a:pt x="254711" y="603491"/>
                </a:lnTo>
                <a:lnTo>
                  <a:pt x="257403" y="609066"/>
                </a:lnTo>
                <a:lnTo>
                  <a:pt x="257695" y="611924"/>
                </a:lnTo>
                <a:lnTo>
                  <a:pt x="257936" y="614578"/>
                </a:lnTo>
                <a:lnTo>
                  <a:pt x="258483" y="620128"/>
                </a:lnTo>
                <a:lnTo>
                  <a:pt x="257492" y="622630"/>
                </a:lnTo>
                <a:lnTo>
                  <a:pt x="256425" y="625309"/>
                </a:lnTo>
                <a:lnTo>
                  <a:pt x="252298" y="629920"/>
                </a:lnTo>
                <a:lnTo>
                  <a:pt x="249707" y="631139"/>
                </a:lnTo>
                <a:lnTo>
                  <a:pt x="247142" y="632333"/>
                </a:lnTo>
                <a:lnTo>
                  <a:pt x="240842" y="630212"/>
                </a:lnTo>
                <a:lnTo>
                  <a:pt x="238467" y="631685"/>
                </a:lnTo>
                <a:lnTo>
                  <a:pt x="236677" y="632764"/>
                </a:lnTo>
                <a:lnTo>
                  <a:pt x="235673" y="637349"/>
                </a:lnTo>
                <a:lnTo>
                  <a:pt x="234289" y="638924"/>
                </a:lnTo>
                <a:lnTo>
                  <a:pt x="232435" y="641045"/>
                </a:lnTo>
                <a:lnTo>
                  <a:pt x="227901" y="644499"/>
                </a:lnTo>
                <a:lnTo>
                  <a:pt x="225425" y="645807"/>
                </a:lnTo>
                <a:lnTo>
                  <a:pt x="222885" y="647128"/>
                </a:lnTo>
                <a:lnTo>
                  <a:pt x="215849" y="646709"/>
                </a:lnTo>
                <a:lnTo>
                  <a:pt x="214553" y="649249"/>
                </a:lnTo>
                <a:lnTo>
                  <a:pt x="213486" y="651332"/>
                </a:lnTo>
                <a:lnTo>
                  <a:pt x="218274" y="655955"/>
                </a:lnTo>
                <a:lnTo>
                  <a:pt x="217462" y="658139"/>
                </a:lnTo>
                <a:lnTo>
                  <a:pt x="216484" y="660641"/>
                </a:lnTo>
                <a:lnTo>
                  <a:pt x="210565" y="662279"/>
                </a:lnTo>
                <a:lnTo>
                  <a:pt x="208203" y="663562"/>
                </a:lnTo>
                <a:lnTo>
                  <a:pt x="205473" y="665048"/>
                </a:lnTo>
                <a:lnTo>
                  <a:pt x="200253" y="669036"/>
                </a:lnTo>
                <a:lnTo>
                  <a:pt x="197154" y="669188"/>
                </a:lnTo>
                <a:lnTo>
                  <a:pt x="194005" y="669340"/>
                </a:lnTo>
                <a:lnTo>
                  <a:pt x="188429" y="665416"/>
                </a:lnTo>
                <a:lnTo>
                  <a:pt x="185381" y="664654"/>
                </a:lnTo>
                <a:lnTo>
                  <a:pt x="182397" y="663930"/>
                </a:lnTo>
                <a:lnTo>
                  <a:pt x="176149" y="664133"/>
                </a:lnTo>
                <a:lnTo>
                  <a:pt x="173240" y="663219"/>
                </a:lnTo>
                <a:lnTo>
                  <a:pt x="169646" y="662063"/>
                </a:lnTo>
                <a:lnTo>
                  <a:pt x="162496" y="658787"/>
                </a:lnTo>
                <a:lnTo>
                  <a:pt x="160007" y="655955"/>
                </a:lnTo>
                <a:lnTo>
                  <a:pt x="157594" y="653211"/>
                </a:lnTo>
                <a:lnTo>
                  <a:pt x="156705" y="645464"/>
                </a:lnTo>
                <a:lnTo>
                  <a:pt x="154749" y="642366"/>
                </a:lnTo>
                <a:lnTo>
                  <a:pt x="153377" y="640194"/>
                </a:lnTo>
                <a:lnTo>
                  <a:pt x="149948" y="636155"/>
                </a:lnTo>
                <a:lnTo>
                  <a:pt x="147688" y="634936"/>
                </a:lnTo>
                <a:lnTo>
                  <a:pt x="146024" y="634060"/>
                </a:lnTo>
                <a:lnTo>
                  <a:pt x="141960" y="634453"/>
                </a:lnTo>
                <a:lnTo>
                  <a:pt x="140258" y="633666"/>
                </a:lnTo>
                <a:lnTo>
                  <a:pt x="137325" y="632333"/>
                </a:lnTo>
                <a:lnTo>
                  <a:pt x="132511" y="627849"/>
                </a:lnTo>
                <a:lnTo>
                  <a:pt x="130276" y="625513"/>
                </a:lnTo>
                <a:lnTo>
                  <a:pt x="127952" y="623074"/>
                </a:lnTo>
                <a:lnTo>
                  <a:pt x="124968" y="616737"/>
                </a:lnTo>
                <a:lnTo>
                  <a:pt x="122313" y="614641"/>
                </a:lnTo>
                <a:lnTo>
                  <a:pt x="119214" y="612190"/>
                </a:lnTo>
                <a:lnTo>
                  <a:pt x="111086" y="610679"/>
                </a:lnTo>
                <a:lnTo>
                  <a:pt x="107810" y="608482"/>
                </a:lnTo>
                <a:lnTo>
                  <a:pt x="103111" y="605320"/>
                </a:lnTo>
                <a:lnTo>
                  <a:pt x="95885" y="596341"/>
                </a:lnTo>
                <a:lnTo>
                  <a:pt x="91681" y="592543"/>
                </a:lnTo>
                <a:lnTo>
                  <a:pt x="87414" y="588670"/>
                </a:lnTo>
                <a:lnTo>
                  <a:pt x="77152" y="582625"/>
                </a:lnTo>
                <a:lnTo>
                  <a:pt x="73926" y="577850"/>
                </a:lnTo>
                <a:lnTo>
                  <a:pt x="71932" y="574903"/>
                </a:lnTo>
                <a:lnTo>
                  <a:pt x="70002" y="567804"/>
                </a:lnTo>
                <a:lnTo>
                  <a:pt x="69583" y="564261"/>
                </a:lnTo>
                <a:lnTo>
                  <a:pt x="69278" y="561746"/>
                </a:lnTo>
                <a:lnTo>
                  <a:pt x="70739" y="556628"/>
                </a:lnTo>
                <a:lnTo>
                  <a:pt x="70307" y="554113"/>
                </a:lnTo>
                <a:lnTo>
                  <a:pt x="69697" y="550710"/>
                </a:lnTo>
                <a:lnTo>
                  <a:pt x="66319" y="544512"/>
                </a:lnTo>
                <a:lnTo>
                  <a:pt x="64681" y="541439"/>
                </a:lnTo>
                <a:lnTo>
                  <a:pt x="63169" y="538568"/>
                </a:lnTo>
                <a:lnTo>
                  <a:pt x="59118" y="533374"/>
                </a:lnTo>
                <a:lnTo>
                  <a:pt x="57797" y="530377"/>
                </a:lnTo>
                <a:lnTo>
                  <a:pt x="56603" y="527672"/>
                </a:lnTo>
                <a:lnTo>
                  <a:pt x="55905" y="521614"/>
                </a:lnTo>
                <a:lnTo>
                  <a:pt x="54546" y="518972"/>
                </a:lnTo>
                <a:lnTo>
                  <a:pt x="52793" y="515620"/>
                </a:lnTo>
                <a:lnTo>
                  <a:pt x="48196" y="509358"/>
                </a:lnTo>
                <a:lnTo>
                  <a:pt x="45110" y="507187"/>
                </a:lnTo>
                <a:lnTo>
                  <a:pt x="42887" y="505599"/>
                </a:lnTo>
                <a:lnTo>
                  <a:pt x="36880" y="505320"/>
                </a:lnTo>
                <a:lnTo>
                  <a:pt x="34785" y="503580"/>
                </a:lnTo>
                <a:lnTo>
                  <a:pt x="32384" y="501561"/>
                </a:lnTo>
                <a:lnTo>
                  <a:pt x="30797" y="494931"/>
                </a:lnTo>
                <a:lnTo>
                  <a:pt x="28638" y="492696"/>
                </a:lnTo>
                <a:lnTo>
                  <a:pt x="26530" y="490537"/>
                </a:lnTo>
                <a:lnTo>
                  <a:pt x="20066" y="488975"/>
                </a:lnTo>
                <a:lnTo>
                  <a:pt x="18300" y="486524"/>
                </a:lnTo>
                <a:lnTo>
                  <a:pt x="16598" y="484162"/>
                </a:lnTo>
                <a:lnTo>
                  <a:pt x="17602" y="477367"/>
                </a:lnTo>
                <a:lnTo>
                  <a:pt x="15748" y="475107"/>
                </a:lnTo>
                <a:lnTo>
                  <a:pt x="13728" y="472630"/>
                </a:lnTo>
                <a:lnTo>
                  <a:pt x="6032" y="472363"/>
                </a:lnTo>
                <a:lnTo>
                  <a:pt x="3987" y="469874"/>
                </a:lnTo>
                <a:lnTo>
                  <a:pt x="1130" y="466382"/>
                </a:lnTo>
                <a:lnTo>
                  <a:pt x="0" y="452297"/>
                </a:lnTo>
                <a:lnTo>
                  <a:pt x="0" y="4248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6019740" y="3678775"/>
            <a:ext cx="838295" cy="513597"/>
          </a:xfrm>
          <a:custGeom>
            <a:avLst/>
            <a:gdLst/>
            <a:ahLst/>
            <a:cxnLst/>
            <a:rect l="l" t="t" r="r" b="b"/>
            <a:pathLst>
              <a:path w="1229499" h="753275">
                <a:moveTo>
                  <a:pt x="741781" y="457898"/>
                </a:moveTo>
                <a:lnTo>
                  <a:pt x="742569" y="453910"/>
                </a:lnTo>
                <a:lnTo>
                  <a:pt x="743369" y="449884"/>
                </a:lnTo>
                <a:lnTo>
                  <a:pt x="746264" y="442125"/>
                </a:lnTo>
                <a:lnTo>
                  <a:pt x="747280" y="438150"/>
                </a:lnTo>
                <a:lnTo>
                  <a:pt x="748144" y="434835"/>
                </a:lnTo>
                <a:lnTo>
                  <a:pt x="748842" y="427888"/>
                </a:lnTo>
                <a:lnTo>
                  <a:pt x="750189" y="424751"/>
                </a:lnTo>
                <a:lnTo>
                  <a:pt x="750408" y="424261"/>
                </a:lnTo>
                <a:lnTo>
                  <a:pt x="757401" y="413454"/>
                </a:lnTo>
                <a:lnTo>
                  <a:pt x="764870" y="403174"/>
                </a:lnTo>
                <a:lnTo>
                  <a:pt x="766800" y="400202"/>
                </a:lnTo>
                <a:lnTo>
                  <a:pt x="770166" y="393877"/>
                </a:lnTo>
                <a:lnTo>
                  <a:pt x="772299" y="391045"/>
                </a:lnTo>
                <a:lnTo>
                  <a:pt x="773620" y="389280"/>
                </a:lnTo>
                <a:lnTo>
                  <a:pt x="776046" y="384822"/>
                </a:lnTo>
                <a:lnTo>
                  <a:pt x="780389" y="384200"/>
                </a:lnTo>
                <a:lnTo>
                  <a:pt x="783958" y="387794"/>
                </a:lnTo>
                <a:lnTo>
                  <a:pt x="785698" y="389115"/>
                </a:lnTo>
                <a:lnTo>
                  <a:pt x="789406" y="391858"/>
                </a:lnTo>
                <a:lnTo>
                  <a:pt x="795401" y="399224"/>
                </a:lnTo>
                <a:lnTo>
                  <a:pt x="799490" y="401421"/>
                </a:lnTo>
                <a:lnTo>
                  <a:pt x="802170" y="402882"/>
                </a:lnTo>
                <a:lnTo>
                  <a:pt x="808316" y="405155"/>
                </a:lnTo>
                <a:lnTo>
                  <a:pt x="811326" y="404558"/>
                </a:lnTo>
                <a:lnTo>
                  <a:pt x="816279" y="403618"/>
                </a:lnTo>
                <a:lnTo>
                  <a:pt x="823531" y="395592"/>
                </a:lnTo>
                <a:lnTo>
                  <a:pt x="827506" y="392493"/>
                </a:lnTo>
                <a:lnTo>
                  <a:pt x="830262" y="390309"/>
                </a:lnTo>
                <a:lnTo>
                  <a:pt x="835507" y="385572"/>
                </a:lnTo>
                <a:lnTo>
                  <a:pt x="838390" y="383540"/>
                </a:lnTo>
                <a:lnTo>
                  <a:pt x="842924" y="380352"/>
                </a:lnTo>
                <a:lnTo>
                  <a:pt x="852551" y="374777"/>
                </a:lnTo>
                <a:lnTo>
                  <a:pt x="857465" y="372198"/>
                </a:lnTo>
                <a:lnTo>
                  <a:pt x="862304" y="369646"/>
                </a:lnTo>
                <a:lnTo>
                  <a:pt x="872312" y="365252"/>
                </a:lnTo>
                <a:lnTo>
                  <a:pt x="877277" y="363016"/>
                </a:lnTo>
                <a:lnTo>
                  <a:pt x="882878" y="360489"/>
                </a:lnTo>
                <a:lnTo>
                  <a:pt x="894816" y="356768"/>
                </a:lnTo>
                <a:lnTo>
                  <a:pt x="899731" y="353098"/>
                </a:lnTo>
                <a:lnTo>
                  <a:pt x="902804" y="350837"/>
                </a:lnTo>
                <a:lnTo>
                  <a:pt x="906945" y="344182"/>
                </a:lnTo>
                <a:lnTo>
                  <a:pt x="909637" y="341515"/>
                </a:lnTo>
                <a:lnTo>
                  <a:pt x="913130" y="338061"/>
                </a:lnTo>
                <a:lnTo>
                  <a:pt x="920369" y="331317"/>
                </a:lnTo>
                <a:lnTo>
                  <a:pt x="924636" y="328955"/>
                </a:lnTo>
                <a:lnTo>
                  <a:pt x="926858" y="327723"/>
                </a:lnTo>
                <a:lnTo>
                  <a:pt x="931748" y="325831"/>
                </a:lnTo>
                <a:lnTo>
                  <a:pt x="936510" y="325805"/>
                </a:lnTo>
                <a:lnTo>
                  <a:pt x="940574" y="328117"/>
                </a:lnTo>
                <a:lnTo>
                  <a:pt x="942759" y="328472"/>
                </a:lnTo>
                <a:lnTo>
                  <a:pt x="947356" y="329184"/>
                </a:lnTo>
                <a:lnTo>
                  <a:pt x="956703" y="328828"/>
                </a:lnTo>
                <a:lnTo>
                  <a:pt x="961351" y="328714"/>
                </a:lnTo>
                <a:lnTo>
                  <a:pt x="967587" y="328523"/>
                </a:lnTo>
                <a:lnTo>
                  <a:pt x="980020" y="326428"/>
                </a:lnTo>
                <a:lnTo>
                  <a:pt x="986243" y="326999"/>
                </a:lnTo>
                <a:lnTo>
                  <a:pt x="989596" y="327317"/>
                </a:lnTo>
                <a:lnTo>
                  <a:pt x="995946" y="329933"/>
                </a:lnTo>
                <a:lnTo>
                  <a:pt x="999299" y="330403"/>
                </a:lnTo>
                <a:lnTo>
                  <a:pt x="1002525" y="330822"/>
                </a:lnTo>
                <a:lnTo>
                  <a:pt x="1009091" y="331012"/>
                </a:lnTo>
                <a:lnTo>
                  <a:pt x="1012342" y="330631"/>
                </a:lnTo>
                <a:lnTo>
                  <a:pt x="1017054" y="330073"/>
                </a:lnTo>
                <a:lnTo>
                  <a:pt x="1026134" y="327152"/>
                </a:lnTo>
                <a:lnTo>
                  <a:pt x="1030693" y="325805"/>
                </a:lnTo>
                <a:lnTo>
                  <a:pt x="1031284" y="325627"/>
                </a:lnTo>
                <a:lnTo>
                  <a:pt x="1043498" y="321235"/>
                </a:lnTo>
                <a:lnTo>
                  <a:pt x="1055573" y="317601"/>
                </a:lnTo>
                <a:lnTo>
                  <a:pt x="1058456" y="317131"/>
                </a:lnTo>
                <a:lnTo>
                  <a:pt x="1064475" y="318617"/>
                </a:lnTo>
                <a:lnTo>
                  <a:pt x="1067168" y="317601"/>
                </a:lnTo>
                <a:lnTo>
                  <a:pt x="1071384" y="316014"/>
                </a:lnTo>
                <a:lnTo>
                  <a:pt x="1076680" y="307721"/>
                </a:lnTo>
                <a:lnTo>
                  <a:pt x="1080706" y="305739"/>
                </a:lnTo>
                <a:lnTo>
                  <a:pt x="1084135" y="304063"/>
                </a:lnTo>
                <a:lnTo>
                  <a:pt x="1091895" y="303212"/>
                </a:lnTo>
                <a:lnTo>
                  <a:pt x="1095705" y="302844"/>
                </a:lnTo>
                <a:lnTo>
                  <a:pt x="1101039" y="302348"/>
                </a:lnTo>
                <a:lnTo>
                  <a:pt x="1111973" y="304126"/>
                </a:lnTo>
                <a:lnTo>
                  <a:pt x="1117193" y="302844"/>
                </a:lnTo>
                <a:lnTo>
                  <a:pt x="1121676" y="301752"/>
                </a:lnTo>
                <a:lnTo>
                  <a:pt x="1129245" y="295846"/>
                </a:lnTo>
                <a:lnTo>
                  <a:pt x="1133614" y="294386"/>
                </a:lnTo>
                <a:lnTo>
                  <a:pt x="1136421" y="293458"/>
                </a:lnTo>
                <a:lnTo>
                  <a:pt x="1142301" y="292836"/>
                </a:lnTo>
                <a:lnTo>
                  <a:pt x="1145222" y="292468"/>
                </a:lnTo>
                <a:lnTo>
                  <a:pt x="1149680" y="291871"/>
                </a:lnTo>
                <a:lnTo>
                  <a:pt x="1158875" y="292328"/>
                </a:lnTo>
                <a:lnTo>
                  <a:pt x="1163104" y="290766"/>
                </a:lnTo>
                <a:lnTo>
                  <a:pt x="1166152" y="289648"/>
                </a:lnTo>
                <a:lnTo>
                  <a:pt x="1171257" y="285407"/>
                </a:lnTo>
                <a:lnTo>
                  <a:pt x="1175854" y="281482"/>
                </a:lnTo>
                <a:lnTo>
                  <a:pt x="1179220" y="276923"/>
                </a:lnTo>
                <a:lnTo>
                  <a:pt x="1183843" y="273596"/>
                </a:lnTo>
                <a:lnTo>
                  <a:pt x="1189964" y="270814"/>
                </a:lnTo>
                <a:lnTo>
                  <a:pt x="1194092" y="269036"/>
                </a:lnTo>
                <a:lnTo>
                  <a:pt x="1194282" y="268046"/>
                </a:lnTo>
                <a:lnTo>
                  <a:pt x="1195006" y="264896"/>
                </a:lnTo>
                <a:lnTo>
                  <a:pt x="1197660" y="258635"/>
                </a:lnTo>
                <a:lnTo>
                  <a:pt x="1200061" y="256463"/>
                </a:lnTo>
                <a:lnTo>
                  <a:pt x="1203680" y="253212"/>
                </a:lnTo>
                <a:lnTo>
                  <a:pt x="1214285" y="252514"/>
                </a:lnTo>
                <a:lnTo>
                  <a:pt x="1218247" y="249694"/>
                </a:lnTo>
                <a:lnTo>
                  <a:pt x="1221613" y="247307"/>
                </a:lnTo>
                <a:lnTo>
                  <a:pt x="1227645" y="240982"/>
                </a:lnTo>
                <a:lnTo>
                  <a:pt x="1228763" y="237007"/>
                </a:lnTo>
                <a:lnTo>
                  <a:pt x="1229499" y="234365"/>
                </a:lnTo>
                <a:lnTo>
                  <a:pt x="1228445" y="228549"/>
                </a:lnTo>
                <a:lnTo>
                  <a:pt x="1227124" y="226148"/>
                </a:lnTo>
                <a:lnTo>
                  <a:pt x="1225169" y="222529"/>
                </a:lnTo>
                <a:lnTo>
                  <a:pt x="1218374" y="217309"/>
                </a:lnTo>
                <a:lnTo>
                  <a:pt x="1214793" y="215265"/>
                </a:lnTo>
                <a:lnTo>
                  <a:pt x="1212659" y="214020"/>
                </a:lnTo>
                <a:lnTo>
                  <a:pt x="1207820" y="212699"/>
                </a:lnTo>
                <a:lnTo>
                  <a:pt x="1205369" y="212178"/>
                </a:lnTo>
                <a:lnTo>
                  <a:pt x="1200886" y="211239"/>
                </a:lnTo>
                <a:lnTo>
                  <a:pt x="1191577" y="209461"/>
                </a:lnTo>
                <a:lnTo>
                  <a:pt x="1187069" y="210375"/>
                </a:lnTo>
                <a:lnTo>
                  <a:pt x="1184465" y="210896"/>
                </a:lnTo>
                <a:lnTo>
                  <a:pt x="1180198" y="214604"/>
                </a:lnTo>
                <a:lnTo>
                  <a:pt x="1177658" y="215455"/>
                </a:lnTo>
                <a:lnTo>
                  <a:pt x="1174267" y="216573"/>
                </a:lnTo>
                <a:lnTo>
                  <a:pt x="1167091" y="217639"/>
                </a:lnTo>
                <a:lnTo>
                  <a:pt x="1163510" y="217436"/>
                </a:lnTo>
                <a:lnTo>
                  <a:pt x="1159929" y="217233"/>
                </a:lnTo>
                <a:lnTo>
                  <a:pt x="1153160" y="214210"/>
                </a:lnTo>
                <a:lnTo>
                  <a:pt x="1149578" y="213817"/>
                </a:lnTo>
                <a:lnTo>
                  <a:pt x="1146924" y="213525"/>
                </a:lnTo>
                <a:lnTo>
                  <a:pt x="1141222" y="212801"/>
                </a:lnTo>
                <a:lnTo>
                  <a:pt x="1136611" y="215582"/>
                </a:lnTo>
                <a:lnTo>
                  <a:pt x="1135951" y="222250"/>
                </a:lnTo>
                <a:lnTo>
                  <a:pt x="1133614" y="223596"/>
                </a:lnTo>
                <a:lnTo>
                  <a:pt x="1130858" y="225234"/>
                </a:lnTo>
                <a:lnTo>
                  <a:pt x="1123937" y="224269"/>
                </a:lnTo>
                <a:lnTo>
                  <a:pt x="1120813" y="223596"/>
                </a:lnTo>
                <a:lnTo>
                  <a:pt x="1117257" y="222821"/>
                </a:lnTo>
                <a:lnTo>
                  <a:pt x="1111072" y="218401"/>
                </a:lnTo>
                <a:lnTo>
                  <a:pt x="1107541" y="217563"/>
                </a:lnTo>
                <a:lnTo>
                  <a:pt x="1102410" y="216357"/>
                </a:lnTo>
                <a:lnTo>
                  <a:pt x="1091768" y="216649"/>
                </a:lnTo>
                <a:lnTo>
                  <a:pt x="1086510" y="216839"/>
                </a:lnTo>
                <a:lnTo>
                  <a:pt x="1083106" y="216966"/>
                </a:lnTo>
                <a:lnTo>
                  <a:pt x="1076363" y="218681"/>
                </a:lnTo>
                <a:lnTo>
                  <a:pt x="1072972" y="218287"/>
                </a:lnTo>
                <a:lnTo>
                  <a:pt x="1070381" y="218008"/>
                </a:lnTo>
                <a:lnTo>
                  <a:pt x="1065466" y="215976"/>
                </a:lnTo>
                <a:lnTo>
                  <a:pt x="1063066" y="214909"/>
                </a:lnTo>
                <a:lnTo>
                  <a:pt x="1059091" y="213106"/>
                </a:lnTo>
                <a:lnTo>
                  <a:pt x="1052055" y="207492"/>
                </a:lnTo>
                <a:lnTo>
                  <a:pt x="1047864" y="206209"/>
                </a:lnTo>
                <a:lnTo>
                  <a:pt x="1044092" y="205054"/>
                </a:lnTo>
                <a:lnTo>
                  <a:pt x="1036002" y="205790"/>
                </a:lnTo>
                <a:lnTo>
                  <a:pt x="1032154" y="204990"/>
                </a:lnTo>
                <a:lnTo>
                  <a:pt x="1029588" y="204470"/>
                </a:lnTo>
                <a:lnTo>
                  <a:pt x="1024267" y="203276"/>
                </a:lnTo>
                <a:lnTo>
                  <a:pt x="1022235" y="201612"/>
                </a:lnTo>
                <a:lnTo>
                  <a:pt x="1019606" y="199440"/>
                </a:lnTo>
                <a:lnTo>
                  <a:pt x="1016660" y="192976"/>
                </a:lnTo>
                <a:lnTo>
                  <a:pt x="1015466" y="189763"/>
                </a:lnTo>
                <a:lnTo>
                  <a:pt x="1013955" y="185674"/>
                </a:lnTo>
                <a:lnTo>
                  <a:pt x="1013929" y="176606"/>
                </a:lnTo>
                <a:lnTo>
                  <a:pt x="1012101" y="172618"/>
                </a:lnTo>
                <a:lnTo>
                  <a:pt x="1010158" y="168402"/>
                </a:lnTo>
                <a:lnTo>
                  <a:pt x="1003071" y="161950"/>
                </a:lnTo>
                <a:lnTo>
                  <a:pt x="1000607" y="158000"/>
                </a:lnTo>
                <a:lnTo>
                  <a:pt x="998397" y="154419"/>
                </a:lnTo>
                <a:lnTo>
                  <a:pt x="995997" y="146075"/>
                </a:lnTo>
                <a:lnTo>
                  <a:pt x="993368" y="142773"/>
                </a:lnTo>
                <a:lnTo>
                  <a:pt x="991057" y="139903"/>
                </a:lnTo>
                <a:lnTo>
                  <a:pt x="983716" y="136829"/>
                </a:lnTo>
                <a:lnTo>
                  <a:pt x="981760" y="133731"/>
                </a:lnTo>
                <a:lnTo>
                  <a:pt x="980389" y="131521"/>
                </a:lnTo>
                <a:lnTo>
                  <a:pt x="980909" y="125818"/>
                </a:lnTo>
                <a:lnTo>
                  <a:pt x="978255" y="121297"/>
                </a:lnTo>
                <a:lnTo>
                  <a:pt x="974267" y="116649"/>
                </a:lnTo>
                <a:lnTo>
                  <a:pt x="969200" y="116713"/>
                </a:lnTo>
                <a:lnTo>
                  <a:pt x="966685" y="122440"/>
                </a:lnTo>
                <a:lnTo>
                  <a:pt x="962228" y="123952"/>
                </a:lnTo>
                <a:lnTo>
                  <a:pt x="957326" y="123532"/>
                </a:lnTo>
                <a:lnTo>
                  <a:pt x="952906" y="121246"/>
                </a:lnTo>
                <a:lnTo>
                  <a:pt x="949325" y="116687"/>
                </a:lnTo>
                <a:lnTo>
                  <a:pt x="947775" y="112369"/>
                </a:lnTo>
                <a:lnTo>
                  <a:pt x="948423" y="106540"/>
                </a:lnTo>
                <a:lnTo>
                  <a:pt x="1102309" y="16281"/>
                </a:lnTo>
                <a:lnTo>
                  <a:pt x="1099426" y="16052"/>
                </a:lnTo>
                <a:lnTo>
                  <a:pt x="1096213" y="15481"/>
                </a:lnTo>
                <a:lnTo>
                  <a:pt x="1094295" y="15811"/>
                </a:lnTo>
                <a:lnTo>
                  <a:pt x="1091171" y="16395"/>
                </a:lnTo>
                <a:lnTo>
                  <a:pt x="1085049" y="18580"/>
                </a:lnTo>
                <a:lnTo>
                  <a:pt x="1082344" y="20294"/>
                </a:lnTo>
                <a:lnTo>
                  <a:pt x="1079779" y="21907"/>
                </a:lnTo>
                <a:lnTo>
                  <a:pt x="1076363" y="27406"/>
                </a:lnTo>
                <a:lnTo>
                  <a:pt x="1073632" y="28803"/>
                </a:lnTo>
                <a:lnTo>
                  <a:pt x="1070825" y="30264"/>
                </a:lnTo>
                <a:lnTo>
                  <a:pt x="1064310" y="31203"/>
                </a:lnTo>
                <a:lnTo>
                  <a:pt x="1061135" y="30975"/>
                </a:lnTo>
                <a:lnTo>
                  <a:pt x="1058100" y="30759"/>
                </a:lnTo>
                <a:lnTo>
                  <a:pt x="1052576" y="27609"/>
                </a:lnTo>
                <a:lnTo>
                  <a:pt x="1049553" y="27165"/>
                </a:lnTo>
                <a:lnTo>
                  <a:pt x="1044879" y="26492"/>
                </a:lnTo>
                <a:lnTo>
                  <a:pt x="1035316" y="26758"/>
                </a:lnTo>
                <a:lnTo>
                  <a:pt x="1030693" y="27724"/>
                </a:lnTo>
                <a:lnTo>
                  <a:pt x="1025779" y="28727"/>
                </a:lnTo>
                <a:lnTo>
                  <a:pt x="1016342" y="32537"/>
                </a:lnTo>
                <a:lnTo>
                  <a:pt x="1012037" y="35140"/>
                </a:lnTo>
                <a:lnTo>
                  <a:pt x="1009472" y="36690"/>
                </a:lnTo>
                <a:lnTo>
                  <a:pt x="1005395" y="41173"/>
                </a:lnTo>
                <a:lnTo>
                  <a:pt x="1000518" y="44716"/>
                </a:lnTo>
                <a:lnTo>
                  <a:pt x="995680" y="49187"/>
                </a:lnTo>
                <a:lnTo>
                  <a:pt x="990688" y="49339"/>
                </a:lnTo>
                <a:lnTo>
                  <a:pt x="987310" y="46824"/>
                </a:lnTo>
                <a:lnTo>
                  <a:pt x="984135" y="44450"/>
                </a:lnTo>
                <a:lnTo>
                  <a:pt x="982078" y="40449"/>
                </a:lnTo>
                <a:lnTo>
                  <a:pt x="978408" y="39319"/>
                </a:lnTo>
                <a:lnTo>
                  <a:pt x="974864" y="41478"/>
                </a:lnTo>
                <a:lnTo>
                  <a:pt x="971283" y="41148"/>
                </a:lnTo>
                <a:lnTo>
                  <a:pt x="967866" y="39598"/>
                </a:lnTo>
                <a:lnTo>
                  <a:pt x="964247" y="37134"/>
                </a:lnTo>
                <a:lnTo>
                  <a:pt x="961669" y="32156"/>
                </a:lnTo>
                <a:lnTo>
                  <a:pt x="957351" y="30314"/>
                </a:lnTo>
                <a:lnTo>
                  <a:pt x="952881" y="30835"/>
                </a:lnTo>
                <a:lnTo>
                  <a:pt x="950785" y="31153"/>
                </a:lnTo>
                <a:lnTo>
                  <a:pt x="948194" y="31584"/>
                </a:lnTo>
                <a:lnTo>
                  <a:pt x="943457" y="34404"/>
                </a:lnTo>
                <a:lnTo>
                  <a:pt x="939495" y="34429"/>
                </a:lnTo>
                <a:lnTo>
                  <a:pt x="936917" y="33439"/>
                </a:lnTo>
                <a:lnTo>
                  <a:pt x="933361" y="31457"/>
                </a:lnTo>
                <a:lnTo>
                  <a:pt x="928547" y="28206"/>
                </a:lnTo>
                <a:lnTo>
                  <a:pt x="926541" y="23837"/>
                </a:lnTo>
                <a:lnTo>
                  <a:pt x="928585" y="19100"/>
                </a:lnTo>
                <a:lnTo>
                  <a:pt x="926617" y="16230"/>
                </a:lnTo>
                <a:lnTo>
                  <a:pt x="923544" y="15684"/>
                </a:lnTo>
                <a:lnTo>
                  <a:pt x="922159" y="15405"/>
                </a:lnTo>
                <a:lnTo>
                  <a:pt x="919124" y="14782"/>
                </a:lnTo>
                <a:lnTo>
                  <a:pt x="912876" y="14312"/>
                </a:lnTo>
                <a:lnTo>
                  <a:pt x="909840" y="14859"/>
                </a:lnTo>
                <a:lnTo>
                  <a:pt x="907173" y="15328"/>
                </a:lnTo>
                <a:lnTo>
                  <a:pt x="902525" y="18478"/>
                </a:lnTo>
                <a:lnTo>
                  <a:pt x="899871" y="19024"/>
                </a:lnTo>
                <a:lnTo>
                  <a:pt x="895565" y="19875"/>
                </a:lnTo>
                <a:lnTo>
                  <a:pt x="886612" y="19824"/>
                </a:lnTo>
                <a:lnTo>
                  <a:pt x="882294" y="19024"/>
                </a:lnTo>
                <a:lnTo>
                  <a:pt x="879462" y="18478"/>
                </a:lnTo>
                <a:lnTo>
                  <a:pt x="873760" y="16751"/>
                </a:lnTo>
                <a:lnTo>
                  <a:pt x="869149" y="12700"/>
                </a:lnTo>
                <a:lnTo>
                  <a:pt x="868032" y="5435"/>
                </a:lnTo>
                <a:lnTo>
                  <a:pt x="865441" y="3175"/>
                </a:lnTo>
                <a:lnTo>
                  <a:pt x="865073" y="2882"/>
                </a:lnTo>
                <a:lnTo>
                  <a:pt x="860666" y="0"/>
                </a:lnTo>
                <a:lnTo>
                  <a:pt x="849299" y="444"/>
                </a:lnTo>
                <a:lnTo>
                  <a:pt x="844067" y="1092"/>
                </a:lnTo>
                <a:lnTo>
                  <a:pt x="839228" y="1663"/>
                </a:lnTo>
                <a:lnTo>
                  <a:pt x="830326" y="6172"/>
                </a:lnTo>
                <a:lnTo>
                  <a:pt x="825563" y="7251"/>
                </a:lnTo>
                <a:lnTo>
                  <a:pt x="820585" y="8369"/>
                </a:lnTo>
                <a:lnTo>
                  <a:pt x="810361" y="10325"/>
                </a:lnTo>
                <a:lnTo>
                  <a:pt x="805268" y="9779"/>
                </a:lnTo>
                <a:lnTo>
                  <a:pt x="800684" y="9271"/>
                </a:lnTo>
                <a:lnTo>
                  <a:pt x="792480" y="4000"/>
                </a:lnTo>
                <a:lnTo>
                  <a:pt x="787882" y="3619"/>
                </a:lnTo>
                <a:lnTo>
                  <a:pt x="781659" y="3098"/>
                </a:lnTo>
                <a:lnTo>
                  <a:pt x="769378" y="6756"/>
                </a:lnTo>
                <a:lnTo>
                  <a:pt x="763244" y="7962"/>
                </a:lnTo>
                <a:lnTo>
                  <a:pt x="762225" y="8174"/>
                </a:lnTo>
                <a:lnTo>
                  <a:pt x="749509" y="11327"/>
                </a:lnTo>
                <a:lnTo>
                  <a:pt x="737133" y="13639"/>
                </a:lnTo>
                <a:lnTo>
                  <a:pt x="735850" y="13673"/>
                </a:lnTo>
                <a:lnTo>
                  <a:pt x="722833" y="12393"/>
                </a:lnTo>
                <a:lnTo>
                  <a:pt x="710336" y="10858"/>
                </a:lnTo>
                <a:lnTo>
                  <a:pt x="705256" y="10591"/>
                </a:lnTo>
                <a:lnTo>
                  <a:pt x="695020" y="9918"/>
                </a:lnTo>
                <a:lnTo>
                  <a:pt x="690029" y="10858"/>
                </a:lnTo>
                <a:lnTo>
                  <a:pt x="686676" y="11518"/>
                </a:lnTo>
                <a:lnTo>
                  <a:pt x="680745" y="15557"/>
                </a:lnTo>
                <a:lnTo>
                  <a:pt x="677354" y="15951"/>
                </a:lnTo>
                <a:lnTo>
                  <a:pt x="673874" y="16306"/>
                </a:lnTo>
                <a:lnTo>
                  <a:pt x="667067" y="13843"/>
                </a:lnTo>
                <a:lnTo>
                  <a:pt x="663562" y="13639"/>
                </a:lnTo>
                <a:lnTo>
                  <a:pt x="659688" y="13398"/>
                </a:lnTo>
                <a:lnTo>
                  <a:pt x="651675" y="15684"/>
                </a:lnTo>
                <a:lnTo>
                  <a:pt x="647992" y="14363"/>
                </a:lnTo>
                <a:lnTo>
                  <a:pt x="644931" y="13271"/>
                </a:lnTo>
                <a:lnTo>
                  <a:pt x="641489" y="6426"/>
                </a:lnTo>
                <a:lnTo>
                  <a:pt x="638340" y="5676"/>
                </a:lnTo>
                <a:lnTo>
                  <a:pt x="636320" y="5181"/>
                </a:lnTo>
                <a:lnTo>
                  <a:pt x="632206" y="6946"/>
                </a:lnTo>
                <a:lnTo>
                  <a:pt x="630351" y="7835"/>
                </a:lnTo>
                <a:lnTo>
                  <a:pt x="626795" y="9550"/>
                </a:lnTo>
                <a:lnTo>
                  <a:pt x="621144" y="15430"/>
                </a:lnTo>
                <a:lnTo>
                  <a:pt x="617537" y="17018"/>
                </a:lnTo>
                <a:lnTo>
                  <a:pt x="615469" y="17825"/>
                </a:lnTo>
                <a:lnTo>
                  <a:pt x="602482" y="21016"/>
                </a:lnTo>
                <a:lnTo>
                  <a:pt x="590016" y="22821"/>
                </a:lnTo>
                <a:lnTo>
                  <a:pt x="587617" y="22988"/>
                </a:lnTo>
                <a:lnTo>
                  <a:pt x="574232" y="22956"/>
                </a:lnTo>
                <a:lnTo>
                  <a:pt x="561746" y="22352"/>
                </a:lnTo>
                <a:lnTo>
                  <a:pt x="558939" y="22161"/>
                </a:lnTo>
                <a:lnTo>
                  <a:pt x="553389" y="20789"/>
                </a:lnTo>
                <a:lnTo>
                  <a:pt x="550633" y="21132"/>
                </a:lnTo>
                <a:lnTo>
                  <a:pt x="547928" y="21475"/>
                </a:lnTo>
                <a:lnTo>
                  <a:pt x="543179" y="24663"/>
                </a:lnTo>
                <a:lnTo>
                  <a:pt x="540486" y="25006"/>
                </a:lnTo>
                <a:lnTo>
                  <a:pt x="536486" y="25476"/>
                </a:lnTo>
                <a:lnTo>
                  <a:pt x="528066" y="25006"/>
                </a:lnTo>
                <a:lnTo>
                  <a:pt x="524535" y="23063"/>
                </a:lnTo>
                <a:lnTo>
                  <a:pt x="521360" y="21336"/>
                </a:lnTo>
                <a:lnTo>
                  <a:pt x="518236" y="14122"/>
                </a:lnTo>
                <a:lnTo>
                  <a:pt x="515366" y="11950"/>
                </a:lnTo>
                <a:lnTo>
                  <a:pt x="513041" y="10223"/>
                </a:lnTo>
                <a:lnTo>
                  <a:pt x="507542" y="7988"/>
                </a:lnTo>
                <a:lnTo>
                  <a:pt x="504710" y="7353"/>
                </a:lnTo>
                <a:lnTo>
                  <a:pt x="501891" y="6756"/>
                </a:lnTo>
                <a:lnTo>
                  <a:pt x="495985" y="6692"/>
                </a:lnTo>
                <a:lnTo>
                  <a:pt x="493141" y="7112"/>
                </a:lnTo>
                <a:lnTo>
                  <a:pt x="491058" y="7442"/>
                </a:lnTo>
                <a:lnTo>
                  <a:pt x="486625" y="8293"/>
                </a:lnTo>
                <a:lnTo>
                  <a:pt x="483069" y="11899"/>
                </a:lnTo>
                <a:lnTo>
                  <a:pt x="482003" y="18199"/>
                </a:lnTo>
                <a:lnTo>
                  <a:pt x="481533" y="21132"/>
                </a:lnTo>
                <a:lnTo>
                  <a:pt x="481203" y="23215"/>
                </a:lnTo>
                <a:lnTo>
                  <a:pt x="480631" y="27660"/>
                </a:lnTo>
                <a:lnTo>
                  <a:pt x="482295" y="31280"/>
                </a:lnTo>
                <a:lnTo>
                  <a:pt x="486105" y="32867"/>
                </a:lnTo>
                <a:lnTo>
                  <a:pt x="488251" y="36271"/>
                </a:lnTo>
                <a:lnTo>
                  <a:pt x="489699" y="40690"/>
                </a:lnTo>
                <a:lnTo>
                  <a:pt x="489369" y="44221"/>
                </a:lnTo>
                <a:lnTo>
                  <a:pt x="488276" y="47104"/>
                </a:lnTo>
                <a:lnTo>
                  <a:pt x="485267" y="48602"/>
                </a:lnTo>
                <a:lnTo>
                  <a:pt x="480872" y="47256"/>
                </a:lnTo>
                <a:lnTo>
                  <a:pt x="477126" y="45148"/>
                </a:lnTo>
                <a:lnTo>
                  <a:pt x="474484" y="41275"/>
                </a:lnTo>
                <a:lnTo>
                  <a:pt x="471627" y="37706"/>
                </a:lnTo>
                <a:lnTo>
                  <a:pt x="469988" y="32524"/>
                </a:lnTo>
                <a:lnTo>
                  <a:pt x="467766" y="32004"/>
                </a:lnTo>
                <a:lnTo>
                  <a:pt x="465150" y="31407"/>
                </a:lnTo>
                <a:lnTo>
                  <a:pt x="460895" y="36271"/>
                </a:lnTo>
                <a:lnTo>
                  <a:pt x="458330" y="37084"/>
                </a:lnTo>
                <a:lnTo>
                  <a:pt x="456768" y="37579"/>
                </a:lnTo>
                <a:lnTo>
                  <a:pt x="453453" y="37947"/>
                </a:lnTo>
                <a:lnTo>
                  <a:pt x="449427" y="37604"/>
                </a:lnTo>
                <a:lnTo>
                  <a:pt x="445020" y="35267"/>
                </a:lnTo>
                <a:lnTo>
                  <a:pt x="442633" y="35140"/>
                </a:lnTo>
                <a:lnTo>
                  <a:pt x="439801" y="35026"/>
                </a:lnTo>
                <a:lnTo>
                  <a:pt x="434149" y="36271"/>
                </a:lnTo>
                <a:lnTo>
                  <a:pt x="431507" y="37312"/>
                </a:lnTo>
                <a:lnTo>
                  <a:pt x="428523" y="38506"/>
                </a:lnTo>
                <a:lnTo>
                  <a:pt x="422998" y="41922"/>
                </a:lnTo>
                <a:lnTo>
                  <a:pt x="418566" y="45974"/>
                </a:lnTo>
                <a:lnTo>
                  <a:pt x="415874" y="51054"/>
                </a:lnTo>
                <a:lnTo>
                  <a:pt x="411848" y="55016"/>
                </a:lnTo>
                <a:lnTo>
                  <a:pt x="407416" y="58915"/>
                </a:lnTo>
                <a:lnTo>
                  <a:pt x="404685" y="59804"/>
                </a:lnTo>
                <a:lnTo>
                  <a:pt x="401701" y="60769"/>
                </a:lnTo>
                <a:lnTo>
                  <a:pt x="395287" y="59651"/>
                </a:lnTo>
                <a:lnTo>
                  <a:pt x="392125" y="59804"/>
                </a:lnTo>
                <a:lnTo>
                  <a:pt x="388975" y="59956"/>
                </a:lnTo>
                <a:lnTo>
                  <a:pt x="382422" y="59677"/>
                </a:lnTo>
                <a:lnTo>
                  <a:pt x="379577" y="60998"/>
                </a:lnTo>
                <a:lnTo>
                  <a:pt x="377418" y="61988"/>
                </a:lnTo>
                <a:lnTo>
                  <a:pt x="374103" y="65557"/>
                </a:lnTo>
                <a:lnTo>
                  <a:pt x="371513" y="69481"/>
                </a:lnTo>
                <a:lnTo>
                  <a:pt x="370928" y="74434"/>
                </a:lnTo>
                <a:lnTo>
                  <a:pt x="367512" y="78511"/>
                </a:lnTo>
                <a:lnTo>
                  <a:pt x="362064" y="81457"/>
                </a:lnTo>
                <a:lnTo>
                  <a:pt x="359295" y="82499"/>
                </a:lnTo>
                <a:lnTo>
                  <a:pt x="356069" y="83693"/>
                </a:lnTo>
                <a:lnTo>
                  <a:pt x="349148" y="84404"/>
                </a:lnTo>
                <a:lnTo>
                  <a:pt x="345744" y="84683"/>
                </a:lnTo>
                <a:lnTo>
                  <a:pt x="341210" y="85039"/>
                </a:lnTo>
                <a:lnTo>
                  <a:pt x="332143" y="84378"/>
                </a:lnTo>
                <a:lnTo>
                  <a:pt x="327609" y="84683"/>
                </a:lnTo>
                <a:lnTo>
                  <a:pt x="324840" y="84861"/>
                </a:lnTo>
                <a:lnTo>
                  <a:pt x="318833" y="84569"/>
                </a:lnTo>
                <a:lnTo>
                  <a:pt x="314299" y="87591"/>
                </a:lnTo>
                <a:lnTo>
                  <a:pt x="312381" y="92951"/>
                </a:lnTo>
                <a:lnTo>
                  <a:pt x="311188" y="95300"/>
                </a:lnTo>
                <a:lnTo>
                  <a:pt x="309651" y="98348"/>
                </a:lnTo>
                <a:lnTo>
                  <a:pt x="308533" y="105727"/>
                </a:lnTo>
                <a:lnTo>
                  <a:pt x="305879" y="107861"/>
                </a:lnTo>
                <a:lnTo>
                  <a:pt x="303326" y="109931"/>
                </a:lnTo>
                <a:lnTo>
                  <a:pt x="296214" y="111099"/>
                </a:lnTo>
                <a:lnTo>
                  <a:pt x="293052" y="110286"/>
                </a:lnTo>
                <a:lnTo>
                  <a:pt x="290868" y="109715"/>
                </a:lnTo>
                <a:lnTo>
                  <a:pt x="287451" y="106286"/>
                </a:lnTo>
                <a:lnTo>
                  <a:pt x="284302" y="102222"/>
                </a:lnTo>
                <a:lnTo>
                  <a:pt x="283730" y="95478"/>
                </a:lnTo>
                <a:lnTo>
                  <a:pt x="281228" y="94094"/>
                </a:lnTo>
                <a:lnTo>
                  <a:pt x="278155" y="92379"/>
                </a:lnTo>
                <a:lnTo>
                  <a:pt x="270459" y="94399"/>
                </a:lnTo>
                <a:lnTo>
                  <a:pt x="267220" y="95796"/>
                </a:lnTo>
                <a:lnTo>
                  <a:pt x="263194" y="97510"/>
                </a:lnTo>
                <a:lnTo>
                  <a:pt x="257378" y="104533"/>
                </a:lnTo>
                <a:lnTo>
                  <a:pt x="253695" y="106908"/>
                </a:lnTo>
                <a:lnTo>
                  <a:pt x="249872" y="109359"/>
                </a:lnTo>
                <a:lnTo>
                  <a:pt x="240766" y="111874"/>
                </a:lnTo>
                <a:lnTo>
                  <a:pt x="237375" y="114871"/>
                </a:lnTo>
                <a:lnTo>
                  <a:pt x="233400" y="118389"/>
                </a:lnTo>
                <a:lnTo>
                  <a:pt x="227304" y="127546"/>
                </a:lnTo>
                <a:lnTo>
                  <a:pt x="225780" y="132638"/>
                </a:lnTo>
                <a:lnTo>
                  <a:pt x="224764" y="136029"/>
                </a:lnTo>
                <a:lnTo>
                  <a:pt x="227622" y="143764"/>
                </a:lnTo>
                <a:lnTo>
                  <a:pt x="225780" y="146773"/>
                </a:lnTo>
                <a:lnTo>
                  <a:pt x="223431" y="150558"/>
                </a:lnTo>
                <a:lnTo>
                  <a:pt x="213486" y="152184"/>
                </a:lnTo>
                <a:lnTo>
                  <a:pt x="209842" y="154736"/>
                </a:lnTo>
                <a:lnTo>
                  <a:pt x="207911" y="156121"/>
                </a:lnTo>
                <a:lnTo>
                  <a:pt x="205143" y="160388"/>
                </a:lnTo>
                <a:lnTo>
                  <a:pt x="202958" y="161277"/>
                </a:lnTo>
                <a:lnTo>
                  <a:pt x="199834" y="162496"/>
                </a:lnTo>
                <a:lnTo>
                  <a:pt x="192709" y="160197"/>
                </a:lnTo>
                <a:lnTo>
                  <a:pt x="189534" y="161277"/>
                </a:lnTo>
                <a:lnTo>
                  <a:pt x="186309" y="162356"/>
                </a:lnTo>
                <a:lnTo>
                  <a:pt x="181902" y="168490"/>
                </a:lnTo>
                <a:lnTo>
                  <a:pt x="178676" y="169595"/>
                </a:lnTo>
                <a:lnTo>
                  <a:pt x="176593" y="170294"/>
                </a:lnTo>
                <a:lnTo>
                  <a:pt x="172135" y="169595"/>
                </a:lnTo>
                <a:lnTo>
                  <a:pt x="153936" y="169595"/>
                </a:lnTo>
                <a:lnTo>
                  <a:pt x="143344" y="167982"/>
                </a:lnTo>
                <a:lnTo>
                  <a:pt x="138442" y="169595"/>
                </a:lnTo>
                <a:lnTo>
                  <a:pt x="135547" y="170561"/>
                </a:lnTo>
                <a:lnTo>
                  <a:pt x="130543" y="174485"/>
                </a:lnTo>
                <a:lnTo>
                  <a:pt x="127101" y="178777"/>
                </a:lnTo>
                <a:lnTo>
                  <a:pt x="126746" y="184556"/>
                </a:lnTo>
                <a:lnTo>
                  <a:pt x="124675" y="185915"/>
                </a:lnTo>
                <a:lnTo>
                  <a:pt x="121640" y="187896"/>
                </a:lnTo>
                <a:lnTo>
                  <a:pt x="113728" y="186639"/>
                </a:lnTo>
                <a:lnTo>
                  <a:pt x="110159" y="185915"/>
                </a:lnTo>
                <a:lnTo>
                  <a:pt x="108140" y="185496"/>
                </a:lnTo>
                <a:lnTo>
                  <a:pt x="104622" y="182613"/>
                </a:lnTo>
                <a:lnTo>
                  <a:pt x="100647" y="182689"/>
                </a:lnTo>
                <a:lnTo>
                  <a:pt x="97459" y="185267"/>
                </a:lnTo>
                <a:lnTo>
                  <a:pt x="95669" y="185915"/>
                </a:lnTo>
                <a:lnTo>
                  <a:pt x="92862" y="186931"/>
                </a:lnTo>
                <a:lnTo>
                  <a:pt x="87045" y="189255"/>
                </a:lnTo>
                <a:lnTo>
                  <a:pt x="84086" y="188798"/>
                </a:lnTo>
                <a:lnTo>
                  <a:pt x="80746" y="188315"/>
                </a:lnTo>
                <a:lnTo>
                  <a:pt x="75641" y="183108"/>
                </a:lnTo>
                <a:lnTo>
                  <a:pt x="72478" y="181914"/>
                </a:lnTo>
                <a:lnTo>
                  <a:pt x="68770" y="180530"/>
                </a:lnTo>
                <a:lnTo>
                  <a:pt x="60845" y="179387"/>
                </a:lnTo>
                <a:lnTo>
                  <a:pt x="56896" y="179019"/>
                </a:lnTo>
                <a:lnTo>
                  <a:pt x="53543" y="178727"/>
                </a:lnTo>
                <a:lnTo>
                  <a:pt x="46672" y="180060"/>
                </a:lnTo>
                <a:lnTo>
                  <a:pt x="43484" y="179019"/>
                </a:lnTo>
                <a:lnTo>
                  <a:pt x="41579" y="178422"/>
                </a:lnTo>
                <a:lnTo>
                  <a:pt x="38938" y="174726"/>
                </a:lnTo>
                <a:lnTo>
                  <a:pt x="36969" y="174307"/>
                </a:lnTo>
                <a:lnTo>
                  <a:pt x="33324" y="173558"/>
                </a:lnTo>
                <a:lnTo>
                  <a:pt x="26187" y="177711"/>
                </a:lnTo>
                <a:lnTo>
                  <a:pt x="22466" y="177571"/>
                </a:lnTo>
                <a:lnTo>
                  <a:pt x="20294" y="177495"/>
                </a:lnTo>
                <a:lnTo>
                  <a:pt x="16014" y="176110"/>
                </a:lnTo>
                <a:lnTo>
                  <a:pt x="12954" y="174371"/>
                </a:lnTo>
                <a:lnTo>
                  <a:pt x="11468" y="171602"/>
                </a:lnTo>
                <a:lnTo>
                  <a:pt x="8140" y="171132"/>
                </a:lnTo>
                <a:lnTo>
                  <a:pt x="4229" y="173507"/>
                </a:lnTo>
                <a:lnTo>
                  <a:pt x="1397" y="176758"/>
                </a:lnTo>
                <a:lnTo>
                  <a:pt x="0" y="183730"/>
                </a:lnTo>
                <a:lnTo>
                  <a:pt x="0" y="452297"/>
                </a:lnTo>
                <a:lnTo>
                  <a:pt x="1130" y="466382"/>
                </a:lnTo>
                <a:lnTo>
                  <a:pt x="3987" y="469874"/>
                </a:lnTo>
                <a:lnTo>
                  <a:pt x="6032" y="472363"/>
                </a:lnTo>
                <a:lnTo>
                  <a:pt x="13728" y="472630"/>
                </a:lnTo>
                <a:lnTo>
                  <a:pt x="17602" y="477367"/>
                </a:lnTo>
                <a:lnTo>
                  <a:pt x="16598" y="484162"/>
                </a:lnTo>
                <a:lnTo>
                  <a:pt x="20066" y="488975"/>
                </a:lnTo>
                <a:lnTo>
                  <a:pt x="26530" y="490537"/>
                </a:lnTo>
                <a:lnTo>
                  <a:pt x="30797" y="494931"/>
                </a:lnTo>
                <a:lnTo>
                  <a:pt x="32384" y="501561"/>
                </a:lnTo>
                <a:lnTo>
                  <a:pt x="36880" y="505320"/>
                </a:lnTo>
                <a:lnTo>
                  <a:pt x="42887" y="505599"/>
                </a:lnTo>
                <a:lnTo>
                  <a:pt x="45110" y="507187"/>
                </a:lnTo>
                <a:lnTo>
                  <a:pt x="48196" y="509358"/>
                </a:lnTo>
                <a:lnTo>
                  <a:pt x="52793" y="515620"/>
                </a:lnTo>
                <a:lnTo>
                  <a:pt x="54546" y="518972"/>
                </a:lnTo>
                <a:lnTo>
                  <a:pt x="55905" y="521614"/>
                </a:lnTo>
                <a:lnTo>
                  <a:pt x="56603" y="527672"/>
                </a:lnTo>
                <a:lnTo>
                  <a:pt x="57797" y="530377"/>
                </a:lnTo>
                <a:lnTo>
                  <a:pt x="59118" y="533374"/>
                </a:lnTo>
                <a:lnTo>
                  <a:pt x="63169" y="538568"/>
                </a:lnTo>
                <a:lnTo>
                  <a:pt x="64681" y="541439"/>
                </a:lnTo>
                <a:lnTo>
                  <a:pt x="66319" y="544512"/>
                </a:lnTo>
                <a:lnTo>
                  <a:pt x="69697" y="550710"/>
                </a:lnTo>
                <a:lnTo>
                  <a:pt x="70307" y="554113"/>
                </a:lnTo>
                <a:lnTo>
                  <a:pt x="70739" y="556628"/>
                </a:lnTo>
                <a:lnTo>
                  <a:pt x="69278" y="561746"/>
                </a:lnTo>
                <a:lnTo>
                  <a:pt x="69583" y="564261"/>
                </a:lnTo>
                <a:lnTo>
                  <a:pt x="70002" y="567804"/>
                </a:lnTo>
                <a:lnTo>
                  <a:pt x="71932" y="574903"/>
                </a:lnTo>
                <a:lnTo>
                  <a:pt x="73926" y="577850"/>
                </a:lnTo>
                <a:lnTo>
                  <a:pt x="77152" y="582625"/>
                </a:lnTo>
                <a:lnTo>
                  <a:pt x="87414" y="588670"/>
                </a:lnTo>
                <a:lnTo>
                  <a:pt x="91681" y="592543"/>
                </a:lnTo>
                <a:lnTo>
                  <a:pt x="95885" y="596341"/>
                </a:lnTo>
                <a:lnTo>
                  <a:pt x="103111" y="605320"/>
                </a:lnTo>
                <a:lnTo>
                  <a:pt x="107810" y="608482"/>
                </a:lnTo>
                <a:lnTo>
                  <a:pt x="111086" y="610679"/>
                </a:lnTo>
                <a:lnTo>
                  <a:pt x="119214" y="612190"/>
                </a:lnTo>
                <a:lnTo>
                  <a:pt x="122313" y="614641"/>
                </a:lnTo>
                <a:lnTo>
                  <a:pt x="124968" y="616737"/>
                </a:lnTo>
                <a:lnTo>
                  <a:pt x="127952" y="623074"/>
                </a:lnTo>
                <a:lnTo>
                  <a:pt x="132511" y="627849"/>
                </a:lnTo>
                <a:lnTo>
                  <a:pt x="137325" y="632333"/>
                </a:lnTo>
                <a:lnTo>
                  <a:pt x="140258" y="633666"/>
                </a:lnTo>
                <a:lnTo>
                  <a:pt x="141960" y="634453"/>
                </a:lnTo>
                <a:lnTo>
                  <a:pt x="146024" y="634060"/>
                </a:lnTo>
                <a:lnTo>
                  <a:pt x="149948" y="636155"/>
                </a:lnTo>
                <a:lnTo>
                  <a:pt x="153377" y="640194"/>
                </a:lnTo>
                <a:lnTo>
                  <a:pt x="154749" y="642366"/>
                </a:lnTo>
                <a:lnTo>
                  <a:pt x="156705" y="645464"/>
                </a:lnTo>
                <a:lnTo>
                  <a:pt x="157594" y="653211"/>
                </a:lnTo>
                <a:lnTo>
                  <a:pt x="160007" y="655955"/>
                </a:lnTo>
                <a:lnTo>
                  <a:pt x="162496" y="658787"/>
                </a:lnTo>
                <a:lnTo>
                  <a:pt x="169646" y="662063"/>
                </a:lnTo>
                <a:lnTo>
                  <a:pt x="173240" y="663219"/>
                </a:lnTo>
                <a:lnTo>
                  <a:pt x="176149" y="664133"/>
                </a:lnTo>
                <a:lnTo>
                  <a:pt x="182397" y="663930"/>
                </a:lnTo>
                <a:lnTo>
                  <a:pt x="185381" y="664654"/>
                </a:lnTo>
                <a:lnTo>
                  <a:pt x="188429" y="665416"/>
                </a:lnTo>
                <a:lnTo>
                  <a:pt x="194005" y="669340"/>
                </a:lnTo>
                <a:lnTo>
                  <a:pt x="197154" y="669188"/>
                </a:lnTo>
                <a:lnTo>
                  <a:pt x="200253" y="669036"/>
                </a:lnTo>
                <a:lnTo>
                  <a:pt x="205473" y="665048"/>
                </a:lnTo>
                <a:lnTo>
                  <a:pt x="208203" y="663562"/>
                </a:lnTo>
                <a:lnTo>
                  <a:pt x="210565" y="662279"/>
                </a:lnTo>
                <a:lnTo>
                  <a:pt x="216484" y="660641"/>
                </a:lnTo>
                <a:lnTo>
                  <a:pt x="218274" y="655955"/>
                </a:lnTo>
                <a:lnTo>
                  <a:pt x="213486" y="651332"/>
                </a:lnTo>
                <a:lnTo>
                  <a:pt x="215849" y="646709"/>
                </a:lnTo>
                <a:lnTo>
                  <a:pt x="222885" y="647128"/>
                </a:lnTo>
                <a:lnTo>
                  <a:pt x="227901" y="644499"/>
                </a:lnTo>
                <a:lnTo>
                  <a:pt x="232435" y="641045"/>
                </a:lnTo>
                <a:lnTo>
                  <a:pt x="235673" y="637349"/>
                </a:lnTo>
                <a:lnTo>
                  <a:pt x="236677" y="632764"/>
                </a:lnTo>
                <a:lnTo>
                  <a:pt x="240842" y="630212"/>
                </a:lnTo>
                <a:lnTo>
                  <a:pt x="247142" y="632333"/>
                </a:lnTo>
                <a:lnTo>
                  <a:pt x="249707" y="631139"/>
                </a:lnTo>
                <a:lnTo>
                  <a:pt x="252298" y="629920"/>
                </a:lnTo>
                <a:lnTo>
                  <a:pt x="256425" y="625309"/>
                </a:lnTo>
                <a:lnTo>
                  <a:pt x="257492" y="622630"/>
                </a:lnTo>
                <a:lnTo>
                  <a:pt x="258483" y="620128"/>
                </a:lnTo>
                <a:lnTo>
                  <a:pt x="257936" y="614578"/>
                </a:lnTo>
                <a:lnTo>
                  <a:pt x="257695" y="611924"/>
                </a:lnTo>
                <a:lnTo>
                  <a:pt x="257403" y="609066"/>
                </a:lnTo>
                <a:lnTo>
                  <a:pt x="254711" y="603491"/>
                </a:lnTo>
                <a:lnTo>
                  <a:pt x="255320" y="600697"/>
                </a:lnTo>
                <a:lnTo>
                  <a:pt x="256006" y="597496"/>
                </a:lnTo>
                <a:lnTo>
                  <a:pt x="261480" y="593026"/>
                </a:lnTo>
                <a:lnTo>
                  <a:pt x="263118" y="590194"/>
                </a:lnTo>
                <a:lnTo>
                  <a:pt x="264655" y="587451"/>
                </a:lnTo>
                <a:lnTo>
                  <a:pt x="266065" y="581063"/>
                </a:lnTo>
                <a:lnTo>
                  <a:pt x="268008" y="578586"/>
                </a:lnTo>
                <a:lnTo>
                  <a:pt x="270014" y="575983"/>
                </a:lnTo>
                <a:lnTo>
                  <a:pt x="275386" y="571677"/>
                </a:lnTo>
                <a:lnTo>
                  <a:pt x="278498" y="570611"/>
                </a:lnTo>
                <a:lnTo>
                  <a:pt x="280314" y="570014"/>
                </a:lnTo>
                <a:lnTo>
                  <a:pt x="284492" y="569645"/>
                </a:lnTo>
                <a:lnTo>
                  <a:pt x="287642" y="571500"/>
                </a:lnTo>
                <a:lnTo>
                  <a:pt x="289255" y="575043"/>
                </a:lnTo>
                <a:lnTo>
                  <a:pt x="289560" y="576770"/>
                </a:lnTo>
                <a:lnTo>
                  <a:pt x="290029" y="579386"/>
                </a:lnTo>
                <a:lnTo>
                  <a:pt x="286499" y="585038"/>
                </a:lnTo>
                <a:lnTo>
                  <a:pt x="288988" y="588949"/>
                </a:lnTo>
                <a:lnTo>
                  <a:pt x="293585" y="589775"/>
                </a:lnTo>
                <a:lnTo>
                  <a:pt x="298043" y="589038"/>
                </a:lnTo>
                <a:lnTo>
                  <a:pt x="302755" y="585939"/>
                </a:lnTo>
                <a:lnTo>
                  <a:pt x="304939" y="581545"/>
                </a:lnTo>
                <a:lnTo>
                  <a:pt x="302514" y="576376"/>
                </a:lnTo>
                <a:lnTo>
                  <a:pt x="304292" y="572566"/>
                </a:lnTo>
                <a:lnTo>
                  <a:pt x="307492" y="570014"/>
                </a:lnTo>
                <a:lnTo>
                  <a:pt x="309321" y="569722"/>
                </a:lnTo>
                <a:lnTo>
                  <a:pt x="312102" y="569252"/>
                </a:lnTo>
                <a:lnTo>
                  <a:pt x="317538" y="572122"/>
                </a:lnTo>
                <a:lnTo>
                  <a:pt x="321830" y="574548"/>
                </a:lnTo>
                <a:lnTo>
                  <a:pt x="324675" y="577799"/>
                </a:lnTo>
                <a:lnTo>
                  <a:pt x="326517" y="578777"/>
                </a:lnTo>
                <a:lnTo>
                  <a:pt x="329247" y="580174"/>
                </a:lnTo>
                <a:lnTo>
                  <a:pt x="335648" y="580529"/>
                </a:lnTo>
                <a:lnTo>
                  <a:pt x="338315" y="582028"/>
                </a:lnTo>
                <a:lnTo>
                  <a:pt x="341122" y="583577"/>
                </a:lnTo>
                <a:lnTo>
                  <a:pt x="345338" y="588606"/>
                </a:lnTo>
                <a:lnTo>
                  <a:pt x="347726" y="590727"/>
                </a:lnTo>
                <a:lnTo>
                  <a:pt x="351358" y="593928"/>
                </a:lnTo>
                <a:lnTo>
                  <a:pt x="358228" y="600837"/>
                </a:lnTo>
                <a:lnTo>
                  <a:pt x="362419" y="603224"/>
                </a:lnTo>
                <a:lnTo>
                  <a:pt x="365950" y="605243"/>
                </a:lnTo>
                <a:lnTo>
                  <a:pt x="374078" y="606894"/>
                </a:lnTo>
                <a:lnTo>
                  <a:pt x="377825" y="608482"/>
                </a:lnTo>
                <a:lnTo>
                  <a:pt x="381660" y="610108"/>
                </a:lnTo>
                <a:lnTo>
                  <a:pt x="388912" y="614311"/>
                </a:lnTo>
                <a:lnTo>
                  <a:pt x="392671" y="616102"/>
                </a:lnTo>
                <a:lnTo>
                  <a:pt x="395757" y="617550"/>
                </a:lnTo>
                <a:lnTo>
                  <a:pt x="402628" y="619290"/>
                </a:lnTo>
                <a:lnTo>
                  <a:pt x="407555" y="623620"/>
                </a:lnTo>
                <a:lnTo>
                  <a:pt x="410044" y="629704"/>
                </a:lnTo>
                <a:lnTo>
                  <a:pt x="411695" y="632396"/>
                </a:lnTo>
                <a:lnTo>
                  <a:pt x="413562" y="635419"/>
                </a:lnTo>
                <a:lnTo>
                  <a:pt x="417741" y="641197"/>
                </a:lnTo>
                <a:lnTo>
                  <a:pt x="419315" y="644372"/>
                </a:lnTo>
                <a:lnTo>
                  <a:pt x="420370" y="646493"/>
                </a:lnTo>
                <a:lnTo>
                  <a:pt x="422173" y="650900"/>
                </a:lnTo>
                <a:lnTo>
                  <a:pt x="422579" y="653237"/>
                </a:lnTo>
                <a:lnTo>
                  <a:pt x="423024" y="655878"/>
                </a:lnTo>
                <a:lnTo>
                  <a:pt x="420954" y="661670"/>
                </a:lnTo>
                <a:lnTo>
                  <a:pt x="423062" y="664984"/>
                </a:lnTo>
                <a:lnTo>
                  <a:pt x="425729" y="666242"/>
                </a:lnTo>
                <a:lnTo>
                  <a:pt x="428472" y="665505"/>
                </a:lnTo>
                <a:lnTo>
                  <a:pt x="429183" y="661136"/>
                </a:lnTo>
                <a:lnTo>
                  <a:pt x="432384" y="660158"/>
                </a:lnTo>
                <a:lnTo>
                  <a:pt x="436308" y="661581"/>
                </a:lnTo>
                <a:lnTo>
                  <a:pt x="438073" y="664286"/>
                </a:lnTo>
                <a:lnTo>
                  <a:pt x="437083" y="667512"/>
                </a:lnTo>
                <a:lnTo>
                  <a:pt x="436626" y="670979"/>
                </a:lnTo>
                <a:lnTo>
                  <a:pt x="434949" y="674852"/>
                </a:lnTo>
                <a:lnTo>
                  <a:pt x="435635" y="679094"/>
                </a:lnTo>
                <a:lnTo>
                  <a:pt x="437667" y="684479"/>
                </a:lnTo>
                <a:lnTo>
                  <a:pt x="441617" y="684974"/>
                </a:lnTo>
                <a:lnTo>
                  <a:pt x="443052" y="680466"/>
                </a:lnTo>
                <a:lnTo>
                  <a:pt x="446976" y="679475"/>
                </a:lnTo>
                <a:lnTo>
                  <a:pt x="452259" y="680935"/>
                </a:lnTo>
                <a:lnTo>
                  <a:pt x="455206" y="684618"/>
                </a:lnTo>
                <a:lnTo>
                  <a:pt x="454964" y="689902"/>
                </a:lnTo>
                <a:lnTo>
                  <a:pt x="454037" y="694093"/>
                </a:lnTo>
                <a:lnTo>
                  <a:pt x="450938" y="697014"/>
                </a:lnTo>
                <a:lnTo>
                  <a:pt x="450303" y="701433"/>
                </a:lnTo>
                <a:lnTo>
                  <a:pt x="451383" y="706882"/>
                </a:lnTo>
                <a:lnTo>
                  <a:pt x="454787" y="711047"/>
                </a:lnTo>
                <a:lnTo>
                  <a:pt x="460438" y="712990"/>
                </a:lnTo>
                <a:lnTo>
                  <a:pt x="463169" y="713574"/>
                </a:lnTo>
                <a:lnTo>
                  <a:pt x="465607" y="714121"/>
                </a:lnTo>
                <a:lnTo>
                  <a:pt x="471030" y="712216"/>
                </a:lnTo>
                <a:lnTo>
                  <a:pt x="475132" y="714883"/>
                </a:lnTo>
                <a:lnTo>
                  <a:pt x="476504" y="719937"/>
                </a:lnTo>
                <a:lnTo>
                  <a:pt x="477291" y="724154"/>
                </a:lnTo>
                <a:lnTo>
                  <a:pt x="476338" y="728002"/>
                </a:lnTo>
                <a:lnTo>
                  <a:pt x="476808" y="731913"/>
                </a:lnTo>
                <a:lnTo>
                  <a:pt x="477494" y="736257"/>
                </a:lnTo>
                <a:lnTo>
                  <a:pt x="480136" y="738911"/>
                </a:lnTo>
                <a:lnTo>
                  <a:pt x="483933" y="740473"/>
                </a:lnTo>
                <a:lnTo>
                  <a:pt x="487222" y="738746"/>
                </a:lnTo>
                <a:lnTo>
                  <a:pt x="486676" y="733590"/>
                </a:lnTo>
                <a:lnTo>
                  <a:pt x="489673" y="730110"/>
                </a:lnTo>
                <a:lnTo>
                  <a:pt x="494703" y="727976"/>
                </a:lnTo>
                <a:lnTo>
                  <a:pt x="499160" y="726897"/>
                </a:lnTo>
                <a:lnTo>
                  <a:pt x="503250" y="726973"/>
                </a:lnTo>
                <a:lnTo>
                  <a:pt x="505193" y="727354"/>
                </a:lnTo>
                <a:lnTo>
                  <a:pt x="508088" y="727900"/>
                </a:lnTo>
                <a:lnTo>
                  <a:pt x="513524" y="730275"/>
                </a:lnTo>
                <a:lnTo>
                  <a:pt x="516077" y="731710"/>
                </a:lnTo>
                <a:lnTo>
                  <a:pt x="519518" y="733640"/>
                </a:lnTo>
                <a:lnTo>
                  <a:pt x="526567" y="737857"/>
                </a:lnTo>
                <a:lnTo>
                  <a:pt x="528751" y="741121"/>
                </a:lnTo>
                <a:lnTo>
                  <a:pt x="530212" y="743318"/>
                </a:lnTo>
                <a:lnTo>
                  <a:pt x="529424" y="749452"/>
                </a:lnTo>
                <a:lnTo>
                  <a:pt x="532726" y="752690"/>
                </a:lnTo>
                <a:lnTo>
                  <a:pt x="535774" y="753021"/>
                </a:lnTo>
                <a:lnTo>
                  <a:pt x="538911" y="753275"/>
                </a:lnTo>
                <a:lnTo>
                  <a:pt x="626846" y="676249"/>
                </a:lnTo>
                <a:lnTo>
                  <a:pt x="627811" y="667397"/>
                </a:lnTo>
                <a:lnTo>
                  <a:pt x="627938" y="664413"/>
                </a:lnTo>
                <a:lnTo>
                  <a:pt x="628040" y="662025"/>
                </a:lnTo>
                <a:lnTo>
                  <a:pt x="626833" y="656983"/>
                </a:lnTo>
                <a:lnTo>
                  <a:pt x="629043" y="652754"/>
                </a:lnTo>
                <a:lnTo>
                  <a:pt x="633971" y="650976"/>
                </a:lnTo>
                <a:lnTo>
                  <a:pt x="637717" y="647827"/>
                </a:lnTo>
                <a:lnTo>
                  <a:pt x="640651" y="643420"/>
                </a:lnTo>
                <a:lnTo>
                  <a:pt x="642924" y="642302"/>
                </a:lnTo>
                <a:lnTo>
                  <a:pt x="645553" y="641019"/>
                </a:lnTo>
                <a:lnTo>
                  <a:pt x="651687" y="639978"/>
                </a:lnTo>
                <a:lnTo>
                  <a:pt x="654507" y="640740"/>
                </a:lnTo>
                <a:lnTo>
                  <a:pt x="656018" y="641159"/>
                </a:lnTo>
                <a:lnTo>
                  <a:pt x="657987" y="644105"/>
                </a:lnTo>
                <a:lnTo>
                  <a:pt x="661860" y="645439"/>
                </a:lnTo>
                <a:lnTo>
                  <a:pt x="667410" y="645833"/>
                </a:lnTo>
                <a:lnTo>
                  <a:pt x="669620" y="644601"/>
                </a:lnTo>
                <a:lnTo>
                  <a:pt x="672744" y="642848"/>
                </a:lnTo>
                <a:lnTo>
                  <a:pt x="675005" y="635292"/>
                </a:lnTo>
                <a:lnTo>
                  <a:pt x="677113" y="632396"/>
                </a:lnTo>
                <a:lnTo>
                  <a:pt x="678675" y="630250"/>
                </a:lnTo>
                <a:lnTo>
                  <a:pt x="681888" y="625919"/>
                </a:lnTo>
                <a:lnTo>
                  <a:pt x="686041" y="622731"/>
                </a:lnTo>
                <a:lnTo>
                  <a:pt x="691642" y="621817"/>
                </a:lnTo>
                <a:lnTo>
                  <a:pt x="694982" y="617816"/>
                </a:lnTo>
                <a:lnTo>
                  <a:pt x="696582" y="612267"/>
                </a:lnTo>
                <a:lnTo>
                  <a:pt x="696074" y="609701"/>
                </a:lnTo>
                <a:lnTo>
                  <a:pt x="695782" y="608203"/>
                </a:lnTo>
                <a:lnTo>
                  <a:pt x="692810" y="606298"/>
                </a:lnTo>
                <a:lnTo>
                  <a:pt x="691769" y="603161"/>
                </a:lnTo>
                <a:lnTo>
                  <a:pt x="691476" y="599224"/>
                </a:lnTo>
                <a:lnTo>
                  <a:pt x="693204" y="596557"/>
                </a:lnTo>
                <a:lnTo>
                  <a:pt x="696125" y="595287"/>
                </a:lnTo>
                <a:lnTo>
                  <a:pt x="697522" y="595312"/>
                </a:lnTo>
                <a:lnTo>
                  <a:pt x="700747" y="597344"/>
                </a:lnTo>
                <a:lnTo>
                  <a:pt x="704418" y="598131"/>
                </a:lnTo>
                <a:lnTo>
                  <a:pt x="709574" y="596125"/>
                </a:lnTo>
                <a:lnTo>
                  <a:pt x="713422" y="597585"/>
                </a:lnTo>
                <a:lnTo>
                  <a:pt x="714959" y="601078"/>
                </a:lnTo>
                <a:lnTo>
                  <a:pt x="718680" y="602348"/>
                </a:lnTo>
                <a:lnTo>
                  <a:pt x="724141" y="602132"/>
                </a:lnTo>
                <a:lnTo>
                  <a:pt x="727456" y="598347"/>
                </a:lnTo>
                <a:lnTo>
                  <a:pt x="726389" y="592137"/>
                </a:lnTo>
                <a:lnTo>
                  <a:pt x="725678" y="589508"/>
                </a:lnTo>
                <a:lnTo>
                  <a:pt x="724852" y="586625"/>
                </a:lnTo>
                <a:lnTo>
                  <a:pt x="721233" y="581698"/>
                </a:lnTo>
                <a:lnTo>
                  <a:pt x="719505" y="579259"/>
                </a:lnTo>
                <a:lnTo>
                  <a:pt x="716775" y="575386"/>
                </a:lnTo>
                <a:lnTo>
                  <a:pt x="709129" y="569061"/>
                </a:lnTo>
                <a:lnTo>
                  <a:pt x="707415" y="564629"/>
                </a:lnTo>
                <a:lnTo>
                  <a:pt x="705827" y="560438"/>
                </a:lnTo>
                <a:lnTo>
                  <a:pt x="705434" y="551014"/>
                </a:lnTo>
                <a:lnTo>
                  <a:pt x="706704" y="546696"/>
                </a:lnTo>
                <a:lnTo>
                  <a:pt x="708215" y="541515"/>
                </a:lnTo>
                <a:lnTo>
                  <a:pt x="716572" y="533768"/>
                </a:lnTo>
                <a:lnTo>
                  <a:pt x="719010" y="528929"/>
                </a:lnTo>
                <a:lnTo>
                  <a:pt x="721664" y="523735"/>
                </a:lnTo>
                <a:lnTo>
                  <a:pt x="725347" y="512521"/>
                </a:lnTo>
                <a:lnTo>
                  <a:pt x="726643" y="506818"/>
                </a:lnTo>
                <a:lnTo>
                  <a:pt x="727710" y="501992"/>
                </a:lnTo>
                <a:lnTo>
                  <a:pt x="726236" y="491324"/>
                </a:lnTo>
                <a:lnTo>
                  <a:pt x="728802" y="487070"/>
                </a:lnTo>
                <a:lnTo>
                  <a:pt x="730186" y="484784"/>
                </a:lnTo>
                <a:lnTo>
                  <a:pt x="736117" y="483247"/>
                </a:lnTo>
                <a:lnTo>
                  <a:pt x="739394" y="478777"/>
                </a:lnTo>
                <a:lnTo>
                  <a:pt x="740384" y="472884"/>
                </a:lnTo>
                <a:lnTo>
                  <a:pt x="740956" y="470052"/>
                </a:lnTo>
                <a:lnTo>
                  <a:pt x="741730" y="466077"/>
                </a:lnTo>
                <a:lnTo>
                  <a:pt x="741781" y="45789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6019740" y="3678775"/>
            <a:ext cx="838295" cy="513597"/>
          </a:xfrm>
          <a:custGeom>
            <a:avLst/>
            <a:gdLst/>
            <a:ahLst/>
            <a:cxnLst/>
            <a:rect l="l" t="t" r="r" b="b"/>
            <a:pathLst>
              <a:path w="1229499" h="753275">
                <a:moveTo>
                  <a:pt x="0" y="424865"/>
                </a:moveTo>
                <a:lnTo>
                  <a:pt x="0" y="183730"/>
                </a:lnTo>
                <a:lnTo>
                  <a:pt x="1397" y="176758"/>
                </a:lnTo>
                <a:lnTo>
                  <a:pt x="2895" y="175031"/>
                </a:lnTo>
                <a:lnTo>
                  <a:pt x="4229" y="173507"/>
                </a:lnTo>
                <a:lnTo>
                  <a:pt x="8140" y="171132"/>
                </a:lnTo>
                <a:lnTo>
                  <a:pt x="10147" y="171424"/>
                </a:lnTo>
                <a:lnTo>
                  <a:pt x="11468" y="171602"/>
                </a:lnTo>
                <a:lnTo>
                  <a:pt x="12954" y="174371"/>
                </a:lnTo>
                <a:lnTo>
                  <a:pt x="14122" y="175031"/>
                </a:lnTo>
                <a:lnTo>
                  <a:pt x="16014" y="176110"/>
                </a:lnTo>
                <a:lnTo>
                  <a:pt x="20294" y="177495"/>
                </a:lnTo>
                <a:lnTo>
                  <a:pt x="22466" y="177571"/>
                </a:lnTo>
                <a:lnTo>
                  <a:pt x="26187" y="177711"/>
                </a:lnTo>
                <a:lnTo>
                  <a:pt x="33324" y="173558"/>
                </a:lnTo>
                <a:lnTo>
                  <a:pt x="36969" y="174307"/>
                </a:lnTo>
                <a:lnTo>
                  <a:pt x="38938" y="174726"/>
                </a:lnTo>
                <a:lnTo>
                  <a:pt x="41579" y="178422"/>
                </a:lnTo>
                <a:lnTo>
                  <a:pt x="43484" y="179019"/>
                </a:lnTo>
                <a:lnTo>
                  <a:pt x="46672" y="180060"/>
                </a:lnTo>
                <a:lnTo>
                  <a:pt x="53543" y="178727"/>
                </a:lnTo>
                <a:lnTo>
                  <a:pt x="56896" y="179019"/>
                </a:lnTo>
                <a:lnTo>
                  <a:pt x="60845" y="179387"/>
                </a:lnTo>
                <a:lnTo>
                  <a:pt x="68770" y="180530"/>
                </a:lnTo>
                <a:lnTo>
                  <a:pt x="72478" y="181914"/>
                </a:lnTo>
                <a:lnTo>
                  <a:pt x="75641" y="183108"/>
                </a:lnTo>
                <a:lnTo>
                  <a:pt x="80746" y="188315"/>
                </a:lnTo>
                <a:lnTo>
                  <a:pt x="84086" y="188798"/>
                </a:lnTo>
                <a:lnTo>
                  <a:pt x="87045" y="189255"/>
                </a:lnTo>
                <a:lnTo>
                  <a:pt x="92862" y="186931"/>
                </a:lnTo>
                <a:lnTo>
                  <a:pt x="95669" y="185915"/>
                </a:lnTo>
                <a:lnTo>
                  <a:pt x="97459" y="185267"/>
                </a:lnTo>
                <a:lnTo>
                  <a:pt x="100647" y="182689"/>
                </a:lnTo>
                <a:lnTo>
                  <a:pt x="102552" y="182638"/>
                </a:lnTo>
                <a:lnTo>
                  <a:pt x="104622" y="182613"/>
                </a:lnTo>
                <a:lnTo>
                  <a:pt x="108140" y="185496"/>
                </a:lnTo>
                <a:lnTo>
                  <a:pt x="110159" y="185915"/>
                </a:lnTo>
                <a:lnTo>
                  <a:pt x="113728" y="186639"/>
                </a:lnTo>
                <a:lnTo>
                  <a:pt x="121640" y="187896"/>
                </a:lnTo>
                <a:lnTo>
                  <a:pt x="124675" y="185915"/>
                </a:lnTo>
                <a:lnTo>
                  <a:pt x="126746" y="184556"/>
                </a:lnTo>
                <a:lnTo>
                  <a:pt x="127101" y="178777"/>
                </a:lnTo>
                <a:lnTo>
                  <a:pt x="128651" y="176860"/>
                </a:lnTo>
                <a:lnTo>
                  <a:pt x="130543" y="174485"/>
                </a:lnTo>
                <a:lnTo>
                  <a:pt x="135547" y="170561"/>
                </a:lnTo>
                <a:lnTo>
                  <a:pt x="138442" y="169595"/>
                </a:lnTo>
                <a:lnTo>
                  <a:pt x="143344" y="167982"/>
                </a:lnTo>
                <a:lnTo>
                  <a:pt x="153936" y="169595"/>
                </a:lnTo>
                <a:lnTo>
                  <a:pt x="159105" y="169595"/>
                </a:lnTo>
                <a:lnTo>
                  <a:pt x="169964" y="169595"/>
                </a:lnTo>
                <a:lnTo>
                  <a:pt x="172135" y="169595"/>
                </a:lnTo>
                <a:lnTo>
                  <a:pt x="176593" y="170294"/>
                </a:lnTo>
                <a:lnTo>
                  <a:pt x="178676" y="169595"/>
                </a:lnTo>
                <a:lnTo>
                  <a:pt x="181902" y="168490"/>
                </a:lnTo>
                <a:lnTo>
                  <a:pt x="186309" y="162356"/>
                </a:lnTo>
                <a:lnTo>
                  <a:pt x="189534" y="161277"/>
                </a:lnTo>
                <a:lnTo>
                  <a:pt x="192709" y="160197"/>
                </a:lnTo>
                <a:lnTo>
                  <a:pt x="199834" y="162496"/>
                </a:lnTo>
                <a:lnTo>
                  <a:pt x="202958" y="161277"/>
                </a:lnTo>
                <a:lnTo>
                  <a:pt x="205143" y="160388"/>
                </a:lnTo>
                <a:lnTo>
                  <a:pt x="207911" y="156121"/>
                </a:lnTo>
                <a:lnTo>
                  <a:pt x="209842" y="154736"/>
                </a:lnTo>
                <a:lnTo>
                  <a:pt x="213486" y="152184"/>
                </a:lnTo>
                <a:lnTo>
                  <a:pt x="223431" y="150558"/>
                </a:lnTo>
                <a:lnTo>
                  <a:pt x="225780" y="146773"/>
                </a:lnTo>
                <a:lnTo>
                  <a:pt x="227622" y="143764"/>
                </a:lnTo>
                <a:lnTo>
                  <a:pt x="224764" y="136029"/>
                </a:lnTo>
                <a:lnTo>
                  <a:pt x="225780" y="132638"/>
                </a:lnTo>
                <a:lnTo>
                  <a:pt x="227304" y="127546"/>
                </a:lnTo>
                <a:lnTo>
                  <a:pt x="233400" y="118389"/>
                </a:lnTo>
                <a:lnTo>
                  <a:pt x="237375" y="114871"/>
                </a:lnTo>
                <a:lnTo>
                  <a:pt x="240766" y="111874"/>
                </a:lnTo>
                <a:lnTo>
                  <a:pt x="249872" y="109359"/>
                </a:lnTo>
                <a:lnTo>
                  <a:pt x="253695" y="106908"/>
                </a:lnTo>
                <a:lnTo>
                  <a:pt x="257378" y="104533"/>
                </a:lnTo>
                <a:lnTo>
                  <a:pt x="263194" y="97510"/>
                </a:lnTo>
                <a:lnTo>
                  <a:pt x="267220" y="95796"/>
                </a:lnTo>
                <a:lnTo>
                  <a:pt x="270459" y="94399"/>
                </a:lnTo>
                <a:lnTo>
                  <a:pt x="278155" y="92379"/>
                </a:lnTo>
                <a:lnTo>
                  <a:pt x="281228" y="94094"/>
                </a:lnTo>
                <a:lnTo>
                  <a:pt x="283730" y="95478"/>
                </a:lnTo>
                <a:lnTo>
                  <a:pt x="284302" y="102222"/>
                </a:lnTo>
                <a:lnTo>
                  <a:pt x="286067" y="104482"/>
                </a:lnTo>
                <a:lnTo>
                  <a:pt x="287451" y="106286"/>
                </a:lnTo>
                <a:lnTo>
                  <a:pt x="290868" y="109715"/>
                </a:lnTo>
                <a:lnTo>
                  <a:pt x="293052" y="110286"/>
                </a:lnTo>
                <a:lnTo>
                  <a:pt x="296214" y="111099"/>
                </a:lnTo>
                <a:lnTo>
                  <a:pt x="303326" y="109931"/>
                </a:lnTo>
                <a:lnTo>
                  <a:pt x="305879" y="107861"/>
                </a:lnTo>
                <a:lnTo>
                  <a:pt x="308533" y="105727"/>
                </a:lnTo>
                <a:lnTo>
                  <a:pt x="309651" y="98348"/>
                </a:lnTo>
                <a:lnTo>
                  <a:pt x="311188" y="95300"/>
                </a:lnTo>
                <a:lnTo>
                  <a:pt x="312381" y="92951"/>
                </a:lnTo>
                <a:lnTo>
                  <a:pt x="314299" y="87591"/>
                </a:lnTo>
                <a:lnTo>
                  <a:pt x="316496" y="86131"/>
                </a:lnTo>
                <a:lnTo>
                  <a:pt x="318833" y="84569"/>
                </a:lnTo>
                <a:lnTo>
                  <a:pt x="324840" y="84861"/>
                </a:lnTo>
                <a:lnTo>
                  <a:pt x="327609" y="84683"/>
                </a:lnTo>
                <a:lnTo>
                  <a:pt x="332143" y="84378"/>
                </a:lnTo>
                <a:lnTo>
                  <a:pt x="341210" y="85039"/>
                </a:lnTo>
                <a:lnTo>
                  <a:pt x="345744" y="84683"/>
                </a:lnTo>
                <a:lnTo>
                  <a:pt x="349148" y="84404"/>
                </a:lnTo>
                <a:lnTo>
                  <a:pt x="356069" y="83693"/>
                </a:lnTo>
                <a:lnTo>
                  <a:pt x="359295" y="82499"/>
                </a:lnTo>
                <a:lnTo>
                  <a:pt x="362064" y="81457"/>
                </a:lnTo>
                <a:lnTo>
                  <a:pt x="367512" y="78511"/>
                </a:lnTo>
                <a:lnTo>
                  <a:pt x="369430" y="76225"/>
                </a:lnTo>
                <a:lnTo>
                  <a:pt x="370928" y="74434"/>
                </a:lnTo>
                <a:lnTo>
                  <a:pt x="371513" y="69481"/>
                </a:lnTo>
                <a:lnTo>
                  <a:pt x="372808" y="67525"/>
                </a:lnTo>
                <a:lnTo>
                  <a:pt x="374103" y="65557"/>
                </a:lnTo>
                <a:lnTo>
                  <a:pt x="377418" y="61988"/>
                </a:lnTo>
                <a:lnTo>
                  <a:pt x="379577" y="60998"/>
                </a:lnTo>
                <a:lnTo>
                  <a:pt x="382422" y="59677"/>
                </a:lnTo>
                <a:lnTo>
                  <a:pt x="388975" y="59956"/>
                </a:lnTo>
                <a:lnTo>
                  <a:pt x="392125" y="59804"/>
                </a:lnTo>
                <a:lnTo>
                  <a:pt x="395287" y="59651"/>
                </a:lnTo>
                <a:lnTo>
                  <a:pt x="401701" y="60769"/>
                </a:lnTo>
                <a:lnTo>
                  <a:pt x="404685" y="59804"/>
                </a:lnTo>
                <a:lnTo>
                  <a:pt x="407416" y="58915"/>
                </a:lnTo>
                <a:lnTo>
                  <a:pt x="411848" y="55016"/>
                </a:lnTo>
                <a:lnTo>
                  <a:pt x="413880" y="53035"/>
                </a:lnTo>
                <a:lnTo>
                  <a:pt x="415874" y="51054"/>
                </a:lnTo>
                <a:lnTo>
                  <a:pt x="418566" y="45974"/>
                </a:lnTo>
                <a:lnTo>
                  <a:pt x="420636" y="44081"/>
                </a:lnTo>
                <a:lnTo>
                  <a:pt x="422998" y="41922"/>
                </a:lnTo>
                <a:lnTo>
                  <a:pt x="428523" y="38506"/>
                </a:lnTo>
                <a:lnTo>
                  <a:pt x="431507" y="37312"/>
                </a:lnTo>
                <a:lnTo>
                  <a:pt x="434149" y="36271"/>
                </a:lnTo>
                <a:lnTo>
                  <a:pt x="439801" y="35026"/>
                </a:lnTo>
                <a:lnTo>
                  <a:pt x="442633" y="35140"/>
                </a:lnTo>
                <a:lnTo>
                  <a:pt x="445020" y="35267"/>
                </a:lnTo>
                <a:lnTo>
                  <a:pt x="449427" y="37604"/>
                </a:lnTo>
                <a:lnTo>
                  <a:pt x="451789" y="37795"/>
                </a:lnTo>
                <a:lnTo>
                  <a:pt x="453453" y="37947"/>
                </a:lnTo>
                <a:lnTo>
                  <a:pt x="456768" y="37579"/>
                </a:lnTo>
                <a:lnTo>
                  <a:pt x="458330" y="37084"/>
                </a:lnTo>
                <a:lnTo>
                  <a:pt x="460895" y="36271"/>
                </a:lnTo>
                <a:lnTo>
                  <a:pt x="465150" y="31407"/>
                </a:lnTo>
                <a:lnTo>
                  <a:pt x="467766" y="32004"/>
                </a:lnTo>
                <a:lnTo>
                  <a:pt x="469988" y="32524"/>
                </a:lnTo>
                <a:lnTo>
                  <a:pt x="471627" y="37706"/>
                </a:lnTo>
                <a:lnTo>
                  <a:pt x="473075" y="39509"/>
                </a:lnTo>
                <a:lnTo>
                  <a:pt x="474484" y="41275"/>
                </a:lnTo>
                <a:lnTo>
                  <a:pt x="477126" y="45148"/>
                </a:lnTo>
                <a:lnTo>
                  <a:pt x="479120" y="46253"/>
                </a:lnTo>
                <a:lnTo>
                  <a:pt x="480872" y="47256"/>
                </a:lnTo>
                <a:lnTo>
                  <a:pt x="485267" y="48602"/>
                </a:lnTo>
                <a:lnTo>
                  <a:pt x="487083" y="47701"/>
                </a:lnTo>
                <a:lnTo>
                  <a:pt x="488276" y="47104"/>
                </a:lnTo>
                <a:lnTo>
                  <a:pt x="489369" y="44221"/>
                </a:lnTo>
                <a:lnTo>
                  <a:pt x="489483" y="42887"/>
                </a:lnTo>
                <a:lnTo>
                  <a:pt x="489699" y="40690"/>
                </a:lnTo>
                <a:lnTo>
                  <a:pt x="488251" y="36271"/>
                </a:lnTo>
                <a:lnTo>
                  <a:pt x="487083" y="34429"/>
                </a:lnTo>
                <a:lnTo>
                  <a:pt x="486105" y="32867"/>
                </a:lnTo>
                <a:lnTo>
                  <a:pt x="482295" y="31280"/>
                </a:lnTo>
                <a:lnTo>
                  <a:pt x="481533" y="29578"/>
                </a:lnTo>
                <a:lnTo>
                  <a:pt x="480631" y="27660"/>
                </a:lnTo>
                <a:lnTo>
                  <a:pt x="481203" y="23215"/>
                </a:lnTo>
                <a:lnTo>
                  <a:pt x="481533" y="21132"/>
                </a:lnTo>
                <a:lnTo>
                  <a:pt x="482003" y="18199"/>
                </a:lnTo>
                <a:lnTo>
                  <a:pt x="483069" y="11899"/>
                </a:lnTo>
                <a:lnTo>
                  <a:pt x="485140" y="9779"/>
                </a:lnTo>
                <a:lnTo>
                  <a:pt x="486625" y="8293"/>
                </a:lnTo>
                <a:lnTo>
                  <a:pt x="491058" y="7442"/>
                </a:lnTo>
                <a:lnTo>
                  <a:pt x="493141" y="7112"/>
                </a:lnTo>
                <a:lnTo>
                  <a:pt x="495985" y="6692"/>
                </a:lnTo>
                <a:lnTo>
                  <a:pt x="501891" y="6756"/>
                </a:lnTo>
                <a:lnTo>
                  <a:pt x="504710" y="7353"/>
                </a:lnTo>
                <a:lnTo>
                  <a:pt x="507542" y="7988"/>
                </a:lnTo>
                <a:lnTo>
                  <a:pt x="513041" y="10223"/>
                </a:lnTo>
                <a:lnTo>
                  <a:pt x="515366" y="11950"/>
                </a:lnTo>
                <a:lnTo>
                  <a:pt x="518236" y="14122"/>
                </a:lnTo>
                <a:lnTo>
                  <a:pt x="521360" y="21336"/>
                </a:lnTo>
                <a:lnTo>
                  <a:pt x="524535" y="23063"/>
                </a:lnTo>
                <a:lnTo>
                  <a:pt x="528066" y="25006"/>
                </a:lnTo>
                <a:lnTo>
                  <a:pt x="536486" y="25476"/>
                </a:lnTo>
                <a:lnTo>
                  <a:pt x="540486" y="25006"/>
                </a:lnTo>
                <a:lnTo>
                  <a:pt x="543179" y="24663"/>
                </a:lnTo>
                <a:lnTo>
                  <a:pt x="547928" y="21475"/>
                </a:lnTo>
                <a:lnTo>
                  <a:pt x="550633" y="21132"/>
                </a:lnTo>
                <a:lnTo>
                  <a:pt x="553389" y="20789"/>
                </a:lnTo>
                <a:lnTo>
                  <a:pt x="558939" y="22161"/>
                </a:lnTo>
                <a:lnTo>
                  <a:pt x="561746" y="22352"/>
                </a:lnTo>
                <a:lnTo>
                  <a:pt x="574232" y="22956"/>
                </a:lnTo>
                <a:lnTo>
                  <a:pt x="587617" y="22988"/>
                </a:lnTo>
                <a:lnTo>
                  <a:pt x="590016" y="22821"/>
                </a:lnTo>
                <a:lnTo>
                  <a:pt x="602482" y="21016"/>
                </a:lnTo>
                <a:lnTo>
                  <a:pt x="615469" y="17825"/>
                </a:lnTo>
                <a:lnTo>
                  <a:pt x="617537" y="17018"/>
                </a:lnTo>
                <a:lnTo>
                  <a:pt x="621144" y="15430"/>
                </a:lnTo>
                <a:lnTo>
                  <a:pt x="626795" y="9550"/>
                </a:lnTo>
                <a:lnTo>
                  <a:pt x="630351" y="7835"/>
                </a:lnTo>
                <a:lnTo>
                  <a:pt x="632206" y="6946"/>
                </a:lnTo>
                <a:lnTo>
                  <a:pt x="636320" y="5181"/>
                </a:lnTo>
                <a:lnTo>
                  <a:pt x="638340" y="5676"/>
                </a:lnTo>
                <a:lnTo>
                  <a:pt x="641489" y="6426"/>
                </a:lnTo>
                <a:lnTo>
                  <a:pt x="644931" y="13271"/>
                </a:lnTo>
                <a:lnTo>
                  <a:pt x="647992" y="14363"/>
                </a:lnTo>
                <a:lnTo>
                  <a:pt x="651675" y="15684"/>
                </a:lnTo>
                <a:lnTo>
                  <a:pt x="659688" y="13398"/>
                </a:lnTo>
                <a:lnTo>
                  <a:pt x="663562" y="13639"/>
                </a:lnTo>
                <a:lnTo>
                  <a:pt x="667067" y="13843"/>
                </a:lnTo>
                <a:lnTo>
                  <a:pt x="673874" y="16306"/>
                </a:lnTo>
                <a:lnTo>
                  <a:pt x="677354" y="15951"/>
                </a:lnTo>
                <a:lnTo>
                  <a:pt x="680745" y="15557"/>
                </a:lnTo>
                <a:lnTo>
                  <a:pt x="686676" y="11518"/>
                </a:lnTo>
                <a:lnTo>
                  <a:pt x="690029" y="10858"/>
                </a:lnTo>
                <a:lnTo>
                  <a:pt x="695020" y="9918"/>
                </a:lnTo>
                <a:lnTo>
                  <a:pt x="705256" y="10591"/>
                </a:lnTo>
                <a:lnTo>
                  <a:pt x="710336" y="10858"/>
                </a:lnTo>
                <a:lnTo>
                  <a:pt x="722833" y="12393"/>
                </a:lnTo>
                <a:lnTo>
                  <a:pt x="735850" y="13673"/>
                </a:lnTo>
                <a:lnTo>
                  <a:pt x="737133" y="13639"/>
                </a:lnTo>
                <a:lnTo>
                  <a:pt x="749509" y="11327"/>
                </a:lnTo>
                <a:lnTo>
                  <a:pt x="762225" y="8174"/>
                </a:lnTo>
                <a:lnTo>
                  <a:pt x="763244" y="7962"/>
                </a:lnTo>
                <a:lnTo>
                  <a:pt x="769378" y="6756"/>
                </a:lnTo>
                <a:lnTo>
                  <a:pt x="781659" y="3098"/>
                </a:lnTo>
                <a:lnTo>
                  <a:pt x="787882" y="3619"/>
                </a:lnTo>
                <a:lnTo>
                  <a:pt x="792480" y="4000"/>
                </a:lnTo>
                <a:lnTo>
                  <a:pt x="800684" y="9271"/>
                </a:lnTo>
                <a:lnTo>
                  <a:pt x="805268" y="9779"/>
                </a:lnTo>
                <a:lnTo>
                  <a:pt x="810361" y="10325"/>
                </a:lnTo>
                <a:lnTo>
                  <a:pt x="820585" y="8369"/>
                </a:lnTo>
                <a:lnTo>
                  <a:pt x="825563" y="7251"/>
                </a:lnTo>
                <a:lnTo>
                  <a:pt x="830326" y="6172"/>
                </a:lnTo>
                <a:lnTo>
                  <a:pt x="839228" y="1663"/>
                </a:lnTo>
                <a:lnTo>
                  <a:pt x="844067" y="1092"/>
                </a:lnTo>
                <a:lnTo>
                  <a:pt x="849299" y="444"/>
                </a:lnTo>
                <a:lnTo>
                  <a:pt x="860666" y="0"/>
                </a:lnTo>
                <a:lnTo>
                  <a:pt x="865073" y="2882"/>
                </a:lnTo>
                <a:lnTo>
                  <a:pt x="865327" y="3060"/>
                </a:lnTo>
                <a:lnTo>
                  <a:pt x="868032" y="5435"/>
                </a:lnTo>
                <a:lnTo>
                  <a:pt x="869149" y="12700"/>
                </a:lnTo>
                <a:lnTo>
                  <a:pt x="871601" y="14859"/>
                </a:lnTo>
                <a:lnTo>
                  <a:pt x="873760" y="16751"/>
                </a:lnTo>
                <a:lnTo>
                  <a:pt x="879462" y="18478"/>
                </a:lnTo>
                <a:lnTo>
                  <a:pt x="882294" y="19024"/>
                </a:lnTo>
                <a:lnTo>
                  <a:pt x="886612" y="19824"/>
                </a:lnTo>
                <a:lnTo>
                  <a:pt x="895565" y="19875"/>
                </a:lnTo>
                <a:lnTo>
                  <a:pt x="899871" y="19024"/>
                </a:lnTo>
                <a:lnTo>
                  <a:pt x="902525" y="18478"/>
                </a:lnTo>
                <a:lnTo>
                  <a:pt x="907173" y="15328"/>
                </a:lnTo>
                <a:lnTo>
                  <a:pt x="909840" y="14859"/>
                </a:lnTo>
                <a:lnTo>
                  <a:pt x="912876" y="14312"/>
                </a:lnTo>
                <a:lnTo>
                  <a:pt x="919124" y="14782"/>
                </a:lnTo>
                <a:lnTo>
                  <a:pt x="922159" y="15405"/>
                </a:lnTo>
                <a:lnTo>
                  <a:pt x="923544" y="15684"/>
                </a:lnTo>
                <a:lnTo>
                  <a:pt x="926617" y="16230"/>
                </a:lnTo>
                <a:lnTo>
                  <a:pt x="927417" y="17386"/>
                </a:lnTo>
                <a:lnTo>
                  <a:pt x="928585" y="19100"/>
                </a:lnTo>
                <a:lnTo>
                  <a:pt x="926541" y="23837"/>
                </a:lnTo>
                <a:lnTo>
                  <a:pt x="927417" y="25717"/>
                </a:lnTo>
                <a:lnTo>
                  <a:pt x="928547" y="28206"/>
                </a:lnTo>
                <a:lnTo>
                  <a:pt x="933361" y="31457"/>
                </a:lnTo>
                <a:lnTo>
                  <a:pt x="935748" y="32791"/>
                </a:lnTo>
                <a:lnTo>
                  <a:pt x="936917" y="33439"/>
                </a:lnTo>
                <a:lnTo>
                  <a:pt x="939495" y="34429"/>
                </a:lnTo>
                <a:lnTo>
                  <a:pt x="940828" y="34429"/>
                </a:lnTo>
                <a:lnTo>
                  <a:pt x="943457" y="34404"/>
                </a:lnTo>
                <a:lnTo>
                  <a:pt x="948194" y="31584"/>
                </a:lnTo>
                <a:lnTo>
                  <a:pt x="950785" y="31153"/>
                </a:lnTo>
                <a:lnTo>
                  <a:pt x="952881" y="30835"/>
                </a:lnTo>
                <a:lnTo>
                  <a:pt x="957351" y="30314"/>
                </a:lnTo>
                <a:lnTo>
                  <a:pt x="959307" y="31153"/>
                </a:lnTo>
                <a:lnTo>
                  <a:pt x="961669" y="32156"/>
                </a:lnTo>
                <a:lnTo>
                  <a:pt x="964247" y="37134"/>
                </a:lnTo>
                <a:lnTo>
                  <a:pt x="966381" y="38595"/>
                </a:lnTo>
                <a:lnTo>
                  <a:pt x="967866" y="39598"/>
                </a:lnTo>
                <a:lnTo>
                  <a:pt x="971283" y="41148"/>
                </a:lnTo>
                <a:lnTo>
                  <a:pt x="973074" y="41300"/>
                </a:lnTo>
                <a:lnTo>
                  <a:pt x="974864" y="41478"/>
                </a:lnTo>
                <a:lnTo>
                  <a:pt x="978408" y="39319"/>
                </a:lnTo>
                <a:lnTo>
                  <a:pt x="980147" y="39865"/>
                </a:lnTo>
                <a:lnTo>
                  <a:pt x="982078" y="40449"/>
                </a:lnTo>
                <a:lnTo>
                  <a:pt x="984135" y="44450"/>
                </a:lnTo>
                <a:lnTo>
                  <a:pt x="985748" y="45669"/>
                </a:lnTo>
                <a:lnTo>
                  <a:pt x="987310" y="46824"/>
                </a:lnTo>
                <a:lnTo>
                  <a:pt x="990688" y="49339"/>
                </a:lnTo>
                <a:lnTo>
                  <a:pt x="992644" y="49288"/>
                </a:lnTo>
                <a:lnTo>
                  <a:pt x="995680" y="49187"/>
                </a:lnTo>
                <a:lnTo>
                  <a:pt x="1000518" y="44716"/>
                </a:lnTo>
                <a:lnTo>
                  <a:pt x="1002982" y="42938"/>
                </a:lnTo>
                <a:lnTo>
                  <a:pt x="1005395" y="41173"/>
                </a:lnTo>
                <a:lnTo>
                  <a:pt x="1009472" y="36690"/>
                </a:lnTo>
                <a:lnTo>
                  <a:pt x="1012037" y="35140"/>
                </a:lnTo>
                <a:lnTo>
                  <a:pt x="1016342" y="32537"/>
                </a:lnTo>
                <a:lnTo>
                  <a:pt x="1025779" y="28727"/>
                </a:lnTo>
                <a:lnTo>
                  <a:pt x="1030693" y="27724"/>
                </a:lnTo>
                <a:lnTo>
                  <a:pt x="1035316" y="26758"/>
                </a:lnTo>
                <a:lnTo>
                  <a:pt x="1044879" y="26492"/>
                </a:lnTo>
                <a:lnTo>
                  <a:pt x="1049553" y="27165"/>
                </a:lnTo>
                <a:lnTo>
                  <a:pt x="1052576" y="27609"/>
                </a:lnTo>
                <a:lnTo>
                  <a:pt x="1058100" y="30759"/>
                </a:lnTo>
                <a:lnTo>
                  <a:pt x="1061135" y="30975"/>
                </a:lnTo>
                <a:lnTo>
                  <a:pt x="1064310" y="31203"/>
                </a:lnTo>
                <a:lnTo>
                  <a:pt x="1070825" y="30264"/>
                </a:lnTo>
                <a:lnTo>
                  <a:pt x="1073632" y="28803"/>
                </a:lnTo>
                <a:lnTo>
                  <a:pt x="1076363" y="27406"/>
                </a:lnTo>
                <a:lnTo>
                  <a:pt x="1079779" y="21907"/>
                </a:lnTo>
                <a:lnTo>
                  <a:pt x="1082344" y="20294"/>
                </a:lnTo>
                <a:lnTo>
                  <a:pt x="1085049" y="18580"/>
                </a:lnTo>
                <a:lnTo>
                  <a:pt x="1091171" y="16395"/>
                </a:lnTo>
                <a:lnTo>
                  <a:pt x="1094295" y="15811"/>
                </a:lnTo>
                <a:lnTo>
                  <a:pt x="1096213" y="15481"/>
                </a:lnTo>
                <a:lnTo>
                  <a:pt x="1099426" y="16052"/>
                </a:lnTo>
                <a:lnTo>
                  <a:pt x="1102309" y="16281"/>
                </a:lnTo>
                <a:lnTo>
                  <a:pt x="948423" y="106540"/>
                </a:lnTo>
                <a:lnTo>
                  <a:pt x="947775" y="112369"/>
                </a:lnTo>
                <a:lnTo>
                  <a:pt x="948423" y="114160"/>
                </a:lnTo>
                <a:lnTo>
                  <a:pt x="949325" y="116687"/>
                </a:lnTo>
                <a:lnTo>
                  <a:pt x="952906" y="121246"/>
                </a:lnTo>
                <a:lnTo>
                  <a:pt x="955319" y="122478"/>
                </a:lnTo>
                <a:lnTo>
                  <a:pt x="957326" y="123532"/>
                </a:lnTo>
                <a:lnTo>
                  <a:pt x="962228" y="123952"/>
                </a:lnTo>
                <a:lnTo>
                  <a:pt x="964387" y="123202"/>
                </a:lnTo>
                <a:lnTo>
                  <a:pt x="966685" y="122440"/>
                </a:lnTo>
                <a:lnTo>
                  <a:pt x="969200" y="116713"/>
                </a:lnTo>
                <a:lnTo>
                  <a:pt x="971638" y="116687"/>
                </a:lnTo>
                <a:lnTo>
                  <a:pt x="974267" y="116649"/>
                </a:lnTo>
                <a:lnTo>
                  <a:pt x="978255" y="121297"/>
                </a:lnTo>
                <a:lnTo>
                  <a:pt x="979601" y="123571"/>
                </a:lnTo>
                <a:lnTo>
                  <a:pt x="980909" y="125818"/>
                </a:lnTo>
                <a:lnTo>
                  <a:pt x="980389" y="131521"/>
                </a:lnTo>
                <a:lnTo>
                  <a:pt x="981760" y="133731"/>
                </a:lnTo>
                <a:lnTo>
                  <a:pt x="983716" y="136829"/>
                </a:lnTo>
                <a:lnTo>
                  <a:pt x="991057" y="139903"/>
                </a:lnTo>
                <a:lnTo>
                  <a:pt x="993368" y="142773"/>
                </a:lnTo>
                <a:lnTo>
                  <a:pt x="995997" y="146075"/>
                </a:lnTo>
                <a:lnTo>
                  <a:pt x="998397" y="154419"/>
                </a:lnTo>
                <a:lnTo>
                  <a:pt x="1000607" y="158000"/>
                </a:lnTo>
                <a:lnTo>
                  <a:pt x="1003071" y="161950"/>
                </a:lnTo>
                <a:lnTo>
                  <a:pt x="1010158" y="168402"/>
                </a:lnTo>
                <a:lnTo>
                  <a:pt x="1012101" y="172618"/>
                </a:lnTo>
                <a:lnTo>
                  <a:pt x="1013929" y="176606"/>
                </a:lnTo>
                <a:lnTo>
                  <a:pt x="1013955" y="185674"/>
                </a:lnTo>
                <a:lnTo>
                  <a:pt x="1015466" y="189763"/>
                </a:lnTo>
                <a:lnTo>
                  <a:pt x="1016660" y="192976"/>
                </a:lnTo>
                <a:lnTo>
                  <a:pt x="1019606" y="199440"/>
                </a:lnTo>
                <a:lnTo>
                  <a:pt x="1022235" y="201612"/>
                </a:lnTo>
                <a:lnTo>
                  <a:pt x="1024267" y="203276"/>
                </a:lnTo>
                <a:lnTo>
                  <a:pt x="1029588" y="204470"/>
                </a:lnTo>
                <a:lnTo>
                  <a:pt x="1032154" y="204990"/>
                </a:lnTo>
                <a:lnTo>
                  <a:pt x="1036002" y="205790"/>
                </a:lnTo>
                <a:lnTo>
                  <a:pt x="1044092" y="205054"/>
                </a:lnTo>
                <a:lnTo>
                  <a:pt x="1047864" y="206209"/>
                </a:lnTo>
                <a:lnTo>
                  <a:pt x="1052055" y="207492"/>
                </a:lnTo>
                <a:lnTo>
                  <a:pt x="1059091" y="213106"/>
                </a:lnTo>
                <a:lnTo>
                  <a:pt x="1063066" y="214909"/>
                </a:lnTo>
                <a:lnTo>
                  <a:pt x="1065466" y="215976"/>
                </a:lnTo>
                <a:lnTo>
                  <a:pt x="1070381" y="218008"/>
                </a:lnTo>
                <a:lnTo>
                  <a:pt x="1072972" y="218287"/>
                </a:lnTo>
                <a:lnTo>
                  <a:pt x="1076363" y="218681"/>
                </a:lnTo>
                <a:lnTo>
                  <a:pt x="1083106" y="216966"/>
                </a:lnTo>
                <a:lnTo>
                  <a:pt x="1086510" y="216839"/>
                </a:lnTo>
                <a:lnTo>
                  <a:pt x="1091768" y="216649"/>
                </a:lnTo>
                <a:lnTo>
                  <a:pt x="1102410" y="216357"/>
                </a:lnTo>
                <a:lnTo>
                  <a:pt x="1107541" y="217563"/>
                </a:lnTo>
                <a:lnTo>
                  <a:pt x="1111072" y="218401"/>
                </a:lnTo>
                <a:lnTo>
                  <a:pt x="1117257" y="222821"/>
                </a:lnTo>
                <a:lnTo>
                  <a:pt x="1120813" y="223596"/>
                </a:lnTo>
                <a:lnTo>
                  <a:pt x="1123937" y="224269"/>
                </a:lnTo>
                <a:lnTo>
                  <a:pt x="1130858" y="225234"/>
                </a:lnTo>
                <a:lnTo>
                  <a:pt x="1133614" y="223596"/>
                </a:lnTo>
                <a:lnTo>
                  <a:pt x="1135951" y="222250"/>
                </a:lnTo>
                <a:lnTo>
                  <a:pt x="1136611" y="215582"/>
                </a:lnTo>
                <a:lnTo>
                  <a:pt x="1138948" y="214185"/>
                </a:lnTo>
                <a:lnTo>
                  <a:pt x="1141222" y="212801"/>
                </a:lnTo>
                <a:lnTo>
                  <a:pt x="1146924" y="213525"/>
                </a:lnTo>
                <a:lnTo>
                  <a:pt x="1149578" y="213817"/>
                </a:lnTo>
                <a:lnTo>
                  <a:pt x="1153160" y="214210"/>
                </a:lnTo>
                <a:lnTo>
                  <a:pt x="1159929" y="217233"/>
                </a:lnTo>
                <a:lnTo>
                  <a:pt x="1163510" y="217436"/>
                </a:lnTo>
                <a:lnTo>
                  <a:pt x="1167091" y="217639"/>
                </a:lnTo>
                <a:lnTo>
                  <a:pt x="1174267" y="216573"/>
                </a:lnTo>
                <a:lnTo>
                  <a:pt x="1177658" y="215455"/>
                </a:lnTo>
                <a:lnTo>
                  <a:pt x="1180198" y="214604"/>
                </a:lnTo>
                <a:lnTo>
                  <a:pt x="1184465" y="210896"/>
                </a:lnTo>
                <a:lnTo>
                  <a:pt x="1187069" y="210375"/>
                </a:lnTo>
                <a:lnTo>
                  <a:pt x="1191577" y="209461"/>
                </a:lnTo>
                <a:lnTo>
                  <a:pt x="1200886" y="211239"/>
                </a:lnTo>
                <a:lnTo>
                  <a:pt x="1205369" y="212178"/>
                </a:lnTo>
                <a:lnTo>
                  <a:pt x="1207820" y="212699"/>
                </a:lnTo>
                <a:lnTo>
                  <a:pt x="1212659" y="214020"/>
                </a:lnTo>
                <a:lnTo>
                  <a:pt x="1214793" y="215265"/>
                </a:lnTo>
                <a:lnTo>
                  <a:pt x="1218374" y="217309"/>
                </a:lnTo>
                <a:lnTo>
                  <a:pt x="1225169" y="222529"/>
                </a:lnTo>
                <a:lnTo>
                  <a:pt x="1227124" y="226148"/>
                </a:lnTo>
                <a:lnTo>
                  <a:pt x="1228445" y="228549"/>
                </a:lnTo>
                <a:lnTo>
                  <a:pt x="1229499" y="234365"/>
                </a:lnTo>
                <a:lnTo>
                  <a:pt x="1228763" y="237007"/>
                </a:lnTo>
                <a:lnTo>
                  <a:pt x="1227645" y="240982"/>
                </a:lnTo>
                <a:lnTo>
                  <a:pt x="1221613" y="247307"/>
                </a:lnTo>
                <a:lnTo>
                  <a:pt x="1218247" y="249694"/>
                </a:lnTo>
                <a:lnTo>
                  <a:pt x="1214285" y="252514"/>
                </a:lnTo>
                <a:lnTo>
                  <a:pt x="1203680" y="253212"/>
                </a:lnTo>
                <a:lnTo>
                  <a:pt x="1200061" y="256463"/>
                </a:lnTo>
                <a:lnTo>
                  <a:pt x="1197660" y="258635"/>
                </a:lnTo>
                <a:lnTo>
                  <a:pt x="1195006" y="264896"/>
                </a:lnTo>
                <a:lnTo>
                  <a:pt x="1194282" y="268046"/>
                </a:lnTo>
                <a:lnTo>
                  <a:pt x="1194193" y="268363"/>
                </a:lnTo>
                <a:lnTo>
                  <a:pt x="1194142" y="268693"/>
                </a:lnTo>
                <a:lnTo>
                  <a:pt x="1194092" y="269036"/>
                </a:lnTo>
                <a:lnTo>
                  <a:pt x="1189964" y="270814"/>
                </a:lnTo>
                <a:lnTo>
                  <a:pt x="1183843" y="273596"/>
                </a:lnTo>
                <a:lnTo>
                  <a:pt x="1181455" y="275310"/>
                </a:lnTo>
                <a:lnTo>
                  <a:pt x="1179220" y="276923"/>
                </a:lnTo>
                <a:lnTo>
                  <a:pt x="1175854" y="281482"/>
                </a:lnTo>
                <a:lnTo>
                  <a:pt x="1173721" y="283273"/>
                </a:lnTo>
                <a:lnTo>
                  <a:pt x="1171257" y="285407"/>
                </a:lnTo>
                <a:lnTo>
                  <a:pt x="1166152" y="289648"/>
                </a:lnTo>
                <a:lnTo>
                  <a:pt x="1163104" y="290766"/>
                </a:lnTo>
                <a:lnTo>
                  <a:pt x="1158875" y="292328"/>
                </a:lnTo>
                <a:lnTo>
                  <a:pt x="1149680" y="291871"/>
                </a:lnTo>
                <a:lnTo>
                  <a:pt x="1145222" y="292468"/>
                </a:lnTo>
                <a:lnTo>
                  <a:pt x="1142301" y="292836"/>
                </a:lnTo>
                <a:lnTo>
                  <a:pt x="1136421" y="293458"/>
                </a:lnTo>
                <a:lnTo>
                  <a:pt x="1133614" y="294386"/>
                </a:lnTo>
                <a:lnTo>
                  <a:pt x="1129245" y="295846"/>
                </a:lnTo>
                <a:lnTo>
                  <a:pt x="1121676" y="301752"/>
                </a:lnTo>
                <a:lnTo>
                  <a:pt x="1117193" y="302844"/>
                </a:lnTo>
                <a:lnTo>
                  <a:pt x="1111973" y="304126"/>
                </a:lnTo>
                <a:lnTo>
                  <a:pt x="1101039" y="302348"/>
                </a:lnTo>
                <a:lnTo>
                  <a:pt x="1095705" y="302844"/>
                </a:lnTo>
                <a:lnTo>
                  <a:pt x="1091895" y="303212"/>
                </a:lnTo>
                <a:lnTo>
                  <a:pt x="1084135" y="304063"/>
                </a:lnTo>
                <a:lnTo>
                  <a:pt x="1080706" y="305739"/>
                </a:lnTo>
                <a:lnTo>
                  <a:pt x="1076680" y="307721"/>
                </a:lnTo>
                <a:lnTo>
                  <a:pt x="1071384" y="316014"/>
                </a:lnTo>
                <a:lnTo>
                  <a:pt x="1067168" y="317601"/>
                </a:lnTo>
                <a:lnTo>
                  <a:pt x="1064475" y="318617"/>
                </a:lnTo>
                <a:lnTo>
                  <a:pt x="1058456" y="317131"/>
                </a:lnTo>
                <a:lnTo>
                  <a:pt x="1055573" y="317601"/>
                </a:lnTo>
                <a:lnTo>
                  <a:pt x="1043498" y="321235"/>
                </a:lnTo>
                <a:lnTo>
                  <a:pt x="1031284" y="325627"/>
                </a:lnTo>
                <a:lnTo>
                  <a:pt x="1030693" y="325805"/>
                </a:lnTo>
                <a:lnTo>
                  <a:pt x="1026134" y="327152"/>
                </a:lnTo>
                <a:lnTo>
                  <a:pt x="1017054" y="330073"/>
                </a:lnTo>
                <a:lnTo>
                  <a:pt x="1012342" y="330631"/>
                </a:lnTo>
                <a:lnTo>
                  <a:pt x="1009091" y="331012"/>
                </a:lnTo>
                <a:lnTo>
                  <a:pt x="1002525" y="330822"/>
                </a:lnTo>
                <a:lnTo>
                  <a:pt x="999299" y="330403"/>
                </a:lnTo>
                <a:lnTo>
                  <a:pt x="995946" y="329933"/>
                </a:lnTo>
                <a:lnTo>
                  <a:pt x="989596" y="327317"/>
                </a:lnTo>
                <a:lnTo>
                  <a:pt x="986243" y="326999"/>
                </a:lnTo>
                <a:lnTo>
                  <a:pt x="980020" y="326428"/>
                </a:lnTo>
                <a:lnTo>
                  <a:pt x="967587" y="328523"/>
                </a:lnTo>
                <a:lnTo>
                  <a:pt x="961351" y="328714"/>
                </a:lnTo>
                <a:lnTo>
                  <a:pt x="956703" y="328828"/>
                </a:lnTo>
                <a:lnTo>
                  <a:pt x="947356" y="329184"/>
                </a:lnTo>
                <a:lnTo>
                  <a:pt x="942759" y="328472"/>
                </a:lnTo>
                <a:lnTo>
                  <a:pt x="940574" y="328117"/>
                </a:lnTo>
                <a:lnTo>
                  <a:pt x="936510" y="325805"/>
                </a:lnTo>
                <a:lnTo>
                  <a:pt x="934300" y="325805"/>
                </a:lnTo>
                <a:lnTo>
                  <a:pt x="931748" y="325831"/>
                </a:lnTo>
                <a:lnTo>
                  <a:pt x="926858" y="327723"/>
                </a:lnTo>
                <a:lnTo>
                  <a:pt x="924636" y="328955"/>
                </a:lnTo>
                <a:lnTo>
                  <a:pt x="920369" y="331317"/>
                </a:lnTo>
                <a:lnTo>
                  <a:pt x="913130" y="338061"/>
                </a:lnTo>
                <a:lnTo>
                  <a:pt x="909637" y="341515"/>
                </a:lnTo>
                <a:lnTo>
                  <a:pt x="906945" y="344182"/>
                </a:lnTo>
                <a:lnTo>
                  <a:pt x="902804" y="350837"/>
                </a:lnTo>
                <a:lnTo>
                  <a:pt x="899731" y="353098"/>
                </a:lnTo>
                <a:lnTo>
                  <a:pt x="894816" y="356768"/>
                </a:lnTo>
                <a:lnTo>
                  <a:pt x="882878" y="360489"/>
                </a:lnTo>
                <a:lnTo>
                  <a:pt x="877277" y="363016"/>
                </a:lnTo>
                <a:lnTo>
                  <a:pt x="872312" y="365252"/>
                </a:lnTo>
                <a:lnTo>
                  <a:pt x="862304" y="369646"/>
                </a:lnTo>
                <a:lnTo>
                  <a:pt x="857465" y="372198"/>
                </a:lnTo>
                <a:lnTo>
                  <a:pt x="852551" y="374777"/>
                </a:lnTo>
                <a:lnTo>
                  <a:pt x="842924" y="380352"/>
                </a:lnTo>
                <a:lnTo>
                  <a:pt x="838390" y="383540"/>
                </a:lnTo>
                <a:lnTo>
                  <a:pt x="835507" y="385572"/>
                </a:lnTo>
                <a:lnTo>
                  <a:pt x="830262" y="390309"/>
                </a:lnTo>
                <a:lnTo>
                  <a:pt x="827506" y="392493"/>
                </a:lnTo>
                <a:lnTo>
                  <a:pt x="823531" y="395592"/>
                </a:lnTo>
                <a:lnTo>
                  <a:pt x="816279" y="403618"/>
                </a:lnTo>
                <a:lnTo>
                  <a:pt x="811326" y="404558"/>
                </a:lnTo>
                <a:lnTo>
                  <a:pt x="808316" y="405155"/>
                </a:lnTo>
                <a:lnTo>
                  <a:pt x="802170" y="402882"/>
                </a:lnTo>
                <a:lnTo>
                  <a:pt x="799490" y="401421"/>
                </a:lnTo>
                <a:lnTo>
                  <a:pt x="795401" y="399224"/>
                </a:lnTo>
                <a:lnTo>
                  <a:pt x="789406" y="391858"/>
                </a:lnTo>
                <a:lnTo>
                  <a:pt x="785698" y="389115"/>
                </a:lnTo>
                <a:lnTo>
                  <a:pt x="783958" y="387794"/>
                </a:lnTo>
                <a:lnTo>
                  <a:pt x="780389" y="384200"/>
                </a:lnTo>
                <a:lnTo>
                  <a:pt x="778230" y="384517"/>
                </a:lnTo>
                <a:lnTo>
                  <a:pt x="776046" y="384822"/>
                </a:lnTo>
                <a:lnTo>
                  <a:pt x="773620" y="389280"/>
                </a:lnTo>
                <a:lnTo>
                  <a:pt x="772299" y="391045"/>
                </a:lnTo>
                <a:lnTo>
                  <a:pt x="770166" y="393877"/>
                </a:lnTo>
                <a:lnTo>
                  <a:pt x="766800" y="400202"/>
                </a:lnTo>
                <a:lnTo>
                  <a:pt x="764870" y="403174"/>
                </a:lnTo>
                <a:lnTo>
                  <a:pt x="757401" y="413454"/>
                </a:lnTo>
                <a:lnTo>
                  <a:pt x="750408" y="424261"/>
                </a:lnTo>
                <a:lnTo>
                  <a:pt x="750189" y="424751"/>
                </a:lnTo>
                <a:lnTo>
                  <a:pt x="748842" y="427888"/>
                </a:lnTo>
                <a:lnTo>
                  <a:pt x="748144" y="434835"/>
                </a:lnTo>
                <a:lnTo>
                  <a:pt x="747280" y="438150"/>
                </a:lnTo>
                <a:lnTo>
                  <a:pt x="746264" y="442125"/>
                </a:lnTo>
                <a:lnTo>
                  <a:pt x="743369" y="449884"/>
                </a:lnTo>
                <a:lnTo>
                  <a:pt x="742569" y="453910"/>
                </a:lnTo>
                <a:lnTo>
                  <a:pt x="741781" y="457898"/>
                </a:lnTo>
                <a:lnTo>
                  <a:pt x="741730" y="466077"/>
                </a:lnTo>
                <a:lnTo>
                  <a:pt x="740956" y="470052"/>
                </a:lnTo>
                <a:lnTo>
                  <a:pt x="740384" y="472884"/>
                </a:lnTo>
                <a:lnTo>
                  <a:pt x="739394" y="478777"/>
                </a:lnTo>
                <a:lnTo>
                  <a:pt x="737679" y="481088"/>
                </a:lnTo>
                <a:lnTo>
                  <a:pt x="736117" y="483247"/>
                </a:lnTo>
                <a:lnTo>
                  <a:pt x="730186" y="484784"/>
                </a:lnTo>
                <a:lnTo>
                  <a:pt x="728802" y="487070"/>
                </a:lnTo>
                <a:lnTo>
                  <a:pt x="726236" y="491324"/>
                </a:lnTo>
                <a:lnTo>
                  <a:pt x="727710" y="501992"/>
                </a:lnTo>
                <a:lnTo>
                  <a:pt x="726643" y="506818"/>
                </a:lnTo>
                <a:lnTo>
                  <a:pt x="725347" y="512521"/>
                </a:lnTo>
                <a:lnTo>
                  <a:pt x="721664" y="523735"/>
                </a:lnTo>
                <a:lnTo>
                  <a:pt x="719010" y="528929"/>
                </a:lnTo>
                <a:lnTo>
                  <a:pt x="716572" y="533768"/>
                </a:lnTo>
                <a:lnTo>
                  <a:pt x="708215" y="541515"/>
                </a:lnTo>
                <a:lnTo>
                  <a:pt x="706704" y="546696"/>
                </a:lnTo>
                <a:lnTo>
                  <a:pt x="705434" y="551014"/>
                </a:lnTo>
                <a:lnTo>
                  <a:pt x="705827" y="560438"/>
                </a:lnTo>
                <a:lnTo>
                  <a:pt x="707415" y="564629"/>
                </a:lnTo>
                <a:lnTo>
                  <a:pt x="709129" y="569061"/>
                </a:lnTo>
                <a:lnTo>
                  <a:pt x="716775" y="575386"/>
                </a:lnTo>
                <a:lnTo>
                  <a:pt x="719505" y="579259"/>
                </a:lnTo>
                <a:lnTo>
                  <a:pt x="721233" y="581698"/>
                </a:lnTo>
                <a:lnTo>
                  <a:pt x="724852" y="586625"/>
                </a:lnTo>
                <a:lnTo>
                  <a:pt x="725678" y="589508"/>
                </a:lnTo>
                <a:lnTo>
                  <a:pt x="726389" y="592137"/>
                </a:lnTo>
                <a:lnTo>
                  <a:pt x="727456" y="598347"/>
                </a:lnTo>
                <a:lnTo>
                  <a:pt x="725678" y="600379"/>
                </a:lnTo>
                <a:lnTo>
                  <a:pt x="724141" y="602132"/>
                </a:lnTo>
                <a:lnTo>
                  <a:pt x="718680" y="602348"/>
                </a:lnTo>
                <a:lnTo>
                  <a:pt x="716495" y="601599"/>
                </a:lnTo>
                <a:lnTo>
                  <a:pt x="714959" y="601078"/>
                </a:lnTo>
                <a:lnTo>
                  <a:pt x="713422" y="597585"/>
                </a:lnTo>
                <a:lnTo>
                  <a:pt x="711911" y="597027"/>
                </a:lnTo>
                <a:lnTo>
                  <a:pt x="709574" y="596125"/>
                </a:lnTo>
                <a:lnTo>
                  <a:pt x="704418" y="598131"/>
                </a:lnTo>
                <a:lnTo>
                  <a:pt x="701992" y="597623"/>
                </a:lnTo>
                <a:lnTo>
                  <a:pt x="700747" y="597344"/>
                </a:lnTo>
                <a:lnTo>
                  <a:pt x="698792" y="595337"/>
                </a:lnTo>
                <a:lnTo>
                  <a:pt x="697522" y="595312"/>
                </a:lnTo>
                <a:lnTo>
                  <a:pt x="696125" y="595287"/>
                </a:lnTo>
                <a:lnTo>
                  <a:pt x="693204" y="596557"/>
                </a:lnTo>
                <a:lnTo>
                  <a:pt x="692442" y="597725"/>
                </a:lnTo>
                <a:lnTo>
                  <a:pt x="691476" y="599224"/>
                </a:lnTo>
                <a:lnTo>
                  <a:pt x="691769" y="603161"/>
                </a:lnTo>
                <a:lnTo>
                  <a:pt x="692340" y="604850"/>
                </a:lnTo>
                <a:lnTo>
                  <a:pt x="692810" y="606298"/>
                </a:lnTo>
                <a:lnTo>
                  <a:pt x="695782" y="608203"/>
                </a:lnTo>
                <a:lnTo>
                  <a:pt x="696074" y="609701"/>
                </a:lnTo>
                <a:lnTo>
                  <a:pt x="696582" y="612267"/>
                </a:lnTo>
                <a:lnTo>
                  <a:pt x="694982" y="617816"/>
                </a:lnTo>
                <a:lnTo>
                  <a:pt x="693280" y="619848"/>
                </a:lnTo>
                <a:lnTo>
                  <a:pt x="691642" y="621817"/>
                </a:lnTo>
                <a:lnTo>
                  <a:pt x="686041" y="622731"/>
                </a:lnTo>
                <a:lnTo>
                  <a:pt x="683996" y="624306"/>
                </a:lnTo>
                <a:lnTo>
                  <a:pt x="681888" y="625919"/>
                </a:lnTo>
                <a:lnTo>
                  <a:pt x="678675" y="630250"/>
                </a:lnTo>
                <a:lnTo>
                  <a:pt x="677113" y="632396"/>
                </a:lnTo>
                <a:lnTo>
                  <a:pt x="675005" y="635292"/>
                </a:lnTo>
                <a:lnTo>
                  <a:pt x="672744" y="642848"/>
                </a:lnTo>
                <a:lnTo>
                  <a:pt x="669620" y="644601"/>
                </a:lnTo>
                <a:lnTo>
                  <a:pt x="667410" y="645833"/>
                </a:lnTo>
                <a:lnTo>
                  <a:pt x="661860" y="645439"/>
                </a:lnTo>
                <a:lnTo>
                  <a:pt x="659472" y="644601"/>
                </a:lnTo>
                <a:lnTo>
                  <a:pt x="657987" y="644105"/>
                </a:lnTo>
                <a:lnTo>
                  <a:pt x="656018" y="641159"/>
                </a:lnTo>
                <a:lnTo>
                  <a:pt x="654507" y="640740"/>
                </a:lnTo>
                <a:lnTo>
                  <a:pt x="651687" y="639978"/>
                </a:lnTo>
                <a:lnTo>
                  <a:pt x="645553" y="641019"/>
                </a:lnTo>
                <a:lnTo>
                  <a:pt x="642924" y="642302"/>
                </a:lnTo>
                <a:lnTo>
                  <a:pt x="640651" y="643420"/>
                </a:lnTo>
                <a:lnTo>
                  <a:pt x="637717" y="647827"/>
                </a:lnTo>
                <a:lnTo>
                  <a:pt x="635800" y="649439"/>
                </a:lnTo>
                <a:lnTo>
                  <a:pt x="633971" y="650976"/>
                </a:lnTo>
                <a:lnTo>
                  <a:pt x="629043" y="652754"/>
                </a:lnTo>
                <a:lnTo>
                  <a:pt x="627938" y="654862"/>
                </a:lnTo>
                <a:lnTo>
                  <a:pt x="626833" y="656983"/>
                </a:lnTo>
                <a:lnTo>
                  <a:pt x="628040" y="662025"/>
                </a:lnTo>
                <a:lnTo>
                  <a:pt x="627938" y="664413"/>
                </a:lnTo>
                <a:lnTo>
                  <a:pt x="627811" y="667397"/>
                </a:lnTo>
                <a:lnTo>
                  <a:pt x="626846" y="676249"/>
                </a:lnTo>
                <a:lnTo>
                  <a:pt x="538911" y="753275"/>
                </a:lnTo>
                <a:lnTo>
                  <a:pt x="535774" y="753021"/>
                </a:lnTo>
                <a:lnTo>
                  <a:pt x="532726" y="752690"/>
                </a:lnTo>
                <a:lnTo>
                  <a:pt x="531304" y="751281"/>
                </a:lnTo>
                <a:lnTo>
                  <a:pt x="529424" y="749452"/>
                </a:lnTo>
                <a:lnTo>
                  <a:pt x="530212" y="743318"/>
                </a:lnTo>
                <a:lnTo>
                  <a:pt x="528751" y="741121"/>
                </a:lnTo>
                <a:lnTo>
                  <a:pt x="526567" y="737857"/>
                </a:lnTo>
                <a:lnTo>
                  <a:pt x="519518" y="733640"/>
                </a:lnTo>
                <a:lnTo>
                  <a:pt x="516077" y="731710"/>
                </a:lnTo>
                <a:lnTo>
                  <a:pt x="513524" y="730275"/>
                </a:lnTo>
                <a:lnTo>
                  <a:pt x="508088" y="727900"/>
                </a:lnTo>
                <a:lnTo>
                  <a:pt x="505193" y="727354"/>
                </a:lnTo>
                <a:lnTo>
                  <a:pt x="503250" y="726973"/>
                </a:lnTo>
                <a:lnTo>
                  <a:pt x="499160" y="726897"/>
                </a:lnTo>
                <a:lnTo>
                  <a:pt x="497230" y="727354"/>
                </a:lnTo>
                <a:lnTo>
                  <a:pt x="494703" y="727976"/>
                </a:lnTo>
                <a:lnTo>
                  <a:pt x="489673" y="730110"/>
                </a:lnTo>
                <a:lnTo>
                  <a:pt x="487997" y="732066"/>
                </a:lnTo>
                <a:lnTo>
                  <a:pt x="486676" y="733590"/>
                </a:lnTo>
                <a:lnTo>
                  <a:pt x="487222" y="738746"/>
                </a:lnTo>
                <a:lnTo>
                  <a:pt x="485457" y="739673"/>
                </a:lnTo>
                <a:lnTo>
                  <a:pt x="483933" y="740473"/>
                </a:lnTo>
                <a:lnTo>
                  <a:pt x="480136" y="738911"/>
                </a:lnTo>
                <a:lnTo>
                  <a:pt x="478917" y="737679"/>
                </a:lnTo>
                <a:lnTo>
                  <a:pt x="477494" y="736257"/>
                </a:lnTo>
                <a:lnTo>
                  <a:pt x="476808" y="731913"/>
                </a:lnTo>
                <a:lnTo>
                  <a:pt x="476567" y="729894"/>
                </a:lnTo>
                <a:lnTo>
                  <a:pt x="476338" y="728002"/>
                </a:lnTo>
                <a:lnTo>
                  <a:pt x="477291" y="724154"/>
                </a:lnTo>
                <a:lnTo>
                  <a:pt x="476935" y="722274"/>
                </a:lnTo>
                <a:lnTo>
                  <a:pt x="476504" y="719937"/>
                </a:lnTo>
                <a:lnTo>
                  <a:pt x="475132" y="714883"/>
                </a:lnTo>
                <a:lnTo>
                  <a:pt x="473138" y="713574"/>
                </a:lnTo>
                <a:lnTo>
                  <a:pt x="471030" y="712216"/>
                </a:lnTo>
                <a:lnTo>
                  <a:pt x="465607" y="714121"/>
                </a:lnTo>
                <a:lnTo>
                  <a:pt x="463169" y="713574"/>
                </a:lnTo>
                <a:lnTo>
                  <a:pt x="460438" y="712990"/>
                </a:lnTo>
                <a:lnTo>
                  <a:pt x="454787" y="711047"/>
                </a:lnTo>
                <a:lnTo>
                  <a:pt x="453021" y="708863"/>
                </a:lnTo>
                <a:lnTo>
                  <a:pt x="451383" y="706882"/>
                </a:lnTo>
                <a:lnTo>
                  <a:pt x="450303" y="701433"/>
                </a:lnTo>
                <a:lnTo>
                  <a:pt x="450659" y="698906"/>
                </a:lnTo>
                <a:lnTo>
                  <a:pt x="450938" y="697014"/>
                </a:lnTo>
                <a:lnTo>
                  <a:pt x="454037" y="694093"/>
                </a:lnTo>
                <a:lnTo>
                  <a:pt x="454469" y="692200"/>
                </a:lnTo>
                <a:lnTo>
                  <a:pt x="454964" y="689902"/>
                </a:lnTo>
                <a:lnTo>
                  <a:pt x="455206" y="684618"/>
                </a:lnTo>
                <a:lnTo>
                  <a:pt x="453745" y="682790"/>
                </a:lnTo>
                <a:lnTo>
                  <a:pt x="452259" y="680935"/>
                </a:lnTo>
                <a:lnTo>
                  <a:pt x="446976" y="679475"/>
                </a:lnTo>
                <a:lnTo>
                  <a:pt x="444677" y="680072"/>
                </a:lnTo>
                <a:lnTo>
                  <a:pt x="443052" y="680466"/>
                </a:lnTo>
                <a:lnTo>
                  <a:pt x="441617" y="684974"/>
                </a:lnTo>
                <a:lnTo>
                  <a:pt x="439966" y="684758"/>
                </a:lnTo>
                <a:lnTo>
                  <a:pt x="437667" y="684479"/>
                </a:lnTo>
                <a:lnTo>
                  <a:pt x="435635" y="679094"/>
                </a:lnTo>
                <a:lnTo>
                  <a:pt x="435254" y="676795"/>
                </a:lnTo>
                <a:lnTo>
                  <a:pt x="434949" y="674852"/>
                </a:lnTo>
                <a:lnTo>
                  <a:pt x="436626" y="670979"/>
                </a:lnTo>
                <a:lnTo>
                  <a:pt x="436892" y="669010"/>
                </a:lnTo>
                <a:lnTo>
                  <a:pt x="437083" y="667512"/>
                </a:lnTo>
                <a:lnTo>
                  <a:pt x="438073" y="664286"/>
                </a:lnTo>
                <a:lnTo>
                  <a:pt x="437248" y="663028"/>
                </a:lnTo>
                <a:lnTo>
                  <a:pt x="436308" y="661581"/>
                </a:lnTo>
                <a:lnTo>
                  <a:pt x="432384" y="660158"/>
                </a:lnTo>
                <a:lnTo>
                  <a:pt x="430733" y="660666"/>
                </a:lnTo>
                <a:lnTo>
                  <a:pt x="429183" y="661136"/>
                </a:lnTo>
                <a:lnTo>
                  <a:pt x="428472" y="665505"/>
                </a:lnTo>
                <a:lnTo>
                  <a:pt x="426910" y="665924"/>
                </a:lnTo>
                <a:lnTo>
                  <a:pt x="425729" y="666242"/>
                </a:lnTo>
                <a:lnTo>
                  <a:pt x="423062" y="664984"/>
                </a:lnTo>
                <a:lnTo>
                  <a:pt x="422389" y="663943"/>
                </a:lnTo>
                <a:lnTo>
                  <a:pt x="420954" y="661670"/>
                </a:lnTo>
                <a:lnTo>
                  <a:pt x="423024" y="655878"/>
                </a:lnTo>
                <a:lnTo>
                  <a:pt x="422579" y="653237"/>
                </a:lnTo>
                <a:lnTo>
                  <a:pt x="422173" y="650900"/>
                </a:lnTo>
                <a:lnTo>
                  <a:pt x="420370" y="646493"/>
                </a:lnTo>
                <a:lnTo>
                  <a:pt x="419315" y="644372"/>
                </a:lnTo>
                <a:lnTo>
                  <a:pt x="417741" y="641197"/>
                </a:lnTo>
                <a:lnTo>
                  <a:pt x="413562" y="635419"/>
                </a:lnTo>
                <a:lnTo>
                  <a:pt x="411695" y="632396"/>
                </a:lnTo>
                <a:lnTo>
                  <a:pt x="410044" y="629704"/>
                </a:lnTo>
                <a:lnTo>
                  <a:pt x="407555" y="623620"/>
                </a:lnTo>
                <a:lnTo>
                  <a:pt x="405168" y="621525"/>
                </a:lnTo>
                <a:lnTo>
                  <a:pt x="402628" y="619290"/>
                </a:lnTo>
                <a:lnTo>
                  <a:pt x="395757" y="617550"/>
                </a:lnTo>
                <a:lnTo>
                  <a:pt x="392671" y="616102"/>
                </a:lnTo>
                <a:lnTo>
                  <a:pt x="388912" y="614311"/>
                </a:lnTo>
                <a:lnTo>
                  <a:pt x="381660" y="610108"/>
                </a:lnTo>
                <a:lnTo>
                  <a:pt x="377825" y="608482"/>
                </a:lnTo>
                <a:lnTo>
                  <a:pt x="374078" y="606894"/>
                </a:lnTo>
                <a:lnTo>
                  <a:pt x="365950" y="605243"/>
                </a:lnTo>
                <a:lnTo>
                  <a:pt x="362419" y="603224"/>
                </a:lnTo>
                <a:lnTo>
                  <a:pt x="358228" y="600837"/>
                </a:lnTo>
                <a:lnTo>
                  <a:pt x="351358" y="593928"/>
                </a:lnTo>
                <a:lnTo>
                  <a:pt x="347726" y="590727"/>
                </a:lnTo>
                <a:lnTo>
                  <a:pt x="345338" y="588606"/>
                </a:lnTo>
                <a:lnTo>
                  <a:pt x="341122" y="583577"/>
                </a:lnTo>
                <a:lnTo>
                  <a:pt x="338315" y="582028"/>
                </a:lnTo>
                <a:lnTo>
                  <a:pt x="335648" y="580529"/>
                </a:lnTo>
                <a:lnTo>
                  <a:pt x="329247" y="580174"/>
                </a:lnTo>
                <a:lnTo>
                  <a:pt x="326517" y="578777"/>
                </a:lnTo>
                <a:lnTo>
                  <a:pt x="324675" y="577799"/>
                </a:lnTo>
                <a:lnTo>
                  <a:pt x="321830" y="574548"/>
                </a:lnTo>
                <a:lnTo>
                  <a:pt x="320001" y="573506"/>
                </a:lnTo>
                <a:lnTo>
                  <a:pt x="317538" y="572122"/>
                </a:lnTo>
                <a:lnTo>
                  <a:pt x="312102" y="569252"/>
                </a:lnTo>
                <a:lnTo>
                  <a:pt x="309321" y="569722"/>
                </a:lnTo>
                <a:lnTo>
                  <a:pt x="307492" y="570014"/>
                </a:lnTo>
                <a:lnTo>
                  <a:pt x="304292" y="572566"/>
                </a:lnTo>
                <a:lnTo>
                  <a:pt x="303517" y="574243"/>
                </a:lnTo>
                <a:lnTo>
                  <a:pt x="302514" y="576376"/>
                </a:lnTo>
                <a:lnTo>
                  <a:pt x="304939" y="581545"/>
                </a:lnTo>
                <a:lnTo>
                  <a:pt x="303872" y="583653"/>
                </a:lnTo>
                <a:lnTo>
                  <a:pt x="302755" y="585939"/>
                </a:lnTo>
                <a:lnTo>
                  <a:pt x="298043" y="589038"/>
                </a:lnTo>
                <a:lnTo>
                  <a:pt x="295554" y="589457"/>
                </a:lnTo>
                <a:lnTo>
                  <a:pt x="293585" y="589775"/>
                </a:lnTo>
                <a:lnTo>
                  <a:pt x="288988" y="588949"/>
                </a:lnTo>
                <a:lnTo>
                  <a:pt x="287921" y="587286"/>
                </a:lnTo>
                <a:lnTo>
                  <a:pt x="286499" y="585038"/>
                </a:lnTo>
                <a:lnTo>
                  <a:pt x="290029" y="579386"/>
                </a:lnTo>
                <a:lnTo>
                  <a:pt x="289560" y="576770"/>
                </a:lnTo>
                <a:lnTo>
                  <a:pt x="289255" y="575043"/>
                </a:lnTo>
                <a:lnTo>
                  <a:pt x="287642" y="571500"/>
                </a:lnTo>
                <a:lnTo>
                  <a:pt x="286118" y="570611"/>
                </a:lnTo>
                <a:lnTo>
                  <a:pt x="284492" y="569645"/>
                </a:lnTo>
                <a:lnTo>
                  <a:pt x="280314" y="570014"/>
                </a:lnTo>
                <a:lnTo>
                  <a:pt x="278498" y="570611"/>
                </a:lnTo>
                <a:lnTo>
                  <a:pt x="275386" y="571677"/>
                </a:lnTo>
                <a:lnTo>
                  <a:pt x="270014" y="575983"/>
                </a:lnTo>
                <a:lnTo>
                  <a:pt x="268008" y="578586"/>
                </a:lnTo>
                <a:lnTo>
                  <a:pt x="266065" y="581063"/>
                </a:lnTo>
                <a:lnTo>
                  <a:pt x="264655" y="587451"/>
                </a:lnTo>
                <a:lnTo>
                  <a:pt x="263118" y="590194"/>
                </a:lnTo>
                <a:lnTo>
                  <a:pt x="261480" y="593026"/>
                </a:lnTo>
                <a:lnTo>
                  <a:pt x="256006" y="597496"/>
                </a:lnTo>
                <a:lnTo>
                  <a:pt x="255320" y="600697"/>
                </a:lnTo>
                <a:lnTo>
                  <a:pt x="254711" y="603491"/>
                </a:lnTo>
                <a:lnTo>
                  <a:pt x="257403" y="609066"/>
                </a:lnTo>
                <a:lnTo>
                  <a:pt x="257695" y="611924"/>
                </a:lnTo>
                <a:lnTo>
                  <a:pt x="257936" y="614578"/>
                </a:lnTo>
                <a:lnTo>
                  <a:pt x="258483" y="620128"/>
                </a:lnTo>
                <a:lnTo>
                  <a:pt x="257492" y="622630"/>
                </a:lnTo>
                <a:lnTo>
                  <a:pt x="256425" y="625309"/>
                </a:lnTo>
                <a:lnTo>
                  <a:pt x="252298" y="629920"/>
                </a:lnTo>
                <a:lnTo>
                  <a:pt x="249707" y="631139"/>
                </a:lnTo>
                <a:lnTo>
                  <a:pt x="247142" y="632333"/>
                </a:lnTo>
                <a:lnTo>
                  <a:pt x="240842" y="630212"/>
                </a:lnTo>
                <a:lnTo>
                  <a:pt x="238467" y="631685"/>
                </a:lnTo>
                <a:lnTo>
                  <a:pt x="236677" y="632764"/>
                </a:lnTo>
                <a:lnTo>
                  <a:pt x="235673" y="637349"/>
                </a:lnTo>
                <a:lnTo>
                  <a:pt x="234289" y="638924"/>
                </a:lnTo>
                <a:lnTo>
                  <a:pt x="232435" y="641045"/>
                </a:lnTo>
                <a:lnTo>
                  <a:pt x="227901" y="644499"/>
                </a:lnTo>
                <a:lnTo>
                  <a:pt x="225425" y="645807"/>
                </a:lnTo>
                <a:lnTo>
                  <a:pt x="222885" y="647128"/>
                </a:lnTo>
                <a:lnTo>
                  <a:pt x="215849" y="646709"/>
                </a:lnTo>
                <a:lnTo>
                  <a:pt x="214553" y="649249"/>
                </a:lnTo>
                <a:lnTo>
                  <a:pt x="213486" y="651332"/>
                </a:lnTo>
                <a:lnTo>
                  <a:pt x="218274" y="655955"/>
                </a:lnTo>
                <a:lnTo>
                  <a:pt x="217462" y="658139"/>
                </a:lnTo>
                <a:lnTo>
                  <a:pt x="216484" y="660641"/>
                </a:lnTo>
                <a:lnTo>
                  <a:pt x="210565" y="662279"/>
                </a:lnTo>
                <a:lnTo>
                  <a:pt x="208203" y="663562"/>
                </a:lnTo>
                <a:lnTo>
                  <a:pt x="205473" y="665048"/>
                </a:lnTo>
                <a:lnTo>
                  <a:pt x="200253" y="669036"/>
                </a:lnTo>
                <a:lnTo>
                  <a:pt x="197154" y="669188"/>
                </a:lnTo>
                <a:lnTo>
                  <a:pt x="194005" y="669340"/>
                </a:lnTo>
                <a:lnTo>
                  <a:pt x="188429" y="665416"/>
                </a:lnTo>
                <a:lnTo>
                  <a:pt x="185381" y="664654"/>
                </a:lnTo>
                <a:lnTo>
                  <a:pt x="182397" y="663930"/>
                </a:lnTo>
                <a:lnTo>
                  <a:pt x="176149" y="664133"/>
                </a:lnTo>
                <a:lnTo>
                  <a:pt x="173240" y="663219"/>
                </a:lnTo>
                <a:lnTo>
                  <a:pt x="169646" y="662063"/>
                </a:lnTo>
                <a:lnTo>
                  <a:pt x="162496" y="658787"/>
                </a:lnTo>
                <a:lnTo>
                  <a:pt x="160007" y="655955"/>
                </a:lnTo>
                <a:lnTo>
                  <a:pt x="157594" y="653211"/>
                </a:lnTo>
                <a:lnTo>
                  <a:pt x="156705" y="645464"/>
                </a:lnTo>
                <a:lnTo>
                  <a:pt x="154749" y="642366"/>
                </a:lnTo>
                <a:lnTo>
                  <a:pt x="153377" y="640194"/>
                </a:lnTo>
                <a:lnTo>
                  <a:pt x="149948" y="636155"/>
                </a:lnTo>
                <a:lnTo>
                  <a:pt x="147688" y="634936"/>
                </a:lnTo>
                <a:lnTo>
                  <a:pt x="146024" y="634060"/>
                </a:lnTo>
                <a:lnTo>
                  <a:pt x="141960" y="634453"/>
                </a:lnTo>
                <a:lnTo>
                  <a:pt x="140258" y="633666"/>
                </a:lnTo>
                <a:lnTo>
                  <a:pt x="137325" y="632333"/>
                </a:lnTo>
                <a:lnTo>
                  <a:pt x="132511" y="627849"/>
                </a:lnTo>
                <a:lnTo>
                  <a:pt x="130276" y="625513"/>
                </a:lnTo>
                <a:lnTo>
                  <a:pt x="127952" y="623074"/>
                </a:lnTo>
                <a:lnTo>
                  <a:pt x="124968" y="616737"/>
                </a:lnTo>
                <a:lnTo>
                  <a:pt x="122313" y="614641"/>
                </a:lnTo>
                <a:lnTo>
                  <a:pt x="119214" y="612190"/>
                </a:lnTo>
                <a:lnTo>
                  <a:pt x="111086" y="610679"/>
                </a:lnTo>
                <a:lnTo>
                  <a:pt x="107810" y="608482"/>
                </a:lnTo>
                <a:lnTo>
                  <a:pt x="103111" y="605320"/>
                </a:lnTo>
                <a:lnTo>
                  <a:pt x="95885" y="596341"/>
                </a:lnTo>
                <a:lnTo>
                  <a:pt x="91681" y="592543"/>
                </a:lnTo>
                <a:lnTo>
                  <a:pt x="87414" y="588670"/>
                </a:lnTo>
                <a:lnTo>
                  <a:pt x="77152" y="582625"/>
                </a:lnTo>
                <a:lnTo>
                  <a:pt x="73926" y="577850"/>
                </a:lnTo>
                <a:lnTo>
                  <a:pt x="71932" y="574903"/>
                </a:lnTo>
                <a:lnTo>
                  <a:pt x="70002" y="567804"/>
                </a:lnTo>
                <a:lnTo>
                  <a:pt x="69583" y="564261"/>
                </a:lnTo>
                <a:lnTo>
                  <a:pt x="69278" y="561746"/>
                </a:lnTo>
                <a:lnTo>
                  <a:pt x="70739" y="556628"/>
                </a:lnTo>
                <a:lnTo>
                  <a:pt x="70307" y="554113"/>
                </a:lnTo>
                <a:lnTo>
                  <a:pt x="69697" y="550710"/>
                </a:lnTo>
                <a:lnTo>
                  <a:pt x="66319" y="544512"/>
                </a:lnTo>
                <a:lnTo>
                  <a:pt x="64681" y="541439"/>
                </a:lnTo>
                <a:lnTo>
                  <a:pt x="63169" y="538568"/>
                </a:lnTo>
                <a:lnTo>
                  <a:pt x="59118" y="533374"/>
                </a:lnTo>
                <a:lnTo>
                  <a:pt x="57797" y="530377"/>
                </a:lnTo>
                <a:lnTo>
                  <a:pt x="56603" y="527672"/>
                </a:lnTo>
                <a:lnTo>
                  <a:pt x="55905" y="521614"/>
                </a:lnTo>
                <a:lnTo>
                  <a:pt x="54546" y="518972"/>
                </a:lnTo>
                <a:lnTo>
                  <a:pt x="52793" y="515620"/>
                </a:lnTo>
                <a:lnTo>
                  <a:pt x="48196" y="509358"/>
                </a:lnTo>
                <a:lnTo>
                  <a:pt x="45110" y="507187"/>
                </a:lnTo>
                <a:lnTo>
                  <a:pt x="42887" y="505599"/>
                </a:lnTo>
                <a:lnTo>
                  <a:pt x="36880" y="505320"/>
                </a:lnTo>
                <a:lnTo>
                  <a:pt x="34785" y="503580"/>
                </a:lnTo>
                <a:lnTo>
                  <a:pt x="32384" y="501561"/>
                </a:lnTo>
                <a:lnTo>
                  <a:pt x="30797" y="494931"/>
                </a:lnTo>
                <a:lnTo>
                  <a:pt x="28638" y="492696"/>
                </a:lnTo>
                <a:lnTo>
                  <a:pt x="26530" y="490537"/>
                </a:lnTo>
                <a:lnTo>
                  <a:pt x="20066" y="488975"/>
                </a:lnTo>
                <a:lnTo>
                  <a:pt x="18300" y="486524"/>
                </a:lnTo>
                <a:lnTo>
                  <a:pt x="16598" y="484162"/>
                </a:lnTo>
                <a:lnTo>
                  <a:pt x="17602" y="477367"/>
                </a:lnTo>
                <a:lnTo>
                  <a:pt x="15748" y="475107"/>
                </a:lnTo>
                <a:lnTo>
                  <a:pt x="13728" y="472630"/>
                </a:lnTo>
                <a:lnTo>
                  <a:pt x="6032" y="472363"/>
                </a:lnTo>
                <a:lnTo>
                  <a:pt x="3987" y="469874"/>
                </a:lnTo>
                <a:lnTo>
                  <a:pt x="1130" y="466382"/>
                </a:lnTo>
                <a:lnTo>
                  <a:pt x="0" y="452297"/>
                </a:lnTo>
                <a:lnTo>
                  <a:pt x="0" y="4248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5725287" y="3216526"/>
            <a:ext cx="884526" cy="762173"/>
          </a:xfrm>
          <a:custGeom>
            <a:avLst/>
            <a:gdLst/>
            <a:ahLst/>
            <a:cxnLst/>
            <a:rect l="l" t="t" r="r" b="b"/>
            <a:pathLst>
              <a:path w="1297304" h="1117853">
                <a:moveTo>
                  <a:pt x="84020" y="845464"/>
                </a:moveTo>
                <a:lnTo>
                  <a:pt x="83464" y="857834"/>
                </a:lnTo>
                <a:lnTo>
                  <a:pt x="83693" y="862711"/>
                </a:lnTo>
                <a:lnTo>
                  <a:pt x="84861" y="872439"/>
                </a:lnTo>
                <a:lnTo>
                  <a:pt x="86118" y="877163"/>
                </a:lnTo>
                <a:lnTo>
                  <a:pt x="86643" y="878885"/>
                </a:lnTo>
                <a:lnTo>
                  <a:pt x="91802" y="891125"/>
                </a:lnTo>
                <a:lnTo>
                  <a:pt x="96507" y="902766"/>
                </a:lnTo>
                <a:lnTo>
                  <a:pt x="98440" y="912127"/>
                </a:lnTo>
                <a:lnTo>
                  <a:pt x="100474" y="926061"/>
                </a:lnTo>
                <a:lnTo>
                  <a:pt x="102311" y="938034"/>
                </a:lnTo>
                <a:lnTo>
                  <a:pt x="103157" y="942526"/>
                </a:lnTo>
                <a:lnTo>
                  <a:pt x="105605" y="955483"/>
                </a:lnTo>
                <a:lnTo>
                  <a:pt x="108537" y="969267"/>
                </a:lnTo>
                <a:lnTo>
                  <a:pt x="111721" y="980566"/>
                </a:lnTo>
                <a:lnTo>
                  <a:pt x="115492" y="990146"/>
                </a:lnTo>
                <a:lnTo>
                  <a:pt x="121210" y="1002850"/>
                </a:lnTo>
                <a:lnTo>
                  <a:pt x="127785" y="1015189"/>
                </a:lnTo>
                <a:lnTo>
                  <a:pt x="134442" y="1024559"/>
                </a:lnTo>
                <a:lnTo>
                  <a:pt x="145389" y="1032604"/>
                </a:lnTo>
                <a:lnTo>
                  <a:pt x="156667" y="1038555"/>
                </a:lnTo>
                <a:lnTo>
                  <a:pt x="168946" y="1042563"/>
                </a:lnTo>
                <a:lnTo>
                  <a:pt x="181305" y="1045565"/>
                </a:lnTo>
                <a:lnTo>
                  <a:pt x="186799" y="1046623"/>
                </a:lnTo>
                <a:lnTo>
                  <a:pt x="200486" y="1048770"/>
                </a:lnTo>
                <a:lnTo>
                  <a:pt x="212725" y="1050150"/>
                </a:lnTo>
                <a:lnTo>
                  <a:pt x="217665" y="1050531"/>
                </a:lnTo>
                <a:lnTo>
                  <a:pt x="227825" y="1048613"/>
                </a:lnTo>
                <a:lnTo>
                  <a:pt x="232537" y="1050150"/>
                </a:lnTo>
                <a:lnTo>
                  <a:pt x="236016" y="1051293"/>
                </a:lnTo>
                <a:lnTo>
                  <a:pt x="241884" y="1056157"/>
                </a:lnTo>
                <a:lnTo>
                  <a:pt x="244373" y="1058849"/>
                </a:lnTo>
                <a:lnTo>
                  <a:pt x="247256" y="1061974"/>
                </a:lnTo>
                <a:lnTo>
                  <a:pt x="250825" y="1069886"/>
                </a:lnTo>
                <a:lnTo>
                  <a:pt x="253314" y="1073353"/>
                </a:lnTo>
                <a:lnTo>
                  <a:pt x="256349" y="1077569"/>
                </a:lnTo>
                <a:lnTo>
                  <a:pt x="261899" y="1087094"/>
                </a:lnTo>
                <a:lnTo>
                  <a:pt x="266598" y="1089291"/>
                </a:lnTo>
                <a:lnTo>
                  <a:pt x="270040" y="1090904"/>
                </a:lnTo>
                <a:lnTo>
                  <a:pt x="278180" y="1088212"/>
                </a:lnTo>
                <a:lnTo>
                  <a:pt x="281825" y="1089291"/>
                </a:lnTo>
                <a:lnTo>
                  <a:pt x="284454" y="1090079"/>
                </a:lnTo>
                <a:lnTo>
                  <a:pt x="288988" y="1093470"/>
                </a:lnTo>
                <a:lnTo>
                  <a:pt x="291007" y="1095336"/>
                </a:lnTo>
                <a:lnTo>
                  <a:pt x="294068" y="1098181"/>
                </a:lnTo>
                <a:lnTo>
                  <a:pt x="297916" y="1105979"/>
                </a:lnTo>
                <a:lnTo>
                  <a:pt x="301155" y="1108621"/>
                </a:lnTo>
                <a:lnTo>
                  <a:pt x="304685" y="1111504"/>
                </a:lnTo>
                <a:lnTo>
                  <a:pt x="313131" y="1115568"/>
                </a:lnTo>
                <a:lnTo>
                  <a:pt x="317576" y="1116596"/>
                </a:lnTo>
                <a:lnTo>
                  <a:pt x="322999" y="1117854"/>
                </a:lnTo>
                <a:lnTo>
                  <a:pt x="334327" y="1117473"/>
                </a:lnTo>
                <a:lnTo>
                  <a:pt x="339813" y="1116596"/>
                </a:lnTo>
                <a:lnTo>
                  <a:pt x="346678" y="1114838"/>
                </a:lnTo>
                <a:lnTo>
                  <a:pt x="359847" y="1110140"/>
                </a:lnTo>
                <a:lnTo>
                  <a:pt x="371462" y="1106220"/>
                </a:lnTo>
                <a:lnTo>
                  <a:pt x="375295" y="1105239"/>
                </a:lnTo>
                <a:lnTo>
                  <a:pt x="388014" y="1102159"/>
                </a:lnTo>
                <a:lnTo>
                  <a:pt x="401838" y="1099456"/>
                </a:lnTo>
                <a:lnTo>
                  <a:pt x="413499" y="1098473"/>
                </a:lnTo>
                <a:lnTo>
                  <a:pt x="417436" y="1098613"/>
                </a:lnTo>
                <a:lnTo>
                  <a:pt x="425856" y="1100988"/>
                </a:lnTo>
                <a:lnTo>
                  <a:pt x="431863" y="1102829"/>
                </a:lnTo>
                <a:lnTo>
                  <a:pt x="431863" y="861694"/>
                </a:lnTo>
                <a:lnTo>
                  <a:pt x="433260" y="854748"/>
                </a:lnTo>
                <a:lnTo>
                  <a:pt x="436092" y="851471"/>
                </a:lnTo>
                <a:lnTo>
                  <a:pt x="440004" y="849083"/>
                </a:lnTo>
                <a:lnTo>
                  <a:pt x="443344" y="849566"/>
                </a:lnTo>
                <a:lnTo>
                  <a:pt x="444817" y="852335"/>
                </a:lnTo>
                <a:lnTo>
                  <a:pt x="447890" y="854075"/>
                </a:lnTo>
                <a:lnTo>
                  <a:pt x="452158" y="855459"/>
                </a:lnTo>
                <a:lnTo>
                  <a:pt x="454329" y="855535"/>
                </a:lnTo>
                <a:lnTo>
                  <a:pt x="458038" y="855675"/>
                </a:lnTo>
                <a:lnTo>
                  <a:pt x="465188" y="851522"/>
                </a:lnTo>
                <a:lnTo>
                  <a:pt x="468833" y="852258"/>
                </a:lnTo>
                <a:lnTo>
                  <a:pt x="470801" y="852690"/>
                </a:lnTo>
                <a:lnTo>
                  <a:pt x="473430" y="856386"/>
                </a:lnTo>
                <a:lnTo>
                  <a:pt x="475348" y="856983"/>
                </a:lnTo>
                <a:lnTo>
                  <a:pt x="478536" y="858024"/>
                </a:lnTo>
                <a:lnTo>
                  <a:pt x="485419" y="856691"/>
                </a:lnTo>
                <a:lnTo>
                  <a:pt x="488759" y="856983"/>
                </a:lnTo>
                <a:lnTo>
                  <a:pt x="492696" y="857351"/>
                </a:lnTo>
                <a:lnTo>
                  <a:pt x="500634" y="858494"/>
                </a:lnTo>
                <a:lnTo>
                  <a:pt x="504342" y="859891"/>
                </a:lnTo>
                <a:lnTo>
                  <a:pt x="507492" y="861072"/>
                </a:lnTo>
                <a:lnTo>
                  <a:pt x="512610" y="866279"/>
                </a:lnTo>
                <a:lnTo>
                  <a:pt x="515937" y="866775"/>
                </a:lnTo>
                <a:lnTo>
                  <a:pt x="518896" y="867206"/>
                </a:lnTo>
                <a:lnTo>
                  <a:pt x="524725" y="864895"/>
                </a:lnTo>
                <a:lnTo>
                  <a:pt x="527532" y="863866"/>
                </a:lnTo>
                <a:lnTo>
                  <a:pt x="529323" y="863231"/>
                </a:lnTo>
                <a:lnTo>
                  <a:pt x="532523" y="860653"/>
                </a:lnTo>
                <a:lnTo>
                  <a:pt x="536498" y="860577"/>
                </a:lnTo>
                <a:lnTo>
                  <a:pt x="540004" y="863460"/>
                </a:lnTo>
                <a:lnTo>
                  <a:pt x="542036" y="863866"/>
                </a:lnTo>
                <a:lnTo>
                  <a:pt x="545592" y="864590"/>
                </a:lnTo>
                <a:lnTo>
                  <a:pt x="553491" y="865860"/>
                </a:lnTo>
                <a:lnTo>
                  <a:pt x="556526" y="863866"/>
                </a:lnTo>
                <a:lnTo>
                  <a:pt x="558609" y="862520"/>
                </a:lnTo>
                <a:lnTo>
                  <a:pt x="558977" y="856741"/>
                </a:lnTo>
                <a:lnTo>
                  <a:pt x="562419" y="852449"/>
                </a:lnTo>
                <a:lnTo>
                  <a:pt x="567410" y="848525"/>
                </a:lnTo>
                <a:lnTo>
                  <a:pt x="570306" y="847559"/>
                </a:lnTo>
                <a:lnTo>
                  <a:pt x="575208" y="845947"/>
                </a:lnTo>
                <a:lnTo>
                  <a:pt x="585800" y="847559"/>
                </a:lnTo>
                <a:lnTo>
                  <a:pt x="604012" y="847559"/>
                </a:lnTo>
                <a:lnTo>
                  <a:pt x="608469" y="848258"/>
                </a:lnTo>
                <a:lnTo>
                  <a:pt x="610527" y="847559"/>
                </a:lnTo>
                <a:lnTo>
                  <a:pt x="613778" y="846467"/>
                </a:lnTo>
                <a:lnTo>
                  <a:pt x="618159" y="840320"/>
                </a:lnTo>
                <a:lnTo>
                  <a:pt x="621398" y="839241"/>
                </a:lnTo>
                <a:lnTo>
                  <a:pt x="624573" y="838161"/>
                </a:lnTo>
                <a:lnTo>
                  <a:pt x="631698" y="840460"/>
                </a:lnTo>
                <a:lnTo>
                  <a:pt x="634809" y="839241"/>
                </a:lnTo>
                <a:lnTo>
                  <a:pt x="637019" y="838352"/>
                </a:lnTo>
                <a:lnTo>
                  <a:pt x="639749" y="834085"/>
                </a:lnTo>
                <a:lnTo>
                  <a:pt x="641692" y="832700"/>
                </a:lnTo>
                <a:lnTo>
                  <a:pt x="645350" y="830148"/>
                </a:lnTo>
                <a:lnTo>
                  <a:pt x="655294" y="828522"/>
                </a:lnTo>
                <a:lnTo>
                  <a:pt x="657644" y="824725"/>
                </a:lnTo>
                <a:lnTo>
                  <a:pt x="659485" y="821728"/>
                </a:lnTo>
                <a:lnTo>
                  <a:pt x="656640" y="813993"/>
                </a:lnTo>
                <a:lnTo>
                  <a:pt x="657644" y="810590"/>
                </a:lnTo>
                <a:lnTo>
                  <a:pt x="659155" y="805510"/>
                </a:lnTo>
                <a:lnTo>
                  <a:pt x="665264" y="796340"/>
                </a:lnTo>
                <a:lnTo>
                  <a:pt x="669239" y="792835"/>
                </a:lnTo>
                <a:lnTo>
                  <a:pt x="672630" y="789838"/>
                </a:lnTo>
                <a:lnTo>
                  <a:pt x="681736" y="787311"/>
                </a:lnTo>
                <a:lnTo>
                  <a:pt x="685546" y="784872"/>
                </a:lnTo>
                <a:lnTo>
                  <a:pt x="689229" y="782497"/>
                </a:lnTo>
                <a:lnTo>
                  <a:pt x="695058" y="775474"/>
                </a:lnTo>
                <a:lnTo>
                  <a:pt x="699084" y="773760"/>
                </a:lnTo>
                <a:lnTo>
                  <a:pt x="702322" y="772363"/>
                </a:lnTo>
                <a:lnTo>
                  <a:pt x="710006" y="770343"/>
                </a:lnTo>
                <a:lnTo>
                  <a:pt x="713092" y="772058"/>
                </a:lnTo>
                <a:lnTo>
                  <a:pt x="715594" y="773442"/>
                </a:lnTo>
                <a:lnTo>
                  <a:pt x="716165" y="780186"/>
                </a:lnTo>
                <a:lnTo>
                  <a:pt x="719315" y="784250"/>
                </a:lnTo>
                <a:lnTo>
                  <a:pt x="722731" y="787666"/>
                </a:lnTo>
                <a:lnTo>
                  <a:pt x="724916" y="788250"/>
                </a:lnTo>
                <a:lnTo>
                  <a:pt x="728091" y="789063"/>
                </a:lnTo>
                <a:lnTo>
                  <a:pt x="735190" y="787895"/>
                </a:lnTo>
                <a:lnTo>
                  <a:pt x="737743" y="785825"/>
                </a:lnTo>
                <a:lnTo>
                  <a:pt x="740371" y="783691"/>
                </a:lnTo>
                <a:lnTo>
                  <a:pt x="741514" y="776312"/>
                </a:lnTo>
                <a:lnTo>
                  <a:pt x="743051" y="773264"/>
                </a:lnTo>
                <a:lnTo>
                  <a:pt x="744232" y="770902"/>
                </a:lnTo>
                <a:lnTo>
                  <a:pt x="746163" y="765556"/>
                </a:lnTo>
                <a:lnTo>
                  <a:pt x="750697" y="762533"/>
                </a:lnTo>
                <a:lnTo>
                  <a:pt x="756704" y="762812"/>
                </a:lnTo>
                <a:lnTo>
                  <a:pt x="759472" y="762647"/>
                </a:lnTo>
                <a:lnTo>
                  <a:pt x="764006" y="762342"/>
                </a:lnTo>
                <a:lnTo>
                  <a:pt x="773099" y="762990"/>
                </a:lnTo>
                <a:lnTo>
                  <a:pt x="777608" y="762647"/>
                </a:lnTo>
                <a:lnTo>
                  <a:pt x="781037" y="762368"/>
                </a:lnTo>
                <a:lnTo>
                  <a:pt x="787933" y="761657"/>
                </a:lnTo>
                <a:lnTo>
                  <a:pt x="791133" y="760463"/>
                </a:lnTo>
                <a:lnTo>
                  <a:pt x="793927" y="759421"/>
                </a:lnTo>
                <a:lnTo>
                  <a:pt x="799376" y="756462"/>
                </a:lnTo>
                <a:lnTo>
                  <a:pt x="802792" y="752386"/>
                </a:lnTo>
                <a:lnTo>
                  <a:pt x="803376" y="747445"/>
                </a:lnTo>
                <a:lnTo>
                  <a:pt x="805967" y="743521"/>
                </a:lnTo>
                <a:lnTo>
                  <a:pt x="809282" y="739952"/>
                </a:lnTo>
                <a:lnTo>
                  <a:pt x="811415" y="738962"/>
                </a:lnTo>
                <a:lnTo>
                  <a:pt x="814285" y="737641"/>
                </a:lnTo>
                <a:lnTo>
                  <a:pt x="820839" y="737920"/>
                </a:lnTo>
                <a:lnTo>
                  <a:pt x="823988" y="737768"/>
                </a:lnTo>
                <a:lnTo>
                  <a:pt x="827125" y="737603"/>
                </a:lnTo>
                <a:lnTo>
                  <a:pt x="833564" y="738733"/>
                </a:lnTo>
                <a:lnTo>
                  <a:pt x="836536" y="737768"/>
                </a:lnTo>
                <a:lnTo>
                  <a:pt x="839279" y="736866"/>
                </a:lnTo>
                <a:lnTo>
                  <a:pt x="843711" y="732980"/>
                </a:lnTo>
                <a:lnTo>
                  <a:pt x="847737" y="729018"/>
                </a:lnTo>
                <a:lnTo>
                  <a:pt x="850430" y="723938"/>
                </a:lnTo>
                <a:lnTo>
                  <a:pt x="854862" y="719886"/>
                </a:lnTo>
                <a:lnTo>
                  <a:pt x="860412" y="716470"/>
                </a:lnTo>
                <a:lnTo>
                  <a:pt x="863371" y="715289"/>
                </a:lnTo>
                <a:lnTo>
                  <a:pt x="866013" y="714248"/>
                </a:lnTo>
                <a:lnTo>
                  <a:pt x="871639" y="712990"/>
                </a:lnTo>
                <a:lnTo>
                  <a:pt x="876884" y="713219"/>
                </a:lnTo>
                <a:lnTo>
                  <a:pt x="881291" y="715568"/>
                </a:lnTo>
                <a:lnTo>
                  <a:pt x="885317" y="715899"/>
                </a:lnTo>
                <a:lnTo>
                  <a:pt x="888631" y="715543"/>
                </a:lnTo>
                <a:lnTo>
                  <a:pt x="890193" y="715048"/>
                </a:lnTo>
                <a:lnTo>
                  <a:pt x="892759" y="714248"/>
                </a:lnTo>
                <a:lnTo>
                  <a:pt x="897013" y="709358"/>
                </a:lnTo>
                <a:lnTo>
                  <a:pt x="899629" y="709968"/>
                </a:lnTo>
                <a:lnTo>
                  <a:pt x="901852" y="710488"/>
                </a:lnTo>
                <a:lnTo>
                  <a:pt x="903490" y="715670"/>
                </a:lnTo>
                <a:lnTo>
                  <a:pt x="906348" y="719239"/>
                </a:lnTo>
                <a:lnTo>
                  <a:pt x="909002" y="723112"/>
                </a:lnTo>
                <a:lnTo>
                  <a:pt x="912736" y="725220"/>
                </a:lnTo>
                <a:lnTo>
                  <a:pt x="917130" y="726567"/>
                </a:lnTo>
                <a:lnTo>
                  <a:pt x="920153" y="725068"/>
                </a:lnTo>
                <a:lnTo>
                  <a:pt x="921219" y="722185"/>
                </a:lnTo>
                <a:lnTo>
                  <a:pt x="921562" y="718654"/>
                </a:lnTo>
                <a:lnTo>
                  <a:pt x="920127" y="714235"/>
                </a:lnTo>
                <a:lnTo>
                  <a:pt x="917956" y="710831"/>
                </a:lnTo>
                <a:lnTo>
                  <a:pt x="914158" y="709244"/>
                </a:lnTo>
                <a:lnTo>
                  <a:pt x="912507" y="705624"/>
                </a:lnTo>
                <a:lnTo>
                  <a:pt x="913066" y="701179"/>
                </a:lnTo>
                <a:lnTo>
                  <a:pt x="913396" y="699096"/>
                </a:lnTo>
                <a:lnTo>
                  <a:pt x="913866" y="696163"/>
                </a:lnTo>
                <a:lnTo>
                  <a:pt x="914933" y="689864"/>
                </a:lnTo>
                <a:lnTo>
                  <a:pt x="918489" y="686244"/>
                </a:lnTo>
                <a:lnTo>
                  <a:pt x="922921" y="685406"/>
                </a:lnTo>
                <a:lnTo>
                  <a:pt x="924979" y="685076"/>
                </a:lnTo>
                <a:lnTo>
                  <a:pt x="927849" y="684644"/>
                </a:lnTo>
                <a:lnTo>
                  <a:pt x="933742" y="684720"/>
                </a:lnTo>
                <a:lnTo>
                  <a:pt x="936574" y="685330"/>
                </a:lnTo>
                <a:lnTo>
                  <a:pt x="939406" y="685952"/>
                </a:lnTo>
                <a:lnTo>
                  <a:pt x="944905" y="688187"/>
                </a:lnTo>
                <a:lnTo>
                  <a:pt x="947229" y="689914"/>
                </a:lnTo>
                <a:lnTo>
                  <a:pt x="950099" y="692086"/>
                </a:lnTo>
                <a:lnTo>
                  <a:pt x="953223" y="699300"/>
                </a:lnTo>
                <a:lnTo>
                  <a:pt x="956398" y="701027"/>
                </a:lnTo>
                <a:lnTo>
                  <a:pt x="959929" y="702970"/>
                </a:lnTo>
                <a:lnTo>
                  <a:pt x="968349" y="703440"/>
                </a:lnTo>
                <a:lnTo>
                  <a:pt x="972337" y="702970"/>
                </a:lnTo>
                <a:lnTo>
                  <a:pt x="975029" y="702627"/>
                </a:lnTo>
                <a:lnTo>
                  <a:pt x="979792" y="699439"/>
                </a:lnTo>
                <a:lnTo>
                  <a:pt x="982484" y="699096"/>
                </a:lnTo>
                <a:lnTo>
                  <a:pt x="985240" y="698754"/>
                </a:lnTo>
                <a:lnTo>
                  <a:pt x="990815" y="700125"/>
                </a:lnTo>
                <a:lnTo>
                  <a:pt x="993597" y="700316"/>
                </a:lnTo>
                <a:lnTo>
                  <a:pt x="995984" y="700459"/>
                </a:lnTo>
                <a:lnTo>
                  <a:pt x="1009371" y="701005"/>
                </a:lnTo>
                <a:lnTo>
                  <a:pt x="1021854" y="700786"/>
                </a:lnTo>
                <a:lnTo>
                  <a:pt x="1024102" y="700543"/>
                </a:lnTo>
                <a:lnTo>
                  <a:pt x="1037368" y="698389"/>
                </a:lnTo>
                <a:lnTo>
                  <a:pt x="1049401" y="694982"/>
                </a:lnTo>
                <a:lnTo>
                  <a:pt x="1053007" y="693394"/>
                </a:lnTo>
                <a:lnTo>
                  <a:pt x="1058659" y="687514"/>
                </a:lnTo>
                <a:lnTo>
                  <a:pt x="1062215" y="685800"/>
                </a:lnTo>
                <a:lnTo>
                  <a:pt x="1064069" y="684911"/>
                </a:lnTo>
                <a:lnTo>
                  <a:pt x="1068184" y="683145"/>
                </a:lnTo>
                <a:lnTo>
                  <a:pt x="1070190" y="683628"/>
                </a:lnTo>
                <a:lnTo>
                  <a:pt x="1073353" y="684390"/>
                </a:lnTo>
                <a:lnTo>
                  <a:pt x="1076794" y="691235"/>
                </a:lnTo>
                <a:lnTo>
                  <a:pt x="1079855" y="692327"/>
                </a:lnTo>
                <a:lnTo>
                  <a:pt x="1083525" y="693635"/>
                </a:lnTo>
                <a:lnTo>
                  <a:pt x="1091565" y="691362"/>
                </a:lnTo>
                <a:lnTo>
                  <a:pt x="1095425" y="691603"/>
                </a:lnTo>
                <a:lnTo>
                  <a:pt x="1098931" y="691807"/>
                </a:lnTo>
                <a:lnTo>
                  <a:pt x="1105738" y="694270"/>
                </a:lnTo>
                <a:lnTo>
                  <a:pt x="1109205" y="693915"/>
                </a:lnTo>
                <a:lnTo>
                  <a:pt x="1112608" y="693534"/>
                </a:lnTo>
                <a:lnTo>
                  <a:pt x="1118552" y="689483"/>
                </a:lnTo>
                <a:lnTo>
                  <a:pt x="1121879" y="688822"/>
                </a:lnTo>
                <a:lnTo>
                  <a:pt x="1126871" y="687882"/>
                </a:lnTo>
                <a:lnTo>
                  <a:pt x="1137119" y="688581"/>
                </a:lnTo>
                <a:lnTo>
                  <a:pt x="1142187" y="688822"/>
                </a:lnTo>
                <a:lnTo>
                  <a:pt x="1143467" y="688912"/>
                </a:lnTo>
                <a:lnTo>
                  <a:pt x="1156492" y="690609"/>
                </a:lnTo>
                <a:lnTo>
                  <a:pt x="1168984" y="691603"/>
                </a:lnTo>
                <a:lnTo>
                  <a:pt x="1170030" y="691522"/>
                </a:lnTo>
                <a:lnTo>
                  <a:pt x="1182822" y="688931"/>
                </a:lnTo>
                <a:lnTo>
                  <a:pt x="1195108" y="685927"/>
                </a:lnTo>
                <a:lnTo>
                  <a:pt x="1201242" y="684720"/>
                </a:lnTo>
                <a:lnTo>
                  <a:pt x="1213510" y="681062"/>
                </a:lnTo>
                <a:lnTo>
                  <a:pt x="1219746" y="681583"/>
                </a:lnTo>
                <a:lnTo>
                  <a:pt x="1224343" y="681964"/>
                </a:lnTo>
                <a:lnTo>
                  <a:pt x="1232560" y="687235"/>
                </a:lnTo>
                <a:lnTo>
                  <a:pt x="1237132" y="687743"/>
                </a:lnTo>
                <a:lnTo>
                  <a:pt x="1242225" y="688289"/>
                </a:lnTo>
                <a:lnTo>
                  <a:pt x="1252435" y="686333"/>
                </a:lnTo>
                <a:lnTo>
                  <a:pt x="1257439" y="685203"/>
                </a:lnTo>
                <a:lnTo>
                  <a:pt x="1262189" y="684123"/>
                </a:lnTo>
                <a:lnTo>
                  <a:pt x="1271092" y="679627"/>
                </a:lnTo>
                <a:lnTo>
                  <a:pt x="1275892" y="679056"/>
                </a:lnTo>
                <a:lnTo>
                  <a:pt x="1281163" y="678408"/>
                </a:lnTo>
                <a:lnTo>
                  <a:pt x="1292529" y="677964"/>
                </a:lnTo>
                <a:lnTo>
                  <a:pt x="1296936" y="680847"/>
                </a:lnTo>
                <a:lnTo>
                  <a:pt x="1297305" y="681139"/>
                </a:lnTo>
                <a:lnTo>
                  <a:pt x="1297305" y="0"/>
                </a:lnTo>
                <a:lnTo>
                  <a:pt x="1292440" y="3606"/>
                </a:lnTo>
                <a:lnTo>
                  <a:pt x="1287729" y="6794"/>
                </a:lnTo>
                <a:lnTo>
                  <a:pt x="1284262" y="8940"/>
                </a:lnTo>
                <a:lnTo>
                  <a:pt x="1281703" y="10440"/>
                </a:lnTo>
                <a:lnTo>
                  <a:pt x="1270718" y="15947"/>
                </a:lnTo>
                <a:lnTo>
                  <a:pt x="1257837" y="21634"/>
                </a:lnTo>
                <a:lnTo>
                  <a:pt x="1245112" y="26966"/>
                </a:lnTo>
                <a:lnTo>
                  <a:pt x="1234592" y="31407"/>
                </a:lnTo>
                <a:lnTo>
                  <a:pt x="1225460" y="35255"/>
                </a:lnTo>
                <a:lnTo>
                  <a:pt x="1212700" y="40469"/>
                </a:lnTo>
                <a:lnTo>
                  <a:pt x="1199830" y="45835"/>
                </a:lnTo>
                <a:lnTo>
                  <a:pt x="1189304" y="50609"/>
                </a:lnTo>
                <a:lnTo>
                  <a:pt x="1181513" y="54885"/>
                </a:lnTo>
                <a:lnTo>
                  <a:pt x="1169422" y="62038"/>
                </a:lnTo>
                <a:lnTo>
                  <a:pt x="1158849" y="68008"/>
                </a:lnTo>
                <a:lnTo>
                  <a:pt x="1154468" y="70065"/>
                </a:lnTo>
                <a:lnTo>
                  <a:pt x="1141793" y="75474"/>
                </a:lnTo>
                <a:lnTo>
                  <a:pt x="1130592" y="80695"/>
                </a:lnTo>
                <a:lnTo>
                  <a:pt x="1123210" y="85453"/>
                </a:lnTo>
                <a:lnTo>
                  <a:pt x="1111769" y="93629"/>
                </a:lnTo>
                <a:lnTo>
                  <a:pt x="1101610" y="100266"/>
                </a:lnTo>
                <a:lnTo>
                  <a:pt x="1097102" y="102704"/>
                </a:lnTo>
                <a:lnTo>
                  <a:pt x="1087640" y="106705"/>
                </a:lnTo>
                <a:lnTo>
                  <a:pt x="1082738" y="108242"/>
                </a:lnTo>
                <a:lnTo>
                  <a:pt x="1080887" y="108755"/>
                </a:lnTo>
                <a:lnTo>
                  <a:pt x="1067761" y="111149"/>
                </a:lnTo>
                <a:lnTo>
                  <a:pt x="1055573" y="114033"/>
                </a:lnTo>
                <a:lnTo>
                  <a:pt x="1043665" y="120659"/>
                </a:lnTo>
                <a:lnTo>
                  <a:pt x="1033462" y="128168"/>
                </a:lnTo>
                <a:lnTo>
                  <a:pt x="1027700" y="134537"/>
                </a:lnTo>
                <a:lnTo>
                  <a:pt x="1019237" y="145771"/>
                </a:lnTo>
                <a:lnTo>
                  <a:pt x="1011707" y="155346"/>
                </a:lnTo>
                <a:lnTo>
                  <a:pt x="1002513" y="165359"/>
                </a:lnTo>
                <a:lnTo>
                  <a:pt x="992873" y="173469"/>
                </a:lnTo>
                <a:lnTo>
                  <a:pt x="987806" y="176212"/>
                </a:lnTo>
                <a:lnTo>
                  <a:pt x="976134" y="177914"/>
                </a:lnTo>
                <a:lnTo>
                  <a:pt x="970407" y="178549"/>
                </a:lnTo>
                <a:lnTo>
                  <a:pt x="967981" y="178828"/>
                </a:lnTo>
                <a:lnTo>
                  <a:pt x="962901" y="179425"/>
                </a:lnTo>
                <a:lnTo>
                  <a:pt x="960615" y="178549"/>
                </a:lnTo>
                <a:lnTo>
                  <a:pt x="956970" y="177139"/>
                </a:lnTo>
                <a:lnTo>
                  <a:pt x="952449" y="169938"/>
                </a:lnTo>
                <a:lnTo>
                  <a:pt x="949020" y="168033"/>
                </a:lnTo>
                <a:lnTo>
                  <a:pt x="943508" y="164973"/>
                </a:lnTo>
                <a:lnTo>
                  <a:pt x="931049" y="161378"/>
                </a:lnTo>
                <a:lnTo>
                  <a:pt x="924737" y="161150"/>
                </a:lnTo>
                <a:lnTo>
                  <a:pt x="915644" y="161764"/>
                </a:lnTo>
                <a:lnTo>
                  <a:pt x="901796" y="164506"/>
                </a:lnTo>
                <a:lnTo>
                  <a:pt x="890320" y="168402"/>
                </a:lnTo>
                <a:lnTo>
                  <a:pt x="886321" y="170972"/>
                </a:lnTo>
                <a:lnTo>
                  <a:pt x="876028" y="180240"/>
                </a:lnTo>
                <a:lnTo>
                  <a:pt x="866381" y="187972"/>
                </a:lnTo>
                <a:lnTo>
                  <a:pt x="862365" y="189723"/>
                </a:lnTo>
                <a:lnTo>
                  <a:pt x="849202" y="193630"/>
                </a:lnTo>
                <a:lnTo>
                  <a:pt x="837031" y="196303"/>
                </a:lnTo>
                <a:lnTo>
                  <a:pt x="832840" y="197116"/>
                </a:lnTo>
                <a:lnTo>
                  <a:pt x="824268" y="198513"/>
                </a:lnTo>
                <a:lnTo>
                  <a:pt x="820000" y="198120"/>
                </a:lnTo>
                <a:lnTo>
                  <a:pt x="815924" y="197739"/>
                </a:lnTo>
                <a:lnTo>
                  <a:pt x="808443" y="193294"/>
                </a:lnTo>
                <a:lnTo>
                  <a:pt x="800900" y="193497"/>
                </a:lnTo>
                <a:lnTo>
                  <a:pt x="794626" y="196951"/>
                </a:lnTo>
                <a:lnTo>
                  <a:pt x="791375" y="198120"/>
                </a:lnTo>
                <a:lnTo>
                  <a:pt x="786765" y="199771"/>
                </a:lnTo>
                <a:lnTo>
                  <a:pt x="777722" y="203809"/>
                </a:lnTo>
                <a:lnTo>
                  <a:pt x="772896" y="204647"/>
                </a:lnTo>
                <a:lnTo>
                  <a:pt x="768883" y="205333"/>
                </a:lnTo>
                <a:lnTo>
                  <a:pt x="760463" y="203415"/>
                </a:lnTo>
                <a:lnTo>
                  <a:pt x="756602" y="204647"/>
                </a:lnTo>
                <a:lnTo>
                  <a:pt x="753427" y="205638"/>
                </a:lnTo>
                <a:lnTo>
                  <a:pt x="748957" y="211543"/>
                </a:lnTo>
                <a:lnTo>
                  <a:pt x="745705" y="212255"/>
                </a:lnTo>
                <a:lnTo>
                  <a:pt x="742835" y="212877"/>
                </a:lnTo>
                <a:lnTo>
                  <a:pt x="736930" y="209207"/>
                </a:lnTo>
                <a:lnTo>
                  <a:pt x="734098" y="210070"/>
                </a:lnTo>
                <a:lnTo>
                  <a:pt x="732510" y="210578"/>
                </a:lnTo>
                <a:lnTo>
                  <a:pt x="731062" y="214668"/>
                </a:lnTo>
                <a:lnTo>
                  <a:pt x="729386" y="214782"/>
                </a:lnTo>
                <a:lnTo>
                  <a:pt x="726808" y="214985"/>
                </a:lnTo>
                <a:lnTo>
                  <a:pt x="722464" y="210820"/>
                </a:lnTo>
                <a:lnTo>
                  <a:pt x="721067" y="208635"/>
                </a:lnTo>
                <a:lnTo>
                  <a:pt x="718693" y="204965"/>
                </a:lnTo>
                <a:lnTo>
                  <a:pt x="719556" y="195402"/>
                </a:lnTo>
                <a:lnTo>
                  <a:pt x="717448" y="191592"/>
                </a:lnTo>
                <a:lnTo>
                  <a:pt x="716454" y="190045"/>
                </a:lnTo>
                <a:lnTo>
                  <a:pt x="707143" y="180629"/>
                </a:lnTo>
                <a:lnTo>
                  <a:pt x="697509" y="172377"/>
                </a:lnTo>
                <a:lnTo>
                  <a:pt x="693508" y="168681"/>
                </a:lnTo>
                <a:lnTo>
                  <a:pt x="684999" y="161798"/>
                </a:lnTo>
                <a:lnTo>
                  <a:pt x="681189" y="157886"/>
                </a:lnTo>
                <a:lnTo>
                  <a:pt x="677570" y="154152"/>
                </a:lnTo>
                <a:lnTo>
                  <a:pt x="669340" y="146913"/>
                </a:lnTo>
                <a:lnTo>
                  <a:pt x="667804" y="141935"/>
                </a:lnTo>
                <a:lnTo>
                  <a:pt x="666407" y="137502"/>
                </a:lnTo>
                <a:lnTo>
                  <a:pt x="670458" y="128041"/>
                </a:lnTo>
                <a:lnTo>
                  <a:pt x="669607" y="123456"/>
                </a:lnTo>
                <a:lnTo>
                  <a:pt x="668579" y="119709"/>
                </a:lnTo>
                <a:lnTo>
                  <a:pt x="662816" y="107277"/>
                </a:lnTo>
                <a:lnTo>
                  <a:pt x="656196" y="96647"/>
                </a:lnTo>
                <a:lnTo>
                  <a:pt x="652589" y="91719"/>
                </a:lnTo>
                <a:lnTo>
                  <a:pt x="642886" y="84112"/>
                </a:lnTo>
                <a:lnTo>
                  <a:pt x="638797" y="79603"/>
                </a:lnTo>
                <a:lnTo>
                  <a:pt x="636816" y="77431"/>
                </a:lnTo>
                <a:lnTo>
                  <a:pt x="632485" y="73164"/>
                </a:lnTo>
                <a:lnTo>
                  <a:pt x="631418" y="70421"/>
                </a:lnTo>
                <a:lnTo>
                  <a:pt x="630478" y="68008"/>
                </a:lnTo>
                <a:lnTo>
                  <a:pt x="632015" y="62293"/>
                </a:lnTo>
                <a:lnTo>
                  <a:pt x="629932" y="59143"/>
                </a:lnTo>
                <a:lnTo>
                  <a:pt x="600506" y="237375"/>
                </a:lnTo>
                <a:lnTo>
                  <a:pt x="597593" y="234678"/>
                </a:lnTo>
                <a:lnTo>
                  <a:pt x="586058" y="224566"/>
                </a:lnTo>
                <a:lnTo>
                  <a:pt x="574408" y="216128"/>
                </a:lnTo>
                <a:lnTo>
                  <a:pt x="569785" y="214369"/>
                </a:lnTo>
                <a:lnTo>
                  <a:pt x="556332" y="211290"/>
                </a:lnTo>
                <a:lnTo>
                  <a:pt x="544207" y="208635"/>
                </a:lnTo>
                <a:lnTo>
                  <a:pt x="543071" y="208275"/>
                </a:lnTo>
                <a:lnTo>
                  <a:pt x="530800" y="203547"/>
                </a:lnTo>
                <a:lnTo>
                  <a:pt x="518833" y="199682"/>
                </a:lnTo>
                <a:lnTo>
                  <a:pt x="514908" y="199021"/>
                </a:lnTo>
                <a:lnTo>
                  <a:pt x="506679" y="198437"/>
                </a:lnTo>
                <a:lnTo>
                  <a:pt x="502894" y="199682"/>
                </a:lnTo>
                <a:lnTo>
                  <a:pt x="498957" y="200990"/>
                </a:lnTo>
                <a:lnTo>
                  <a:pt x="493547" y="208318"/>
                </a:lnTo>
                <a:lnTo>
                  <a:pt x="489610" y="209588"/>
                </a:lnTo>
                <a:lnTo>
                  <a:pt x="484720" y="211175"/>
                </a:lnTo>
                <a:lnTo>
                  <a:pt x="473735" y="211493"/>
                </a:lnTo>
                <a:lnTo>
                  <a:pt x="469061" y="209346"/>
                </a:lnTo>
                <a:lnTo>
                  <a:pt x="464908" y="207441"/>
                </a:lnTo>
                <a:lnTo>
                  <a:pt x="459295" y="199542"/>
                </a:lnTo>
                <a:lnTo>
                  <a:pt x="456984" y="195580"/>
                </a:lnTo>
                <a:lnTo>
                  <a:pt x="455751" y="193206"/>
                </a:lnTo>
                <a:lnTo>
                  <a:pt x="451079" y="180583"/>
                </a:lnTo>
                <a:lnTo>
                  <a:pt x="447573" y="168529"/>
                </a:lnTo>
                <a:lnTo>
                  <a:pt x="446201" y="163525"/>
                </a:lnTo>
                <a:lnTo>
                  <a:pt x="446087" y="152679"/>
                </a:lnTo>
                <a:lnTo>
                  <a:pt x="443458" y="148234"/>
                </a:lnTo>
                <a:lnTo>
                  <a:pt x="441528" y="144932"/>
                </a:lnTo>
                <a:lnTo>
                  <a:pt x="435127" y="140284"/>
                </a:lnTo>
                <a:lnTo>
                  <a:pt x="431863" y="138315"/>
                </a:lnTo>
                <a:lnTo>
                  <a:pt x="427964" y="135978"/>
                </a:lnTo>
                <a:lnTo>
                  <a:pt x="419392" y="132562"/>
                </a:lnTo>
                <a:lnTo>
                  <a:pt x="414947" y="131559"/>
                </a:lnTo>
                <a:lnTo>
                  <a:pt x="412292" y="130949"/>
                </a:lnTo>
                <a:lnTo>
                  <a:pt x="406628" y="129870"/>
                </a:lnTo>
                <a:lnTo>
                  <a:pt x="404075" y="130835"/>
                </a:lnTo>
                <a:lnTo>
                  <a:pt x="401116" y="131940"/>
                </a:lnTo>
                <a:lnTo>
                  <a:pt x="397306" y="137464"/>
                </a:lnTo>
                <a:lnTo>
                  <a:pt x="395135" y="139763"/>
                </a:lnTo>
                <a:lnTo>
                  <a:pt x="392137" y="142938"/>
                </a:lnTo>
                <a:lnTo>
                  <a:pt x="386727" y="149847"/>
                </a:lnTo>
                <a:lnTo>
                  <a:pt x="383540" y="152819"/>
                </a:lnTo>
                <a:lnTo>
                  <a:pt x="381139" y="155054"/>
                </a:lnTo>
                <a:lnTo>
                  <a:pt x="375234" y="158267"/>
                </a:lnTo>
                <a:lnTo>
                  <a:pt x="371602" y="162661"/>
                </a:lnTo>
                <a:lnTo>
                  <a:pt x="368744" y="167055"/>
                </a:lnTo>
                <a:lnTo>
                  <a:pt x="368871" y="172186"/>
                </a:lnTo>
                <a:lnTo>
                  <a:pt x="372211" y="176999"/>
                </a:lnTo>
                <a:lnTo>
                  <a:pt x="375932" y="180733"/>
                </a:lnTo>
                <a:lnTo>
                  <a:pt x="381647" y="181825"/>
                </a:lnTo>
                <a:lnTo>
                  <a:pt x="384619" y="186372"/>
                </a:lnTo>
                <a:lnTo>
                  <a:pt x="385013" y="192595"/>
                </a:lnTo>
                <a:lnTo>
                  <a:pt x="384263" y="195338"/>
                </a:lnTo>
                <a:lnTo>
                  <a:pt x="383679" y="197510"/>
                </a:lnTo>
                <a:lnTo>
                  <a:pt x="379120" y="200342"/>
                </a:lnTo>
                <a:lnTo>
                  <a:pt x="378955" y="202590"/>
                </a:lnTo>
                <a:lnTo>
                  <a:pt x="378701" y="206082"/>
                </a:lnTo>
                <a:lnTo>
                  <a:pt x="383108" y="212356"/>
                </a:lnTo>
                <a:lnTo>
                  <a:pt x="385470" y="214909"/>
                </a:lnTo>
                <a:lnTo>
                  <a:pt x="387464" y="217068"/>
                </a:lnTo>
                <a:lnTo>
                  <a:pt x="393966" y="218630"/>
                </a:lnTo>
                <a:lnTo>
                  <a:pt x="395376" y="221195"/>
                </a:lnTo>
                <a:lnTo>
                  <a:pt x="396862" y="223888"/>
                </a:lnTo>
                <a:lnTo>
                  <a:pt x="396748" y="230759"/>
                </a:lnTo>
                <a:lnTo>
                  <a:pt x="395376" y="233514"/>
                </a:lnTo>
                <a:lnTo>
                  <a:pt x="392976" y="238353"/>
                </a:lnTo>
                <a:lnTo>
                  <a:pt x="382955" y="243967"/>
                </a:lnTo>
                <a:lnTo>
                  <a:pt x="378218" y="246570"/>
                </a:lnTo>
                <a:lnTo>
                  <a:pt x="375857" y="247709"/>
                </a:lnTo>
                <a:lnTo>
                  <a:pt x="363139" y="252133"/>
                </a:lnTo>
                <a:lnTo>
                  <a:pt x="351409" y="256463"/>
                </a:lnTo>
                <a:lnTo>
                  <a:pt x="346608" y="258940"/>
                </a:lnTo>
                <a:lnTo>
                  <a:pt x="338683" y="266966"/>
                </a:lnTo>
                <a:lnTo>
                  <a:pt x="333527" y="268554"/>
                </a:lnTo>
                <a:lnTo>
                  <a:pt x="328968" y="269938"/>
                </a:lnTo>
                <a:lnTo>
                  <a:pt x="319138" y="267728"/>
                </a:lnTo>
                <a:lnTo>
                  <a:pt x="314439" y="268554"/>
                </a:lnTo>
                <a:lnTo>
                  <a:pt x="309943" y="269341"/>
                </a:lnTo>
                <a:lnTo>
                  <a:pt x="300901" y="272046"/>
                </a:lnTo>
                <a:lnTo>
                  <a:pt x="297281" y="274840"/>
                </a:lnTo>
                <a:lnTo>
                  <a:pt x="293535" y="277698"/>
                </a:lnTo>
                <a:lnTo>
                  <a:pt x="289915" y="287108"/>
                </a:lnTo>
                <a:lnTo>
                  <a:pt x="286410" y="290283"/>
                </a:lnTo>
                <a:lnTo>
                  <a:pt x="282867" y="293509"/>
                </a:lnTo>
                <a:lnTo>
                  <a:pt x="269735" y="299720"/>
                </a:lnTo>
                <a:lnTo>
                  <a:pt x="236880" y="299720"/>
                </a:lnTo>
                <a:lnTo>
                  <a:pt x="233857" y="302717"/>
                </a:lnTo>
                <a:lnTo>
                  <a:pt x="230619" y="306222"/>
                </a:lnTo>
                <a:lnTo>
                  <a:pt x="229031" y="308648"/>
                </a:lnTo>
                <a:lnTo>
                  <a:pt x="226733" y="312191"/>
                </a:lnTo>
                <a:lnTo>
                  <a:pt x="224853" y="320700"/>
                </a:lnTo>
                <a:lnTo>
                  <a:pt x="222389" y="324116"/>
                </a:lnTo>
                <a:lnTo>
                  <a:pt x="219925" y="327520"/>
                </a:lnTo>
                <a:lnTo>
                  <a:pt x="212331" y="331863"/>
                </a:lnTo>
                <a:lnTo>
                  <a:pt x="209829" y="335229"/>
                </a:lnTo>
                <a:lnTo>
                  <a:pt x="207238" y="338696"/>
                </a:lnTo>
                <a:lnTo>
                  <a:pt x="203987" y="346849"/>
                </a:lnTo>
                <a:lnTo>
                  <a:pt x="202577" y="350939"/>
                </a:lnTo>
                <a:lnTo>
                  <a:pt x="201320" y="354571"/>
                </a:lnTo>
                <a:lnTo>
                  <a:pt x="200621" y="362394"/>
                </a:lnTo>
                <a:lnTo>
                  <a:pt x="199072" y="365925"/>
                </a:lnTo>
                <a:lnTo>
                  <a:pt x="196697" y="371309"/>
                </a:lnTo>
                <a:lnTo>
                  <a:pt x="189915" y="381177"/>
                </a:lnTo>
                <a:lnTo>
                  <a:pt x="185788" y="385368"/>
                </a:lnTo>
                <a:lnTo>
                  <a:pt x="182981" y="388200"/>
                </a:lnTo>
                <a:lnTo>
                  <a:pt x="174904" y="391198"/>
                </a:lnTo>
                <a:lnTo>
                  <a:pt x="172732" y="394550"/>
                </a:lnTo>
                <a:lnTo>
                  <a:pt x="170954" y="397281"/>
                </a:lnTo>
                <a:lnTo>
                  <a:pt x="171958" y="404609"/>
                </a:lnTo>
                <a:lnTo>
                  <a:pt x="170205" y="407352"/>
                </a:lnTo>
                <a:lnTo>
                  <a:pt x="168668" y="409752"/>
                </a:lnTo>
                <a:lnTo>
                  <a:pt x="163652" y="412978"/>
                </a:lnTo>
                <a:lnTo>
                  <a:pt x="161010" y="413994"/>
                </a:lnTo>
                <a:lnTo>
                  <a:pt x="157962" y="415201"/>
                </a:lnTo>
                <a:lnTo>
                  <a:pt x="151244" y="415836"/>
                </a:lnTo>
                <a:lnTo>
                  <a:pt x="147967" y="415582"/>
                </a:lnTo>
                <a:lnTo>
                  <a:pt x="146443" y="415429"/>
                </a:lnTo>
                <a:lnTo>
                  <a:pt x="143357" y="414515"/>
                </a:lnTo>
                <a:lnTo>
                  <a:pt x="140881" y="413702"/>
                </a:lnTo>
                <a:lnTo>
                  <a:pt x="140665" y="416826"/>
                </a:lnTo>
                <a:lnTo>
                  <a:pt x="139890" y="422135"/>
                </a:lnTo>
                <a:lnTo>
                  <a:pt x="136537" y="432447"/>
                </a:lnTo>
                <a:lnTo>
                  <a:pt x="134315" y="437311"/>
                </a:lnTo>
                <a:lnTo>
                  <a:pt x="132181" y="442023"/>
                </a:lnTo>
                <a:lnTo>
                  <a:pt x="126784" y="450951"/>
                </a:lnTo>
                <a:lnTo>
                  <a:pt x="123444" y="454888"/>
                </a:lnTo>
                <a:lnTo>
                  <a:pt x="120370" y="458520"/>
                </a:lnTo>
                <a:lnTo>
                  <a:pt x="111874" y="463524"/>
                </a:lnTo>
                <a:lnTo>
                  <a:pt x="109131" y="467398"/>
                </a:lnTo>
                <a:lnTo>
                  <a:pt x="106489" y="471144"/>
                </a:lnTo>
                <a:lnTo>
                  <a:pt x="103619" y="480009"/>
                </a:lnTo>
                <a:lnTo>
                  <a:pt x="102425" y="484441"/>
                </a:lnTo>
                <a:lnTo>
                  <a:pt x="99729" y="498716"/>
                </a:lnTo>
                <a:lnTo>
                  <a:pt x="98259" y="511238"/>
                </a:lnTo>
                <a:lnTo>
                  <a:pt x="98141" y="516107"/>
                </a:lnTo>
                <a:lnTo>
                  <a:pt x="98610" y="529818"/>
                </a:lnTo>
                <a:lnTo>
                  <a:pt x="98259" y="542061"/>
                </a:lnTo>
                <a:lnTo>
                  <a:pt x="97459" y="547001"/>
                </a:lnTo>
                <a:lnTo>
                  <a:pt x="94500" y="556793"/>
                </a:lnTo>
                <a:lnTo>
                  <a:pt x="91922" y="561086"/>
                </a:lnTo>
                <a:lnTo>
                  <a:pt x="89623" y="564883"/>
                </a:lnTo>
                <a:lnTo>
                  <a:pt x="82346" y="570433"/>
                </a:lnTo>
                <a:lnTo>
                  <a:pt x="79590" y="573938"/>
                </a:lnTo>
                <a:lnTo>
                  <a:pt x="77673" y="576389"/>
                </a:lnTo>
                <a:lnTo>
                  <a:pt x="74333" y="581698"/>
                </a:lnTo>
                <a:lnTo>
                  <a:pt x="72885" y="584454"/>
                </a:lnTo>
                <a:lnTo>
                  <a:pt x="71259" y="587578"/>
                </a:lnTo>
                <a:lnTo>
                  <a:pt x="69608" y="594702"/>
                </a:lnTo>
                <a:lnTo>
                  <a:pt x="67462" y="597496"/>
                </a:lnTo>
                <a:lnTo>
                  <a:pt x="63881" y="602132"/>
                </a:lnTo>
                <a:lnTo>
                  <a:pt x="53898" y="608761"/>
                </a:lnTo>
                <a:lnTo>
                  <a:pt x="48793" y="611632"/>
                </a:lnTo>
                <a:lnTo>
                  <a:pt x="36328" y="616193"/>
                </a:lnTo>
                <a:lnTo>
                  <a:pt x="24688" y="621055"/>
                </a:lnTo>
                <a:lnTo>
                  <a:pt x="19634" y="624700"/>
                </a:lnTo>
                <a:lnTo>
                  <a:pt x="12344" y="635152"/>
                </a:lnTo>
                <a:lnTo>
                  <a:pt x="8750" y="640270"/>
                </a:lnTo>
                <a:lnTo>
                  <a:pt x="6324" y="643686"/>
                </a:lnTo>
                <a:lnTo>
                  <a:pt x="2400" y="650684"/>
                </a:lnTo>
                <a:lnTo>
                  <a:pt x="0" y="654977"/>
                </a:lnTo>
                <a:lnTo>
                  <a:pt x="2628" y="656209"/>
                </a:lnTo>
                <a:lnTo>
                  <a:pt x="5778" y="657669"/>
                </a:lnTo>
                <a:lnTo>
                  <a:pt x="7353" y="658266"/>
                </a:lnTo>
                <a:lnTo>
                  <a:pt x="11074" y="659663"/>
                </a:lnTo>
                <a:lnTo>
                  <a:pt x="18770" y="661720"/>
                </a:lnTo>
                <a:lnTo>
                  <a:pt x="22580" y="662851"/>
                </a:lnTo>
                <a:lnTo>
                  <a:pt x="27647" y="664375"/>
                </a:lnTo>
                <a:lnTo>
                  <a:pt x="38061" y="666686"/>
                </a:lnTo>
                <a:lnTo>
                  <a:pt x="42862" y="668896"/>
                </a:lnTo>
                <a:lnTo>
                  <a:pt x="47117" y="670852"/>
                </a:lnTo>
                <a:lnTo>
                  <a:pt x="54914" y="676135"/>
                </a:lnTo>
                <a:lnTo>
                  <a:pt x="58572" y="679056"/>
                </a:lnTo>
                <a:lnTo>
                  <a:pt x="61861" y="681634"/>
                </a:lnTo>
                <a:lnTo>
                  <a:pt x="66941" y="688708"/>
                </a:lnTo>
                <a:lnTo>
                  <a:pt x="70662" y="690638"/>
                </a:lnTo>
                <a:lnTo>
                  <a:pt x="75298" y="693051"/>
                </a:lnTo>
                <a:lnTo>
                  <a:pt x="86512" y="692378"/>
                </a:lnTo>
                <a:lnTo>
                  <a:pt x="91198" y="694766"/>
                </a:lnTo>
                <a:lnTo>
                  <a:pt x="95923" y="697141"/>
                </a:lnTo>
                <a:lnTo>
                  <a:pt x="104190" y="704456"/>
                </a:lnTo>
                <a:lnTo>
                  <a:pt x="106895" y="708990"/>
                </a:lnTo>
                <a:lnTo>
                  <a:pt x="109143" y="712787"/>
                </a:lnTo>
                <a:lnTo>
                  <a:pt x="110680" y="721766"/>
                </a:lnTo>
                <a:lnTo>
                  <a:pt x="110998" y="726160"/>
                </a:lnTo>
                <a:lnTo>
                  <a:pt x="111404" y="731583"/>
                </a:lnTo>
                <a:lnTo>
                  <a:pt x="110680" y="742683"/>
                </a:lnTo>
                <a:lnTo>
                  <a:pt x="109067" y="747915"/>
                </a:lnTo>
                <a:lnTo>
                  <a:pt x="107391" y="753325"/>
                </a:lnTo>
                <a:lnTo>
                  <a:pt x="101333" y="763143"/>
                </a:lnTo>
                <a:lnTo>
                  <a:pt x="97955" y="767702"/>
                </a:lnTo>
                <a:lnTo>
                  <a:pt x="94424" y="772490"/>
                </a:lnTo>
                <a:lnTo>
                  <a:pt x="83896" y="779437"/>
                </a:lnTo>
                <a:lnTo>
                  <a:pt x="81534" y="784872"/>
                </a:lnTo>
                <a:lnTo>
                  <a:pt x="79057" y="790536"/>
                </a:lnTo>
                <a:lnTo>
                  <a:pt x="79527" y="803376"/>
                </a:lnTo>
                <a:lnTo>
                  <a:pt x="80086" y="809510"/>
                </a:lnTo>
                <a:lnTo>
                  <a:pt x="80518" y="814349"/>
                </a:lnTo>
                <a:lnTo>
                  <a:pt x="84188" y="823544"/>
                </a:lnTo>
                <a:lnTo>
                  <a:pt x="84670" y="828357"/>
                </a:lnTo>
                <a:lnTo>
                  <a:pt x="84817" y="831944"/>
                </a:lnTo>
                <a:lnTo>
                  <a:pt x="84020" y="84546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5725287" y="3216526"/>
            <a:ext cx="884526" cy="762173"/>
          </a:xfrm>
          <a:custGeom>
            <a:avLst/>
            <a:gdLst/>
            <a:ahLst/>
            <a:cxnLst/>
            <a:rect l="l" t="t" r="r" b="b"/>
            <a:pathLst>
              <a:path w="1297304" h="1117853">
                <a:moveTo>
                  <a:pt x="1297305" y="0"/>
                </a:moveTo>
                <a:lnTo>
                  <a:pt x="1297305" y="681139"/>
                </a:lnTo>
                <a:lnTo>
                  <a:pt x="1297051" y="680935"/>
                </a:lnTo>
                <a:lnTo>
                  <a:pt x="1292529" y="677964"/>
                </a:lnTo>
                <a:lnTo>
                  <a:pt x="1281163" y="678408"/>
                </a:lnTo>
                <a:lnTo>
                  <a:pt x="1275892" y="679056"/>
                </a:lnTo>
                <a:lnTo>
                  <a:pt x="1271092" y="679627"/>
                </a:lnTo>
                <a:lnTo>
                  <a:pt x="1262189" y="684123"/>
                </a:lnTo>
                <a:lnTo>
                  <a:pt x="1257439" y="685203"/>
                </a:lnTo>
                <a:lnTo>
                  <a:pt x="1252435" y="686333"/>
                </a:lnTo>
                <a:lnTo>
                  <a:pt x="1242225" y="688289"/>
                </a:lnTo>
                <a:lnTo>
                  <a:pt x="1237132" y="687743"/>
                </a:lnTo>
                <a:lnTo>
                  <a:pt x="1232560" y="687235"/>
                </a:lnTo>
                <a:lnTo>
                  <a:pt x="1224343" y="681964"/>
                </a:lnTo>
                <a:lnTo>
                  <a:pt x="1219746" y="681583"/>
                </a:lnTo>
                <a:lnTo>
                  <a:pt x="1213510" y="681062"/>
                </a:lnTo>
                <a:lnTo>
                  <a:pt x="1201242" y="684720"/>
                </a:lnTo>
                <a:lnTo>
                  <a:pt x="1195108" y="685927"/>
                </a:lnTo>
                <a:lnTo>
                  <a:pt x="1182822" y="688931"/>
                </a:lnTo>
                <a:lnTo>
                  <a:pt x="1170030" y="691522"/>
                </a:lnTo>
                <a:lnTo>
                  <a:pt x="1168984" y="691603"/>
                </a:lnTo>
                <a:lnTo>
                  <a:pt x="1156492" y="690609"/>
                </a:lnTo>
                <a:lnTo>
                  <a:pt x="1143467" y="688912"/>
                </a:lnTo>
                <a:lnTo>
                  <a:pt x="1142187" y="688822"/>
                </a:lnTo>
                <a:lnTo>
                  <a:pt x="1137119" y="688581"/>
                </a:lnTo>
                <a:lnTo>
                  <a:pt x="1126871" y="687882"/>
                </a:lnTo>
                <a:lnTo>
                  <a:pt x="1121879" y="688822"/>
                </a:lnTo>
                <a:lnTo>
                  <a:pt x="1118552" y="689483"/>
                </a:lnTo>
                <a:lnTo>
                  <a:pt x="1112608" y="693534"/>
                </a:lnTo>
                <a:lnTo>
                  <a:pt x="1109205" y="693915"/>
                </a:lnTo>
                <a:lnTo>
                  <a:pt x="1105738" y="694270"/>
                </a:lnTo>
                <a:lnTo>
                  <a:pt x="1098931" y="691807"/>
                </a:lnTo>
                <a:lnTo>
                  <a:pt x="1095425" y="691603"/>
                </a:lnTo>
                <a:lnTo>
                  <a:pt x="1091565" y="691362"/>
                </a:lnTo>
                <a:lnTo>
                  <a:pt x="1083525" y="693635"/>
                </a:lnTo>
                <a:lnTo>
                  <a:pt x="1079855" y="692327"/>
                </a:lnTo>
                <a:lnTo>
                  <a:pt x="1076794" y="691235"/>
                </a:lnTo>
                <a:lnTo>
                  <a:pt x="1073353" y="684390"/>
                </a:lnTo>
                <a:lnTo>
                  <a:pt x="1070190" y="683628"/>
                </a:lnTo>
                <a:lnTo>
                  <a:pt x="1068184" y="683145"/>
                </a:lnTo>
                <a:lnTo>
                  <a:pt x="1064069" y="684911"/>
                </a:lnTo>
                <a:lnTo>
                  <a:pt x="1062215" y="685800"/>
                </a:lnTo>
                <a:lnTo>
                  <a:pt x="1058659" y="687514"/>
                </a:lnTo>
                <a:lnTo>
                  <a:pt x="1053007" y="693394"/>
                </a:lnTo>
                <a:lnTo>
                  <a:pt x="1049401" y="694982"/>
                </a:lnTo>
                <a:lnTo>
                  <a:pt x="1037368" y="698389"/>
                </a:lnTo>
                <a:lnTo>
                  <a:pt x="1024102" y="700543"/>
                </a:lnTo>
                <a:lnTo>
                  <a:pt x="1021854" y="700786"/>
                </a:lnTo>
                <a:lnTo>
                  <a:pt x="1009371" y="701005"/>
                </a:lnTo>
                <a:lnTo>
                  <a:pt x="995984" y="700459"/>
                </a:lnTo>
                <a:lnTo>
                  <a:pt x="993597" y="700316"/>
                </a:lnTo>
                <a:lnTo>
                  <a:pt x="990815" y="700125"/>
                </a:lnTo>
                <a:lnTo>
                  <a:pt x="985240" y="698754"/>
                </a:lnTo>
                <a:lnTo>
                  <a:pt x="982484" y="699096"/>
                </a:lnTo>
                <a:lnTo>
                  <a:pt x="979792" y="699439"/>
                </a:lnTo>
                <a:lnTo>
                  <a:pt x="975029" y="702627"/>
                </a:lnTo>
                <a:lnTo>
                  <a:pt x="972337" y="702970"/>
                </a:lnTo>
                <a:lnTo>
                  <a:pt x="968349" y="703440"/>
                </a:lnTo>
                <a:lnTo>
                  <a:pt x="959929" y="702970"/>
                </a:lnTo>
                <a:lnTo>
                  <a:pt x="956398" y="701027"/>
                </a:lnTo>
                <a:lnTo>
                  <a:pt x="953223" y="699300"/>
                </a:lnTo>
                <a:lnTo>
                  <a:pt x="950099" y="692086"/>
                </a:lnTo>
                <a:lnTo>
                  <a:pt x="947229" y="689914"/>
                </a:lnTo>
                <a:lnTo>
                  <a:pt x="944905" y="688187"/>
                </a:lnTo>
                <a:lnTo>
                  <a:pt x="939406" y="685952"/>
                </a:lnTo>
                <a:lnTo>
                  <a:pt x="936574" y="685330"/>
                </a:lnTo>
                <a:lnTo>
                  <a:pt x="933742" y="684720"/>
                </a:lnTo>
                <a:lnTo>
                  <a:pt x="927849" y="684644"/>
                </a:lnTo>
                <a:lnTo>
                  <a:pt x="924979" y="685076"/>
                </a:lnTo>
                <a:lnTo>
                  <a:pt x="922921" y="685406"/>
                </a:lnTo>
                <a:lnTo>
                  <a:pt x="918489" y="686244"/>
                </a:lnTo>
                <a:lnTo>
                  <a:pt x="917003" y="687743"/>
                </a:lnTo>
                <a:lnTo>
                  <a:pt x="914933" y="689864"/>
                </a:lnTo>
                <a:lnTo>
                  <a:pt x="913866" y="696163"/>
                </a:lnTo>
                <a:lnTo>
                  <a:pt x="913396" y="699096"/>
                </a:lnTo>
                <a:lnTo>
                  <a:pt x="913066" y="701179"/>
                </a:lnTo>
                <a:lnTo>
                  <a:pt x="912507" y="705624"/>
                </a:lnTo>
                <a:lnTo>
                  <a:pt x="913396" y="707542"/>
                </a:lnTo>
                <a:lnTo>
                  <a:pt x="914158" y="709244"/>
                </a:lnTo>
                <a:lnTo>
                  <a:pt x="917956" y="710831"/>
                </a:lnTo>
                <a:lnTo>
                  <a:pt x="918946" y="712393"/>
                </a:lnTo>
                <a:lnTo>
                  <a:pt x="920127" y="714235"/>
                </a:lnTo>
                <a:lnTo>
                  <a:pt x="921562" y="718654"/>
                </a:lnTo>
                <a:lnTo>
                  <a:pt x="921346" y="720852"/>
                </a:lnTo>
                <a:lnTo>
                  <a:pt x="921219" y="722185"/>
                </a:lnTo>
                <a:lnTo>
                  <a:pt x="920153" y="725068"/>
                </a:lnTo>
                <a:lnTo>
                  <a:pt x="918946" y="725665"/>
                </a:lnTo>
                <a:lnTo>
                  <a:pt x="917130" y="726567"/>
                </a:lnTo>
                <a:lnTo>
                  <a:pt x="912736" y="725220"/>
                </a:lnTo>
                <a:lnTo>
                  <a:pt x="910971" y="724217"/>
                </a:lnTo>
                <a:lnTo>
                  <a:pt x="909002" y="723112"/>
                </a:lnTo>
                <a:lnTo>
                  <a:pt x="906348" y="719239"/>
                </a:lnTo>
                <a:lnTo>
                  <a:pt x="904925" y="717461"/>
                </a:lnTo>
                <a:lnTo>
                  <a:pt x="903490" y="715670"/>
                </a:lnTo>
                <a:lnTo>
                  <a:pt x="901852" y="710488"/>
                </a:lnTo>
                <a:lnTo>
                  <a:pt x="899629" y="709968"/>
                </a:lnTo>
                <a:lnTo>
                  <a:pt x="897013" y="709358"/>
                </a:lnTo>
                <a:lnTo>
                  <a:pt x="892759" y="714248"/>
                </a:lnTo>
                <a:lnTo>
                  <a:pt x="890193" y="715048"/>
                </a:lnTo>
                <a:lnTo>
                  <a:pt x="888631" y="715543"/>
                </a:lnTo>
                <a:lnTo>
                  <a:pt x="885317" y="715899"/>
                </a:lnTo>
                <a:lnTo>
                  <a:pt x="883666" y="715759"/>
                </a:lnTo>
                <a:lnTo>
                  <a:pt x="881291" y="715568"/>
                </a:lnTo>
                <a:lnTo>
                  <a:pt x="876884" y="713219"/>
                </a:lnTo>
                <a:lnTo>
                  <a:pt x="874496" y="713105"/>
                </a:lnTo>
                <a:lnTo>
                  <a:pt x="871639" y="712990"/>
                </a:lnTo>
                <a:lnTo>
                  <a:pt x="866013" y="714248"/>
                </a:lnTo>
                <a:lnTo>
                  <a:pt x="863371" y="715289"/>
                </a:lnTo>
                <a:lnTo>
                  <a:pt x="860412" y="716470"/>
                </a:lnTo>
                <a:lnTo>
                  <a:pt x="854862" y="719886"/>
                </a:lnTo>
                <a:lnTo>
                  <a:pt x="852500" y="722045"/>
                </a:lnTo>
                <a:lnTo>
                  <a:pt x="850430" y="723938"/>
                </a:lnTo>
                <a:lnTo>
                  <a:pt x="847737" y="729018"/>
                </a:lnTo>
                <a:lnTo>
                  <a:pt x="845718" y="730999"/>
                </a:lnTo>
                <a:lnTo>
                  <a:pt x="843711" y="732980"/>
                </a:lnTo>
                <a:lnTo>
                  <a:pt x="839279" y="736866"/>
                </a:lnTo>
                <a:lnTo>
                  <a:pt x="836536" y="737768"/>
                </a:lnTo>
                <a:lnTo>
                  <a:pt x="833564" y="738733"/>
                </a:lnTo>
                <a:lnTo>
                  <a:pt x="827125" y="737603"/>
                </a:lnTo>
                <a:lnTo>
                  <a:pt x="823988" y="737768"/>
                </a:lnTo>
                <a:lnTo>
                  <a:pt x="820839" y="737920"/>
                </a:lnTo>
                <a:lnTo>
                  <a:pt x="814285" y="737641"/>
                </a:lnTo>
                <a:lnTo>
                  <a:pt x="811415" y="738962"/>
                </a:lnTo>
                <a:lnTo>
                  <a:pt x="809282" y="739952"/>
                </a:lnTo>
                <a:lnTo>
                  <a:pt x="805967" y="743521"/>
                </a:lnTo>
                <a:lnTo>
                  <a:pt x="804659" y="745490"/>
                </a:lnTo>
                <a:lnTo>
                  <a:pt x="803376" y="747445"/>
                </a:lnTo>
                <a:lnTo>
                  <a:pt x="802792" y="752386"/>
                </a:lnTo>
                <a:lnTo>
                  <a:pt x="801268" y="754189"/>
                </a:lnTo>
                <a:lnTo>
                  <a:pt x="799376" y="756462"/>
                </a:lnTo>
                <a:lnTo>
                  <a:pt x="793927" y="759421"/>
                </a:lnTo>
                <a:lnTo>
                  <a:pt x="791133" y="760463"/>
                </a:lnTo>
                <a:lnTo>
                  <a:pt x="787933" y="761657"/>
                </a:lnTo>
                <a:lnTo>
                  <a:pt x="781037" y="762368"/>
                </a:lnTo>
                <a:lnTo>
                  <a:pt x="777608" y="762647"/>
                </a:lnTo>
                <a:lnTo>
                  <a:pt x="773099" y="762990"/>
                </a:lnTo>
                <a:lnTo>
                  <a:pt x="764006" y="762342"/>
                </a:lnTo>
                <a:lnTo>
                  <a:pt x="759472" y="762647"/>
                </a:lnTo>
                <a:lnTo>
                  <a:pt x="756704" y="762812"/>
                </a:lnTo>
                <a:lnTo>
                  <a:pt x="750697" y="762533"/>
                </a:lnTo>
                <a:lnTo>
                  <a:pt x="748360" y="764095"/>
                </a:lnTo>
                <a:lnTo>
                  <a:pt x="746163" y="765556"/>
                </a:lnTo>
                <a:lnTo>
                  <a:pt x="744232" y="770902"/>
                </a:lnTo>
                <a:lnTo>
                  <a:pt x="743051" y="773264"/>
                </a:lnTo>
                <a:lnTo>
                  <a:pt x="741514" y="776312"/>
                </a:lnTo>
                <a:lnTo>
                  <a:pt x="740371" y="783691"/>
                </a:lnTo>
                <a:lnTo>
                  <a:pt x="737743" y="785825"/>
                </a:lnTo>
                <a:lnTo>
                  <a:pt x="735190" y="787895"/>
                </a:lnTo>
                <a:lnTo>
                  <a:pt x="728091" y="789063"/>
                </a:lnTo>
                <a:lnTo>
                  <a:pt x="724916" y="788250"/>
                </a:lnTo>
                <a:lnTo>
                  <a:pt x="722731" y="787666"/>
                </a:lnTo>
                <a:lnTo>
                  <a:pt x="719315" y="784250"/>
                </a:lnTo>
                <a:lnTo>
                  <a:pt x="717931" y="782447"/>
                </a:lnTo>
                <a:lnTo>
                  <a:pt x="716165" y="780186"/>
                </a:lnTo>
                <a:lnTo>
                  <a:pt x="715594" y="773442"/>
                </a:lnTo>
                <a:lnTo>
                  <a:pt x="713092" y="772058"/>
                </a:lnTo>
                <a:lnTo>
                  <a:pt x="710006" y="770343"/>
                </a:lnTo>
                <a:lnTo>
                  <a:pt x="702322" y="772363"/>
                </a:lnTo>
                <a:lnTo>
                  <a:pt x="699084" y="773760"/>
                </a:lnTo>
                <a:lnTo>
                  <a:pt x="695058" y="775474"/>
                </a:lnTo>
                <a:lnTo>
                  <a:pt x="689229" y="782497"/>
                </a:lnTo>
                <a:lnTo>
                  <a:pt x="685546" y="784872"/>
                </a:lnTo>
                <a:lnTo>
                  <a:pt x="681736" y="787311"/>
                </a:lnTo>
                <a:lnTo>
                  <a:pt x="672630" y="789838"/>
                </a:lnTo>
                <a:lnTo>
                  <a:pt x="669239" y="792835"/>
                </a:lnTo>
                <a:lnTo>
                  <a:pt x="665264" y="796340"/>
                </a:lnTo>
                <a:lnTo>
                  <a:pt x="659155" y="805510"/>
                </a:lnTo>
                <a:lnTo>
                  <a:pt x="657644" y="810590"/>
                </a:lnTo>
                <a:lnTo>
                  <a:pt x="656640" y="813993"/>
                </a:lnTo>
                <a:lnTo>
                  <a:pt x="659485" y="821728"/>
                </a:lnTo>
                <a:lnTo>
                  <a:pt x="657644" y="824725"/>
                </a:lnTo>
                <a:lnTo>
                  <a:pt x="655294" y="828522"/>
                </a:lnTo>
                <a:lnTo>
                  <a:pt x="645350" y="830148"/>
                </a:lnTo>
                <a:lnTo>
                  <a:pt x="641692" y="832700"/>
                </a:lnTo>
                <a:lnTo>
                  <a:pt x="639749" y="834085"/>
                </a:lnTo>
                <a:lnTo>
                  <a:pt x="637019" y="838352"/>
                </a:lnTo>
                <a:lnTo>
                  <a:pt x="634809" y="839241"/>
                </a:lnTo>
                <a:lnTo>
                  <a:pt x="631698" y="840460"/>
                </a:lnTo>
                <a:lnTo>
                  <a:pt x="624573" y="838161"/>
                </a:lnTo>
                <a:lnTo>
                  <a:pt x="621398" y="839241"/>
                </a:lnTo>
                <a:lnTo>
                  <a:pt x="618159" y="840320"/>
                </a:lnTo>
                <a:lnTo>
                  <a:pt x="613778" y="846467"/>
                </a:lnTo>
                <a:lnTo>
                  <a:pt x="610527" y="847559"/>
                </a:lnTo>
                <a:lnTo>
                  <a:pt x="608469" y="848258"/>
                </a:lnTo>
                <a:lnTo>
                  <a:pt x="604012" y="847559"/>
                </a:lnTo>
                <a:lnTo>
                  <a:pt x="601827" y="847559"/>
                </a:lnTo>
                <a:lnTo>
                  <a:pt x="590956" y="847559"/>
                </a:lnTo>
                <a:lnTo>
                  <a:pt x="585800" y="847559"/>
                </a:lnTo>
                <a:lnTo>
                  <a:pt x="575208" y="845947"/>
                </a:lnTo>
                <a:lnTo>
                  <a:pt x="570306" y="847559"/>
                </a:lnTo>
                <a:lnTo>
                  <a:pt x="567410" y="848525"/>
                </a:lnTo>
                <a:lnTo>
                  <a:pt x="562419" y="852449"/>
                </a:lnTo>
                <a:lnTo>
                  <a:pt x="560514" y="854824"/>
                </a:lnTo>
                <a:lnTo>
                  <a:pt x="558977" y="856741"/>
                </a:lnTo>
                <a:lnTo>
                  <a:pt x="558609" y="862520"/>
                </a:lnTo>
                <a:lnTo>
                  <a:pt x="556526" y="863866"/>
                </a:lnTo>
                <a:lnTo>
                  <a:pt x="553491" y="865860"/>
                </a:lnTo>
                <a:lnTo>
                  <a:pt x="545592" y="864590"/>
                </a:lnTo>
                <a:lnTo>
                  <a:pt x="542036" y="863866"/>
                </a:lnTo>
                <a:lnTo>
                  <a:pt x="540004" y="863460"/>
                </a:lnTo>
                <a:lnTo>
                  <a:pt x="536498" y="860577"/>
                </a:lnTo>
                <a:lnTo>
                  <a:pt x="534428" y="860628"/>
                </a:lnTo>
                <a:lnTo>
                  <a:pt x="532523" y="860653"/>
                </a:lnTo>
                <a:lnTo>
                  <a:pt x="529323" y="863231"/>
                </a:lnTo>
                <a:lnTo>
                  <a:pt x="527532" y="863866"/>
                </a:lnTo>
                <a:lnTo>
                  <a:pt x="524725" y="864895"/>
                </a:lnTo>
                <a:lnTo>
                  <a:pt x="518896" y="867206"/>
                </a:lnTo>
                <a:lnTo>
                  <a:pt x="515937" y="866775"/>
                </a:lnTo>
                <a:lnTo>
                  <a:pt x="512610" y="866279"/>
                </a:lnTo>
                <a:lnTo>
                  <a:pt x="507492" y="861072"/>
                </a:lnTo>
                <a:lnTo>
                  <a:pt x="504342" y="859891"/>
                </a:lnTo>
                <a:lnTo>
                  <a:pt x="500634" y="858494"/>
                </a:lnTo>
                <a:lnTo>
                  <a:pt x="492696" y="857351"/>
                </a:lnTo>
                <a:lnTo>
                  <a:pt x="488759" y="856983"/>
                </a:lnTo>
                <a:lnTo>
                  <a:pt x="485419" y="856691"/>
                </a:lnTo>
                <a:lnTo>
                  <a:pt x="478536" y="858024"/>
                </a:lnTo>
                <a:lnTo>
                  <a:pt x="475348" y="856983"/>
                </a:lnTo>
                <a:lnTo>
                  <a:pt x="473430" y="856386"/>
                </a:lnTo>
                <a:lnTo>
                  <a:pt x="470801" y="852690"/>
                </a:lnTo>
                <a:lnTo>
                  <a:pt x="468833" y="852258"/>
                </a:lnTo>
                <a:lnTo>
                  <a:pt x="465188" y="851522"/>
                </a:lnTo>
                <a:lnTo>
                  <a:pt x="458038" y="855675"/>
                </a:lnTo>
                <a:lnTo>
                  <a:pt x="454329" y="855535"/>
                </a:lnTo>
                <a:lnTo>
                  <a:pt x="452158" y="855459"/>
                </a:lnTo>
                <a:lnTo>
                  <a:pt x="447890" y="854075"/>
                </a:lnTo>
                <a:lnTo>
                  <a:pt x="445998" y="852995"/>
                </a:lnTo>
                <a:lnTo>
                  <a:pt x="444817" y="852335"/>
                </a:lnTo>
                <a:lnTo>
                  <a:pt x="443344" y="849566"/>
                </a:lnTo>
                <a:lnTo>
                  <a:pt x="442010" y="849376"/>
                </a:lnTo>
                <a:lnTo>
                  <a:pt x="440004" y="849083"/>
                </a:lnTo>
                <a:lnTo>
                  <a:pt x="436092" y="851471"/>
                </a:lnTo>
                <a:lnTo>
                  <a:pt x="434759" y="852995"/>
                </a:lnTo>
                <a:lnTo>
                  <a:pt x="433260" y="854748"/>
                </a:lnTo>
                <a:lnTo>
                  <a:pt x="431863" y="861694"/>
                </a:lnTo>
                <a:lnTo>
                  <a:pt x="431863" y="1102829"/>
                </a:lnTo>
                <a:lnTo>
                  <a:pt x="425856" y="1100988"/>
                </a:lnTo>
                <a:lnTo>
                  <a:pt x="417436" y="1098613"/>
                </a:lnTo>
                <a:lnTo>
                  <a:pt x="413499" y="1098473"/>
                </a:lnTo>
                <a:lnTo>
                  <a:pt x="401838" y="1099456"/>
                </a:lnTo>
                <a:lnTo>
                  <a:pt x="388014" y="1102159"/>
                </a:lnTo>
                <a:lnTo>
                  <a:pt x="375295" y="1105239"/>
                </a:lnTo>
                <a:lnTo>
                  <a:pt x="371462" y="1106220"/>
                </a:lnTo>
                <a:lnTo>
                  <a:pt x="359847" y="1110140"/>
                </a:lnTo>
                <a:lnTo>
                  <a:pt x="346678" y="1114838"/>
                </a:lnTo>
                <a:lnTo>
                  <a:pt x="339813" y="1116596"/>
                </a:lnTo>
                <a:lnTo>
                  <a:pt x="334327" y="1117473"/>
                </a:lnTo>
                <a:lnTo>
                  <a:pt x="322999" y="1117854"/>
                </a:lnTo>
                <a:lnTo>
                  <a:pt x="317576" y="1116596"/>
                </a:lnTo>
                <a:lnTo>
                  <a:pt x="313131" y="1115568"/>
                </a:lnTo>
                <a:lnTo>
                  <a:pt x="304685" y="1111504"/>
                </a:lnTo>
                <a:lnTo>
                  <a:pt x="301155" y="1108621"/>
                </a:lnTo>
                <a:lnTo>
                  <a:pt x="297916" y="1105979"/>
                </a:lnTo>
                <a:lnTo>
                  <a:pt x="294068" y="1098181"/>
                </a:lnTo>
                <a:lnTo>
                  <a:pt x="291007" y="1095336"/>
                </a:lnTo>
                <a:lnTo>
                  <a:pt x="288988" y="1093470"/>
                </a:lnTo>
                <a:lnTo>
                  <a:pt x="284454" y="1090079"/>
                </a:lnTo>
                <a:lnTo>
                  <a:pt x="281825" y="1089291"/>
                </a:lnTo>
                <a:lnTo>
                  <a:pt x="278180" y="1088212"/>
                </a:lnTo>
                <a:lnTo>
                  <a:pt x="270040" y="1090904"/>
                </a:lnTo>
                <a:lnTo>
                  <a:pt x="266598" y="1089291"/>
                </a:lnTo>
                <a:lnTo>
                  <a:pt x="261899" y="1087094"/>
                </a:lnTo>
                <a:lnTo>
                  <a:pt x="256349" y="1077569"/>
                </a:lnTo>
                <a:lnTo>
                  <a:pt x="253314" y="1073353"/>
                </a:lnTo>
                <a:lnTo>
                  <a:pt x="250825" y="1069886"/>
                </a:lnTo>
                <a:lnTo>
                  <a:pt x="247256" y="1061974"/>
                </a:lnTo>
                <a:lnTo>
                  <a:pt x="244373" y="1058849"/>
                </a:lnTo>
                <a:lnTo>
                  <a:pt x="241884" y="1056157"/>
                </a:lnTo>
                <a:lnTo>
                  <a:pt x="236016" y="1051293"/>
                </a:lnTo>
                <a:lnTo>
                  <a:pt x="232537" y="1050150"/>
                </a:lnTo>
                <a:lnTo>
                  <a:pt x="227825" y="1048613"/>
                </a:lnTo>
                <a:lnTo>
                  <a:pt x="217665" y="1050531"/>
                </a:lnTo>
                <a:lnTo>
                  <a:pt x="212725" y="1050150"/>
                </a:lnTo>
                <a:lnTo>
                  <a:pt x="200486" y="1048770"/>
                </a:lnTo>
                <a:lnTo>
                  <a:pt x="186799" y="1046623"/>
                </a:lnTo>
                <a:lnTo>
                  <a:pt x="181305" y="1045565"/>
                </a:lnTo>
                <a:lnTo>
                  <a:pt x="168946" y="1042563"/>
                </a:lnTo>
                <a:lnTo>
                  <a:pt x="156816" y="1038620"/>
                </a:lnTo>
                <a:lnTo>
                  <a:pt x="145389" y="1032604"/>
                </a:lnTo>
                <a:lnTo>
                  <a:pt x="134903" y="1025040"/>
                </a:lnTo>
                <a:lnTo>
                  <a:pt x="127785" y="1015189"/>
                </a:lnTo>
                <a:lnTo>
                  <a:pt x="121210" y="1002850"/>
                </a:lnTo>
                <a:lnTo>
                  <a:pt x="115492" y="990146"/>
                </a:lnTo>
                <a:lnTo>
                  <a:pt x="111721" y="980566"/>
                </a:lnTo>
                <a:lnTo>
                  <a:pt x="108537" y="969267"/>
                </a:lnTo>
                <a:lnTo>
                  <a:pt x="105605" y="955483"/>
                </a:lnTo>
                <a:lnTo>
                  <a:pt x="103157" y="942526"/>
                </a:lnTo>
                <a:lnTo>
                  <a:pt x="100474" y="926061"/>
                </a:lnTo>
                <a:lnTo>
                  <a:pt x="98440" y="912127"/>
                </a:lnTo>
                <a:lnTo>
                  <a:pt x="96507" y="902766"/>
                </a:lnTo>
                <a:lnTo>
                  <a:pt x="91802" y="891125"/>
                </a:lnTo>
                <a:lnTo>
                  <a:pt x="86643" y="878885"/>
                </a:lnTo>
                <a:lnTo>
                  <a:pt x="86118" y="877163"/>
                </a:lnTo>
                <a:lnTo>
                  <a:pt x="84861" y="872439"/>
                </a:lnTo>
                <a:lnTo>
                  <a:pt x="83693" y="862711"/>
                </a:lnTo>
                <a:lnTo>
                  <a:pt x="83464" y="857834"/>
                </a:lnTo>
                <a:lnTo>
                  <a:pt x="84020" y="845464"/>
                </a:lnTo>
                <a:lnTo>
                  <a:pt x="84817" y="831944"/>
                </a:lnTo>
                <a:lnTo>
                  <a:pt x="84670" y="828357"/>
                </a:lnTo>
                <a:lnTo>
                  <a:pt x="84188" y="823544"/>
                </a:lnTo>
                <a:lnTo>
                  <a:pt x="80518" y="814349"/>
                </a:lnTo>
                <a:lnTo>
                  <a:pt x="80086" y="809510"/>
                </a:lnTo>
                <a:lnTo>
                  <a:pt x="79527" y="803376"/>
                </a:lnTo>
                <a:lnTo>
                  <a:pt x="79057" y="790536"/>
                </a:lnTo>
                <a:lnTo>
                  <a:pt x="81534" y="784872"/>
                </a:lnTo>
                <a:lnTo>
                  <a:pt x="83896" y="779437"/>
                </a:lnTo>
                <a:lnTo>
                  <a:pt x="94424" y="772490"/>
                </a:lnTo>
                <a:lnTo>
                  <a:pt x="97955" y="767702"/>
                </a:lnTo>
                <a:lnTo>
                  <a:pt x="101333" y="763143"/>
                </a:lnTo>
                <a:lnTo>
                  <a:pt x="107391" y="753325"/>
                </a:lnTo>
                <a:lnTo>
                  <a:pt x="109067" y="747915"/>
                </a:lnTo>
                <a:lnTo>
                  <a:pt x="110680" y="742683"/>
                </a:lnTo>
                <a:lnTo>
                  <a:pt x="111404" y="731583"/>
                </a:lnTo>
                <a:lnTo>
                  <a:pt x="110998" y="726160"/>
                </a:lnTo>
                <a:lnTo>
                  <a:pt x="110680" y="721766"/>
                </a:lnTo>
                <a:lnTo>
                  <a:pt x="109143" y="712787"/>
                </a:lnTo>
                <a:lnTo>
                  <a:pt x="106895" y="708990"/>
                </a:lnTo>
                <a:lnTo>
                  <a:pt x="104190" y="704456"/>
                </a:lnTo>
                <a:lnTo>
                  <a:pt x="95923" y="697141"/>
                </a:lnTo>
                <a:lnTo>
                  <a:pt x="91198" y="694766"/>
                </a:lnTo>
                <a:lnTo>
                  <a:pt x="86512" y="692378"/>
                </a:lnTo>
                <a:lnTo>
                  <a:pt x="75298" y="693051"/>
                </a:lnTo>
                <a:lnTo>
                  <a:pt x="70662" y="690638"/>
                </a:lnTo>
                <a:lnTo>
                  <a:pt x="66941" y="688708"/>
                </a:lnTo>
                <a:lnTo>
                  <a:pt x="61861" y="681634"/>
                </a:lnTo>
                <a:lnTo>
                  <a:pt x="58572" y="679056"/>
                </a:lnTo>
                <a:lnTo>
                  <a:pt x="54914" y="676135"/>
                </a:lnTo>
                <a:lnTo>
                  <a:pt x="47117" y="670852"/>
                </a:lnTo>
                <a:lnTo>
                  <a:pt x="42862" y="668896"/>
                </a:lnTo>
                <a:lnTo>
                  <a:pt x="38061" y="666686"/>
                </a:lnTo>
                <a:lnTo>
                  <a:pt x="27647" y="664375"/>
                </a:lnTo>
                <a:lnTo>
                  <a:pt x="22580" y="662851"/>
                </a:lnTo>
                <a:lnTo>
                  <a:pt x="18770" y="661720"/>
                </a:lnTo>
                <a:lnTo>
                  <a:pt x="11074" y="659663"/>
                </a:lnTo>
                <a:lnTo>
                  <a:pt x="7353" y="658266"/>
                </a:lnTo>
                <a:lnTo>
                  <a:pt x="5778" y="657669"/>
                </a:lnTo>
                <a:lnTo>
                  <a:pt x="2628" y="656209"/>
                </a:lnTo>
                <a:lnTo>
                  <a:pt x="0" y="654977"/>
                </a:lnTo>
                <a:lnTo>
                  <a:pt x="2400" y="650684"/>
                </a:lnTo>
                <a:lnTo>
                  <a:pt x="6324" y="643686"/>
                </a:lnTo>
                <a:lnTo>
                  <a:pt x="8750" y="640270"/>
                </a:lnTo>
                <a:lnTo>
                  <a:pt x="12344" y="635152"/>
                </a:lnTo>
                <a:lnTo>
                  <a:pt x="19634" y="624700"/>
                </a:lnTo>
                <a:lnTo>
                  <a:pt x="24688" y="621055"/>
                </a:lnTo>
                <a:lnTo>
                  <a:pt x="36328" y="616193"/>
                </a:lnTo>
                <a:lnTo>
                  <a:pt x="48470" y="611807"/>
                </a:lnTo>
                <a:lnTo>
                  <a:pt x="48793" y="611632"/>
                </a:lnTo>
                <a:lnTo>
                  <a:pt x="53898" y="608761"/>
                </a:lnTo>
                <a:lnTo>
                  <a:pt x="63881" y="602132"/>
                </a:lnTo>
                <a:lnTo>
                  <a:pt x="67462" y="597496"/>
                </a:lnTo>
                <a:lnTo>
                  <a:pt x="69608" y="594702"/>
                </a:lnTo>
                <a:lnTo>
                  <a:pt x="71259" y="587578"/>
                </a:lnTo>
                <a:lnTo>
                  <a:pt x="72885" y="584454"/>
                </a:lnTo>
                <a:lnTo>
                  <a:pt x="74333" y="581698"/>
                </a:lnTo>
                <a:lnTo>
                  <a:pt x="77673" y="576389"/>
                </a:lnTo>
                <a:lnTo>
                  <a:pt x="79590" y="573938"/>
                </a:lnTo>
                <a:lnTo>
                  <a:pt x="82346" y="570433"/>
                </a:lnTo>
                <a:lnTo>
                  <a:pt x="89623" y="564883"/>
                </a:lnTo>
                <a:lnTo>
                  <a:pt x="91922" y="561086"/>
                </a:lnTo>
                <a:lnTo>
                  <a:pt x="94500" y="556793"/>
                </a:lnTo>
                <a:lnTo>
                  <a:pt x="97459" y="547001"/>
                </a:lnTo>
                <a:lnTo>
                  <a:pt x="98259" y="542061"/>
                </a:lnTo>
                <a:lnTo>
                  <a:pt x="98610" y="529818"/>
                </a:lnTo>
                <a:lnTo>
                  <a:pt x="98141" y="516107"/>
                </a:lnTo>
                <a:lnTo>
                  <a:pt x="98259" y="511238"/>
                </a:lnTo>
                <a:lnTo>
                  <a:pt x="99729" y="498716"/>
                </a:lnTo>
                <a:lnTo>
                  <a:pt x="102086" y="485765"/>
                </a:lnTo>
                <a:lnTo>
                  <a:pt x="103619" y="480009"/>
                </a:lnTo>
                <a:lnTo>
                  <a:pt x="106489" y="471144"/>
                </a:lnTo>
                <a:lnTo>
                  <a:pt x="109131" y="467398"/>
                </a:lnTo>
                <a:lnTo>
                  <a:pt x="111874" y="463524"/>
                </a:lnTo>
                <a:lnTo>
                  <a:pt x="120370" y="458520"/>
                </a:lnTo>
                <a:lnTo>
                  <a:pt x="123444" y="454888"/>
                </a:lnTo>
                <a:lnTo>
                  <a:pt x="126784" y="450951"/>
                </a:lnTo>
                <a:lnTo>
                  <a:pt x="132181" y="442023"/>
                </a:lnTo>
                <a:lnTo>
                  <a:pt x="134315" y="437311"/>
                </a:lnTo>
                <a:lnTo>
                  <a:pt x="136537" y="432447"/>
                </a:lnTo>
                <a:lnTo>
                  <a:pt x="139890" y="422135"/>
                </a:lnTo>
                <a:lnTo>
                  <a:pt x="140665" y="416826"/>
                </a:lnTo>
                <a:lnTo>
                  <a:pt x="140792" y="415937"/>
                </a:lnTo>
                <a:lnTo>
                  <a:pt x="140855" y="414870"/>
                </a:lnTo>
                <a:lnTo>
                  <a:pt x="140881" y="413702"/>
                </a:lnTo>
                <a:lnTo>
                  <a:pt x="143357" y="414515"/>
                </a:lnTo>
                <a:lnTo>
                  <a:pt x="146443" y="415429"/>
                </a:lnTo>
                <a:lnTo>
                  <a:pt x="147967" y="415582"/>
                </a:lnTo>
                <a:lnTo>
                  <a:pt x="151244" y="415836"/>
                </a:lnTo>
                <a:lnTo>
                  <a:pt x="157962" y="415201"/>
                </a:lnTo>
                <a:lnTo>
                  <a:pt x="161010" y="413994"/>
                </a:lnTo>
                <a:lnTo>
                  <a:pt x="163652" y="412978"/>
                </a:lnTo>
                <a:lnTo>
                  <a:pt x="168668" y="409752"/>
                </a:lnTo>
                <a:lnTo>
                  <a:pt x="170205" y="407352"/>
                </a:lnTo>
                <a:lnTo>
                  <a:pt x="171958" y="404609"/>
                </a:lnTo>
                <a:lnTo>
                  <a:pt x="170954" y="397281"/>
                </a:lnTo>
                <a:lnTo>
                  <a:pt x="172732" y="394550"/>
                </a:lnTo>
                <a:lnTo>
                  <a:pt x="174904" y="391198"/>
                </a:lnTo>
                <a:lnTo>
                  <a:pt x="182981" y="388200"/>
                </a:lnTo>
                <a:lnTo>
                  <a:pt x="185788" y="385368"/>
                </a:lnTo>
                <a:lnTo>
                  <a:pt x="189915" y="381177"/>
                </a:lnTo>
                <a:lnTo>
                  <a:pt x="196697" y="371309"/>
                </a:lnTo>
                <a:lnTo>
                  <a:pt x="199072" y="365925"/>
                </a:lnTo>
                <a:lnTo>
                  <a:pt x="200621" y="362394"/>
                </a:lnTo>
                <a:lnTo>
                  <a:pt x="201320" y="354571"/>
                </a:lnTo>
                <a:lnTo>
                  <a:pt x="202577" y="350939"/>
                </a:lnTo>
                <a:lnTo>
                  <a:pt x="203987" y="346849"/>
                </a:lnTo>
                <a:lnTo>
                  <a:pt x="207238" y="338696"/>
                </a:lnTo>
                <a:lnTo>
                  <a:pt x="209829" y="335229"/>
                </a:lnTo>
                <a:lnTo>
                  <a:pt x="212331" y="331863"/>
                </a:lnTo>
                <a:lnTo>
                  <a:pt x="219925" y="327520"/>
                </a:lnTo>
                <a:lnTo>
                  <a:pt x="222389" y="324116"/>
                </a:lnTo>
                <a:lnTo>
                  <a:pt x="224853" y="320700"/>
                </a:lnTo>
                <a:lnTo>
                  <a:pt x="226733" y="312191"/>
                </a:lnTo>
                <a:lnTo>
                  <a:pt x="229031" y="308648"/>
                </a:lnTo>
                <a:lnTo>
                  <a:pt x="230619" y="306222"/>
                </a:lnTo>
                <a:lnTo>
                  <a:pt x="233857" y="302717"/>
                </a:lnTo>
                <a:lnTo>
                  <a:pt x="236880" y="299720"/>
                </a:lnTo>
                <a:lnTo>
                  <a:pt x="269735" y="299720"/>
                </a:lnTo>
                <a:lnTo>
                  <a:pt x="282867" y="293509"/>
                </a:lnTo>
                <a:lnTo>
                  <a:pt x="286410" y="290283"/>
                </a:lnTo>
                <a:lnTo>
                  <a:pt x="289915" y="287108"/>
                </a:lnTo>
                <a:lnTo>
                  <a:pt x="293535" y="277698"/>
                </a:lnTo>
                <a:lnTo>
                  <a:pt x="297281" y="274840"/>
                </a:lnTo>
                <a:lnTo>
                  <a:pt x="300901" y="272046"/>
                </a:lnTo>
                <a:lnTo>
                  <a:pt x="309943" y="269341"/>
                </a:lnTo>
                <a:lnTo>
                  <a:pt x="314439" y="268554"/>
                </a:lnTo>
                <a:lnTo>
                  <a:pt x="319138" y="267728"/>
                </a:lnTo>
                <a:lnTo>
                  <a:pt x="328968" y="269938"/>
                </a:lnTo>
                <a:lnTo>
                  <a:pt x="333527" y="268554"/>
                </a:lnTo>
                <a:lnTo>
                  <a:pt x="338683" y="266966"/>
                </a:lnTo>
                <a:lnTo>
                  <a:pt x="346608" y="258940"/>
                </a:lnTo>
                <a:lnTo>
                  <a:pt x="351409" y="256463"/>
                </a:lnTo>
                <a:lnTo>
                  <a:pt x="363139" y="252133"/>
                </a:lnTo>
                <a:lnTo>
                  <a:pt x="375857" y="247709"/>
                </a:lnTo>
                <a:lnTo>
                  <a:pt x="378218" y="246570"/>
                </a:lnTo>
                <a:lnTo>
                  <a:pt x="382955" y="243967"/>
                </a:lnTo>
                <a:lnTo>
                  <a:pt x="392976" y="238353"/>
                </a:lnTo>
                <a:lnTo>
                  <a:pt x="395376" y="233514"/>
                </a:lnTo>
                <a:lnTo>
                  <a:pt x="396748" y="230759"/>
                </a:lnTo>
                <a:lnTo>
                  <a:pt x="396862" y="223888"/>
                </a:lnTo>
                <a:lnTo>
                  <a:pt x="395376" y="221195"/>
                </a:lnTo>
                <a:lnTo>
                  <a:pt x="393966" y="218630"/>
                </a:lnTo>
                <a:lnTo>
                  <a:pt x="387464" y="217068"/>
                </a:lnTo>
                <a:lnTo>
                  <a:pt x="385470" y="214909"/>
                </a:lnTo>
                <a:lnTo>
                  <a:pt x="383108" y="212356"/>
                </a:lnTo>
                <a:lnTo>
                  <a:pt x="378701" y="206082"/>
                </a:lnTo>
                <a:lnTo>
                  <a:pt x="378955" y="202590"/>
                </a:lnTo>
                <a:lnTo>
                  <a:pt x="379120" y="200342"/>
                </a:lnTo>
                <a:lnTo>
                  <a:pt x="383679" y="197510"/>
                </a:lnTo>
                <a:lnTo>
                  <a:pt x="384263" y="195338"/>
                </a:lnTo>
                <a:lnTo>
                  <a:pt x="385013" y="192595"/>
                </a:lnTo>
                <a:lnTo>
                  <a:pt x="384619" y="186372"/>
                </a:lnTo>
                <a:lnTo>
                  <a:pt x="383057" y="183984"/>
                </a:lnTo>
                <a:lnTo>
                  <a:pt x="381647" y="181825"/>
                </a:lnTo>
                <a:lnTo>
                  <a:pt x="375932" y="180733"/>
                </a:lnTo>
                <a:lnTo>
                  <a:pt x="374116" y="178917"/>
                </a:lnTo>
                <a:lnTo>
                  <a:pt x="372211" y="176999"/>
                </a:lnTo>
                <a:lnTo>
                  <a:pt x="368871" y="172186"/>
                </a:lnTo>
                <a:lnTo>
                  <a:pt x="368808" y="169481"/>
                </a:lnTo>
                <a:lnTo>
                  <a:pt x="368744" y="167055"/>
                </a:lnTo>
                <a:lnTo>
                  <a:pt x="371602" y="162661"/>
                </a:lnTo>
                <a:lnTo>
                  <a:pt x="373151" y="160794"/>
                </a:lnTo>
                <a:lnTo>
                  <a:pt x="375234" y="158267"/>
                </a:lnTo>
                <a:lnTo>
                  <a:pt x="381139" y="155054"/>
                </a:lnTo>
                <a:lnTo>
                  <a:pt x="383540" y="152819"/>
                </a:lnTo>
                <a:lnTo>
                  <a:pt x="386727" y="149847"/>
                </a:lnTo>
                <a:lnTo>
                  <a:pt x="392137" y="142938"/>
                </a:lnTo>
                <a:lnTo>
                  <a:pt x="395135" y="139763"/>
                </a:lnTo>
                <a:lnTo>
                  <a:pt x="397306" y="137464"/>
                </a:lnTo>
                <a:lnTo>
                  <a:pt x="401116" y="131940"/>
                </a:lnTo>
                <a:lnTo>
                  <a:pt x="404075" y="130835"/>
                </a:lnTo>
                <a:lnTo>
                  <a:pt x="406628" y="129870"/>
                </a:lnTo>
                <a:lnTo>
                  <a:pt x="412292" y="130949"/>
                </a:lnTo>
                <a:lnTo>
                  <a:pt x="414947" y="131559"/>
                </a:lnTo>
                <a:lnTo>
                  <a:pt x="419392" y="132562"/>
                </a:lnTo>
                <a:lnTo>
                  <a:pt x="427964" y="135978"/>
                </a:lnTo>
                <a:lnTo>
                  <a:pt x="431863" y="138315"/>
                </a:lnTo>
                <a:lnTo>
                  <a:pt x="435127" y="140284"/>
                </a:lnTo>
                <a:lnTo>
                  <a:pt x="441528" y="144932"/>
                </a:lnTo>
                <a:lnTo>
                  <a:pt x="443458" y="148234"/>
                </a:lnTo>
                <a:lnTo>
                  <a:pt x="446087" y="152679"/>
                </a:lnTo>
                <a:lnTo>
                  <a:pt x="446201" y="163525"/>
                </a:lnTo>
                <a:lnTo>
                  <a:pt x="447573" y="168529"/>
                </a:lnTo>
                <a:lnTo>
                  <a:pt x="451079" y="180583"/>
                </a:lnTo>
                <a:lnTo>
                  <a:pt x="455751" y="193206"/>
                </a:lnTo>
                <a:lnTo>
                  <a:pt x="456984" y="195580"/>
                </a:lnTo>
                <a:lnTo>
                  <a:pt x="459295" y="199542"/>
                </a:lnTo>
                <a:lnTo>
                  <a:pt x="464908" y="207441"/>
                </a:lnTo>
                <a:lnTo>
                  <a:pt x="469061" y="209346"/>
                </a:lnTo>
                <a:lnTo>
                  <a:pt x="473735" y="211493"/>
                </a:lnTo>
                <a:lnTo>
                  <a:pt x="484720" y="211175"/>
                </a:lnTo>
                <a:lnTo>
                  <a:pt x="489610" y="209588"/>
                </a:lnTo>
                <a:lnTo>
                  <a:pt x="493547" y="208318"/>
                </a:lnTo>
                <a:lnTo>
                  <a:pt x="498957" y="200990"/>
                </a:lnTo>
                <a:lnTo>
                  <a:pt x="502894" y="199682"/>
                </a:lnTo>
                <a:lnTo>
                  <a:pt x="506679" y="198437"/>
                </a:lnTo>
                <a:lnTo>
                  <a:pt x="514908" y="199021"/>
                </a:lnTo>
                <a:lnTo>
                  <a:pt x="518833" y="199682"/>
                </a:lnTo>
                <a:lnTo>
                  <a:pt x="530800" y="203547"/>
                </a:lnTo>
                <a:lnTo>
                  <a:pt x="543071" y="208275"/>
                </a:lnTo>
                <a:lnTo>
                  <a:pt x="544207" y="208635"/>
                </a:lnTo>
                <a:lnTo>
                  <a:pt x="556332" y="211290"/>
                </a:lnTo>
                <a:lnTo>
                  <a:pt x="569785" y="214369"/>
                </a:lnTo>
                <a:lnTo>
                  <a:pt x="574408" y="216128"/>
                </a:lnTo>
                <a:lnTo>
                  <a:pt x="586058" y="224566"/>
                </a:lnTo>
                <a:lnTo>
                  <a:pt x="597593" y="234678"/>
                </a:lnTo>
                <a:lnTo>
                  <a:pt x="600506" y="237375"/>
                </a:lnTo>
                <a:lnTo>
                  <a:pt x="629932" y="59143"/>
                </a:lnTo>
                <a:lnTo>
                  <a:pt x="630275" y="59461"/>
                </a:lnTo>
                <a:lnTo>
                  <a:pt x="630555" y="59778"/>
                </a:lnTo>
                <a:lnTo>
                  <a:pt x="630707" y="60032"/>
                </a:lnTo>
                <a:lnTo>
                  <a:pt x="632015" y="62293"/>
                </a:lnTo>
                <a:lnTo>
                  <a:pt x="630478" y="68008"/>
                </a:lnTo>
                <a:lnTo>
                  <a:pt x="631418" y="70421"/>
                </a:lnTo>
                <a:lnTo>
                  <a:pt x="632485" y="73164"/>
                </a:lnTo>
                <a:lnTo>
                  <a:pt x="636816" y="77431"/>
                </a:lnTo>
                <a:lnTo>
                  <a:pt x="638797" y="79603"/>
                </a:lnTo>
                <a:lnTo>
                  <a:pt x="642886" y="84112"/>
                </a:lnTo>
                <a:lnTo>
                  <a:pt x="652589" y="91719"/>
                </a:lnTo>
                <a:lnTo>
                  <a:pt x="656196" y="96647"/>
                </a:lnTo>
                <a:lnTo>
                  <a:pt x="662816" y="107277"/>
                </a:lnTo>
                <a:lnTo>
                  <a:pt x="668579" y="119709"/>
                </a:lnTo>
                <a:lnTo>
                  <a:pt x="669607" y="123456"/>
                </a:lnTo>
                <a:lnTo>
                  <a:pt x="670458" y="128041"/>
                </a:lnTo>
                <a:lnTo>
                  <a:pt x="666407" y="137502"/>
                </a:lnTo>
                <a:lnTo>
                  <a:pt x="667804" y="141935"/>
                </a:lnTo>
                <a:lnTo>
                  <a:pt x="669340" y="146913"/>
                </a:lnTo>
                <a:lnTo>
                  <a:pt x="677570" y="154152"/>
                </a:lnTo>
                <a:lnTo>
                  <a:pt x="681189" y="157886"/>
                </a:lnTo>
                <a:lnTo>
                  <a:pt x="684999" y="161798"/>
                </a:lnTo>
                <a:lnTo>
                  <a:pt x="693508" y="168681"/>
                </a:lnTo>
                <a:lnTo>
                  <a:pt x="697509" y="172377"/>
                </a:lnTo>
                <a:lnTo>
                  <a:pt x="707143" y="180629"/>
                </a:lnTo>
                <a:lnTo>
                  <a:pt x="716454" y="190045"/>
                </a:lnTo>
                <a:lnTo>
                  <a:pt x="717448" y="191592"/>
                </a:lnTo>
                <a:lnTo>
                  <a:pt x="719556" y="195402"/>
                </a:lnTo>
                <a:lnTo>
                  <a:pt x="718693" y="204965"/>
                </a:lnTo>
                <a:lnTo>
                  <a:pt x="721067" y="208635"/>
                </a:lnTo>
                <a:lnTo>
                  <a:pt x="722464" y="210820"/>
                </a:lnTo>
                <a:lnTo>
                  <a:pt x="726808" y="214985"/>
                </a:lnTo>
                <a:lnTo>
                  <a:pt x="729386" y="214782"/>
                </a:lnTo>
                <a:lnTo>
                  <a:pt x="731062" y="214668"/>
                </a:lnTo>
                <a:lnTo>
                  <a:pt x="732510" y="210578"/>
                </a:lnTo>
                <a:lnTo>
                  <a:pt x="734098" y="210070"/>
                </a:lnTo>
                <a:lnTo>
                  <a:pt x="736930" y="209207"/>
                </a:lnTo>
                <a:lnTo>
                  <a:pt x="742835" y="212877"/>
                </a:lnTo>
                <a:lnTo>
                  <a:pt x="745705" y="212255"/>
                </a:lnTo>
                <a:lnTo>
                  <a:pt x="748957" y="211543"/>
                </a:lnTo>
                <a:lnTo>
                  <a:pt x="753427" y="205638"/>
                </a:lnTo>
                <a:lnTo>
                  <a:pt x="756602" y="204647"/>
                </a:lnTo>
                <a:lnTo>
                  <a:pt x="760463" y="203415"/>
                </a:lnTo>
                <a:lnTo>
                  <a:pt x="768883" y="205333"/>
                </a:lnTo>
                <a:lnTo>
                  <a:pt x="772896" y="204647"/>
                </a:lnTo>
                <a:lnTo>
                  <a:pt x="777722" y="203809"/>
                </a:lnTo>
                <a:lnTo>
                  <a:pt x="786765" y="199771"/>
                </a:lnTo>
                <a:lnTo>
                  <a:pt x="791375" y="198120"/>
                </a:lnTo>
                <a:lnTo>
                  <a:pt x="794626" y="196951"/>
                </a:lnTo>
                <a:lnTo>
                  <a:pt x="800900" y="193497"/>
                </a:lnTo>
                <a:lnTo>
                  <a:pt x="804354" y="193408"/>
                </a:lnTo>
                <a:lnTo>
                  <a:pt x="808443" y="193294"/>
                </a:lnTo>
                <a:lnTo>
                  <a:pt x="815924" y="197739"/>
                </a:lnTo>
                <a:lnTo>
                  <a:pt x="820000" y="198120"/>
                </a:lnTo>
                <a:lnTo>
                  <a:pt x="824268" y="198513"/>
                </a:lnTo>
                <a:lnTo>
                  <a:pt x="832840" y="197116"/>
                </a:lnTo>
                <a:lnTo>
                  <a:pt x="837031" y="196303"/>
                </a:lnTo>
                <a:lnTo>
                  <a:pt x="849202" y="193630"/>
                </a:lnTo>
                <a:lnTo>
                  <a:pt x="862365" y="189723"/>
                </a:lnTo>
                <a:lnTo>
                  <a:pt x="866381" y="187972"/>
                </a:lnTo>
                <a:lnTo>
                  <a:pt x="876028" y="180240"/>
                </a:lnTo>
                <a:lnTo>
                  <a:pt x="886321" y="170972"/>
                </a:lnTo>
                <a:lnTo>
                  <a:pt x="890320" y="168402"/>
                </a:lnTo>
                <a:lnTo>
                  <a:pt x="901796" y="164506"/>
                </a:lnTo>
                <a:lnTo>
                  <a:pt x="915644" y="161764"/>
                </a:lnTo>
                <a:lnTo>
                  <a:pt x="924737" y="161150"/>
                </a:lnTo>
                <a:lnTo>
                  <a:pt x="931049" y="161378"/>
                </a:lnTo>
                <a:lnTo>
                  <a:pt x="943508" y="164973"/>
                </a:lnTo>
                <a:lnTo>
                  <a:pt x="949020" y="168033"/>
                </a:lnTo>
                <a:lnTo>
                  <a:pt x="952449" y="169938"/>
                </a:lnTo>
                <a:lnTo>
                  <a:pt x="956970" y="177139"/>
                </a:lnTo>
                <a:lnTo>
                  <a:pt x="960615" y="178549"/>
                </a:lnTo>
                <a:lnTo>
                  <a:pt x="962901" y="179425"/>
                </a:lnTo>
                <a:lnTo>
                  <a:pt x="967981" y="178828"/>
                </a:lnTo>
                <a:lnTo>
                  <a:pt x="970407" y="178549"/>
                </a:lnTo>
                <a:lnTo>
                  <a:pt x="976134" y="177914"/>
                </a:lnTo>
                <a:lnTo>
                  <a:pt x="987806" y="176212"/>
                </a:lnTo>
                <a:lnTo>
                  <a:pt x="992873" y="173469"/>
                </a:lnTo>
                <a:lnTo>
                  <a:pt x="1002513" y="165359"/>
                </a:lnTo>
                <a:lnTo>
                  <a:pt x="1011325" y="155768"/>
                </a:lnTo>
                <a:lnTo>
                  <a:pt x="1019237" y="145771"/>
                </a:lnTo>
                <a:lnTo>
                  <a:pt x="1027700" y="134537"/>
                </a:lnTo>
                <a:lnTo>
                  <a:pt x="1033462" y="128168"/>
                </a:lnTo>
                <a:lnTo>
                  <a:pt x="1043665" y="120659"/>
                </a:lnTo>
                <a:lnTo>
                  <a:pt x="1054972" y="114288"/>
                </a:lnTo>
                <a:lnTo>
                  <a:pt x="1067761" y="111149"/>
                </a:lnTo>
                <a:lnTo>
                  <a:pt x="1080887" y="108755"/>
                </a:lnTo>
                <a:lnTo>
                  <a:pt x="1082738" y="108242"/>
                </a:lnTo>
                <a:lnTo>
                  <a:pt x="1087640" y="106705"/>
                </a:lnTo>
                <a:lnTo>
                  <a:pt x="1097102" y="102704"/>
                </a:lnTo>
                <a:lnTo>
                  <a:pt x="1101610" y="100266"/>
                </a:lnTo>
                <a:lnTo>
                  <a:pt x="1111769" y="93629"/>
                </a:lnTo>
                <a:lnTo>
                  <a:pt x="1123210" y="85453"/>
                </a:lnTo>
                <a:lnTo>
                  <a:pt x="1130592" y="80695"/>
                </a:lnTo>
                <a:lnTo>
                  <a:pt x="1141793" y="75474"/>
                </a:lnTo>
                <a:lnTo>
                  <a:pt x="1154468" y="70065"/>
                </a:lnTo>
                <a:lnTo>
                  <a:pt x="1158849" y="68008"/>
                </a:lnTo>
                <a:lnTo>
                  <a:pt x="1169422" y="62038"/>
                </a:lnTo>
                <a:lnTo>
                  <a:pt x="1181513" y="54885"/>
                </a:lnTo>
                <a:lnTo>
                  <a:pt x="1189304" y="50609"/>
                </a:lnTo>
                <a:lnTo>
                  <a:pt x="1199830" y="45835"/>
                </a:lnTo>
                <a:lnTo>
                  <a:pt x="1212700" y="40469"/>
                </a:lnTo>
                <a:lnTo>
                  <a:pt x="1225460" y="35255"/>
                </a:lnTo>
                <a:lnTo>
                  <a:pt x="1234592" y="31407"/>
                </a:lnTo>
                <a:lnTo>
                  <a:pt x="1245112" y="26966"/>
                </a:lnTo>
                <a:lnTo>
                  <a:pt x="1257837" y="21634"/>
                </a:lnTo>
                <a:lnTo>
                  <a:pt x="1270718" y="15947"/>
                </a:lnTo>
                <a:lnTo>
                  <a:pt x="1281703" y="10440"/>
                </a:lnTo>
                <a:lnTo>
                  <a:pt x="1284262" y="8940"/>
                </a:lnTo>
                <a:lnTo>
                  <a:pt x="1287729" y="6794"/>
                </a:lnTo>
                <a:lnTo>
                  <a:pt x="1292440" y="3606"/>
                </a:lnTo>
                <a:lnTo>
                  <a:pt x="12973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5725287" y="3216526"/>
            <a:ext cx="884526" cy="762173"/>
          </a:xfrm>
          <a:custGeom>
            <a:avLst/>
            <a:gdLst/>
            <a:ahLst/>
            <a:cxnLst/>
            <a:rect l="l" t="t" r="r" b="b"/>
            <a:pathLst>
              <a:path w="1297304" h="1117853">
                <a:moveTo>
                  <a:pt x="84020" y="845464"/>
                </a:moveTo>
                <a:lnTo>
                  <a:pt x="83464" y="857834"/>
                </a:lnTo>
                <a:lnTo>
                  <a:pt x="83693" y="862711"/>
                </a:lnTo>
                <a:lnTo>
                  <a:pt x="84861" y="872439"/>
                </a:lnTo>
                <a:lnTo>
                  <a:pt x="86118" y="877163"/>
                </a:lnTo>
                <a:lnTo>
                  <a:pt x="86643" y="878885"/>
                </a:lnTo>
                <a:lnTo>
                  <a:pt x="91802" y="891125"/>
                </a:lnTo>
                <a:lnTo>
                  <a:pt x="96507" y="902766"/>
                </a:lnTo>
                <a:lnTo>
                  <a:pt x="98440" y="912127"/>
                </a:lnTo>
                <a:lnTo>
                  <a:pt x="100474" y="926061"/>
                </a:lnTo>
                <a:lnTo>
                  <a:pt x="102311" y="938034"/>
                </a:lnTo>
                <a:lnTo>
                  <a:pt x="103157" y="942526"/>
                </a:lnTo>
                <a:lnTo>
                  <a:pt x="105605" y="955483"/>
                </a:lnTo>
                <a:lnTo>
                  <a:pt x="108537" y="969267"/>
                </a:lnTo>
                <a:lnTo>
                  <a:pt x="111721" y="980566"/>
                </a:lnTo>
                <a:lnTo>
                  <a:pt x="115492" y="990146"/>
                </a:lnTo>
                <a:lnTo>
                  <a:pt x="121210" y="1002850"/>
                </a:lnTo>
                <a:lnTo>
                  <a:pt x="127785" y="1015189"/>
                </a:lnTo>
                <a:lnTo>
                  <a:pt x="134442" y="1024559"/>
                </a:lnTo>
                <a:lnTo>
                  <a:pt x="145389" y="1032604"/>
                </a:lnTo>
                <a:lnTo>
                  <a:pt x="156667" y="1038555"/>
                </a:lnTo>
                <a:lnTo>
                  <a:pt x="168946" y="1042563"/>
                </a:lnTo>
                <a:lnTo>
                  <a:pt x="181305" y="1045565"/>
                </a:lnTo>
                <a:lnTo>
                  <a:pt x="186799" y="1046623"/>
                </a:lnTo>
                <a:lnTo>
                  <a:pt x="200486" y="1048770"/>
                </a:lnTo>
                <a:lnTo>
                  <a:pt x="212725" y="1050150"/>
                </a:lnTo>
                <a:lnTo>
                  <a:pt x="217665" y="1050531"/>
                </a:lnTo>
                <a:lnTo>
                  <a:pt x="227825" y="1048613"/>
                </a:lnTo>
                <a:lnTo>
                  <a:pt x="232537" y="1050150"/>
                </a:lnTo>
                <a:lnTo>
                  <a:pt x="236016" y="1051293"/>
                </a:lnTo>
                <a:lnTo>
                  <a:pt x="241884" y="1056157"/>
                </a:lnTo>
                <a:lnTo>
                  <a:pt x="244373" y="1058849"/>
                </a:lnTo>
                <a:lnTo>
                  <a:pt x="247256" y="1061974"/>
                </a:lnTo>
                <a:lnTo>
                  <a:pt x="250825" y="1069886"/>
                </a:lnTo>
                <a:lnTo>
                  <a:pt x="253314" y="1073353"/>
                </a:lnTo>
                <a:lnTo>
                  <a:pt x="256349" y="1077569"/>
                </a:lnTo>
                <a:lnTo>
                  <a:pt x="261899" y="1087094"/>
                </a:lnTo>
                <a:lnTo>
                  <a:pt x="266598" y="1089291"/>
                </a:lnTo>
                <a:lnTo>
                  <a:pt x="270040" y="1090904"/>
                </a:lnTo>
                <a:lnTo>
                  <a:pt x="278180" y="1088212"/>
                </a:lnTo>
                <a:lnTo>
                  <a:pt x="281825" y="1089291"/>
                </a:lnTo>
                <a:lnTo>
                  <a:pt x="284454" y="1090079"/>
                </a:lnTo>
                <a:lnTo>
                  <a:pt x="288988" y="1093470"/>
                </a:lnTo>
                <a:lnTo>
                  <a:pt x="291007" y="1095336"/>
                </a:lnTo>
                <a:lnTo>
                  <a:pt x="294068" y="1098181"/>
                </a:lnTo>
                <a:lnTo>
                  <a:pt x="297916" y="1105979"/>
                </a:lnTo>
                <a:lnTo>
                  <a:pt x="301155" y="1108621"/>
                </a:lnTo>
                <a:lnTo>
                  <a:pt x="304685" y="1111504"/>
                </a:lnTo>
                <a:lnTo>
                  <a:pt x="313131" y="1115568"/>
                </a:lnTo>
                <a:lnTo>
                  <a:pt x="317576" y="1116596"/>
                </a:lnTo>
                <a:lnTo>
                  <a:pt x="322999" y="1117854"/>
                </a:lnTo>
                <a:lnTo>
                  <a:pt x="334327" y="1117473"/>
                </a:lnTo>
                <a:lnTo>
                  <a:pt x="339813" y="1116596"/>
                </a:lnTo>
                <a:lnTo>
                  <a:pt x="346678" y="1114838"/>
                </a:lnTo>
                <a:lnTo>
                  <a:pt x="359847" y="1110140"/>
                </a:lnTo>
                <a:lnTo>
                  <a:pt x="371462" y="1106220"/>
                </a:lnTo>
                <a:lnTo>
                  <a:pt x="375295" y="1105239"/>
                </a:lnTo>
                <a:lnTo>
                  <a:pt x="388014" y="1102159"/>
                </a:lnTo>
                <a:lnTo>
                  <a:pt x="401838" y="1099456"/>
                </a:lnTo>
                <a:lnTo>
                  <a:pt x="413499" y="1098473"/>
                </a:lnTo>
                <a:lnTo>
                  <a:pt x="417436" y="1098613"/>
                </a:lnTo>
                <a:lnTo>
                  <a:pt x="425856" y="1100988"/>
                </a:lnTo>
                <a:lnTo>
                  <a:pt x="431863" y="1102829"/>
                </a:lnTo>
                <a:lnTo>
                  <a:pt x="431863" y="861694"/>
                </a:lnTo>
                <a:lnTo>
                  <a:pt x="433260" y="854748"/>
                </a:lnTo>
                <a:lnTo>
                  <a:pt x="436092" y="851471"/>
                </a:lnTo>
                <a:lnTo>
                  <a:pt x="440004" y="849083"/>
                </a:lnTo>
                <a:lnTo>
                  <a:pt x="443344" y="849566"/>
                </a:lnTo>
                <a:lnTo>
                  <a:pt x="444817" y="852335"/>
                </a:lnTo>
                <a:lnTo>
                  <a:pt x="447890" y="854075"/>
                </a:lnTo>
                <a:lnTo>
                  <a:pt x="452158" y="855459"/>
                </a:lnTo>
                <a:lnTo>
                  <a:pt x="454329" y="855535"/>
                </a:lnTo>
                <a:lnTo>
                  <a:pt x="458038" y="855675"/>
                </a:lnTo>
                <a:lnTo>
                  <a:pt x="465188" y="851522"/>
                </a:lnTo>
                <a:lnTo>
                  <a:pt x="468833" y="852258"/>
                </a:lnTo>
                <a:lnTo>
                  <a:pt x="470801" y="852690"/>
                </a:lnTo>
                <a:lnTo>
                  <a:pt x="473430" y="856386"/>
                </a:lnTo>
                <a:lnTo>
                  <a:pt x="475348" y="856983"/>
                </a:lnTo>
                <a:lnTo>
                  <a:pt x="478536" y="858024"/>
                </a:lnTo>
                <a:lnTo>
                  <a:pt x="485419" y="856691"/>
                </a:lnTo>
                <a:lnTo>
                  <a:pt x="488759" y="856983"/>
                </a:lnTo>
                <a:lnTo>
                  <a:pt x="492696" y="857351"/>
                </a:lnTo>
                <a:lnTo>
                  <a:pt x="500634" y="858494"/>
                </a:lnTo>
                <a:lnTo>
                  <a:pt x="504342" y="859891"/>
                </a:lnTo>
                <a:lnTo>
                  <a:pt x="507492" y="861072"/>
                </a:lnTo>
                <a:lnTo>
                  <a:pt x="512610" y="866279"/>
                </a:lnTo>
                <a:lnTo>
                  <a:pt x="515937" y="866775"/>
                </a:lnTo>
                <a:lnTo>
                  <a:pt x="518896" y="867206"/>
                </a:lnTo>
                <a:lnTo>
                  <a:pt x="524725" y="864895"/>
                </a:lnTo>
                <a:lnTo>
                  <a:pt x="527532" y="863866"/>
                </a:lnTo>
                <a:lnTo>
                  <a:pt x="529323" y="863231"/>
                </a:lnTo>
                <a:lnTo>
                  <a:pt x="532523" y="860653"/>
                </a:lnTo>
                <a:lnTo>
                  <a:pt x="536498" y="860577"/>
                </a:lnTo>
                <a:lnTo>
                  <a:pt x="540004" y="863460"/>
                </a:lnTo>
                <a:lnTo>
                  <a:pt x="542036" y="863866"/>
                </a:lnTo>
                <a:lnTo>
                  <a:pt x="545592" y="864590"/>
                </a:lnTo>
                <a:lnTo>
                  <a:pt x="553491" y="865860"/>
                </a:lnTo>
                <a:lnTo>
                  <a:pt x="556526" y="863866"/>
                </a:lnTo>
                <a:lnTo>
                  <a:pt x="558609" y="862520"/>
                </a:lnTo>
                <a:lnTo>
                  <a:pt x="558977" y="856741"/>
                </a:lnTo>
                <a:lnTo>
                  <a:pt x="562419" y="852449"/>
                </a:lnTo>
                <a:lnTo>
                  <a:pt x="567410" y="848525"/>
                </a:lnTo>
                <a:lnTo>
                  <a:pt x="570306" y="847559"/>
                </a:lnTo>
                <a:lnTo>
                  <a:pt x="575208" y="845947"/>
                </a:lnTo>
                <a:lnTo>
                  <a:pt x="585800" y="847559"/>
                </a:lnTo>
                <a:lnTo>
                  <a:pt x="604012" y="847559"/>
                </a:lnTo>
                <a:lnTo>
                  <a:pt x="608469" y="848258"/>
                </a:lnTo>
                <a:lnTo>
                  <a:pt x="610527" y="847559"/>
                </a:lnTo>
                <a:lnTo>
                  <a:pt x="613778" y="846467"/>
                </a:lnTo>
                <a:lnTo>
                  <a:pt x="618159" y="840320"/>
                </a:lnTo>
                <a:lnTo>
                  <a:pt x="621398" y="839241"/>
                </a:lnTo>
                <a:lnTo>
                  <a:pt x="624573" y="838161"/>
                </a:lnTo>
                <a:lnTo>
                  <a:pt x="631698" y="840460"/>
                </a:lnTo>
                <a:lnTo>
                  <a:pt x="634809" y="839241"/>
                </a:lnTo>
                <a:lnTo>
                  <a:pt x="637019" y="838352"/>
                </a:lnTo>
                <a:lnTo>
                  <a:pt x="639749" y="834085"/>
                </a:lnTo>
                <a:lnTo>
                  <a:pt x="641692" y="832700"/>
                </a:lnTo>
                <a:lnTo>
                  <a:pt x="645350" y="830148"/>
                </a:lnTo>
                <a:lnTo>
                  <a:pt x="655294" y="828522"/>
                </a:lnTo>
                <a:lnTo>
                  <a:pt x="657644" y="824725"/>
                </a:lnTo>
                <a:lnTo>
                  <a:pt x="659485" y="821728"/>
                </a:lnTo>
                <a:lnTo>
                  <a:pt x="656640" y="813993"/>
                </a:lnTo>
                <a:lnTo>
                  <a:pt x="657644" y="810590"/>
                </a:lnTo>
                <a:lnTo>
                  <a:pt x="659155" y="805510"/>
                </a:lnTo>
                <a:lnTo>
                  <a:pt x="665264" y="796340"/>
                </a:lnTo>
                <a:lnTo>
                  <a:pt x="669239" y="792835"/>
                </a:lnTo>
                <a:lnTo>
                  <a:pt x="672630" y="789838"/>
                </a:lnTo>
                <a:lnTo>
                  <a:pt x="681736" y="787311"/>
                </a:lnTo>
                <a:lnTo>
                  <a:pt x="685546" y="784872"/>
                </a:lnTo>
                <a:lnTo>
                  <a:pt x="689229" y="782497"/>
                </a:lnTo>
                <a:lnTo>
                  <a:pt x="695058" y="775474"/>
                </a:lnTo>
                <a:lnTo>
                  <a:pt x="699084" y="773760"/>
                </a:lnTo>
                <a:lnTo>
                  <a:pt x="702322" y="772363"/>
                </a:lnTo>
                <a:lnTo>
                  <a:pt x="710006" y="770343"/>
                </a:lnTo>
                <a:lnTo>
                  <a:pt x="713092" y="772058"/>
                </a:lnTo>
                <a:lnTo>
                  <a:pt x="715594" y="773442"/>
                </a:lnTo>
                <a:lnTo>
                  <a:pt x="716165" y="780186"/>
                </a:lnTo>
                <a:lnTo>
                  <a:pt x="719315" y="784250"/>
                </a:lnTo>
                <a:lnTo>
                  <a:pt x="722731" y="787666"/>
                </a:lnTo>
                <a:lnTo>
                  <a:pt x="724916" y="788250"/>
                </a:lnTo>
                <a:lnTo>
                  <a:pt x="728091" y="789063"/>
                </a:lnTo>
                <a:lnTo>
                  <a:pt x="735190" y="787895"/>
                </a:lnTo>
                <a:lnTo>
                  <a:pt x="737743" y="785825"/>
                </a:lnTo>
                <a:lnTo>
                  <a:pt x="740371" y="783691"/>
                </a:lnTo>
                <a:lnTo>
                  <a:pt x="741514" y="776312"/>
                </a:lnTo>
                <a:lnTo>
                  <a:pt x="743051" y="773264"/>
                </a:lnTo>
                <a:lnTo>
                  <a:pt x="744232" y="770902"/>
                </a:lnTo>
                <a:lnTo>
                  <a:pt x="746163" y="765556"/>
                </a:lnTo>
                <a:lnTo>
                  <a:pt x="750697" y="762533"/>
                </a:lnTo>
                <a:lnTo>
                  <a:pt x="756704" y="762812"/>
                </a:lnTo>
                <a:lnTo>
                  <a:pt x="759472" y="762647"/>
                </a:lnTo>
                <a:lnTo>
                  <a:pt x="764006" y="762342"/>
                </a:lnTo>
                <a:lnTo>
                  <a:pt x="773099" y="762990"/>
                </a:lnTo>
                <a:lnTo>
                  <a:pt x="777608" y="762647"/>
                </a:lnTo>
                <a:lnTo>
                  <a:pt x="781037" y="762368"/>
                </a:lnTo>
                <a:lnTo>
                  <a:pt x="787933" y="761657"/>
                </a:lnTo>
                <a:lnTo>
                  <a:pt x="791133" y="760463"/>
                </a:lnTo>
                <a:lnTo>
                  <a:pt x="793927" y="759421"/>
                </a:lnTo>
                <a:lnTo>
                  <a:pt x="799376" y="756462"/>
                </a:lnTo>
                <a:lnTo>
                  <a:pt x="802792" y="752386"/>
                </a:lnTo>
                <a:lnTo>
                  <a:pt x="803376" y="747445"/>
                </a:lnTo>
                <a:lnTo>
                  <a:pt x="805967" y="743521"/>
                </a:lnTo>
                <a:lnTo>
                  <a:pt x="809282" y="739952"/>
                </a:lnTo>
                <a:lnTo>
                  <a:pt x="811415" y="738962"/>
                </a:lnTo>
                <a:lnTo>
                  <a:pt x="814285" y="737641"/>
                </a:lnTo>
                <a:lnTo>
                  <a:pt x="820839" y="737920"/>
                </a:lnTo>
                <a:lnTo>
                  <a:pt x="823988" y="737768"/>
                </a:lnTo>
                <a:lnTo>
                  <a:pt x="827125" y="737603"/>
                </a:lnTo>
                <a:lnTo>
                  <a:pt x="833564" y="738733"/>
                </a:lnTo>
                <a:lnTo>
                  <a:pt x="836536" y="737768"/>
                </a:lnTo>
                <a:lnTo>
                  <a:pt x="839279" y="736866"/>
                </a:lnTo>
                <a:lnTo>
                  <a:pt x="843711" y="732980"/>
                </a:lnTo>
                <a:lnTo>
                  <a:pt x="847737" y="729018"/>
                </a:lnTo>
                <a:lnTo>
                  <a:pt x="850430" y="723938"/>
                </a:lnTo>
                <a:lnTo>
                  <a:pt x="854862" y="719886"/>
                </a:lnTo>
                <a:lnTo>
                  <a:pt x="860412" y="716470"/>
                </a:lnTo>
                <a:lnTo>
                  <a:pt x="863371" y="715289"/>
                </a:lnTo>
                <a:lnTo>
                  <a:pt x="866013" y="714248"/>
                </a:lnTo>
                <a:lnTo>
                  <a:pt x="871639" y="712990"/>
                </a:lnTo>
                <a:lnTo>
                  <a:pt x="876884" y="713219"/>
                </a:lnTo>
                <a:lnTo>
                  <a:pt x="881291" y="715568"/>
                </a:lnTo>
                <a:lnTo>
                  <a:pt x="885317" y="715899"/>
                </a:lnTo>
                <a:lnTo>
                  <a:pt x="888631" y="715543"/>
                </a:lnTo>
                <a:lnTo>
                  <a:pt x="890193" y="715048"/>
                </a:lnTo>
                <a:lnTo>
                  <a:pt x="892759" y="714248"/>
                </a:lnTo>
                <a:lnTo>
                  <a:pt x="897013" y="709358"/>
                </a:lnTo>
                <a:lnTo>
                  <a:pt x="899629" y="709968"/>
                </a:lnTo>
                <a:lnTo>
                  <a:pt x="901852" y="710488"/>
                </a:lnTo>
                <a:lnTo>
                  <a:pt x="903490" y="715670"/>
                </a:lnTo>
                <a:lnTo>
                  <a:pt x="906348" y="719239"/>
                </a:lnTo>
                <a:lnTo>
                  <a:pt x="909002" y="723112"/>
                </a:lnTo>
                <a:lnTo>
                  <a:pt x="912736" y="725220"/>
                </a:lnTo>
                <a:lnTo>
                  <a:pt x="917130" y="726567"/>
                </a:lnTo>
                <a:lnTo>
                  <a:pt x="920153" y="725068"/>
                </a:lnTo>
                <a:lnTo>
                  <a:pt x="921219" y="722185"/>
                </a:lnTo>
                <a:lnTo>
                  <a:pt x="921562" y="718654"/>
                </a:lnTo>
                <a:lnTo>
                  <a:pt x="920127" y="714235"/>
                </a:lnTo>
                <a:lnTo>
                  <a:pt x="917956" y="710831"/>
                </a:lnTo>
                <a:lnTo>
                  <a:pt x="914158" y="709244"/>
                </a:lnTo>
                <a:lnTo>
                  <a:pt x="912507" y="705624"/>
                </a:lnTo>
                <a:lnTo>
                  <a:pt x="913066" y="701179"/>
                </a:lnTo>
                <a:lnTo>
                  <a:pt x="913396" y="699096"/>
                </a:lnTo>
                <a:lnTo>
                  <a:pt x="913866" y="696163"/>
                </a:lnTo>
                <a:lnTo>
                  <a:pt x="914933" y="689864"/>
                </a:lnTo>
                <a:lnTo>
                  <a:pt x="918489" y="686244"/>
                </a:lnTo>
                <a:lnTo>
                  <a:pt x="922921" y="685406"/>
                </a:lnTo>
                <a:lnTo>
                  <a:pt x="924979" y="685076"/>
                </a:lnTo>
                <a:lnTo>
                  <a:pt x="927849" y="684644"/>
                </a:lnTo>
                <a:lnTo>
                  <a:pt x="933742" y="684720"/>
                </a:lnTo>
                <a:lnTo>
                  <a:pt x="936574" y="685330"/>
                </a:lnTo>
                <a:lnTo>
                  <a:pt x="939406" y="685952"/>
                </a:lnTo>
                <a:lnTo>
                  <a:pt x="944905" y="688187"/>
                </a:lnTo>
                <a:lnTo>
                  <a:pt x="947229" y="689914"/>
                </a:lnTo>
                <a:lnTo>
                  <a:pt x="950099" y="692086"/>
                </a:lnTo>
                <a:lnTo>
                  <a:pt x="953223" y="699300"/>
                </a:lnTo>
                <a:lnTo>
                  <a:pt x="956398" y="701027"/>
                </a:lnTo>
                <a:lnTo>
                  <a:pt x="959929" y="702970"/>
                </a:lnTo>
                <a:lnTo>
                  <a:pt x="968349" y="703440"/>
                </a:lnTo>
                <a:lnTo>
                  <a:pt x="972337" y="702970"/>
                </a:lnTo>
                <a:lnTo>
                  <a:pt x="975029" y="702627"/>
                </a:lnTo>
                <a:lnTo>
                  <a:pt x="979792" y="699439"/>
                </a:lnTo>
                <a:lnTo>
                  <a:pt x="982484" y="699096"/>
                </a:lnTo>
                <a:lnTo>
                  <a:pt x="985240" y="698754"/>
                </a:lnTo>
                <a:lnTo>
                  <a:pt x="990815" y="700125"/>
                </a:lnTo>
                <a:lnTo>
                  <a:pt x="993597" y="700316"/>
                </a:lnTo>
                <a:lnTo>
                  <a:pt x="995984" y="700459"/>
                </a:lnTo>
                <a:lnTo>
                  <a:pt x="1009371" y="701005"/>
                </a:lnTo>
                <a:lnTo>
                  <a:pt x="1021854" y="700786"/>
                </a:lnTo>
                <a:lnTo>
                  <a:pt x="1024102" y="700543"/>
                </a:lnTo>
                <a:lnTo>
                  <a:pt x="1037368" y="698389"/>
                </a:lnTo>
                <a:lnTo>
                  <a:pt x="1049401" y="694982"/>
                </a:lnTo>
                <a:lnTo>
                  <a:pt x="1053007" y="693394"/>
                </a:lnTo>
                <a:lnTo>
                  <a:pt x="1058659" y="687514"/>
                </a:lnTo>
                <a:lnTo>
                  <a:pt x="1062215" y="685800"/>
                </a:lnTo>
                <a:lnTo>
                  <a:pt x="1064069" y="684911"/>
                </a:lnTo>
                <a:lnTo>
                  <a:pt x="1068184" y="683145"/>
                </a:lnTo>
                <a:lnTo>
                  <a:pt x="1070190" y="683628"/>
                </a:lnTo>
                <a:lnTo>
                  <a:pt x="1073353" y="684390"/>
                </a:lnTo>
                <a:lnTo>
                  <a:pt x="1076794" y="691235"/>
                </a:lnTo>
                <a:lnTo>
                  <a:pt x="1079855" y="692327"/>
                </a:lnTo>
                <a:lnTo>
                  <a:pt x="1083525" y="693635"/>
                </a:lnTo>
                <a:lnTo>
                  <a:pt x="1091565" y="691362"/>
                </a:lnTo>
                <a:lnTo>
                  <a:pt x="1095425" y="691603"/>
                </a:lnTo>
                <a:lnTo>
                  <a:pt x="1098931" y="691807"/>
                </a:lnTo>
                <a:lnTo>
                  <a:pt x="1105738" y="694270"/>
                </a:lnTo>
                <a:lnTo>
                  <a:pt x="1109205" y="693915"/>
                </a:lnTo>
                <a:lnTo>
                  <a:pt x="1112608" y="693534"/>
                </a:lnTo>
                <a:lnTo>
                  <a:pt x="1118552" y="689483"/>
                </a:lnTo>
                <a:lnTo>
                  <a:pt x="1121879" y="688822"/>
                </a:lnTo>
                <a:lnTo>
                  <a:pt x="1126871" y="687882"/>
                </a:lnTo>
                <a:lnTo>
                  <a:pt x="1137119" y="688581"/>
                </a:lnTo>
                <a:lnTo>
                  <a:pt x="1142187" y="688822"/>
                </a:lnTo>
                <a:lnTo>
                  <a:pt x="1143467" y="688912"/>
                </a:lnTo>
                <a:lnTo>
                  <a:pt x="1156492" y="690609"/>
                </a:lnTo>
                <a:lnTo>
                  <a:pt x="1168984" y="691603"/>
                </a:lnTo>
                <a:lnTo>
                  <a:pt x="1170030" y="691522"/>
                </a:lnTo>
                <a:lnTo>
                  <a:pt x="1182822" y="688931"/>
                </a:lnTo>
                <a:lnTo>
                  <a:pt x="1195108" y="685927"/>
                </a:lnTo>
                <a:lnTo>
                  <a:pt x="1201242" y="684720"/>
                </a:lnTo>
                <a:lnTo>
                  <a:pt x="1213510" y="681062"/>
                </a:lnTo>
                <a:lnTo>
                  <a:pt x="1219746" y="681583"/>
                </a:lnTo>
                <a:lnTo>
                  <a:pt x="1224343" y="681964"/>
                </a:lnTo>
                <a:lnTo>
                  <a:pt x="1232560" y="687235"/>
                </a:lnTo>
                <a:lnTo>
                  <a:pt x="1237132" y="687743"/>
                </a:lnTo>
                <a:lnTo>
                  <a:pt x="1242225" y="688289"/>
                </a:lnTo>
                <a:lnTo>
                  <a:pt x="1252435" y="686333"/>
                </a:lnTo>
                <a:lnTo>
                  <a:pt x="1257439" y="685203"/>
                </a:lnTo>
                <a:lnTo>
                  <a:pt x="1262189" y="684123"/>
                </a:lnTo>
                <a:lnTo>
                  <a:pt x="1271092" y="679627"/>
                </a:lnTo>
                <a:lnTo>
                  <a:pt x="1275892" y="679056"/>
                </a:lnTo>
                <a:lnTo>
                  <a:pt x="1281163" y="678408"/>
                </a:lnTo>
                <a:lnTo>
                  <a:pt x="1292529" y="677964"/>
                </a:lnTo>
                <a:lnTo>
                  <a:pt x="1296936" y="680847"/>
                </a:lnTo>
                <a:lnTo>
                  <a:pt x="1297305" y="681139"/>
                </a:lnTo>
                <a:lnTo>
                  <a:pt x="1297305" y="0"/>
                </a:lnTo>
                <a:lnTo>
                  <a:pt x="1292440" y="3606"/>
                </a:lnTo>
                <a:lnTo>
                  <a:pt x="1287729" y="6794"/>
                </a:lnTo>
                <a:lnTo>
                  <a:pt x="1284262" y="8940"/>
                </a:lnTo>
                <a:lnTo>
                  <a:pt x="1281703" y="10440"/>
                </a:lnTo>
                <a:lnTo>
                  <a:pt x="1270718" y="15947"/>
                </a:lnTo>
                <a:lnTo>
                  <a:pt x="1257837" y="21634"/>
                </a:lnTo>
                <a:lnTo>
                  <a:pt x="1245112" y="26966"/>
                </a:lnTo>
                <a:lnTo>
                  <a:pt x="1234592" y="31407"/>
                </a:lnTo>
                <a:lnTo>
                  <a:pt x="1225460" y="35255"/>
                </a:lnTo>
                <a:lnTo>
                  <a:pt x="1212700" y="40469"/>
                </a:lnTo>
                <a:lnTo>
                  <a:pt x="1199830" y="45835"/>
                </a:lnTo>
                <a:lnTo>
                  <a:pt x="1189304" y="50609"/>
                </a:lnTo>
                <a:lnTo>
                  <a:pt x="1181513" y="54885"/>
                </a:lnTo>
                <a:lnTo>
                  <a:pt x="1169422" y="62038"/>
                </a:lnTo>
                <a:lnTo>
                  <a:pt x="1158849" y="68008"/>
                </a:lnTo>
                <a:lnTo>
                  <a:pt x="1154468" y="70065"/>
                </a:lnTo>
                <a:lnTo>
                  <a:pt x="1141793" y="75474"/>
                </a:lnTo>
                <a:lnTo>
                  <a:pt x="1130592" y="80695"/>
                </a:lnTo>
                <a:lnTo>
                  <a:pt x="1123210" y="85453"/>
                </a:lnTo>
                <a:lnTo>
                  <a:pt x="1111769" y="93629"/>
                </a:lnTo>
                <a:lnTo>
                  <a:pt x="1101610" y="100266"/>
                </a:lnTo>
                <a:lnTo>
                  <a:pt x="1097102" y="102704"/>
                </a:lnTo>
                <a:lnTo>
                  <a:pt x="1087640" y="106705"/>
                </a:lnTo>
                <a:lnTo>
                  <a:pt x="1082738" y="108242"/>
                </a:lnTo>
                <a:lnTo>
                  <a:pt x="1080887" y="108755"/>
                </a:lnTo>
                <a:lnTo>
                  <a:pt x="1067761" y="111149"/>
                </a:lnTo>
                <a:lnTo>
                  <a:pt x="1055573" y="114033"/>
                </a:lnTo>
                <a:lnTo>
                  <a:pt x="1043665" y="120659"/>
                </a:lnTo>
                <a:lnTo>
                  <a:pt x="1033462" y="128168"/>
                </a:lnTo>
                <a:lnTo>
                  <a:pt x="1027700" y="134537"/>
                </a:lnTo>
                <a:lnTo>
                  <a:pt x="1019237" y="145771"/>
                </a:lnTo>
                <a:lnTo>
                  <a:pt x="1011707" y="155346"/>
                </a:lnTo>
                <a:lnTo>
                  <a:pt x="1002513" y="165359"/>
                </a:lnTo>
                <a:lnTo>
                  <a:pt x="992873" y="173469"/>
                </a:lnTo>
                <a:lnTo>
                  <a:pt x="987806" y="176212"/>
                </a:lnTo>
                <a:lnTo>
                  <a:pt x="976134" y="177914"/>
                </a:lnTo>
                <a:lnTo>
                  <a:pt x="970407" y="178549"/>
                </a:lnTo>
                <a:lnTo>
                  <a:pt x="967981" y="178828"/>
                </a:lnTo>
                <a:lnTo>
                  <a:pt x="962901" y="179425"/>
                </a:lnTo>
                <a:lnTo>
                  <a:pt x="960615" y="178549"/>
                </a:lnTo>
                <a:lnTo>
                  <a:pt x="956970" y="177139"/>
                </a:lnTo>
                <a:lnTo>
                  <a:pt x="952449" y="169938"/>
                </a:lnTo>
                <a:lnTo>
                  <a:pt x="949020" y="168033"/>
                </a:lnTo>
                <a:lnTo>
                  <a:pt x="943508" y="164973"/>
                </a:lnTo>
                <a:lnTo>
                  <a:pt x="931049" y="161378"/>
                </a:lnTo>
                <a:lnTo>
                  <a:pt x="924737" y="161150"/>
                </a:lnTo>
                <a:lnTo>
                  <a:pt x="915644" y="161764"/>
                </a:lnTo>
                <a:lnTo>
                  <a:pt x="901796" y="164506"/>
                </a:lnTo>
                <a:lnTo>
                  <a:pt x="890320" y="168402"/>
                </a:lnTo>
                <a:lnTo>
                  <a:pt x="886321" y="170972"/>
                </a:lnTo>
                <a:lnTo>
                  <a:pt x="876028" y="180240"/>
                </a:lnTo>
                <a:lnTo>
                  <a:pt x="866381" y="187972"/>
                </a:lnTo>
                <a:lnTo>
                  <a:pt x="862365" y="189723"/>
                </a:lnTo>
                <a:lnTo>
                  <a:pt x="849202" y="193630"/>
                </a:lnTo>
                <a:lnTo>
                  <a:pt x="837031" y="196303"/>
                </a:lnTo>
                <a:lnTo>
                  <a:pt x="832840" y="197116"/>
                </a:lnTo>
                <a:lnTo>
                  <a:pt x="824268" y="198513"/>
                </a:lnTo>
                <a:lnTo>
                  <a:pt x="820000" y="198120"/>
                </a:lnTo>
                <a:lnTo>
                  <a:pt x="815924" y="197739"/>
                </a:lnTo>
                <a:lnTo>
                  <a:pt x="808443" y="193294"/>
                </a:lnTo>
                <a:lnTo>
                  <a:pt x="800900" y="193497"/>
                </a:lnTo>
                <a:lnTo>
                  <a:pt x="794626" y="196951"/>
                </a:lnTo>
                <a:lnTo>
                  <a:pt x="791375" y="198120"/>
                </a:lnTo>
                <a:lnTo>
                  <a:pt x="786765" y="199771"/>
                </a:lnTo>
                <a:lnTo>
                  <a:pt x="777722" y="203809"/>
                </a:lnTo>
                <a:lnTo>
                  <a:pt x="772896" y="204647"/>
                </a:lnTo>
                <a:lnTo>
                  <a:pt x="768883" y="205333"/>
                </a:lnTo>
                <a:lnTo>
                  <a:pt x="760463" y="203415"/>
                </a:lnTo>
                <a:lnTo>
                  <a:pt x="756602" y="204647"/>
                </a:lnTo>
                <a:lnTo>
                  <a:pt x="753427" y="205638"/>
                </a:lnTo>
                <a:lnTo>
                  <a:pt x="748957" y="211543"/>
                </a:lnTo>
                <a:lnTo>
                  <a:pt x="745705" y="212255"/>
                </a:lnTo>
                <a:lnTo>
                  <a:pt x="742835" y="212877"/>
                </a:lnTo>
                <a:lnTo>
                  <a:pt x="736930" y="209207"/>
                </a:lnTo>
                <a:lnTo>
                  <a:pt x="734098" y="210070"/>
                </a:lnTo>
                <a:lnTo>
                  <a:pt x="732510" y="210578"/>
                </a:lnTo>
                <a:lnTo>
                  <a:pt x="731062" y="214668"/>
                </a:lnTo>
                <a:lnTo>
                  <a:pt x="729386" y="214782"/>
                </a:lnTo>
                <a:lnTo>
                  <a:pt x="726808" y="214985"/>
                </a:lnTo>
                <a:lnTo>
                  <a:pt x="722464" y="210820"/>
                </a:lnTo>
                <a:lnTo>
                  <a:pt x="721067" y="208635"/>
                </a:lnTo>
                <a:lnTo>
                  <a:pt x="718693" y="204965"/>
                </a:lnTo>
                <a:lnTo>
                  <a:pt x="719556" y="195402"/>
                </a:lnTo>
                <a:lnTo>
                  <a:pt x="717448" y="191592"/>
                </a:lnTo>
                <a:lnTo>
                  <a:pt x="716454" y="190045"/>
                </a:lnTo>
                <a:lnTo>
                  <a:pt x="707143" y="180629"/>
                </a:lnTo>
                <a:lnTo>
                  <a:pt x="697509" y="172377"/>
                </a:lnTo>
                <a:lnTo>
                  <a:pt x="693508" y="168681"/>
                </a:lnTo>
                <a:lnTo>
                  <a:pt x="684999" y="161798"/>
                </a:lnTo>
                <a:lnTo>
                  <a:pt x="681189" y="157886"/>
                </a:lnTo>
                <a:lnTo>
                  <a:pt x="677570" y="154152"/>
                </a:lnTo>
                <a:lnTo>
                  <a:pt x="669340" y="146913"/>
                </a:lnTo>
                <a:lnTo>
                  <a:pt x="667804" y="141935"/>
                </a:lnTo>
                <a:lnTo>
                  <a:pt x="666407" y="137502"/>
                </a:lnTo>
                <a:lnTo>
                  <a:pt x="670458" y="128041"/>
                </a:lnTo>
                <a:lnTo>
                  <a:pt x="669607" y="123456"/>
                </a:lnTo>
                <a:lnTo>
                  <a:pt x="668579" y="119709"/>
                </a:lnTo>
                <a:lnTo>
                  <a:pt x="662816" y="107277"/>
                </a:lnTo>
                <a:lnTo>
                  <a:pt x="656196" y="96647"/>
                </a:lnTo>
                <a:lnTo>
                  <a:pt x="652589" y="91719"/>
                </a:lnTo>
                <a:lnTo>
                  <a:pt x="642886" y="84112"/>
                </a:lnTo>
                <a:lnTo>
                  <a:pt x="638797" y="79603"/>
                </a:lnTo>
                <a:lnTo>
                  <a:pt x="636816" y="77431"/>
                </a:lnTo>
                <a:lnTo>
                  <a:pt x="632485" y="73164"/>
                </a:lnTo>
                <a:lnTo>
                  <a:pt x="631418" y="70421"/>
                </a:lnTo>
                <a:lnTo>
                  <a:pt x="630478" y="68008"/>
                </a:lnTo>
                <a:lnTo>
                  <a:pt x="632015" y="62293"/>
                </a:lnTo>
                <a:lnTo>
                  <a:pt x="629932" y="59143"/>
                </a:lnTo>
                <a:lnTo>
                  <a:pt x="600506" y="237375"/>
                </a:lnTo>
                <a:lnTo>
                  <a:pt x="597593" y="234678"/>
                </a:lnTo>
                <a:lnTo>
                  <a:pt x="586058" y="224566"/>
                </a:lnTo>
                <a:lnTo>
                  <a:pt x="574408" y="216128"/>
                </a:lnTo>
                <a:lnTo>
                  <a:pt x="569785" y="214369"/>
                </a:lnTo>
                <a:lnTo>
                  <a:pt x="556332" y="211290"/>
                </a:lnTo>
                <a:lnTo>
                  <a:pt x="544207" y="208635"/>
                </a:lnTo>
                <a:lnTo>
                  <a:pt x="543071" y="208275"/>
                </a:lnTo>
                <a:lnTo>
                  <a:pt x="530800" y="203547"/>
                </a:lnTo>
                <a:lnTo>
                  <a:pt x="518833" y="199682"/>
                </a:lnTo>
                <a:lnTo>
                  <a:pt x="514908" y="199021"/>
                </a:lnTo>
                <a:lnTo>
                  <a:pt x="506679" y="198437"/>
                </a:lnTo>
                <a:lnTo>
                  <a:pt x="502894" y="199682"/>
                </a:lnTo>
                <a:lnTo>
                  <a:pt x="498957" y="200990"/>
                </a:lnTo>
                <a:lnTo>
                  <a:pt x="493547" y="208318"/>
                </a:lnTo>
                <a:lnTo>
                  <a:pt x="489610" y="209588"/>
                </a:lnTo>
                <a:lnTo>
                  <a:pt x="484720" y="211175"/>
                </a:lnTo>
                <a:lnTo>
                  <a:pt x="473735" y="211493"/>
                </a:lnTo>
                <a:lnTo>
                  <a:pt x="469061" y="209346"/>
                </a:lnTo>
                <a:lnTo>
                  <a:pt x="464908" y="207441"/>
                </a:lnTo>
                <a:lnTo>
                  <a:pt x="459295" y="199542"/>
                </a:lnTo>
                <a:lnTo>
                  <a:pt x="456984" y="195580"/>
                </a:lnTo>
                <a:lnTo>
                  <a:pt x="455751" y="193206"/>
                </a:lnTo>
                <a:lnTo>
                  <a:pt x="451079" y="180583"/>
                </a:lnTo>
                <a:lnTo>
                  <a:pt x="447573" y="168529"/>
                </a:lnTo>
                <a:lnTo>
                  <a:pt x="446201" y="163525"/>
                </a:lnTo>
                <a:lnTo>
                  <a:pt x="446087" y="152679"/>
                </a:lnTo>
                <a:lnTo>
                  <a:pt x="443458" y="148234"/>
                </a:lnTo>
                <a:lnTo>
                  <a:pt x="441528" y="144932"/>
                </a:lnTo>
                <a:lnTo>
                  <a:pt x="435127" y="140284"/>
                </a:lnTo>
                <a:lnTo>
                  <a:pt x="431863" y="138315"/>
                </a:lnTo>
                <a:lnTo>
                  <a:pt x="427964" y="135978"/>
                </a:lnTo>
                <a:lnTo>
                  <a:pt x="419392" y="132562"/>
                </a:lnTo>
                <a:lnTo>
                  <a:pt x="414947" y="131559"/>
                </a:lnTo>
                <a:lnTo>
                  <a:pt x="412292" y="130949"/>
                </a:lnTo>
                <a:lnTo>
                  <a:pt x="406628" y="129870"/>
                </a:lnTo>
                <a:lnTo>
                  <a:pt x="404075" y="130835"/>
                </a:lnTo>
                <a:lnTo>
                  <a:pt x="401116" y="131940"/>
                </a:lnTo>
                <a:lnTo>
                  <a:pt x="397306" y="137464"/>
                </a:lnTo>
                <a:lnTo>
                  <a:pt x="395135" y="139763"/>
                </a:lnTo>
                <a:lnTo>
                  <a:pt x="392137" y="142938"/>
                </a:lnTo>
                <a:lnTo>
                  <a:pt x="386727" y="149847"/>
                </a:lnTo>
                <a:lnTo>
                  <a:pt x="383540" y="152819"/>
                </a:lnTo>
                <a:lnTo>
                  <a:pt x="381139" y="155054"/>
                </a:lnTo>
                <a:lnTo>
                  <a:pt x="375234" y="158267"/>
                </a:lnTo>
                <a:lnTo>
                  <a:pt x="371602" y="162661"/>
                </a:lnTo>
                <a:lnTo>
                  <a:pt x="368744" y="167055"/>
                </a:lnTo>
                <a:lnTo>
                  <a:pt x="368871" y="172186"/>
                </a:lnTo>
                <a:lnTo>
                  <a:pt x="372211" y="176999"/>
                </a:lnTo>
                <a:lnTo>
                  <a:pt x="375932" y="180733"/>
                </a:lnTo>
                <a:lnTo>
                  <a:pt x="381647" y="181825"/>
                </a:lnTo>
                <a:lnTo>
                  <a:pt x="384619" y="186372"/>
                </a:lnTo>
                <a:lnTo>
                  <a:pt x="385013" y="192595"/>
                </a:lnTo>
                <a:lnTo>
                  <a:pt x="384263" y="195338"/>
                </a:lnTo>
                <a:lnTo>
                  <a:pt x="383679" y="197510"/>
                </a:lnTo>
                <a:lnTo>
                  <a:pt x="379120" y="200342"/>
                </a:lnTo>
                <a:lnTo>
                  <a:pt x="378955" y="202590"/>
                </a:lnTo>
                <a:lnTo>
                  <a:pt x="378701" y="206082"/>
                </a:lnTo>
                <a:lnTo>
                  <a:pt x="383108" y="212356"/>
                </a:lnTo>
                <a:lnTo>
                  <a:pt x="385470" y="214909"/>
                </a:lnTo>
                <a:lnTo>
                  <a:pt x="387464" y="217068"/>
                </a:lnTo>
                <a:lnTo>
                  <a:pt x="393966" y="218630"/>
                </a:lnTo>
                <a:lnTo>
                  <a:pt x="395376" y="221195"/>
                </a:lnTo>
                <a:lnTo>
                  <a:pt x="396862" y="223888"/>
                </a:lnTo>
                <a:lnTo>
                  <a:pt x="396748" y="230759"/>
                </a:lnTo>
                <a:lnTo>
                  <a:pt x="395376" y="233514"/>
                </a:lnTo>
                <a:lnTo>
                  <a:pt x="392976" y="238353"/>
                </a:lnTo>
                <a:lnTo>
                  <a:pt x="382955" y="243967"/>
                </a:lnTo>
                <a:lnTo>
                  <a:pt x="378218" y="246570"/>
                </a:lnTo>
                <a:lnTo>
                  <a:pt x="375857" y="247709"/>
                </a:lnTo>
                <a:lnTo>
                  <a:pt x="363139" y="252133"/>
                </a:lnTo>
                <a:lnTo>
                  <a:pt x="351409" y="256463"/>
                </a:lnTo>
                <a:lnTo>
                  <a:pt x="346608" y="258940"/>
                </a:lnTo>
                <a:lnTo>
                  <a:pt x="338683" y="266966"/>
                </a:lnTo>
                <a:lnTo>
                  <a:pt x="333527" y="268554"/>
                </a:lnTo>
                <a:lnTo>
                  <a:pt x="328968" y="269938"/>
                </a:lnTo>
                <a:lnTo>
                  <a:pt x="319138" y="267728"/>
                </a:lnTo>
                <a:lnTo>
                  <a:pt x="314439" y="268554"/>
                </a:lnTo>
                <a:lnTo>
                  <a:pt x="309943" y="269341"/>
                </a:lnTo>
                <a:lnTo>
                  <a:pt x="300901" y="272046"/>
                </a:lnTo>
                <a:lnTo>
                  <a:pt x="297281" y="274840"/>
                </a:lnTo>
                <a:lnTo>
                  <a:pt x="293535" y="277698"/>
                </a:lnTo>
                <a:lnTo>
                  <a:pt x="289915" y="287108"/>
                </a:lnTo>
                <a:lnTo>
                  <a:pt x="286410" y="290283"/>
                </a:lnTo>
                <a:lnTo>
                  <a:pt x="282867" y="293509"/>
                </a:lnTo>
                <a:lnTo>
                  <a:pt x="269735" y="299720"/>
                </a:lnTo>
                <a:lnTo>
                  <a:pt x="236880" y="299720"/>
                </a:lnTo>
                <a:lnTo>
                  <a:pt x="233857" y="302717"/>
                </a:lnTo>
                <a:lnTo>
                  <a:pt x="230619" y="306222"/>
                </a:lnTo>
                <a:lnTo>
                  <a:pt x="229031" y="308648"/>
                </a:lnTo>
                <a:lnTo>
                  <a:pt x="226733" y="312191"/>
                </a:lnTo>
                <a:lnTo>
                  <a:pt x="224853" y="320700"/>
                </a:lnTo>
                <a:lnTo>
                  <a:pt x="222389" y="324116"/>
                </a:lnTo>
                <a:lnTo>
                  <a:pt x="219925" y="327520"/>
                </a:lnTo>
                <a:lnTo>
                  <a:pt x="212331" y="331863"/>
                </a:lnTo>
                <a:lnTo>
                  <a:pt x="209829" y="335229"/>
                </a:lnTo>
                <a:lnTo>
                  <a:pt x="207238" y="338696"/>
                </a:lnTo>
                <a:lnTo>
                  <a:pt x="203987" y="346849"/>
                </a:lnTo>
                <a:lnTo>
                  <a:pt x="202577" y="350939"/>
                </a:lnTo>
                <a:lnTo>
                  <a:pt x="201320" y="354571"/>
                </a:lnTo>
                <a:lnTo>
                  <a:pt x="200621" y="362394"/>
                </a:lnTo>
                <a:lnTo>
                  <a:pt x="199072" y="365925"/>
                </a:lnTo>
                <a:lnTo>
                  <a:pt x="196697" y="371309"/>
                </a:lnTo>
                <a:lnTo>
                  <a:pt x="189915" y="381177"/>
                </a:lnTo>
                <a:lnTo>
                  <a:pt x="185788" y="385368"/>
                </a:lnTo>
                <a:lnTo>
                  <a:pt x="182981" y="388200"/>
                </a:lnTo>
                <a:lnTo>
                  <a:pt x="174904" y="391198"/>
                </a:lnTo>
                <a:lnTo>
                  <a:pt x="172732" y="394550"/>
                </a:lnTo>
                <a:lnTo>
                  <a:pt x="170954" y="397281"/>
                </a:lnTo>
                <a:lnTo>
                  <a:pt x="171958" y="404609"/>
                </a:lnTo>
                <a:lnTo>
                  <a:pt x="170205" y="407352"/>
                </a:lnTo>
                <a:lnTo>
                  <a:pt x="168668" y="409752"/>
                </a:lnTo>
                <a:lnTo>
                  <a:pt x="163652" y="412978"/>
                </a:lnTo>
                <a:lnTo>
                  <a:pt x="161010" y="413994"/>
                </a:lnTo>
                <a:lnTo>
                  <a:pt x="157962" y="415201"/>
                </a:lnTo>
                <a:lnTo>
                  <a:pt x="151244" y="415836"/>
                </a:lnTo>
                <a:lnTo>
                  <a:pt x="147967" y="415582"/>
                </a:lnTo>
                <a:lnTo>
                  <a:pt x="146443" y="415429"/>
                </a:lnTo>
                <a:lnTo>
                  <a:pt x="143357" y="414515"/>
                </a:lnTo>
                <a:lnTo>
                  <a:pt x="140881" y="413702"/>
                </a:lnTo>
                <a:lnTo>
                  <a:pt x="140665" y="416826"/>
                </a:lnTo>
                <a:lnTo>
                  <a:pt x="139890" y="422135"/>
                </a:lnTo>
                <a:lnTo>
                  <a:pt x="136537" y="432447"/>
                </a:lnTo>
                <a:lnTo>
                  <a:pt x="134315" y="437311"/>
                </a:lnTo>
                <a:lnTo>
                  <a:pt x="132181" y="442023"/>
                </a:lnTo>
                <a:lnTo>
                  <a:pt x="126784" y="450951"/>
                </a:lnTo>
                <a:lnTo>
                  <a:pt x="123444" y="454888"/>
                </a:lnTo>
                <a:lnTo>
                  <a:pt x="120370" y="458520"/>
                </a:lnTo>
                <a:lnTo>
                  <a:pt x="111874" y="463524"/>
                </a:lnTo>
                <a:lnTo>
                  <a:pt x="109131" y="467398"/>
                </a:lnTo>
                <a:lnTo>
                  <a:pt x="106489" y="471144"/>
                </a:lnTo>
                <a:lnTo>
                  <a:pt x="103619" y="480009"/>
                </a:lnTo>
                <a:lnTo>
                  <a:pt x="102425" y="484441"/>
                </a:lnTo>
                <a:lnTo>
                  <a:pt x="99729" y="498716"/>
                </a:lnTo>
                <a:lnTo>
                  <a:pt x="98259" y="511238"/>
                </a:lnTo>
                <a:lnTo>
                  <a:pt x="98141" y="516107"/>
                </a:lnTo>
                <a:lnTo>
                  <a:pt x="98610" y="529818"/>
                </a:lnTo>
                <a:lnTo>
                  <a:pt x="98259" y="542061"/>
                </a:lnTo>
                <a:lnTo>
                  <a:pt x="97459" y="547001"/>
                </a:lnTo>
                <a:lnTo>
                  <a:pt x="94500" y="556793"/>
                </a:lnTo>
                <a:lnTo>
                  <a:pt x="91922" y="561086"/>
                </a:lnTo>
                <a:lnTo>
                  <a:pt x="89623" y="564883"/>
                </a:lnTo>
                <a:lnTo>
                  <a:pt x="82346" y="570433"/>
                </a:lnTo>
                <a:lnTo>
                  <a:pt x="79590" y="573938"/>
                </a:lnTo>
                <a:lnTo>
                  <a:pt x="77673" y="576389"/>
                </a:lnTo>
                <a:lnTo>
                  <a:pt x="74333" y="581698"/>
                </a:lnTo>
                <a:lnTo>
                  <a:pt x="72885" y="584454"/>
                </a:lnTo>
                <a:lnTo>
                  <a:pt x="71259" y="587578"/>
                </a:lnTo>
                <a:lnTo>
                  <a:pt x="69608" y="594702"/>
                </a:lnTo>
                <a:lnTo>
                  <a:pt x="67462" y="597496"/>
                </a:lnTo>
                <a:lnTo>
                  <a:pt x="63881" y="602132"/>
                </a:lnTo>
                <a:lnTo>
                  <a:pt x="53898" y="608761"/>
                </a:lnTo>
                <a:lnTo>
                  <a:pt x="48793" y="611632"/>
                </a:lnTo>
                <a:lnTo>
                  <a:pt x="36328" y="616193"/>
                </a:lnTo>
                <a:lnTo>
                  <a:pt x="24688" y="621055"/>
                </a:lnTo>
                <a:lnTo>
                  <a:pt x="19634" y="624700"/>
                </a:lnTo>
                <a:lnTo>
                  <a:pt x="12344" y="635152"/>
                </a:lnTo>
                <a:lnTo>
                  <a:pt x="8750" y="640270"/>
                </a:lnTo>
                <a:lnTo>
                  <a:pt x="6324" y="643686"/>
                </a:lnTo>
                <a:lnTo>
                  <a:pt x="2400" y="650684"/>
                </a:lnTo>
                <a:lnTo>
                  <a:pt x="0" y="654977"/>
                </a:lnTo>
                <a:lnTo>
                  <a:pt x="2628" y="656209"/>
                </a:lnTo>
                <a:lnTo>
                  <a:pt x="5778" y="657669"/>
                </a:lnTo>
                <a:lnTo>
                  <a:pt x="7353" y="658266"/>
                </a:lnTo>
                <a:lnTo>
                  <a:pt x="11074" y="659663"/>
                </a:lnTo>
                <a:lnTo>
                  <a:pt x="18770" y="661720"/>
                </a:lnTo>
                <a:lnTo>
                  <a:pt x="22580" y="662851"/>
                </a:lnTo>
                <a:lnTo>
                  <a:pt x="27647" y="664375"/>
                </a:lnTo>
                <a:lnTo>
                  <a:pt x="38061" y="666686"/>
                </a:lnTo>
                <a:lnTo>
                  <a:pt x="42862" y="668896"/>
                </a:lnTo>
                <a:lnTo>
                  <a:pt x="47117" y="670852"/>
                </a:lnTo>
                <a:lnTo>
                  <a:pt x="54914" y="676135"/>
                </a:lnTo>
                <a:lnTo>
                  <a:pt x="58572" y="679056"/>
                </a:lnTo>
                <a:lnTo>
                  <a:pt x="61861" y="681634"/>
                </a:lnTo>
                <a:lnTo>
                  <a:pt x="66941" y="688708"/>
                </a:lnTo>
                <a:lnTo>
                  <a:pt x="70662" y="690638"/>
                </a:lnTo>
                <a:lnTo>
                  <a:pt x="75298" y="693051"/>
                </a:lnTo>
                <a:lnTo>
                  <a:pt x="86512" y="692378"/>
                </a:lnTo>
                <a:lnTo>
                  <a:pt x="91198" y="694766"/>
                </a:lnTo>
                <a:lnTo>
                  <a:pt x="95923" y="697141"/>
                </a:lnTo>
                <a:lnTo>
                  <a:pt x="104190" y="704456"/>
                </a:lnTo>
                <a:lnTo>
                  <a:pt x="106895" y="708990"/>
                </a:lnTo>
                <a:lnTo>
                  <a:pt x="109143" y="712787"/>
                </a:lnTo>
                <a:lnTo>
                  <a:pt x="110680" y="721766"/>
                </a:lnTo>
                <a:lnTo>
                  <a:pt x="110998" y="726160"/>
                </a:lnTo>
                <a:lnTo>
                  <a:pt x="111404" y="731583"/>
                </a:lnTo>
                <a:lnTo>
                  <a:pt x="110680" y="742683"/>
                </a:lnTo>
                <a:lnTo>
                  <a:pt x="109067" y="747915"/>
                </a:lnTo>
                <a:lnTo>
                  <a:pt x="107391" y="753325"/>
                </a:lnTo>
                <a:lnTo>
                  <a:pt x="101333" y="763143"/>
                </a:lnTo>
                <a:lnTo>
                  <a:pt x="97955" y="767702"/>
                </a:lnTo>
                <a:lnTo>
                  <a:pt x="94424" y="772490"/>
                </a:lnTo>
                <a:lnTo>
                  <a:pt x="83896" y="779437"/>
                </a:lnTo>
                <a:lnTo>
                  <a:pt x="81534" y="784872"/>
                </a:lnTo>
                <a:lnTo>
                  <a:pt x="79057" y="790536"/>
                </a:lnTo>
                <a:lnTo>
                  <a:pt x="79527" y="803376"/>
                </a:lnTo>
                <a:lnTo>
                  <a:pt x="80086" y="809510"/>
                </a:lnTo>
                <a:lnTo>
                  <a:pt x="80518" y="814349"/>
                </a:lnTo>
                <a:lnTo>
                  <a:pt x="84188" y="823544"/>
                </a:lnTo>
                <a:lnTo>
                  <a:pt x="84670" y="828357"/>
                </a:lnTo>
                <a:lnTo>
                  <a:pt x="84817" y="831944"/>
                </a:lnTo>
                <a:lnTo>
                  <a:pt x="84020" y="84546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5725287" y="3216526"/>
            <a:ext cx="884526" cy="762173"/>
          </a:xfrm>
          <a:custGeom>
            <a:avLst/>
            <a:gdLst/>
            <a:ahLst/>
            <a:cxnLst/>
            <a:rect l="l" t="t" r="r" b="b"/>
            <a:pathLst>
              <a:path w="1297304" h="1117853">
                <a:moveTo>
                  <a:pt x="1297305" y="0"/>
                </a:moveTo>
                <a:lnTo>
                  <a:pt x="1297305" y="681139"/>
                </a:lnTo>
                <a:lnTo>
                  <a:pt x="1297051" y="680935"/>
                </a:lnTo>
                <a:lnTo>
                  <a:pt x="1292529" y="677964"/>
                </a:lnTo>
                <a:lnTo>
                  <a:pt x="1281163" y="678408"/>
                </a:lnTo>
                <a:lnTo>
                  <a:pt x="1275892" y="679056"/>
                </a:lnTo>
                <a:lnTo>
                  <a:pt x="1271092" y="679627"/>
                </a:lnTo>
                <a:lnTo>
                  <a:pt x="1262189" y="684123"/>
                </a:lnTo>
                <a:lnTo>
                  <a:pt x="1257439" y="685203"/>
                </a:lnTo>
                <a:lnTo>
                  <a:pt x="1252435" y="686333"/>
                </a:lnTo>
                <a:lnTo>
                  <a:pt x="1242225" y="688289"/>
                </a:lnTo>
                <a:lnTo>
                  <a:pt x="1237132" y="687743"/>
                </a:lnTo>
                <a:lnTo>
                  <a:pt x="1232560" y="687235"/>
                </a:lnTo>
                <a:lnTo>
                  <a:pt x="1224343" y="681964"/>
                </a:lnTo>
                <a:lnTo>
                  <a:pt x="1219746" y="681583"/>
                </a:lnTo>
                <a:lnTo>
                  <a:pt x="1213510" y="681062"/>
                </a:lnTo>
                <a:lnTo>
                  <a:pt x="1201242" y="684720"/>
                </a:lnTo>
                <a:lnTo>
                  <a:pt x="1195108" y="685927"/>
                </a:lnTo>
                <a:lnTo>
                  <a:pt x="1182822" y="688931"/>
                </a:lnTo>
                <a:lnTo>
                  <a:pt x="1170030" y="691522"/>
                </a:lnTo>
                <a:lnTo>
                  <a:pt x="1168984" y="691603"/>
                </a:lnTo>
                <a:lnTo>
                  <a:pt x="1156492" y="690609"/>
                </a:lnTo>
                <a:lnTo>
                  <a:pt x="1143467" y="688912"/>
                </a:lnTo>
                <a:lnTo>
                  <a:pt x="1142187" y="688822"/>
                </a:lnTo>
                <a:lnTo>
                  <a:pt x="1137119" y="688581"/>
                </a:lnTo>
                <a:lnTo>
                  <a:pt x="1126871" y="687882"/>
                </a:lnTo>
                <a:lnTo>
                  <a:pt x="1121879" y="688822"/>
                </a:lnTo>
                <a:lnTo>
                  <a:pt x="1118552" y="689483"/>
                </a:lnTo>
                <a:lnTo>
                  <a:pt x="1112608" y="693534"/>
                </a:lnTo>
                <a:lnTo>
                  <a:pt x="1109205" y="693915"/>
                </a:lnTo>
                <a:lnTo>
                  <a:pt x="1105738" y="694270"/>
                </a:lnTo>
                <a:lnTo>
                  <a:pt x="1098931" y="691807"/>
                </a:lnTo>
                <a:lnTo>
                  <a:pt x="1095425" y="691603"/>
                </a:lnTo>
                <a:lnTo>
                  <a:pt x="1091565" y="691362"/>
                </a:lnTo>
                <a:lnTo>
                  <a:pt x="1083525" y="693635"/>
                </a:lnTo>
                <a:lnTo>
                  <a:pt x="1079855" y="692327"/>
                </a:lnTo>
                <a:lnTo>
                  <a:pt x="1076794" y="691235"/>
                </a:lnTo>
                <a:lnTo>
                  <a:pt x="1073353" y="684390"/>
                </a:lnTo>
                <a:lnTo>
                  <a:pt x="1070190" y="683628"/>
                </a:lnTo>
                <a:lnTo>
                  <a:pt x="1068184" y="683145"/>
                </a:lnTo>
                <a:lnTo>
                  <a:pt x="1064069" y="684911"/>
                </a:lnTo>
                <a:lnTo>
                  <a:pt x="1062215" y="685800"/>
                </a:lnTo>
                <a:lnTo>
                  <a:pt x="1058659" y="687514"/>
                </a:lnTo>
                <a:lnTo>
                  <a:pt x="1053007" y="693394"/>
                </a:lnTo>
                <a:lnTo>
                  <a:pt x="1049401" y="694982"/>
                </a:lnTo>
                <a:lnTo>
                  <a:pt x="1037368" y="698389"/>
                </a:lnTo>
                <a:lnTo>
                  <a:pt x="1024102" y="700543"/>
                </a:lnTo>
                <a:lnTo>
                  <a:pt x="1021854" y="700786"/>
                </a:lnTo>
                <a:lnTo>
                  <a:pt x="1009371" y="701005"/>
                </a:lnTo>
                <a:lnTo>
                  <a:pt x="995984" y="700459"/>
                </a:lnTo>
                <a:lnTo>
                  <a:pt x="993597" y="700316"/>
                </a:lnTo>
                <a:lnTo>
                  <a:pt x="990815" y="700125"/>
                </a:lnTo>
                <a:lnTo>
                  <a:pt x="985240" y="698754"/>
                </a:lnTo>
                <a:lnTo>
                  <a:pt x="982484" y="699096"/>
                </a:lnTo>
                <a:lnTo>
                  <a:pt x="979792" y="699439"/>
                </a:lnTo>
                <a:lnTo>
                  <a:pt x="975029" y="702627"/>
                </a:lnTo>
                <a:lnTo>
                  <a:pt x="972337" y="702970"/>
                </a:lnTo>
                <a:lnTo>
                  <a:pt x="968349" y="703440"/>
                </a:lnTo>
                <a:lnTo>
                  <a:pt x="959929" y="702970"/>
                </a:lnTo>
                <a:lnTo>
                  <a:pt x="956398" y="701027"/>
                </a:lnTo>
                <a:lnTo>
                  <a:pt x="953223" y="699300"/>
                </a:lnTo>
                <a:lnTo>
                  <a:pt x="950099" y="692086"/>
                </a:lnTo>
                <a:lnTo>
                  <a:pt x="947229" y="689914"/>
                </a:lnTo>
                <a:lnTo>
                  <a:pt x="944905" y="688187"/>
                </a:lnTo>
                <a:lnTo>
                  <a:pt x="939406" y="685952"/>
                </a:lnTo>
                <a:lnTo>
                  <a:pt x="936574" y="685330"/>
                </a:lnTo>
                <a:lnTo>
                  <a:pt x="933742" y="684720"/>
                </a:lnTo>
                <a:lnTo>
                  <a:pt x="927849" y="684644"/>
                </a:lnTo>
                <a:lnTo>
                  <a:pt x="924979" y="685076"/>
                </a:lnTo>
                <a:lnTo>
                  <a:pt x="922921" y="685406"/>
                </a:lnTo>
                <a:lnTo>
                  <a:pt x="918489" y="686244"/>
                </a:lnTo>
                <a:lnTo>
                  <a:pt x="917003" y="687743"/>
                </a:lnTo>
                <a:lnTo>
                  <a:pt x="914933" y="689864"/>
                </a:lnTo>
                <a:lnTo>
                  <a:pt x="913866" y="696163"/>
                </a:lnTo>
                <a:lnTo>
                  <a:pt x="913396" y="699096"/>
                </a:lnTo>
                <a:lnTo>
                  <a:pt x="913066" y="701179"/>
                </a:lnTo>
                <a:lnTo>
                  <a:pt x="912507" y="705624"/>
                </a:lnTo>
                <a:lnTo>
                  <a:pt x="913396" y="707542"/>
                </a:lnTo>
                <a:lnTo>
                  <a:pt x="914158" y="709244"/>
                </a:lnTo>
                <a:lnTo>
                  <a:pt x="917956" y="710831"/>
                </a:lnTo>
                <a:lnTo>
                  <a:pt x="918946" y="712393"/>
                </a:lnTo>
                <a:lnTo>
                  <a:pt x="920127" y="714235"/>
                </a:lnTo>
                <a:lnTo>
                  <a:pt x="921562" y="718654"/>
                </a:lnTo>
                <a:lnTo>
                  <a:pt x="921346" y="720852"/>
                </a:lnTo>
                <a:lnTo>
                  <a:pt x="921219" y="722185"/>
                </a:lnTo>
                <a:lnTo>
                  <a:pt x="920153" y="725068"/>
                </a:lnTo>
                <a:lnTo>
                  <a:pt x="918946" y="725665"/>
                </a:lnTo>
                <a:lnTo>
                  <a:pt x="917130" y="726567"/>
                </a:lnTo>
                <a:lnTo>
                  <a:pt x="912736" y="725220"/>
                </a:lnTo>
                <a:lnTo>
                  <a:pt x="910971" y="724217"/>
                </a:lnTo>
                <a:lnTo>
                  <a:pt x="909002" y="723112"/>
                </a:lnTo>
                <a:lnTo>
                  <a:pt x="906348" y="719239"/>
                </a:lnTo>
                <a:lnTo>
                  <a:pt x="904925" y="717461"/>
                </a:lnTo>
                <a:lnTo>
                  <a:pt x="903490" y="715670"/>
                </a:lnTo>
                <a:lnTo>
                  <a:pt x="901852" y="710488"/>
                </a:lnTo>
                <a:lnTo>
                  <a:pt x="899629" y="709968"/>
                </a:lnTo>
                <a:lnTo>
                  <a:pt x="897013" y="709358"/>
                </a:lnTo>
                <a:lnTo>
                  <a:pt x="892759" y="714248"/>
                </a:lnTo>
                <a:lnTo>
                  <a:pt x="890193" y="715048"/>
                </a:lnTo>
                <a:lnTo>
                  <a:pt x="888631" y="715543"/>
                </a:lnTo>
                <a:lnTo>
                  <a:pt x="885317" y="715899"/>
                </a:lnTo>
                <a:lnTo>
                  <a:pt x="883666" y="715759"/>
                </a:lnTo>
                <a:lnTo>
                  <a:pt x="881291" y="715568"/>
                </a:lnTo>
                <a:lnTo>
                  <a:pt x="876884" y="713219"/>
                </a:lnTo>
                <a:lnTo>
                  <a:pt x="874496" y="713105"/>
                </a:lnTo>
                <a:lnTo>
                  <a:pt x="871639" y="712990"/>
                </a:lnTo>
                <a:lnTo>
                  <a:pt x="866013" y="714248"/>
                </a:lnTo>
                <a:lnTo>
                  <a:pt x="863371" y="715289"/>
                </a:lnTo>
                <a:lnTo>
                  <a:pt x="860412" y="716470"/>
                </a:lnTo>
                <a:lnTo>
                  <a:pt x="854862" y="719886"/>
                </a:lnTo>
                <a:lnTo>
                  <a:pt x="852500" y="722045"/>
                </a:lnTo>
                <a:lnTo>
                  <a:pt x="850430" y="723938"/>
                </a:lnTo>
                <a:lnTo>
                  <a:pt x="847737" y="729018"/>
                </a:lnTo>
                <a:lnTo>
                  <a:pt x="845718" y="730999"/>
                </a:lnTo>
                <a:lnTo>
                  <a:pt x="843711" y="732980"/>
                </a:lnTo>
                <a:lnTo>
                  <a:pt x="839279" y="736866"/>
                </a:lnTo>
                <a:lnTo>
                  <a:pt x="836536" y="737768"/>
                </a:lnTo>
                <a:lnTo>
                  <a:pt x="833564" y="738733"/>
                </a:lnTo>
                <a:lnTo>
                  <a:pt x="827125" y="737603"/>
                </a:lnTo>
                <a:lnTo>
                  <a:pt x="823988" y="737768"/>
                </a:lnTo>
                <a:lnTo>
                  <a:pt x="820839" y="737920"/>
                </a:lnTo>
                <a:lnTo>
                  <a:pt x="814285" y="737641"/>
                </a:lnTo>
                <a:lnTo>
                  <a:pt x="811415" y="738962"/>
                </a:lnTo>
                <a:lnTo>
                  <a:pt x="809282" y="739952"/>
                </a:lnTo>
                <a:lnTo>
                  <a:pt x="805967" y="743521"/>
                </a:lnTo>
                <a:lnTo>
                  <a:pt x="804659" y="745490"/>
                </a:lnTo>
                <a:lnTo>
                  <a:pt x="803376" y="747445"/>
                </a:lnTo>
                <a:lnTo>
                  <a:pt x="802792" y="752386"/>
                </a:lnTo>
                <a:lnTo>
                  <a:pt x="801268" y="754189"/>
                </a:lnTo>
                <a:lnTo>
                  <a:pt x="799376" y="756462"/>
                </a:lnTo>
                <a:lnTo>
                  <a:pt x="793927" y="759421"/>
                </a:lnTo>
                <a:lnTo>
                  <a:pt x="791133" y="760463"/>
                </a:lnTo>
                <a:lnTo>
                  <a:pt x="787933" y="761657"/>
                </a:lnTo>
                <a:lnTo>
                  <a:pt x="781037" y="762368"/>
                </a:lnTo>
                <a:lnTo>
                  <a:pt x="777608" y="762647"/>
                </a:lnTo>
                <a:lnTo>
                  <a:pt x="773099" y="762990"/>
                </a:lnTo>
                <a:lnTo>
                  <a:pt x="764006" y="762342"/>
                </a:lnTo>
                <a:lnTo>
                  <a:pt x="759472" y="762647"/>
                </a:lnTo>
                <a:lnTo>
                  <a:pt x="756704" y="762812"/>
                </a:lnTo>
                <a:lnTo>
                  <a:pt x="750697" y="762533"/>
                </a:lnTo>
                <a:lnTo>
                  <a:pt x="748360" y="764095"/>
                </a:lnTo>
                <a:lnTo>
                  <a:pt x="746163" y="765556"/>
                </a:lnTo>
                <a:lnTo>
                  <a:pt x="744232" y="770902"/>
                </a:lnTo>
                <a:lnTo>
                  <a:pt x="743051" y="773264"/>
                </a:lnTo>
                <a:lnTo>
                  <a:pt x="741514" y="776312"/>
                </a:lnTo>
                <a:lnTo>
                  <a:pt x="740371" y="783691"/>
                </a:lnTo>
                <a:lnTo>
                  <a:pt x="737743" y="785825"/>
                </a:lnTo>
                <a:lnTo>
                  <a:pt x="735190" y="787895"/>
                </a:lnTo>
                <a:lnTo>
                  <a:pt x="728091" y="789063"/>
                </a:lnTo>
                <a:lnTo>
                  <a:pt x="724916" y="788250"/>
                </a:lnTo>
                <a:lnTo>
                  <a:pt x="722731" y="787666"/>
                </a:lnTo>
                <a:lnTo>
                  <a:pt x="719315" y="784250"/>
                </a:lnTo>
                <a:lnTo>
                  <a:pt x="717931" y="782447"/>
                </a:lnTo>
                <a:lnTo>
                  <a:pt x="716165" y="780186"/>
                </a:lnTo>
                <a:lnTo>
                  <a:pt x="715594" y="773442"/>
                </a:lnTo>
                <a:lnTo>
                  <a:pt x="713092" y="772058"/>
                </a:lnTo>
                <a:lnTo>
                  <a:pt x="710006" y="770343"/>
                </a:lnTo>
                <a:lnTo>
                  <a:pt x="702322" y="772363"/>
                </a:lnTo>
                <a:lnTo>
                  <a:pt x="699084" y="773760"/>
                </a:lnTo>
                <a:lnTo>
                  <a:pt x="695058" y="775474"/>
                </a:lnTo>
                <a:lnTo>
                  <a:pt x="689229" y="782497"/>
                </a:lnTo>
                <a:lnTo>
                  <a:pt x="685546" y="784872"/>
                </a:lnTo>
                <a:lnTo>
                  <a:pt x="681736" y="787311"/>
                </a:lnTo>
                <a:lnTo>
                  <a:pt x="672630" y="789838"/>
                </a:lnTo>
                <a:lnTo>
                  <a:pt x="669239" y="792835"/>
                </a:lnTo>
                <a:lnTo>
                  <a:pt x="665264" y="796340"/>
                </a:lnTo>
                <a:lnTo>
                  <a:pt x="659155" y="805510"/>
                </a:lnTo>
                <a:lnTo>
                  <a:pt x="657644" y="810590"/>
                </a:lnTo>
                <a:lnTo>
                  <a:pt x="656640" y="813993"/>
                </a:lnTo>
                <a:lnTo>
                  <a:pt x="659485" y="821728"/>
                </a:lnTo>
                <a:lnTo>
                  <a:pt x="657644" y="824725"/>
                </a:lnTo>
                <a:lnTo>
                  <a:pt x="655294" y="828522"/>
                </a:lnTo>
                <a:lnTo>
                  <a:pt x="645350" y="830148"/>
                </a:lnTo>
                <a:lnTo>
                  <a:pt x="641692" y="832700"/>
                </a:lnTo>
                <a:lnTo>
                  <a:pt x="639749" y="834085"/>
                </a:lnTo>
                <a:lnTo>
                  <a:pt x="637019" y="838352"/>
                </a:lnTo>
                <a:lnTo>
                  <a:pt x="634809" y="839241"/>
                </a:lnTo>
                <a:lnTo>
                  <a:pt x="631698" y="840460"/>
                </a:lnTo>
                <a:lnTo>
                  <a:pt x="624573" y="838161"/>
                </a:lnTo>
                <a:lnTo>
                  <a:pt x="621398" y="839241"/>
                </a:lnTo>
                <a:lnTo>
                  <a:pt x="618159" y="840320"/>
                </a:lnTo>
                <a:lnTo>
                  <a:pt x="613778" y="846467"/>
                </a:lnTo>
                <a:lnTo>
                  <a:pt x="610527" y="847559"/>
                </a:lnTo>
                <a:lnTo>
                  <a:pt x="608469" y="848258"/>
                </a:lnTo>
                <a:lnTo>
                  <a:pt x="604012" y="847559"/>
                </a:lnTo>
                <a:lnTo>
                  <a:pt x="601827" y="847559"/>
                </a:lnTo>
                <a:lnTo>
                  <a:pt x="590956" y="847559"/>
                </a:lnTo>
                <a:lnTo>
                  <a:pt x="585800" y="847559"/>
                </a:lnTo>
                <a:lnTo>
                  <a:pt x="575208" y="845947"/>
                </a:lnTo>
                <a:lnTo>
                  <a:pt x="570306" y="847559"/>
                </a:lnTo>
                <a:lnTo>
                  <a:pt x="567410" y="848525"/>
                </a:lnTo>
                <a:lnTo>
                  <a:pt x="562419" y="852449"/>
                </a:lnTo>
                <a:lnTo>
                  <a:pt x="560514" y="854824"/>
                </a:lnTo>
                <a:lnTo>
                  <a:pt x="558977" y="856741"/>
                </a:lnTo>
                <a:lnTo>
                  <a:pt x="558609" y="862520"/>
                </a:lnTo>
                <a:lnTo>
                  <a:pt x="556526" y="863866"/>
                </a:lnTo>
                <a:lnTo>
                  <a:pt x="553491" y="865860"/>
                </a:lnTo>
                <a:lnTo>
                  <a:pt x="545592" y="864590"/>
                </a:lnTo>
                <a:lnTo>
                  <a:pt x="542036" y="863866"/>
                </a:lnTo>
                <a:lnTo>
                  <a:pt x="540004" y="863460"/>
                </a:lnTo>
                <a:lnTo>
                  <a:pt x="536498" y="860577"/>
                </a:lnTo>
                <a:lnTo>
                  <a:pt x="534428" y="860628"/>
                </a:lnTo>
                <a:lnTo>
                  <a:pt x="532523" y="860653"/>
                </a:lnTo>
                <a:lnTo>
                  <a:pt x="529323" y="863231"/>
                </a:lnTo>
                <a:lnTo>
                  <a:pt x="527532" y="863866"/>
                </a:lnTo>
                <a:lnTo>
                  <a:pt x="524725" y="864895"/>
                </a:lnTo>
                <a:lnTo>
                  <a:pt x="518896" y="867206"/>
                </a:lnTo>
                <a:lnTo>
                  <a:pt x="515937" y="866775"/>
                </a:lnTo>
                <a:lnTo>
                  <a:pt x="512610" y="866279"/>
                </a:lnTo>
                <a:lnTo>
                  <a:pt x="507492" y="861072"/>
                </a:lnTo>
                <a:lnTo>
                  <a:pt x="504342" y="859891"/>
                </a:lnTo>
                <a:lnTo>
                  <a:pt x="500634" y="858494"/>
                </a:lnTo>
                <a:lnTo>
                  <a:pt x="492696" y="857351"/>
                </a:lnTo>
                <a:lnTo>
                  <a:pt x="488759" y="856983"/>
                </a:lnTo>
                <a:lnTo>
                  <a:pt x="485419" y="856691"/>
                </a:lnTo>
                <a:lnTo>
                  <a:pt x="478536" y="858024"/>
                </a:lnTo>
                <a:lnTo>
                  <a:pt x="475348" y="856983"/>
                </a:lnTo>
                <a:lnTo>
                  <a:pt x="473430" y="856386"/>
                </a:lnTo>
                <a:lnTo>
                  <a:pt x="470801" y="852690"/>
                </a:lnTo>
                <a:lnTo>
                  <a:pt x="468833" y="852258"/>
                </a:lnTo>
                <a:lnTo>
                  <a:pt x="465188" y="851522"/>
                </a:lnTo>
                <a:lnTo>
                  <a:pt x="458038" y="855675"/>
                </a:lnTo>
                <a:lnTo>
                  <a:pt x="454329" y="855535"/>
                </a:lnTo>
                <a:lnTo>
                  <a:pt x="452158" y="855459"/>
                </a:lnTo>
                <a:lnTo>
                  <a:pt x="447890" y="854075"/>
                </a:lnTo>
                <a:lnTo>
                  <a:pt x="445998" y="852995"/>
                </a:lnTo>
                <a:lnTo>
                  <a:pt x="444817" y="852335"/>
                </a:lnTo>
                <a:lnTo>
                  <a:pt x="443344" y="849566"/>
                </a:lnTo>
                <a:lnTo>
                  <a:pt x="442010" y="849376"/>
                </a:lnTo>
                <a:lnTo>
                  <a:pt x="440004" y="849083"/>
                </a:lnTo>
                <a:lnTo>
                  <a:pt x="436092" y="851471"/>
                </a:lnTo>
                <a:lnTo>
                  <a:pt x="434759" y="852995"/>
                </a:lnTo>
                <a:lnTo>
                  <a:pt x="433260" y="854748"/>
                </a:lnTo>
                <a:lnTo>
                  <a:pt x="431863" y="861694"/>
                </a:lnTo>
                <a:lnTo>
                  <a:pt x="431863" y="1102829"/>
                </a:lnTo>
                <a:lnTo>
                  <a:pt x="425856" y="1100988"/>
                </a:lnTo>
                <a:lnTo>
                  <a:pt x="417436" y="1098613"/>
                </a:lnTo>
                <a:lnTo>
                  <a:pt x="413499" y="1098473"/>
                </a:lnTo>
                <a:lnTo>
                  <a:pt x="401838" y="1099456"/>
                </a:lnTo>
                <a:lnTo>
                  <a:pt x="388014" y="1102159"/>
                </a:lnTo>
                <a:lnTo>
                  <a:pt x="375295" y="1105239"/>
                </a:lnTo>
                <a:lnTo>
                  <a:pt x="371462" y="1106220"/>
                </a:lnTo>
                <a:lnTo>
                  <a:pt x="359847" y="1110140"/>
                </a:lnTo>
                <a:lnTo>
                  <a:pt x="346678" y="1114838"/>
                </a:lnTo>
                <a:lnTo>
                  <a:pt x="339813" y="1116596"/>
                </a:lnTo>
                <a:lnTo>
                  <a:pt x="334327" y="1117473"/>
                </a:lnTo>
                <a:lnTo>
                  <a:pt x="322999" y="1117854"/>
                </a:lnTo>
                <a:lnTo>
                  <a:pt x="317576" y="1116596"/>
                </a:lnTo>
                <a:lnTo>
                  <a:pt x="313131" y="1115568"/>
                </a:lnTo>
                <a:lnTo>
                  <a:pt x="304685" y="1111504"/>
                </a:lnTo>
                <a:lnTo>
                  <a:pt x="301155" y="1108621"/>
                </a:lnTo>
                <a:lnTo>
                  <a:pt x="297916" y="1105979"/>
                </a:lnTo>
                <a:lnTo>
                  <a:pt x="294068" y="1098181"/>
                </a:lnTo>
                <a:lnTo>
                  <a:pt x="291007" y="1095336"/>
                </a:lnTo>
                <a:lnTo>
                  <a:pt x="288988" y="1093470"/>
                </a:lnTo>
                <a:lnTo>
                  <a:pt x="284454" y="1090079"/>
                </a:lnTo>
                <a:lnTo>
                  <a:pt x="281825" y="1089291"/>
                </a:lnTo>
                <a:lnTo>
                  <a:pt x="278180" y="1088212"/>
                </a:lnTo>
                <a:lnTo>
                  <a:pt x="270040" y="1090904"/>
                </a:lnTo>
                <a:lnTo>
                  <a:pt x="266598" y="1089291"/>
                </a:lnTo>
                <a:lnTo>
                  <a:pt x="261899" y="1087094"/>
                </a:lnTo>
                <a:lnTo>
                  <a:pt x="256349" y="1077569"/>
                </a:lnTo>
                <a:lnTo>
                  <a:pt x="253314" y="1073353"/>
                </a:lnTo>
                <a:lnTo>
                  <a:pt x="250825" y="1069886"/>
                </a:lnTo>
                <a:lnTo>
                  <a:pt x="247256" y="1061974"/>
                </a:lnTo>
                <a:lnTo>
                  <a:pt x="244373" y="1058849"/>
                </a:lnTo>
                <a:lnTo>
                  <a:pt x="241884" y="1056157"/>
                </a:lnTo>
                <a:lnTo>
                  <a:pt x="236016" y="1051293"/>
                </a:lnTo>
                <a:lnTo>
                  <a:pt x="232537" y="1050150"/>
                </a:lnTo>
                <a:lnTo>
                  <a:pt x="227825" y="1048613"/>
                </a:lnTo>
                <a:lnTo>
                  <a:pt x="217665" y="1050531"/>
                </a:lnTo>
                <a:lnTo>
                  <a:pt x="212725" y="1050150"/>
                </a:lnTo>
                <a:lnTo>
                  <a:pt x="200486" y="1048770"/>
                </a:lnTo>
                <a:lnTo>
                  <a:pt x="186799" y="1046623"/>
                </a:lnTo>
                <a:lnTo>
                  <a:pt x="181305" y="1045565"/>
                </a:lnTo>
                <a:lnTo>
                  <a:pt x="168946" y="1042563"/>
                </a:lnTo>
                <a:lnTo>
                  <a:pt x="156816" y="1038620"/>
                </a:lnTo>
                <a:lnTo>
                  <a:pt x="145389" y="1032604"/>
                </a:lnTo>
                <a:lnTo>
                  <a:pt x="134903" y="1025040"/>
                </a:lnTo>
                <a:lnTo>
                  <a:pt x="127785" y="1015189"/>
                </a:lnTo>
                <a:lnTo>
                  <a:pt x="121210" y="1002850"/>
                </a:lnTo>
                <a:lnTo>
                  <a:pt x="115492" y="990146"/>
                </a:lnTo>
                <a:lnTo>
                  <a:pt x="111721" y="980566"/>
                </a:lnTo>
                <a:lnTo>
                  <a:pt x="108537" y="969267"/>
                </a:lnTo>
                <a:lnTo>
                  <a:pt x="105605" y="955483"/>
                </a:lnTo>
                <a:lnTo>
                  <a:pt x="103157" y="942526"/>
                </a:lnTo>
                <a:lnTo>
                  <a:pt x="100474" y="926061"/>
                </a:lnTo>
                <a:lnTo>
                  <a:pt x="98440" y="912127"/>
                </a:lnTo>
                <a:lnTo>
                  <a:pt x="96507" y="902766"/>
                </a:lnTo>
                <a:lnTo>
                  <a:pt x="91802" y="891125"/>
                </a:lnTo>
                <a:lnTo>
                  <a:pt x="86643" y="878885"/>
                </a:lnTo>
                <a:lnTo>
                  <a:pt x="86118" y="877163"/>
                </a:lnTo>
                <a:lnTo>
                  <a:pt x="84861" y="872439"/>
                </a:lnTo>
                <a:lnTo>
                  <a:pt x="83693" y="862711"/>
                </a:lnTo>
                <a:lnTo>
                  <a:pt x="83464" y="857834"/>
                </a:lnTo>
                <a:lnTo>
                  <a:pt x="84020" y="845464"/>
                </a:lnTo>
                <a:lnTo>
                  <a:pt x="84817" y="831944"/>
                </a:lnTo>
                <a:lnTo>
                  <a:pt x="84670" y="828357"/>
                </a:lnTo>
                <a:lnTo>
                  <a:pt x="84188" y="823544"/>
                </a:lnTo>
                <a:lnTo>
                  <a:pt x="80518" y="814349"/>
                </a:lnTo>
                <a:lnTo>
                  <a:pt x="80086" y="809510"/>
                </a:lnTo>
                <a:lnTo>
                  <a:pt x="79527" y="803376"/>
                </a:lnTo>
                <a:lnTo>
                  <a:pt x="79057" y="790536"/>
                </a:lnTo>
                <a:lnTo>
                  <a:pt x="81534" y="784872"/>
                </a:lnTo>
                <a:lnTo>
                  <a:pt x="83896" y="779437"/>
                </a:lnTo>
                <a:lnTo>
                  <a:pt x="94424" y="772490"/>
                </a:lnTo>
                <a:lnTo>
                  <a:pt x="97955" y="767702"/>
                </a:lnTo>
                <a:lnTo>
                  <a:pt x="101333" y="763143"/>
                </a:lnTo>
                <a:lnTo>
                  <a:pt x="107391" y="753325"/>
                </a:lnTo>
                <a:lnTo>
                  <a:pt x="109067" y="747915"/>
                </a:lnTo>
                <a:lnTo>
                  <a:pt x="110680" y="742683"/>
                </a:lnTo>
                <a:lnTo>
                  <a:pt x="111404" y="731583"/>
                </a:lnTo>
                <a:lnTo>
                  <a:pt x="110998" y="726160"/>
                </a:lnTo>
                <a:lnTo>
                  <a:pt x="110680" y="721766"/>
                </a:lnTo>
                <a:lnTo>
                  <a:pt x="109143" y="712787"/>
                </a:lnTo>
                <a:lnTo>
                  <a:pt x="106895" y="708990"/>
                </a:lnTo>
                <a:lnTo>
                  <a:pt x="104190" y="704456"/>
                </a:lnTo>
                <a:lnTo>
                  <a:pt x="95923" y="697141"/>
                </a:lnTo>
                <a:lnTo>
                  <a:pt x="91198" y="694766"/>
                </a:lnTo>
                <a:lnTo>
                  <a:pt x="86512" y="692378"/>
                </a:lnTo>
                <a:lnTo>
                  <a:pt x="75298" y="693051"/>
                </a:lnTo>
                <a:lnTo>
                  <a:pt x="70662" y="690638"/>
                </a:lnTo>
                <a:lnTo>
                  <a:pt x="66941" y="688708"/>
                </a:lnTo>
                <a:lnTo>
                  <a:pt x="61861" y="681634"/>
                </a:lnTo>
                <a:lnTo>
                  <a:pt x="58572" y="679056"/>
                </a:lnTo>
                <a:lnTo>
                  <a:pt x="54914" y="676135"/>
                </a:lnTo>
                <a:lnTo>
                  <a:pt x="47117" y="670852"/>
                </a:lnTo>
                <a:lnTo>
                  <a:pt x="42862" y="668896"/>
                </a:lnTo>
                <a:lnTo>
                  <a:pt x="38061" y="666686"/>
                </a:lnTo>
                <a:lnTo>
                  <a:pt x="27647" y="664375"/>
                </a:lnTo>
                <a:lnTo>
                  <a:pt x="22580" y="662851"/>
                </a:lnTo>
                <a:lnTo>
                  <a:pt x="18770" y="661720"/>
                </a:lnTo>
                <a:lnTo>
                  <a:pt x="11074" y="659663"/>
                </a:lnTo>
                <a:lnTo>
                  <a:pt x="7353" y="658266"/>
                </a:lnTo>
                <a:lnTo>
                  <a:pt x="5778" y="657669"/>
                </a:lnTo>
                <a:lnTo>
                  <a:pt x="2628" y="656209"/>
                </a:lnTo>
                <a:lnTo>
                  <a:pt x="0" y="654977"/>
                </a:lnTo>
                <a:lnTo>
                  <a:pt x="2400" y="650684"/>
                </a:lnTo>
                <a:lnTo>
                  <a:pt x="6324" y="643686"/>
                </a:lnTo>
                <a:lnTo>
                  <a:pt x="8750" y="640270"/>
                </a:lnTo>
                <a:lnTo>
                  <a:pt x="12344" y="635152"/>
                </a:lnTo>
                <a:lnTo>
                  <a:pt x="19634" y="624700"/>
                </a:lnTo>
                <a:lnTo>
                  <a:pt x="24688" y="621055"/>
                </a:lnTo>
                <a:lnTo>
                  <a:pt x="36328" y="616193"/>
                </a:lnTo>
                <a:lnTo>
                  <a:pt x="48470" y="611807"/>
                </a:lnTo>
                <a:lnTo>
                  <a:pt x="48793" y="611632"/>
                </a:lnTo>
                <a:lnTo>
                  <a:pt x="53898" y="608761"/>
                </a:lnTo>
                <a:lnTo>
                  <a:pt x="63881" y="602132"/>
                </a:lnTo>
                <a:lnTo>
                  <a:pt x="67462" y="597496"/>
                </a:lnTo>
                <a:lnTo>
                  <a:pt x="69608" y="594702"/>
                </a:lnTo>
                <a:lnTo>
                  <a:pt x="71259" y="587578"/>
                </a:lnTo>
                <a:lnTo>
                  <a:pt x="72885" y="584454"/>
                </a:lnTo>
                <a:lnTo>
                  <a:pt x="74333" y="581698"/>
                </a:lnTo>
                <a:lnTo>
                  <a:pt x="77673" y="576389"/>
                </a:lnTo>
                <a:lnTo>
                  <a:pt x="79590" y="573938"/>
                </a:lnTo>
                <a:lnTo>
                  <a:pt x="82346" y="570433"/>
                </a:lnTo>
                <a:lnTo>
                  <a:pt x="89623" y="564883"/>
                </a:lnTo>
                <a:lnTo>
                  <a:pt x="91922" y="561086"/>
                </a:lnTo>
                <a:lnTo>
                  <a:pt x="94500" y="556793"/>
                </a:lnTo>
                <a:lnTo>
                  <a:pt x="97459" y="547001"/>
                </a:lnTo>
                <a:lnTo>
                  <a:pt x="98259" y="542061"/>
                </a:lnTo>
                <a:lnTo>
                  <a:pt x="98610" y="529818"/>
                </a:lnTo>
                <a:lnTo>
                  <a:pt x="98141" y="516107"/>
                </a:lnTo>
                <a:lnTo>
                  <a:pt x="98259" y="511238"/>
                </a:lnTo>
                <a:lnTo>
                  <a:pt x="99729" y="498716"/>
                </a:lnTo>
                <a:lnTo>
                  <a:pt x="102086" y="485765"/>
                </a:lnTo>
                <a:lnTo>
                  <a:pt x="103619" y="480009"/>
                </a:lnTo>
                <a:lnTo>
                  <a:pt x="106489" y="471144"/>
                </a:lnTo>
                <a:lnTo>
                  <a:pt x="109131" y="467398"/>
                </a:lnTo>
                <a:lnTo>
                  <a:pt x="111874" y="463524"/>
                </a:lnTo>
                <a:lnTo>
                  <a:pt x="120370" y="458520"/>
                </a:lnTo>
                <a:lnTo>
                  <a:pt x="123444" y="454888"/>
                </a:lnTo>
                <a:lnTo>
                  <a:pt x="126784" y="450951"/>
                </a:lnTo>
                <a:lnTo>
                  <a:pt x="132181" y="442023"/>
                </a:lnTo>
                <a:lnTo>
                  <a:pt x="134315" y="437311"/>
                </a:lnTo>
                <a:lnTo>
                  <a:pt x="136537" y="432447"/>
                </a:lnTo>
                <a:lnTo>
                  <a:pt x="139890" y="422135"/>
                </a:lnTo>
                <a:lnTo>
                  <a:pt x="140665" y="416826"/>
                </a:lnTo>
                <a:lnTo>
                  <a:pt x="140792" y="415937"/>
                </a:lnTo>
                <a:lnTo>
                  <a:pt x="140855" y="414870"/>
                </a:lnTo>
                <a:lnTo>
                  <a:pt x="140881" y="413702"/>
                </a:lnTo>
                <a:lnTo>
                  <a:pt x="143357" y="414515"/>
                </a:lnTo>
                <a:lnTo>
                  <a:pt x="146443" y="415429"/>
                </a:lnTo>
                <a:lnTo>
                  <a:pt x="147967" y="415582"/>
                </a:lnTo>
                <a:lnTo>
                  <a:pt x="151244" y="415836"/>
                </a:lnTo>
                <a:lnTo>
                  <a:pt x="157962" y="415201"/>
                </a:lnTo>
                <a:lnTo>
                  <a:pt x="161010" y="413994"/>
                </a:lnTo>
                <a:lnTo>
                  <a:pt x="163652" y="412978"/>
                </a:lnTo>
                <a:lnTo>
                  <a:pt x="168668" y="409752"/>
                </a:lnTo>
                <a:lnTo>
                  <a:pt x="170205" y="407352"/>
                </a:lnTo>
                <a:lnTo>
                  <a:pt x="171958" y="404609"/>
                </a:lnTo>
                <a:lnTo>
                  <a:pt x="170954" y="397281"/>
                </a:lnTo>
                <a:lnTo>
                  <a:pt x="172732" y="394550"/>
                </a:lnTo>
                <a:lnTo>
                  <a:pt x="174904" y="391198"/>
                </a:lnTo>
                <a:lnTo>
                  <a:pt x="182981" y="388200"/>
                </a:lnTo>
                <a:lnTo>
                  <a:pt x="185788" y="385368"/>
                </a:lnTo>
                <a:lnTo>
                  <a:pt x="189915" y="381177"/>
                </a:lnTo>
                <a:lnTo>
                  <a:pt x="196697" y="371309"/>
                </a:lnTo>
                <a:lnTo>
                  <a:pt x="199072" y="365925"/>
                </a:lnTo>
                <a:lnTo>
                  <a:pt x="200621" y="362394"/>
                </a:lnTo>
                <a:lnTo>
                  <a:pt x="201320" y="354571"/>
                </a:lnTo>
                <a:lnTo>
                  <a:pt x="202577" y="350939"/>
                </a:lnTo>
                <a:lnTo>
                  <a:pt x="203987" y="346849"/>
                </a:lnTo>
                <a:lnTo>
                  <a:pt x="207238" y="338696"/>
                </a:lnTo>
                <a:lnTo>
                  <a:pt x="209829" y="335229"/>
                </a:lnTo>
                <a:lnTo>
                  <a:pt x="212331" y="331863"/>
                </a:lnTo>
                <a:lnTo>
                  <a:pt x="219925" y="327520"/>
                </a:lnTo>
                <a:lnTo>
                  <a:pt x="222389" y="324116"/>
                </a:lnTo>
                <a:lnTo>
                  <a:pt x="224853" y="320700"/>
                </a:lnTo>
                <a:lnTo>
                  <a:pt x="226733" y="312191"/>
                </a:lnTo>
                <a:lnTo>
                  <a:pt x="229031" y="308648"/>
                </a:lnTo>
                <a:lnTo>
                  <a:pt x="230619" y="306222"/>
                </a:lnTo>
                <a:lnTo>
                  <a:pt x="233857" y="302717"/>
                </a:lnTo>
                <a:lnTo>
                  <a:pt x="236880" y="299720"/>
                </a:lnTo>
                <a:lnTo>
                  <a:pt x="269735" y="299720"/>
                </a:lnTo>
                <a:lnTo>
                  <a:pt x="282867" y="293509"/>
                </a:lnTo>
                <a:lnTo>
                  <a:pt x="286410" y="290283"/>
                </a:lnTo>
                <a:lnTo>
                  <a:pt x="289915" y="287108"/>
                </a:lnTo>
                <a:lnTo>
                  <a:pt x="293535" y="277698"/>
                </a:lnTo>
                <a:lnTo>
                  <a:pt x="297281" y="274840"/>
                </a:lnTo>
                <a:lnTo>
                  <a:pt x="300901" y="272046"/>
                </a:lnTo>
                <a:lnTo>
                  <a:pt x="309943" y="269341"/>
                </a:lnTo>
                <a:lnTo>
                  <a:pt x="314439" y="268554"/>
                </a:lnTo>
                <a:lnTo>
                  <a:pt x="319138" y="267728"/>
                </a:lnTo>
                <a:lnTo>
                  <a:pt x="328968" y="269938"/>
                </a:lnTo>
                <a:lnTo>
                  <a:pt x="333527" y="268554"/>
                </a:lnTo>
                <a:lnTo>
                  <a:pt x="338683" y="266966"/>
                </a:lnTo>
                <a:lnTo>
                  <a:pt x="346608" y="258940"/>
                </a:lnTo>
                <a:lnTo>
                  <a:pt x="351409" y="256463"/>
                </a:lnTo>
                <a:lnTo>
                  <a:pt x="363139" y="252133"/>
                </a:lnTo>
                <a:lnTo>
                  <a:pt x="375857" y="247709"/>
                </a:lnTo>
                <a:lnTo>
                  <a:pt x="378218" y="246570"/>
                </a:lnTo>
                <a:lnTo>
                  <a:pt x="382955" y="243967"/>
                </a:lnTo>
                <a:lnTo>
                  <a:pt x="392976" y="238353"/>
                </a:lnTo>
                <a:lnTo>
                  <a:pt x="395376" y="233514"/>
                </a:lnTo>
                <a:lnTo>
                  <a:pt x="396748" y="230759"/>
                </a:lnTo>
                <a:lnTo>
                  <a:pt x="396862" y="223888"/>
                </a:lnTo>
                <a:lnTo>
                  <a:pt x="395376" y="221195"/>
                </a:lnTo>
                <a:lnTo>
                  <a:pt x="393966" y="218630"/>
                </a:lnTo>
                <a:lnTo>
                  <a:pt x="387464" y="217068"/>
                </a:lnTo>
                <a:lnTo>
                  <a:pt x="385470" y="214909"/>
                </a:lnTo>
                <a:lnTo>
                  <a:pt x="383108" y="212356"/>
                </a:lnTo>
                <a:lnTo>
                  <a:pt x="378701" y="206082"/>
                </a:lnTo>
                <a:lnTo>
                  <a:pt x="378955" y="202590"/>
                </a:lnTo>
                <a:lnTo>
                  <a:pt x="379120" y="200342"/>
                </a:lnTo>
                <a:lnTo>
                  <a:pt x="383679" y="197510"/>
                </a:lnTo>
                <a:lnTo>
                  <a:pt x="384263" y="195338"/>
                </a:lnTo>
                <a:lnTo>
                  <a:pt x="385013" y="192595"/>
                </a:lnTo>
                <a:lnTo>
                  <a:pt x="384619" y="186372"/>
                </a:lnTo>
                <a:lnTo>
                  <a:pt x="383057" y="183984"/>
                </a:lnTo>
                <a:lnTo>
                  <a:pt x="381647" y="181825"/>
                </a:lnTo>
                <a:lnTo>
                  <a:pt x="375932" y="180733"/>
                </a:lnTo>
                <a:lnTo>
                  <a:pt x="374116" y="178917"/>
                </a:lnTo>
                <a:lnTo>
                  <a:pt x="372211" y="176999"/>
                </a:lnTo>
                <a:lnTo>
                  <a:pt x="368871" y="172186"/>
                </a:lnTo>
                <a:lnTo>
                  <a:pt x="368808" y="169481"/>
                </a:lnTo>
                <a:lnTo>
                  <a:pt x="368744" y="167055"/>
                </a:lnTo>
                <a:lnTo>
                  <a:pt x="371602" y="162661"/>
                </a:lnTo>
                <a:lnTo>
                  <a:pt x="373151" y="160794"/>
                </a:lnTo>
                <a:lnTo>
                  <a:pt x="375234" y="158267"/>
                </a:lnTo>
                <a:lnTo>
                  <a:pt x="381139" y="155054"/>
                </a:lnTo>
                <a:lnTo>
                  <a:pt x="383540" y="152819"/>
                </a:lnTo>
                <a:lnTo>
                  <a:pt x="386727" y="149847"/>
                </a:lnTo>
                <a:lnTo>
                  <a:pt x="392137" y="142938"/>
                </a:lnTo>
                <a:lnTo>
                  <a:pt x="395135" y="139763"/>
                </a:lnTo>
                <a:lnTo>
                  <a:pt x="397306" y="137464"/>
                </a:lnTo>
                <a:lnTo>
                  <a:pt x="401116" y="131940"/>
                </a:lnTo>
                <a:lnTo>
                  <a:pt x="404075" y="130835"/>
                </a:lnTo>
                <a:lnTo>
                  <a:pt x="406628" y="129870"/>
                </a:lnTo>
                <a:lnTo>
                  <a:pt x="412292" y="130949"/>
                </a:lnTo>
                <a:lnTo>
                  <a:pt x="414947" y="131559"/>
                </a:lnTo>
                <a:lnTo>
                  <a:pt x="419392" y="132562"/>
                </a:lnTo>
                <a:lnTo>
                  <a:pt x="427964" y="135978"/>
                </a:lnTo>
                <a:lnTo>
                  <a:pt x="431863" y="138315"/>
                </a:lnTo>
                <a:lnTo>
                  <a:pt x="435127" y="140284"/>
                </a:lnTo>
                <a:lnTo>
                  <a:pt x="441528" y="144932"/>
                </a:lnTo>
                <a:lnTo>
                  <a:pt x="443458" y="148234"/>
                </a:lnTo>
                <a:lnTo>
                  <a:pt x="446087" y="152679"/>
                </a:lnTo>
                <a:lnTo>
                  <a:pt x="446201" y="163525"/>
                </a:lnTo>
                <a:lnTo>
                  <a:pt x="447573" y="168529"/>
                </a:lnTo>
                <a:lnTo>
                  <a:pt x="451079" y="180583"/>
                </a:lnTo>
                <a:lnTo>
                  <a:pt x="455751" y="193206"/>
                </a:lnTo>
                <a:lnTo>
                  <a:pt x="456984" y="195580"/>
                </a:lnTo>
                <a:lnTo>
                  <a:pt x="459295" y="199542"/>
                </a:lnTo>
                <a:lnTo>
                  <a:pt x="464908" y="207441"/>
                </a:lnTo>
                <a:lnTo>
                  <a:pt x="469061" y="209346"/>
                </a:lnTo>
                <a:lnTo>
                  <a:pt x="473735" y="211493"/>
                </a:lnTo>
                <a:lnTo>
                  <a:pt x="484720" y="211175"/>
                </a:lnTo>
                <a:lnTo>
                  <a:pt x="489610" y="209588"/>
                </a:lnTo>
                <a:lnTo>
                  <a:pt x="493547" y="208318"/>
                </a:lnTo>
                <a:lnTo>
                  <a:pt x="498957" y="200990"/>
                </a:lnTo>
                <a:lnTo>
                  <a:pt x="502894" y="199682"/>
                </a:lnTo>
                <a:lnTo>
                  <a:pt x="506679" y="198437"/>
                </a:lnTo>
                <a:lnTo>
                  <a:pt x="514908" y="199021"/>
                </a:lnTo>
                <a:lnTo>
                  <a:pt x="518833" y="199682"/>
                </a:lnTo>
                <a:lnTo>
                  <a:pt x="530800" y="203547"/>
                </a:lnTo>
                <a:lnTo>
                  <a:pt x="543071" y="208275"/>
                </a:lnTo>
                <a:lnTo>
                  <a:pt x="544207" y="208635"/>
                </a:lnTo>
                <a:lnTo>
                  <a:pt x="556332" y="211290"/>
                </a:lnTo>
                <a:lnTo>
                  <a:pt x="569785" y="214369"/>
                </a:lnTo>
                <a:lnTo>
                  <a:pt x="574408" y="216128"/>
                </a:lnTo>
                <a:lnTo>
                  <a:pt x="586058" y="224566"/>
                </a:lnTo>
                <a:lnTo>
                  <a:pt x="597593" y="234678"/>
                </a:lnTo>
                <a:lnTo>
                  <a:pt x="600506" y="237375"/>
                </a:lnTo>
                <a:lnTo>
                  <a:pt x="629932" y="59143"/>
                </a:lnTo>
                <a:lnTo>
                  <a:pt x="630275" y="59461"/>
                </a:lnTo>
                <a:lnTo>
                  <a:pt x="630555" y="59778"/>
                </a:lnTo>
                <a:lnTo>
                  <a:pt x="630707" y="60032"/>
                </a:lnTo>
                <a:lnTo>
                  <a:pt x="632015" y="62293"/>
                </a:lnTo>
                <a:lnTo>
                  <a:pt x="630478" y="68008"/>
                </a:lnTo>
                <a:lnTo>
                  <a:pt x="631418" y="70421"/>
                </a:lnTo>
                <a:lnTo>
                  <a:pt x="632485" y="73164"/>
                </a:lnTo>
                <a:lnTo>
                  <a:pt x="636816" y="77431"/>
                </a:lnTo>
                <a:lnTo>
                  <a:pt x="638797" y="79603"/>
                </a:lnTo>
                <a:lnTo>
                  <a:pt x="642886" y="84112"/>
                </a:lnTo>
                <a:lnTo>
                  <a:pt x="652589" y="91719"/>
                </a:lnTo>
                <a:lnTo>
                  <a:pt x="656196" y="96647"/>
                </a:lnTo>
                <a:lnTo>
                  <a:pt x="662816" y="107277"/>
                </a:lnTo>
                <a:lnTo>
                  <a:pt x="668579" y="119709"/>
                </a:lnTo>
                <a:lnTo>
                  <a:pt x="669607" y="123456"/>
                </a:lnTo>
                <a:lnTo>
                  <a:pt x="670458" y="128041"/>
                </a:lnTo>
                <a:lnTo>
                  <a:pt x="666407" y="137502"/>
                </a:lnTo>
                <a:lnTo>
                  <a:pt x="667804" y="141935"/>
                </a:lnTo>
                <a:lnTo>
                  <a:pt x="669340" y="146913"/>
                </a:lnTo>
                <a:lnTo>
                  <a:pt x="677570" y="154152"/>
                </a:lnTo>
                <a:lnTo>
                  <a:pt x="681189" y="157886"/>
                </a:lnTo>
                <a:lnTo>
                  <a:pt x="684999" y="161798"/>
                </a:lnTo>
                <a:lnTo>
                  <a:pt x="693508" y="168681"/>
                </a:lnTo>
                <a:lnTo>
                  <a:pt x="697509" y="172377"/>
                </a:lnTo>
                <a:lnTo>
                  <a:pt x="707143" y="180629"/>
                </a:lnTo>
                <a:lnTo>
                  <a:pt x="716454" y="190045"/>
                </a:lnTo>
                <a:lnTo>
                  <a:pt x="717448" y="191592"/>
                </a:lnTo>
                <a:lnTo>
                  <a:pt x="719556" y="195402"/>
                </a:lnTo>
                <a:lnTo>
                  <a:pt x="718693" y="204965"/>
                </a:lnTo>
                <a:lnTo>
                  <a:pt x="721067" y="208635"/>
                </a:lnTo>
                <a:lnTo>
                  <a:pt x="722464" y="210820"/>
                </a:lnTo>
                <a:lnTo>
                  <a:pt x="726808" y="214985"/>
                </a:lnTo>
                <a:lnTo>
                  <a:pt x="729386" y="214782"/>
                </a:lnTo>
                <a:lnTo>
                  <a:pt x="731062" y="214668"/>
                </a:lnTo>
                <a:lnTo>
                  <a:pt x="732510" y="210578"/>
                </a:lnTo>
                <a:lnTo>
                  <a:pt x="734098" y="210070"/>
                </a:lnTo>
                <a:lnTo>
                  <a:pt x="736930" y="209207"/>
                </a:lnTo>
                <a:lnTo>
                  <a:pt x="742835" y="212877"/>
                </a:lnTo>
                <a:lnTo>
                  <a:pt x="745705" y="212255"/>
                </a:lnTo>
                <a:lnTo>
                  <a:pt x="748957" y="211543"/>
                </a:lnTo>
                <a:lnTo>
                  <a:pt x="753427" y="205638"/>
                </a:lnTo>
                <a:lnTo>
                  <a:pt x="756602" y="204647"/>
                </a:lnTo>
                <a:lnTo>
                  <a:pt x="760463" y="203415"/>
                </a:lnTo>
                <a:lnTo>
                  <a:pt x="768883" y="205333"/>
                </a:lnTo>
                <a:lnTo>
                  <a:pt x="772896" y="204647"/>
                </a:lnTo>
                <a:lnTo>
                  <a:pt x="777722" y="203809"/>
                </a:lnTo>
                <a:lnTo>
                  <a:pt x="786765" y="199771"/>
                </a:lnTo>
                <a:lnTo>
                  <a:pt x="791375" y="198120"/>
                </a:lnTo>
                <a:lnTo>
                  <a:pt x="794626" y="196951"/>
                </a:lnTo>
                <a:lnTo>
                  <a:pt x="800900" y="193497"/>
                </a:lnTo>
                <a:lnTo>
                  <a:pt x="804354" y="193408"/>
                </a:lnTo>
                <a:lnTo>
                  <a:pt x="808443" y="193294"/>
                </a:lnTo>
                <a:lnTo>
                  <a:pt x="815924" y="197739"/>
                </a:lnTo>
                <a:lnTo>
                  <a:pt x="820000" y="198120"/>
                </a:lnTo>
                <a:lnTo>
                  <a:pt x="824268" y="198513"/>
                </a:lnTo>
                <a:lnTo>
                  <a:pt x="832840" y="197116"/>
                </a:lnTo>
                <a:lnTo>
                  <a:pt x="837031" y="196303"/>
                </a:lnTo>
                <a:lnTo>
                  <a:pt x="849202" y="193630"/>
                </a:lnTo>
                <a:lnTo>
                  <a:pt x="862365" y="189723"/>
                </a:lnTo>
                <a:lnTo>
                  <a:pt x="866381" y="187972"/>
                </a:lnTo>
                <a:lnTo>
                  <a:pt x="876028" y="180240"/>
                </a:lnTo>
                <a:lnTo>
                  <a:pt x="886321" y="170972"/>
                </a:lnTo>
                <a:lnTo>
                  <a:pt x="890320" y="168402"/>
                </a:lnTo>
                <a:lnTo>
                  <a:pt x="901796" y="164506"/>
                </a:lnTo>
                <a:lnTo>
                  <a:pt x="915644" y="161764"/>
                </a:lnTo>
                <a:lnTo>
                  <a:pt x="924737" y="161150"/>
                </a:lnTo>
                <a:lnTo>
                  <a:pt x="931049" y="161378"/>
                </a:lnTo>
                <a:lnTo>
                  <a:pt x="943508" y="164973"/>
                </a:lnTo>
                <a:lnTo>
                  <a:pt x="949020" y="168033"/>
                </a:lnTo>
                <a:lnTo>
                  <a:pt x="952449" y="169938"/>
                </a:lnTo>
                <a:lnTo>
                  <a:pt x="956970" y="177139"/>
                </a:lnTo>
                <a:lnTo>
                  <a:pt x="960615" y="178549"/>
                </a:lnTo>
                <a:lnTo>
                  <a:pt x="962901" y="179425"/>
                </a:lnTo>
                <a:lnTo>
                  <a:pt x="967981" y="178828"/>
                </a:lnTo>
                <a:lnTo>
                  <a:pt x="970407" y="178549"/>
                </a:lnTo>
                <a:lnTo>
                  <a:pt x="976134" y="177914"/>
                </a:lnTo>
                <a:lnTo>
                  <a:pt x="987806" y="176212"/>
                </a:lnTo>
                <a:lnTo>
                  <a:pt x="992873" y="173469"/>
                </a:lnTo>
                <a:lnTo>
                  <a:pt x="1002513" y="165359"/>
                </a:lnTo>
                <a:lnTo>
                  <a:pt x="1011325" y="155768"/>
                </a:lnTo>
                <a:lnTo>
                  <a:pt x="1019237" y="145771"/>
                </a:lnTo>
                <a:lnTo>
                  <a:pt x="1027700" y="134537"/>
                </a:lnTo>
                <a:lnTo>
                  <a:pt x="1033462" y="128168"/>
                </a:lnTo>
                <a:lnTo>
                  <a:pt x="1043665" y="120659"/>
                </a:lnTo>
                <a:lnTo>
                  <a:pt x="1054972" y="114288"/>
                </a:lnTo>
                <a:lnTo>
                  <a:pt x="1067761" y="111149"/>
                </a:lnTo>
                <a:lnTo>
                  <a:pt x="1080887" y="108755"/>
                </a:lnTo>
                <a:lnTo>
                  <a:pt x="1082738" y="108242"/>
                </a:lnTo>
                <a:lnTo>
                  <a:pt x="1087640" y="106705"/>
                </a:lnTo>
                <a:lnTo>
                  <a:pt x="1097102" y="102704"/>
                </a:lnTo>
                <a:lnTo>
                  <a:pt x="1101610" y="100266"/>
                </a:lnTo>
                <a:lnTo>
                  <a:pt x="1111769" y="93629"/>
                </a:lnTo>
                <a:lnTo>
                  <a:pt x="1123210" y="85453"/>
                </a:lnTo>
                <a:lnTo>
                  <a:pt x="1130592" y="80695"/>
                </a:lnTo>
                <a:lnTo>
                  <a:pt x="1141793" y="75474"/>
                </a:lnTo>
                <a:lnTo>
                  <a:pt x="1154468" y="70065"/>
                </a:lnTo>
                <a:lnTo>
                  <a:pt x="1158849" y="68008"/>
                </a:lnTo>
                <a:lnTo>
                  <a:pt x="1169422" y="62038"/>
                </a:lnTo>
                <a:lnTo>
                  <a:pt x="1181513" y="54885"/>
                </a:lnTo>
                <a:lnTo>
                  <a:pt x="1189304" y="50609"/>
                </a:lnTo>
                <a:lnTo>
                  <a:pt x="1199830" y="45835"/>
                </a:lnTo>
                <a:lnTo>
                  <a:pt x="1212700" y="40469"/>
                </a:lnTo>
                <a:lnTo>
                  <a:pt x="1225460" y="35255"/>
                </a:lnTo>
                <a:lnTo>
                  <a:pt x="1234592" y="31407"/>
                </a:lnTo>
                <a:lnTo>
                  <a:pt x="1245112" y="26966"/>
                </a:lnTo>
                <a:lnTo>
                  <a:pt x="1257837" y="21634"/>
                </a:lnTo>
                <a:lnTo>
                  <a:pt x="1270718" y="15947"/>
                </a:lnTo>
                <a:lnTo>
                  <a:pt x="1281703" y="10440"/>
                </a:lnTo>
                <a:lnTo>
                  <a:pt x="1284262" y="8940"/>
                </a:lnTo>
                <a:lnTo>
                  <a:pt x="1287729" y="6794"/>
                </a:lnTo>
                <a:lnTo>
                  <a:pt x="1292440" y="3606"/>
                </a:lnTo>
                <a:lnTo>
                  <a:pt x="1297305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5405021" y="3663102"/>
            <a:ext cx="1148749" cy="842114"/>
          </a:xfrm>
          <a:custGeom>
            <a:avLst/>
            <a:gdLst/>
            <a:ahLst/>
            <a:cxnLst/>
            <a:rect l="l" t="t" r="r" b="b"/>
            <a:pathLst>
              <a:path w="1684832" h="1235100">
                <a:moveTo>
                  <a:pt x="1189227" y="594487"/>
                </a:moveTo>
                <a:lnTo>
                  <a:pt x="1186078" y="592632"/>
                </a:lnTo>
                <a:lnTo>
                  <a:pt x="1181887" y="593001"/>
                </a:lnTo>
                <a:lnTo>
                  <a:pt x="1180083" y="593585"/>
                </a:lnTo>
                <a:lnTo>
                  <a:pt x="1176972" y="594652"/>
                </a:lnTo>
                <a:lnTo>
                  <a:pt x="1171600" y="598970"/>
                </a:lnTo>
                <a:lnTo>
                  <a:pt x="1169593" y="601573"/>
                </a:lnTo>
                <a:lnTo>
                  <a:pt x="1167650" y="604062"/>
                </a:lnTo>
                <a:lnTo>
                  <a:pt x="1166253" y="610438"/>
                </a:lnTo>
                <a:lnTo>
                  <a:pt x="1164704" y="613168"/>
                </a:lnTo>
                <a:lnTo>
                  <a:pt x="1163078" y="616013"/>
                </a:lnTo>
                <a:lnTo>
                  <a:pt x="1157592" y="620483"/>
                </a:lnTo>
                <a:lnTo>
                  <a:pt x="1156906" y="623697"/>
                </a:lnTo>
                <a:lnTo>
                  <a:pt x="1156296" y="626478"/>
                </a:lnTo>
                <a:lnTo>
                  <a:pt x="1158989" y="632053"/>
                </a:lnTo>
                <a:lnTo>
                  <a:pt x="1159281" y="634911"/>
                </a:lnTo>
                <a:lnTo>
                  <a:pt x="1159522" y="637578"/>
                </a:lnTo>
                <a:lnTo>
                  <a:pt x="1160068" y="643102"/>
                </a:lnTo>
                <a:lnTo>
                  <a:pt x="1159078" y="645604"/>
                </a:lnTo>
                <a:lnTo>
                  <a:pt x="1158011" y="648284"/>
                </a:lnTo>
                <a:lnTo>
                  <a:pt x="1153883" y="652894"/>
                </a:lnTo>
                <a:lnTo>
                  <a:pt x="1151293" y="654126"/>
                </a:lnTo>
                <a:lnTo>
                  <a:pt x="1148740" y="655320"/>
                </a:lnTo>
                <a:lnTo>
                  <a:pt x="1142441" y="653199"/>
                </a:lnTo>
                <a:lnTo>
                  <a:pt x="1138262" y="655751"/>
                </a:lnTo>
                <a:lnTo>
                  <a:pt x="1137259" y="660336"/>
                </a:lnTo>
                <a:lnTo>
                  <a:pt x="1134021" y="664032"/>
                </a:lnTo>
                <a:lnTo>
                  <a:pt x="1129487" y="667499"/>
                </a:lnTo>
                <a:lnTo>
                  <a:pt x="1127010" y="668794"/>
                </a:lnTo>
                <a:lnTo>
                  <a:pt x="1124470" y="670128"/>
                </a:lnTo>
                <a:lnTo>
                  <a:pt x="1117434" y="669721"/>
                </a:lnTo>
                <a:lnTo>
                  <a:pt x="1115072" y="674306"/>
                </a:lnTo>
                <a:lnTo>
                  <a:pt x="1119860" y="678942"/>
                </a:lnTo>
                <a:lnTo>
                  <a:pt x="1118082" y="683628"/>
                </a:lnTo>
                <a:lnTo>
                  <a:pt x="1112151" y="685266"/>
                </a:lnTo>
                <a:lnTo>
                  <a:pt x="1109789" y="686562"/>
                </a:lnTo>
                <a:lnTo>
                  <a:pt x="1107058" y="688035"/>
                </a:lnTo>
                <a:lnTo>
                  <a:pt x="1101839" y="692010"/>
                </a:lnTo>
                <a:lnTo>
                  <a:pt x="1098740" y="692175"/>
                </a:lnTo>
                <a:lnTo>
                  <a:pt x="1095590" y="692315"/>
                </a:lnTo>
                <a:lnTo>
                  <a:pt x="1090015" y="688403"/>
                </a:lnTo>
                <a:lnTo>
                  <a:pt x="1086967" y="687641"/>
                </a:lnTo>
                <a:lnTo>
                  <a:pt x="1083983" y="686917"/>
                </a:lnTo>
                <a:lnTo>
                  <a:pt x="1077734" y="687133"/>
                </a:lnTo>
                <a:lnTo>
                  <a:pt x="1074826" y="686193"/>
                </a:lnTo>
                <a:lnTo>
                  <a:pt x="1071232" y="685050"/>
                </a:lnTo>
                <a:lnTo>
                  <a:pt x="1064082" y="681786"/>
                </a:lnTo>
                <a:lnTo>
                  <a:pt x="1061592" y="678942"/>
                </a:lnTo>
                <a:lnTo>
                  <a:pt x="1059192" y="676211"/>
                </a:lnTo>
                <a:lnTo>
                  <a:pt x="1058290" y="668439"/>
                </a:lnTo>
                <a:lnTo>
                  <a:pt x="1056335" y="665353"/>
                </a:lnTo>
                <a:lnTo>
                  <a:pt x="1054963" y="663181"/>
                </a:lnTo>
                <a:lnTo>
                  <a:pt x="1051534" y="659130"/>
                </a:lnTo>
                <a:lnTo>
                  <a:pt x="1047610" y="657047"/>
                </a:lnTo>
                <a:lnTo>
                  <a:pt x="1043546" y="657440"/>
                </a:lnTo>
                <a:lnTo>
                  <a:pt x="1041844" y="656653"/>
                </a:lnTo>
                <a:lnTo>
                  <a:pt x="1038910" y="655320"/>
                </a:lnTo>
                <a:lnTo>
                  <a:pt x="1034097" y="650836"/>
                </a:lnTo>
                <a:lnTo>
                  <a:pt x="1029538" y="646061"/>
                </a:lnTo>
                <a:lnTo>
                  <a:pt x="1026553" y="639724"/>
                </a:lnTo>
                <a:lnTo>
                  <a:pt x="1023899" y="637628"/>
                </a:lnTo>
                <a:lnTo>
                  <a:pt x="1020800" y="635190"/>
                </a:lnTo>
                <a:lnTo>
                  <a:pt x="1012672" y="633666"/>
                </a:lnTo>
                <a:lnTo>
                  <a:pt x="1009395" y="631456"/>
                </a:lnTo>
                <a:lnTo>
                  <a:pt x="1004696" y="628294"/>
                </a:lnTo>
                <a:lnTo>
                  <a:pt x="997470" y="619328"/>
                </a:lnTo>
                <a:lnTo>
                  <a:pt x="993266" y="615518"/>
                </a:lnTo>
                <a:lnTo>
                  <a:pt x="988999" y="611657"/>
                </a:lnTo>
                <a:lnTo>
                  <a:pt x="978725" y="605612"/>
                </a:lnTo>
                <a:lnTo>
                  <a:pt x="975499" y="600849"/>
                </a:lnTo>
                <a:lnTo>
                  <a:pt x="973518" y="597890"/>
                </a:lnTo>
                <a:lnTo>
                  <a:pt x="971588" y="590816"/>
                </a:lnTo>
                <a:lnTo>
                  <a:pt x="971168" y="587260"/>
                </a:lnTo>
                <a:lnTo>
                  <a:pt x="970864" y="584733"/>
                </a:lnTo>
                <a:lnTo>
                  <a:pt x="972324" y="579602"/>
                </a:lnTo>
                <a:lnTo>
                  <a:pt x="971892" y="577126"/>
                </a:lnTo>
                <a:lnTo>
                  <a:pt x="971283" y="573697"/>
                </a:lnTo>
                <a:lnTo>
                  <a:pt x="967905" y="567499"/>
                </a:lnTo>
                <a:lnTo>
                  <a:pt x="966266" y="564426"/>
                </a:lnTo>
                <a:lnTo>
                  <a:pt x="964755" y="561543"/>
                </a:lnTo>
                <a:lnTo>
                  <a:pt x="960691" y="556361"/>
                </a:lnTo>
                <a:lnTo>
                  <a:pt x="959383" y="553351"/>
                </a:lnTo>
                <a:lnTo>
                  <a:pt x="958189" y="550659"/>
                </a:lnTo>
                <a:lnTo>
                  <a:pt x="957491" y="544588"/>
                </a:lnTo>
                <a:lnTo>
                  <a:pt x="956132" y="541959"/>
                </a:lnTo>
                <a:lnTo>
                  <a:pt x="954379" y="538607"/>
                </a:lnTo>
                <a:lnTo>
                  <a:pt x="949782" y="532358"/>
                </a:lnTo>
                <a:lnTo>
                  <a:pt x="946696" y="530174"/>
                </a:lnTo>
                <a:lnTo>
                  <a:pt x="944473" y="528599"/>
                </a:lnTo>
                <a:lnTo>
                  <a:pt x="938466" y="528307"/>
                </a:lnTo>
                <a:lnTo>
                  <a:pt x="933970" y="524535"/>
                </a:lnTo>
                <a:lnTo>
                  <a:pt x="932383" y="517906"/>
                </a:lnTo>
                <a:lnTo>
                  <a:pt x="928115" y="513524"/>
                </a:lnTo>
                <a:lnTo>
                  <a:pt x="921651" y="511962"/>
                </a:lnTo>
                <a:lnTo>
                  <a:pt x="918184" y="507149"/>
                </a:lnTo>
                <a:lnTo>
                  <a:pt x="919187" y="500380"/>
                </a:lnTo>
                <a:lnTo>
                  <a:pt x="915314" y="495617"/>
                </a:lnTo>
                <a:lnTo>
                  <a:pt x="907618" y="495338"/>
                </a:lnTo>
                <a:lnTo>
                  <a:pt x="905573" y="492861"/>
                </a:lnTo>
                <a:lnTo>
                  <a:pt x="902715" y="489356"/>
                </a:lnTo>
                <a:lnTo>
                  <a:pt x="901585" y="475272"/>
                </a:lnTo>
                <a:lnTo>
                  <a:pt x="901585" y="447840"/>
                </a:lnTo>
                <a:lnTo>
                  <a:pt x="895578" y="446011"/>
                </a:lnTo>
                <a:lnTo>
                  <a:pt x="887145" y="443649"/>
                </a:lnTo>
                <a:lnTo>
                  <a:pt x="883208" y="443496"/>
                </a:lnTo>
                <a:lnTo>
                  <a:pt x="879293" y="443577"/>
                </a:lnTo>
                <a:lnTo>
                  <a:pt x="866437" y="445361"/>
                </a:lnTo>
                <a:lnTo>
                  <a:pt x="852643" y="448360"/>
                </a:lnTo>
                <a:lnTo>
                  <a:pt x="841184" y="451231"/>
                </a:lnTo>
                <a:lnTo>
                  <a:pt x="834396" y="453396"/>
                </a:lnTo>
                <a:lnTo>
                  <a:pt x="821255" y="458217"/>
                </a:lnTo>
                <a:lnTo>
                  <a:pt x="809536" y="461606"/>
                </a:lnTo>
                <a:lnTo>
                  <a:pt x="804049" y="462495"/>
                </a:lnTo>
                <a:lnTo>
                  <a:pt x="792708" y="462864"/>
                </a:lnTo>
                <a:lnTo>
                  <a:pt x="787298" y="461606"/>
                </a:lnTo>
                <a:lnTo>
                  <a:pt x="782853" y="460616"/>
                </a:lnTo>
                <a:lnTo>
                  <a:pt x="774407" y="456514"/>
                </a:lnTo>
                <a:lnTo>
                  <a:pt x="770877" y="453631"/>
                </a:lnTo>
                <a:lnTo>
                  <a:pt x="767638" y="450989"/>
                </a:lnTo>
                <a:lnTo>
                  <a:pt x="763790" y="443204"/>
                </a:lnTo>
                <a:lnTo>
                  <a:pt x="760717" y="440359"/>
                </a:lnTo>
                <a:lnTo>
                  <a:pt x="758710" y="438492"/>
                </a:lnTo>
                <a:lnTo>
                  <a:pt x="754176" y="435089"/>
                </a:lnTo>
                <a:lnTo>
                  <a:pt x="751547" y="434314"/>
                </a:lnTo>
                <a:lnTo>
                  <a:pt x="747902" y="433222"/>
                </a:lnTo>
                <a:lnTo>
                  <a:pt x="739749" y="435927"/>
                </a:lnTo>
                <a:lnTo>
                  <a:pt x="736320" y="434314"/>
                </a:lnTo>
                <a:lnTo>
                  <a:pt x="731621" y="432117"/>
                </a:lnTo>
                <a:lnTo>
                  <a:pt x="726058" y="422592"/>
                </a:lnTo>
                <a:lnTo>
                  <a:pt x="723036" y="418376"/>
                </a:lnTo>
                <a:lnTo>
                  <a:pt x="720559" y="414909"/>
                </a:lnTo>
                <a:lnTo>
                  <a:pt x="716991" y="407009"/>
                </a:lnTo>
                <a:lnTo>
                  <a:pt x="714082" y="403860"/>
                </a:lnTo>
                <a:lnTo>
                  <a:pt x="711606" y="401180"/>
                </a:lnTo>
                <a:lnTo>
                  <a:pt x="705738" y="396328"/>
                </a:lnTo>
                <a:lnTo>
                  <a:pt x="702246" y="395173"/>
                </a:lnTo>
                <a:lnTo>
                  <a:pt x="697560" y="393636"/>
                </a:lnTo>
                <a:lnTo>
                  <a:pt x="687374" y="395554"/>
                </a:lnTo>
                <a:lnTo>
                  <a:pt x="682447" y="395173"/>
                </a:lnTo>
                <a:lnTo>
                  <a:pt x="676894" y="394635"/>
                </a:lnTo>
                <a:lnTo>
                  <a:pt x="663167" y="392746"/>
                </a:lnTo>
                <a:lnTo>
                  <a:pt x="651040" y="390588"/>
                </a:lnTo>
                <a:lnTo>
                  <a:pt x="638433" y="387530"/>
                </a:lnTo>
                <a:lnTo>
                  <a:pt x="626389" y="383578"/>
                </a:lnTo>
                <a:lnTo>
                  <a:pt x="614276" y="377141"/>
                </a:lnTo>
                <a:lnTo>
                  <a:pt x="604164" y="369582"/>
                </a:lnTo>
                <a:lnTo>
                  <a:pt x="598188" y="361330"/>
                </a:lnTo>
                <a:lnTo>
                  <a:pt x="591572" y="349169"/>
                </a:lnTo>
                <a:lnTo>
                  <a:pt x="585737" y="336384"/>
                </a:lnTo>
                <a:lnTo>
                  <a:pt x="581456" y="325577"/>
                </a:lnTo>
                <a:lnTo>
                  <a:pt x="580071" y="321254"/>
                </a:lnTo>
                <a:lnTo>
                  <a:pt x="576959" y="308485"/>
                </a:lnTo>
                <a:lnTo>
                  <a:pt x="574199" y="294650"/>
                </a:lnTo>
                <a:lnTo>
                  <a:pt x="572020" y="283070"/>
                </a:lnTo>
                <a:lnTo>
                  <a:pt x="570543" y="273592"/>
                </a:lnTo>
                <a:lnTo>
                  <a:pt x="568564" y="259651"/>
                </a:lnTo>
                <a:lnTo>
                  <a:pt x="566216" y="247789"/>
                </a:lnTo>
                <a:lnTo>
                  <a:pt x="565676" y="246077"/>
                </a:lnTo>
                <a:lnTo>
                  <a:pt x="560484" y="233854"/>
                </a:lnTo>
                <a:lnTo>
                  <a:pt x="555840" y="222186"/>
                </a:lnTo>
                <a:lnTo>
                  <a:pt x="554570" y="217474"/>
                </a:lnTo>
                <a:lnTo>
                  <a:pt x="553427" y="207733"/>
                </a:lnTo>
                <a:lnTo>
                  <a:pt x="553186" y="202844"/>
                </a:lnTo>
                <a:lnTo>
                  <a:pt x="553180" y="199268"/>
                </a:lnTo>
                <a:lnTo>
                  <a:pt x="554110" y="185736"/>
                </a:lnTo>
                <a:lnTo>
                  <a:pt x="554393" y="173380"/>
                </a:lnTo>
                <a:lnTo>
                  <a:pt x="553910" y="168567"/>
                </a:lnTo>
                <a:lnTo>
                  <a:pt x="550240" y="159359"/>
                </a:lnTo>
                <a:lnTo>
                  <a:pt x="549795" y="154533"/>
                </a:lnTo>
                <a:lnTo>
                  <a:pt x="549249" y="148399"/>
                </a:lnTo>
                <a:lnTo>
                  <a:pt x="548766" y="135547"/>
                </a:lnTo>
                <a:lnTo>
                  <a:pt x="551256" y="129895"/>
                </a:lnTo>
                <a:lnTo>
                  <a:pt x="553631" y="124447"/>
                </a:lnTo>
                <a:lnTo>
                  <a:pt x="564133" y="117513"/>
                </a:lnTo>
                <a:lnTo>
                  <a:pt x="567677" y="112725"/>
                </a:lnTo>
                <a:lnTo>
                  <a:pt x="571068" y="108191"/>
                </a:lnTo>
                <a:lnTo>
                  <a:pt x="577100" y="98348"/>
                </a:lnTo>
                <a:lnTo>
                  <a:pt x="578802" y="92938"/>
                </a:lnTo>
                <a:lnTo>
                  <a:pt x="580402" y="87693"/>
                </a:lnTo>
                <a:lnTo>
                  <a:pt x="581126" y="76606"/>
                </a:lnTo>
                <a:lnTo>
                  <a:pt x="580720" y="71183"/>
                </a:lnTo>
                <a:lnTo>
                  <a:pt x="580402" y="66776"/>
                </a:lnTo>
                <a:lnTo>
                  <a:pt x="578865" y="57810"/>
                </a:lnTo>
                <a:lnTo>
                  <a:pt x="576630" y="54025"/>
                </a:lnTo>
                <a:lnTo>
                  <a:pt x="573912" y="49479"/>
                </a:lnTo>
                <a:lnTo>
                  <a:pt x="565645" y="42164"/>
                </a:lnTo>
                <a:lnTo>
                  <a:pt x="560908" y="39776"/>
                </a:lnTo>
                <a:lnTo>
                  <a:pt x="556247" y="37414"/>
                </a:lnTo>
                <a:lnTo>
                  <a:pt x="545020" y="38087"/>
                </a:lnTo>
                <a:lnTo>
                  <a:pt x="540384" y="35661"/>
                </a:lnTo>
                <a:lnTo>
                  <a:pt x="536676" y="33718"/>
                </a:lnTo>
                <a:lnTo>
                  <a:pt x="531571" y="26657"/>
                </a:lnTo>
                <a:lnTo>
                  <a:pt x="528294" y="24079"/>
                </a:lnTo>
                <a:lnTo>
                  <a:pt x="524636" y="21170"/>
                </a:lnTo>
                <a:lnTo>
                  <a:pt x="516839" y="15875"/>
                </a:lnTo>
                <a:lnTo>
                  <a:pt x="512597" y="13906"/>
                </a:lnTo>
                <a:lnTo>
                  <a:pt x="507771" y="11709"/>
                </a:lnTo>
                <a:lnTo>
                  <a:pt x="497370" y="9385"/>
                </a:lnTo>
                <a:lnTo>
                  <a:pt x="492302" y="7874"/>
                </a:lnTo>
                <a:lnTo>
                  <a:pt x="488492" y="6731"/>
                </a:lnTo>
                <a:lnTo>
                  <a:pt x="480783" y="4686"/>
                </a:lnTo>
                <a:lnTo>
                  <a:pt x="477062" y="3289"/>
                </a:lnTo>
                <a:lnTo>
                  <a:pt x="475487" y="2692"/>
                </a:lnTo>
                <a:lnTo>
                  <a:pt x="472351" y="1219"/>
                </a:lnTo>
                <a:lnTo>
                  <a:pt x="469722" y="0"/>
                </a:lnTo>
                <a:lnTo>
                  <a:pt x="468900" y="1486"/>
                </a:lnTo>
                <a:lnTo>
                  <a:pt x="462920" y="12830"/>
                </a:lnTo>
                <a:lnTo>
                  <a:pt x="457085" y="24079"/>
                </a:lnTo>
                <a:lnTo>
                  <a:pt x="456078" y="25984"/>
                </a:lnTo>
                <a:lnTo>
                  <a:pt x="449936" y="37859"/>
                </a:lnTo>
                <a:lnTo>
                  <a:pt x="443674" y="48704"/>
                </a:lnTo>
                <a:lnTo>
                  <a:pt x="440512" y="53289"/>
                </a:lnTo>
                <a:lnTo>
                  <a:pt x="431507" y="60515"/>
                </a:lnTo>
                <a:lnTo>
                  <a:pt x="429171" y="65557"/>
                </a:lnTo>
                <a:lnTo>
                  <a:pt x="427189" y="69888"/>
                </a:lnTo>
                <a:lnTo>
                  <a:pt x="426211" y="79641"/>
                </a:lnTo>
                <a:lnTo>
                  <a:pt x="426338" y="88404"/>
                </a:lnTo>
                <a:lnTo>
                  <a:pt x="429234" y="96151"/>
                </a:lnTo>
                <a:lnTo>
                  <a:pt x="429107" y="105410"/>
                </a:lnTo>
                <a:lnTo>
                  <a:pt x="427062" y="115925"/>
                </a:lnTo>
                <a:lnTo>
                  <a:pt x="424827" y="120650"/>
                </a:lnTo>
                <a:lnTo>
                  <a:pt x="422414" y="125755"/>
                </a:lnTo>
                <a:lnTo>
                  <a:pt x="414997" y="134556"/>
                </a:lnTo>
                <a:lnTo>
                  <a:pt x="410692" y="138226"/>
                </a:lnTo>
                <a:lnTo>
                  <a:pt x="406612" y="141254"/>
                </a:lnTo>
                <a:lnTo>
                  <a:pt x="394684" y="148249"/>
                </a:lnTo>
                <a:lnTo>
                  <a:pt x="383514" y="153619"/>
                </a:lnTo>
                <a:lnTo>
                  <a:pt x="370953" y="156676"/>
                </a:lnTo>
                <a:lnTo>
                  <a:pt x="359041" y="160705"/>
                </a:lnTo>
                <a:lnTo>
                  <a:pt x="356107" y="162877"/>
                </a:lnTo>
                <a:lnTo>
                  <a:pt x="352678" y="169722"/>
                </a:lnTo>
                <a:lnTo>
                  <a:pt x="351078" y="173012"/>
                </a:lnTo>
                <a:lnTo>
                  <a:pt x="348405" y="180079"/>
                </a:lnTo>
                <a:lnTo>
                  <a:pt x="344405" y="193559"/>
                </a:lnTo>
                <a:lnTo>
                  <a:pt x="340017" y="204901"/>
                </a:lnTo>
                <a:lnTo>
                  <a:pt x="334681" y="212476"/>
                </a:lnTo>
                <a:lnTo>
                  <a:pt x="325429" y="223127"/>
                </a:lnTo>
                <a:lnTo>
                  <a:pt x="316826" y="231724"/>
                </a:lnTo>
                <a:lnTo>
                  <a:pt x="306176" y="239067"/>
                </a:lnTo>
                <a:lnTo>
                  <a:pt x="295998" y="246583"/>
                </a:lnTo>
                <a:lnTo>
                  <a:pt x="291858" y="251066"/>
                </a:lnTo>
                <a:lnTo>
                  <a:pt x="286778" y="262318"/>
                </a:lnTo>
                <a:lnTo>
                  <a:pt x="283489" y="267436"/>
                </a:lnTo>
                <a:lnTo>
                  <a:pt x="282870" y="268378"/>
                </a:lnTo>
                <a:lnTo>
                  <a:pt x="275284" y="279062"/>
                </a:lnTo>
                <a:lnTo>
                  <a:pt x="268274" y="289534"/>
                </a:lnTo>
                <a:lnTo>
                  <a:pt x="262948" y="301150"/>
                </a:lnTo>
                <a:lnTo>
                  <a:pt x="257746" y="312724"/>
                </a:lnTo>
                <a:lnTo>
                  <a:pt x="255422" y="317093"/>
                </a:lnTo>
                <a:lnTo>
                  <a:pt x="250761" y="326072"/>
                </a:lnTo>
                <a:lnTo>
                  <a:pt x="247243" y="329565"/>
                </a:lnTo>
                <a:lnTo>
                  <a:pt x="244043" y="332790"/>
                </a:lnTo>
                <a:lnTo>
                  <a:pt x="235813" y="336994"/>
                </a:lnTo>
                <a:lnTo>
                  <a:pt x="231851" y="339178"/>
                </a:lnTo>
                <a:lnTo>
                  <a:pt x="227749" y="341426"/>
                </a:lnTo>
                <a:lnTo>
                  <a:pt x="218744" y="344525"/>
                </a:lnTo>
                <a:lnTo>
                  <a:pt x="214998" y="347332"/>
                </a:lnTo>
                <a:lnTo>
                  <a:pt x="205609" y="356666"/>
                </a:lnTo>
                <a:lnTo>
                  <a:pt x="197599" y="366547"/>
                </a:lnTo>
                <a:lnTo>
                  <a:pt x="196834" y="367645"/>
                </a:lnTo>
                <a:lnTo>
                  <a:pt x="190468" y="379254"/>
                </a:lnTo>
                <a:lnTo>
                  <a:pt x="183629" y="389750"/>
                </a:lnTo>
                <a:lnTo>
                  <a:pt x="181076" y="392264"/>
                </a:lnTo>
                <a:lnTo>
                  <a:pt x="174066" y="394868"/>
                </a:lnTo>
                <a:lnTo>
                  <a:pt x="171145" y="396989"/>
                </a:lnTo>
                <a:lnTo>
                  <a:pt x="168541" y="398868"/>
                </a:lnTo>
                <a:lnTo>
                  <a:pt x="163487" y="402971"/>
                </a:lnTo>
                <a:lnTo>
                  <a:pt x="161543" y="405498"/>
                </a:lnTo>
                <a:lnTo>
                  <a:pt x="159181" y="408597"/>
                </a:lnTo>
                <a:lnTo>
                  <a:pt x="156438" y="416001"/>
                </a:lnTo>
                <a:lnTo>
                  <a:pt x="154647" y="419468"/>
                </a:lnTo>
                <a:lnTo>
                  <a:pt x="153022" y="422617"/>
                </a:lnTo>
                <a:lnTo>
                  <a:pt x="149948" y="429031"/>
                </a:lnTo>
                <a:lnTo>
                  <a:pt x="147929" y="431952"/>
                </a:lnTo>
                <a:lnTo>
                  <a:pt x="142836" y="438412"/>
                </a:lnTo>
                <a:lnTo>
                  <a:pt x="133486" y="448873"/>
                </a:lnTo>
                <a:lnTo>
                  <a:pt x="125475" y="458063"/>
                </a:lnTo>
                <a:lnTo>
                  <a:pt x="121729" y="462800"/>
                </a:lnTo>
                <a:lnTo>
                  <a:pt x="115963" y="473722"/>
                </a:lnTo>
                <a:lnTo>
                  <a:pt x="111340" y="477634"/>
                </a:lnTo>
                <a:lnTo>
                  <a:pt x="108419" y="480072"/>
                </a:lnTo>
                <a:lnTo>
                  <a:pt x="101193" y="483082"/>
                </a:lnTo>
                <a:lnTo>
                  <a:pt x="97574" y="484314"/>
                </a:lnTo>
                <a:lnTo>
                  <a:pt x="92875" y="485940"/>
                </a:lnTo>
                <a:lnTo>
                  <a:pt x="83096" y="487972"/>
                </a:lnTo>
                <a:lnTo>
                  <a:pt x="78181" y="488492"/>
                </a:lnTo>
                <a:lnTo>
                  <a:pt x="75031" y="488810"/>
                </a:lnTo>
                <a:lnTo>
                  <a:pt x="68554" y="489318"/>
                </a:lnTo>
                <a:lnTo>
                  <a:pt x="65493" y="488492"/>
                </a:lnTo>
                <a:lnTo>
                  <a:pt x="62280" y="487654"/>
                </a:lnTo>
                <a:lnTo>
                  <a:pt x="57111" y="482866"/>
                </a:lnTo>
                <a:lnTo>
                  <a:pt x="53898" y="481965"/>
                </a:lnTo>
                <a:lnTo>
                  <a:pt x="52400" y="481558"/>
                </a:lnTo>
                <a:lnTo>
                  <a:pt x="47739" y="481355"/>
                </a:lnTo>
                <a:lnTo>
                  <a:pt x="46100" y="484212"/>
                </a:lnTo>
                <a:lnTo>
                  <a:pt x="44335" y="487324"/>
                </a:lnTo>
                <a:lnTo>
                  <a:pt x="43395" y="488924"/>
                </a:lnTo>
                <a:lnTo>
                  <a:pt x="41211" y="492633"/>
                </a:lnTo>
                <a:lnTo>
                  <a:pt x="36410" y="499833"/>
                </a:lnTo>
                <a:lnTo>
                  <a:pt x="34455" y="503643"/>
                </a:lnTo>
                <a:lnTo>
                  <a:pt x="33045" y="506412"/>
                </a:lnTo>
                <a:lnTo>
                  <a:pt x="30949" y="512229"/>
                </a:lnTo>
                <a:lnTo>
                  <a:pt x="29616" y="514997"/>
                </a:lnTo>
                <a:lnTo>
                  <a:pt x="28295" y="517791"/>
                </a:lnTo>
                <a:lnTo>
                  <a:pt x="25653" y="523417"/>
                </a:lnTo>
                <a:lnTo>
                  <a:pt x="22085" y="528218"/>
                </a:lnTo>
                <a:lnTo>
                  <a:pt x="17106" y="531609"/>
                </a:lnTo>
                <a:lnTo>
                  <a:pt x="14325" y="536194"/>
                </a:lnTo>
                <a:lnTo>
                  <a:pt x="13995" y="541426"/>
                </a:lnTo>
                <a:lnTo>
                  <a:pt x="12699" y="543521"/>
                </a:lnTo>
                <a:lnTo>
                  <a:pt x="10769" y="546646"/>
                </a:lnTo>
                <a:lnTo>
                  <a:pt x="3721" y="550379"/>
                </a:lnTo>
                <a:lnTo>
                  <a:pt x="2070" y="553669"/>
                </a:lnTo>
                <a:lnTo>
                  <a:pt x="787" y="556221"/>
                </a:lnTo>
                <a:lnTo>
                  <a:pt x="0" y="562241"/>
                </a:lnTo>
                <a:lnTo>
                  <a:pt x="622" y="565010"/>
                </a:lnTo>
                <a:lnTo>
                  <a:pt x="1054" y="567055"/>
                </a:lnTo>
                <a:lnTo>
                  <a:pt x="3822" y="570318"/>
                </a:lnTo>
                <a:lnTo>
                  <a:pt x="4978" y="572033"/>
                </a:lnTo>
                <a:lnTo>
                  <a:pt x="7391" y="575627"/>
                </a:lnTo>
                <a:lnTo>
                  <a:pt x="13779" y="581926"/>
                </a:lnTo>
                <a:lnTo>
                  <a:pt x="15112" y="586054"/>
                </a:lnTo>
                <a:lnTo>
                  <a:pt x="16141" y="589203"/>
                </a:lnTo>
                <a:lnTo>
                  <a:pt x="13754" y="596303"/>
                </a:lnTo>
                <a:lnTo>
                  <a:pt x="15112" y="599351"/>
                </a:lnTo>
                <a:lnTo>
                  <a:pt x="15913" y="601091"/>
                </a:lnTo>
                <a:lnTo>
                  <a:pt x="19024" y="604037"/>
                </a:lnTo>
                <a:lnTo>
                  <a:pt x="22555" y="604735"/>
                </a:lnTo>
                <a:lnTo>
                  <a:pt x="25819" y="603148"/>
                </a:lnTo>
                <a:lnTo>
                  <a:pt x="28562" y="601332"/>
                </a:lnTo>
                <a:lnTo>
                  <a:pt x="30073" y="598068"/>
                </a:lnTo>
                <a:lnTo>
                  <a:pt x="33045" y="596734"/>
                </a:lnTo>
                <a:lnTo>
                  <a:pt x="36956" y="596214"/>
                </a:lnTo>
                <a:lnTo>
                  <a:pt x="39687" y="599109"/>
                </a:lnTo>
                <a:lnTo>
                  <a:pt x="38328" y="604583"/>
                </a:lnTo>
                <a:lnTo>
                  <a:pt x="37071" y="608406"/>
                </a:lnTo>
                <a:lnTo>
                  <a:pt x="34340" y="610768"/>
                </a:lnTo>
                <a:lnTo>
                  <a:pt x="33972" y="612368"/>
                </a:lnTo>
                <a:lnTo>
                  <a:pt x="33299" y="615289"/>
                </a:lnTo>
                <a:lnTo>
                  <a:pt x="33718" y="621779"/>
                </a:lnTo>
                <a:lnTo>
                  <a:pt x="36474" y="625729"/>
                </a:lnTo>
                <a:lnTo>
                  <a:pt x="40106" y="627532"/>
                </a:lnTo>
                <a:lnTo>
                  <a:pt x="43789" y="627672"/>
                </a:lnTo>
                <a:lnTo>
                  <a:pt x="47548" y="626135"/>
                </a:lnTo>
                <a:lnTo>
                  <a:pt x="49504" y="623709"/>
                </a:lnTo>
                <a:lnTo>
                  <a:pt x="48577" y="620306"/>
                </a:lnTo>
                <a:lnTo>
                  <a:pt x="51003" y="618807"/>
                </a:lnTo>
                <a:lnTo>
                  <a:pt x="54508" y="620293"/>
                </a:lnTo>
                <a:lnTo>
                  <a:pt x="57683" y="623011"/>
                </a:lnTo>
                <a:lnTo>
                  <a:pt x="58432" y="628726"/>
                </a:lnTo>
                <a:lnTo>
                  <a:pt x="60058" y="630745"/>
                </a:lnTo>
                <a:lnTo>
                  <a:pt x="62623" y="633933"/>
                </a:lnTo>
                <a:lnTo>
                  <a:pt x="70408" y="637552"/>
                </a:lnTo>
                <a:lnTo>
                  <a:pt x="73113" y="640664"/>
                </a:lnTo>
                <a:lnTo>
                  <a:pt x="74231" y="641934"/>
                </a:lnTo>
                <a:lnTo>
                  <a:pt x="75780" y="644601"/>
                </a:lnTo>
                <a:lnTo>
                  <a:pt x="77241" y="647293"/>
                </a:lnTo>
                <a:lnTo>
                  <a:pt x="77457" y="647179"/>
                </a:lnTo>
                <a:lnTo>
                  <a:pt x="81991" y="644575"/>
                </a:lnTo>
                <a:lnTo>
                  <a:pt x="93014" y="644956"/>
                </a:lnTo>
                <a:lnTo>
                  <a:pt x="102171" y="645033"/>
                </a:lnTo>
                <a:lnTo>
                  <a:pt x="110274" y="645464"/>
                </a:lnTo>
                <a:lnTo>
                  <a:pt x="113944" y="646925"/>
                </a:lnTo>
                <a:lnTo>
                  <a:pt x="116382" y="647903"/>
                </a:lnTo>
                <a:lnTo>
                  <a:pt x="121107" y="650925"/>
                </a:lnTo>
                <a:lnTo>
                  <a:pt x="123583" y="655320"/>
                </a:lnTo>
                <a:lnTo>
                  <a:pt x="122796" y="660514"/>
                </a:lnTo>
                <a:lnTo>
                  <a:pt x="123355" y="662889"/>
                </a:lnTo>
                <a:lnTo>
                  <a:pt x="124129" y="666153"/>
                </a:lnTo>
                <a:lnTo>
                  <a:pt x="126250" y="672680"/>
                </a:lnTo>
                <a:lnTo>
                  <a:pt x="128193" y="675449"/>
                </a:lnTo>
                <a:lnTo>
                  <a:pt x="130911" y="679297"/>
                </a:lnTo>
                <a:lnTo>
                  <a:pt x="139268" y="684288"/>
                </a:lnTo>
                <a:lnTo>
                  <a:pt x="142455" y="687768"/>
                </a:lnTo>
                <a:lnTo>
                  <a:pt x="144741" y="690295"/>
                </a:lnTo>
                <a:lnTo>
                  <a:pt x="147548" y="697026"/>
                </a:lnTo>
                <a:lnTo>
                  <a:pt x="150431" y="698881"/>
                </a:lnTo>
                <a:lnTo>
                  <a:pt x="151980" y="699884"/>
                </a:lnTo>
                <a:lnTo>
                  <a:pt x="155854" y="699935"/>
                </a:lnTo>
                <a:lnTo>
                  <a:pt x="160032" y="700836"/>
                </a:lnTo>
                <a:lnTo>
                  <a:pt x="164871" y="701522"/>
                </a:lnTo>
                <a:lnTo>
                  <a:pt x="167093" y="702500"/>
                </a:lnTo>
                <a:lnTo>
                  <a:pt x="170065" y="703834"/>
                </a:lnTo>
                <a:lnTo>
                  <a:pt x="174891" y="708393"/>
                </a:lnTo>
                <a:lnTo>
                  <a:pt x="177723" y="709993"/>
                </a:lnTo>
                <a:lnTo>
                  <a:pt x="180149" y="711365"/>
                </a:lnTo>
                <a:lnTo>
                  <a:pt x="185115" y="714209"/>
                </a:lnTo>
                <a:lnTo>
                  <a:pt x="187858" y="714590"/>
                </a:lnTo>
                <a:lnTo>
                  <a:pt x="191744" y="715111"/>
                </a:lnTo>
                <a:lnTo>
                  <a:pt x="199593" y="713308"/>
                </a:lnTo>
                <a:lnTo>
                  <a:pt x="203339" y="712165"/>
                </a:lnTo>
                <a:lnTo>
                  <a:pt x="206209" y="711301"/>
                </a:lnTo>
                <a:lnTo>
                  <a:pt x="211264" y="707618"/>
                </a:lnTo>
                <a:lnTo>
                  <a:pt x="214210" y="707085"/>
                </a:lnTo>
                <a:lnTo>
                  <a:pt x="217233" y="706539"/>
                </a:lnTo>
                <a:lnTo>
                  <a:pt x="223837" y="706513"/>
                </a:lnTo>
                <a:lnTo>
                  <a:pt x="226517" y="708063"/>
                </a:lnTo>
                <a:lnTo>
                  <a:pt x="228828" y="709383"/>
                </a:lnTo>
                <a:lnTo>
                  <a:pt x="230441" y="715187"/>
                </a:lnTo>
                <a:lnTo>
                  <a:pt x="235076" y="718616"/>
                </a:lnTo>
                <a:lnTo>
                  <a:pt x="241325" y="720140"/>
                </a:lnTo>
                <a:lnTo>
                  <a:pt x="244411" y="720623"/>
                </a:lnTo>
                <a:lnTo>
                  <a:pt x="246075" y="720877"/>
                </a:lnTo>
                <a:lnTo>
                  <a:pt x="249593" y="720039"/>
                </a:lnTo>
                <a:lnTo>
                  <a:pt x="252818" y="721233"/>
                </a:lnTo>
                <a:lnTo>
                  <a:pt x="255574" y="723734"/>
                </a:lnTo>
                <a:lnTo>
                  <a:pt x="257555" y="726960"/>
                </a:lnTo>
                <a:lnTo>
                  <a:pt x="257416" y="731405"/>
                </a:lnTo>
                <a:lnTo>
                  <a:pt x="259727" y="735495"/>
                </a:lnTo>
                <a:lnTo>
                  <a:pt x="263461" y="739660"/>
                </a:lnTo>
                <a:lnTo>
                  <a:pt x="265912" y="740676"/>
                </a:lnTo>
                <a:lnTo>
                  <a:pt x="268706" y="741832"/>
                </a:lnTo>
                <a:lnTo>
                  <a:pt x="275043" y="740003"/>
                </a:lnTo>
                <a:lnTo>
                  <a:pt x="278002" y="740676"/>
                </a:lnTo>
                <a:lnTo>
                  <a:pt x="281787" y="741527"/>
                </a:lnTo>
                <a:lnTo>
                  <a:pt x="288213" y="746569"/>
                </a:lnTo>
                <a:lnTo>
                  <a:pt x="292011" y="747445"/>
                </a:lnTo>
                <a:lnTo>
                  <a:pt x="294766" y="748080"/>
                </a:lnTo>
                <a:lnTo>
                  <a:pt x="300532" y="747674"/>
                </a:lnTo>
                <a:lnTo>
                  <a:pt x="303364" y="747445"/>
                </a:lnTo>
                <a:lnTo>
                  <a:pt x="305917" y="747229"/>
                </a:lnTo>
                <a:lnTo>
                  <a:pt x="310946" y="745959"/>
                </a:lnTo>
                <a:lnTo>
                  <a:pt x="313512" y="745731"/>
                </a:lnTo>
                <a:lnTo>
                  <a:pt x="317182" y="745451"/>
                </a:lnTo>
                <a:lnTo>
                  <a:pt x="324624" y="745045"/>
                </a:lnTo>
                <a:lnTo>
                  <a:pt x="328244" y="745731"/>
                </a:lnTo>
                <a:lnTo>
                  <a:pt x="333413" y="746760"/>
                </a:lnTo>
                <a:lnTo>
                  <a:pt x="344423" y="749681"/>
                </a:lnTo>
                <a:lnTo>
                  <a:pt x="347814" y="753706"/>
                </a:lnTo>
                <a:lnTo>
                  <a:pt x="349846" y="756132"/>
                </a:lnTo>
                <a:lnTo>
                  <a:pt x="349884" y="762952"/>
                </a:lnTo>
                <a:lnTo>
                  <a:pt x="350481" y="766064"/>
                </a:lnTo>
                <a:lnTo>
                  <a:pt x="351078" y="769289"/>
                </a:lnTo>
                <a:lnTo>
                  <a:pt x="350875" y="776300"/>
                </a:lnTo>
                <a:lnTo>
                  <a:pt x="352653" y="779081"/>
                </a:lnTo>
                <a:lnTo>
                  <a:pt x="354342" y="781773"/>
                </a:lnTo>
                <a:lnTo>
                  <a:pt x="361238" y="783729"/>
                </a:lnTo>
                <a:lnTo>
                  <a:pt x="363029" y="786345"/>
                </a:lnTo>
                <a:lnTo>
                  <a:pt x="364578" y="788581"/>
                </a:lnTo>
                <a:lnTo>
                  <a:pt x="366026" y="794258"/>
                </a:lnTo>
                <a:lnTo>
                  <a:pt x="365683" y="796963"/>
                </a:lnTo>
                <a:lnTo>
                  <a:pt x="365455" y="798880"/>
                </a:lnTo>
                <a:lnTo>
                  <a:pt x="362788" y="801966"/>
                </a:lnTo>
                <a:lnTo>
                  <a:pt x="361264" y="805738"/>
                </a:lnTo>
                <a:lnTo>
                  <a:pt x="359498" y="809815"/>
                </a:lnTo>
                <a:lnTo>
                  <a:pt x="359829" y="814349"/>
                </a:lnTo>
                <a:lnTo>
                  <a:pt x="362711" y="818489"/>
                </a:lnTo>
                <a:lnTo>
                  <a:pt x="363766" y="820648"/>
                </a:lnTo>
                <a:lnTo>
                  <a:pt x="365366" y="823937"/>
                </a:lnTo>
                <a:lnTo>
                  <a:pt x="367576" y="831265"/>
                </a:lnTo>
                <a:lnTo>
                  <a:pt x="370281" y="833691"/>
                </a:lnTo>
                <a:lnTo>
                  <a:pt x="371881" y="835113"/>
                </a:lnTo>
                <a:lnTo>
                  <a:pt x="376173" y="836218"/>
                </a:lnTo>
                <a:lnTo>
                  <a:pt x="380288" y="836968"/>
                </a:lnTo>
                <a:lnTo>
                  <a:pt x="384441" y="836930"/>
                </a:lnTo>
                <a:lnTo>
                  <a:pt x="386473" y="836587"/>
                </a:lnTo>
                <a:lnTo>
                  <a:pt x="389610" y="836104"/>
                </a:lnTo>
                <a:lnTo>
                  <a:pt x="395427" y="833208"/>
                </a:lnTo>
                <a:lnTo>
                  <a:pt x="398551" y="832739"/>
                </a:lnTo>
                <a:lnTo>
                  <a:pt x="400329" y="832446"/>
                </a:lnTo>
                <a:lnTo>
                  <a:pt x="404190" y="831913"/>
                </a:lnTo>
                <a:lnTo>
                  <a:pt x="407809" y="833755"/>
                </a:lnTo>
                <a:lnTo>
                  <a:pt x="409117" y="838962"/>
                </a:lnTo>
                <a:lnTo>
                  <a:pt x="411111" y="839978"/>
                </a:lnTo>
                <a:lnTo>
                  <a:pt x="414337" y="841616"/>
                </a:lnTo>
                <a:lnTo>
                  <a:pt x="422135" y="838987"/>
                </a:lnTo>
                <a:lnTo>
                  <a:pt x="425615" y="839978"/>
                </a:lnTo>
                <a:lnTo>
                  <a:pt x="428485" y="840790"/>
                </a:lnTo>
                <a:lnTo>
                  <a:pt x="433743" y="844067"/>
                </a:lnTo>
                <a:lnTo>
                  <a:pt x="437641" y="848309"/>
                </a:lnTo>
                <a:lnTo>
                  <a:pt x="440283" y="853427"/>
                </a:lnTo>
                <a:lnTo>
                  <a:pt x="440829" y="856170"/>
                </a:lnTo>
                <a:lnTo>
                  <a:pt x="441401" y="859028"/>
                </a:lnTo>
                <a:lnTo>
                  <a:pt x="440728" y="864997"/>
                </a:lnTo>
                <a:lnTo>
                  <a:pt x="439864" y="867765"/>
                </a:lnTo>
                <a:lnTo>
                  <a:pt x="439242" y="869772"/>
                </a:lnTo>
                <a:lnTo>
                  <a:pt x="435952" y="872947"/>
                </a:lnTo>
                <a:lnTo>
                  <a:pt x="435749" y="875030"/>
                </a:lnTo>
                <a:lnTo>
                  <a:pt x="435508" y="877747"/>
                </a:lnTo>
                <a:lnTo>
                  <a:pt x="438924" y="882688"/>
                </a:lnTo>
                <a:lnTo>
                  <a:pt x="439381" y="885405"/>
                </a:lnTo>
                <a:lnTo>
                  <a:pt x="439889" y="888314"/>
                </a:lnTo>
                <a:lnTo>
                  <a:pt x="438975" y="894308"/>
                </a:lnTo>
                <a:lnTo>
                  <a:pt x="439381" y="897255"/>
                </a:lnTo>
                <a:lnTo>
                  <a:pt x="439940" y="901217"/>
                </a:lnTo>
                <a:lnTo>
                  <a:pt x="440867" y="909891"/>
                </a:lnTo>
                <a:lnTo>
                  <a:pt x="443725" y="912698"/>
                </a:lnTo>
                <a:lnTo>
                  <a:pt x="446011" y="914920"/>
                </a:lnTo>
                <a:lnTo>
                  <a:pt x="452894" y="915657"/>
                </a:lnTo>
                <a:lnTo>
                  <a:pt x="456056" y="915835"/>
                </a:lnTo>
                <a:lnTo>
                  <a:pt x="458850" y="916000"/>
                </a:lnTo>
                <a:lnTo>
                  <a:pt x="464375" y="914107"/>
                </a:lnTo>
                <a:lnTo>
                  <a:pt x="467169" y="914387"/>
                </a:lnTo>
                <a:lnTo>
                  <a:pt x="470852" y="914768"/>
                </a:lnTo>
                <a:lnTo>
                  <a:pt x="477900" y="917511"/>
                </a:lnTo>
                <a:lnTo>
                  <a:pt x="481190" y="919226"/>
                </a:lnTo>
                <a:lnTo>
                  <a:pt x="483628" y="920508"/>
                </a:lnTo>
                <a:lnTo>
                  <a:pt x="487540" y="924788"/>
                </a:lnTo>
                <a:lnTo>
                  <a:pt x="490118" y="925753"/>
                </a:lnTo>
                <a:lnTo>
                  <a:pt x="493369" y="926960"/>
                </a:lnTo>
                <a:lnTo>
                  <a:pt x="500456" y="926668"/>
                </a:lnTo>
                <a:lnTo>
                  <a:pt x="503897" y="926960"/>
                </a:lnTo>
                <a:lnTo>
                  <a:pt x="507504" y="927252"/>
                </a:lnTo>
                <a:lnTo>
                  <a:pt x="514883" y="927201"/>
                </a:lnTo>
                <a:lnTo>
                  <a:pt x="518388" y="928166"/>
                </a:lnTo>
                <a:lnTo>
                  <a:pt x="523316" y="929525"/>
                </a:lnTo>
                <a:lnTo>
                  <a:pt x="532828" y="933843"/>
                </a:lnTo>
                <a:lnTo>
                  <a:pt x="536752" y="937107"/>
                </a:lnTo>
                <a:lnTo>
                  <a:pt x="540029" y="939838"/>
                </a:lnTo>
                <a:lnTo>
                  <a:pt x="545083" y="947013"/>
                </a:lnTo>
                <a:lnTo>
                  <a:pt x="546900" y="950874"/>
                </a:lnTo>
                <a:lnTo>
                  <a:pt x="548106" y="953465"/>
                </a:lnTo>
                <a:lnTo>
                  <a:pt x="549478" y="959129"/>
                </a:lnTo>
                <a:lnTo>
                  <a:pt x="549643" y="964438"/>
                </a:lnTo>
                <a:lnTo>
                  <a:pt x="547446" y="969251"/>
                </a:lnTo>
                <a:lnTo>
                  <a:pt x="548246" y="973975"/>
                </a:lnTo>
                <a:lnTo>
                  <a:pt x="552068" y="977544"/>
                </a:lnTo>
                <a:lnTo>
                  <a:pt x="552754" y="981621"/>
                </a:lnTo>
                <a:lnTo>
                  <a:pt x="552411" y="985532"/>
                </a:lnTo>
                <a:lnTo>
                  <a:pt x="550138" y="988174"/>
                </a:lnTo>
                <a:lnTo>
                  <a:pt x="545731" y="987653"/>
                </a:lnTo>
                <a:lnTo>
                  <a:pt x="543598" y="990625"/>
                </a:lnTo>
                <a:lnTo>
                  <a:pt x="544220" y="994918"/>
                </a:lnTo>
                <a:lnTo>
                  <a:pt x="544728" y="996784"/>
                </a:lnTo>
                <a:lnTo>
                  <a:pt x="545452" y="999439"/>
                </a:lnTo>
                <a:lnTo>
                  <a:pt x="549389" y="1003642"/>
                </a:lnTo>
                <a:lnTo>
                  <a:pt x="550278" y="1006208"/>
                </a:lnTo>
                <a:lnTo>
                  <a:pt x="551281" y="1009027"/>
                </a:lnTo>
                <a:lnTo>
                  <a:pt x="549960" y="1015834"/>
                </a:lnTo>
                <a:lnTo>
                  <a:pt x="554278" y="1020572"/>
                </a:lnTo>
                <a:lnTo>
                  <a:pt x="562863" y="1018755"/>
                </a:lnTo>
                <a:lnTo>
                  <a:pt x="565264" y="1021194"/>
                </a:lnTo>
                <a:lnTo>
                  <a:pt x="568286" y="1024216"/>
                </a:lnTo>
                <a:lnTo>
                  <a:pt x="566813" y="1034262"/>
                </a:lnTo>
                <a:lnTo>
                  <a:pt x="569112" y="1037844"/>
                </a:lnTo>
                <a:lnTo>
                  <a:pt x="570153" y="1039431"/>
                </a:lnTo>
                <a:lnTo>
                  <a:pt x="573366" y="1041831"/>
                </a:lnTo>
                <a:lnTo>
                  <a:pt x="577621" y="1043266"/>
                </a:lnTo>
                <a:lnTo>
                  <a:pt x="582980" y="1042060"/>
                </a:lnTo>
                <a:lnTo>
                  <a:pt x="585546" y="1042441"/>
                </a:lnTo>
                <a:lnTo>
                  <a:pt x="587870" y="1042797"/>
                </a:lnTo>
                <a:lnTo>
                  <a:pt x="592175" y="1045400"/>
                </a:lnTo>
                <a:lnTo>
                  <a:pt x="596252" y="1044892"/>
                </a:lnTo>
                <a:lnTo>
                  <a:pt x="598944" y="1042225"/>
                </a:lnTo>
                <a:lnTo>
                  <a:pt x="602208" y="1040714"/>
                </a:lnTo>
                <a:lnTo>
                  <a:pt x="605726" y="1039355"/>
                </a:lnTo>
                <a:lnTo>
                  <a:pt x="607542" y="1039063"/>
                </a:lnTo>
                <a:lnTo>
                  <a:pt x="610641" y="1038593"/>
                </a:lnTo>
                <a:lnTo>
                  <a:pt x="617258" y="1040638"/>
                </a:lnTo>
                <a:lnTo>
                  <a:pt x="620115" y="1039304"/>
                </a:lnTo>
                <a:lnTo>
                  <a:pt x="621868" y="1038479"/>
                </a:lnTo>
                <a:lnTo>
                  <a:pt x="623074" y="1033780"/>
                </a:lnTo>
                <a:lnTo>
                  <a:pt x="626287" y="1032891"/>
                </a:lnTo>
                <a:lnTo>
                  <a:pt x="629196" y="1034249"/>
                </a:lnTo>
                <a:lnTo>
                  <a:pt x="631367" y="1036180"/>
                </a:lnTo>
                <a:lnTo>
                  <a:pt x="631951" y="1039393"/>
                </a:lnTo>
                <a:lnTo>
                  <a:pt x="634212" y="1042022"/>
                </a:lnTo>
                <a:lnTo>
                  <a:pt x="637463" y="1044892"/>
                </a:lnTo>
                <a:lnTo>
                  <a:pt x="641515" y="1045337"/>
                </a:lnTo>
                <a:lnTo>
                  <a:pt x="645248" y="1042784"/>
                </a:lnTo>
                <a:lnTo>
                  <a:pt x="649109" y="1041146"/>
                </a:lnTo>
                <a:lnTo>
                  <a:pt x="652843" y="1039012"/>
                </a:lnTo>
                <a:lnTo>
                  <a:pt x="656323" y="1038288"/>
                </a:lnTo>
                <a:lnTo>
                  <a:pt x="659320" y="1038098"/>
                </a:lnTo>
                <a:lnTo>
                  <a:pt x="662609" y="1039253"/>
                </a:lnTo>
                <a:lnTo>
                  <a:pt x="665251" y="1042606"/>
                </a:lnTo>
                <a:lnTo>
                  <a:pt x="669112" y="1044943"/>
                </a:lnTo>
                <a:lnTo>
                  <a:pt x="674014" y="1046276"/>
                </a:lnTo>
                <a:lnTo>
                  <a:pt x="678332" y="1048766"/>
                </a:lnTo>
                <a:lnTo>
                  <a:pt x="683158" y="1051267"/>
                </a:lnTo>
                <a:lnTo>
                  <a:pt x="684898" y="1055357"/>
                </a:lnTo>
                <a:lnTo>
                  <a:pt x="683247" y="1059345"/>
                </a:lnTo>
                <a:lnTo>
                  <a:pt x="683056" y="1064133"/>
                </a:lnTo>
                <a:lnTo>
                  <a:pt x="682193" y="1070203"/>
                </a:lnTo>
                <a:lnTo>
                  <a:pt x="684885" y="1074686"/>
                </a:lnTo>
                <a:lnTo>
                  <a:pt x="689609" y="1076731"/>
                </a:lnTo>
                <a:lnTo>
                  <a:pt x="693991" y="1078191"/>
                </a:lnTo>
                <a:lnTo>
                  <a:pt x="698576" y="1078699"/>
                </a:lnTo>
                <a:lnTo>
                  <a:pt x="700811" y="1078445"/>
                </a:lnTo>
                <a:lnTo>
                  <a:pt x="704354" y="1076909"/>
                </a:lnTo>
                <a:lnTo>
                  <a:pt x="706907" y="1076604"/>
                </a:lnTo>
                <a:lnTo>
                  <a:pt x="709726" y="1076439"/>
                </a:lnTo>
                <a:lnTo>
                  <a:pt x="712736" y="1078865"/>
                </a:lnTo>
                <a:lnTo>
                  <a:pt x="712241" y="1085088"/>
                </a:lnTo>
                <a:lnTo>
                  <a:pt x="714895" y="1088491"/>
                </a:lnTo>
                <a:lnTo>
                  <a:pt x="717956" y="1090663"/>
                </a:lnTo>
                <a:lnTo>
                  <a:pt x="721499" y="1090891"/>
                </a:lnTo>
                <a:lnTo>
                  <a:pt x="724649" y="1088237"/>
                </a:lnTo>
                <a:lnTo>
                  <a:pt x="728167" y="1087018"/>
                </a:lnTo>
                <a:lnTo>
                  <a:pt x="731837" y="1085545"/>
                </a:lnTo>
                <a:lnTo>
                  <a:pt x="735736" y="1086370"/>
                </a:lnTo>
                <a:lnTo>
                  <a:pt x="738695" y="1089799"/>
                </a:lnTo>
                <a:lnTo>
                  <a:pt x="742264" y="1092288"/>
                </a:lnTo>
                <a:lnTo>
                  <a:pt x="745845" y="1094994"/>
                </a:lnTo>
                <a:lnTo>
                  <a:pt x="747928" y="1095844"/>
                </a:lnTo>
                <a:lnTo>
                  <a:pt x="750887" y="1097038"/>
                </a:lnTo>
                <a:lnTo>
                  <a:pt x="757872" y="1096429"/>
                </a:lnTo>
                <a:lnTo>
                  <a:pt x="760488" y="1098257"/>
                </a:lnTo>
                <a:lnTo>
                  <a:pt x="762507" y="1099667"/>
                </a:lnTo>
                <a:lnTo>
                  <a:pt x="764108" y="1104734"/>
                </a:lnTo>
                <a:lnTo>
                  <a:pt x="765555" y="1106716"/>
                </a:lnTo>
                <a:lnTo>
                  <a:pt x="767511" y="1109433"/>
                </a:lnTo>
                <a:lnTo>
                  <a:pt x="771499" y="1114983"/>
                </a:lnTo>
                <a:lnTo>
                  <a:pt x="774255" y="1116876"/>
                </a:lnTo>
                <a:lnTo>
                  <a:pt x="777887" y="1119339"/>
                </a:lnTo>
                <a:lnTo>
                  <a:pt x="786612" y="1121676"/>
                </a:lnTo>
                <a:lnTo>
                  <a:pt x="790930" y="1122680"/>
                </a:lnTo>
                <a:lnTo>
                  <a:pt x="794003" y="1123365"/>
                </a:lnTo>
                <a:lnTo>
                  <a:pt x="800468" y="1123200"/>
                </a:lnTo>
                <a:lnTo>
                  <a:pt x="803490" y="1124102"/>
                </a:lnTo>
                <a:lnTo>
                  <a:pt x="803884" y="1124224"/>
                </a:lnTo>
                <a:lnTo>
                  <a:pt x="815444" y="1129789"/>
                </a:lnTo>
                <a:lnTo>
                  <a:pt x="826693" y="1135697"/>
                </a:lnTo>
                <a:lnTo>
                  <a:pt x="828522" y="1136484"/>
                </a:lnTo>
                <a:lnTo>
                  <a:pt x="831151" y="1137704"/>
                </a:lnTo>
                <a:lnTo>
                  <a:pt x="833932" y="1138872"/>
                </a:lnTo>
                <a:lnTo>
                  <a:pt x="837641" y="1140421"/>
                </a:lnTo>
                <a:lnTo>
                  <a:pt x="841628" y="1141869"/>
                </a:lnTo>
                <a:lnTo>
                  <a:pt x="844308" y="1141984"/>
                </a:lnTo>
                <a:lnTo>
                  <a:pt x="848385" y="1142161"/>
                </a:lnTo>
                <a:lnTo>
                  <a:pt x="856043" y="1138631"/>
                </a:lnTo>
                <a:lnTo>
                  <a:pt x="860031" y="1137869"/>
                </a:lnTo>
                <a:lnTo>
                  <a:pt x="863257" y="1137285"/>
                </a:lnTo>
                <a:lnTo>
                  <a:pt x="869861" y="1135799"/>
                </a:lnTo>
                <a:lnTo>
                  <a:pt x="873074" y="1136446"/>
                </a:lnTo>
                <a:lnTo>
                  <a:pt x="875309" y="1136865"/>
                </a:lnTo>
                <a:lnTo>
                  <a:pt x="878865" y="1140167"/>
                </a:lnTo>
                <a:lnTo>
                  <a:pt x="881037" y="1140777"/>
                </a:lnTo>
                <a:lnTo>
                  <a:pt x="883996" y="1141628"/>
                </a:lnTo>
                <a:lnTo>
                  <a:pt x="890739" y="1139888"/>
                </a:lnTo>
                <a:lnTo>
                  <a:pt x="893368" y="1141501"/>
                </a:lnTo>
                <a:lnTo>
                  <a:pt x="895515" y="1142834"/>
                </a:lnTo>
                <a:lnTo>
                  <a:pt x="896277" y="1148918"/>
                </a:lnTo>
                <a:lnTo>
                  <a:pt x="900214" y="1151255"/>
                </a:lnTo>
                <a:lnTo>
                  <a:pt x="904633" y="1149985"/>
                </a:lnTo>
                <a:lnTo>
                  <a:pt x="909040" y="1150975"/>
                </a:lnTo>
                <a:lnTo>
                  <a:pt x="914260" y="1152283"/>
                </a:lnTo>
                <a:lnTo>
                  <a:pt x="916927" y="1156335"/>
                </a:lnTo>
                <a:lnTo>
                  <a:pt x="914971" y="1161630"/>
                </a:lnTo>
                <a:lnTo>
                  <a:pt x="915593" y="1163993"/>
                </a:lnTo>
                <a:lnTo>
                  <a:pt x="916355" y="1166799"/>
                </a:lnTo>
                <a:lnTo>
                  <a:pt x="919022" y="1172438"/>
                </a:lnTo>
                <a:lnTo>
                  <a:pt x="921397" y="1174127"/>
                </a:lnTo>
                <a:lnTo>
                  <a:pt x="926541" y="1177785"/>
                </a:lnTo>
                <a:lnTo>
                  <a:pt x="939952" y="1178509"/>
                </a:lnTo>
                <a:lnTo>
                  <a:pt x="946289" y="1178712"/>
                </a:lnTo>
                <a:lnTo>
                  <a:pt x="950887" y="1178864"/>
                </a:lnTo>
                <a:lnTo>
                  <a:pt x="960094" y="1177315"/>
                </a:lnTo>
                <a:lnTo>
                  <a:pt x="964641" y="1176540"/>
                </a:lnTo>
                <a:lnTo>
                  <a:pt x="967320" y="1176083"/>
                </a:lnTo>
                <a:lnTo>
                  <a:pt x="972553" y="1173975"/>
                </a:lnTo>
                <a:lnTo>
                  <a:pt x="975271" y="1174127"/>
                </a:lnTo>
                <a:lnTo>
                  <a:pt x="978966" y="1174318"/>
                </a:lnTo>
                <a:lnTo>
                  <a:pt x="985621" y="1178344"/>
                </a:lnTo>
                <a:lnTo>
                  <a:pt x="989279" y="1178953"/>
                </a:lnTo>
                <a:lnTo>
                  <a:pt x="993051" y="1179588"/>
                </a:lnTo>
                <a:lnTo>
                  <a:pt x="1000798" y="1178153"/>
                </a:lnTo>
                <a:lnTo>
                  <a:pt x="1004506" y="1178953"/>
                </a:lnTo>
                <a:lnTo>
                  <a:pt x="1007363" y="1179576"/>
                </a:lnTo>
                <a:lnTo>
                  <a:pt x="1012634" y="1182281"/>
                </a:lnTo>
                <a:lnTo>
                  <a:pt x="1015149" y="1183792"/>
                </a:lnTo>
                <a:lnTo>
                  <a:pt x="1019365" y="1186294"/>
                </a:lnTo>
                <a:lnTo>
                  <a:pt x="1027112" y="1192428"/>
                </a:lnTo>
                <a:lnTo>
                  <a:pt x="1030833" y="1195628"/>
                </a:lnTo>
                <a:lnTo>
                  <a:pt x="1034491" y="1198778"/>
                </a:lnTo>
                <a:lnTo>
                  <a:pt x="1040269" y="1207071"/>
                </a:lnTo>
                <a:lnTo>
                  <a:pt x="1044600" y="1209154"/>
                </a:lnTo>
                <a:lnTo>
                  <a:pt x="1047915" y="1210729"/>
                </a:lnTo>
                <a:lnTo>
                  <a:pt x="1055496" y="1211300"/>
                </a:lnTo>
                <a:lnTo>
                  <a:pt x="1059103" y="1210843"/>
                </a:lnTo>
                <a:lnTo>
                  <a:pt x="1061478" y="1210564"/>
                </a:lnTo>
                <a:lnTo>
                  <a:pt x="1065720" y="1207985"/>
                </a:lnTo>
                <a:lnTo>
                  <a:pt x="1068057" y="1207465"/>
                </a:lnTo>
                <a:lnTo>
                  <a:pt x="1072197" y="1206550"/>
                </a:lnTo>
                <a:lnTo>
                  <a:pt x="1081087" y="1207985"/>
                </a:lnTo>
                <a:lnTo>
                  <a:pt x="1084973" y="1206258"/>
                </a:lnTo>
                <a:lnTo>
                  <a:pt x="1087272" y="1205230"/>
                </a:lnTo>
                <a:lnTo>
                  <a:pt x="1090739" y="1201293"/>
                </a:lnTo>
                <a:lnTo>
                  <a:pt x="1092199" y="1199235"/>
                </a:lnTo>
                <a:lnTo>
                  <a:pt x="1094676" y="1195832"/>
                </a:lnTo>
                <a:lnTo>
                  <a:pt x="1096581" y="1187094"/>
                </a:lnTo>
                <a:lnTo>
                  <a:pt x="1099464" y="1184033"/>
                </a:lnTo>
                <a:lnTo>
                  <a:pt x="1101077" y="1182293"/>
                </a:lnTo>
                <a:lnTo>
                  <a:pt x="1105395" y="1179969"/>
                </a:lnTo>
                <a:lnTo>
                  <a:pt x="1107681" y="1179436"/>
                </a:lnTo>
                <a:lnTo>
                  <a:pt x="1111249" y="1178585"/>
                </a:lnTo>
                <a:lnTo>
                  <a:pt x="1119022" y="1178712"/>
                </a:lnTo>
                <a:lnTo>
                  <a:pt x="1122400" y="1180147"/>
                </a:lnTo>
                <a:lnTo>
                  <a:pt x="1125423" y="1181455"/>
                </a:lnTo>
                <a:lnTo>
                  <a:pt x="1129855" y="1186522"/>
                </a:lnTo>
                <a:lnTo>
                  <a:pt x="1131849" y="1189101"/>
                </a:lnTo>
                <a:lnTo>
                  <a:pt x="1134452" y="1192479"/>
                </a:lnTo>
                <a:lnTo>
                  <a:pt x="1136713" y="1201420"/>
                </a:lnTo>
                <a:lnTo>
                  <a:pt x="1140053" y="1204087"/>
                </a:lnTo>
                <a:lnTo>
                  <a:pt x="1142860" y="1206322"/>
                </a:lnTo>
                <a:lnTo>
                  <a:pt x="1150251" y="1207935"/>
                </a:lnTo>
                <a:lnTo>
                  <a:pt x="1157643" y="1207985"/>
                </a:lnTo>
                <a:lnTo>
                  <a:pt x="1164970" y="1205382"/>
                </a:lnTo>
                <a:lnTo>
                  <a:pt x="1168565" y="1204087"/>
                </a:lnTo>
                <a:lnTo>
                  <a:pt x="1174203" y="1202055"/>
                </a:lnTo>
                <a:lnTo>
                  <a:pt x="1184541" y="1195641"/>
                </a:lnTo>
                <a:lnTo>
                  <a:pt x="1190307" y="1193927"/>
                </a:lnTo>
                <a:lnTo>
                  <a:pt x="1193190" y="1193088"/>
                </a:lnTo>
                <a:lnTo>
                  <a:pt x="1199184" y="1191806"/>
                </a:lnTo>
                <a:lnTo>
                  <a:pt x="1202169" y="1192250"/>
                </a:lnTo>
                <a:lnTo>
                  <a:pt x="1205217" y="1192669"/>
                </a:lnTo>
                <a:lnTo>
                  <a:pt x="1210856" y="1195705"/>
                </a:lnTo>
                <a:lnTo>
                  <a:pt x="1213497" y="1197330"/>
                </a:lnTo>
                <a:lnTo>
                  <a:pt x="1224758" y="1205907"/>
                </a:lnTo>
                <a:lnTo>
                  <a:pt x="1234274" y="1214247"/>
                </a:lnTo>
                <a:lnTo>
                  <a:pt x="1237957" y="1217549"/>
                </a:lnTo>
                <a:lnTo>
                  <a:pt x="1244168" y="1225511"/>
                </a:lnTo>
                <a:lnTo>
                  <a:pt x="1248295" y="1228242"/>
                </a:lnTo>
                <a:lnTo>
                  <a:pt x="1252042" y="1230731"/>
                </a:lnTo>
                <a:lnTo>
                  <a:pt x="1260474" y="1235100"/>
                </a:lnTo>
                <a:lnTo>
                  <a:pt x="1268742" y="1234935"/>
                </a:lnTo>
                <a:lnTo>
                  <a:pt x="1275829" y="1231188"/>
                </a:lnTo>
                <a:lnTo>
                  <a:pt x="1278724" y="1228725"/>
                </a:lnTo>
                <a:lnTo>
                  <a:pt x="1282928" y="1225181"/>
                </a:lnTo>
                <a:lnTo>
                  <a:pt x="1287983" y="1215136"/>
                </a:lnTo>
                <a:lnTo>
                  <a:pt x="1291069" y="1210602"/>
                </a:lnTo>
                <a:lnTo>
                  <a:pt x="1293672" y="1206754"/>
                </a:lnTo>
                <a:lnTo>
                  <a:pt x="1297762" y="1197991"/>
                </a:lnTo>
                <a:lnTo>
                  <a:pt x="1301445" y="1195146"/>
                </a:lnTo>
                <a:lnTo>
                  <a:pt x="1303312" y="1193698"/>
                </a:lnTo>
                <a:lnTo>
                  <a:pt x="1308036" y="1191920"/>
                </a:lnTo>
                <a:lnTo>
                  <a:pt x="1312341" y="1192072"/>
                </a:lnTo>
                <a:lnTo>
                  <a:pt x="1316164" y="1193838"/>
                </a:lnTo>
                <a:lnTo>
                  <a:pt x="1319885" y="1197127"/>
                </a:lnTo>
                <a:lnTo>
                  <a:pt x="1321434" y="1203528"/>
                </a:lnTo>
                <a:lnTo>
                  <a:pt x="1323670" y="1205534"/>
                </a:lnTo>
                <a:lnTo>
                  <a:pt x="1327264" y="1208722"/>
                </a:lnTo>
                <a:lnTo>
                  <a:pt x="1336535" y="1212735"/>
                </a:lnTo>
                <a:lnTo>
                  <a:pt x="1341323" y="1213269"/>
                </a:lnTo>
                <a:lnTo>
                  <a:pt x="1345653" y="1213751"/>
                </a:lnTo>
                <a:lnTo>
                  <a:pt x="1354569" y="1211846"/>
                </a:lnTo>
                <a:lnTo>
                  <a:pt x="1358468" y="1209878"/>
                </a:lnTo>
                <a:lnTo>
                  <a:pt x="1362481" y="1207858"/>
                </a:lnTo>
                <a:lnTo>
                  <a:pt x="1369034" y="1201356"/>
                </a:lnTo>
                <a:lnTo>
                  <a:pt x="1371765" y="1197800"/>
                </a:lnTo>
                <a:lnTo>
                  <a:pt x="1374114" y="1194727"/>
                </a:lnTo>
                <a:lnTo>
                  <a:pt x="1377149" y="1187538"/>
                </a:lnTo>
                <a:lnTo>
                  <a:pt x="1378750" y="1184033"/>
                </a:lnTo>
                <a:lnTo>
                  <a:pt x="1379681" y="1181937"/>
                </a:lnTo>
                <a:lnTo>
                  <a:pt x="1384726" y="1169545"/>
                </a:lnTo>
                <a:lnTo>
                  <a:pt x="1389392" y="1157922"/>
                </a:lnTo>
                <a:lnTo>
                  <a:pt x="1390631" y="1154877"/>
                </a:lnTo>
                <a:lnTo>
                  <a:pt x="1395618" y="1142193"/>
                </a:lnTo>
                <a:lnTo>
                  <a:pt x="1401216" y="1131112"/>
                </a:lnTo>
                <a:lnTo>
                  <a:pt x="1404048" y="1127188"/>
                </a:lnTo>
                <a:lnTo>
                  <a:pt x="1411414" y="1120673"/>
                </a:lnTo>
                <a:lnTo>
                  <a:pt x="1415491" y="1118069"/>
                </a:lnTo>
                <a:lnTo>
                  <a:pt x="1419085" y="1115783"/>
                </a:lnTo>
                <a:lnTo>
                  <a:pt x="1427899" y="1114247"/>
                </a:lnTo>
                <a:lnTo>
                  <a:pt x="1431201" y="1111542"/>
                </a:lnTo>
                <a:lnTo>
                  <a:pt x="1434122" y="1109141"/>
                </a:lnTo>
                <a:lnTo>
                  <a:pt x="1438122" y="1102448"/>
                </a:lnTo>
                <a:lnTo>
                  <a:pt x="1439633" y="1098981"/>
                </a:lnTo>
                <a:lnTo>
                  <a:pt x="1440802" y="1096365"/>
                </a:lnTo>
                <a:lnTo>
                  <a:pt x="1440637" y="1090180"/>
                </a:lnTo>
                <a:lnTo>
                  <a:pt x="1442313" y="1087869"/>
                </a:lnTo>
                <a:lnTo>
                  <a:pt x="1444269" y="1085164"/>
                </a:lnTo>
                <a:lnTo>
                  <a:pt x="1450479" y="1081887"/>
                </a:lnTo>
                <a:lnTo>
                  <a:pt x="1453654" y="1080858"/>
                </a:lnTo>
                <a:lnTo>
                  <a:pt x="1457871" y="1079512"/>
                </a:lnTo>
                <a:lnTo>
                  <a:pt x="1466926" y="1079055"/>
                </a:lnTo>
                <a:lnTo>
                  <a:pt x="1471295" y="1079639"/>
                </a:lnTo>
                <a:lnTo>
                  <a:pt x="1477403" y="1080490"/>
                </a:lnTo>
                <a:lnTo>
                  <a:pt x="1488427" y="1086827"/>
                </a:lnTo>
                <a:lnTo>
                  <a:pt x="1494497" y="1087869"/>
                </a:lnTo>
                <a:lnTo>
                  <a:pt x="1499196" y="1088656"/>
                </a:lnTo>
                <a:lnTo>
                  <a:pt x="1508988" y="1089152"/>
                </a:lnTo>
                <a:lnTo>
                  <a:pt x="1513585" y="1087869"/>
                </a:lnTo>
                <a:lnTo>
                  <a:pt x="1517815" y="1086675"/>
                </a:lnTo>
                <a:lnTo>
                  <a:pt x="1525714" y="1082040"/>
                </a:lnTo>
                <a:lnTo>
                  <a:pt x="1528546" y="1078687"/>
                </a:lnTo>
                <a:lnTo>
                  <a:pt x="1530845" y="1076007"/>
                </a:lnTo>
                <a:lnTo>
                  <a:pt x="1532763" y="1068984"/>
                </a:lnTo>
                <a:lnTo>
                  <a:pt x="1533867" y="1065644"/>
                </a:lnTo>
                <a:lnTo>
                  <a:pt x="1535328" y="1061250"/>
                </a:lnTo>
                <a:lnTo>
                  <a:pt x="1536547" y="1051966"/>
                </a:lnTo>
                <a:lnTo>
                  <a:pt x="1538465" y="1047762"/>
                </a:lnTo>
                <a:lnTo>
                  <a:pt x="1540548" y="1043228"/>
                </a:lnTo>
                <a:lnTo>
                  <a:pt x="1545704" y="1034135"/>
                </a:lnTo>
                <a:lnTo>
                  <a:pt x="1549819" y="1031328"/>
                </a:lnTo>
                <a:lnTo>
                  <a:pt x="1552841" y="1029271"/>
                </a:lnTo>
                <a:lnTo>
                  <a:pt x="1560791" y="1029614"/>
                </a:lnTo>
                <a:lnTo>
                  <a:pt x="1564081" y="1027950"/>
                </a:lnTo>
                <a:lnTo>
                  <a:pt x="1568869" y="1025512"/>
                </a:lnTo>
                <a:lnTo>
                  <a:pt x="1576692" y="1017752"/>
                </a:lnTo>
                <a:lnTo>
                  <a:pt x="1580502" y="1013942"/>
                </a:lnTo>
                <a:lnTo>
                  <a:pt x="1584223" y="1010196"/>
                </a:lnTo>
                <a:lnTo>
                  <a:pt x="1589849" y="1000963"/>
                </a:lnTo>
                <a:lnTo>
                  <a:pt x="1594027" y="997750"/>
                </a:lnTo>
                <a:lnTo>
                  <a:pt x="1597101" y="995400"/>
                </a:lnTo>
                <a:lnTo>
                  <a:pt x="1604314" y="992263"/>
                </a:lnTo>
                <a:lnTo>
                  <a:pt x="1608035" y="991222"/>
                </a:lnTo>
                <a:lnTo>
                  <a:pt x="1613839" y="989596"/>
                </a:lnTo>
                <a:lnTo>
                  <a:pt x="1626019" y="989495"/>
                </a:lnTo>
                <a:lnTo>
                  <a:pt x="1631975" y="988568"/>
                </a:lnTo>
                <a:lnTo>
                  <a:pt x="1637581" y="987779"/>
                </a:lnTo>
                <a:lnTo>
                  <a:pt x="1651368" y="985661"/>
                </a:lnTo>
                <a:lnTo>
                  <a:pt x="1663141" y="982268"/>
                </a:lnTo>
                <a:lnTo>
                  <a:pt x="1674496" y="974304"/>
                </a:lnTo>
                <a:lnTo>
                  <a:pt x="1682953" y="964882"/>
                </a:lnTo>
                <a:lnTo>
                  <a:pt x="1683816" y="963295"/>
                </a:lnTo>
                <a:lnTo>
                  <a:pt x="1684426" y="960056"/>
                </a:lnTo>
                <a:lnTo>
                  <a:pt x="1684832" y="956779"/>
                </a:lnTo>
                <a:lnTo>
                  <a:pt x="1682572" y="953376"/>
                </a:lnTo>
                <a:lnTo>
                  <a:pt x="1680324" y="949934"/>
                </a:lnTo>
                <a:lnTo>
                  <a:pt x="1678228" y="948220"/>
                </a:lnTo>
                <a:lnTo>
                  <a:pt x="1675511" y="945984"/>
                </a:lnTo>
                <a:lnTo>
                  <a:pt x="1669008" y="942733"/>
                </a:lnTo>
                <a:lnTo>
                  <a:pt x="1665541" y="942047"/>
                </a:lnTo>
                <a:lnTo>
                  <a:pt x="1662874" y="941527"/>
                </a:lnTo>
                <a:lnTo>
                  <a:pt x="1657197" y="941755"/>
                </a:lnTo>
                <a:lnTo>
                  <a:pt x="1652892" y="943521"/>
                </a:lnTo>
                <a:lnTo>
                  <a:pt x="1650669" y="947153"/>
                </a:lnTo>
                <a:lnTo>
                  <a:pt x="1648866" y="947851"/>
                </a:lnTo>
                <a:lnTo>
                  <a:pt x="1646199" y="948905"/>
                </a:lnTo>
                <a:lnTo>
                  <a:pt x="1639963" y="949337"/>
                </a:lnTo>
                <a:lnTo>
                  <a:pt x="1637283" y="948220"/>
                </a:lnTo>
                <a:lnTo>
                  <a:pt x="1635696" y="947559"/>
                </a:lnTo>
                <a:lnTo>
                  <a:pt x="1634159" y="943851"/>
                </a:lnTo>
                <a:lnTo>
                  <a:pt x="1630654" y="942314"/>
                </a:lnTo>
                <a:lnTo>
                  <a:pt x="1625917" y="941946"/>
                </a:lnTo>
                <a:lnTo>
                  <a:pt x="1622666" y="944257"/>
                </a:lnTo>
                <a:lnTo>
                  <a:pt x="1623250" y="949286"/>
                </a:lnTo>
                <a:lnTo>
                  <a:pt x="1619491" y="951966"/>
                </a:lnTo>
                <a:lnTo>
                  <a:pt x="1612684" y="952373"/>
                </a:lnTo>
                <a:lnTo>
                  <a:pt x="1609775" y="949274"/>
                </a:lnTo>
                <a:lnTo>
                  <a:pt x="1611312" y="945756"/>
                </a:lnTo>
                <a:lnTo>
                  <a:pt x="1610982" y="941908"/>
                </a:lnTo>
                <a:lnTo>
                  <a:pt x="1610144" y="937196"/>
                </a:lnTo>
                <a:lnTo>
                  <a:pt x="1608073" y="933500"/>
                </a:lnTo>
                <a:lnTo>
                  <a:pt x="1605381" y="930363"/>
                </a:lnTo>
                <a:lnTo>
                  <a:pt x="1603578" y="929741"/>
                </a:lnTo>
                <a:lnTo>
                  <a:pt x="1600720" y="928751"/>
                </a:lnTo>
                <a:lnTo>
                  <a:pt x="1594624" y="930948"/>
                </a:lnTo>
                <a:lnTo>
                  <a:pt x="1591614" y="931189"/>
                </a:lnTo>
                <a:lnTo>
                  <a:pt x="1589087" y="931379"/>
                </a:lnTo>
                <a:lnTo>
                  <a:pt x="1583601" y="932916"/>
                </a:lnTo>
                <a:lnTo>
                  <a:pt x="1579498" y="930287"/>
                </a:lnTo>
                <a:lnTo>
                  <a:pt x="1579740" y="924280"/>
                </a:lnTo>
                <a:lnTo>
                  <a:pt x="1577847" y="922845"/>
                </a:lnTo>
                <a:lnTo>
                  <a:pt x="1575219" y="920864"/>
                </a:lnTo>
                <a:lnTo>
                  <a:pt x="1567903" y="922477"/>
                </a:lnTo>
                <a:lnTo>
                  <a:pt x="1564805" y="921385"/>
                </a:lnTo>
                <a:lnTo>
                  <a:pt x="1560969" y="920064"/>
                </a:lnTo>
                <a:lnTo>
                  <a:pt x="1553324" y="916063"/>
                </a:lnTo>
                <a:lnTo>
                  <a:pt x="1551012" y="912698"/>
                </a:lnTo>
                <a:lnTo>
                  <a:pt x="1548625" y="909205"/>
                </a:lnTo>
                <a:lnTo>
                  <a:pt x="1550441" y="899325"/>
                </a:lnTo>
                <a:lnTo>
                  <a:pt x="1547774" y="896023"/>
                </a:lnTo>
                <a:lnTo>
                  <a:pt x="1546275" y="894207"/>
                </a:lnTo>
                <a:lnTo>
                  <a:pt x="1540916" y="893864"/>
                </a:lnTo>
                <a:lnTo>
                  <a:pt x="1536776" y="890600"/>
                </a:lnTo>
                <a:lnTo>
                  <a:pt x="1534667" y="884516"/>
                </a:lnTo>
                <a:lnTo>
                  <a:pt x="1532178" y="882992"/>
                </a:lnTo>
                <a:lnTo>
                  <a:pt x="1528826" y="880922"/>
                </a:lnTo>
                <a:lnTo>
                  <a:pt x="1520215" y="882040"/>
                </a:lnTo>
                <a:lnTo>
                  <a:pt x="1516583" y="880452"/>
                </a:lnTo>
                <a:lnTo>
                  <a:pt x="1513535" y="879081"/>
                </a:lnTo>
                <a:lnTo>
                  <a:pt x="1507604" y="875093"/>
                </a:lnTo>
                <a:lnTo>
                  <a:pt x="1506092" y="872109"/>
                </a:lnTo>
                <a:lnTo>
                  <a:pt x="1504365" y="868730"/>
                </a:lnTo>
                <a:lnTo>
                  <a:pt x="1506588" y="860501"/>
                </a:lnTo>
                <a:lnTo>
                  <a:pt x="1505369" y="856881"/>
                </a:lnTo>
                <a:lnTo>
                  <a:pt x="1504429" y="854176"/>
                </a:lnTo>
                <a:lnTo>
                  <a:pt x="1501330" y="848893"/>
                </a:lnTo>
                <a:lnTo>
                  <a:pt x="1496783" y="846277"/>
                </a:lnTo>
                <a:lnTo>
                  <a:pt x="1491640" y="847559"/>
                </a:lnTo>
                <a:lnTo>
                  <a:pt x="1489417" y="846747"/>
                </a:lnTo>
                <a:lnTo>
                  <a:pt x="1486382" y="845629"/>
                </a:lnTo>
                <a:lnTo>
                  <a:pt x="1480235" y="842073"/>
                </a:lnTo>
                <a:lnTo>
                  <a:pt x="1478902" y="839127"/>
                </a:lnTo>
                <a:lnTo>
                  <a:pt x="1477416" y="835812"/>
                </a:lnTo>
                <a:lnTo>
                  <a:pt x="1480350" y="828268"/>
                </a:lnTo>
                <a:lnTo>
                  <a:pt x="1480337" y="821994"/>
                </a:lnTo>
                <a:lnTo>
                  <a:pt x="1481010" y="816089"/>
                </a:lnTo>
                <a:lnTo>
                  <a:pt x="1477606" y="812253"/>
                </a:lnTo>
                <a:lnTo>
                  <a:pt x="1471802" y="812901"/>
                </a:lnTo>
                <a:lnTo>
                  <a:pt x="1469478" y="811949"/>
                </a:lnTo>
                <a:lnTo>
                  <a:pt x="1466608" y="810780"/>
                </a:lnTo>
                <a:lnTo>
                  <a:pt x="1460499" y="808113"/>
                </a:lnTo>
                <a:lnTo>
                  <a:pt x="1458976" y="805434"/>
                </a:lnTo>
                <a:lnTo>
                  <a:pt x="1457261" y="802436"/>
                </a:lnTo>
                <a:lnTo>
                  <a:pt x="1459674" y="794918"/>
                </a:lnTo>
                <a:lnTo>
                  <a:pt x="1458620" y="791654"/>
                </a:lnTo>
                <a:lnTo>
                  <a:pt x="1457324" y="787679"/>
                </a:lnTo>
                <a:lnTo>
                  <a:pt x="1452651" y="780224"/>
                </a:lnTo>
                <a:lnTo>
                  <a:pt x="1449184" y="777887"/>
                </a:lnTo>
                <a:lnTo>
                  <a:pt x="1447406" y="776668"/>
                </a:lnTo>
                <a:lnTo>
                  <a:pt x="1443875" y="776528"/>
                </a:lnTo>
                <a:lnTo>
                  <a:pt x="1440497" y="776262"/>
                </a:lnTo>
                <a:lnTo>
                  <a:pt x="1437360" y="776020"/>
                </a:lnTo>
                <a:lnTo>
                  <a:pt x="1434312" y="775665"/>
                </a:lnTo>
                <a:lnTo>
                  <a:pt x="1431010" y="772439"/>
                </a:lnTo>
                <a:lnTo>
                  <a:pt x="1431797" y="766292"/>
                </a:lnTo>
                <a:lnTo>
                  <a:pt x="1430337" y="764108"/>
                </a:lnTo>
                <a:lnTo>
                  <a:pt x="1428165" y="760831"/>
                </a:lnTo>
                <a:lnTo>
                  <a:pt x="1421104" y="756615"/>
                </a:lnTo>
                <a:lnTo>
                  <a:pt x="1417662" y="754684"/>
                </a:lnTo>
                <a:lnTo>
                  <a:pt x="1415110" y="753262"/>
                </a:lnTo>
                <a:lnTo>
                  <a:pt x="1409661" y="750900"/>
                </a:lnTo>
                <a:lnTo>
                  <a:pt x="1406778" y="750341"/>
                </a:lnTo>
                <a:lnTo>
                  <a:pt x="1404848" y="749947"/>
                </a:lnTo>
                <a:lnTo>
                  <a:pt x="1400746" y="749884"/>
                </a:lnTo>
                <a:lnTo>
                  <a:pt x="1396288" y="750951"/>
                </a:lnTo>
                <a:lnTo>
                  <a:pt x="1391259" y="753084"/>
                </a:lnTo>
                <a:lnTo>
                  <a:pt x="1388262" y="756577"/>
                </a:lnTo>
                <a:lnTo>
                  <a:pt x="1388808" y="761746"/>
                </a:lnTo>
                <a:lnTo>
                  <a:pt x="1385519" y="763447"/>
                </a:lnTo>
                <a:lnTo>
                  <a:pt x="1381721" y="761885"/>
                </a:lnTo>
                <a:lnTo>
                  <a:pt x="1379080" y="759231"/>
                </a:lnTo>
                <a:lnTo>
                  <a:pt x="1378407" y="754900"/>
                </a:lnTo>
                <a:lnTo>
                  <a:pt x="1377924" y="750989"/>
                </a:lnTo>
                <a:lnTo>
                  <a:pt x="1378877" y="747141"/>
                </a:lnTo>
                <a:lnTo>
                  <a:pt x="1378089" y="742937"/>
                </a:lnTo>
                <a:lnTo>
                  <a:pt x="1376718" y="737870"/>
                </a:lnTo>
                <a:lnTo>
                  <a:pt x="1372628" y="735215"/>
                </a:lnTo>
                <a:lnTo>
                  <a:pt x="1367193" y="737108"/>
                </a:lnTo>
                <a:lnTo>
                  <a:pt x="1364754" y="736574"/>
                </a:lnTo>
                <a:lnTo>
                  <a:pt x="1362036" y="735965"/>
                </a:lnTo>
                <a:lnTo>
                  <a:pt x="1356372" y="734021"/>
                </a:lnTo>
                <a:lnTo>
                  <a:pt x="1352981" y="729856"/>
                </a:lnTo>
                <a:lnTo>
                  <a:pt x="1351889" y="724433"/>
                </a:lnTo>
                <a:lnTo>
                  <a:pt x="1352524" y="720001"/>
                </a:lnTo>
                <a:lnTo>
                  <a:pt x="1355636" y="717067"/>
                </a:lnTo>
                <a:lnTo>
                  <a:pt x="1356550" y="712876"/>
                </a:lnTo>
                <a:lnTo>
                  <a:pt x="1356791" y="707605"/>
                </a:lnTo>
                <a:lnTo>
                  <a:pt x="1353845" y="703910"/>
                </a:lnTo>
                <a:lnTo>
                  <a:pt x="1348562" y="702462"/>
                </a:lnTo>
                <a:lnTo>
                  <a:pt x="1344637" y="703453"/>
                </a:lnTo>
                <a:lnTo>
                  <a:pt x="1343202" y="707974"/>
                </a:lnTo>
                <a:lnTo>
                  <a:pt x="1339265" y="707466"/>
                </a:lnTo>
                <a:lnTo>
                  <a:pt x="1337221" y="702068"/>
                </a:lnTo>
                <a:lnTo>
                  <a:pt x="1336535" y="697826"/>
                </a:lnTo>
                <a:lnTo>
                  <a:pt x="1338224" y="693966"/>
                </a:lnTo>
                <a:lnTo>
                  <a:pt x="1338668" y="690511"/>
                </a:lnTo>
                <a:lnTo>
                  <a:pt x="1339659" y="687260"/>
                </a:lnTo>
                <a:lnTo>
                  <a:pt x="1337894" y="684580"/>
                </a:lnTo>
                <a:lnTo>
                  <a:pt x="1333982" y="683145"/>
                </a:lnTo>
                <a:lnTo>
                  <a:pt x="1330782" y="684136"/>
                </a:lnTo>
                <a:lnTo>
                  <a:pt x="1330058" y="688479"/>
                </a:lnTo>
                <a:lnTo>
                  <a:pt x="1327315" y="689241"/>
                </a:lnTo>
                <a:lnTo>
                  <a:pt x="1324648" y="687959"/>
                </a:lnTo>
                <a:lnTo>
                  <a:pt x="1322539" y="684669"/>
                </a:lnTo>
                <a:lnTo>
                  <a:pt x="1324609" y="678865"/>
                </a:lnTo>
                <a:lnTo>
                  <a:pt x="1324165" y="676224"/>
                </a:lnTo>
                <a:lnTo>
                  <a:pt x="1323759" y="673900"/>
                </a:lnTo>
                <a:lnTo>
                  <a:pt x="1321955" y="669467"/>
                </a:lnTo>
                <a:lnTo>
                  <a:pt x="1320901" y="667346"/>
                </a:lnTo>
                <a:lnTo>
                  <a:pt x="1319326" y="664171"/>
                </a:lnTo>
                <a:lnTo>
                  <a:pt x="1315148" y="658393"/>
                </a:lnTo>
                <a:lnTo>
                  <a:pt x="1313294" y="655383"/>
                </a:lnTo>
                <a:lnTo>
                  <a:pt x="1311630" y="652691"/>
                </a:lnTo>
                <a:lnTo>
                  <a:pt x="1309141" y="646607"/>
                </a:lnTo>
                <a:lnTo>
                  <a:pt x="1304213" y="642277"/>
                </a:lnTo>
                <a:lnTo>
                  <a:pt x="1297343" y="640537"/>
                </a:lnTo>
                <a:lnTo>
                  <a:pt x="1294269" y="639076"/>
                </a:lnTo>
                <a:lnTo>
                  <a:pt x="1290497" y="637298"/>
                </a:lnTo>
                <a:lnTo>
                  <a:pt x="1283246" y="633107"/>
                </a:lnTo>
                <a:lnTo>
                  <a:pt x="1279410" y="631456"/>
                </a:lnTo>
                <a:lnTo>
                  <a:pt x="1275664" y="629869"/>
                </a:lnTo>
                <a:lnTo>
                  <a:pt x="1267536" y="628230"/>
                </a:lnTo>
                <a:lnTo>
                  <a:pt x="1264005" y="626211"/>
                </a:lnTo>
                <a:lnTo>
                  <a:pt x="1259814" y="623836"/>
                </a:lnTo>
                <a:lnTo>
                  <a:pt x="1252943" y="616915"/>
                </a:lnTo>
                <a:lnTo>
                  <a:pt x="1249324" y="613714"/>
                </a:lnTo>
                <a:lnTo>
                  <a:pt x="1246924" y="611593"/>
                </a:lnTo>
                <a:lnTo>
                  <a:pt x="1242707" y="606564"/>
                </a:lnTo>
                <a:lnTo>
                  <a:pt x="1239901" y="605002"/>
                </a:lnTo>
                <a:lnTo>
                  <a:pt x="1237233" y="603529"/>
                </a:lnTo>
                <a:lnTo>
                  <a:pt x="1230833" y="603148"/>
                </a:lnTo>
                <a:lnTo>
                  <a:pt x="1228115" y="601751"/>
                </a:lnTo>
                <a:lnTo>
                  <a:pt x="1226261" y="600798"/>
                </a:lnTo>
                <a:lnTo>
                  <a:pt x="1223416" y="597522"/>
                </a:lnTo>
                <a:lnTo>
                  <a:pt x="1219136" y="595109"/>
                </a:lnTo>
                <a:lnTo>
                  <a:pt x="1213688" y="592239"/>
                </a:lnTo>
                <a:lnTo>
                  <a:pt x="1210906" y="592696"/>
                </a:lnTo>
                <a:lnTo>
                  <a:pt x="1209090" y="593001"/>
                </a:lnTo>
                <a:lnTo>
                  <a:pt x="1205890" y="595553"/>
                </a:lnTo>
                <a:lnTo>
                  <a:pt x="1204099" y="599376"/>
                </a:lnTo>
                <a:lnTo>
                  <a:pt x="1206525" y="604532"/>
                </a:lnTo>
                <a:lnTo>
                  <a:pt x="1204353" y="608914"/>
                </a:lnTo>
                <a:lnTo>
                  <a:pt x="1199629" y="612025"/>
                </a:lnTo>
                <a:lnTo>
                  <a:pt x="1195171" y="612762"/>
                </a:lnTo>
                <a:lnTo>
                  <a:pt x="1190586" y="611936"/>
                </a:lnTo>
                <a:lnTo>
                  <a:pt x="1188084" y="608025"/>
                </a:lnTo>
                <a:lnTo>
                  <a:pt x="1191628" y="602373"/>
                </a:lnTo>
                <a:lnTo>
                  <a:pt x="1191145" y="599757"/>
                </a:lnTo>
                <a:lnTo>
                  <a:pt x="1190840" y="598017"/>
                </a:lnTo>
                <a:lnTo>
                  <a:pt x="1189227" y="5944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5405021" y="3663102"/>
            <a:ext cx="1148749" cy="842114"/>
          </a:xfrm>
          <a:custGeom>
            <a:avLst/>
            <a:gdLst/>
            <a:ahLst/>
            <a:cxnLst/>
            <a:rect l="l" t="t" r="r" b="b"/>
            <a:pathLst>
              <a:path w="1684832" h="1235100">
                <a:moveTo>
                  <a:pt x="833932" y="1138872"/>
                </a:moveTo>
                <a:lnTo>
                  <a:pt x="831151" y="1137704"/>
                </a:lnTo>
                <a:lnTo>
                  <a:pt x="828522" y="1136484"/>
                </a:lnTo>
                <a:lnTo>
                  <a:pt x="826693" y="1135697"/>
                </a:lnTo>
                <a:lnTo>
                  <a:pt x="815444" y="1129789"/>
                </a:lnTo>
                <a:lnTo>
                  <a:pt x="803884" y="1124224"/>
                </a:lnTo>
                <a:lnTo>
                  <a:pt x="803490" y="1124102"/>
                </a:lnTo>
                <a:lnTo>
                  <a:pt x="800468" y="1123200"/>
                </a:lnTo>
                <a:lnTo>
                  <a:pt x="794003" y="1123365"/>
                </a:lnTo>
                <a:lnTo>
                  <a:pt x="790930" y="1122680"/>
                </a:lnTo>
                <a:lnTo>
                  <a:pt x="786612" y="1121676"/>
                </a:lnTo>
                <a:lnTo>
                  <a:pt x="777887" y="1119339"/>
                </a:lnTo>
                <a:lnTo>
                  <a:pt x="774255" y="1116876"/>
                </a:lnTo>
                <a:lnTo>
                  <a:pt x="771499" y="1114983"/>
                </a:lnTo>
                <a:lnTo>
                  <a:pt x="767511" y="1109433"/>
                </a:lnTo>
                <a:lnTo>
                  <a:pt x="765555" y="1106716"/>
                </a:lnTo>
                <a:lnTo>
                  <a:pt x="764108" y="1104734"/>
                </a:lnTo>
                <a:lnTo>
                  <a:pt x="762507" y="1099667"/>
                </a:lnTo>
                <a:lnTo>
                  <a:pt x="760488" y="1098257"/>
                </a:lnTo>
                <a:lnTo>
                  <a:pt x="757872" y="1096429"/>
                </a:lnTo>
                <a:lnTo>
                  <a:pt x="750887" y="1097038"/>
                </a:lnTo>
                <a:lnTo>
                  <a:pt x="747928" y="1095844"/>
                </a:lnTo>
                <a:lnTo>
                  <a:pt x="745845" y="1094994"/>
                </a:lnTo>
                <a:lnTo>
                  <a:pt x="742264" y="1092288"/>
                </a:lnTo>
                <a:lnTo>
                  <a:pt x="740435" y="1091006"/>
                </a:lnTo>
                <a:lnTo>
                  <a:pt x="738695" y="1089799"/>
                </a:lnTo>
                <a:lnTo>
                  <a:pt x="735736" y="1086370"/>
                </a:lnTo>
                <a:lnTo>
                  <a:pt x="733666" y="1085938"/>
                </a:lnTo>
                <a:lnTo>
                  <a:pt x="731837" y="1085545"/>
                </a:lnTo>
                <a:lnTo>
                  <a:pt x="728167" y="1087018"/>
                </a:lnTo>
                <a:lnTo>
                  <a:pt x="726414" y="1087628"/>
                </a:lnTo>
                <a:lnTo>
                  <a:pt x="724649" y="1088237"/>
                </a:lnTo>
                <a:lnTo>
                  <a:pt x="721499" y="1090891"/>
                </a:lnTo>
                <a:lnTo>
                  <a:pt x="719645" y="1090764"/>
                </a:lnTo>
                <a:lnTo>
                  <a:pt x="717956" y="1090663"/>
                </a:lnTo>
                <a:lnTo>
                  <a:pt x="714895" y="1088491"/>
                </a:lnTo>
                <a:lnTo>
                  <a:pt x="713841" y="1087145"/>
                </a:lnTo>
                <a:lnTo>
                  <a:pt x="712241" y="1085088"/>
                </a:lnTo>
                <a:lnTo>
                  <a:pt x="712736" y="1078865"/>
                </a:lnTo>
                <a:lnTo>
                  <a:pt x="710704" y="1077239"/>
                </a:lnTo>
                <a:lnTo>
                  <a:pt x="709726" y="1076439"/>
                </a:lnTo>
                <a:lnTo>
                  <a:pt x="706907" y="1076604"/>
                </a:lnTo>
                <a:lnTo>
                  <a:pt x="705624" y="1076756"/>
                </a:lnTo>
                <a:lnTo>
                  <a:pt x="704354" y="1076909"/>
                </a:lnTo>
                <a:lnTo>
                  <a:pt x="702081" y="1078293"/>
                </a:lnTo>
                <a:lnTo>
                  <a:pt x="700811" y="1078445"/>
                </a:lnTo>
                <a:lnTo>
                  <a:pt x="698576" y="1078699"/>
                </a:lnTo>
                <a:lnTo>
                  <a:pt x="693991" y="1078191"/>
                </a:lnTo>
                <a:lnTo>
                  <a:pt x="691857" y="1077480"/>
                </a:lnTo>
                <a:lnTo>
                  <a:pt x="689609" y="1076731"/>
                </a:lnTo>
                <a:lnTo>
                  <a:pt x="684885" y="1074686"/>
                </a:lnTo>
                <a:lnTo>
                  <a:pt x="683653" y="1072654"/>
                </a:lnTo>
                <a:lnTo>
                  <a:pt x="682193" y="1070203"/>
                </a:lnTo>
                <a:lnTo>
                  <a:pt x="683056" y="1064133"/>
                </a:lnTo>
                <a:lnTo>
                  <a:pt x="683158" y="1061288"/>
                </a:lnTo>
                <a:lnTo>
                  <a:pt x="683247" y="1059345"/>
                </a:lnTo>
                <a:lnTo>
                  <a:pt x="684898" y="1055357"/>
                </a:lnTo>
                <a:lnTo>
                  <a:pt x="684136" y="1053553"/>
                </a:lnTo>
                <a:lnTo>
                  <a:pt x="683158" y="1051267"/>
                </a:lnTo>
                <a:lnTo>
                  <a:pt x="678332" y="1048766"/>
                </a:lnTo>
                <a:lnTo>
                  <a:pt x="676160" y="1047521"/>
                </a:lnTo>
                <a:lnTo>
                  <a:pt x="674014" y="1046276"/>
                </a:lnTo>
                <a:lnTo>
                  <a:pt x="669112" y="1044943"/>
                </a:lnTo>
                <a:lnTo>
                  <a:pt x="666978" y="1043647"/>
                </a:lnTo>
                <a:lnTo>
                  <a:pt x="665251" y="1042606"/>
                </a:lnTo>
                <a:lnTo>
                  <a:pt x="662609" y="1039253"/>
                </a:lnTo>
                <a:lnTo>
                  <a:pt x="660692" y="1038593"/>
                </a:lnTo>
                <a:lnTo>
                  <a:pt x="659320" y="1038098"/>
                </a:lnTo>
                <a:lnTo>
                  <a:pt x="656323" y="1038288"/>
                </a:lnTo>
                <a:lnTo>
                  <a:pt x="654888" y="1038593"/>
                </a:lnTo>
                <a:lnTo>
                  <a:pt x="652843" y="1039012"/>
                </a:lnTo>
                <a:lnTo>
                  <a:pt x="649109" y="1041146"/>
                </a:lnTo>
                <a:lnTo>
                  <a:pt x="647153" y="1041958"/>
                </a:lnTo>
                <a:lnTo>
                  <a:pt x="645248" y="1042784"/>
                </a:lnTo>
                <a:lnTo>
                  <a:pt x="641515" y="1045337"/>
                </a:lnTo>
                <a:lnTo>
                  <a:pt x="639432" y="1045108"/>
                </a:lnTo>
                <a:lnTo>
                  <a:pt x="637463" y="1044892"/>
                </a:lnTo>
                <a:lnTo>
                  <a:pt x="634212" y="1042022"/>
                </a:lnTo>
                <a:lnTo>
                  <a:pt x="632904" y="1040498"/>
                </a:lnTo>
                <a:lnTo>
                  <a:pt x="631951" y="1039393"/>
                </a:lnTo>
                <a:lnTo>
                  <a:pt x="631367" y="1036180"/>
                </a:lnTo>
                <a:lnTo>
                  <a:pt x="630250" y="1035189"/>
                </a:lnTo>
                <a:lnTo>
                  <a:pt x="629196" y="1034249"/>
                </a:lnTo>
                <a:lnTo>
                  <a:pt x="626287" y="1032891"/>
                </a:lnTo>
                <a:lnTo>
                  <a:pt x="624928" y="1033272"/>
                </a:lnTo>
                <a:lnTo>
                  <a:pt x="623074" y="1033780"/>
                </a:lnTo>
                <a:lnTo>
                  <a:pt x="621868" y="1038479"/>
                </a:lnTo>
                <a:lnTo>
                  <a:pt x="620115" y="1039304"/>
                </a:lnTo>
                <a:lnTo>
                  <a:pt x="617258" y="1040638"/>
                </a:lnTo>
                <a:lnTo>
                  <a:pt x="610641" y="1038593"/>
                </a:lnTo>
                <a:lnTo>
                  <a:pt x="607542" y="1039063"/>
                </a:lnTo>
                <a:lnTo>
                  <a:pt x="605726" y="1039355"/>
                </a:lnTo>
                <a:lnTo>
                  <a:pt x="602208" y="1040714"/>
                </a:lnTo>
                <a:lnTo>
                  <a:pt x="600544" y="1041476"/>
                </a:lnTo>
                <a:lnTo>
                  <a:pt x="598944" y="1042225"/>
                </a:lnTo>
                <a:lnTo>
                  <a:pt x="596252" y="1044892"/>
                </a:lnTo>
                <a:lnTo>
                  <a:pt x="594499" y="1045108"/>
                </a:lnTo>
                <a:lnTo>
                  <a:pt x="592175" y="1045400"/>
                </a:lnTo>
                <a:lnTo>
                  <a:pt x="587870" y="1042797"/>
                </a:lnTo>
                <a:lnTo>
                  <a:pt x="585546" y="1042441"/>
                </a:lnTo>
                <a:lnTo>
                  <a:pt x="582980" y="1042060"/>
                </a:lnTo>
                <a:lnTo>
                  <a:pt x="577621" y="1043266"/>
                </a:lnTo>
                <a:lnTo>
                  <a:pt x="575170" y="1042441"/>
                </a:lnTo>
                <a:lnTo>
                  <a:pt x="573366" y="1041831"/>
                </a:lnTo>
                <a:lnTo>
                  <a:pt x="570153" y="1039431"/>
                </a:lnTo>
                <a:lnTo>
                  <a:pt x="569112" y="1037844"/>
                </a:lnTo>
                <a:lnTo>
                  <a:pt x="566813" y="1034262"/>
                </a:lnTo>
                <a:lnTo>
                  <a:pt x="568286" y="1024216"/>
                </a:lnTo>
                <a:lnTo>
                  <a:pt x="565264" y="1021194"/>
                </a:lnTo>
                <a:lnTo>
                  <a:pt x="562863" y="1018755"/>
                </a:lnTo>
                <a:lnTo>
                  <a:pt x="554278" y="1020572"/>
                </a:lnTo>
                <a:lnTo>
                  <a:pt x="551980" y="1018044"/>
                </a:lnTo>
                <a:lnTo>
                  <a:pt x="549960" y="1015834"/>
                </a:lnTo>
                <a:lnTo>
                  <a:pt x="551281" y="1009027"/>
                </a:lnTo>
                <a:lnTo>
                  <a:pt x="550278" y="1006208"/>
                </a:lnTo>
                <a:lnTo>
                  <a:pt x="549389" y="1003642"/>
                </a:lnTo>
                <a:lnTo>
                  <a:pt x="545452" y="999439"/>
                </a:lnTo>
                <a:lnTo>
                  <a:pt x="544728" y="996784"/>
                </a:lnTo>
                <a:lnTo>
                  <a:pt x="544220" y="994918"/>
                </a:lnTo>
                <a:lnTo>
                  <a:pt x="543598" y="990625"/>
                </a:lnTo>
                <a:lnTo>
                  <a:pt x="544728" y="989050"/>
                </a:lnTo>
                <a:lnTo>
                  <a:pt x="545731" y="987653"/>
                </a:lnTo>
                <a:lnTo>
                  <a:pt x="550138" y="988174"/>
                </a:lnTo>
                <a:lnTo>
                  <a:pt x="551256" y="986878"/>
                </a:lnTo>
                <a:lnTo>
                  <a:pt x="552411" y="985532"/>
                </a:lnTo>
                <a:lnTo>
                  <a:pt x="552754" y="981621"/>
                </a:lnTo>
                <a:lnTo>
                  <a:pt x="552449" y="979868"/>
                </a:lnTo>
                <a:lnTo>
                  <a:pt x="552068" y="977544"/>
                </a:lnTo>
                <a:lnTo>
                  <a:pt x="548246" y="973975"/>
                </a:lnTo>
                <a:lnTo>
                  <a:pt x="547865" y="971651"/>
                </a:lnTo>
                <a:lnTo>
                  <a:pt x="547446" y="969251"/>
                </a:lnTo>
                <a:lnTo>
                  <a:pt x="549643" y="964438"/>
                </a:lnTo>
                <a:lnTo>
                  <a:pt x="549554" y="961999"/>
                </a:lnTo>
                <a:lnTo>
                  <a:pt x="549478" y="959129"/>
                </a:lnTo>
                <a:lnTo>
                  <a:pt x="548106" y="953465"/>
                </a:lnTo>
                <a:lnTo>
                  <a:pt x="546900" y="950874"/>
                </a:lnTo>
                <a:lnTo>
                  <a:pt x="545083" y="947013"/>
                </a:lnTo>
                <a:lnTo>
                  <a:pt x="540029" y="939838"/>
                </a:lnTo>
                <a:lnTo>
                  <a:pt x="536752" y="937107"/>
                </a:lnTo>
                <a:lnTo>
                  <a:pt x="532828" y="933843"/>
                </a:lnTo>
                <a:lnTo>
                  <a:pt x="523316" y="929525"/>
                </a:lnTo>
                <a:lnTo>
                  <a:pt x="518388" y="928166"/>
                </a:lnTo>
                <a:lnTo>
                  <a:pt x="514883" y="927201"/>
                </a:lnTo>
                <a:lnTo>
                  <a:pt x="507504" y="927252"/>
                </a:lnTo>
                <a:lnTo>
                  <a:pt x="503897" y="926960"/>
                </a:lnTo>
                <a:lnTo>
                  <a:pt x="500456" y="926668"/>
                </a:lnTo>
                <a:lnTo>
                  <a:pt x="493369" y="926960"/>
                </a:lnTo>
                <a:lnTo>
                  <a:pt x="490118" y="925753"/>
                </a:lnTo>
                <a:lnTo>
                  <a:pt x="487540" y="924788"/>
                </a:lnTo>
                <a:lnTo>
                  <a:pt x="483628" y="920508"/>
                </a:lnTo>
                <a:lnTo>
                  <a:pt x="481190" y="919226"/>
                </a:lnTo>
                <a:lnTo>
                  <a:pt x="477900" y="917511"/>
                </a:lnTo>
                <a:lnTo>
                  <a:pt x="470852" y="914768"/>
                </a:lnTo>
                <a:lnTo>
                  <a:pt x="467169" y="914387"/>
                </a:lnTo>
                <a:lnTo>
                  <a:pt x="464375" y="914107"/>
                </a:lnTo>
                <a:lnTo>
                  <a:pt x="458850" y="916000"/>
                </a:lnTo>
                <a:lnTo>
                  <a:pt x="456056" y="915835"/>
                </a:lnTo>
                <a:lnTo>
                  <a:pt x="452894" y="915657"/>
                </a:lnTo>
                <a:lnTo>
                  <a:pt x="446011" y="914920"/>
                </a:lnTo>
                <a:lnTo>
                  <a:pt x="443725" y="912698"/>
                </a:lnTo>
                <a:lnTo>
                  <a:pt x="440867" y="909891"/>
                </a:lnTo>
                <a:lnTo>
                  <a:pt x="439940" y="901217"/>
                </a:lnTo>
                <a:lnTo>
                  <a:pt x="439381" y="897255"/>
                </a:lnTo>
                <a:lnTo>
                  <a:pt x="438975" y="894308"/>
                </a:lnTo>
                <a:lnTo>
                  <a:pt x="439889" y="888314"/>
                </a:lnTo>
                <a:lnTo>
                  <a:pt x="439381" y="885405"/>
                </a:lnTo>
                <a:lnTo>
                  <a:pt x="438924" y="882688"/>
                </a:lnTo>
                <a:lnTo>
                  <a:pt x="435508" y="877747"/>
                </a:lnTo>
                <a:lnTo>
                  <a:pt x="435749" y="875030"/>
                </a:lnTo>
                <a:lnTo>
                  <a:pt x="435952" y="872947"/>
                </a:lnTo>
                <a:lnTo>
                  <a:pt x="439242" y="869772"/>
                </a:lnTo>
                <a:lnTo>
                  <a:pt x="439864" y="867765"/>
                </a:lnTo>
                <a:lnTo>
                  <a:pt x="440728" y="864997"/>
                </a:lnTo>
                <a:lnTo>
                  <a:pt x="441401" y="859028"/>
                </a:lnTo>
                <a:lnTo>
                  <a:pt x="440829" y="856170"/>
                </a:lnTo>
                <a:lnTo>
                  <a:pt x="440283" y="853427"/>
                </a:lnTo>
                <a:lnTo>
                  <a:pt x="437641" y="848309"/>
                </a:lnTo>
                <a:lnTo>
                  <a:pt x="435749" y="846251"/>
                </a:lnTo>
                <a:lnTo>
                  <a:pt x="433743" y="844067"/>
                </a:lnTo>
                <a:lnTo>
                  <a:pt x="428485" y="840790"/>
                </a:lnTo>
                <a:lnTo>
                  <a:pt x="425615" y="839978"/>
                </a:lnTo>
                <a:lnTo>
                  <a:pt x="422135" y="838987"/>
                </a:lnTo>
                <a:lnTo>
                  <a:pt x="414337" y="841616"/>
                </a:lnTo>
                <a:lnTo>
                  <a:pt x="411111" y="839978"/>
                </a:lnTo>
                <a:lnTo>
                  <a:pt x="409117" y="838962"/>
                </a:lnTo>
                <a:lnTo>
                  <a:pt x="407809" y="833755"/>
                </a:lnTo>
                <a:lnTo>
                  <a:pt x="405803" y="832739"/>
                </a:lnTo>
                <a:lnTo>
                  <a:pt x="404190" y="831913"/>
                </a:lnTo>
                <a:lnTo>
                  <a:pt x="400329" y="832446"/>
                </a:lnTo>
                <a:lnTo>
                  <a:pt x="398551" y="832739"/>
                </a:lnTo>
                <a:lnTo>
                  <a:pt x="395427" y="833208"/>
                </a:lnTo>
                <a:lnTo>
                  <a:pt x="389610" y="836104"/>
                </a:lnTo>
                <a:lnTo>
                  <a:pt x="386473" y="836587"/>
                </a:lnTo>
                <a:lnTo>
                  <a:pt x="384441" y="836930"/>
                </a:lnTo>
                <a:lnTo>
                  <a:pt x="380288" y="836968"/>
                </a:lnTo>
                <a:lnTo>
                  <a:pt x="378256" y="836587"/>
                </a:lnTo>
                <a:lnTo>
                  <a:pt x="376173" y="836218"/>
                </a:lnTo>
                <a:lnTo>
                  <a:pt x="371881" y="835113"/>
                </a:lnTo>
                <a:lnTo>
                  <a:pt x="370281" y="833691"/>
                </a:lnTo>
                <a:lnTo>
                  <a:pt x="367576" y="831265"/>
                </a:lnTo>
                <a:lnTo>
                  <a:pt x="365366" y="823937"/>
                </a:lnTo>
                <a:lnTo>
                  <a:pt x="363766" y="820648"/>
                </a:lnTo>
                <a:lnTo>
                  <a:pt x="362711" y="818489"/>
                </a:lnTo>
                <a:lnTo>
                  <a:pt x="359829" y="814349"/>
                </a:lnTo>
                <a:lnTo>
                  <a:pt x="359651" y="811949"/>
                </a:lnTo>
                <a:lnTo>
                  <a:pt x="359498" y="809815"/>
                </a:lnTo>
                <a:lnTo>
                  <a:pt x="361264" y="805738"/>
                </a:lnTo>
                <a:lnTo>
                  <a:pt x="362076" y="803732"/>
                </a:lnTo>
                <a:lnTo>
                  <a:pt x="362788" y="801966"/>
                </a:lnTo>
                <a:lnTo>
                  <a:pt x="365455" y="798880"/>
                </a:lnTo>
                <a:lnTo>
                  <a:pt x="365683" y="796963"/>
                </a:lnTo>
                <a:lnTo>
                  <a:pt x="366026" y="794258"/>
                </a:lnTo>
                <a:lnTo>
                  <a:pt x="364578" y="788581"/>
                </a:lnTo>
                <a:lnTo>
                  <a:pt x="363029" y="786345"/>
                </a:lnTo>
                <a:lnTo>
                  <a:pt x="361238" y="783729"/>
                </a:lnTo>
                <a:lnTo>
                  <a:pt x="354342" y="781773"/>
                </a:lnTo>
                <a:lnTo>
                  <a:pt x="352653" y="779081"/>
                </a:lnTo>
                <a:lnTo>
                  <a:pt x="350875" y="776300"/>
                </a:lnTo>
                <a:lnTo>
                  <a:pt x="351078" y="769289"/>
                </a:lnTo>
                <a:lnTo>
                  <a:pt x="350481" y="766064"/>
                </a:lnTo>
                <a:lnTo>
                  <a:pt x="349884" y="762952"/>
                </a:lnTo>
                <a:lnTo>
                  <a:pt x="349846" y="756132"/>
                </a:lnTo>
                <a:lnTo>
                  <a:pt x="347814" y="753706"/>
                </a:lnTo>
                <a:lnTo>
                  <a:pt x="344423" y="749681"/>
                </a:lnTo>
                <a:lnTo>
                  <a:pt x="333413" y="746760"/>
                </a:lnTo>
                <a:lnTo>
                  <a:pt x="328244" y="745731"/>
                </a:lnTo>
                <a:lnTo>
                  <a:pt x="324624" y="745045"/>
                </a:lnTo>
                <a:lnTo>
                  <a:pt x="317182" y="745451"/>
                </a:lnTo>
                <a:lnTo>
                  <a:pt x="313512" y="745731"/>
                </a:lnTo>
                <a:lnTo>
                  <a:pt x="310946" y="745959"/>
                </a:lnTo>
                <a:lnTo>
                  <a:pt x="305917" y="747229"/>
                </a:lnTo>
                <a:lnTo>
                  <a:pt x="303364" y="747445"/>
                </a:lnTo>
                <a:lnTo>
                  <a:pt x="300532" y="747674"/>
                </a:lnTo>
                <a:lnTo>
                  <a:pt x="294766" y="748080"/>
                </a:lnTo>
                <a:lnTo>
                  <a:pt x="292011" y="747445"/>
                </a:lnTo>
                <a:lnTo>
                  <a:pt x="288213" y="746569"/>
                </a:lnTo>
                <a:lnTo>
                  <a:pt x="281787" y="741527"/>
                </a:lnTo>
                <a:lnTo>
                  <a:pt x="278002" y="740676"/>
                </a:lnTo>
                <a:lnTo>
                  <a:pt x="275043" y="740003"/>
                </a:lnTo>
                <a:lnTo>
                  <a:pt x="268706" y="741832"/>
                </a:lnTo>
                <a:lnTo>
                  <a:pt x="265912" y="740676"/>
                </a:lnTo>
                <a:lnTo>
                  <a:pt x="263461" y="739660"/>
                </a:lnTo>
                <a:lnTo>
                  <a:pt x="259727" y="735495"/>
                </a:lnTo>
                <a:lnTo>
                  <a:pt x="258432" y="733183"/>
                </a:lnTo>
                <a:lnTo>
                  <a:pt x="257416" y="731405"/>
                </a:lnTo>
                <a:lnTo>
                  <a:pt x="257555" y="726960"/>
                </a:lnTo>
                <a:lnTo>
                  <a:pt x="256489" y="725208"/>
                </a:lnTo>
                <a:lnTo>
                  <a:pt x="255574" y="723734"/>
                </a:lnTo>
                <a:lnTo>
                  <a:pt x="252818" y="721233"/>
                </a:lnTo>
                <a:lnTo>
                  <a:pt x="251180" y="720623"/>
                </a:lnTo>
                <a:lnTo>
                  <a:pt x="249593" y="720039"/>
                </a:lnTo>
                <a:lnTo>
                  <a:pt x="246075" y="720877"/>
                </a:lnTo>
                <a:lnTo>
                  <a:pt x="244411" y="720623"/>
                </a:lnTo>
                <a:lnTo>
                  <a:pt x="241325" y="720140"/>
                </a:lnTo>
                <a:lnTo>
                  <a:pt x="235076" y="718616"/>
                </a:lnTo>
                <a:lnTo>
                  <a:pt x="232575" y="716762"/>
                </a:lnTo>
                <a:lnTo>
                  <a:pt x="230441" y="715187"/>
                </a:lnTo>
                <a:lnTo>
                  <a:pt x="228828" y="709383"/>
                </a:lnTo>
                <a:lnTo>
                  <a:pt x="226517" y="708063"/>
                </a:lnTo>
                <a:lnTo>
                  <a:pt x="223837" y="706513"/>
                </a:lnTo>
                <a:lnTo>
                  <a:pt x="217233" y="706539"/>
                </a:lnTo>
                <a:lnTo>
                  <a:pt x="214210" y="707085"/>
                </a:lnTo>
                <a:lnTo>
                  <a:pt x="211264" y="707618"/>
                </a:lnTo>
                <a:lnTo>
                  <a:pt x="206209" y="711301"/>
                </a:lnTo>
                <a:lnTo>
                  <a:pt x="203339" y="712165"/>
                </a:lnTo>
                <a:lnTo>
                  <a:pt x="199593" y="713308"/>
                </a:lnTo>
                <a:lnTo>
                  <a:pt x="191744" y="715111"/>
                </a:lnTo>
                <a:lnTo>
                  <a:pt x="187858" y="714590"/>
                </a:lnTo>
                <a:lnTo>
                  <a:pt x="185115" y="714209"/>
                </a:lnTo>
                <a:lnTo>
                  <a:pt x="180149" y="711365"/>
                </a:lnTo>
                <a:lnTo>
                  <a:pt x="177723" y="709993"/>
                </a:lnTo>
                <a:lnTo>
                  <a:pt x="174891" y="708393"/>
                </a:lnTo>
                <a:lnTo>
                  <a:pt x="170065" y="703834"/>
                </a:lnTo>
                <a:lnTo>
                  <a:pt x="167093" y="702500"/>
                </a:lnTo>
                <a:lnTo>
                  <a:pt x="164871" y="701522"/>
                </a:lnTo>
                <a:lnTo>
                  <a:pt x="160032" y="700836"/>
                </a:lnTo>
                <a:lnTo>
                  <a:pt x="157670" y="700328"/>
                </a:lnTo>
                <a:lnTo>
                  <a:pt x="155854" y="699935"/>
                </a:lnTo>
                <a:lnTo>
                  <a:pt x="151980" y="699884"/>
                </a:lnTo>
                <a:lnTo>
                  <a:pt x="150431" y="698881"/>
                </a:lnTo>
                <a:lnTo>
                  <a:pt x="147548" y="697026"/>
                </a:lnTo>
                <a:lnTo>
                  <a:pt x="144741" y="690295"/>
                </a:lnTo>
                <a:lnTo>
                  <a:pt x="142455" y="687768"/>
                </a:lnTo>
                <a:lnTo>
                  <a:pt x="139268" y="684288"/>
                </a:lnTo>
                <a:lnTo>
                  <a:pt x="130911" y="679297"/>
                </a:lnTo>
                <a:lnTo>
                  <a:pt x="128193" y="675449"/>
                </a:lnTo>
                <a:lnTo>
                  <a:pt x="126250" y="672680"/>
                </a:lnTo>
                <a:lnTo>
                  <a:pt x="124129" y="666153"/>
                </a:lnTo>
                <a:lnTo>
                  <a:pt x="123355" y="662889"/>
                </a:lnTo>
                <a:lnTo>
                  <a:pt x="122796" y="660514"/>
                </a:lnTo>
                <a:lnTo>
                  <a:pt x="123583" y="655320"/>
                </a:lnTo>
                <a:lnTo>
                  <a:pt x="122402" y="653211"/>
                </a:lnTo>
                <a:lnTo>
                  <a:pt x="121107" y="650925"/>
                </a:lnTo>
                <a:lnTo>
                  <a:pt x="116382" y="647903"/>
                </a:lnTo>
                <a:lnTo>
                  <a:pt x="113944" y="646925"/>
                </a:lnTo>
                <a:lnTo>
                  <a:pt x="110274" y="645464"/>
                </a:lnTo>
                <a:lnTo>
                  <a:pt x="102171" y="645033"/>
                </a:lnTo>
                <a:lnTo>
                  <a:pt x="98234" y="645007"/>
                </a:lnTo>
                <a:lnTo>
                  <a:pt x="93014" y="644956"/>
                </a:lnTo>
                <a:lnTo>
                  <a:pt x="81991" y="644575"/>
                </a:lnTo>
                <a:lnTo>
                  <a:pt x="77457" y="647179"/>
                </a:lnTo>
                <a:lnTo>
                  <a:pt x="77317" y="647268"/>
                </a:lnTo>
                <a:lnTo>
                  <a:pt x="75780" y="644601"/>
                </a:lnTo>
                <a:lnTo>
                  <a:pt x="74231" y="641934"/>
                </a:lnTo>
                <a:lnTo>
                  <a:pt x="73113" y="640664"/>
                </a:lnTo>
                <a:lnTo>
                  <a:pt x="70408" y="637552"/>
                </a:lnTo>
                <a:lnTo>
                  <a:pt x="62623" y="633933"/>
                </a:lnTo>
                <a:lnTo>
                  <a:pt x="60058" y="630745"/>
                </a:lnTo>
                <a:lnTo>
                  <a:pt x="58432" y="628726"/>
                </a:lnTo>
                <a:lnTo>
                  <a:pt x="57683" y="623011"/>
                </a:lnTo>
                <a:lnTo>
                  <a:pt x="55714" y="621322"/>
                </a:lnTo>
                <a:lnTo>
                  <a:pt x="54508" y="620293"/>
                </a:lnTo>
                <a:lnTo>
                  <a:pt x="51003" y="618807"/>
                </a:lnTo>
                <a:lnTo>
                  <a:pt x="49682" y="619633"/>
                </a:lnTo>
                <a:lnTo>
                  <a:pt x="48577" y="620306"/>
                </a:lnTo>
                <a:lnTo>
                  <a:pt x="49504" y="623709"/>
                </a:lnTo>
                <a:lnTo>
                  <a:pt x="48691" y="624700"/>
                </a:lnTo>
                <a:lnTo>
                  <a:pt x="47548" y="626135"/>
                </a:lnTo>
                <a:lnTo>
                  <a:pt x="43789" y="627672"/>
                </a:lnTo>
                <a:lnTo>
                  <a:pt x="41935" y="627608"/>
                </a:lnTo>
                <a:lnTo>
                  <a:pt x="40106" y="627532"/>
                </a:lnTo>
                <a:lnTo>
                  <a:pt x="36474" y="625729"/>
                </a:lnTo>
                <a:lnTo>
                  <a:pt x="35420" y="624230"/>
                </a:lnTo>
                <a:lnTo>
                  <a:pt x="33718" y="621779"/>
                </a:lnTo>
                <a:lnTo>
                  <a:pt x="33299" y="615289"/>
                </a:lnTo>
                <a:lnTo>
                  <a:pt x="33972" y="612368"/>
                </a:lnTo>
                <a:lnTo>
                  <a:pt x="34340" y="610768"/>
                </a:lnTo>
                <a:lnTo>
                  <a:pt x="37071" y="608406"/>
                </a:lnTo>
                <a:lnTo>
                  <a:pt x="37579" y="606831"/>
                </a:lnTo>
                <a:lnTo>
                  <a:pt x="38328" y="604583"/>
                </a:lnTo>
                <a:lnTo>
                  <a:pt x="39687" y="599109"/>
                </a:lnTo>
                <a:lnTo>
                  <a:pt x="38074" y="597408"/>
                </a:lnTo>
                <a:lnTo>
                  <a:pt x="36956" y="596214"/>
                </a:lnTo>
                <a:lnTo>
                  <a:pt x="33045" y="596734"/>
                </a:lnTo>
                <a:lnTo>
                  <a:pt x="31559" y="597408"/>
                </a:lnTo>
                <a:lnTo>
                  <a:pt x="30073" y="598068"/>
                </a:lnTo>
                <a:lnTo>
                  <a:pt x="28562" y="601332"/>
                </a:lnTo>
                <a:lnTo>
                  <a:pt x="27203" y="602234"/>
                </a:lnTo>
                <a:lnTo>
                  <a:pt x="25819" y="603148"/>
                </a:lnTo>
                <a:lnTo>
                  <a:pt x="22555" y="604735"/>
                </a:lnTo>
                <a:lnTo>
                  <a:pt x="20904" y="604418"/>
                </a:lnTo>
                <a:lnTo>
                  <a:pt x="19024" y="604037"/>
                </a:lnTo>
                <a:lnTo>
                  <a:pt x="15913" y="601091"/>
                </a:lnTo>
                <a:lnTo>
                  <a:pt x="15112" y="599351"/>
                </a:lnTo>
                <a:lnTo>
                  <a:pt x="13754" y="596303"/>
                </a:lnTo>
                <a:lnTo>
                  <a:pt x="16141" y="589203"/>
                </a:lnTo>
                <a:lnTo>
                  <a:pt x="15112" y="586054"/>
                </a:lnTo>
                <a:lnTo>
                  <a:pt x="13779" y="581926"/>
                </a:lnTo>
                <a:lnTo>
                  <a:pt x="7391" y="575627"/>
                </a:lnTo>
                <a:lnTo>
                  <a:pt x="4978" y="572033"/>
                </a:lnTo>
                <a:lnTo>
                  <a:pt x="3822" y="570318"/>
                </a:lnTo>
                <a:lnTo>
                  <a:pt x="1054" y="567055"/>
                </a:lnTo>
                <a:lnTo>
                  <a:pt x="622" y="565010"/>
                </a:lnTo>
                <a:lnTo>
                  <a:pt x="0" y="562241"/>
                </a:lnTo>
                <a:lnTo>
                  <a:pt x="787" y="556221"/>
                </a:lnTo>
                <a:lnTo>
                  <a:pt x="2070" y="553669"/>
                </a:lnTo>
                <a:lnTo>
                  <a:pt x="3721" y="550379"/>
                </a:lnTo>
                <a:lnTo>
                  <a:pt x="10769" y="546646"/>
                </a:lnTo>
                <a:lnTo>
                  <a:pt x="12699" y="543521"/>
                </a:lnTo>
                <a:lnTo>
                  <a:pt x="13995" y="541426"/>
                </a:lnTo>
                <a:lnTo>
                  <a:pt x="14325" y="536194"/>
                </a:lnTo>
                <a:lnTo>
                  <a:pt x="15608" y="534085"/>
                </a:lnTo>
                <a:lnTo>
                  <a:pt x="17106" y="531609"/>
                </a:lnTo>
                <a:lnTo>
                  <a:pt x="22085" y="528218"/>
                </a:lnTo>
                <a:lnTo>
                  <a:pt x="23812" y="525868"/>
                </a:lnTo>
                <a:lnTo>
                  <a:pt x="25653" y="523417"/>
                </a:lnTo>
                <a:lnTo>
                  <a:pt x="28295" y="517791"/>
                </a:lnTo>
                <a:lnTo>
                  <a:pt x="29616" y="514997"/>
                </a:lnTo>
                <a:lnTo>
                  <a:pt x="30949" y="512229"/>
                </a:lnTo>
                <a:lnTo>
                  <a:pt x="33045" y="506412"/>
                </a:lnTo>
                <a:lnTo>
                  <a:pt x="34455" y="503643"/>
                </a:lnTo>
                <a:lnTo>
                  <a:pt x="36410" y="499833"/>
                </a:lnTo>
                <a:lnTo>
                  <a:pt x="41211" y="492633"/>
                </a:lnTo>
                <a:lnTo>
                  <a:pt x="43395" y="488924"/>
                </a:lnTo>
                <a:lnTo>
                  <a:pt x="44335" y="487324"/>
                </a:lnTo>
                <a:lnTo>
                  <a:pt x="46100" y="484212"/>
                </a:lnTo>
                <a:lnTo>
                  <a:pt x="47739" y="481355"/>
                </a:lnTo>
                <a:lnTo>
                  <a:pt x="50050" y="481380"/>
                </a:lnTo>
                <a:lnTo>
                  <a:pt x="52400" y="481558"/>
                </a:lnTo>
                <a:lnTo>
                  <a:pt x="53898" y="481965"/>
                </a:lnTo>
                <a:lnTo>
                  <a:pt x="57111" y="482866"/>
                </a:lnTo>
                <a:lnTo>
                  <a:pt x="62280" y="487654"/>
                </a:lnTo>
                <a:lnTo>
                  <a:pt x="65493" y="488492"/>
                </a:lnTo>
                <a:lnTo>
                  <a:pt x="68554" y="489318"/>
                </a:lnTo>
                <a:lnTo>
                  <a:pt x="75031" y="488810"/>
                </a:lnTo>
                <a:lnTo>
                  <a:pt x="78181" y="488492"/>
                </a:lnTo>
                <a:lnTo>
                  <a:pt x="83096" y="487972"/>
                </a:lnTo>
                <a:lnTo>
                  <a:pt x="92875" y="485940"/>
                </a:lnTo>
                <a:lnTo>
                  <a:pt x="97574" y="484314"/>
                </a:lnTo>
                <a:lnTo>
                  <a:pt x="101193" y="483082"/>
                </a:lnTo>
                <a:lnTo>
                  <a:pt x="108419" y="480072"/>
                </a:lnTo>
                <a:lnTo>
                  <a:pt x="111340" y="477634"/>
                </a:lnTo>
                <a:lnTo>
                  <a:pt x="115963" y="473722"/>
                </a:lnTo>
                <a:lnTo>
                  <a:pt x="121729" y="462800"/>
                </a:lnTo>
                <a:lnTo>
                  <a:pt x="125475" y="458063"/>
                </a:lnTo>
                <a:lnTo>
                  <a:pt x="133486" y="448873"/>
                </a:lnTo>
                <a:lnTo>
                  <a:pt x="142836" y="438412"/>
                </a:lnTo>
                <a:lnTo>
                  <a:pt x="147929" y="431952"/>
                </a:lnTo>
                <a:lnTo>
                  <a:pt x="149948" y="429031"/>
                </a:lnTo>
                <a:lnTo>
                  <a:pt x="153022" y="422617"/>
                </a:lnTo>
                <a:lnTo>
                  <a:pt x="154647" y="419468"/>
                </a:lnTo>
                <a:lnTo>
                  <a:pt x="156438" y="416001"/>
                </a:lnTo>
                <a:lnTo>
                  <a:pt x="159181" y="408597"/>
                </a:lnTo>
                <a:lnTo>
                  <a:pt x="161543" y="405498"/>
                </a:lnTo>
                <a:lnTo>
                  <a:pt x="163487" y="402971"/>
                </a:lnTo>
                <a:lnTo>
                  <a:pt x="168541" y="398868"/>
                </a:lnTo>
                <a:lnTo>
                  <a:pt x="171145" y="396989"/>
                </a:lnTo>
                <a:lnTo>
                  <a:pt x="174066" y="394868"/>
                </a:lnTo>
                <a:lnTo>
                  <a:pt x="181076" y="392264"/>
                </a:lnTo>
                <a:lnTo>
                  <a:pt x="183629" y="389750"/>
                </a:lnTo>
                <a:lnTo>
                  <a:pt x="190468" y="379254"/>
                </a:lnTo>
                <a:lnTo>
                  <a:pt x="196834" y="367645"/>
                </a:lnTo>
                <a:lnTo>
                  <a:pt x="197599" y="366547"/>
                </a:lnTo>
                <a:lnTo>
                  <a:pt x="205609" y="356666"/>
                </a:lnTo>
                <a:lnTo>
                  <a:pt x="214681" y="347574"/>
                </a:lnTo>
                <a:lnTo>
                  <a:pt x="218744" y="344525"/>
                </a:lnTo>
                <a:lnTo>
                  <a:pt x="227749" y="341426"/>
                </a:lnTo>
                <a:lnTo>
                  <a:pt x="231851" y="339178"/>
                </a:lnTo>
                <a:lnTo>
                  <a:pt x="235813" y="336994"/>
                </a:lnTo>
                <a:lnTo>
                  <a:pt x="244043" y="332790"/>
                </a:lnTo>
                <a:lnTo>
                  <a:pt x="247243" y="329565"/>
                </a:lnTo>
                <a:lnTo>
                  <a:pt x="250761" y="326072"/>
                </a:lnTo>
                <a:lnTo>
                  <a:pt x="255422" y="317093"/>
                </a:lnTo>
                <a:lnTo>
                  <a:pt x="257746" y="312724"/>
                </a:lnTo>
                <a:lnTo>
                  <a:pt x="262948" y="301150"/>
                </a:lnTo>
                <a:lnTo>
                  <a:pt x="268274" y="289534"/>
                </a:lnTo>
                <a:lnTo>
                  <a:pt x="275284" y="279062"/>
                </a:lnTo>
                <a:lnTo>
                  <a:pt x="282870" y="268378"/>
                </a:lnTo>
                <a:lnTo>
                  <a:pt x="283489" y="267436"/>
                </a:lnTo>
                <a:lnTo>
                  <a:pt x="286778" y="262318"/>
                </a:lnTo>
                <a:lnTo>
                  <a:pt x="291858" y="251066"/>
                </a:lnTo>
                <a:lnTo>
                  <a:pt x="295998" y="246583"/>
                </a:lnTo>
                <a:lnTo>
                  <a:pt x="306176" y="239067"/>
                </a:lnTo>
                <a:lnTo>
                  <a:pt x="316826" y="231724"/>
                </a:lnTo>
                <a:lnTo>
                  <a:pt x="325429" y="223127"/>
                </a:lnTo>
                <a:lnTo>
                  <a:pt x="334681" y="212476"/>
                </a:lnTo>
                <a:lnTo>
                  <a:pt x="340017" y="204901"/>
                </a:lnTo>
                <a:lnTo>
                  <a:pt x="344405" y="193559"/>
                </a:lnTo>
                <a:lnTo>
                  <a:pt x="348405" y="180079"/>
                </a:lnTo>
                <a:lnTo>
                  <a:pt x="351078" y="173012"/>
                </a:lnTo>
                <a:lnTo>
                  <a:pt x="352678" y="169722"/>
                </a:lnTo>
                <a:lnTo>
                  <a:pt x="356107" y="162877"/>
                </a:lnTo>
                <a:lnTo>
                  <a:pt x="359041" y="160705"/>
                </a:lnTo>
                <a:lnTo>
                  <a:pt x="370953" y="156676"/>
                </a:lnTo>
                <a:lnTo>
                  <a:pt x="383514" y="153619"/>
                </a:lnTo>
                <a:lnTo>
                  <a:pt x="394684" y="148249"/>
                </a:lnTo>
                <a:lnTo>
                  <a:pt x="406612" y="141254"/>
                </a:lnTo>
                <a:lnTo>
                  <a:pt x="410692" y="138226"/>
                </a:lnTo>
                <a:lnTo>
                  <a:pt x="414997" y="134556"/>
                </a:lnTo>
                <a:lnTo>
                  <a:pt x="422414" y="125755"/>
                </a:lnTo>
                <a:lnTo>
                  <a:pt x="424827" y="120650"/>
                </a:lnTo>
                <a:lnTo>
                  <a:pt x="427062" y="115925"/>
                </a:lnTo>
                <a:lnTo>
                  <a:pt x="429107" y="105410"/>
                </a:lnTo>
                <a:lnTo>
                  <a:pt x="429171" y="100164"/>
                </a:lnTo>
                <a:lnTo>
                  <a:pt x="429234" y="96151"/>
                </a:lnTo>
                <a:lnTo>
                  <a:pt x="426338" y="88404"/>
                </a:lnTo>
                <a:lnTo>
                  <a:pt x="426262" y="84404"/>
                </a:lnTo>
                <a:lnTo>
                  <a:pt x="426211" y="79641"/>
                </a:lnTo>
                <a:lnTo>
                  <a:pt x="427189" y="69888"/>
                </a:lnTo>
                <a:lnTo>
                  <a:pt x="429171" y="65557"/>
                </a:lnTo>
                <a:lnTo>
                  <a:pt x="431507" y="60515"/>
                </a:lnTo>
                <a:lnTo>
                  <a:pt x="440512" y="53289"/>
                </a:lnTo>
                <a:lnTo>
                  <a:pt x="443674" y="48704"/>
                </a:lnTo>
                <a:lnTo>
                  <a:pt x="449936" y="37859"/>
                </a:lnTo>
                <a:lnTo>
                  <a:pt x="456078" y="25984"/>
                </a:lnTo>
                <a:lnTo>
                  <a:pt x="457085" y="24079"/>
                </a:lnTo>
                <a:lnTo>
                  <a:pt x="462920" y="12830"/>
                </a:lnTo>
                <a:lnTo>
                  <a:pt x="468900" y="1486"/>
                </a:lnTo>
                <a:lnTo>
                  <a:pt x="469493" y="444"/>
                </a:lnTo>
                <a:lnTo>
                  <a:pt x="469722" y="0"/>
                </a:lnTo>
                <a:lnTo>
                  <a:pt x="472351" y="1219"/>
                </a:lnTo>
                <a:lnTo>
                  <a:pt x="475487" y="2692"/>
                </a:lnTo>
                <a:lnTo>
                  <a:pt x="477062" y="3289"/>
                </a:lnTo>
                <a:lnTo>
                  <a:pt x="480783" y="4686"/>
                </a:lnTo>
                <a:lnTo>
                  <a:pt x="488492" y="6731"/>
                </a:lnTo>
                <a:lnTo>
                  <a:pt x="492302" y="7874"/>
                </a:lnTo>
                <a:lnTo>
                  <a:pt x="497370" y="9385"/>
                </a:lnTo>
                <a:lnTo>
                  <a:pt x="507771" y="11709"/>
                </a:lnTo>
                <a:lnTo>
                  <a:pt x="512597" y="13906"/>
                </a:lnTo>
                <a:lnTo>
                  <a:pt x="516839" y="15875"/>
                </a:lnTo>
                <a:lnTo>
                  <a:pt x="524636" y="21170"/>
                </a:lnTo>
                <a:lnTo>
                  <a:pt x="528294" y="24079"/>
                </a:lnTo>
                <a:lnTo>
                  <a:pt x="531571" y="26657"/>
                </a:lnTo>
                <a:lnTo>
                  <a:pt x="536676" y="33718"/>
                </a:lnTo>
                <a:lnTo>
                  <a:pt x="540384" y="35661"/>
                </a:lnTo>
                <a:lnTo>
                  <a:pt x="545020" y="38087"/>
                </a:lnTo>
                <a:lnTo>
                  <a:pt x="556247" y="37414"/>
                </a:lnTo>
                <a:lnTo>
                  <a:pt x="560908" y="39776"/>
                </a:lnTo>
                <a:lnTo>
                  <a:pt x="565645" y="42164"/>
                </a:lnTo>
                <a:lnTo>
                  <a:pt x="573912" y="49479"/>
                </a:lnTo>
                <a:lnTo>
                  <a:pt x="576630" y="54025"/>
                </a:lnTo>
                <a:lnTo>
                  <a:pt x="578865" y="57810"/>
                </a:lnTo>
                <a:lnTo>
                  <a:pt x="580402" y="66776"/>
                </a:lnTo>
                <a:lnTo>
                  <a:pt x="580720" y="71183"/>
                </a:lnTo>
                <a:lnTo>
                  <a:pt x="581126" y="76606"/>
                </a:lnTo>
                <a:lnTo>
                  <a:pt x="580402" y="87693"/>
                </a:lnTo>
                <a:lnTo>
                  <a:pt x="578802" y="92938"/>
                </a:lnTo>
                <a:lnTo>
                  <a:pt x="577100" y="98348"/>
                </a:lnTo>
                <a:lnTo>
                  <a:pt x="571068" y="108191"/>
                </a:lnTo>
                <a:lnTo>
                  <a:pt x="567677" y="112725"/>
                </a:lnTo>
                <a:lnTo>
                  <a:pt x="564133" y="117513"/>
                </a:lnTo>
                <a:lnTo>
                  <a:pt x="553631" y="124447"/>
                </a:lnTo>
                <a:lnTo>
                  <a:pt x="551256" y="129895"/>
                </a:lnTo>
                <a:lnTo>
                  <a:pt x="548766" y="135547"/>
                </a:lnTo>
                <a:lnTo>
                  <a:pt x="549249" y="148399"/>
                </a:lnTo>
                <a:lnTo>
                  <a:pt x="549795" y="154533"/>
                </a:lnTo>
                <a:lnTo>
                  <a:pt x="550240" y="159359"/>
                </a:lnTo>
                <a:lnTo>
                  <a:pt x="553910" y="168567"/>
                </a:lnTo>
                <a:lnTo>
                  <a:pt x="554393" y="173380"/>
                </a:lnTo>
                <a:lnTo>
                  <a:pt x="554110" y="185736"/>
                </a:lnTo>
                <a:lnTo>
                  <a:pt x="553180" y="199268"/>
                </a:lnTo>
                <a:lnTo>
                  <a:pt x="553186" y="202844"/>
                </a:lnTo>
                <a:lnTo>
                  <a:pt x="553427" y="207733"/>
                </a:lnTo>
                <a:lnTo>
                  <a:pt x="554570" y="217474"/>
                </a:lnTo>
                <a:lnTo>
                  <a:pt x="555840" y="222186"/>
                </a:lnTo>
                <a:lnTo>
                  <a:pt x="560484" y="233854"/>
                </a:lnTo>
                <a:lnTo>
                  <a:pt x="565676" y="246077"/>
                </a:lnTo>
                <a:lnTo>
                  <a:pt x="566216" y="247789"/>
                </a:lnTo>
                <a:lnTo>
                  <a:pt x="568564" y="259651"/>
                </a:lnTo>
                <a:lnTo>
                  <a:pt x="570543" y="273592"/>
                </a:lnTo>
                <a:lnTo>
                  <a:pt x="572020" y="283070"/>
                </a:lnTo>
                <a:lnTo>
                  <a:pt x="574199" y="294650"/>
                </a:lnTo>
                <a:lnTo>
                  <a:pt x="576959" y="308485"/>
                </a:lnTo>
                <a:lnTo>
                  <a:pt x="580071" y="321254"/>
                </a:lnTo>
                <a:lnTo>
                  <a:pt x="581456" y="325577"/>
                </a:lnTo>
                <a:lnTo>
                  <a:pt x="585737" y="336384"/>
                </a:lnTo>
                <a:lnTo>
                  <a:pt x="591572" y="349169"/>
                </a:lnTo>
                <a:lnTo>
                  <a:pt x="598188" y="361330"/>
                </a:lnTo>
                <a:lnTo>
                  <a:pt x="604164" y="369582"/>
                </a:lnTo>
                <a:lnTo>
                  <a:pt x="614276" y="377141"/>
                </a:lnTo>
                <a:lnTo>
                  <a:pt x="625779" y="383302"/>
                </a:lnTo>
                <a:lnTo>
                  <a:pt x="638433" y="387530"/>
                </a:lnTo>
                <a:lnTo>
                  <a:pt x="650871" y="390552"/>
                </a:lnTo>
                <a:lnTo>
                  <a:pt x="663167" y="392746"/>
                </a:lnTo>
                <a:lnTo>
                  <a:pt x="676894" y="394635"/>
                </a:lnTo>
                <a:lnTo>
                  <a:pt x="682447" y="395173"/>
                </a:lnTo>
                <a:lnTo>
                  <a:pt x="687374" y="395554"/>
                </a:lnTo>
                <a:lnTo>
                  <a:pt x="697560" y="393636"/>
                </a:lnTo>
                <a:lnTo>
                  <a:pt x="702246" y="395173"/>
                </a:lnTo>
                <a:lnTo>
                  <a:pt x="705738" y="396328"/>
                </a:lnTo>
                <a:lnTo>
                  <a:pt x="711606" y="401180"/>
                </a:lnTo>
                <a:lnTo>
                  <a:pt x="714082" y="403860"/>
                </a:lnTo>
                <a:lnTo>
                  <a:pt x="716991" y="407009"/>
                </a:lnTo>
                <a:lnTo>
                  <a:pt x="720559" y="414909"/>
                </a:lnTo>
                <a:lnTo>
                  <a:pt x="723036" y="418376"/>
                </a:lnTo>
                <a:lnTo>
                  <a:pt x="726058" y="422592"/>
                </a:lnTo>
                <a:lnTo>
                  <a:pt x="731621" y="432117"/>
                </a:lnTo>
                <a:lnTo>
                  <a:pt x="736320" y="434314"/>
                </a:lnTo>
                <a:lnTo>
                  <a:pt x="739749" y="435927"/>
                </a:lnTo>
                <a:lnTo>
                  <a:pt x="747902" y="433222"/>
                </a:lnTo>
                <a:lnTo>
                  <a:pt x="751547" y="434314"/>
                </a:lnTo>
                <a:lnTo>
                  <a:pt x="754176" y="435089"/>
                </a:lnTo>
                <a:lnTo>
                  <a:pt x="758710" y="438492"/>
                </a:lnTo>
                <a:lnTo>
                  <a:pt x="760717" y="440359"/>
                </a:lnTo>
                <a:lnTo>
                  <a:pt x="763790" y="443204"/>
                </a:lnTo>
                <a:lnTo>
                  <a:pt x="767638" y="450989"/>
                </a:lnTo>
                <a:lnTo>
                  <a:pt x="770877" y="453631"/>
                </a:lnTo>
                <a:lnTo>
                  <a:pt x="774407" y="456514"/>
                </a:lnTo>
                <a:lnTo>
                  <a:pt x="782853" y="460616"/>
                </a:lnTo>
                <a:lnTo>
                  <a:pt x="787298" y="461606"/>
                </a:lnTo>
                <a:lnTo>
                  <a:pt x="792708" y="462864"/>
                </a:lnTo>
                <a:lnTo>
                  <a:pt x="804049" y="462495"/>
                </a:lnTo>
                <a:lnTo>
                  <a:pt x="809536" y="461606"/>
                </a:lnTo>
                <a:lnTo>
                  <a:pt x="821255" y="458217"/>
                </a:lnTo>
                <a:lnTo>
                  <a:pt x="834396" y="453396"/>
                </a:lnTo>
                <a:lnTo>
                  <a:pt x="841184" y="451231"/>
                </a:lnTo>
                <a:lnTo>
                  <a:pt x="852643" y="448360"/>
                </a:lnTo>
                <a:lnTo>
                  <a:pt x="866437" y="445361"/>
                </a:lnTo>
                <a:lnTo>
                  <a:pt x="879293" y="443577"/>
                </a:lnTo>
                <a:lnTo>
                  <a:pt x="883208" y="443496"/>
                </a:lnTo>
                <a:lnTo>
                  <a:pt x="887145" y="443649"/>
                </a:lnTo>
                <a:lnTo>
                  <a:pt x="895578" y="446011"/>
                </a:lnTo>
                <a:lnTo>
                  <a:pt x="901585" y="447840"/>
                </a:lnTo>
                <a:lnTo>
                  <a:pt x="901585" y="475272"/>
                </a:lnTo>
                <a:lnTo>
                  <a:pt x="902715" y="489356"/>
                </a:lnTo>
                <a:lnTo>
                  <a:pt x="905573" y="492861"/>
                </a:lnTo>
                <a:lnTo>
                  <a:pt x="907618" y="495338"/>
                </a:lnTo>
                <a:lnTo>
                  <a:pt x="915314" y="495617"/>
                </a:lnTo>
                <a:lnTo>
                  <a:pt x="917333" y="498094"/>
                </a:lnTo>
                <a:lnTo>
                  <a:pt x="919187" y="500380"/>
                </a:lnTo>
                <a:lnTo>
                  <a:pt x="918184" y="507149"/>
                </a:lnTo>
                <a:lnTo>
                  <a:pt x="919886" y="509524"/>
                </a:lnTo>
                <a:lnTo>
                  <a:pt x="921651" y="511962"/>
                </a:lnTo>
                <a:lnTo>
                  <a:pt x="928115" y="513524"/>
                </a:lnTo>
                <a:lnTo>
                  <a:pt x="930211" y="515683"/>
                </a:lnTo>
                <a:lnTo>
                  <a:pt x="932383" y="517906"/>
                </a:lnTo>
                <a:lnTo>
                  <a:pt x="933970" y="524535"/>
                </a:lnTo>
                <a:lnTo>
                  <a:pt x="936370" y="526554"/>
                </a:lnTo>
                <a:lnTo>
                  <a:pt x="938466" y="528307"/>
                </a:lnTo>
                <a:lnTo>
                  <a:pt x="944473" y="528599"/>
                </a:lnTo>
                <a:lnTo>
                  <a:pt x="946696" y="530174"/>
                </a:lnTo>
                <a:lnTo>
                  <a:pt x="949782" y="532358"/>
                </a:lnTo>
                <a:lnTo>
                  <a:pt x="954379" y="538607"/>
                </a:lnTo>
                <a:lnTo>
                  <a:pt x="956132" y="541959"/>
                </a:lnTo>
                <a:lnTo>
                  <a:pt x="957491" y="544588"/>
                </a:lnTo>
                <a:lnTo>
                  <a:pt x="958189" y="550659"/>
                </a:lnTo>
                <a:lnTo>
                  <a:pt x="959383" y="553351"/>
                </a:lnTo>
                <a:lnTo>
                  <a:pt x="960691" y="556361"/>
                </a:lnTo>
                <a:lnTo>
                  <a:pt x="964755" y="561543"/>
                </a:lnTo>
                <a:lnTo>
                  <a:pt x="966266" y="564426"/>
                </a:lnTo>
                <a:lnTo>
                  <a:pt x="967905" y="567499"/>
                </a:lnTo>
                <a:lnTo>
                  <a:pt x="971283" y="573697"/>
                </a:lnTo>
                <a:lnTo>
                  <a:pt x="971892" y="577126"/>
                </a:lnTo>
                <a:lnTo>
                  <a:pt x="972324" y="579602"/>
                </a:lnTo>
                <a:lnTo>
                  <a:pt x="970864" y="584733"/>
                </a:lnTo>
                <a:lnTo>
                  <a:pt x="971168" y="587260"/>
                </a:lnTo>
                <a:lnTo>
                  <a:pt x="971588" y="590816"/>
                </a:lnTo>
                <a:lnTo>
                  <a:pt x="973518" y="597890"/>
                </a:lnTo>
                <a:lnTo>
                  <a:pt x="975499" y="600849"/>
                </a:lnTo>
                <a:lnTo>
                  <a:pt x="978725" y="605612"/>
                </a:lnTo>
                <a:lnTo>
                  <a:pt x="988999" y="611657"/>
                </a:lnTo>
                <a:lnTo>
                  <a:pt x="993266" y="615518"/>
                </a:lnTo>
                <a:lnTo>
                  <a:pt x="997470" y="619328"/>
                </a:lnTo>
                <a:lnTo>
                  <a:pt x="1004696" y="628294"/>
                </a:lnTo>
                <a:lnTo>
                  <a:pt x="1009395" y="631456"/>
                </a:lnTo>
                <a:lnTo>
                  <a:pt x="1012672" y="633666"/>
                </a:lnTo>
                <a:lnTo>
                  <a:pt x="1020800" y="635190"/>
                </a:lnTo>
                <a:lnTo>
                  <a:pt x="1023899" y="637628"/>
                </a:lnTo>
                <a:lnTo>
                  <a:pt x="1026553" y="639724"/>
                </a:lnTo>
                <a:lnTo>
                  <a:pt x="1029538" y="646061"/>
                </a:lnTo>
                <a:lnTo>
                  <a:pt x="1031862" y="648500"/>
                </a:lnTo>
                <a:lnTo>
                  <a:pt x="1034097" y="650836"/>
                </a:lnTo>
                <a:lnTo>
                  <a:pt x="1038910" y="655320"/>
                </a:lnTo>
                <a:lnTo>
                  <a:pt x="1041844" y="656653"/>
                </a:lnTo>
                <a:lnTo>
                  <a:pt x="1043546" y="657440"/>
                </a:lnTo>
                <a:lnTo>
                  <a:pt x="1047610" y="657047"/>
                </a:lnTo>
                <a:lnTo>
                  <a:pt x="1049273" y="657910"/>
                </a:lnTo>
                <a:lnTo>
                  <a:pt x="1051534" y="659130"/>
                </a:lnTo>
                <a:lnTo>
                  <a:pt x="1054963" y="663181"/>
                </a:lnTo>
                <a:lnTo>
                  <a:pt x="1056335" y="665353"/>
                </a:lnTo>
                <a:lnTo>
                  <a:pt x="1058290" y="668439"/>
                </a:lnTo>
                <a:lnTo>
                  <a:pt x="1059192" y="676211"/>
                </a:lnTo>
                <a:lnTo>
                  <a:pt x="1061592" y="678942"/>
                </a:lnTo>
                <a:lnTo>
                  <a:pt x="1064082" y="681786"/>
                </a:lnTo>
                <a:lnTo>
                  <a:pt x="1071232" y="685050"/>
                </a:lnTo>
                <a:lnTo>
                  <a:pt x="1074826" y="686193"/>
                </a:lnTo>
                <a:lnTo>
                  <a:pt x="1077734" y="687133"/>
                </a:lnTo>
                <a:lnTo>
                  <a:pt x="1083983" y="686917"/>
                </a:lnTo>
                <a:lnTo>
                  <a:pt x="1086967" y="687641"/>
                </a:lnTo>
                <a:lnTo>
                  <a:pt x="1090015" y="688403"/>
                </a:lnTo>
                <a:lnTo>
                  <a:pt x="1095590" y="692315"/>
                </a:lnTo>
                <a:lnTo>
                  <a:pt x="1098740" y="692175"/>
                </a:lnTo>
                <a:lnTo>
                  <a:pt x="1101839" y="692010"/>
                </a:lnTo>
                <a:lnTo>
                  <a:pt x="1107058" y="688035"/>
                </a:lnTo>
                <a:lnTo>
                  <a:pt x="1109789" y="686562"/>
                </a:lnTo>
                <a:lnTo>
                  <a:pt x="1112151" y="685266"/>
                </a:lnTo>
                <a:lnTo>
                  <a:pt x="1118082" y="683628"/>
                </a:lnTo>
                <a:lnTo>
                  <a:pt x="1119047" y="681126"/>
                </a:lnTo>
                <a:lnTo>
                  <a:pt x="1119860" y="678942"/>
                </a:lnTo>
                <a:lnTo>
                  <a:pt x="1115072" y="674306"/>
                </a:lnTo>
                <a:lnTo>
                  <a:pt x="1116139" y="672236"/>
                </a:lnTo>
                <a:lnTo>
                  <a:pt x="1117434" y="669721"/>
                </a:lnTo>
                <a:lnTo>
                  <a:pt x="1124470" y="670128"/>
                </a:lnTo>
                <a:lnTo>
                  <a:pt x="1127010" y="668794"/>
                </a:lnTo>
                <a:lnTo>
                  <a:pt x="1129487" y="667499"/>
                </a:lnTo>
                <a:lnTo>
                  <a:pt x="1134021" y="664032"/>
                </a:lnTo>
                <a:lnTo>
                  <a:pt x="1135875" y="661911"/>
                </a:lnTo>
                <a:lnTo>
                  <a:pt x="1137259" y="660336"/>
                </a:lnTo>
                <a:lnTo>
                  <a:pt x="1138262" y="655751"/>
                </a:lnTo>
                <a:lnTo>
                  <a:pt x="1140053" y="654672"/>
                </a:lnTo>
                <a:lnTo>
                  <a:pt x="1142441" y="653199"/>
                </a:lnTo>
                <a:lnTo>
                  <a:pt x="1148740" y="655320"/>
                </a:lnTo>
                <a:lnTo>
                  <a:pt x="1151293" y="654126"/>
                </a:lnTo>
                <a:lnTo>
                  <a:pt x="1153883" y="652894"/>
                </a:lnTo>
                <a:lnTo>
                  <a:pt x="1158011" y="648284"/>
                </a:lnTo>
                <a:lnTo>
                  <a:pt x="1159078" y="645604"/>
                </a:lnTo>
                <a:lnTo>
                  <a:pt x="1160068" y="643102"/>
                </a:lnTo>
                <a:lnTo>
                  <a:pt x="1159522" y="637578"/>
                </a:lnTo>
                <a:lnTo>
                  <a:pt x="1159281" y="634911"/>
                </a:lnTo>
                <a:lnTo>
                  <a:pt x="1158989" y="632053"/>
                </a:lnTo>
                <a:lnTo>
                  <a:pt x="1156296" y="626478"/>
                </a:lnTo>
                <a:lnTo>
                  <a:pt x="1156906" y="623697"/>
                </a:lnTo>
                <a:lnTo>
                  <a:pt x="1157592" y="620483"/>
                </a:lnTo>
                <a:lnTo>
                  <a:pt x="1163078" y="616013"/>
                </a:lnTo>
                <a:lnTo>
                  <a:pt x="1164704" y="613168"/>
                </a:lnTo>
                <a:lnTo>
                  <a:pt x="1166253" y="610438"/>
                </a:lnTo>
                <a:lnTo>
                  <a:pt x="1167650" y="604062"/>
                </a:lnTo>
                <a:lnTo>
                  <a:pt x="1169593" y="601573"/>
                </a:lnTo>
                <a:lnTo>
                  <a:pt x="1171600" y="598970"/>
                </a:lnTo>
                <a:lnTo>
                  <a:pt x="1176972" y="594652"/>
                </a:lnTo>
                <a:lnTo>
                  <a:pt x="1180083" y="593585"/>
                </a:lnTo>
                <a:lnTo>
                  <a:pt x="1181887" y="593001"/>
                </a:lnTo>
                <a:lnTo>
                  <a:pt x="1186078" y="592632"/>
                </a:lnTo>
                <a:lnTo>
                  <a:pt x="1187703" y="593585"/>
                </a:lnTo>
                <a:lnTo>
                  <a:pt x="1189227" y="594487"/>
                </a:lnTo>
                <a:lnTo>
                  <a:pt x="1190840" y="598017"/>
                </a:lnTo>
                <a:lnTo>
                  <a:pt x="1191145" y="599757"/>
                </a:lnTo>
                <a:lnTo>
                  <a:pt x="1191628" y="602373"/>
                </a:lnTo>
                <a:lnTo>
                  <a:pt x="1188084" y="608025"/>
                </a:lnTo>
                <a:lnTo>
                  <a:pt x="1189520" y="610260"/>
                </a:lnTo>
                <a:lnTo>
                  <a:pt x="1190586" y="611936"/>
                </a:lnTo>
                <a:lnTo>
                  <a:pt x="1195171" y="612762"/>
                </a:lnTo>
                <a:lnTo>
                  <a:pt x="1197140" y="612444"/>
                </a:lnTo>
                <a:lnTo>
                  <a:pt x="1199629" y="612025"/>
                </a:lnTo>
                <a:lnTo>
                  <a:pt x="1204353" y="608914"/>
                </a:lnTo>
                <a:lnTo>
                  <a:pt x="1205458" y="606640"/>
                </a:lnTo>
                <a:lnTo>
                  <a:pt x="1206525" y="604532"/>
                </a:lnTo>
                <a:lnTo>
                  <a:pt x="1204099" y="599376"/>
                </a:lnTo>
                <a:lnTo>
                  <a:pt x="1205102" y="597217"/>
                </a:lnTo>
                <a:lnTo>
                  <a:pt x="1205890" y="595553"/>
                </a:lnTo>
                <a:lnTo>
                  <a:pt x="1209090" y="593001"/>
                </a:lnTo>
                <a:lnTo>
                  <a:pt x="1210906" y="592696"/>
                </a:lnTo>
                <a:lnTo>
                  <a:pt x="1213688" y="592239"/>
                </a:lnTo>
                <a:lnTo>
                  <a:pt x="1219136" y="595109"/>
                </a:lnTo>
                <a:lnTo>
                  <a:pt x="1221587" y="596480"/>
                </a:lnTo>
                <a:lnTo>
                  <a:pt x="1223416" y="597522"/>
                </a:lnTo>
                <a:lnTo>
                  <a:pt x="1226261" y="600798"/>
                </a:lnTo>
                <a:lnTo>
                  <a:pt x="1228115" y="601751"/>
                </a:lnTo>
                <a:lnTo>
                  <a:pt x="1230833" y="603148"/>
                </a:lnTo>
                <a:lnTo>
                  <a:pt x="1237233" y="603529"/>
                </a:lnTo>
                <a:lnTo>
                  <a:pt x="1239901" y="605002"/>
                </a:lnTo>
                <a:lnTo>
                  <a:pt x="1242707" y="606564"/>
                </a:lnTo>
                <a:lnTo>
                  <a:pt x="1246924" y="611593"/>
                </a:lnTo>
                <a:lnTo>
                  <a:pt x="1249324" y="613714"/>
                </a:lnTo>
                <a:lnTo>
                  <a:pt x="1252943" y="616915"/>
                </a:lnTo>
                <a:lnTo>
                  <a:pt x="1259814" y="623836"/>
                </a:lnTo>
                <a:lnTo>
                  <a:pt x="1264005" y="626211"/>
                </a:lnTo>
                <a:lnTo>
                  <a:pt x="1267536" y="628230"/>
                </a:lnTo>
                <a:lnTo>
                  <a:pt x="1275664" y="629869"/>
                </a:lnTo>
                <a:lnTo>
                  <a:pt x="1279410" y="631456"/>
                </a:lnTo>
                <a:lnTo>
                  <a:pt x="1283246" y="633107"/>
                </a:lnTo>
                <a:lnTo>
                  <a:pt x="1290497" y="637298"/>
                </a:lnTo>
                <a:lnTo>
                  <a:pt x="1294269" y="639076"/>
                </a:lnTo>
                <a:lnTo>
                  <a:pt x="1297343" y="640537"/>
                </a:lnTo>
                <a:lnTo>
                  <a:pt x="1304213" y="642277"/>
                </a:lnTo>
                <a:lnTo>
                  <a:pt x="1306753" y="644512"/>
                </a:lnTo>
                <a:lnTo>
                  <a:pt x="1309141" y="646607"/>
                </a:lnTo>
                <a:lnTo>
                  <a:pt x="1311630" y="652691"/>
                </a:lnTo>
                <a:lnTo>
                  <a:pt x="1313294" y="655383"/>
                </a:lnTo>
                <a:lnTo>
                  <a:pt x="1315148" y="658393"/>
                </a:lnTo>
                <a:lnTo>
                  <a:pt x="1319326" y="664171"/>
                </a:lnTo>
                <a:lnTo>
                  <a:pt x="1320901" y="667346"/>
                </a:lnTo>
                <a:lnTo>
                  <a:pt x="1321955" y="669467"/>
                </a:lnTo>
                <a:lnTo>
                  <a:pt x="1323759" y="673900"/>
                </a:lnTo>
                <a:lnTo>
                  <a:pt x="1324165" y="676224"/>
                </a:lnTo>
                <a:lnTo>
                  <a:pt x="1324609" y="678865"/>
                </a:lnTo>
                <a:lnTo>
                  <a:pt x="1322539" y="684669"/>
                </a:lnTo>
                <a:lnTo>
                  <a:pt x="1323974" y="686917"/>
                </a:lnTo>
                <a:lnTo>
                  <a:pt x="1324648" y="687959"/>
                </a:lnTo>
                <a:lnTo>
                  <a:pt x="1327315" y="689241"/>
                </a:lnTo>
                <a:lnTo>
                  <a:pt x="1328496" y="688911"/>
                </a:lnTo>
                <a:lnTo>
                  <a:pt x="1330058" y="688479"/>
                </a:lnTo>
                <a:lnTo>
                  <a:pt x="1330782" y="684136"/>
                </a:lnTo>
                <a:lnTo>
                  <a:pt x="1332318" y="683653"/>
                </a:lnTo>
                <a:lnTo>
                  <a:pt x="1333982" y="683145"/>
                </a:lnTo>
                <a:lnTo>
                  <a:pt x="1337894" y="684580"/>
                </a:lnTo>
                <a:lnTo>
                  <a:pt x="1338833" y="686015"/>
                </a:lnTo>
                <a:lnTo>
                  <a:pt x="1339659" y="687260"/>
                </a:lnTo>
                <a:lnTo>
                  <a:pt x="1338668" y="690511"/>
                </a:lnTo>
                <a:lnTo>
                  <a:pt x="1338478" y="691984"/>
                </a:lnTo>
                <a:lnTo>
                  <a:pt x="1338224" y="693966"/>
                </a:lnTo>
                <a:lnTo>
                  <a:pt x="1336535" y="697826"/>
                </a:lnTo>
                <a:lnTo>
                  <a:pt x="1336840" y="699782"/>
                </a:lnTo>
                <a:lnTo>
                  <a:pt x="1337221" y="702068"/>
                </a:lnTo>
                <a:lnTo>
                  <a:pt x="1339265" y="707466"/>
                </a:lnTo>
                <a:lnTo>
                  <a:pt x="1341551" y="707758"/>
                </a:lnTo>
                <a:lnTo>
                  <a:pt x="1343202" y="707974"/>
                </a:lnTo>
                <a:lnTo>
                  <a:pt x="1344637" y="703453"/>
                </a:lnTo>
                <a:lnTo>
                  <a:pt x="1346263" y="703059"/>
                </a:lnTo>
                <a:lnTo>
                  <a:pt x="1348562" y="702462"/>
                </a:lnTo>
                <a:lnTo>
                  <a:pt x="1353845" y="703910"/>
                </a:lnTo>
                <a:lnTo>
                  <a:pt x="1355331" y="705764"/>
                </a:lnTo>
                <a:lnTo>
                  <a:pt x="1356791" y="707605"/>
                </a:lnTo>
                <a:lnTo>
                  <a:pt x="1356550" y="712876"/>
                </a:lnTo>
                <a:lnTo>
                  <a:pt x="1356055" y="715187"/>
                </a:lnTo>
                <a:lnTo>
                  <a:pt x="1355636" y="717067"/>
                </a:lnTo>
                <a:lnTo>
                  <a:pt x="1352524" y="720001"/>
                </a:lnTo>
                <a:lnTo>
                  <a:pt x="1352245" y="721893"/>
                </a:lnTo>
                <a:lnTo>
                  <a:pt x="1351889" y="724433"/>
                </a:lnTo>
                <a:lnTo>
                  <a:pt x="1352981" y="729856"/>
                </a:lnTo>
                <a:lnTo>
                  <a:pt x="1354620" y="731862"/>
                </a:lnTo>
                <a:lnTo>
                  <a:pt x="1356372" y="734021"/>
                </a:lnTo>
                <a:lnTo>
                  <a:pt x="1362036" y="735965"/>
                </a:lnTo>
                <a:lnTo>
                  <a:pt x="1364754" y="736574"/>
                </a:lnTo>
                <a:lnTo>
                  <a:pt x="1367193" y="737108"/>
                </a:lnTo>
                <a:lnTo>
                  <a:pt x="1372628" y="735215"/>
                </a:lnTo>
                <a:lnTo>
                  <a:pt x="1374711" y="736574"/>
                </a:lnTo>
                <a:lnTo>
                  <a:pt x="1376718" y="737870"/>
                </a:lnTo>
                <a:lnTo>
                  <a:pt x="1378089" y="742937"/>
                </a:lnTo>
                <a:lnTo>
                  <a:pt x="1378521" y="745261"/>
                </a:lnTo>
                <a:lnTo>
                  <a:pt x="1378877" y="747141"/>
                </a:lnTo>
                <a:lnTo>
                  <a:pt x="1377924" y="750989"/>
                </a:lnTo>
                <a:lnTo>
                  <a:pt x="1378153" y="752881"/>
                </a:lnTo>
                <a:lnTo>
                  <a:pt x="1378407" y="754900"/>
                </a:lnTo>
                <a:lnTo>
                  <a:pt x="1379080" y="759231"/>
                </a:lnTo>
                <a:lnTo>
                  <a:pt x="1380515" y="760666"/>
                </a:lnTo>
                <a:lnTo>
                  <a:pt x="1381721" y="761885"/>
                </a:lnTo>
                <a:lnTo>
                  <a:pt x="1385519" y="763447"/>
                </a:lnTo>
                <a:lnTo>
                  <a:pt x="1387043" y="762647"/>
                </a:lnTo>
                <a:lnTo>
                  <a:pt x="1388808" y="761746"/>
                </a:lnTo>
                <a:lnTo>
                  <a:pt x="1388262" y="756577"/>
                </a:lnTo>
                <a:lnTo>
                  <a:pt x="1389583" y="755053"/>
                </a:lnTo>
                <a:lnTo>
                  <a:pt x="1391259" y="753084"/>
                </a:lnTo>
                <a:lnTo>
                  <a:pt x="1396288" y="750951"/>
                </a:lnTo>
                <a:lnTo>
                  <a:pt x="1398816" y="750341"/>
                </a:lnTo>
                <a:lnTo>
                  <a:pt x="1400746" y="749884"/>
                </a:lnTo>
                <a:lnTo>
                  <a:pt x="1404848" y="749947"/>
                </a:lnTo>
                <a:lnTo>
                  <a:pt x="1406778" y="750341"/>
                </a:lnTo>
                <a:lnTo>
                  <a:pt x="1409661" y="750900"/>
                </a:lnTo>
                <a:lnTo>
                  <a:pt x="1415110" y="753262"/>
                </a:lnTo>
                <a:lnTo>
                  <a:pt x="1417662" y="754684"/>
                </a:lnTo>
                <a:lnTo>
                  <a:pt x="1421104" y="756615"/>
                </a:lnTo>
                <a:lnTo>
                  <a:pt x="1428165" y="760831"/>
                </a:lnTo>
                <a:lnTo>
                  <a:pt x="1430337" y="764108"/>
                </a:lnTo>
                <a:lnTo>
                  <a:pt x="1431797" y="766292"/>
                </a:lnTo>
                <a:lnTo>
                  <a:pt x="1431010" y="772439"/>
                </a:lnTo>
                <a:lnTo>
                  <a:pt x="1432902" y="774255"/>
                </a:lnTo>
                <a:lnTo>
                  <a:pt x="1434312" y="775665"/>
                </a:lnTo>
                <a:lnTo>
                  <a:pt x="1437360" y="776020"/>
                </a:lnTo>
                <a:lnTo>
                  <a:pt x="1440497" y="776262"/>
                </a:lnTo>
                <a:lnTo>
                  <a:pt x="1443875" y="776528"/>
                </a:lnTo>
                <a:lnTo>
                  <a:pt x="1447406" y="776668"/>
                </a:lnTo>
                <a:lnTo>
                  <a:pt x="1449184" y="777887"/>
                </a:lnTo>
                <a:lnTo>
                  <a:pt x="1452651" y="780224"/>
                </a:lnTo>
                <a:lnTo>
                  <a:pt x="1457324" y="787679"/>
                </a:lnTo>
                <a:lnTo>
                  <a:pt x="1458620" y="791654"/>
                </a:lnTo>
                <a:lnTo>
                  <a:pt x="1459674" y="794918"/>
                </a:lnTo>
                <a:lnTo>
                  <a:pt x="1457261" y="802436"/>
                </a:lnTo>
                <a:lnTo>
                  <a:pt x="1458976" y="805434"/>
                </a:lnTo>
                <a:lnTo>
                  <a:pt x="1460499" y="808113"/>
                </a:lnTo>
                <a:lnTo>
                  <a:pt x="1466608" y="810780"/>
                </a:lnTo>
                <a:lnTo>
                  <a:pt x="1469478" y="811949"/>
                </a:lnTo>
                <a:lnTo>
                  <a:pt x="1471802" y="812901"/>
                </a:lnTo>
                <a:lnTo>
                  <a:pt x="1477606" y="812253"/>
                </a:lnTo>
                <a:lnTo>
                  <a:pt x="1479257" y="814120"/>
                </a:lnTo>
                <a:lnTo>
                  <a:pt x="1481010" y="816089"/>
                </a:lnTo>
                <a:lnTo>
                  <a:pt x="1480337" y="821994"/>
                </a:lnTo>
                <a:lnTo>
                  <a:pt x="1480350" y="824636"/>
                </a:lnTo>
                <a:lnTo>
                  <a:pt x="1480350" y="828268"/>
                </a:lnTo>
                <a:lnTo>
                  <a:pt x="1477416" y="835812"/>
                </a:lnTo>
                <a:lnTo>
                  <a:pt x="1478902" y="839127"/>
                </a:lnTo>
                <a:lnTo>
                  <a:pt x="1480235" y="842073"/>
                </a:lnTo>
                <a:lnTo>
                  <a:pt x="1486382" y="845629"/>
                </a:lnTo>
                <a:lnTo>
                  <a:pt x="1489417" y="846747"/>
                </a:lnTo>
                <a:lnTo>
                  <a:pt x="1491640" y="847559"/>
                </a:lnTo>
                <a:lnTo>
                  <a:pt x="1496783" y="846277"/>
                </a:lnTo>
                <a:lnTo>
                  <a:pt x="1498841" y="847471"/>
                </a:lnTo>
                <a:lnTo>
                  <a:pt x="1501330" y="848893"/>
                </a:lnTo>
                <a:lnTo>
                  <a:pt x="1504429" y="854176"/>
                </a:lnTo>
                <a:lnTo>
                  <a:pt x="1505369" y="856881"/>
                </a:lnTo>
                <a:lnTo>
                  <a:pt x="1506588" y="860501"/>
                </a:lnTo>
                <a:lnTo>
                  <a:pt x="1504365" y="868730"/>
                </a:lnTo>
                <a:lnTo>
                  <a:pt x="1506092" y="872109"/>
                </a:lnTo>
                <a:lnTo>
                  <a:pt x="1507604" y="875093"/>
                </a:lnTo>
                <a:lnTo>
                  <a:pt x="1513535" y="879081"/>
                </a:lnTo>
                <a:lnTo>
                  <a:pt x="1516583" y="880452"/>
                </a:lnTo>
                <a:lnTo>
                  <a:pt x="1520215" y="882040"/>
                </a:lnTo>
                <a:lnTo>
                  <a:pt x="1528826" y="880922"/>
                </a:lnTo>
                <a:lnTo>
                  <a:pt x="1532178" y="882992"/>
                </a:lnTo>
                <a:lnTo>
                  <a:pt x="1534667" y="884516"/>
                </a:lnTo>
                <a:lnTo>
                  <a:pt x="1536776" y="890600"/>
                </a:lnTo>
                <a:lnTo>
                  <a:pt x="1539062" y="892403"/>
                </a:lnTo>
                <a:lnTo>
                  <a:pt x="1540916" y="893864"/>
                </a:lnTo>
                <a:lnTo>
                  <a:pt x="1546275" y="894207"/>
                </a:lnTo>
                <a:lnTo>
                  <a:pt x="1547774" y="896023"/>
                </a:lnTo>
                <a:lnTo>
                  <a:pt x="1550441" y="899325"/>
                </a:lnTo>
                <a:lnTo>
                  <a:pt x="1548625" y="909205"/>
                </a:lnTo>
                <a:lnTo>
                  <a:pt x="1551012" y="912698"/>
                </a:lnTo>
                <a:lnTo>
                  <a:pt x="1553324" y="916063"/>
                </a:lnTo>
                <a:lnTo>
                  <a:pt x="1560969" y="920064"/>
                </a:lnTo>
                <a:lnTo>
                  <a:pt x="1564805" y="921385"/>
                </a:lnTo>
                <a:lnTo>
                  <a:pt x="1567903" y="922477"/>
                </a:lnTo>
                <a:lnTo>
                  <a:pt x="1575219" y="920864"/>
                </a:lnTo>
                <a:lnTo>
                  <a:pt x="1577847" y="922845"/>
                </a:lnTo>
                <a:lnTo>
                  <a:pt x="1579740" y="924280"/>
                </a:lnTo>
                <a:lnTo>
                  <a:pt x="1579498" y="930287"/>
                </a:lnTo>
                <a:lnTo>
                  <a:pt x="1581467" y="931545"/>
                </a:lnTo>
                <a:lnTo>
                  <a:pt x="1583601" y="932916"/>
                </a:lnTo>
                <a:lnTo>
                  <a:pt x="1589087" y="931379"/>
                </a:lnTo>
                <a:lnTo>
                  <a:pt x="1591614" y="931189"/>
                </a:lnTo>
                <a:lnTo>
                  <a:pt x="1594624" y="930948"/>
                </a:lnTo>
                <a:lnTo>
                  <a:pt x="1600720" y="928751"/>
                </a:lnTo>
                <a:lnTo>
                  <a:pt x="1603578" y="929741"/>
                </a:lnTo>
                <a:lnTo>
                  <a:pt x="1605381" y="930363"/>
                </a:lnTo>
                <a:lnTo>
                  <a:pt x="1608073" y="933500"/>
                </a:lnTo>
                <a:lnTo>
                  <a:pt x="1609001" y="935164"/>
                </a:lnTo>
                <a:lnTo>
                  <a:pt x="1610144" y="937196"/>
                </a:lnTo>
                <a:lnTo>
                  <a:pt x="1610982" y="941908"/>
                </a:lnTo>
                <a:lnTo>
                  <a:pt x="1611185" y="944232"/>
                </a:lnTo>
                <a:lnTo>
                  <a:pt x="1611312" y="945756"/>
                </a:lnTo>
                <a:lnTo>
                  <a:pt x="1609775" y="949274"/>
                </a:lnTo>
                <a:lnTo>
                  <a:pt x="1610817" y="950391"/>
                </a:lnTo>
                <a:lnTo>
                  <a:pt x="1612684" y="952373"/>
                </a:lnTo>
                <a:lnTo>
                  <a:pt x="1619491" y="951966"/>
                </a:lnTo>
                <a:lnTo>
                  <a:pt x="1621701" y="950391"/>
                </a:lnTo>
                <a:lnTo>
                  <a:pt x="1623250" y="949286"/>
                </a:lnTo>
                <a:lnTo>
                  <a:pt x="1622666" y="944257"/>
                </a:lnTo>
                <a:lnTo>
                  <a:pt x="1624241" y="943127"/>
                </a:lnTo>
                <a:lnTo>
                  <a:pt x="1625917" y="941946"/>
                </a:lnTo>
                <a:lnTo>
                  <a:pt x="1630654" y="942314"/>
                </a:lnTo>
                <a:lnTo>
                  <a:pt x="1632572" y="943127"/>
                </a:lnTo>
                <a:lnTo>
                  <a:pt x="1634159" y="943851"/>
                </a:lnTo>
                <a:lnTo>
                  <a:pt x="1635696" y="947559"/>
                </a:lnTo>
                <a:lnTo>
                  <a:pt x="1637283" y="948220"/>
                </a:lnTo>
                <a:lnTo>
                  <a:pt x="1639963" y="949337"/>
                </a:lnTo>
                <a:lnTo>
                  <a:pt x="1646199" y="948905"/>
                </a:lnTo>
                <a:lnTo>
                  <a:pt x="1648866" y="947851"/>
                </a:lnTo>
                <a:lnTo>
                  <a:pt x="1650669" y="947153"/>
                </a:lnTo>
                <a:lnTo>
                  <a:pt x="1652892" y="943521"/>
                </a:lnTo>
                <a:lnTo>
                  <a:pt x="1654670" y="942797"/>
                </a:lnTo>
                <a:lnTo>
                  <a:pt x="1657197" y="941755"/>
                </a:lnTo>
                <a:lnTo>
                  <a:pt x="1662874" y="941527"/>
                </a:lnTo>
                <a:lnTo>
                  <a:pt x="1665541" y="942047"/>
                </a:lnTo>
                <a:lnTo>
                  <a:pt x="1669008" y="942733"/>
                </a:lnTo>
                <a:lnTo>
                  <a:pt x="1675511" y="945984"/>
                </a:lnTo>
                <a:lnTo>
                  <a:pt x="1678228" y="948220"/>
                </a:lnTo>
                <a:lnTo>
                  <a:pt x="1680324" y="949934"/>
                </a:lnTo>
                <a:lnTo>
                  <a:pt x="1682572" y="953376"/>
                </a:lnTo>
                <a:lnTo>
                  <a:pt x="1684832" y="956779"/>
                </a:lnTo>
                <a:lnTo>
                  <a:pt x="1684426" y="960056"/>
                </a:lnTo>
                <a:lnTo>
                  <a:pt x="1683816" y="963295"/>
                </a:lnTo>
                <a:lnTo>
                  <a:pt x="1682953" y="964882"/>
                </a:lnTo>
                <a:lnTo>
                  <a:pt x="1674496" y="974304"/>
                </a:lnTo>
                <a:lnTo>
                  <a:pt x="1663804" y="981928"/>
                </a:lnTo>
                <a:lnTo>
                  <a:pt x="1651368" y="985661"/>
                </a:lnTo>
                <a:lnTo>
                  <a:pt x="1637581" y="987779"/>
                </a:lnTo>
                <a:lnTo>
                  <a:pt x="1631975" y="988568"/>
                </a:lnTo>
                <a:lnTo>
                  <a:pt x="1626019" y="989495"/>
                </a:lnTo>
                <a:lnTo>
                  <a:pt x="1613839" y="989596"/>
                </a:lnTo>
                <a:lnTo>
                  <a:pt x="1608035" y="991222"/>
                </a:lnTo>
                <a:lnTo>
                  <a:pt x="1604314" y="992263"/>
                </a:lnTo>
                <a:lnTo>
                  <a:pt x="1597101" y="995400"/>
                </a:lnTo>
                <a:lnTo>
                  <a:pt x="1594027" y="997750"/>
                </a:lnTo>
                <a:lnTo>
                  <a:pt x="1589849" y="1000963"/>
                </a:lnTo>
                <a:lnTo>
                  <a:pt x="1584223" y="1010196"/>
                </a:lnTo>
                <a:lnTo>
                  <a:pt x="1580502" y="1013942"/>
                </a:lnTo>
                <a:lnTo>
                  <a:pt x="1576692" y="1017752"/>
                </a:lnTo>
                <a:lnTo>
                  <a:pt x="1568869" y="1025512"/>
                </a:lnTo>
                <a:lnTo>
                  <a:pt x="1564081" y="1027950"/>
                </a:lnTo>
                <a:lnTo>
                  <a:pt x="1560791" y="1029614"/>
                </a:lnTo>
                <a:lnTo>
                  <a:pt x="1552841" y="1029271"/>
                </a:lnTo>
                <a:lnTo>
                  <a:pt x="1549819" y="1031328"/>
                </a:lnTo>
                <a:lnTo>
                  <a:pt x="1545704" y="1034135"/>
                </a:lnTo>
                <a:lnTo>
                  <a:pt x="1540548" y="1043228"/>
                </a:lnTo>
                <a:lnTo>
                  <a:pt x="1538465" y="1047762"/>
                </a:lnTo>
                <a:lnTo>
                  <a:pt x="1536547" y="1051966"/>
                </a:lnTo>
                <a:lnTo>
                  <a:pt x="1535328" y="1061250"/>
                </a:lnTo>
                <a:lnTo>
                  <a:pt x="1533867" y="1065644"/>
                </a:lnTo>
                <a:lnTo>
                  <a:pt x="1532763" y="1068984"/>
                </a:lnTo>
                <a:lnTo>
                  <a:pt x="1530845" y="1076007"/>
                </a:lnTo>
                <a:lnTo>
                  <a:pt x="1528546" y="1078687"/>
                </a:lnTo>
                <a:lnTo>
                  <a:pt x="1525714" y="1082040"/>
                </a:lnTo>
                <a:lnTo>
                  <a:pt x="1517815" y="1086675"/>
                </a:lnTo>
                <a:lnTo>
                  <a:pt x="1513585" y="1087869"/>
                </a:lnTo>
                <a:lnTo>
                  <a:pt x="1508988" y="1089152"/>
                </a:lnTo>
                <a:lnTo>
                  <a:pt x="1499196" y="1088656"/>
                </a:lnTo>
                <a:lnTo>
                  <a:pt x="1494497" y="1087869"/>
                </a:lnTo>
                <a:lnTo>
                  <a:pt x="1488427" y="1086827"/>
                </a:lnTo>
                <a:lnTo>
                  <a:pt x="1477403" y="1080490"/>
                </a:lnTo>
                <a:lnTo>
                  <a:pt x="1471295" y="1079639"/>
                </a:lnTo>
                <a:lnTo>
                  <a:pt x="1466926" y="1079055"/>
                </a:lnTo>
                <a:lnTo>
                  <a:pt x="1457871" y="1079512"/>
                </a:lnTo>
                <a:lnTo>
                  <a:pt x="1453654" y="1080858"/>
                </a:lnTo>
                <a:lnTo>
                  <a:pt x="1450479" y="1081887"/>
                </a:lnTo>
                <a:lnTo>
                  <a:pt x="1444269" y="1085164"/>
                </a:lnTo>
                <a:lnTo>
                  <a:pt x="1442313" y="1087869"/>
                </a:lnTo>
                <a:lnTo>
                  <a:pt x="1440637" y="1090180"/>
                </a:lnTo>
                <a:lnTo>
                  <a:pt x="1440802" y="1096365"/>
                </a:lnTo>
                <a:lnTo>
                  <a:pt x="1439633" y="1098981"/>
                </a:lnTo>
                <a:lnTo>
                  <a:pt x="1438122" y="1102448"/>
                </a:lnTo>
                <a:lnTo>
                  <a:pt x="1434122" y="1109141"/>
                </a:lnTo>
                <a:lnTo>
                  <a:pt x="1431201" y="1111542"/>
                </a:lnTo>
                <a:lnTo>
                  <a:pt x="1427899" y="1114247"/>
                </a:lnTo>
                <a:lnTo>
                  <a:pt x="1419085" y="1115783"/>
                </a:lnTo>
                <a:lnTo>
                  <a:pt x="1415491" y="1118069"/>
                </a:lnTo>
                <a:lnTo>
                  <a:pt x="1411414" y="1120673"/>
                </a:lnTo>
                <a:lnTo>
                  <a:pt x="1404048" y="1127188"/>
                </a:lnTo>
                <a:lnTo>
                  <a:pt x="1401216" y="1131112"/>
                </a:lnTo>
                <a:lnTo>
                  <a:pt x="1395618" y="1142193"/>
                </a:lnTo>
                <a:lnTo>
                  <a:pt x="1390631" y="1154877"/>
                </a:lnTo>
                <a:lnTo>
                  <a:pt x="1389392" y="1157922"/>
                </a:lnTo>
                <a:lnTo>
                  <a:pt x="1384726" y="1169545"/>
                </a:lnTo>
                <a:lnTo>
                  <a:pt x="1379681" y="1181937"/>
                </a:lnTo>
                <a:lnTo>
                  <a:pt x="1378750" y="1184033"/>
                </a:lnTo>
                <a:lnTo>
                  <a:pt x="1377149" y="1187538"/>
                </a:lnTo>
                <a:lnTo>
                  <a:pt x="1374114" y="1194727"/>
                </a:lnTo>
                <a:lnTo>
                  <a:pt x="1371765" y="1197800"/>
                </a:lnTo>
                <a:lnTo>
                  <a:pt x="1369034" y="1201356"/>
                </a:lnTo>
                <a:lnTo>
                  <a:pt x="1362481" y="1207858"/>
                </a:lnTo>
                <a:lnTo>
                  <a:pt x="1358468" y="1209878"/>
                </a:lnTo>
                <a:lnTo>
                  <a:pt x="1354569" y="1211846"/>
                </a:lnTo>
                <a:lnTo>
                  <a:pt x="1345653" y="1213751"/>
                </a:lnTo>
                <a:lnTo>
                  <a:pt x="1341323" y="1213269"/>
                </a:lnTo>
                <a:lnTo>
                  <a:pt x="1336535" y="1212735"/>
                </a:lnTo>
                <a:lnTo>
                  <a:pt x="1327264" y="1208722"/>
                </a:lnTo>
                <a:lnTo>
                  <a:pt x="1323670" y="1205534"/>
                </a:lnTo>
                <a:lnTo>
                  <a:pt x="1321434" y="1203528"/>
                </a:lnTo>
                <a:lnTo>
                  <a:pt x="1319885" y="1197127"/>
                </a:lnTo>
                <a:lnTo>
                  <a:pt x="1317624" y="1195146"/>
                </a:lnTo>
                <a:lnTo>
                  <a:pt x="1316164" y="1193838"/>
                </a:lnTo>
                <a:lnTo>
                  <a:pt x="1312341" y="1192072"/>
                </a:lnTo>
                <a:lnTo>
                  <a:pt x="1310385" y="1192009"/>
                </a:lnTo>
                <a:lnTo>
                  <a:pt x="1308036" y="1191920"/>
                </a:lnTo>
                <a:lnTo>
                  <a:pt x="1303312" y="1193698"/>
                </a:lnTo>
                <a:lnTo>
                  <a:pt x="1301445" y="1195146"/>
                </a:lnTo>
                <a:lnTo>
                  <a:pt x="1297762" y="1197991"/>
                </a:lnTo>
                <a:lnTo>
                  <a:pt x="1293672" y="1206754"/>
                </a:lnTo>
                <a:lnTo>
                  <a:pt x="1291069" y="1210602"/>
                </a:lnTo>
                <a:lnTo>
                  <a:pt x="1287983" y="1215136"/>
                </a:lnTo>
                <a:lnTo>
                  <a:pt x="1282928" y="1225181"/>
                </a:lnTo>
                <a:lnTo>
                  <a:pt x="1278724" y="1228725"/>
                </a:lnTo>
                <a:lnTo>
                  <a:pt x="1275829" y="1231188"/>
                </a:lnTo>
                <a:lnTo>
                  <a:pt x="1268742" y="1234935"/>
                </a:lnTo>
                <a:lnTo>
                  <a:pt x="1264945" y="1235011"/>
                </a:lnTo>
                <a:lnTo>
                  <a:pt x="1260474" y="1235100"/>
                </a:lnTo>
                <a:lnTo>
                  <a:pt x="1252042" y="1230731"/>
                </a:lnTo>
                <a:lnTo>
                  <a:pt x="1248295" y="1228242"/>
                </a:lnTo>
                <a:lnTo>
                  <a:pt x="1244168" y="1225511"/>
                </a:lnTo>
                <a:lnTo>
                  <a:pt x="1237957" y="1217549"/>
                </a:lnTo>
                <a:lnTo>
                  <a:pt x="1234274" y="1214247"/>
                </a:lnTo>
                <a:lnTo>
                  <a:pt x="1224758" y="1205907"/>
                </a:lnTo>
                <a:lnTo>
                  <a:pt x="1214421" y="1197916"/>
                </a:lnTo>
                <a:lnTo>
                  <a:pt x="1210856" y="1195705"/>
                </a:lnTo>
                <a:lnTo>
                  <a:pt x="1205217" y="1192669"/>
                </a:lnTo>
                <a:lnTo>
                  <a:pt x="1202169" y="1192250"/>
                </a:lnTo>
                <a:lnTo>
                  <a:pt x="1199184" y="1191806"/>
                </a:lnTo>
                <a:lnTo>
                  <a:pt x="1193190" y="1193088"/>
                </a:lnTo>
                <a:lnTo>
                  <a:pt x="1190307" y="1193927"/>
                </a:lnTo>
                <a:lnTo>
                  <a:pt x="1184541" y="1195641"/>
                </a:lnTo>
                <a:lnTo>
                  <a:pt x="1174203" y="1202055"/>
                </a:lnTo>
                <a:lnTo>
                  <a:pt x="1168565" y="1204087"/>
                </a:lnTo>
                <a:lnTo>
                  <a:pt x="1164970" y="1205382"/>
                </a:lnTo>
                <a:lnTo>
                  <a:pt x="1157643" y="1207985"/>
                </a:lnTo>
                <a:lnTo>
                  <a:pt x="1153820" y="1207947"/>
                </a:lnTo>
                <a:lnTo>
                  <a:pt x="1150251" y="1207935"/>
                </a:lnTo>
                <a:lnTo>
                  <a:pt x="1142860" y="1206322"/>
                </a:lnTo>
                <a:lnTo>
                  <a:pt x="1140053" y="1204087"/>
                </a:lnTo>
                <a:lnTo>
                  <a:pt x="1136713" y="1201420"/>
                </a:lnTo>
                <a:lnTo>
                  <a:pt x="1134452" y="1192479"/>
                </a:lnTo>
                <a:lnTo>
                  <a:pt x="1131849" y="1189101"/>
                </a:lnTo>
                <a:lnTo>
                  <a:pt x="1129855" y="1186522"/>
                </a:lnTo>
                <a:lnTo>
                  <a:pt x="1125423" y="1181455"/>
                </a:lnTo>
                <a:lnTo>
                  <a:pt x="1122400" y="1180147"/>
                </a:lnTo>
                <a:lnTo>
                  <a:pt x="1119022" y="1178712"/>
                </a:lnTo>
                <a:lnTo>
                  <a:pt x="1111249" y="1178585"/>
                </a:lnTo>
                <a:lnTo>
                  <a:pt x="1107681" y="1179436"/>
                </a:lnTo>
                <a:lnTo>
                  <a:pt x="1105395" y="1179969"/>
                </a:lnTo>
                <a:lnTo>
                  <a:pt x="1101077" y="1182293"/>
                </a:lnTo>
                <a:lnTo>
                  <a:pt x="1099464" y="1184033"/>
                </a:lnTo>
                <a:lnTo>
                  <a:pt x="1096581" y="1187094"/>
                </a:lnTo>
                <a:lnTo>
                  <a:pt x="1094676" y="1195832"/>
                </a:lnTo>
                <a:lnTo>
                  <a:pt x="1092199" y="1199235"/>
                </a:lnTo>
                <a:lnTo>
                  <a:pt x="1090739" y="1201293"/>
                </a:lnTo>
                <a:lnTo>
                  <a:pt x="1087272" y="1205230"/>
                </a:lnTo>
                <a:lnTo>
                  <a:pt x="1084973" y="1206258"/>
                </a:lnTo>
                <a:lnTo>
                  <a:pt x="1081087" y="1207985"/>
                </a:lnTo>
                <a:lnTo>
                  <a:pt x="1072197" y="1206550"/>
                </a:lnTo>
                <a:lnTo>
                  <a:pt x="1068057" y="1207465"/>
                </a:lnTo>
                <a:lnTo>
                  <a:pt x="1065720" y="1207985"/>
                </a:lnTo>
                <a:lnTo>
                  <a:pt x="1061478" y="1210564"/>
                </a:lnTo>
                <a:lnTo>
                  <a:pt x="1059103" y="1210843"/>
                </a:lnTo>
                <a:lnTo>
                  <a:pt x="1055496" y="1211300"/>
                </a:lnTo>
                <a:lnTo>
                  <a:pt x="1047915" y="1210729"/>
                </a:lnTo>
                <a:lnTo>
                  <a:pt x="1044600" y="1209154"/>
                </a:lnTo>
                <a:lnTo>
                  <a:pt x="1040269" y="1207071"/>
                </a:lnTo>
                <a:lnTo>
                  <a:pt x="1034491" y="1198778"/>
                </a:lnTo>
                <a:lnTo>
                  <a:pt x="1030833" y="1195628"/>
                </a:lnTo>
                <a:lnTo>
                  <a:pt x="1027112" y="1192428"/>
                </a:lnTo>
                <a:lnTo>
                  <a:pt x="1019365" y="1186294"/>
                </a:lnTo>
                <a:lnTo>
                  <a:pt x="1015149" y="1183792"/>
                </a:lnTo>
                <a:lnTo>
                  <a:pt x="1012634" y="1182281"/>
                </a:lnTo>
                <a:lnTo>
                  <a:pt x="1007363" y="1179576"/>
                </a:lnTo>
                <a:lnTo>
                  <a:pt x="1004506" y="1178953"/>
                </a:lnTo>
                <a:lnTo>
                  <a:pt x="1000798" y="1178153"/>
                </a:lnTo>
                <a:lnTo>
                  <a:pt x="993051" y="1179588"/>
                </a:lnTo>
                <a:lnTo>
                  <a:pt x="989279" y="1178953"/>
                </a:lnTo>
                <a:lnTo>
                  <a:pt x="985621" y="1178344"/>
                </a:lnTo>
                <a:lnTo>
                  <a:pt x="978966" y="1174318"/>
                </a:lnTo>
                <a:lnTo>
                  <a:pt x="975271" y="1174127"/>
                </a:lnTo>
                <a:lnTo>
                  <a:pt x="972553" y="1173975"/>
                </a:lnTo>
                <a:lnTo>
                  <a:pt x="967320" y="1176083"/>
                </a:lnTo>
                <a:lnTo>
                  <a:pt x="964641" y="1176540"/>
                </a:lnTo>
                <a:lnTo>
                  <a:pt x="960094" y="1177315"/>
                </a:lnTo>
                <a:lnTo>
                  <a:pt x="950887" y="1178864"/>
                </a:lnTo>
                <a:lnTo>
                  <a:pt x="946289" y="1178712"/>
                </a:lnTo>
                <a:lnTo>
                  <a:pt x="939952" y="1178509"/>
                </a:lnTo>
                <a:lnTo>
                  <a:pt x="926541" y="1177785"/>
                </a:lnTo>
                <a:lnTo>
                  <a:pt x="921397" y="1174127"/>
                </a:lnTo>
                <a:lnTo>
                  <a:pt x="919022" y="1172438"/>
                </a:lnTo>
                <a:lnTo>
                  <a:pt x="916355" y="1166799"/>
                </a:lnTo>
                <a:lnTo>
                  <a:pt x="915593" y="1163993"/>
                </a:lnTo>
                <a:lnTo>
                  <a:pt x="914971" y="1161630"/>
                </a:lnTo>
                <a:lnTo>
                  <a:pt x="916927" y="1156335"/>
                </a:lnTo>
                <a:lnTo>
                  <a:pt x="915593" y="1154303"/>
                </a:lnTo>
                <a:lnTo>
                  <a:pt x="914260" y="1152283"/>
                </a:lnTo>
                <a:lnTo>
                  <a:pt x="909040" y="1150975"/>
                </a:lnTo>
                <a:lnTo>
                  <a:pt x="906665" y="1150442"/>
                </a:lnTo>
                <a:lnTo>
                  <a:pt x="904633" y="1149985"/>
                </a:lnTo>
                <a:lnTo>
                  <a:pt x="900214" y="1151255"/>
                </a:lnTo>
                <a:lnTo>
                  <a:pt x="898448" y="1150213"/>
                </a:lnTo>
                <a:lnTo>
                  <a:pt x="896277" y="1148918"/>
                </a:lnTo>
                <a:lnTo>
                  <a:pt x="895515" y="1142834"/>
                </a:lnTo>
                <a:lnTo>
                  <a:pt x="893368" y="1141501"/>
                </a:lnTo>
                <a:lnTo>
                  <a:pt x="890739" y="1139888"/>
                </a:lnTo>
                <a:lnTo>
                  <a:pt x="883996" y="1141628"/>
                </a:lnTo>
                <a:lnTo>
                  <a:pt x="881037" y="1140777"/>
                </a:lnTo>
                <a:lnTo>
                  <a:pt x="878865" y="1140167"/>
                </a:lnTo>
                <a:lnTo>
                  <a:pt x="875309" y="1136865"/>
                </a:lnTo>
                <a:lnTo>
                  <a:pt x="873074" y="1136446"/>
                </a:lnTo>
                <a:lnTo>
                  <a:pt x="869861" y="1135799"/>
                </a:lnTo>
                <a:lnTo>
                  <a:pt x="863257" y="1137285"/>
                </a:lnTo>
                <a:lnTo>
                  <a:pt x="860031" y="1137869"/>
                </a:lnTo>
                <a:lnTo>
                  <a:pt x="856043" y="1138631"/>
                </a:lnTo>
                <a:lnTo>
                  <a:pt x="848385" y="1142161"/>
                </a:lnTo>
                <a:lnTo>
                  <a:pt x="844308" y="1141984"/>
                </a:lnTo>
                <a:lnTo>
                  <a:pt x="841628" y="1141869"/>
                </a:lnTo>
                <a:lnTo>
                  <a:pt x="837641" y="1140421"/>
                </a:lnTo>
                <a:lnTo>
                  <a:pt x="833932" y="113887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5405021" y="3663102"/>
            <a:ext cx="1148749" cy="842114"/>
          </a:xfrm>
          <a:custGeom>
            <a:avLst/>
            <a:gdLst/>
            <a:ahLst/>
            <a:cxnLst/>
            <a:rect l="l" t="t" r="r" b="b"/>
            <a:pathLst>
              <a:path w="1684832" h="1235100">
                <a:moveTo>
                  <a:pt x="1189227" y="594487"/>
                </a:moveTo>
                <a:lnTo>
                  <a:pt x="1186078" y="592632"/>
                </a:lnTo>
                <a:lnTo>
                  <a:pt x="1181887" y="593001"/>
                </a:lnTo>
                <a:lnTo>
                  <a:pt x="1180083" y="593585"/>
                </a:lnTo>
                <a:lnTo>
                  <a:pt x="1176972" y="594652"/>
                </a:lnTo>
                <a:lnTo>
                  <a:pt x="1171600" y="598970"/>
                </a:lnTo>
                <a:lnTo>
                  <a:pt x="1169593" y="601573"/>
                </a:lnTo>
                <a:lnTo>
                  <a:pt x="1167650" y="604062"/>
                </a:lnTo>
                <a:lnTo>
                  <a:pt x="1166253" y="610438"/>
                </a:lnTo>
                <a:lnTo>
                  <a:pt x="1164704" y="613168"/>
                </a:lnTo>
                <a:lnTo>
                  <a:pt x="1163078" y="616013"/>
                </a:lnTo>
                <a:lnTo>
                  <a:pt x="1157592" y="620483"/>
                </a:lnTo>
                <a:lnTo>
                  <a:pt x="1156906" y="623697"/>
                </a:lnTo>
                <a:lnTo>
                  <a:pt x="1156296" y="626478"/>
                </a:lnTo>
                <a:lnTo>
                  <a:pt x="1158989" y="632053"/>
                </a:lnTo>
                <a:lnTo>
                  <a:pt x="1159281" y="634911"/>
                </a:lnTo>
                <a:lnTo>
                  <a:pt x="1159522" y="637578"/>
                </a:lnTo>
                <a:lnTo>
                  <a:pt x="1160068" y="643102"/>
                </a:lnTo>
                <a:lnTo>
                  <a:pt x="1159078" y="645604"/>
                </a:lnTo>
                <a:lnTo>
                  <a:pt x="1158011" y="648284"/>
                </a:lnTo>
                <a:lnTo>
                  <a:pt x="1153883" y="652894"/>
                </a:lnTo>
                <a:lnTo>
                  <a:pt x="1151293" y="654126"/>
                </a:lnTo>
                <a:lnTo>
                  <a:pt x="1148740" y="655320"/>
                </a:lnTo>
                <a:lnTo>
                  <a:pt x="1142441" y="653199"/>
                </a:lnTo>
                <a:lnTo>
                  <a:pt x="1138262" y="655751"/>
                </a:lnTo>
                <a:lnTo>
                  <a:pt x="1137259" y="660336"/>
                </a:lnTo>
                <a:lnTo>
                  <a:pt x="1134021" y="664032"/>
                </a:lnTo>
                <a:lnTo>
                  <a:pt x="1129487" y="667499"/>
                </a:lnTo>
                <a:lnTo>
                  <a:pt x="1127010" y="668794"/>
                </a:lnTo>
                <a:lnTo>
                  <a:pt x="1124470" y="670128"/>
                </a:lnTo>
                <a:lnTo>
                  <a:pt x="1117434" y="669721"/>
                </a:lnTo>
                <a:lnTo>
                  <a:pt x="1115072" y="674306"/>
                </a:lnTo>
                <a:lnTo>
                  <a:pt x="1119860" y="678942"/>
                </a:lnTo>
                <a:lnTo>
                  <a:pt x="1118082" y="683628"/>
                </a:lnTo>
                <a:lnTo>
                  <a:pt x="1112151" y="685266"/>
                </a:lnTo>
                <a:lnTo>
                  <a:pt x="1109789" y="686562"/>
                </a:lnTo>
                <a:lnTo>
                  <a:pt x="1107058" y="688035"/>
                </a:lnTo>
                <a:lnTo>
                  <a:pt x="1101839" y="692010"/>
                </a:lnTo>
                <a:lnTo>
                  <a:pt x="1098740" y="692175"/>
                </a:lnTo>
                <a:lnTo>
                  <a:pt x="1095590" y="692315"/>
                </a:lnTo>
                <a:lnTo>
                  <a:pt x="1090015" y="688403"/>
                </a:lnTo>
                <a:lnTo>
                  <a:pt x="1086967" y="687641"/>
                </a:lnTo>
                <a:lnTo>
                  <a:pt x="1083983" y="686917"/>
                </a:lnTo>
                <a:lnTo>
                  <a:pt x="1077734" y="687133"/>
                </a:lnTo>
                <a:lnTo>
                  <a:pt x="1074826" y="686193"/>
                </a:lnTo>
                <a:lnTo>
                  <a:pt x="1071232" y="685050"/>
                </a:lnTo>
                <a:lnTo>
                  <a:pt x="1064082" y="681786"/>
                </a:lnTo>
                <a:lnTo>
                  <a:pt x="1061592" y="678942"/>
                </a:lnTo>
                <a:lnTo>
                  <a:pt x="1059192" y="676211"/>
                </a:lnTo>
                <a:lnTo>
                  <a:pt x="1058290" y="668439"/>
                </a:lnTo>
                <a:lnTo>
                  <a:pt x="1056335" y="665353"/>
                </a:lnTo>
                <a:lnTo>
                  <a:pt x="1054963" y="663181"/>
                </a:lnTo>
                <a:lnTo>
                  <a:pt x="1051534" y="659130"/>
                </a:lnTo>
                <a:lnTo>
                  <a:pt x="1047610" y="657047"/>
                </a:lnTo>
                <a:lnTo>
                  <a:pt x="1043546" y="657440"/>
                </a:lnTo>
                <a:lnTo>
                  <a:pt x="1041844" y="656653"/>
                </a:lnTo>
                <a:lnTo>
                  <a:pt x="1038910" y="655320"/>
                </a:lnTo>
                <a:lnTo>
                  <a:pt x="1034097" y="650836"/>
                </a:lnTo>
                <a:lnTo>
                  <a:pt x="1029538" y="646061"/>
                </a:lnTo>
                <a:lnTo>
                  <a:pt x="1026553" y="639724"/>
                </a:lnTo>
                <a:lnTo>
                  <a:pt x="1023899" y="637628"/>
                </a:lnTo>
                <a:lnTo>
                  <a:pt x="1020800" y="635190"/>
                </a:lnTo>
                <a:lnTo>
                  <a:pt x="1012672" y="633666"/>
                </a:lnTo>
                <a:lnTo>
                  <a:pt x="1009395" y="631456"/>
                </a:lnTo>
                <a:lnTo>
                  <a:pt x="1004696" y="628294"/>
                </a:lnTo>
                <a:lnTo>
                  <a:pt x="997470" y="619328"/>
                </a:lnTo>
                <a:lnTo>
                  <a:pt x="993266" y="615518"/>
                </a:lnTo>
                <a:lnTo>
                  <a:pt x="988999" y="611657"/>
                </a:lnTo>
                <a:lnTo>
                  <a:pt x="978725" y="605612"/>
                </a:lnTo>
                <a:lnTo>
                  <a:pt x="975499" y="600849"/>
                </a:lnTo>
                <a:lnTo>
                  <a:pt x="973518" y="597890"/>
                </a:lnTo>
                <a:lnTo>
                  <a:pt x="971588" y="590816"/>
                </a:lnTo>
                <a:lnTo>
                  <a:pt x="971168" y="587260"/>
                </a:lnTo>
                <a:lnTo>
                  <a:pt x="970864" y="584733"/>
                </a:lnTo>
                <a:lnTo>
                  <a:pt x="972324" y="579602"/>
                </a:lnTo>
                <a:lnTo>
                  <a:pt x="971892" y="577126"/>
                </a:lnTo>
                <a:lnTo>
                  <a:pt x="971283" y="573697"/>
                </a:lnTo>
                <a:lnTo>
                  <a:pt x="967905" y="567499"/>
                </a:lnTo>
                <a:lnTo>
                  <a:pt x="966266" y="564426"/>
                </a:lnTo>
                <a:lnTo>
                  <a:pt x="964755" y="561543"/>
                </a:lnTo>
                <a:lnTo>
                  <a:pt x="960691" y="556361"/>
                </a:lnTo>
                <a:lnTo>
                  <a:pt x="959383" y="553351"/>
                </a:lnTo>
                <a:lnTo>
                  <a:pt x="958189" y="550659"/>
                </a:lnTo>
                <a:lnTo>
                  <a:pt x="957491" y="544588"/>
                </a:lnTo>
                <a:lnTo>
                  <a:pt x="956132" y="541959"/>
                </a:lnTo>
                <a:lnTo>
                  <a:pt x="954379" y="538607"/>
                </a:lnTo>
                <a:lnTo>
                  <a:pt x="949782" y="532358"/>
                </a:lnTo>
                <a:lnTo>
                  <a:pt x="946696" y="530174"/>
                </a:lnTo>
                <a:lnTo>
                  <a:pt x="944473" y="528599"/>
                </a:lnTo>
                <a:lnTo>
                  <a:pt x="938466" y="528307"/>
                </a:lnTo>
                <a:lnTo>
                  <a:pt x="933970" y="524535"/>
                </a:lnTo>
                <a:lnTo>
                  <a:pt x="932383" y="517906"/>
                </a:lnTo>
                <a:lnTo>
                  <a:pt x="928115" y="513524"/>
                </a:lnTo>
                <a:lnTo>
                  <a:pt x="921651" y="511962"/>
                </a:lnTo>
                <a:lnTo>
                  <a:pt x="918184" y="507149"/>
                </a:lnTo>
                <a:lnTo>
                  <a:pt x="919187" y="500380"/>
                </a:lnTo>
                <a:lnTo>
                  <a:pt x="915314" y="495617"/>
                </a:lnTo>
                <a:lnTo>
                  <a:pt x="907618" y="495338"/>
                </a:lnTo>
                <a:lnTo>
                  <a:pt x="905573" y="492861"/>
                </a:lnTo>
                <a:lnTo>
                  <a:pt x="902715" y="489356"/>
                </a:lnTo>
                <a:lnTo>
                  <a:pt x="901585" y="475272"/>
                </a:lnTo>
                <a:lnTo>
                  <a:pt x="901585" y="447840"/>
                </a:lnTo>
                <a:lnTo>
                  <a:pt x="895578" y="446011"/>
                </a:lnTo>
                <a:lnTo>
                  <a:pt x="887145" y="443649"/>
                </a:lnTo>
                <a:lnTo>
                  <a:pt x="883208" y="443496"/>
                </a:lnTo>
                <a:lnTo>
                  <a:pt x="879293" y="443577"/>
                </a:lnTo>
                <a:lnTo>
                  <a:pt x="866437" y="445361"/>
                </a:lnTo>
                <a:lnTo>
                  <a:pt x="852643" y="448360"/>
                </a:lnTo>
                <a:lnTo>
                  <a:pt x="841184" y="451231"/>
                </a:lnTo>
                <a:lnTo>
                  <a:pt x="834396" y="453396"/>
                </a:lnTo>
                <a:lnTo>
                  <a:pt x="821255" y="458217"/>
                </a:lnTo>
                <a:lnTo>
                  <a:pt x="809536" y="461606"/>
                </a:lnTo>
                <a:lnTo>
                  <a:pt x="804049" y="462495"/>
                </a:lnTo>
                <a:lnTo>
                  <a:pt x="792708" y="462864"/>
                </a:lnTo>
                <a:lnTo>
                  <a:pt x="787298" y="461606"/>
                </a:lnTo>
                <a:lnTo>
                  <a:pt x="782853" y="460616"/>
                </a:lnTo>
                <a:lnTo>
                  <a:pt x="774407" y="456514"/>
                </a:lnTo>
                <a:lnTo>
                  <a:pt x="770877" y="453631"/>
                </a:lnTo>
                <a:lnTo>
                  <a:pt x="767638" y="450989"/>
                </a:lnTo>
                <a:lnTo>
                  <a:pt x="763790" y="443204"/>
                </a:lnTo>
                <a:lnTo>
                  <a:pt x="760717" y="440359"/>
                </a:lnTo>
                <a:lnTo>
                  <a:pt x="758710" y="438492"/>
                </a:lnTo>
                <a:lnTo>
                  <a:pt x="754176" y="435089"/>
                </a:lnTo>
                <a:lnTo>
                  <a:pt x="751547" y="434314"/>
                </a:lnTo>
                <a:lnTo>
                  <a:pt x="747902" y="433222"/>
                </a:lnTo>
                <a:lnTo>
                  <a:pt x="739749" y="435927"/>
                </a:lnTo>
                <a:lnTo>
                  <a:pt x="736320" y="434314"/>
                </a:lnTo>
                <a:lnTo>
                  <a:pt x="731621" y="432117"/>
                </a:lnTo>
                <a:lnTo>
                  <a:pt x="726058" y="422592"/>
                </a:lnTo>
                <a:lnTo>
                  <a:pt x="723036" y="418376"/>
                </a:lnTo>
                <a:lnTo>
                  <a:pt x="720559" y="414909"/>
                </a:lnTo>
                <a:lnTo>
                  <a:pt x="716991" y="407009"/>
                </a:lnTo>
                <a:lnTo>
                  <a:pt x="714082" y="403860"/>
                </a:lnTo>
                <a:lnTo>
                  <a:pt x="711606" y="401180"/>
                </a:lnTo>
                <a:lnTo>
                  <a:pt x="705738" y="396328"/>
                </a:lnTo>
                <a:lnTo>
                  <a:pt x="702246" y="395173"/>
                </a:lnTo>
                <a:lnTo>
                  <a:pt x="697560" y="393636"/>
                </a:lnTo>
                <a:lnTo>
                  <a:pt x="687374" y="395554"/>
                </a:lnTo>
                <a:lnTo>
                  <a:pt x="682447" y="395173"/>
                </a:lnTo>
                <a:lnTo>
                  <a:pt x="676894" y="394635"/>
                </a:lnTo>
                <a:lnTo>
                  <a:pt x="663167" y="392746"/>
                </a:lnTo>
                <a:lnTo>
                  <a:pt x="651040" y="390588"/>
                </a:lnTo>
                <a:lnTo>
                  <a:pt x="638433" y="387530"/>
                </a:lnTo>
                <a:lnTo>
                  <a:pt x="626389" y="383578"/>
                </a:lnTo>
                <a:lnTo>
                  <a:pt x="614276" y="377141"/>
                </a:lnTo>
                <a:lnTo>
                  <a:pt x="604164" y="369582"/>
                </a:lnTo>
                <a:lnTo>
                  <a:pt x="598188" y="361330"/>
                </a:lnTo>
                <a:lnTo>
                  <a:pt x="591572" y="349169"/>
                </a:lnTo>
                <a:lnTo>
                  <a:pt x="585737" y="336384"/>
                </a:lnTo>
                <a:lnTo>
                  <a:pt x="581456" y="325577"/>
                </a:lnTo>
                <a:lnTo>
                  <a:pt x="580071" y="321254"/>
                </a:lnTo>
                <a:lnTo>
                  <a:pt x="576959" y="308485"/>
                </a:lnTo>
                <a:lnTo>
                  <a:pt x="574199" y="294650"/>
                </a:lnTo>
                <a:lnTo>
                  <a:pt x="572020" y="283070"/>
                </a:lnTo>
                <a:lnTo>
                  <a:pt x="570543" y="273592"/>
                </a:lnTo>
                <a:lnTo>
                  <a:pt x="568564" y="259651"/>
                </a:lnTo>
                <a:lnTo>
                  <a:pt x="566216" y="247789"/>
                </a:lnTo>
                <a:lnTo>
                  <a:pt x="565676" y="246077"/>
                </a:lnTo>
                <a:lnTo>
                  <a:pt x="560484" y="233854"/>
                </a:lnTo>
                <a:lnTo>
                  <a:pt x="555840" y="222186"/>
                </a:lnTo>
                <a:lnTo>
                  <a:pt x="554570" y="217474"/>
                </a:lnTo>
                <a:lnTo>
                  <a:pt x="553427" y="207733"/>
                </a:lnTo>
                <a:lnTo>
                  <a:pt x="553186" y="202844"/>
                </a:lnTo>
                <a:lnTo>
                  <a:pt x="553180" y="199268"/>
                </a:lnTo>
                <a:lnTo>
                  <a:pt x="554110" y="185736"/>
                </a:lnTo>
                <a:lnTo>
                  <a:pt x="554393" y="173380"/>
                </a:lnTo>
                <a:lnTo>
                  <a:pt x="553910" y="168567"/>
                </a:lnTo>
                <a:lnTo>
                  <a:pt x="550240" y="159359"/>
                </a:lnTo>
                <a:lnTo>
                  <a:pt x="549795" y="154533"/>
                </a:lnTo>
                <a:lnTo>
                  <a:pt x="549249" y="148399"/>
                </a:lnTo>
                <a:lnTo>
                  <a:pt x="548766" y="135547"/>
                </a:lnTo>
                <a:lnTo>
                  <a:pt x="551256" y="129895"/>
                </a:lnTo>
                <a:lnTo>
                  <a:pt x="553631" y="124447"/>
                </a:lnTo>
                <a:lnTo>
                  <a:pt x="564133" y="117513"/>
                </a:lnTo>
                <a:lnTo>
                  <a:pt x="567677" y="112725"/>
                </a:lnTo>
                <a:lnTo>
                  <a:pt x="571068" y="108191"/>
                </a:lnTo>
                <a:lnTo>
                  <a:pt x="577100" y="98348"/>
                </a:lnTo>
                <a:lnTo>
                  <a:pt x="578802" y="92938"/>
                </a:lnTo>
                <a:lnTo>
                  <a:pt x="580402" y="87693"/>
                </a:lnTo>
                <a:lnTo>
                  <a:pt x="581126" y="76606"/>
                </a:lnTo>
                <a:lnTo>
                  <a:pt x="580720" y="71183"/>
                </a:lnTo>
                <a:lnTo>
                  <a:pt x="580402" y="66776"/>
                </a:lnTo>
                <a:lnTo>
                  <a:pt x="578865" y="57810"/>
                </a:lnTo>
                <a:lnTo>
                  <a:pt x="576630" y="54025"/>
                </a:lnTo>
                <a:lnTo>
                  <a:pt x="573912" y="49479"/>
                </a:lnTo>
                <a:lnTo>
                  <a:pt x="565645" y="42164"/>
                </a:lnTo>
                <a:lnTo>
                  <a:pt x="560908" y="39776"/>
                </a:lnTo>
                <a:lnTo>
                  <a:pt x="556247" y="37414"/>
                </a:lnTo>
                <a:lnTo>
                  <a:pt x="545020" y="38087"/>
                </a:lnTo>
                <a:lnTo>
                  <a:pt x="540384" y="35661"/>
                </a:lnTo>
                <a:lnTo>
                  <a:pt x="536676" y="33718"/>
                </a:lnTo>
                <a:lnTo>
                  <a:pt x="531571" y="26657"/>
                </a:lnTo>
                <a:lnTo>
                  <a:pt x="528294" y="24079"/>
                </a:lnTo>
                <a:lnTo>
                  <a:pt x="524636" y="21170"/>
                </a:lnTo>
                <a:lnTo>
                  <a:pt x="516839" y="15875"/>
                </a:lnTo>
                <a:lnTo>
                  <a:pt x="512597" y="13906"/>
                </a:lnTo>
                <a:lnTo>
                  <a:pt x="507771" y="11709"/>
                </a:lnTo>
                <a:lnTo>
                  <a:pt x="497370" y="9385"/>
                </a:lnTo>
                <a:lnTo>
                  <a:pt x="492302" y="7874"/>
                </a:lnTo>
                <a:lnTo>
                  <a:pt x="488492" y="6731"/>
                </a:lnTo>
                <a:lnTo>
                  <a:pt x="480783" y="4686"/>
                </a:lnTo>
                <a:lnTo>
                  <a:pt x="477062" y="3289"/>
                </a:lnTo>
                <a:lnTo>
                  <a:pt x="475487" y="2692"/>
                </a:lnTo>
                <a:lnTo>
                  <a:pt x="472351" y="1219"/>
                </a:lnTo>
                <a:lnTo>
                  <a:pt x="469722" y="0"/>
                </a:lnTo>
                <a:lnTo>
                  <a:pt x="468900" y="1486"/>
                </a:lnTo>
                <a:lnTo>
                  <a:pt x="462920" y="12830"/>
                </a:lnTo>
                <a:lnTo>
                  <a:pt x="457085" y="24079"/>
                </a:lnTo>
                <a:lnTo>
                  <a:pt x="456078" y="25984"/>
                </a:lnTo>
                <a:lnTo>
                  <a:pt x="449936" y="37859"/>
                </a:lnTo>
                <a:lnTo>
                  <a:pt x="443674" y="48704"/>
                </a:lnTo>
                <a:lnTo>
                  <a:pt x="440512" y="53289"/>
                </a:lnTo>
                <a:lnTo>
                  <a:pt x="431507" y="60515"/>
                </a:lnTo>
                <a:lnTo>
                  <a:pt x="429171" y="65557"/>
                </a:lnTo>
                <a:lnTo>
                  <a:pt x="427189" y="69888"/>
                </a:lnTo>
                <a:lnTo>
                  <a:pt x="426211" y="79641"/>
                </a:lnTo>
                <a:lnTo>
                  <a:pt x="426338" y="88404"/>
                </a:lnTo>
                <a:lnTo>
                  <a:pt x="429234" y="96151"/>
                </a:lnTo>
                <a:lnTo>
                  <a:pt x="429107" y="105410"/>
                </a:lnTo>
                <a:lnTo>
                  <a:pt x="427062" y="115925"/>
                </a:lnTo>
                <a:lnTo>
                  <a:pt x="424827" y="120650"/>
                </a:lnTo>
                <a:lnTo>
                  <a:pt x="422414" y="125755"/>
                </a:lnTo>
                <a:lnTo>
                  <a:pt x="414997" y="134556"/>
                </a:lnTo>
                <a:lnTo>
                  <a:pt x="410692" y="138226"/>
                </a:lnTo>
                <a:lnTo>
                  <a:pt x="406612" y="141254"/>
                </a:lnTo>
                <a:lnTo>
                  <a:pt x="394684" y="148249"/>
                </a:lnTo>
                <a:lnTo>
                  <a:pt x="383514" y="153619"/>
                </a:lnTo>
                <a:lnTo>
                  <a:pt x="370953" y="156676"/>
                </a:lnTo>
                <a:lnTo>
                  <a:pt x="359041" y="160705"/>
                </a:lnTo>
                <a:lnTo>
                  <a:pt x="356107" y="162877"/>
                </a:lnTo>
                <a:lnTo>
                  <a:pt x="352678" y="169722"/>
                </a:lnTo>
                <a:lnTo>
                  <a:pt x="351078" y="173012"/>
                </a:lnTo>
                <a:lnTo>
                  <a:pt x="348405" y="180079"/>
                </a:lnTo>
                <a:lnTo>
                  <a:pt x="344405" y="193559"/>
                </a:lnTo>
                <a:lnTo>
                  <a:pt x="340017" y="204901"/>
                </a:lnTo>
                <a:lnTo>
                  <a:pt x="334681" y="212476"/>
                </a:lnTo>
                <a:lnTo>
                  <a:pt x="325429" y="223127"/>
                </a:lnTo>
                <a:lnTo>
                  <a:pt x="316826" y="231724"/>
                </a:lnTo>
                <a:lnTo>
                  <a:pt x="306176" y="239067"/>
                </a:lnTo>
                <a:lnTo>
                  <a:pt x="295998" y="246583"/>
                </a:lnTo>
                <a:lnTo>
                  <a:pt x="291858" y="251066"/>
                </a:lnTo>
                <a:lnTo>
                  <a:pt x="286778" y="262318"/>
                </a:lnTo>
                <a:lnTo>
                  <a:pt x="283489" y="267436"/>
                </a:lnTo>
                <a:lnTo>
                  <a:pt x="282870" y="268378"/>
                </a:lnTo>
                <a:lnTo>
                  <a:pt x="275284" y="279062"/>
                </a:lnTo>
                <a:lnTo>
                  <a:pt x="268274" y="289534"/>
                </a:lnTo>
                <a:lnTo>
                  <a:pt x="262948" y="301150"/>
                </a:lnTo>
                <a:lnTo>
                  <a:pt x="257746" y="312724"/>
                </a:lnTo>
                <a:lnTo>
                  <a:pt x="255422" y="317093"/>
                </a:lnTo>
                <a:lnTo>
                  <a:pt x="250761" y="326072"/>
                </a:lnTo>
                <a:lnTo>
                  <a:pt x="247243" y="329565"/>
                </a:lnTo>
                <a:lnTo>
                  <a:pt x="244043" y="332790"/>
                </a:lnTo>
                <a:lnTo>
                  <a:pt x="235813" y="336994"/>
                </a:lnTo>
                <a:lnTo>
                  <a:pt x="231851" y="339178"/>
                </a:lnTo>
                <a:lnTo>
                  <a:pt x="227749" y="341426"/>
                </a:lnTo>
                <a:lnTo>
                  <a:pt x="218744" y="344525"/>
                </a:lnTo>
                <a:lnTo>
                  <a:pt x="214998" y="347332"/>
                </a:lnTo>
                <a:lnTo>
                  <a:pt x="205609" y="356666"/>
                </a:lnTo>
                <a:lnTo>
                  <a:pt x="197599" y="366547"/>
                </a:lnTo>
                <a:lnTo>
                  <a:pt x="196834" y="367645"/>
                </a:lnTo>
                <a:lnTo>
                  <a:pt x="190468" y="379254"/>
                </a:lnTo>
                <a:lnTo>
                  <a:pt x="183629" y="389750"/>
                </a:lnTo>
                <a:lnTo>
                  <a:pt x="181076" y="392264"/>
                </a:lnTo>
                <a:lnTo>
                  <a:pt x="174066" y="394868"/>
                </a:lnTo>
                <a:lnTo>
                  <a:pt x="171145" y="396989"/>
                </a:lnTo>
                <a:lnTo>
                  <a:pt x="168541" y="398868"/>
                </a:lnTo>
                <a:lnTo>
                  <a:pt x="163487" y="402971"/>
                </a:lnTo>
                <a:lnTo>
                  <a:pt x="161543" y="405498"/>
                </a:lnTo>
                <a:lnTo>
                  <a:pt x="159181" y="408597"/>
                </a:lnTo>
                <a:lnTo>
                  <a:pt x="156438" y="416001"/>
                </a:lnTo>
                <a:lnTo>
                  <a:pt x="154647" y="419468"/>
                </a:lnTo>
                <a:lnTo>
                  <a:pt x="153022" y="422617"/>
                </a:lnTo>
                <a:lnTo>
                  <a:pt x="149948" y="429031"/>
                </a:lnTo>
                <a:lnTo>
                  <a:pt x="147929" y="431952"/>
                </a:lnTo>
                <a:lnTo>
                  <a:pt x="142836" y="438412"/>
                </a:lnTo>
                <a:lnTo>
                  <a:pt x="133486" y="448873"/>
                </a:lnTo>
                <a:lnTo>
                  <a:pt x="125475" y="458063"/>
                </a:lnTo>
                <a:lnTo>
                  <a:pt x="121729" y="462800"/>
                </a:lnTo>
                <a:lnTo>
                  <a:pt x="115963" y="473722"/>
                </a:lnTo>
                <a:lnTo>
                  <a:pt x="111340" y="477634"/>
                </a:lnTo>
                <a:lnTo>
                  <a:pt x="108419" y="480072"/>
                </a:lnTo>
                <a:lnTo>
                  <a:pt x="101193" y="483082"/>
                </a:lnTo>
                <a:lnTo>
                  <a:pt x="97574" y="484314"/>
                </a:lnTo>
                <a:lnTo>
                  <a:pt x="92875" y="485940"/>
                </a:lnTo>
                <a:lnTo>
                  <a:pt x="83096" y="487972"/>
                </a:lnTo>
                <a:lnTo>
                  <a:pt x="78181" y="488492"/>
                </a:lnTo>
                <a:lnTo>
                  <a:pt x="75031" y="488810"/>
                </a:lnTo>
                <a:lnTo>
                  <a:pt x="68554" y="489318"/>
                </a:lnTo>
                <a:lnTo>
                  <a:pt x="65493" y="488492"/>
                </a:lnTo>
                <a:lnTo>
                  <a:pt x="62280" y="487654"/>
                </a:lnTo>
                <a:lnTo>
                  <a:pt x="57111" y="482866"/>
                </a:lnTo>
                <a:lnTo>
                  <a:pt x="53898" y="481965"/>
                </a:lnTo>
                <a:lnTo>
                  <a:pt x="52400" y="481558"/>
                </a:lnTo>
                <a:lnTo>
                  <a:pt x="47739" y="481355"/>
                </a:lnTo>
                <a:lnTo>
                  <a:pt x="46100" y="484212"/>
                </a:lnTo>
                <a:lnTo>
                  <a:pt x="44335" y="487324"/>
                </a:lnTo>
                <a:lnTo>
                  <a:pt x="43395" y="488924"/>
                </a:lnTo>
                <a:lnTo>
                  <a:pt x="41211" y="492633"/>
                </a:lnTo>
                <a:lnTo>
                  <a:pt x="36410" y="499833"/>
                </a:lnTo>
                <a:lnTo>
                  <a:pt x="34455" y="503643"/>
                </a:lnTo>
                <a:lnTo>
                  <a:pt x="33045" y="506412"/>
                </a:lnTo>
                <a:lnTo>
                  <a:pt x="30949" y="512229"/>
                </a:lnTo>
                <a:lnTo>
                  <a:pt x="29616" y="514997"/>
                </a:lnTo>
                <a:lnTo>
                  <a:pt x="28295" y="517791"/>
                </a:lnTo>
                <a:lnTo>
                  <a:pt x="25653" y="523417"/>
                </a:lnTo>
                <a:lnTo>
                  <a:pt x="22085" y="528218"/>
                </a:lnTo>
                <a:lnTo>
                  <a:pt x="17106" y="531609"/>
                </a:lnTo>
                <a:lnTo>
                  <a:pt x="14325" y="536194"/>
                </a:lnTo>
                <a:lnTo>
                  <a:pt x="13995" y="541426"/>
                </a:lnTo>
                <a:lnTo>
                  <a:pt x="12699" y="543521"/>
                </a:lnTo>
                <a:lnTo>
                  <a:pt x="10769" y="546646"/>
                </a:lnTo>
                <a:lnTo>
                  <a:pt x="3721" y="550379"/>
                </a:lnTo>
                <a:lnTo>
                  <a:pt x="2070" y="553669"/>
                </a:lnTo>
                <a:lnTo>
                  <a:pt x="787" y="556221"/>
                </a:lnTo>
                <a:lnTo>
                  <a:pt x="0" y="562241"/>
                </a:lnTo>
                <a:lnTo>
                  <a:pt x="622" y="565010"/>
                </a:lnTo>
                <a:lnTo>
                  <a:pt x="1054" y="567055"/>
                </a:lnTo>
                <a:lnTo>
                  <a:pt x="3822" y="570318"/>
                </a:lnTo>
                <a:lnTo>
                  <a:pt x="4978" y="572033"/>
                </a:lnTo>
                <a:lnTo>
                  <a:pt x="7391" y="575627"/>
                </a:lnTo>
                <a:lnTo>
                  <a:pt x="13779" y="581926"/>
                </a:lnTo>
                <a:lnTo>
                  <a:pt x="15112" y="586054"/>
                </a:lnTo>
                <a:lnTo>
                  <a:pt x="16141" y="589203"/>
                </a:lnTo>
                <a:lnTo>
                  <a:pt x="13754" y="596303"/>
                </a:lnTo>
                <a:lnTo>
                  <a:pt x="15112" y="599351"/>
                </a:lnTo>
                <a:lnTo>
                  <a:pt x="15913" y="601091"/>
                </a:lnTo>
                <a:lnTo>
                  <a:pt x="19024" y="604037"/>
                </a:lnTo>
                <a:lnTo>
                  <a:pt x="22555" y="604735"/>
                </a:lnTo>
                <a:lnTo>
                  <a:pt x="25819" y="603148"/>
                </a:lnTo>
                <a:lnTo>
                  <a:pt x="28562" y="601332"/>
                </a:lnTo>
                <a:lnTo>
                  <a:pt x="30073" y="598068"/>
                </a:lnTo>
                <a:lnTo>
                  <a:pt x="33045" y="596734"/>
                </a:lnTo>
                <a:lnTo>
                  <a:pt x="36956" y="596214"/>
                </a:lnTo>
                <a:lnTo>
                  <a:pt x="39687" y="599109"/>
                </a:lnTo>
                <a:lnTo>
                  <a:pt x="38328" y="604583"/>
                </a:lnTo>
                <a:lnTo>
                  <a:pt x="37071" y="608406"/>
                </a:lnTo>
                <a:lnTo>
                  <a:pt x="34340" y="610768"/>
                </a:lnTo>
                <a:lnTo>
                  <a:pt x="33972" y="612368"/>
                </a:lnTo>
                <a:lnTo>
                  <a:pt x="33299" y="615289"/>
                </a:lnTo>
                <a:lnTo>
                  <a:pt x="33718" y="621779"/>
                </a:lnTo>
                <a:lnTo>
                  <a:pt x="36474" y="625729"/>
                </a:lnTo>
                <a:lnTo>
                  <a:pt x="40106" y="627532"/>
                </a:lnTo>
                <a:lnTo>
                  <a:pt x="43789" y="627672"/>
                </a:lnTo>
                <a:lnTo>
                  <a:pt x="47548" y="626135"/>
                </a:lnTo>
                <a:lnTo>
                  <a:pt x="49504" y="623709"/>
                </a:lnTo>
                <a:lnTo>
                  <a:pt x="48577" y="620306"/>
                </a:lnTo>
                <a:lnTo>
                  <a:pt x="51003" y="618807"/>
                </a:lnTo>
                <a:lnTo>
                  <a:pt x="54508" y="620293"/>
                </a:lnTo>
                <a:lnTo>
                  <a:pt x="57683" y="623011"/>
                </a:lnTo>
                <a:lnTo>
                  <a:pt x="58432" y="628726"/>
                </a:lnTo>
                <a:lnTo>
                  <a:pt x="60058" y="630745"/>
                </a:lnTo>
                <a:lnTo>
                  <a:pt x="62623" y="633933"/>
                </a:lnTo>
                <a:lnTo>
                  <a:pt x="70408" y="637552"/>
                </a:lnTo>
                <a:lnTo>
                  <a:pt x="73113" y="640664"/>
                </a:lnTo>
                <a:lnTo>
                  <a:pt x="74231" y="641934"/>
                </a:lnTo>
                <a:lnTo>
                  <a:pt x="75780" y="644601"/>
                </a:lnTo>
                <a:lnTo>
                  <a:pt x="77241" y="647293"/>
                </a:lnTo>
                <a:lnTo>
                  <a:pt x="77457" y="647179"/>
                </a:lnTo>
                <a:lnTo>
                  <a:pt x="81991" y="644575"/>
                </a:lnTo>
                <a:lnTo>
                  <a:pt x="93014" y="644956"/>
                </a:lnTo>
                <a:lnTo>
                  <a:pt x="102171" y="645033"/>
                </a:lnTo>
                <a:lnTo>
                  <a:pt x="110274" y="645464"/>
                </a:lnTo>
                <a:lnTo>
                  <a:pt x="113944" y="646925"/>
                </a:lnTo>
                <a:lnTo>
                  <a:pt x="116382" y="647903"/>
                </a:lnTo>
                <a:lnTo>
                  <a:pt x="121107" y="650925"/>
                </a:lnTo>
                <a:lnTo>
                  <a:pt x="123583" y="655320"/>
                </a:lnTo>
                <a:lnTo>
                  <a:pt x="122796" y="660514"/>
                </a:lnTo>
                <a:lnTo>
                  <a:pt x="123355" y="662889"/>
                </a:lnTo>
                <a:lnTo>
                  <a:pt x="124129" y="666153"/>
                </a:lnTo>
                <a:lnTo>
                  <a:pt x="126250" y="672680"/>
                </a:lnTo>
                <a:lnTo>
                  <a:pt x="128193" y="675449"/>
                </a:lnTo>
                <a:lnTo>
                  <a:pt x="130911" y="679297"/>
                </a:lnTo>
                <a:lnTo>
                  <a:pt x="139268" y="684288"/>
                </a:lnTo>
                <a:lnTo>
                  <a:pt x="142455" y="687768"/>
                </a:lnTo>
                <a:lnTo>
                  <a:pt x="144741" y="690295"/>
                </a:lnTo>
                <a:lnTo>
                  <a:pt x="147548" y="697026"/>
                </a:lnTo>
                <a:lnTo>
                  <a:pt x="150431" y="698881"/>
                </a:lnTo>
                <a:lnTo>
                  <a:pt x="151980" y="699884"/>
                </a:lnTo>
                <a:lnTo>
                  <a:pt x="155854" y="699935"/>
                </a:lnTo>
                <a:lnTo>
                  <a:pt x="160032" y="700836"/>
                </a:lnTo>
                <a:lnTo>
                  <a:pt x="164871" y="701522"/>
                </a:lnTo>
                <a:lnTo>
                  <a:pt x="167093" y="702500"/>
                </a:lnTo>
                <a:lnTo>
                  <a:pt x="170065" y="703834"/>
                </a:lnTo>
                <a:lnTo>
                  <a:pt x="174891" y="708393"/>
                </a:lnTo>
                <a:lnTo>
                  <a:pt x="177723" y="709993"/>
                </a:lnTo>
                <a:lnTo>
                  <a:pt x="180149" y="711365"/>
                </a:lnTo>
                <a:lnTo>
                  <a:pt x="185115" y="714209"/>
                </a:lnTo>
                <a:lnTo>
                  <a:pt x="187858" y="714590"/>
                </a:lnTo>
                <a:lnTo>
                  <a:pt x="191744" y="715111"/>
                </a:lnTo>
                <a:lnTo>
                  <a:pt x="199593" y="713308"/>
                </a:lnTo>
                <a:lnTo>
                  <a:pt x="203339" y="712165"/>
                </a:lnTo>
                <a:lnTo>
                  <a:pt x="206209" y="711301"/>
                </a:lnTo>
                <a:lnTo>
                  <a:pt x="211264" y="707618"/>
                </a:lnTo>
                <a:lnTo>
                  <a:pt x="214210" y="707085"/>
                </a:lnTo>
                <a:lnTo>
                  <a:pt x="217233" y="706539"/>
                </a:lnTo>
                <a:lnTo>
                  <a:pt x="223837" y="706513"/>
                </a:lnTo>
                <a:lnTo>
                  <a:pt x="226517" y="708063"/>
                </a:lnTo>
                <a:lnTo>
                  <a:pt x="228828" y="709383"/>
                </a:lnTo>
                <a:lnTo>
                  <a:pt x="230441" y="715187"/>
                </a:lnTo>
                <a:lnTo>
                  <a:pt x="235076" y="718616"/>
                </a:lnTo>
                <a:lnTo>
                  <a:pt x="241325" y="720140"/>
                </a:lnTo>
                <a:lnTo>
                  <a:pt x="244411" y="720623"/>
                </a:lnTo>
                <a:lnTo>
                  <a:pt x="246075" y="720877"/>
                </a:lnTo>
                <a:lnTo>
                  <a:pt x="249593" y="720039"/>
                </a:lnTo>
                <a:lnTo>
                  <a:pt x="252818" y="721233"/>
                </a:lnTo>
                <a:lnTo>
                  <a:pt x="255574" y="723734"/>
                </a:lnTo>
                <a:lnTo>
                  <a:pt x="257555" y="726960"/>
                </a:lnTo>
                <a:lnTo>
                  <a:pt x="257416" y="731405"/>
                </a:lnTo>
                <a:lnTo>
                  <a:pt x="259727" y="735495"/>
                </a:lnTo>
                <a:lnTo>
                  <a:pt x="263461" y="739660"/>
                </a:lnTo>
                <a:lnTo>
                  <a:pt x="265912" y="740676"/>
                </a:lnTo>
                <a:lnTo>
                  <a:pt x="268706" y="741832"/>
                </a:lnTo>
                <a:lnTo>
                  <a:pt x="275043" y="740003"/>
                </a:lnTo>
                <a:lnTo>
                  <a:pt x="278002" y="740676"/>
                </a:lnTo>
                <a:lnTo>
                  <a:pt x="281787" y="741527"/>
                </a:lnTo>
                <a:lnTo>
                  <a:pt x="288213" y="746569"/>
                </a:lnTo>
                <a:lnTo>
                  <a:pt x="292011" y="747445"/>
                </a:lnTo>
                <a:lnTo>
                  <a:pt x="294766" y="748080"/>
                </a:lnTo>
                <a:lnTo>
                  <a:pt x="300532" y="747674"/>
                </a:lnTo>
                <a:lnTo>
                  <a:pt x="303364" y="747445"/>
                </a:lnTo>
                <a:lnTo>
                  <a:pt x="305917" y="747229"/>
                </a:lnTo>
                <a:lnTo>
                  <a:pt x="310946" y="745959"/>
                </a:lnTo>
                <a:lnTo>
                  <a:pt x="313512" y="745731"/>
                </a:lnTo>
                <a:lnTo>
                  <a:pt x="317182" y="745451"/>
                </a:lnTo>
                <a:lnTo>
                  <a:pt x="324624" y="745045"/>
                </a:lnTo>
                <a:lnTo>
                  <a:pt x="328244" y="745731"/>
                </a:lnTo>
                <a:lnTo>
                  <a:pt x="333413" y="746760"/>
                </a:lnTo>
                <a:lnTo>
                  <a:pt x="344423" y="749681"/>
                </a:lnTo>
                <a:lnTo>
                  <a:pt x="347814" y="753706"/>
                </a:lnTo>
                <a:lnTo>
                  <a:pt x="349846" y="756132"/>
                </a:lnTo>
                <a:lnTo>
                  <a:pt x="349884" y="762952"/>
                </a:lnTo>
                <a:lnTo>
                  <a:pt x="350481" y="766064"/>
                </a:lnTo>
                <a:lnTo>
                  <a:pt x="351078" y="769289"/>
                </a:lnTo>
                <a:lnTo>
                  <a:pt x="350875" y="776300"/>
                </a:lnTo>
                <a:lnTo>
                  <a:pt x="352653" y="779081"/>
                </a:lnTo>
                <a:lnTo>
                  <a:pt x="354342" y="781773"/>
                </a:lnTo>
                <a:lnTo>
                  <a:pt x="361238" y="783729"/>
                </a:lnTo>
                <a:lnTo>
                  <a:pt x="363029" y="786345"/>
                </a:lnTo>
                <a:lnTo>
                  <a:pt x="364578" y="788581"/>
                </a:lnTo>
                <a:lnTo>
                  <a:pt x="366026" y="794258"/>
                </a:lnTo>
                <a:lnTo>
                  <a:pt x="365683" y="796963"/>
                </a:lnTo>
                <a:lnTo>
                  <a:pt x="365455" y="798880"/>
                </a:lnTo>
                <a:lnTo>
                  <a:pt x="362788" y="801966"/>
                </a:lnTo>
                <a:lnTo>
                  <a:pt x="361264" y="805738"/>
                </a:lnTo>
                <a:lnTo>
                  <a:pt x="359498" y="809815"/>
                </a:lnTo>
                <a:lnTo>
                  <a:pt x="359829" y="814349"/>
                </a:lnTo>
                <a:lnTo>
                  <a:pt x="362711" y="818489"/>
                </a:lnTo>
                <a:lnTo>
                  <a:pt x="363766" y="820648"/>
                </a:lnTo>
                <a:lnTo>
                  <a:pt x="365366" y="823937"/>
                </a:lnTo>
                <a:lnTo>
                  <a:pt x="367576" y="831265"/>
                </a:lnTo>
                <a:lnTo>
                  <a:pt x="370281" y="833691"/>
                </a:lnTo>
                <a:lnTo>
                  <a:pt x="371881" y="835113"/>
                </a:lnTo>
                <a:lnTo>
                  <a:pt x="376173" y="836218"/>
                </a:lnTo>
                <a:lnTo>
                  <a:pt x="380288" y="836968"/>
                </a:lnTo>
                <a:lnTo>
                  <a:pt x="384441" y="836930"/>
                </a:lnTo>
                <a:lnTo>
                  <a:pt x="386473" y="836587"/>
                </a:lnTo>
                <a:lnTo>
                  <a:pt x="389610" y="836104"/>
                </a:lnTo>
                <a:lnTo>
                  <a:pt x="395427" y="833208"/>
                </a:lnTo>
                <a:lnTo>
                  <a:pt x="398551" y="832739"/>
                </a:lnTo>
                <a:lnTo>
                  <a:pt x="400329" y="832446"/>
                </a:lnTo>
                <a:lnTo>
                  <a:pt x="404190" y="831913"/>
                </a:lnTo>
                <a:lnTo>
                  <a:pt x="407809" y="833755"/>
                </a:lnTo>
                <a:lnTo>
                  <a:pt x="409117" y="838962"/>
                </a:lnTo>
                <a:lnTo>
                  <a:pt x="411111" y="839978"/>
                </a:lnTo>
                <a:lnTo>
                  <a:pt x="414337" y="841616"/>
                </a:lnTo>
                <a:lnTo>
                  <a:pt x="422135" y="838987"/>
                </a:lnTo>
                <a:lnTo>
                  <a:pt x="425615" y="839978"/>
                </a:lnTo>
                <a:lnTo>
                  <a:pt x="428485" y="840790"/>
                </a:lnTo>
                <a:lnTo>
                  <a:pt x="433743" y="844067"/>
                </a:lnTo>
                <a:lnTo>
                  <a:pt x="437641" y="848309"/>
                </a:lnTo>
                <a:lnTo>
                  <a:pt x="440283" y="853427"/>
                </a:lnTo>
                <a:lnTo>
                  <a:pt x="440829" y="856170"/>
                </a:lnTo>
                <a:lnTo>
                  <a:pt x="441401" y="859028"/>
                </a:lnTo>
                <a:lnTo>
                  <a:pt x="440728" y="864997"/>
                </a:lnTo>
                <a:lnTo>
                  <a:pt x="439864" y="867765"/>
                </a:lnTo>
                <a:lnTo>
                  <a:pt x="439242" y="869772"/>
                </a:lnTo>
                <a:lnTo>
                  <a:pt x="435952" y="872947"/>
                </a:lnTo>
                <a:lnTo>
                  <a:pt x="435749" y="875030"/>
                </a:lnTo>
                <a:lnTo>
                  <a:pt x="435508" y="877747"/>
                </a:lnTo>
                <a:lnTo>
                  <a:pt x="438924" y="882688"/>
                </a:lnTo>
                <a:lnTo>
                  <a:pt x="439381" y="885405"/>
                </a:lnTo>
                <a:lnTo>
                  <a:pt x="439889" y="888314"/>
                </a:lnTo>
                <a:lnTo>
                  <a:pt x="438975" y="894308"/>
                </a:lnTo>
                <a:lnTo>
                  <a:pt x="439381" y="897255"/>
                </a:lnTo>
                <a:lnTo>
                  <a:pt x="439940" y="901217"/>
                </a:lnTo>
                <a:lnTo>
                  <a:pt x="440867" y="909891"/>
                </a:lnTo>
                <a:lnTo>
                  <a:pt x="443725" y="912698"/>
                </a:lnTo>
                <a:lnTo>
                  <a:pt x="446011" y="914920"/>
                </a:lnTo>
                <a:lnTo>
                  <a:pt x="452894" y="915657"/>
                </a:lnTo>
                <a:lnTo>
                  <a:pt x="456056" y="915835"/>
                </a:lnTo>
                <a:lnTo>
                  <a:pt x="458850" y="916000"/>
                </a:lnTo>
                <a:lnTo>
                  <a:pt x="464375" y="914107"/>
                </a:lnTo>
                <a:lnTo>
                  <a:pt x="467169" y="914387"/>
                </a:lnTo>
                <a:lnTo>
                  <a:pt x="470852" y="914768"/>
                </a:lnTo>
                <a:lnTo>
                  <a:pt x="477900" y="917511"/>
                </a:lnTo>
                <a:lnTo>
                  <a:pt x="481190" y="919226"/>
                </a:lnTo>
                <a:lnTo>
                  <a:pt x="483628" y="920508"/>
                </a:lnTo>
                <a:lnTo>
                  <a:pt x="487540" y="924788"/>
                </a:lnTo>
                <a:lnTo>
                  <a:pt x="490118" y="925753"/>
                </a:lnTo>
                <a:lnTo>
                  <a:pt x="493369" y="926960"/>
                </a:lnTo>
                <a:lnTo>
                  <a:pt x="500456" y="926668"/>
                </a:lnTo>
                <a:lnTo>
                  <a:pt x="503897" y="926960"/>
                </a:lnTo>
                <a:lnTo>
                  <a:pt x="507504" y="927252"/>
                </a:lnTo>
                <a:lnTo>
                  <a:pt x="514883" y="927201"/>
                </a:lnTo>
                <a:lnTo>
                  <a:pt x="518388" y="928166"/>
                </a:lnTo>
                <a:lnTo>
                  <a:pt x="523316" y="929525"/>
                </a:lnTo>
                <a:lnTo>
                  <a:pt x="532828" y="933843"/>
                </a:lnTo>
                <a:lnTo>
                  <a:pt x="536752" y="937107"/>
                </a:lnTo>
                <a:lnTo>
                  <a:pt x="540029" y="939838"/>
                </a:lnTo>
                <a:lnTo>
                  <a:pt x="545083" y="947013"/>
                </a:lnTo>
                <a:lnTo>
                  <a:pt x="546900" y="950874"/>
                </a:lnTo>
                <a:lnTo>
                  <a:pt x="548106" y="953465"/>
                </a:lnTo>
                <a:lnTo>
                  <a:pt x="549478" y="959129"/>
                </a:lnTo>
                <a:lnTo>
                  <a:pt x="549643" y="964438"/>
                </a:lnTo>
                <a:lnTo>
                  <a:pt x="547446" y="969251"/>
                </a:lnTo>
                <a:lnTo>
                  <a:pt x="548246" y="973975"/>
                </a:lnTo>
                <a:lnTo>
                  <a:pt x="552068" y="977544"/>
                </a:lnTo>
                <a:lnTo>
                  <a:pt x="552754" y="981621"/>
                </a:lnTo>
                <a:lnTo>
                  <a:pt x="552411" y="985532"/>
                </a:lnTo>
                <a:lnTo>
                  <a:pt x="550138" y="988174"/>
                </a:lnTo>
                <a:lnTo>
                  <a:pt x="545731" y="987653"/>
                </a:lnTo>
                <a:lnTo>
                  <a:pt x="543598" y="990625"/>
                </a:lnTo>
                <a:lnTo>
                  <a:pt x="544220" y="994918"/>
                </a:lnTo>
                <a:lnTo>
                  <a:pt x="544728" y="996784"/>
                </a:lnTo>
                <a:lnTo>
                  <a:pt x="545452" y="999439"/>
                </a:lnTo>
                <a:lnTo>
                  <a:pt x="549389" y="1003642"/>
                </a:lnTo>
                <a:lnTo>
                  <a:pt x="550278" y="1006208"/>
                </a:lnTo>
                <a:lnTo>
                  <a:pt x="551281" y="1009027"/>
                </a:lnTo>
                <a:lnTo>
                  <a:pt x="549960" y="1015834"/>
                </a:lnTo>
                <a:lnTo>
                  <a:pt x="554278" y="1020572"/>
                </a:lnTo>
                <a:lnTo>
                  <a:pt x="562863" y="1018755"/>
                </a:lnTo>
                <a:lnTo>
                  <a:pt x="565264" y="1021194"/>
                </a:lnTo>
                <a:lnTo>
                  <a:pt x="568286" y="1024216"/>
                </a:lnTo>
                <a:lnTo>
                  <a:pt x="566813" y="1034262"/>
                </a:lnTo>
                <a:lnTo>
                  <a:pt x="569112" y="1037844"/>
                </a:lnTo>
                <a:lnTo>
                  <a:pt x="570153" y="1039431"/>
                </a:lnTo>
                <a:lnTo>
                  <a:pt x="573366" y="1041831"/>
                </a:lnTo>
                <a:lnTo>
                  <a:pt x="577621" y="1043266"/>
                </a:lnTo>
                <a:lnTo>
                  <a:pt x="582980" y="1042060"/>
                </a:lnTo>
                <a:lnTo>
                  <a:pt x="585546" y="1042441"/>
                </a:lnTo>
                <a:lnTo>
                  <a:pt x="587870" y="1042797"/>
                </a:lnTo>
                <a:lnTo>
                  <a:pt x="592175" y="1045400"/>
                </a:lnTo>
                <a:lnTo>
                  <a:pt x="596252" y="1044892"/>
                </a:lnTo>
                <a:lnTo>
                  <a:pt x="598944" y="1042225"/>
                </a:lnTo>
                <a:lnTo>
                  <a:pt x="602208" y="1040714"/>
                </a:lnTo>
                <a:lnTo>
                  <a:pt x="605726" y="1039355"/>
                </a:lnTo>
                <a:lnTo>
                  <a:pt x="607542" y="1039063"/>
                </a:lnTo>
                <a:lnTo>
                  <a:pt x="610641" y="1038593"/>
                </a:lnTo>
                <a:lnTo>
                  <a:pt x="617258" y="1040638"/>
                </a:lnTo>
                <a:lnTo>
                  <a:pt x="620115" y="1039304"/>
                </a:lnTo>
                <a:lnTo>
                  <a:pt x="621868" y="1038479"/>
                </a:lnTo>
                <a:lnTo>
                  <a:pt x="623074" y="1033780"/>
                </a:lnTo>
                <a:lnTo>
                  <a:pt x="626287" y="1032891"/>
                </a:lnTo>
                <a:lnTo>
                  <a:pt x="629196" y="1034249"/>
                </a:lnTo>
                <a:lnTo>
                  <a:pt x="631367" y="1036180"/>
                </a:lnTo>
                <a:lnTo>
                  <a:pt x="631951" y="1039393"/>
                </a:lnTo>
                <a:lnTo>
                  <a:pt x="634212" y="1042022"/>
                </a:lnTo>
                <a:lnTo>
                  <a:pt x="637463" y="1044892"/>
                </a:lnTo>
                <a:lnTo>
                  <a:pt x="641515" y="1045337"/>
                </a:lnTo>
                <a:lnTo>
                  <a:pt x="645248" y="1042784"/>
                </a:lnTo>
                <a:lnTo>
                  <a:pt x="649109" y="1041146"/>
                </a:lnTo>
                <a:lnTo>
                  <a:pt x="652843" y="1039012"/>
                </a:lnTo>
                <a:lnTo>
                  <a:pt x="656323" y="1038288"/>
                </a:lnTo>
                <a:lnTo>
                  <a:pt x="659320" y="1038098"/>
                </a:lnTo>
                <a:lnTo>
                  <a:pt x="662609" y="1039253"/>
                </a:lnTo>
                <a:lnTo>
                  <a:pt x="665251" y="1042606"/>
                </a:lnTo>
                <a:lnTo>
                  <a:pt x="669112" y="1044943"/>
                </a:lnTo>
                <a:lnTo>
                  <a:pt x="674014" y="1046276"/>
                </a:lnTo>
                <a:lnTo>
                  <a:pt x="678332" y="1048766"/>
                </a:lnTo>
                <a:lnTo>
                  <a:pt x="683158" y="1051267"/>
                </a:lnTo>
                <a:lnTo>
                  <a:pt x="684898" y="1055357"/>
                </a:lnTo>
                <a:lnTo>
                  <a:pt x="683247" y="1059345"/>
                </a:lnTo>
                <a:lnTo>
                  <a:pt x="683056" y="1064133"/>
                </a:lnTo>
                <a:lnTo>
                  <a:pt x="682193" y="1070203"/>
                </a:lnTo>
                <a:lnTo>
                  <a:pt x="684885" y="1074686"/>
                </a:lnTo>
                <a:lnTo>
                  <a:pt x="689609" y="1076731"/>
                </a:lnTo>
                <a:lnTo>
                  <a:pt x="693991" y="1078191"/>
                </a:lnTo>
                <a:lnTo>
                  <a:pt x="698576" y="1078699"/>
                </a:lnTo>
                <a:lnTo>
                  <a:pt x="700811" y="1078445"/>
                </a:lnTo>
                <a:lnTo>
                  <a:pt x="704354" y="1076909"/>
                </a:lnTo>
                <a:lnTo>
                  <a:pt x="706907" y="1076604"/>
                </a:lnTo>
                <a:lnTo>
                  <a:pt x="709726" y="1076439"/>
                </a:lnTo>
                <a:lnTo>
                  <a:pt x="712736" y="1078865"/>
                </a:lnTo>
                <a:lnTo>
                  <a:pt x="712241" y="1085088"/>
                </a:lnTo>
                <a:lnTo>
                  <a:pt x="714895" y="1088491"/>
                </a:lnTo>
                <a:lnTo>
                  <a:pt x="717956" y="1090663"/>
                </a:lnTo>
                <a:lnTo>
                  <a:pt x="721499" y="1090891"/>
                </a:lnTo>
                <a:lnTo>
                  <a:pt x="724649" y="1088237"/>
                </a:lnTo>
                <a:lnTo>
                  <a:pt x="728167" y="1087018"/>
                </a:lnTo>
                <a:lnTo>
                  <a:pt x="731837" y="1085545"/>
                </a:lnTo>
                <a:lnTo>
                  <a:pt x="735736" y="1086370"/>
                </a:lnTo>
                <a:lnTo>
                  <a:pt x="738695" y="1089799"/>
                </a:lnTo>
                <a:lnTo>
                  <a:pt x="742264" y="1092288"/>
                </a:lnTo>
                <a:lnTo>
                  <a:pt x="745845" y="1094994"/>
                </a:lnTo>
                <a:lnTo>
                  <a:pt x="747928" y="1095844"/>
                </a:lnTo>
                <a:lnTo>
                  <a:pt x="750887" y="1097038"/>
                </a:lnTo>
                <a:lnTo>
                  <a:pt x="757872" y="1096429"/>
                </a:lnTo>
                <a:lnTo>
                  <a:pt x="760488" y="1098257"/>
                </a:lnTo>
                <a:lnTo>
                  <a:pt x="762507" y="1099667"/>
                </a:lnTo>
                <a:lnTo>
                  <a:pt x="764108" y="1104734"/>
                </a:lnTo>
                <a:lnTo>
                  <a:pt x="765555" y="1106716"/>
                </a:lnTo>
                <a:lnTo>
                  <a:pt x="767511" y="1109433"/>
                </a:lnTo>
                <a:lnTo>
                  <a:pt x="771499" y="1114983"/>
                </a:lnTo>
                <a:lnTo>
                  <a:pt x="774255" y="1116876"/>
                </a:lnTo>
                <a:lnTo>
                  <a:pt x="777887" y="1119339"/>
                </a:lnTo>
                <a:lnTo>
                  <a:pt x="786612" y="1121676"/>
                </a:lnTo>
                <a:lnTo>
                  <a:pt x="790930" y="1122680"/>
                </a:lnTo>
                <a:lnTo>
                  <a:pt x="794003" y="1123365"/>
                </a:lnTo>
                <a:lnTo>
                  <a:pt x="800468" y="1123200"/>
                </a:lnTo>
                <a:lnTo>
                  <a:pt x="803490" y="1124102"/>
                </a:lnTo>
                <a:lnTo>
                  <a:pt x="803884" y="1124224"/>
                </a:lnTo>
                <a:lnTo>
                  <a:pt x="815444" y="1129789"/>
                </a:lnTo>
                <a:lnTo>
                  <a:pt x="826693" y="1135697"/>
                </a:lnTo>
                <a:lnTo>
                  <a:pt x="828522" y="1136484"/>
                </a:lnTo>
                <a:lnTo>
                  <a:pt x="831151" y="1137704"/>
                </a:lnTo>
                <a:lnTo>
                  <a:pt x="833932" y="1138872"/>
                </a:lnTo>
                <a:lnTo>
                  <a:pt x="837641" y="1140421"/>
                </a:lnTo>
                <a:lnTo>
                  <a:pt x="841628" y="1141869"/>
                </a:lnTo>
                <a:lnTo>
                  <a:pt x="844308" y="1141984"/>
                </a:lnTo>
                <a:lnTo>
                  <a:pt x="848385" y="1142161"/>
                </a:lnTo>
                <a:lnTo>
                  <a:pt x="856043" y="1138631"/>
                </a:lnTo>
                <a:lnTo>
                  <a:pt x="860031" y="1137869"/>
                </a:lnTo>
                <a:lnTo>
                  <a:pt x="863257" y="1137285"/>
                </a:lnTo>
                <a:lnTo>
                  <a:pt x="869861" y="1135799"/>
                </a:lnTo>
                <a:lnTo>
                  <a:pt x="873074" y="1136446"/>
                </a:lnTo>
                <a:lnTo>
                  <a:pt x="875309" y="1136865"/>
                </a:lnTo>
                <a:lnTo>
                  <a:pt x="878865" y="1140167"/>
                </a:lnTo>
                <a:lnTo>
                  <a:pt x="881037" y="1140777"/>
                </a:lnTo>
                <a:lnTo>
                  <a:pt x="883996" y="1141628"/>
                </a:lnTo>
                <a:lnTo>
                  <a:pt x="890739" y="1139888"/>
                </a:lnTo>
                <a:lnTo>
                  <a:pt x="893368" y="1141501"/>
                </a:lnTo>
                <a:lnTo>
                  <a:pt x="895515" y="1142834"/>
                </a:lnTo>
                <a:lnTo>
                  <a:pt x="896277" y="1148918"/>
                </a:lnTo>
                <a:lnTo>
                  <a:pt x="900214" y="1151255"/>
                </a:lnTo>
                <a:lnTo>
                  <a:pt x="904633" y="1149985"/>
                </a:lnTo>
                <a:lnTo>
                  <a:pt x="909040" y="1150975"/>
                </a:lnTo>
                <a:lnTo>
                  <a:pt x="914260" y="1152283"/>
                </a:lnTo>
                <a:lnTo>
                  <a:pt x="916927" y="1156335"/>
                </a:lnTo>
                <a:lnTo>
                  <a:pt x="914971" y="1161630"/>
                </a:lnTo>
                <a:lnTo>
                  <a:pt x="915593" y="1163993"/>
                </a:lnTo>
                <a:lnTo>
                  <a:pt x="916355" y="1166799"/>
                </a:lnTo>
                <a:lnTo>
                  <a:pt x="919022" y="1172438"/>
                </a:lnTo>
                <a:lnTo>
                  <a:pt x="921397" y="1174127"/>
                </a:lnTo>
                <a:lnTo>
                  <a:pt x="926541" y="1177785"/>
                </a:lnTo>
                <a:lnTo>
                  <a:pt x="939952" y="1178509"/>
                </a:lnTo>
                <a:lnTo>
                  <a:pt x="946289" y="1178712"/>
                </a:lnTo>
                <a:lnTo>
                  <a:pt x="950887" y="1178864"/>
                </a:lnTo>
                <a:lnTo>
                  <a:pt x="960094" y="1177315"/>
                </a:lnTo>
                <a:lnTo>
                  <a:pt x="964641" y="1176540"/>
                </a:lnTo>
                <a:lnTo>
                  <a:pt x="967320" y="1176083"/>
                </a:lnTo>
                <a:lnTo>
                  <a:pt x="972553" y="1173975"/>
                </a:lnTo>
                <a:lnTo>
                  <a:pt x="975271" y="1174127"/>
                </a:lnTo>
                <a:lnTo>
                  <a:pt x="978966" y="1174318"/>
                </a:lnTo>
                <a:lnTo>
                  <a:pt x="985621" y="1178344"/>
                </a:lnTo>
                <a:lnTo>
                  <a:pt x="989279" y="1178953"/>
                </a:lnTo>
                <a:lnTo>
                  <a:pt x="993051" y="1179588"/>
                </a:lnTo>
                <a:lnTo>
                  <a:pt x="1000798" y="1178153"/>
                </a:lnTo>
                <a:lnTo>
                  <a:pt x="1004506" y="1178953"/>
                </a:lnTo>
                <a:lnTo>
                  <a:pt x="1007363" y="1179576"/>
                </a:lnTo>
                <a:lnTo>
                  <a:pt x="1012634" y="1182281"/>
                </a:lnTo>
                <a:lnTo>
                  <a:pt x="1015149" y="1183792"/>
                </a:lnTo>
                <a:lnTo>
                  <a:pt x="1019365" y="1186294"/>
                </a:lnTo>
                <a:lnTo>
                  <a:pt x="1027112" y="1192428"/>
                </a:lnTo>
                <a:lnTo>
                  <a:pt x="1030833" y="1195628"/>
                </a:lnTo>
                <a:lnTo>
                  <a:pt x="1034491" y="1198778"/>
                </a:lnTo>
                <a:lnTo>
                  <a:pt x="1040269" y="1207071"/>
                </a:lnTo>
                <a:lnTo>
                  <a:pt x="1044600" y="1209154"/>
                </a:lnTo>
                <a:lnTo>
                  <a:pt x="1047915" y="1210729"/>
                </a:lnTo>
                <a:lnTo>
                  <a:pt x="1055496" y="1211300"/>
                </a:lnTo>
                <a:lnTo>
                  <a:pt x="1059103" y="1210843"/>
                </a:lnTo>
                <a:lnTo>
                  <a:pt x="1061478" y="1210564"/>
                </a:lnTo>
                <a:lnTo>
                  <a:pt x="1065720" y="1207985"/>
                </a:lnTo>
                <a:lnTo>
                  <a:pt x="1068057" y="1207465"/>
                </a:lnTo>
                <a:lnTo>
                  <a:pt x="1072197" y="1206550"/>
                </a:lnTo>
                <a:lnTo>
                  <a:pt x="1081087" y="1207985"/>
                </a:lnTo>
                <a:lnTo>
                  <a:pt x="1084973" y="1206258"/>
                </a:lnTo>
                <a:lnTo>
                  <a:pt x="1087272" y="1205230"/>
                </a:lnTo>
                <a:lnTo>
                  <a:pt x="1090739" y="1201293"/>
                </a:lnTo>
                <a:lnTo>
                  <a:pt x="1092199" y="1199235"/>
                </a:lnTo>
                <a:lnTo>
                  <a:pt x="1094676" y="1195832"/>
                </a:lnTo>
                <a:lnTo>
                  <a:pt x="1096581" y="1187094"/>
                </a:lnTo>
                <a:lnTo>
                  <a:pt x="1099464" y="1184033"/>
                </a:lnTo>
                <a:lnTo>
                  <a:pt x="1101077" y="1182293"/>
                </a:lnTo>
                <a:lnTo>
                  <a:pt x="1105395" y="1179969"/>
                </a:lnTo>
                <a:lnTo>
                  <a:pt x="1107681" y="1179436"/>
                </a:lnTo>
                <a:lnTo>
                  <a:pt x="1111249" y="1178585"/>
                </a:lnTo>
                <a:lnTo>
                  <a:pt x="1119022" y="1178712"/>
                </a:lnTo>
                <a:lnTo>
                  <a:pt x="1122400" y="1180147"/>
                </a:lnTo>
                <a:lnTo>
                  <a:pt x="1125423" y="1181455"/>
                </a:lnTo>
                <a:lnTo>
                  <a:pt x="1129855" y="1186522"/>
                </a:lnTo>
                <a:lnTo>
                  <a:pt x="1131849" y="1189101"/>
                </a:lnTo>
                <a:lnTo>
                  <a:pt x="1134452" y="1192479"/>
                </a:lnTo>
                <a:lnTo>
                  <a:pt x="1136713" y="1201420"/>
                </a:lnTo>
                <a:lnTo>
                  <a:pt x="1140053" y="1204087"/>
                </a:lnTo>
                <a:lnTo>
                  <a:pt x="1142860" y="1206322"/>
                </a:lnTo>
                <a:lnTo>
                  <a:pt x="1150251" y="1207935"/>
                </a:lnTo>
                <a:lnTo>
                  <a:pt x="1157643" y="1207985"/>
                </a:lnTo>
                <a:lnTo>
                  <a:pt x="1164970" y="1205382"/>
                </a:lnTo>
                <a:lnTo>
                  <a:pt x="1168565" y="1204087"/>
                </a:lnTo>
                <a:lnTo>
                  <a:pt x="1174203" y="1202055"/>
                </a:lnTo>
                <a:lnTo>
                  <a:pt x="1184541" y="1195641"/>
                </a:lnTo>
                <a:lnTo>
                  <a:pt x="1190307" y="1193927"/>
                </a:lnTo>
                <a:lnTo>
                  <a:pt x="1193190" y="1193088"/>
                </a:lnTo>
                <a:lnTo>
                  <a:pt x="1199184" y="1191806"/>
                </a:lnTo>
                <a:lnTo>
                  <a:pt x="1202169" y="1192250"/>
                </a:lnTo>
                <a:lnTo>
                  <a:pt x="1205217" y="1192669"/>
                </a:lnTo>
                <a:lnTo>
                  <a:pt x="1210856" y="1195705"/>
                </a:lnTo>
                <a:lnTo>
                  <a:pt x="1213497" y="1197330"/>
                </a:lnTo>
                <a:lnTo>
                  <a:pt x="1224758" y="1205907"/>
                </a:lnTo>
                <a:lnTo>
                  <a:pt x="1234274" y="1214247"/>
                </a:lnTo>
                <a:lnTo>
                  <a:pt x="1237957" y="1217549"/>
                </a:lnTo>
                <a:lnTo>
                  <a:pt x="1244168" y="1225511"/>
                </a:lnTo>
                <a:lnTo>
                  <a:pt x="1248295" y="1228242"/>
                </a:lnTo>
                <a:lnTo>
                  <a:pt x="1252042" y="1230731"/>
                </a:lnTo>
                <a:lnTo>
                  <a:pt x="1260474" y="1235100"/>
                </a:lnTo>
                <a:lnTo>
                  <a:pt x="1268742" y="1234935"/>
                </a:lnTo>
                <a:lnTo>
                  <a:pt x="1275829" y="1231188"/>
                </a:lnTo>
                <a:lnTo>
                  <a:pt x="1278724" y="1228725"/>
                </a:lnTo>
                <a:lnTo>
                  <a:pt x="1282928" y="1225181"/>
                </a:lnTo>
                <a:lnTo>
                  <a:pt x="1287983" y="1215136"/>
                </a:lnTo>
                <a:lnTo>
                  <a:pt x="1291069" y="1210602"/>
                </a:lnTo>
                <a:lnTo>
                  <a:pt x="1293672" y="1206754"/>
                </a:lnTo>
                <a:lnTo>
                  <a:pt x="1297762" y="1197991"/>
                </a:lnTo>
                <a:lnTo>
                  <a:pt x="1301445" y="1195146"/>
                </a:lnTo>
                <a:lnTo>
                  <a:pt x="1303312" y="1193698"/>
                </a:lnTo>
                <a:lnTo>
                  <a:pt x="1308036" y="1191920"/>
                </a:lnTo>
                <a:lnTo>
                  <a:pt x="1312341" y="1192072"/>
                </a:lnTo>
                <a:lnTo>
                  <a:pt x="1316164" y="1193838"/>
                </a:lnTo>
                <a:lnTo>
                  <a:pt x="1319885" y="1197127"/>
                </a:lnTo>
                <a:lnTo>
                  <a:pt x="1321434" y="1203528"/>
                </a:lnTo>
                <a:lnTo>
                  <a:pt x="1323670" y="1205534"/>
                </a:lnTo>
                <a:lnTo>
                  <a:pt x="1327264" y="1208722"/>
                </a:lnTo>
                <a:lnTo>
                  <a:pt x="1336535" y="1212735"/>
                </a:lnTo>
                <a:lnTo>
                  <a:pt x="1341323" y="1213269"/>
                </a:lnTo>
                <a:lnTo>
                  <a:pt x="1345653" y="1213751"/>
                </a:lnTo>
                <a:lnTo>
                  <a:pt x="1354569" y="1211846"/>
                </a:lnTo>
                <a:lnTo>
                  <a:pt x="1358468" y="1209878"/>
                </a:lnTo>
                <a:lnTo>
                  <a:pt x="1362481" y="1207858"/>
                </a:lnTo>
                <a:lnTo>
                  <a:pt x="1369034" y="1201356"/>
                </a:lnTo>
                <a:lnTo>
                  <a:pt x="1371765" y="1197800"/>
                </a:lnTo>
                <a:lnTo>
                  <a:pt x="1374114" y="1194727"/>
                </a:lnTo>
                <a:lnTo>
                  <a:pt x="1377149" y="1187538"/>
                </a:lnTo>
                <a:lnTo>
                  <a:pt x="1378750" y="1184033"/>
                </a:lnTo>
                <a:lnTo>
                  <a:pt x="1379681" y="1181937"/>
                </a:lnTo>
                <a:lnTo>
                  <a:pt x="1384726" y="1169545"/>
                </a:lnTo>
                <a:lnTo>
                  <a:pt x="1389392" y="1157922"/>
                </a:lnTo>
                <a:lnTo>
                  <a:pt x="1390631" y="1154877"/>
                </a:lnTo>
                <a:lnTo>
                  <a:pt x="1395618" y="1142193"/>
                </a:lnTo>
                <a:lnTo>
                  <a:pt x="1401216" y="1131112"/>
                </a:lnTo>
                <a:lnTo>
                  <a:pt x="1404048" y="1127188"/>
                </a:lnTo>
                <a:lnTo>
                  <a:pt x="1411414" y="1120673"/>
                </a:lnTo>
                <a:lnTo>
                  <a:pt x="1415491" y="1118069"/>
                </a:lnTo>
                <a:lnTo>
                  <a:pt x="1419085" y="1115783"/>
                </a:lnTo>
                <a:lnTo>
                  <a:pt x="1427899" y="1114247"/>
                </a:lnTo>
                <a:lnTo>
                  <a:pt x="1431201" y="1111542"/>
                </a:lnTo>
                <a:lnTo>
                  <a:pt x="1434122" y="1109141"/>
                </a:lnTo>
                <a:lnTo>
                  <a:pt x="1438122" y="1102448"/>
                </a:lnTo>
                <a:lnTo>
                  <a:pt x="1439633" y="1098981"/>
                </a:lnTo>
                <a:lnTo>
                  <a:pt x="1440802" y="1096365"/>
                </a:lnTo>
                <a:lnTo>
                  <a:pt x="1440637" y="1090180"/>
                </a:lnTo>
                <a:lnTo>
                  <a:pt x="1442313" y="1087869"/>
                </a:lnTo>
                <a:lnTo>
                  <a:pt x="1444269" y="1085164"/>
                </a:lnTo>
                <a:lnTo>
                  <a:pt x="1450479" y="1081887"/>
                </a:lnTo>
                <a:lnTo>
                  <a:pt x="1453654" y="1080858"/>
                </a:lnTo>
                <a:lnTo>
                  <a:pt x="1457871" y="1079512"/>
                </a:lnTo>
                <a:lnTo>
                  <a:pt x="1466926" y="1079055"/>
                </a:lnTo>
                <a:lnTo>
                  <a:pt x="1471295" y="1079639"/>
                </a:lnTo>
                <a:lnTo>
                  <a:pt x="1477403" y="1080490"/>
                </a:lnTo>
                <a:lnTo>
                  <a:pt x="1488427" y="1086827"/>
                </a:lnTo>
                <a:lnTo>
                  <a:pt x="1494497" y="1087869"/>
                </a:lnTo>
                <a:lnTo>
                  <a:pt x="1499196" y="1088656"/>
                </a:lnTo>
                <a:lnTo>
                  <a:pt x="1508988" y="1089152"/>
                </a:lnTo>
                <a:lnTo>
                  <a:pt x="1513585" y="1087869"/>
                </a:lnTo>
                <a:lnTo>
                  <a:pt x="1517815" y="1086675"/>
                </a:lnTo>
                <a:lnTo>
                  <a:pt x="1525714" y="1082040"/>
                </a:lnTo>
                <a:lnTo>
                  <a:pt x="1528546" y="1078687"/>
                </a:lnTo>
                <a:lnTo>
                  <a:pt x="1530845" y="1076007"/>
                </a:lnTo>
                <a:lnTo>
                  <a:pt x="1532763" y="1068984"/>
                </a:lnTo>
                <a:lnTo>
                  <a:pt x="1533867" y="1065644"/>
                </a:lnTo>
                <a:lnTo>
                  <a:pt x="1535328" y="1061250"/>
                </a:lnTo>
                <a:lnTo>
                  <a:pt x="1536547" y="1051966"/>
                </a:lnTo>
                <a:lnTo>
                  <a:pt x="1538465" y="1047762"/>
                </a:lnTo>
                <a:lnTo>
                  <a:pt x="1540548" y="1043228"/>
                </a:lnTo>
                <a:lnTo>
                  <a:pt x="1545704" y="1034135"/>
                </a:lnTo>
                <a:lnTo>
                  <a:pt x="1549819" y="1031328"/>
                </a:lnTo>
                <a:lnTo>
                  <a:pt x="1552841" y="1029271"/>
                </a:lnTo>
                <a:lnTo>
                  <a:pt x="1560791" y="1029614"/>
                </a:lnTo>
                <a:lnTo>
                  <a:pt x="1564081" y="1027950"/>
                </a:lnTo>
                <a:lnTo>
                  <a:pt x="1568869" y="1025512"/>
                </a:lnTo>
                <a:lnTo>
                  <a:pt x="1576692" y="1017752"/>
                </a:lnTo>
                <a:lnTo>
                  <a:pt x="1580502" y="1013942"/>
                </a:lnTo>
                <a:lnTo>
                  <a:pt x="1584223" y="1010196"/>
                </a:lnTo>
                <a:lnTo>
                  <a:pt x="1589849" y="1000963"/>
                </a:lnTo>
                <a:lnTo>
                  <a:pt x="1594027" y="997750"/>
                </a:lnTo>
                <a:lnTo>
                  <a:pt x="1597101" y="995400"/>
                </a:lnTo>
                <a:lnTo>
                  <a:pt x="1604314" y="992263"/>
                </a:lnTo>
                <a:lnTo>
                  <a:pt x="1608035" y="991222"/>
                </a:lnTo>
                <a:lnTo>
                  <a:pt x="1613839" y="989596"/>
                </a:lnTo>
                <a:lnTo>
                  <a:pt x="1626019" y="989495"/>
                </a:lnTo>
                <a:lnTo>
                  <a:pt x="1631975" y="988568"/>
                </a:lnTo>
                <a:lnTo>
                  <a:pt x="1637581" y="987779"/>
                </a:lnTo>
                <a:lnTo>
                  <a:pt x="1651368" y="985661"/>
                </a:lnTo>
                <a:lnTo>
                  <a:pt x="1663141" y="982268"/>
                </a:lnTo>
                <a:lnTo>
                  <a:pt x="1674496" y="974304"/>
                </a:lnTo>
                <a:lnTo>
                  <a:pt x="1682953" y="964882"/>
                </a:lnTo>
                <a:lnTo>
                  <a:pt x="1683816" y="963295"/>
                </a:lnTo>
                <a:lnTo>
                  <a:pt x="1684426" y="960056"/>
                </a:lnTo>
                <a:lnTo>
                  <a:pt x="1684832" y="956779"/>
                </a:lnTo>
                <a:lnTo>
                  <a:pt x="1682572" y="953376"/>
                </a:lnTo>
                <a:lnTo>
                  <a:pt x="1680324" y="949934"/>
                </a:lnTo>
                <a:lnTo>
                  <a:pt x="1678228" y="948220"/>
                </a:lnTo>
                <a:lnTo>
                  <a:pt x="1675511" y="945984"/>
                </a:lnTo>
                <a:lnTo>
                  <a:pt x="1669008" y="942733"/>
                </a:lnTo>
                <a:lnTo>
                  <a:pt x="1665541" y="942047"/>
                </a:lnTo>
                <a:lnTo>
                  <a:pt x="1662874" y="941527"/>
                </a:lnTo>
                <a:lnTo>
                  <a:pt x="1657197" y="941755"/>
                </a:lnTo>
                <a:lnTo>
                  <a:pt x="1652892" y="943521"/>
                </a:lnTo>
                <a:lnTo>
                  <a:pt x="1650669" y="947153"/>
                </a:lnTo>
                <a:lnTo>
                  <a:pt x="1648866" y="947851"/>
                </a:lnTo>
                <a:lnTo>
                  <a:pt x="1646199" y="948905"/>
                </a:lnTo>
                <a:lnTo>
                  <a:pt x="1639963" y="949337"/>
                </a:lnTo>
                <a:lnTo>
                  <a:pt x="1637283" y="948220"/>
                </a:lnTo>
                <a:lnTo>
                  <a:pt x="1635696" y="947559"/>
                </a:lnTo>
                <a:lnTo>
                  <a:pt x="1634159" y="943851"/>
                </a:lnTo>
                <a:lnTo>
                  <a:pt x="1630654" y="942314"/>
                </a:lnTo>
                <a:lnTo>
                  <a:pt x="1625917" y="941946"/>
                </a:lnTo>
                <a:lnTo>
                  <a:pt x="1622666" y="944257"/>
                </a:lnTo>
                <a:lnTo>
                  <a:pt x="1623250" y="949286"/>
                </a:lnTo>
                <a:lnTo>
                  <a:pt x="1619491" y="951966"/>
                </a:lnTo>
                <a:lnTo>
                  <a:pt x="1612684" y="952373"/>
                </a:lnTo>
                <a:lnTo>
                  <a:pt x="1609775" y="949274"/>
                </a:lnTo>
                <a:lnTo>
                  <a:pt x="1611312" y="945756"/>
                </a:lnTo>
                <a:lnTo>
                  <a:pt x="1610982" y="941908"/>
                </a:lnTo>
                <a:lnTo>
                  <a:pt x="1610144" y="937196"/>
                </a:lnTo>
                <a:lnTo>
                  <a:pt x="1608073" y="933500"/>
                </a:lnTo>
                <a:lnTo>
                  <a:pt x="1605381" y="930363"/>
                </a:lnTo>
                <a:lnTo>
                  <a:pt x="1603578" y="929741"/>
                </a:lnTo>
                <a:lnTo>
                  <a:pt x="1600720" y="928751"/>
                </a:lnTo>
                <a:lnTo>
                  <a:pt x="1594624" y="930948"/>
                </a:lnTo>
                <a:lnTo>
                  <a:pt x="1591614" y="931189"/>
                </a:lnTo>
                <a:lnTo>
                  <a:pt x="1589087" y="931379"/>
                </a:lnTo>
                <a:lnTo>
                  <a:pt x="1583601" y="932916"/>
                </a:lnTo>
                <a:lnTo>
                  <a:pt x="1579498" y="930287"/>
                </a:lnTo>
                <a:lnTo>
                  <a:pt x="1579740" y="924280"/>
                </a:lnTo>
                <a:lnTo>
                  <a:pt x="1577847" y="922845"/>
                </a:lnTo>
                <a:lnTo>
                  <a:pt x="1575219" y="920864"/>
                </a:lnTo>
                <a:lnTo>
                  <a:pt x="1567903" y="922477"/>
                </a:lnTo>
                <a:lnTo>
                  <a:pt x="1564805" y="921385"/>
                </a:lnTo>
                <a:lnTo>
                  <a:pt x="1560969" y="920064"/>
                </a:lnTo>
                <a:lnTo>
                  <a:pt x="1553324" y="916063"/>
                </a:lnTo>
                <a:lnTo>
                  <a:pt x="1551012" y="912698"/>
                </a:lnTo>
                <a:lnTo>
                  <a:pt x="1548625" y="909205"/>
                </a:lnTo>
                <a:lnTo>
                  <a:pt x="1550441" y="899325"/>
                </a:lnTo>
                <a:lnTo>
                  <a:pt x="1547774" y="896023"/>
                </a:lnTo>
                <a:lnTo>
                  <a:pt x="1546275" y="894207"/>
                </a:lnTo>
                <a:lnTo>
                  <a:pt x="1540916" y="893864"/>
                </a:lnTo>
                <a:lnTo>
                  <a:pt x="1536776" y="890600"/>
                </a:lnTo>
                <a:lnTo>
                  <a:pt x="1534667" y="884516"/>
                </a:lnTo>
                <a:lnTo>
                  <a:pt x="1532178" y="882992"/>
                </a:lnTo>
                <a:lnTo>
                  <a:pt x="1528826" y="880922"/>
                </a:lnTo>
                <a:lnTo>
                  <a:pt x="1520215" y="882040"/>
                </a:lnTo>
                <a:lnTo>
                  <a:pt x="1516583" y="880452"/>
                </a:lnTo>
                <a:lnTo>
                  <a:pt x="1513535" y="879081"/>
                </a:lnTo>
                <a:lnTo>
                  <a:pt x="1507604" y="875093"/>
                </a:lnTo>
                <a:lnTo>
                  <a:pt x="1506092" y="872109"/>
                </a:lnTo>
                <a:lnTo>
                  <a:pt x="1504365" y="868730"/>
                </a:lnTo>
                <a:lnTo>
                  <a:pt x="1506588" y="860501"/>
                </a:lnTo>
                <a:lnTo>
                  <a:pt x="1505369" y="856881"/>
                </a:lnTo>
                <a:lnTo>
                  <a:pt x="1504429" y="854176"/>
                </a:lnTo>
                <a:lnTo>
                  <a:pt x="1501330" y="848893"/>
                </a:lnTo>
                <a:lnTo>
                  <a:pt x="1496783" y="846277"/>
                </a:lnTo>
                <a:lnTo>
                  <a:pt x="1491640" y="847559"/>
                </a:lnTo>
                <a:lnTo>
                  <a:pt x="1489417" y="846747"/>
                </a:lnTo>
                <a:lnTo>
                  <a:pt x="1486382" y="845629"/>
                </a:lnTo>
                <a:lnTo>
                  <a:pt x="1480235" y="842073"/>
                </a:lnTo>
                <a:lnTo>
                  <a:pt x="1478902" y="839127"/>
                </a:lnTo>
                <a:lnTo>
                  <a:pt x="1477416" y="835812"/>
                </a:lnTo>
                <a:lnTo>
                  <a:pt x="1480350" y="828268"/>
                </a:lnTo>
                <a:lnTo>
                  <a:pt x="1480337" y="821994"/>
                </a:lnTo>
                <a:lnTo>
                  <a:pt x="1481010" y="816089"/>
                </a:lnTo>
                <a:lnTo>
                  <a:pt x="1477606" y="812253"/>
                </a:lnTo>
                <a:lnTo>
                  <a:pt x="1471802" y="812901"/>
                </a:lnTo>
                <a:lnTo>
                  <a:pt x="1469478" y="811949"/>
                </a:lnTo>
                <a:lnTo>
                  <a:pt x="1466608" y="810780"/>
                </a:lnTo>
                <a:lnTo>
                  <a:pt x="1460499" y="808113"/>
                </a:lnTo>
                <a:lnTo>
                  <a:pt x="1458976" y="805434"/>
                </a:lnTo>
                <a:lnTo>
                  <a:pt x="1457261" y="802436"/>
                </a:lnTo>
                <a:lnTo>
                  <a:pt x="1459674" y="794918"/>
                </a:lnTo>
                <a:lnTo>
                  <a:pt x="1458620" y="791654"/>
                </a:lnTo>
                <a:lnTo>
                  <a:pt x="1457324" y="787679"/>
                </a:lnTo>
                <a:lnTo>
                  <a:pt x="1452651" y="780224"/>
                </a:lnTo>
                <a:lnTo>
                  <a:pt x="1449184" y="777887"/>
                </a:lnTo>
                <a:lnTo>
                  <a:pt x="1447406" y="776668"/>
                </a:lnTo>
                <a:lnTo>
                  <a:pt x="1443875" y="776528"/>
                </a:lnTo>
                <a:lnTo>
                  <a:pt x="1440497" y="776262"/>
                </a:lnTo>
                <a:lnTo>
                  <a:pt x="1437360" y="776020"/>
                </a:lnTo>
                <a:lnTo>
                  <a:pt x="1434312" y="775665"/>
                </a:lnTo>
                <a:lnTo>
                  <a:pt x="1431010" y="772439"/>
                </a:lnTo>
                <a:lnTo>
                  <a:pt x="1431797" y="766292"/>
                </a:lnTo>
                <a:lnTo>
                  <a:pt x="1430337" y="764108"/>
                </a:lnTo>
                <a:lnTo>
                  <a:pt x="1428165" y="760831"/>
                </a:lnTo>
                <a:lnTo>
                  <a:pt x="1421104" y="756615"/>
                </a:lnTo>
                <a:lnTo>
                  <a:pt x="1417662" y="754684"/>
                </a:lnTo>
                <a:lnTo>
                  <a:pt x="1415110" y="753262"/>
                </a:lnTo>
                <a:lnTo>
                  <a:pt x="1409661" y="750900"/>
                </a:lnTo>
                <a:lnTo>
                  <a:pt x="1406778" y="750341"/>
                </a:lnTo>
                <a:lnTo>
                  <a:pt x="1404848" y="749947"/>
                </a:lnTo>
                <a:lnTo>
                  <a:pt x="1400746" y="749884"/>
                </a:lnTo>
                <a:lnTo>
                  <a:pt x="1396288" y="750951"/>
                </a:lnTo>
                <a:lnTo>
                  <a:pt x="1391259" y="753084"/>
                </a:lnTo>
                <a:lnTo>
                  <a:pt x="1388262" y="756577"/>
                </a:lnTo>
                <a:lnTo>
                  <a:pt x="1388808" y="761746"/>
                </a:lnTo>
                <a:lnTo>
                  <a:pt x="1385519" y="763447"/>
                </a:lnTo>
                <a:lnTo>
                  <a:pt x="1381721" y="761885"/>
                </a:lnTo>
                <a:lnTo>
                  <a:pt x="1379080" y="759231"/>
                </a:lnTo>
                <a:lnTo>
                  <a:pt x="1378407" y="754900"/>
                </a:lnTo>
                <a:lnTo>
                  <a:pt x="1377924" y="750989"/>
                </a:lnTo>
                <a:lnTo>
                  <a:pt x="1378877" y="747141"/>
                </a:lnTo>
                <a:lnTo>
                  <a:pt x="1378089" y="742937"/>
                </a:lnTo>
                <a:lnTo>
                  <a:pt x="1376718" y="737870"/>
                </a:lnTo>
                <a:lnTo>
                  <a:pt x="1372628" y="735215"/>
                </a:lnTo>
                <a:lnTo>
                  <a:pt x="1367193" y="737108"/>
                </a:lnTo>
                <a:lnTo>
                  <a:pt x="1364754" y="736574"/>
                </a:lnTo>
                <a:lnTo>
                  <a:pt x="1362036" y="735965"/>
                </a:lnTo>
                <a:lnTo>
                  <a:pt x="1356372" y="734021"/>
                </a:lnTo>
                <a:lnTo>
                  <a:pt x="1352981" y="729856"/>
                </a:lnTo>
                <a:lnTo>
                  <a:pt x="1351889" y="724433"/>
                </a:lnTo>
                <a:lnTo>
                  <a:pt x="1352524" y="720001"/>
                </a:lnTo>
                <a:lnTo>
                  <a:pt x="1355636" y="717067"/>
                </a:lnTo>
                <a:lnTo>
                  <a:pt x="1356550" y="712876"/>
                </a:lnTo>
                <a:lnTo>
                  <a:pt x="1356791" y="707605"/>
                </a:lnTo>
                <a:lnTo>
                  <a:pt x="1353845" y="703910"/>
                </a:lnTo>
                <a:lnTo>
                  <a:pt x="1348562" y="702462"/>
                </a:lnTo>
                <a:lnTo>
                  <a:pt x="1344637" y="703453"/>
                </a:lnTo>
                <a:lnTo>
                  <a:pt x="1343202" y="707974"/>
                </a:lnTo>
                <a:lnTo>
                  <a:pt x="1339265" y="707466"/>
                </a:lnTo>
                <a:lnTo>
                  <a:pt x="1337221" y="702068"/>
                </a:lnTo>
                <a:lnTo>
                  <a:pt x="1336535" y="697826"/>
                </a:lnTo>
                <a:lnTo>
                  <a:pt x="1338224" y="693966"/>
                </a:lnTo>
                <a:lnTo>
                  <a:pt x="1338668" y="690511"/>
                </a:lnTo>
                <a:lnTo>
                  <a:pt x="1339659" y="687260"/>
                </a:lnTo>
                <a:lnTo>
                  <a:pt x="1337894" y="684580"/>
                </a:lnTo>
                <a:lnTo>
                  <a:pt x="1333982" y="683145"/>
                </a:lnTo>
                <a:lnTo>
                  <a:pt x="1330782" y="684136"/>
                </a:lnTo>
                <a:lnTo>
                  <a:pt x="1330058" y="688479"/>
                </a:lnTo>
                <a:lnTo>
                  <a:pt x="1327315" y="689241"/>
                </a:lnTo>
                <a:lnTo>
                  <a:pt x="1324648" y="687959"/>
                </a:lnTo>
                <a:lnTo>
                  <a:pt x="1322539" y="684669"/>
                </a:lnTo>
                <a:lnTo>
                  <a:pt x="1324609" y="678865"/>
                </a:lnTo>
                <a:lnTo>
                  <a:pt x="1324165" y="676224"/>
                </a:lnTo>
                <a:lnTo>
                  <a:pt x="1323759" y="673900"/>
                </a:lnTo>
                <a:lnTo>
                  <a:pt x="1321955" y="669467"/>
                </a:lnTo>
                <a:lnTo>
                  <a:pt x="1320901" y="667346"/>
                </a:lnTo>
                <a:lnTo>
                  <a:pt x="1319326" y="664171"/>
                </a:lnTo>
                <a:lnTo>
                  <a:pt x="1315148" y="658393"/>
                </a:lnTo>
                <a:lnTo>
                  <a:pt x="1313294" y="655383"/>
                </a:lnTo>
                <a:lnTo>
                  <a:pt x="1311630" y="652691"/>
                </a:lnTo>
                <a:lnTo>
                  <a:pt x="1309141" y="646607"/>
                </a:lnTo>
                <a:lnTo>
                  <a:pt x="1304213" y="642277"/>
                </a:lnTo>
                <a:lnTo>
                  <a:pt x="1297343" y="640537"/>
                </a:lnTo>
                <a:lnTo>
                  <a:pt x="1294269" y="639076"/>
                </a:lnTo>
                <a:lnTo>
                  <a:pt x="1290497" y="637298"/>
                </a:lnTo>
                <a:lnTo>
                  <a:pt x="1283246" y="633107"/>
                </a:lnTo>
                <a:lnTo>
                  <a:pt x="1279410" y="631456"/>
                </a:lnTo>
                <a:lnTo>
                  <a:pt x="1275664" y="629869"/>
                </a:lnTo>
                <a:lnTo>
                  <a:pt x="1267536" y="628230"/>
                </a:lnTo>
                <a:lnTo>
                  <a:pt x="1264005" y="626211"/>
                </a:lnTo>
                <a:lnTo>
                  <a:pt x="1259814" y="623836"/>
                </a:lnTo>
                <a:lnTo>
                  <a:pt x="1252943" y="616915"/>
                </a:lnTo>
                <a:lnTo>
                  <a:pt x="1249324" y="613714"/>
                </a:lnTo>
                <a:lnTo>
                  <a:pt x="1246924" y="611593"/>
                </a:lnTo>
                <a:lnTo>
                  <a:pt x="1242707" y="606564"/>
                </a:lnTo>
                <a:lnTo>
                  <a:pt x="1239901" y="605002"/>
                </a:lnTo>
                <a:lnTo>
                  <a:pt x="1237233" y="603529"/>
                </a:lnTo>
                <a:lnTo>
                  <a:pt x="1230833" y="603148"/>
                </a:lnTo>
                <a:lnTo>
                  <a:pt x="1228115" y="601751"/>
                </a:lnTo>
                <a:lnTo>
                  <a:pt x="1226261" y="600798"/>
                </a:lnTo>
                <a:lnTo>
                  <a:pt x="1223416" y="597522"/>
                </a:lnTo>
                <a:lnTo>
                  <a:pt x="1219136" y="595109"/>
                </a:lnTo>
                <a:lnTo>
                  <a:pt x="1213688" y="592239"/>
                </a:lnTo>
                <a:lnTo>
                  <a:pt x="1210906" y="592696"/>
                </a:lnTo>
                <a:lnTo>
                  <a:pt x="1209090" y="593001"/>
                </a:lnTo>
                <a:lnTo>
                  <a:pt x="1205890" y="595553"/>
                </a:lnTo>
                <a:lnTo>
                  <a:pt x="1204099" y="599376"/>
                </a:lnTo>
                <a:lnTo>
                  <a:pt x="1206525" y="604532"/>
                </a:lnTo>
                <a:lnTo>
                  <a:pt x="1204353" y="608914"/>
                </a:lnTo>
                <a:lnTo>
                  <a:pt x="1199629" y="612025"/>
                </a:lnTo>
                <a:lnTo>
                  <a:pt x="1195171" y="612762"/>
                </a:lnTo>
                <a:lnTo>
                  <a:pt x="1190586" y="611936"/>
                </a:lnTo>
                <a:lnTo>
                  <a:pt x="1188084" y="608025"/>
                </a:lnTo>
                <a:lnTo>
                  <a:pt x="1191628" y="602373"/>
                </a:lnTo>
                <a:lnTo>
                  <a:pt x="1191145" y="599757"/>
                </a:lnTo>
                <a:lnTo>
                  <a:pt x="1190840" y="598017"/>
                </a:lnTo>
                <a:lnTo>
                  <a:pt x="1189227" y="59448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5405021" y="3663102"/>
            <a:ext cx="1148749" cy="842114"/>
          </a:xfrm>
          <a:custGeom>
            <a:avLst/>
            <a:gdLst/>
            <a:ahLst/>
            <a:cxnLst/>
            <a:rect l="l" t="t" r="r" b="b"/>
            <a:pathLst>
              <a:path w="1684832" h="1235100">
                <a:moveTo>
                  <a:pt x="833932" y="1138872"/>
                </a:moveTo>
                <a:lnTo>
                  <a:pt x="831151" y="1137704"/>
                </a:lnTo>
                <a:lnTo>
                  <a:pt x="828522" y="1136484"/>
                </a:lnTo>
                <a:lnTo>
                  <a:pt x="826693" y="1135697"/>
                </a:lnTo>
                <a:lnTo>
                  <a:pt x="815444" y="1129789"/>
                </a:lnTo>
                <a:lnTo>
                  <a:pt x="803884" y="1124224"/>
                </a:lnTo>
                <a:lnTo>
                  <a:pt x="803490" y="1124102"/>
                </a:lnTo>
                <a:lnTo>
                  <a:pt x="800468" y="1123200"/>
                </a:lnTo>
                <a:lnTo>
                  <a:pt x="794003" y="1123365"/>
                </a:lnTo>
                <a:lnTo>
                  <a:pt x="790930" y="1122680"/>
                </a:lnTo>
                <a:lnTo>
                  <a:pt x="786612" y="1121676"/>
                </a:lnTo>
                <a:lnTo>
                  <a:pt x="777887" y="1119339"/>
                </a:lnTo>
                <a:lnTo>
                  <a:pt x="774255" y="1116876"/>
                </a:lnTo>
                <a:lnTo>
                  <a:pt x="771499" y="1114983"/>
                </a:lnTo>
                <a:lnTo>
                  <a:pt x="767511" y="1109433"/>
                </a:lnTo>
                <a:lnTo>
                  <a:pt x="765555" y="1106716"/>
                </a:lnTo>
                <a:lnTo>
                  <a:pt x="764108" y="1104734"/>
                </a:lnTo>
                <a:lnTo>
                  <a:pt x="762507" y="1099667"/>
                </a:lnTo>
                <a:lnTo>
                  <a:pt x="760488" y="1098257"/>
                </a:lnTo>
                <a:lnTo>
                  <a:pt x="757872" y="1096429"/>
                </a:lnTo>
                <a:lnTo>
                  <a:pt x="750887" y="1097038"/>
                </a:lnTo>
                <a:lnTo>
                  <a:pt x="747928" y="1095844"/>
                </a:lnTo>
                <a:lnTo>
                  <a:pt x="745845" y="1094994"/>
                </a:lnTo>
                <a:lnTo>
                  <a:pt x="742264" y="1092288"/>
                </a:lnTo>
                <a:lnTo>
                  <a:pt x="740435" y="1091006"/>
                </a:lnTo>
                <a:lnTo>
                  <a:pt x="738695" y="1089799"/>
                </a:lnTo>
                <a:lnTo>
                  <a:pt x="735736" y="1086370"/>
                </a:lnTo>
                <a:lnTo>
                  <a:pt x="733666" y="1085938"/>
                </a:lnTo>
                <a:lnTo>
                  <a:pt x="731837" y="1085545"/>
                </a:lnTo>
                <a:lnTo>
                  <a:pt x="728167" y="1087018"/>
                </a:lnTo>
                <a:lnTo>
                  <a:pt x="726414" y="1087628"/>
                </a:lnTo>
                <a:lnTo>
                  <a:pt x="724649" y="1088237"/>
                </a:lnTo>
                <a:lnTo>
                  <a:pt x="721499" y="1090891"/>
                </a:lnTo>
                <a:lnTo>
                  <a:pt x="719645" y="1090764"/>
                </a:lnTo>
                <a:lnTo>
                  <a:pt x="717956" y="1090663"/>
                </a:lnTo>
                <a:lnTo>
                  <a:pt x="714895" y="1088491"/>
                </a:lnTo>
                <a:lnTo>
                  <a:pt x="713841" y="1087145"/>
                </a:lnTo>
                <a:lnTo>
                  <a:pt x="712241" y="1085088"/>
                </a:lnTo>
                <a:lnTo>
                  <a:pt x="712736" y="1078865"/>
                </a:lnTo>
                <a:lnTo>
                  <a:pt x="710704" y="1077239"/>
                </a:lnTo>
                <a:lnTo>
                  <a:pt x="709726" y="1076439"/>
                </a:lnTo>
                <a:lnTo>
                  <a:pt x="706907" y="1076604"/>
                </a:lnTo>
                <a:lnTo>
                  <a:pt x="705624" y="1076756"/>
                </a:lnTo>
                <a:lnTo>
                  <a:pt x="704354" y="1076909"/>
                </a:lnTo>
                <a:lnTo>
                  <a:pt x="702081" y="1078293"/>
                </a:lnTo>
                <a:lnTo>
                  <a:pt x="700811" y="1078445"/>
                </a:lnTo>
                <a:lnTo>
                  <a:pt x="698576" y="1078699"/>
                </a:lnTo>
                <a:lnTo>
                  <a:pt x="693991" y="1078191"/>
                </a:lnTo>
                <a:lnTo>
                  <a:pt x="691857" y="1077480"/>
                </a:lnTo>
                <a:lnTo>
                  <a:pt x="689609" y="1076731"/>
                </a:lnTo>
                <a:lnTo>
                  <a:pt x="684885" y="1074686"/>
                </a:lnTo>
                <a:lnTo>
                  <a:pt x="683653" y="1072654"/>
                </a:lnTo>
                <a:lnTo>
                  <a:pt x="682193" y="1070203"/>
                </a:lnTo>
                <a:lnTo>
                  <a:pt x="683056" y="1064133"/>
                </a:lnTo>
                <a:lnTo>
                  <a:pt x="683158" y="1061288"/>
                </a:lnTo>
                <a:lnTo>
                  <a:pt x="683247" y="1059345"/>
                </a:lnTo>
                <a:lnTo>
                  <a:pt x="684898" y="1055357"/>
                </a:lnTo>
                <a:lnTo>
                  <a:pt x="684136" y="1053553"/>
                </a:lnTo>
                <a:lnTo>
                  <a:pt x="683158" y="1051267"/>
                </a:lnTo>
                <a:lnTo>
                  <a:pt x="678332" y="1048766"/>
                </a:lnTo>
                <a:lnTo>
                  <a:pt x="676160" y="1047521"/>
                </a:lnTo>
                <a:lnTo>
                  <a:pt x="674014" y="1046276"/>
                </a:lnTo>
                <a:lnTo>
                  <a:pt x="669112" y="1044943"/>
                </a:lnTo>
                <a:lnTo>
                  <a:pt x="666978" y="1043647"/>
                </a:lnTo>
                <a:lnTo>
                  <a:pt x="665251" y="1042606"/>
                </a:lnTo>
                <a:lnTo>
                  <a:pt x="662609" y="1039253"/>
                </a:lnTo>
                <a:lnTo>
                  <a:pt x="660692" y="1038593"/>
                </a:lnTo>
                <a:lnTo>
                  <a:pt x="659320" y="1038098"/>
                </a:lnTo>
                <a:lnTo>
                  <a:pt x="656323" y="1038288"/>
                </a:lnTo>
                <a:lnTo>
                  <a:pt x="654888" y="1038593"/>
                </a:lnTo>
                <a:lnTo>
                  <a:pt x="652843" y="1039012"/>
                </a:lnTo>
                <a:lnTo>
                  <a:pt x="649109" y="1041146"/>
                </a:lnTo>
                <a:lnTo>
                  <a:pt x="647153" y="1041958"/>
                </a:lnTo>
                <a:lnTo>
                  <a:pt x="645248" y="1042784"/>
                </a:lnTo>
                <a:lnTo>
                  <a:pt x="641515" y="1045337"/>
                </a:lnTo>
                <a:lnTo>
                  <a:pt x="639432" y="1045108"/>
                </a:lnTo>
                <a:lnTo>
                  <a:pt x="637463" y="1044892"/>
                </a:lnTo>
                <a:lnTo>
                  <a:pt x="634212" y="1042022"/>
                </a:lnTo>
                <a:lnTo>
                  <a:pt x="632904" y="1040498"/>
                </a:lnTo>
                <a:lnTo>
                  <a:pt x="631951" y="1039393"/>
                </a:lnTo>
                <a:lnTo>
                  <a:pt x="631367" y="1036180"/>
                </a:lnTo>
                <a:lnTo>
                  <a:pt x="630250" y="1035189"/>
                </a:lnTo>
                <a:lnTo>
                  <a:pt x="629196" y="1034249"/>
                </a:lnTo>
                <a:lnTo>
                  <a:pt x="626287" y="1032891"/>
                </a:lnTo>
                <a:lnTo>
                  <a:pt x="624928" y="1033272"/>
                </a:lnTo>
                <a:lnTo>
                  <a:pt x="623074" y="1033780"/>
                </a:lnTo>
                <a:lnTo>
                  <a:pt x="621868" y="1038479"/>
                </a:lnTo>
                <a:lnTo>
                  <a:pt x="620115" y="1039304"/>
                </a:lnTo>
                <a:lnTo>
                  <a:pt x="617258" y="1040638"/>
                </a:lnTo>
                <a:lnTo>
                  <a:pt x="610641" y="1038593"/>
                </a:lnTo>
                <a:lnTo>
                  <a:pt x="607542" y="1039063"/>
                </a:lnTo>
                <a:lnTo>
                  <a:pt x="605726" y="1039355"/>
                </a:lnTo>
                <a:lnTo>
                  <a:pt x="602208" y="1040714"/>
                </a:lnTo>
                <a:lnTo>
                  <a:pt x="600544" y="1041476"/>
                </a:lnTo>
                <a:lnTo>
                  <a:pt x="598944" y="1042225"/>
                </a:lnTo>
                <a:lnTo>
                  <a:pt x="596252" y="1044892"/>
                </a:lnTo>
                <a:lnTo>
                  <a:pt x="594499" y="1045108"/>
                </a:lnTo>
                <a:lnTo>
                  <a:pt x="592175" y="1045400"/>
                </a:lnTo>
                <a:lnTo>
                  <a:pt x="587870" y="1042797"/>
                </a:lnTo>
                <a:lnTo>
                  <a:pt x="585546" y="1042441"/>
                </a:lnTo>
                <a:lnTo>
                  <a:pt x="582980" y="1042060"/>
                </a:lnTo>
                <a:lnTo>
                  <a:pt x="577621" y="1043266"/>
                </a:lnTo>
                <a:lnTo>
                  <a:pt x="575170" y="1042441"/>
                </a:lnTo>
                <a:lnTo>
                  <a:pt x="573366" y="1041831"/>
                </a:lnTo>
                <a:lnTo>
                  <a:pt x="570153" y="1039431"/>
                </a:lnTo>
                <a:lnTo>
                  <a:pt x="569112" y="1037844"/>
                </a:lnTo>
                <a:lnTo>
                  <a:pt x="566813" y="1034262"/>
                </a:lnTo>
                <a:lnTo>
                  <a:pt x="568286" y="1024216"/>
                </a:lnTo>
                <a:lnTo>
                  <a:pt x="565264" y="1021194"/>
                </a:lnTo>
                <a:lnTo>
                  <a:pt x="562863" y="1018755"/>
                </a:lnTo>
                <a:lnTo>
                  <a:pt x="554278" y="1020572"/>
                </a:lnTo>
                <a:lnTo>
                  <a:pt x="551980" y="1018044"/>
                </a:lnTo>
                <a:lnTo>
                  <a:pt x="549960" y="1015834"/>
                </a:lnTo>
                <a:lnTo>
                  <a:pt x="551281" y="1009027"/>
                </a:lnTo>
                <a:lnTo>
                  <a:pt x="550278" y="1006208"/>
                </a:lnTo>
                <a:lnTo>
                  <a:pt x="549389" y="1003642"/>
                </a:lnTo>
                <a:lnTo>
                  <a:pt x="545452" y="999439"/>
                </a:lnTo>
                <a:lnTo>
                  <a:pt x="544728" y="996784"/>
                </a:lnTo>
                <a:lnTo>
                  <a:pt x="544220" y="994918"/>
                </a:lnTo>
                <a:lnTo>
                  <a:pt x="543598" y="990625"/>
                </a:lnTo>
                <a:lnTo>
                  <a:pt x="544728" y="989050"/>
                </a:lnTo>
                <a:lnTo>
                  <a:pt x="545731" y="987653"/>
                </a:lnTo>
                <a:lnTo>
                  <a:pt x="550138" y="988174"/>
                </a:lnTo>
                <a:lnTo>
                  <a:pt x="551256" y="986878"/>
                </a:lnTo>
                <a:lnTo>
                  <a:pt x="552411" y="985532"/>
                </a:lnTo>
                <a:lnTo>
                  <a:pt x="552754" y="981621"/>
                </a:lnTo>
                <a:lnTo>
                  <a:pt x="552449" y="979868"/>
                </a:lnTo>
                <a:lnTo>
                  <a:pt x="552068" y="977544"/>
                </a:lnTo>
                <a:lnTo>
                  <a:pt x="548246" y="973975"/>
                </a:lnTo>
                <a:lnTo>
                  <a:pt x="547865" y="971651"/>
                </a:lnTo>
                <a:lnTo>
                  <a:pt x="547446" y="969251"/>
                </a:lnTo>
                <a:lnTo>
                  <a:pt x="549643" y="964438"/>
                </a:lnTo>
                <a:lnTo>
                  <a:pt x="549554" y="961999"/>
                </a:lnTo>
                <a:lnTo>
                  <a:pt x="549478" y="959129"/>
                </a:lnTo>
                <a:lnTo>
                  <a:pt x="548106" y="953465"/>
                </a:lnTo>
                <a:lnTo>
                  <a:pt x="546900" y="950874"/>
                </a:lnTo>
                <a:lnTo>
                  <a:pt x="545083" y="947013"/>
                </a:lnTo>
                <a:lnTo>
                  <a:pt x="540029" y="939838"/>
                </a:lnTo>
                <a:lnTo>
                  <a:pt x="536752" y="937107"/>
                </a:lnTo>
                <a:lnTo>
                  <a:pt x="532828" y="933843"/>
                </a:lnTo>
                <a:lnTo>
                  <a:pt x="523316" y="929525"/>
                </a:lnTo>
                <a:lnTo>
                  <a:pt x="518388" y="928166"/>
                </a:lnTo>
                <a:lnTo>
                  <a:pt x="514883" y="927201"/>
                </a:lnTo>
                <a:lnTo>
                  <a:pt x="507504" y="927252"/>
                </a:lnTo>
                <a:lnTo>
                  <a:pt x="503897" y="926960"/>
                </a:lnTo>
                <a:lnTo>
                  <a:pt x="500456" y="926668"/>
                </a:lnTo>
                <a:lnTo>
                  <a:pt x="493369" y="926960"/>
                </a:lnTo>
                <a:lnTo>
                  <a:pt x="490118" y="925753"/>
                </a:lnTo>
                <a:lnTo>
                  <a:pt x="487540" y="924788"/>
                </a:lnTo>
                <a:lnTo>
                  <a:pt x="483628" y="920508"/>
                </a:lnTo>
                <a:lnTo>
                  <a:pt x="481190" y="919226"/>
                </a:lnTo>
                <a:lnTo>
                  <a:pt x="477900" y="917511"/>
                </a:lnTo>
                <a:lnTo>
                  <a:pt x="470852" y="914768"/>
                </a:lnTo>
                <a:lnTo>
                  <a:pt x="467169" y="914387"/>
                </a:lnTo>
                <a:lnTo>
                  <a:pt x="464375" y="914107"/>
                </a:lnTo>
                <a:lnTo>
                  <a:pt x="458850" y="916000"/>
                </a:lnTo>
                <a:lnTo>
                  <a:pt x="456056" y="915835"/>
                </a:lnTo>
                <a:lnTo>
                  <a:pt x="452894" y="915657"/>
                </a:lnTo>
                <a:lnTo>
                  <a:pt x="446011" y="914920"/>
                </a:lnTo>
                <a:lnTo>
                  <a:pt x="443725" y="912698"/>
                </a:lnTo>
                <a:lnTo>
                  <a:pt x="440867" y="909891"/>
                </a:lnTo>
                <a:lnTo>
                  <a:pt x="439940" y="901217"/>
                </a:lnTo>
                <a:lnTo>
                  <a:pt x="439381" y="897255"/>
                </a:lnTo>
                <a:lnTo>
                  <a:pt x="438975" y="894308"/>
                </a:lnTo>
                <a:lnTo>
                  <a:pt x="439889" y="888314"/>
                </a:lnTo>
                <a:lnTo>
                  <a:pt x="439381" y="885405"/>
                </a:lnTo>
                <a:lnTo>
                  <a:pt x="438924" y="882688"/>
                </a:lnTo>
                <a:lnTo>
                  <a:pt x="435508" y="877747"/>
                </a:lnTo>
                <a:lnTo>
                  <a:pt x="435749" y="875030"/>
                </a:lnTo>
                <a:lnTo>
                  <a:pt x="435952" y="872947"/>
                </a:lnTo>
                <a:lnTo>
                  <a:pt x="439242" y="869772"/>
                </a:lnTo>
                <a:lnTo>
                  <a:pt x="439864" y="867765"/>
                </a:lnTo>
                <a:lnTo>
                  <a:pt x="440728" y="864997"/>
                </a:lnTo>
                <a:lnTo>
                  <a:pt x="441401" y="859028"/>
                </a:lnTo>
                <a:lnTo>
                  <a:pt x="440829" y="856170"/>
                </a:lnTo>
                <a:lnTo>
                  <a:pt x="440283" y="853427"/>
                </a:lnTo>
                <a:lnTo>
                  <a:pt x="437641" y="848309"/>
                </a:lnTo>
                <a:lnTo>
                  <a:pt x="435749" y="846251"/>
                </a:lnTo>
                <a:lnTo>
                  <a:pt x="433743" y="844067"/>
                </a:lnTo>
                <a:lnTo>
                  <a:pt x="428485" y="840790"/>
                </a:lnTo>
                <a:lnTo>
                  <a:pt x="425615" y="839978"/>
                </a:lnTo>
                <a:lnTo>
                  <a:pt x="422135" y="838987"/>
                </a:lnTo>
                <a:lnTo>
                  <a:pt x="414337" y="841616"/>
                </a:lnTo>
                <a:lnTo>
                  <a:pt x="411111" y="839978"/>
                </a:lnTo>
                <a:lnTo>
                  <a:pt x="409117" y="838962"/>
                </a:lnTo>
                <a:lnTo>
                  <a:pt x="407809" y="833755"/>
                </a:lnTo>
                <a:lnTo>
                  <a:pt x="405803" y="832739"/>
                </a:lnTo>
                <a:lnTo>
                  <a:pt x="404190" y="831913"/>
                </a:lnTo>
                <a:lnTo>
                  <a:pt x="400329" y="832446"/>
                </a:lnTo>
                <a:lnTo>
                  <a:pt x="398551" y="832739"/>
                </a:lnTo>
                <a:lnTo>
                  <a:pt x="395427" y="833208"/>
                </a:lnTo>
                <a:lnTo>
                  <a:pt x="389610" y="836104"/>
                </a:lnTo>
                <a:lnTo>
                  <a:pt x="386473" y="836587"/>
                </a:lnTo>
                <a:lnTo>
                  <a:pt x="384441" y="836930"/>
                </a:lnTo>
                <a:lnTo>
                  <a:pt x="380288" y="836968"/>
                </a:lnTo>
                <a:lnTo>
                  <a:pt x="378256" y="836587"/>
                </a:lnTo>
                <a:lnTo>
                  <a:pt x="376173" y="836218"/>
                </a:lnTo>
                <a:lnTo>
                  <a:pt x="371881" y="835113"/>
                </a:lnTo>
                <a:lnTo>
                  <a:pt x="370281" y="833691"/>
                </a:lnTo>
                <a:lnTo>
                  <a:pt x="367576" y="831265"/>
                </a:lnTo>
                <a:lnTo>
                  <a:pt x="365366" y="823937"/>
                </a:lnTo>
                <a:lnTo>
                  <a:pt x="363766" y="820648"/>
                </a:lnTo>
                <a:lnTo>
                  <a:pt x="362711" y="818489"/>
                </a:lnTo>
                <a:lnTo>
                  <a:pt x="359829" y="814349"/>
                </a:lnTo>
                <a:lnTo>
                  <a:pt x="359651" y="811949"/>
                </a:lnTo>
                <a:lnTo>
                  <a:pt x="359498" y="809815"/>
                </a:lnTo>
                <a:lnTo>
                  <a:pt x="361264" y="805738"/>
                </a:lnTo>
                <a:lnTo>
                  <a:pt x="362076" y="803732"/>
                </a:lnTo>
                <a:lnTo>
                  <a:pt x="362788" y="801966"/>
                </a:lnTo>
                <a:lnTo>
                  <a:pt x="365455" y="798880"/>
                </a:lnTo>
                <a:lnTo>
                  <a:pt x="365683" y="796963"/>
                </a:lnTo>
                <a:lnTo>
                  <a:pt x="366026" y="794258"/>
                </a:lnTo>
                <a:lnTo>
                  <a:pt x="364578" y="788581"/>
                </a:lnTo>
                <a:lnTo>
                  <a:pt x="363029" y="786345"/>
                </a:lnTo>
                <a:lnTo>
                  <a:pt x="361238" y="783729"/>
                </a:lnTo>
                <a:lnTo>
                  <a:pt x="354342" y="781773"/>
                </a:lnTo>
                <a:lnTo>
                  <a:pt x="352653" y="779081"/>
                </a:lnTo>
                <a:lnTo>
                  <a:pt x="350875" y="776300"/>
                </a:lnTo>
                <a:lnTo>
                  <a:pt x="351078" y="769289"/>
                </a:lnTo>
                <a:lnTo>
                  <a:pt x="350481" y="766064"/>
                </a:lnTo>
                <a:lnTo>
                  <a:pt x="349884" y="762952"/>
                </a:lnTo>
                <a:lnTo>
                  <a:pt x="349846" y="756132"/>
                </a:lnTo>
                <a:lnTo>
                  <a:pt x="347814" y="753706"/>
                </a:lnTo>
                <a:lnTo>
                  <a:pt x="344423" y="749681"/>
                </a:lnTo>
                <a:lnTo>
                  <a:pt x="333413" y="746760"/>
                </a:lnTo>
                <a:lnTo>
                  <a:pt x="328244" y="745731"/>
                </a:lnTo>
                <a:lnTo>
                  <a:pt x="324624" y="745045"/>
                </a:lnTo>
                <a:lnTo>
                  <a:pt x="317182" y="745451"/>
                </a:lnTo>
                <a:lnTo>
                  <a:pt x="313512" y="745731"/>
                </a:lnTo>
                <a:lnTo>
                  <a:pt x="310946" y="745959"/>
                </a:lnTo>
                <a:lnTo>
                  <a:pt x="305917" y="747229"/>
                </a:lnTo>
                <a:lnTo>
                  <a:pt x="303364" y="747445"/>
                </a:lnTo>
                <a:lnTo>
                  <a:pt x="300532" y="747674"/>
                </a:lnTo>
                <a:lnTo>
                  <a:pt x="294766" y="748080"/>
                </a:lnTo>
                <a:lnTo>
                  <a:pt x="292011" y="747445"/>
                </a:lnTo>
                <a:lnTo>
                  <a:pt x="288213" y="746569"/>
                </a:lnTo>
                <a:lnTo>
                  <a:pt x="281787" y="741527"/>
                </a:lnTo>
                <a:lnTo>
                  <a:pt x="278002" y="740676"/>
                </a:lnTo>
                <a:lnTo>
                  <a:pt x="275043" y="740003"/>
                </a:lnTo>
                <a:lnTo>
                  <a:pt x="268706" y="741832"/>
                </a:lnTo>
                <a:lnTo>
                  <a:pt x="265912" y="740676"/>
                </a:lnTo>
                <a:lnTo>
                  <a:pt x="263461" y="739660"/>
                </a:lnTo>
                <a:lnTo>
                  <a:pt x="259727" y="735495"/>
                </a:lnTo>
                <a:lnTo>
                  <a:pt x="258432" y="733183"/>
                </a:lnTo>
                <a:lnTo>
                  <a:pt x="257416" y="731405"/>
                </a:lnTo>
                <a:lnTo>
                  <a:pt x="257555" y="726960"/>
                </a:lnTo>
                <a:lnTo>
                  <a:pt x="256489" y="725208"/>
                </a:lnTo>
                <a:lnTo>
                  <a:pt x="255574" y="723734"/>
                </a:lnTo>
                <a:lnTo>
                  <a:pt x="252818" y="721233"/>
                </a:lnTo>
                <a:lnTo>
                  <a:pt x="251180" y="720623"/>
                </a:lnTo>
                <a:lnTo>
                  <a:pt x="249593" y="720039"/>
                </a:lnTo>
                <a:lnTo>
                  <a:pt x="246075" y="720877"/>
                </a:lnTo>
                <a:lnTo>
                  <a:pt x="244411" y="720623"/>
                </a:lnTo>
                <a:lnTo>
                  <a:pt x="241325" y="720140"/>
                </a:lnTo>
                <a:lnTo>
                  <a:pt x="235076" y="718616"/>
                </a:lnTo>
                <a:lnTo>
                  <a:pt x="232575" y="716762"/>
                </a:lnTo>
                <a:lnTo>
                  <a:pt x="230441" y="715187"/>
                </a:lnTo>
                <a:lnTo>
                  <a:pt x="228828" y="709383"/>
                </a:lnTo>
                <a:lnTo>
                  <a:pt x="226517" y="708063"/>
                </a:lnTo>
                <a:lnTo>
                  <a:pt x="223837" y="706513"/>
                </a:lnTo>
                <a:lnTo>
                  <a:pt x="217233" y="706539"/>
                </a:lnTo>
                <a:lnTo>
                  <a:pt x="214210" y="707085"/>
                </a:lnTo>
                <a:lnTo>
                  <a:pt x="211264" y="707618"/>
                </a:lnTo>
                <a:lnTo>
                  <a:pt x="206209" y="711301"/>
                </a:lnTo>
                <a:lnTo>
                  <a:pt x="203339" y="712165"/>
                </a:lnTo>
                <a:lnTo>
                  <a:pt x="199593" y="713308"/>
                </a:lnTo>
                <a:lnTo>
                  <a:pt x="191744" y="715111"/>
                </a:lnTo>
                <a:lnTo>
                  <a:pt x="187858" y="714590"/>
                </a:lnTo>
                <a:lnTo>
                  <a:pt x="185115" y="714209"/>
                </a:lnTo>
                <a:lnTo>
                  <a:pt x="180149" y="711365"/>
                </a:lnTo>
                <a:lnTo>
                  <a:pt x="177723" y="709993"/>
                </a:lnTo>
                <a:lnTo>
                  <a:pt x="174891" y="708393"/>
                </a:lnTo>
                <a:lnTo>
                  <a:pt x="170065" y="703834"/>
                </a:lnTo>
                <a:lnTo>
                  <a:pt x="167093" y="702500"/>
                </a:lnTo>
                <a:lnTo>
                  <a:pt x="164871" y="701522"/>
                </a:lnTo>
                <a:lnTo>
                  <a:pt x="160032" y="700836"/>
                </a:lnTo>
                <a:lnTo>
                  <a:pt x="157670" y="700328"/>
                </a:lnTo>
                <a:lnTo>
                  <a:pt x="155854" y="699935"/>
                </a:lnTo>
                <a:lnTo>
                  <a:pt x="151980" y="699884"/>
                </a:lnTo>
                <a:lnTo>
                  <a:pt x="150431" y="698881"/>
                </a:lnTo>
                <a:lnTo>
                  <a:pt x="147548" y="697026"/>
                </a:lnTo>
                <a:lnTo>
                  <a:pt x="144741" y="690295"/>
                </a:lnTo>
                <a:lnTo>
                  <a:pt x="142455" y="687768"/>
                </a:lnTo>
                <a:lnTo>
                  <a:pt x="139268" y="684288"/>
                </a:lnTo>
                <a:lnTo>
                  <a:pt x="130911" y="679297"/>
                </a:lnTo>
                <a:lnTo>
                  <a:pt x="128193" y="675449"/>
                </a:lnTo>
                <a:lnTo>
                  <a:pt x="126250" y="672680"/>
                </a:lnTo>
                <a:lnTo>
                  <a:pt x="124129" y="666153"/>
                </a:lnTo>
                <a:lnTo>
                  <a:pt x="123355" y="662889"/>
                </a:lnTo>
                <a:lnTo>
                  <a:pt x="122796" y="660514"/>
                </a:lnTo>
                <a:lnTo>
                  <a:pt x="123583" y="655320"/>
                </a:lnTo>
                <a:lnTo>
                  <a:pt x="122402" y="653211"/>
                </a:lnTo>
                <a:lnTo>
                  <a:pt x="121107" y="650925"/>
                </a:lnTo>
                <a:lnTo>
                  <a:pt x="116382" y="647903"/>
                </a:lnTo>
                <a:lnTo>
                  <a:pt x="113944" y="646925"/>
                </a:lnTo>
                <a:lnTo>
                  <a:pt x="110274" y="645464"/>
                </a:lnTo>
                <a:lnTo>
                  <a:pt x="102171" y="645033"/>
                </a:lnTo>
                <a:lnTo>
                  <a:pt x="98234" y="645007"/>
                </a:lnTo>
                <a:lnTo>
                  <a:pt x="93014" y="644956"/>
                </a:lnTo>
                <a:lnTo>
                  <a:pt x="81991" y="644575"/>
                </a:lnTo>
                <a:lnTo>
                  <a:pt x="77457" y="647179"/>
                </a:lnTo>
                <a:lnTo>
                  <a:pt x="77317" y="647268"/>
                </a:lnTo>
                <a:lnTo>
                  <a:pt x="75780" y="644601"/>
                </a:lnTo>
                <a:lnTo>
                  <a:pt x="74231" y="641934"/>
                </a:lnTo>
                <a:lnTo>
                  <a:pt x="73113" y="640664"/>
                </a:lnTo>
                <a:lnTo>
                  <a:pt x="70408" y="637552"/>
                </a:lnTo>
                <a:lnTo>
                  <a:pt x="62623" y="633933"/>
                </a:lnTo>
                <a:lnTo>
                  <a:pt x="60058" y="630745"/>
                </a:lnTo>
                <a:lnTo>
                  <a:pt x="58432" y="628726"/>
                </a:lnTo>
                <a:lnTo>
                  <a:pt x="57683" y="623011"/>
                </a:lnTo>
                <a:lnTo>
                  <a:pt x="55714" y="621322"/>
                </a:lnTo>
                <a:lnTo>
                  <a:pt x="54508" y="620293"/>
                </a:lnTo>
                <a:lnTo>
                  <a:pt x="51003" y="618807"/>
                </a:lnTo>
                <a:lnTo>
                  <a:pt x="49682" y="619633"/>
                </a:lnTo>
                <a:lnTo>
                  <a:pt x="48577" y="620306"/>
                </a:lnTo>
                <a:lnTo>
                  <a:pt x="49504" y="623709"/>
                </a:lnTo>
                <a:lnTo>
                  <a:pt x="48691" y="624700"/>
                </a:lnTo>
                <a:lnTo>
                  <a:pt x="47548" y="626135"/>
                </a:lnTo>
                <a:lnTo>
                  <a:pt x="43789" y="627672"/>
                </a:lnTo>
                <a:lnTo>
                  <a:pt x="41935" y="627608"/>
                </a:lnTo>
                <a:lnTo>
                  <a:pt x="40106" y="627532"/>
                </a:lnTo>
                <a:lnTo>
                  <a:pt x="36474" y="625729"/>
                </a:lnTo>
                <a:lnTo>
                  <a:pt x="35420" y="624230"/>
                </a:lnTo>
                <a:lnTo>
                  <a:pt x="33718" y="621779"/>
                </a:lnTo>
                <a:lnTo>
                  <a:pt x="33299" y="615289"/>
                </a:lnTo>
                <a:lnTo>
                  <a:pt x="33972" y="612368"/>
                </a:lnTo>
                <a:lnTo>
                  <a:pt x="34340" y="610768"/>
                </a:lnTo>
                <a:lnTo>
                  <a:pt x="37071" y="608406"/>
                </a:lnTo>
                <a:lnTo>
                  <a:pt x="37579" y="606831"/>
                </a:lnTo>
                <a:lnTo>
                  <a:pt x="38328" y="604583"/>
                </a:lnTo>
                <a:lnTo>
                  <a:pt x="39687" y="599109"/>
                </a:lnTo>
                <a:lnTo>
                  <a:pt x="38074" y="597408"/>
                </a:lnTo>
                <a:lnTo>
                  <a:pt x="36956" y="596214"/>
                </a:lnTo>
                <a:lnTo>
                  <a:pt x="33045" y="596734"/>
                </a:lnTo>
                <a:lnTo>
                  <a:pt x="31559" y="597408"/>
                </a:lnTo>
                <a:lnTo>
                  <a:pt x="30073" y="598068"/>
                </a:lnTo>
                <a:lnTo>
                  <a:pt x="28562" y="601332"/>
                </a:lnTo>
                <a:lnTo>
                  <a:pt x="27203" y="602234"/>
                </a:lnTo>
                <a:lnTo>
                  <a:pt x="25819" y="603148"/>
                </a:lnTo>
                <a:lnTo>
                  <a:pt x="22555" y="604735"/>
                </a:lnTo>
                <a:lnTo>
                  <a:pt x="20904" y="604418"/>
                </a:lnTo>
                <a:lnTo>
                  <a:pt x="19024" y="604037"/>
                </a:lnTo>
                <a:lnTo>
                  <a:pt x="15913" y="601091"/>
                </a:lnTo>
                <a:lnTo>
                  <a:pt x="15112" y="599351"/>
                </a:lnTo>
                <a:lnTo>
                  <a:pt x="13754" y="596303"/>
                </a:lnTo>
                <a:lnTo>
                  <a:pt x="16141" y="589203"/>
                </a:lnTo>
                <a:lnTo>
                  <a:pt x="15112" y="586054"/>
                </a:lnTo>
                <a:lnTo>
                  <a:pt x="13779" y="581926"/>
                </a:lnTo>
                <a:lnTo>
                  <a:pt x="7391" y="575627"/>
                </a:lnTo>
                <a:lnTo>
                  <a:pt x="4978" y="572033"/>
                </a:lnTo>
                <a:lnTo>
                  <a:pt x="3822" y="570318"/>
                </a:lnTo>
                <a:lnTo>
                  <a:pt x="1054" y="567055"/>
                </a:lnTo>
                <a:lnTo>
                  <a:pt x="622" y="565010"/>
                </a:lnTo>
                <a:lnTo>
                  <a:pt x="0" y="562241"/>
                </a:lnTo>
                <a:lnTo>
                  <a:pt x="787" y="556221"/>
                </a:lnTo>
                <a:lnTo>
                  <a:pt x="2070" y="553669"/>
                </a:lnTo>
                <a:lnTo>
                  <a:pt x="3721" y="550379"/>
                </a:lnTo>
                <a:lnTo>
                  <a:pt x="10769" y="546646"/>
                </a:lnTo>
                <a:lnTo>
                  <a:pt x="12699" y="543521"/>
                </a:lnTo>
                <a:lnTo>
                  <a:pt x="13995" y="541426"/>
                </a:lnTo>
                <a:lnTo>
                  <a:pt x="14325" y="536194"/>
                </a:lnTo>
                <a:lnTo>
                  <a:pt x="15608" y="534085"/>
                </a:lnTo>
                <a:lnTo>
                  <a:pt x="17106" y="531609"/>
                </a:lnTo>
                <a:lnTo>
                  <a:pt x="22085" y="528218"/>
                </a:lnTo>
                <a:lnTo>
                  <a:pt x="23812" y="525868"/>
                </a:lnTo>
                <a:lnTo>
                  <a:pt x="25653" y="523417"/>
                </a:lnTo>
                <a:lnTo>
                  <a:pt x="28295" y="517791"/>
                </a:lnTo>
                <a:lnTo>
                  <a:pt x="29616" y="514997"/>
                </a:lnTo>
                <a:lnTo>
                  <a:pt x="30949" y="512229"/>
                </a:lnTo>
                <a:lnTo>
                  <a:pt x="33045" y="506412"/>
                </a:lnTo>
                <a:lnTo>
                  <a:pt x="34455" y="503643"/>
                </a:lnTo>
                <a:lnTo>
                  <a:pt x="36410" y="499833"/>
                </a:lnTo>
                <a:lnTo>
                  <a:pt x="41211" y="492633"/>
                </a:lnTo>
                <a:lnTo>
                  <a:pt x="43395" y="488924"/>
                </a:lnTo>
                <a:lnTo>
                  <a:pt x="44335" y="487324"/>
                </a:lnTo>
                <a:lnTo>
                  <a:pt x="46100" y="484212"/>
                </a:lnTo>
                <a:lnTo>
                  <a:pt x="47739" y="481355"/>
                </a:lnTo>
                <a:lnTo>
                  <a:pt x="50050" y="481380"/>
                </a:lnTo>
                <a:lnTo>
                  <a:pt x="52400" y="481558"/>
                </a:lnTo>
                <a:lnTo>
                  <a:pt x="53898" y="481965"/>
                </a:lnTo>
                <a:lnTo>
                  <a:pt x="57111" y="482866"/>
                </a:lnTo>
                <a:lnTo>
                  <a:pt x="62280" y="487654"/>
                </a:lnTo>
                <a:lnTo>
                  <a:pt x="65493" y="488492"/>
                </a:lnTo>
                <a:lnTo>
                  <a:pt x="68554" y="489318"/>
                </a:lnTo>
                <a:lnTo>
                  <a:pt x="75031" y="488810"/>
                </a:lnTo>
                <a:lnTo>
                  <a:pt x="78181" y="488492"/>
                </a:lnTo>
                <a:lnTo>
                  <a:pt x="83096" y="487972"/>
                </a:lnTo>
                <a:lnTo>
                  <a:pt x="92875" y="485940"/>
                </a:lnTo>
                <a:lnTo>
                  <a:pt x="97574" y="484314"/>
                </a:lnTo>
                <a:lnTo>
                  <a:pt x="101193" y="483082"/>
                </a:lnTo>
                <a:lnTo>
                  <a:pt x="108419" y="480072"/>
                </a:lnTo>
                <a:lnTo>
                  <a:pt x="111340" y="477634"/>
                </a:lnTo>
                <a:lnTo>
                  <a:pt x="115963" y="473722"/>
                </a:lnTo>
                <a:lnTo>
                  <a:pt x="121729" y="462800"/>
                </a:lnTo>
                <a:lnTo>
                  <a:pt x="125475" y="458063"/>
                </a:lnTo>
                <a:lnTo>
                  <a:pt x="133486" y="448873"/>
                </a:lnTo>
                <a:lnTo>
                  <a:pt x="142836" y="438412"/>
                </a:lnTo>
                <a:lnTo>
                  <a:pt x="147929" y="431952"/>
                </a:lnTo>
                <a:lnTo>
                  <a:pt x="149948" y="429031"/>
                </a:lnTo>
                <a:lnTo>
                  <a:pt x="153022" y="422617"/>
                </a:lnTo>
                <a:lnTo>
                  <a:pt x="154647" y="419468"/>
                </a:lnTo>
                <a:lnTo>
                  <a:pt x="156438" y="416001"/>
                </a:lnTo>
                <a:lnTo>
                  <a:pt x="159181" y="408597"/>
                </a:lnTo>
                <a:lnTo>
                  <a:pt x="161543" y="405498"/>
                </a:lnTo>
                <a:lnTo>
                  <a:pt x="163487" y="402971"/>
                </a:lnTo>
                <a:lnTo>
                  <a:pt x="168541" y="398868"/>
                </a:lnTo>
                <a:lnTo>
                  <a:pt x="171145" y="396989"/>
                </a:lnTo>
                <a:lnTo>
                  <a:pt x="174066" y="394868"/>
                </a:lnTo>
                <a:lnTo>
                  <a:pt x="181076" y="392264"/>
                </a:lnTo>
                <a:lnTo>
                  <a:pt x="183629" y="389750"/>
                </a:lnTo>
                <a:lnTo>
                  <a:pt x="190468" y="379254"/>
                </a:lnTo>
                <a:lnTo>
                  <a:pt x="196834" y="367645"/>
                </a:lnTo>
                <a:lnTo>
                  <a:pt x="197599" y="366547"/>
                </a:lnTo>
                <a:lnTo>
                  <a:pt x="205609" y="356666"/>
                </a:lnTo>
                <a:lnTo>
                  <a:pt x="214681" y="347574"/>
                </a:lnTo>
                <a:lnTo>
                  <a:pt x="218744" y="344525"/>
                </a:lnTo>
                <a:lnTo>
                  <a:pt x="227749" y="341426"/>
                </a:lnTo>
                <a:lnTo>
                  <a:pt x="231851" y="339178"/>
                </a:lnTo>
                <a:lnTo>
                  <a:pt x="235813" y="336994"/>
                </a:lnTo>
                <a:lnTo>
                  <a:pt x="244043" y="332790"/>
                </a:lnTo>
                <a:lnTo>
                  <a:pt x="247243" y="329565"/>
                </a:lnTo>
                <a:lnTo>
                  <a:pt x="250761" y="326072"/>
                </a:lnTo>
                <a:lnTo>
                  <a:pt x="255422" y="317093"/>
                </a:lnTo>
                <a:lnTo>
                  <a:pt x="257746" y="312724"/>
                </a:lnTo>
                <a:lnTo>
                  <a:pt x="262948" y="301150"/>
                </a:lnTo>
                <a:lnTo>
                  <a:pt x="268274" y="289534"/>
                </a:lnTo>
                <a:lnTo>
                  <a:pt x="275284" y="279062"/>
                </a:lnTo>
                <a:lnTo>
                  <a:pt x="282870" y="268378"/>
                </a:lnTo>
                <a:lnTo>
                  <a:pt x="283489" y="267436"/>
                </a:lnTo>
                <a:lnTo>
                  <a:pt x="286778" y="262318"/>
                </a:lnTo>
                <a:lnTo>
                  <a:pt x="291858" y="251066"/>
                </a:lnTo>
                <a:lnTo>
                  <a:pt x="295998" y="246583"/>
                </a:lnTo>
                <a:lnTo>
                  <a:pt x="306176" y="239067"/>
                </a:lnTo>
                <a:lnTo>
                  <a:pt x="316826" y="231724"/>
                </a:lnTo>
                <a:lnTo>
                  <a:pt x="325429" y="223127"/>
                </a:lnTo>
                <a:lnTo>
                  <a:pt x="334681" y="212476"/>
                </a:lnTo>
                <a:lnTo>
                  <a:pt x="340017" y="204901"/>
                </a:lnTo>
                <a:lnTo>
                  <a:pt x="344405" y="193559"/>
                </a:lnTo>
                <a:lnTo>
                  <a:pt x="348405" y="180079"/>
                </a:lnTo>
                <a:lnTo>
                  <a:pt x="351078" y="173012"/>
                </a:lnTo>
                <a:lnTo>
                  <a:pt x="352678" y="169722"/>
                </a:lnTo>
                <a:lnTo>
                  <a:pt x="356107" y="162877"/>
                </a:lnTo>
                <a:lnTo>
                  <a:pt x="359041" y="160705"/>
                </a:lnTo>
                <a:lnTo>
                  <a:pt x="370953" y="156676"/>
                </a:lnTo>
                <a:lnTo>
                  <a:pt x="383514" y="153619"/>
                </a:lnTo>
                <a:lnTo>
                  <a:pt x="394684" y="148249"/>
                </a:lnTo>
                <a:lnTo>
                  <a:pt x="406612" y="141254"/>
                </a:lnTo>
                <a:lnTo>
                  <a:pt x="410692" y="138226"/>
                </a:lnTo>
                <a:lnTo>
                  <a:pt x="414997" y="134556"/>
                </a:lnTo>
                <a:lnTo>
                  <a:pt x="422414" y="125755"/>
                </a:lnTo>
                <a:lnTo>
                  <a:pt x="424827" y="120650"/>
                </a:lnTo>
                <a:lnTo>
                  <a:pt x="427062" y="115925"/>
                </a:lnTo>
                <a:lnTo>
                  <a:pt x="429107" y="105410"/>
                </a:lnTo>
                <a:lnTo>
                  <a:pt x="429171" y="100164"/>
                </a:lnTo>
                <a:lnTo>
                  <a:pt x="429234" y="96151"/>
                </a:lnTo>
                <a:lnTo>
                  <a:pt x="426338" y="88404"/>
                </a:lnTo>
                <a:lnTo>
                  <a:pt x="426262" y="84404"/>
                </a:lnTo>
                <a:lnTo>
                  <a:pt x="426211" y="79641"/>
                </a:lnTo>
                <a:lnTo>
                  <a:pt x="427189" y="69888"/>
                </a:lnTo>
                <a:lnTo>
                  <a:pt x="429171" y="65557"/>
                </a:lnTo>
                <a:lnTo>
                  <a:pt x="431507" y="60515"/>
                </a:lnTo>
                <a:lnTo>
                  <a:pt x="440512" y="53289"/>
                </a:lnTo>
                <a:lnTo>
                  <a:pt x="443674" y="48704"/>
                </a:lnTo>
                <a:lnTo>
                  <a:pt x="449936" y="37859"/>
                </a:lnTo>
                <a:lnTo>
                  <a:pt x="456078" y="25984"/>
                </a:lnTo>
                <a:lnTo>
                  <a:pt x="457085" y="24079"/>
                </a:lnTo>
                <a:lnTo>
                  <a:pt x="462920" y="12830"/>
                </a:lnTo>
                <a:lnTo>
                  <a:pt x="468900" y="1486"/>
                </a:lnTo>
                <a:lnTo>
                  <a:pt x="469493" y="444"/>
                </a:lnTo>
                <a:lnTo>
                  <a:pt x="469722" y="0"/>
                </a:lnTo>
                <a:lnTo>
                  <a:pt x="472351" y="1219"/>
                </a:lnTo>
                <a:lnTo>
                  <a:pt x="475487" y="2692"/>
                </a:lnTo>
                <a:lnTo>
                  <a:pt x="477062" y="3289"/>
                </a:lnTo>
                <a:lnTo>
                  <a:pt x="480783" y="4686"/>
                </a:lnTo>
                <a:lnTo>
                  <a:pt x="488492" y="6731"/>
                </a:lnTo>
                <a:lnTo>
                  <a:pt x="492302" y="7874"/>
                </a:lnTo>
                <a:lnTo>
                  <a:pt x="497370" y="9385"/>
                </a:lnTo>
                <a:lnTo>
                  <a:pt x="507771" y="11709"/>
                </a:lnTo>
                <a:lnTo>
                  <a:pt x="512597" y="13906"/>
                </a:lnTo>
                <a:lnTo>
                  <a:pt x="516839" y="15875"/>
                </a:lnTo>
                <a:lnTo>
                  <a:pt x="524636" y="21170"/>
                </a:lnTo>
                <a:lnTo>
                  <a:pt x="528294" y="24079"/>
                </a:lnTo>
                <a:lnTo>
                  <a:pt x="531571" y="26657"/>
                </a:lnTo>
                <a:lnTo>
                  <a:pt x="536676" y="33718"/>
                </a:lnTo>
                <a:lnTo>
                  <a:pt x="540384" y="35661"/>
                </a:lnTo>
                <a:lnTo>
                  <a:pt x="545020" y="38087"/>
                </a:lnTo>
                <a:lnTo>
                  <a:pt x="556247" y="37414"/>
                </a:lnTo>
                <a:lnTo>
                  <a:pt x="560908" y="39776"/>
                </a:lnTo>
                <a:lnTo>
                  <a:pt x="565645" y="42164"/>
                </a:lnTo>
                <a:lnTo>
                  <a:pt x="573912" y="49479"/>
                </a:lnTo>
                <a:lnTo>
                  <a:pt x="576630" y="54025"/>
                </a:lnTo>
                <a:lnTo>
                  <a:pt x="578865" y="57810"/>
                </a:lnTo>
                <a:lnTo>
                  <a:pt x="580402" y="66776"/>
                </a:lnTo>
                <a:lnTo>
                  <a:pt x="580720" y="71183"/>
                </a:lnTo>
                <a:lnTo>
                  <a:pt x="581126" y="76606"/>
                </a:lnTo>
                <a:lnTo>
                  <a:pt x="580402" y="87693"/>
                </a:lnTo>
                <a:lnTo>
                  <a:pt x="578802" y="92938"/>
                </a:lnTo>
                <a:lnTo>
                  <a:pt x="577100" y="98348"/>
                </a:lnTo>
                <a:lnTo>
                  <a:pt x="571068" y="108191"/>
                </a:lnTo>
                <a:lnTo>
                  <a:pt x="567677" y="112725"/>
                </a:lnTo>
                <a:lnTo>
                  <a:pt x="564133" y="117513"/>
                </a:lnTo>
                <a:lnTo>
                  <a:pt x="553631" y="124447"/>
                </a:lnTo>
                <a:lnTo>
                  <a:pt x="551256" y="129895"/>
                </a:lnTo>
                <a:lnTo>
                  <a:pt x="548766" y="135547"/>
                </a:lnTo>
                <a:lnTo>
                  <a:pt x="549249" y="148399"/>
                </a:lnTo>
                <a:lnTo>
                  <a:pt x="549795" y="154533"/>
                </a:lnTo>
                <a:lnTo>
                  <a:pt x="550240" y="159359"/>
                </a:lnTo>
                <a:lnTo>
                  <a:pt x="553910" y="168567"/>
                </a:lnTo>
                <a:lnTo>
                  <a:pt x="554393" y="173380"/>
                </a:lnTo>
                <a:lnTo>
                  <a:pt x="554110" y="185736"/>
                </a:lnTo>
                <a:lnTo>
                  <a:pt x="553180" y="199268"/>
                </a:lnTo>
                <a:lnTo>
                  <a:pt x="553186" y="202844"/>
                </a:lnTo>
                <a:lnTo>
                  <a:pt x="553427" y="207733"/>
                </a:lnTo>
                <a:lnTo>
                  <a:pt x="554570" y="217474"/>
                </a:lnTo>
                <a:lnTo>
                  <a:pt x="555840" y="222186"/>
                </a:lnTo>
                <a:lnTo>
                  <a:pt x="560484" y="233854"/>
                </a:lnTo>
                <a:lnTo>
                  <a:pt x="565676" y="246077"/>
                </a:lnTo>
                <a:lnTo>
                  <a:pt x="566216" y="247789"/>
                </a:lnTo>
                <a:lnTo>
                  <a:pt x="568564" y="259651"/>
                </a:lnTo>
                <a:lnTo>
                  <a:pt x="570543" y="273592"/>
                </a:lnTo>
                <a:lnTo>
                  <a:pt x="572020" y="283070"/>
                </a:lnTo>
                <a:lnTo>
                  <a:pt x="574199" y="294650"/>
                </a:lnTo>
                <a:lnTo>
                  <a:pt x="576959" y="308485"/>
                </a:lnTo>
                <a:lnTo>
                  <a:pt x="580071" y="321254"/>
                </a:lnTo>
                <a:lnTo>
                  <a:pt x="581456" y="325577"/>
                </a:lnTo>
                <a:lnTo>
                  <a:pt x="585737" y="336384"/>
                </a:lnTo>
                <a:lnTo>
                  <a:pt x="591572" y="349169"/>
                </a:lnTo>
                <a:lnTo>
                  <a:pt x="598188" y="361330"/>
                </a:lnTo>
                <a:lnTo>
                  <a:pt x="604164" y="369582"/>
                </a:lnTo>
                <a:lnTo>
                  <a:pt x="614276" y="377141"/>
                </a:lnTo>
                <a:lnTo>
                  <a:pt x="625779" y="383302"/>
                </a:lnTo>
                <a:lnTo>
                  <a:pt x="638433" y="387530"/>
                </a:lnTo>
                <a:lnTo>
                  <a:pt x="650871" y="390552"/>
                </a:lnTo>
                <a:lnTo>
                  <a:pt x="663167" y="392746"/>
                </a:lnTo>
                <a:lnTo>
                  <a:pt x="676894" y="394635"/>
                </a:lnTo>
                <a:lnTo>
                  <a:pt x="682447" y="395173"/>
                </a:lnTo>
                <a:lnTo>
                  <a:pt x="687374" y="395554"/>
                </a:lnTo>
                <a:lnTo>
                  <a:pt x="697560" y="393636"/>
                </a:lnTo>
                <a:lnTo>
                  <a:pt x="702246" y="395173"/>
                </a:lnTo>
                <a:lnTo>
                  <a:pt x="705738" y="396328"/>
                </a:lnTo>
                <a:lnTo>
                  <a:pt x="711606" y="401180"/>
                </a:lnTo>
                <a:lnTo>
                  <a:pt x="714082" y="403860"/>
                </a:lnTo>
                <a:lnTo>
                  <a:pt x="716991" y="407009"/>
                </a:lnTo>
                <a:lnTo>
                  <a:pt x="720559" y="414909"/>
                </a:lnTo>
                <a:lnTo>
                  <a:pt x="723036" y="418376"/>
                </a:lnTo>
                <a:lnTo>
                  <a:pt x="726058" y="422592"/>
                </a:lnTo>
                <a:lnTo>
                  <a:pt x="731621" y="432117"/>
                </a:lnTo>
                <a:lnTo>
                  <a:pt x="736320" y="434314"/>
                </a:lnTo>
                <a:lnTo>
                  <a:pt x="739749" y="435927"/>
                </a:lnTo>
                <a:lnTo>
                  <a:pt x="747902" y="433222"/>
                </a:lnTo>
                <a:lnTo>
                  <a:pt x="751547" y="434314"/>
                </a:lnTo>
                <a:lnTo>
                  <a:pt x="754176" y="435089"/>
                </a:lnTo>
                <a:lnTo>
                  <a:pt x="758710" y="438492"/>
                </a:lnTo>
                <a:lnTo>
                  <a:pt x="760717" y="440359"/>
                </a:lnTo>
                <a:lnTo>
                  <a:pt x="763790" y="443204"/>
                </a:lnTo>
                <a:lnTo>
                  <a:pt x="767638" y="450989"/>
                </a:lnTo>
                <a:lnTo>
                  <a:pt x="770877" y="453631"/>
                </a:lnTo>
                <a:lnTo>
                  <a:pt x="774407" y="456514"/>
                </a:lnTo>
                <a:lnTo>
                  <a:pt x="782853" y="460616"/>
                </a:lnTo>
                <a:lnTo>
                  <a:pt x="787298" y="461606"/>
                </a:lnTo>
                <a:lnTo>
                  <a:pt x="792708" y="462864"/>
                </a:lnTo>
                <a:lnTo>
                  <a:pt x="804049" y="462495"/>
                </a:lnTo>
                <a:lnTo>
                  <a:pt x="809536" y="461606"/>
                </a:lnTo>
                <a:lnTo>
                  <a:pt x="821255" y="458217"/>
                </a:lnTo>
                <a:lnTo>
                  <a:pt x="834396" y="453396"/>
                </a:lnTo>
                <a:lnTo>
                  <a:pt x="841184" y="451231"/>
                </a:lnTo>
                <a:lnTo>
                  <a:pt x="852643" y="448360"/>
                </a:lnTo>
                <a:lnTo>
                  <a:pt x="866437" y="445361"/>
                </a:lnTo>
                <a:lnTo>
                  <a:pt x="879293" y="443577"/>
                </a:lnTo>
                <a:lnTo>
                  <a:pt x="883208" y="443496"/>
                </a:lnTo>
                <a:lnTo>
                  <a:pt x="887145" y="443649"/>
                </a:lnTo>
                <a:lnTo>
                  <a:pt x="895578" y="446011"/>
                </a:lnTo>
                <a:lnTo>
                  <a:pt x="901585" y="447840"/>
                </a:lnTo>
                <a:lnTo>
                  <a:pt x="901585" y="475272"/>
                </a:lnTo>
                <a:lnTo>
                  <a:pt x="902715" y="489356"/>
                </a:lnTo>
                <a:lnTo>
                  <a:pt x="905573" y="492861"/>
                </a:lnTo>
                <a:lnTo>
                  <a:pt x="907618" y="495338"/>
                </a:lnTo>
                <a:lnTo>
                  <a:pt x="915314" y="495617"/>
                </a:lnTo>
                <a:lnTo>
                  <a:pt x="917333" y="498094"/>
                </a:lnTo>
                <a:lnTo>
                  <a:pt x="919187" y="500380"/>
                </a:lnTo>
                <a:lnTo>
                  <a:pt x="918184" y="507149"/>
                </a:lnTo>
                <a:lnTo>
                  <a:pt x="919886" y="509524"/>
                </a:lnTo>
                <a:lnTo>
                  <a:pt x="921651" y="511962"/>
                </a:lnTo>
                <a:lnTo>
                  <a:pt x="928115" y="513524"/>
                </a:lnTo>
                <a:lnTo>
                  <a:pt x="930211" y="515683"/>
                </a:lnTo>
                <a:lnTo>
                  <a:pt x="932383" y="517906"/>
                </a:lnTo>
                <a:lnTo>
                  <a:pt x="933970" y="524535"/>
                </a:lnTo>
                <a:lnTo>
                  <a:pt x="936370" y="526554"/>
                </a:lnTo>
                <a:lnTo>
                  <a:pt x="938466" y="528307"/>
                </a:lnTo>
                <a:lnTo>
                  <a:pt x="944473" y="528599"/>
                </a:lnTo>
                <a:lnTo>
                  <a:pt x="946696" y="530174"/>
                </a:lnTo>
                <a:lnTo>
                  <a:pt x="949782" y="532358"/>
                </a:lnTo>
                <a:lnTo>
                  <a:pt x="954379" y="538607"/>
                </a:lnTo>
                <a:lnTo>
                  <a:pt x="956132" y="541959"/>
                </a:lnTo>
                <a:lnTo>
                  <a:pt x="957491" y="544588"/>
                </a:lnTo>
                <a:lnTo>
                  <a:pt x="958189" y="550659"/>
                </a:lnTo>
                <a:lnTo>
                  <a:pt x="959383" y="553351"/>
                </a:lnTo>
                <a:lnTo>
                  <a:pt x="960691" y="556361"/>
                </a:lnTo>
                <a:lnTo>
                  <a:pt x="964755" y="561543"/>
                </a:lnTo>
                <a:lnTo>
                  <a:pt x="966266" y="564426"/>
                </a:lnTo>
                <a:lnTo>
                  <a:pt x="967905" y="567499"/>
                </a:lnTo>
                <a:lnTo>
                  <a:pt x="971283" y="573697"/>
                </a:lnTo>
                <a:lnTo>
                  <a:pt x="971892" y="577126"/>
                </a:lnTo>
                <a:lnTo>
                  <a:pt x="972324" y="579602"/>
                </a:lnTo>
                <a:lnTo>
                  <a:pt x="970864" y="584733"/>
                </a:lnTo>
                <a:lnTo>
                  <a:pt x="971168" y="587260"/>
                </a:lnTo>
                <a:lnTo>
                  <a:pt x="971588" y="590816"/>
                </a:lnTo>
                <a:lnTo>
                  <a:pt x="973518" y="597890"/>
                </a:lnTo>
                <a:lnTo>
                  <a:pt x="975499" y="600849"/>
                </a:lnTo>
                <a:lnTo>
                  <a:pt x="978725" y="605612"/>
                </a:lnTo>
                <a:lnTo>
                  <a:pt x="988999" y="611657"/>
                </a:lnTo>
                <a:lnTo>
                  <a:pt x="993266" y="615518"/>
                </a:lnTo>
                <a:lnTo>
                  <a:pt x="997470" y="619328"/>
                </a:lnTo>
                <a:lnTo>
                  <a:pt x="1004696" y="628294"/>
                </a:lnTo>
                <a:lnTo>
                  <a:pt x="1009395" y="631456"/>
                </a:lnTo>
                <a:lnTo>
                  <a:pt x="1012672" y="633666"/>
                </a:lnTo>
                <a:lnTo>
                  <a:pt x="1020800" y="635190"/>
                </a:lnTo>
                <a:lnTo>
                  <a:pt x="1023899" y="637628"/>
                </a:lnTo>
                <a:lnTo>
                  <a:pt x="1026553" y="639724"/>
                </a:lnTo>
                <a:lnTo>
                  <a:pt x="1029538" y="646061"/>
                </a:lnTo>
                <a:lnTo>
                  <a:pt x="1031862" y="648500"/>
                </a:lnTo>
                <a:lnTo>
                  <a:pt x="1034097" y="650836"/>
                </a:lnTo>
                <a:lnTo>
                  <a:pt x="1038910" y="655320"/>
                </a:lnTo>
                <a:lnTo>
                  <a:pt x="1041844" y="656653"/>
                </a:lnTo>
                <a:lnTo>
                  <a:pt x="1043546" y="657440"/>
                </a:lnTo>
                <a:lnTo>
                  <a:pt x="1047610" y="657047"/>
                </a:lnTo>
                <a:lnTo>
                  <a:pt x="1049273" y="657910"/>
                </a:lnTo>
                <a:lnTo>
                  <a:pt x="1051534" y="659130"/>
                </a:lnTo>
                <a:lnTo>
                  <a:pt x="1054963" y="663181"/>
                </a:lnTo>
                <a:lnTo>
                  <a:pt x="1056335" y="665353"/>
                </a:lnTo>
                <a:lnTo>
                  <a:pt x="1058290" y="668439"/>
                </a:lnTo>
                <a:lnTo>
                  <a:pt x="1059192" y="676211"/>
                </a:lnTo>
                <a:lnTo>
                  <a:pt x="1061592" y="678942"/>
                </a:lnTo>
                <a:lnTo>
                  <a:pt x="1064082" y="681786"/>
                </a:lnTo>
                <a:lnTo>
                  <a:pt x="1071232" y="685050"/>
                </a:lnTo>
                <a:lnTo>
                  <a:pt x="1074826" y="686193"/>
                </a:lnTo>
                <a:lnTo>
                  <a:pt x="1077734" y="687133"/>
                </a:lnTo>
                <a:lnTo>
                  <a:pt x="1083983" y="686917"/>
                </a:lnTo>
                <a:lnTo>
                  <a:pt x="1086967" y="687641"/>
                </a:lnTo>
                <a:lnTo>
                  <a:pt x="1090015" y="688403"/>
                </a:lnTo>
                <a:lnTo>
                  <a:pt x="1095590" y="692315"/>
                </a:lnTo>
                <a:lnTo>
                  <a:pt x="1098740" y="692175"/>
                </a:lnTo>
                <a:lnTo>
                  <a:pt x="1101839" y="692010"/>
                </a:lnTo>
                <a:lnTo>
                  <a:pt x="1107058" y="688035"/>
                </a:lnTo>
                <a:lnTo>
                  <a:pt x="1109789" y="686562"/>
                </a:lnTo>
                <a:lnTo>
                  <a:pt x="1112151" y="685266"/>
                </a:lnTo>
                <a:lnTo>
                  <a:pt x="1118082" y="683628"/>
                </a:lnTo>
                <a:lnTo>
                  <a:pt x="1119047" y="681126"/>
                </a:lnTo>
                <a:lnTo>
                  <a:pt x="1119860" y="678942"/>
                </a:lnTo>
                <a:lnTo>
                  <a:pt x="1115072" y="674306"/>
                </a:lnTo>
                <a:lnTo>
                  <a:pt x="1116139" y="672236"/>
                </a:lnTo>
                <a:lnTo>
                  <a:pt x="1117434" y="669721"/>
                </a:lnTo>
                <a:lnTo>
                  <a:pt x="1124470" y="670128"/>
                </a:lnTo>
                <a:lnTo>
                  <a:pt x="1127010" y="668794"/>
                </a:lnTo>
                <a:lnTo>
                  <a:pt x="1129487" y="667499"/>
                </a:lnTo>
                <a:lnTo>
                  <a:pt x="1134021" y="664032"/>
                </a:lnTo>
                <a:lnTo>
                  <a:pt x="1135875" y="661911"/>
                </a:lnTo>
                <a:lnTo>
                  <a:pt x="1137259" y="660336"/>
                </a:lnTo>
                <a:lnTo>
                  <a:pt x="1138262" y="655751"/>
                </a:lnTo>
                <a:lnTo>
                  <a:pt x="1140053" y="654672"/>
                </a:lnTo>
                <a:lnTo>
                  <a:pt x="1142441" y="653199"/>
                </a:lnTo>
                <a:lnTo>
                  <a:pt x="1148740" y="655320"/>
                </a:lnTo>
                <a:lnTo>
                  <a:pt x="1151293" y="654126"/>
                </a:lnTo>
                <a:lnTo>
                  <a:pt x="1153883" y="652894"/>
                </a:lnTo>
                <a:lnTo>
                  <a:pt x="1158011" y="648284"/>
                </a:lnTo>
                <a:lnTo>
                  <a:pt x="1159078" y="645604"/>
                </a:lnTo>
                <a:lnTo>
                  <a:pt x="1160068" y="643102"/>
                </a:lnTo>
                <a:lnTo>
                  <a:pt x="1159522" y="637578"/>
                </a:lnTo>
                <a:lnTo>
                  <a:pt x="1159281" y="634911"/>
                </a:lnTo>
                <a:lnTo>
                  <a:pt x="1158989" y="632053"/>
                </a:lnTo>
                <a:lnTo>
                  <a:pt x="1156296" y="626478"/>
                </a:lnTo>
                <a:lnTo>
                  <a:pt x="1156906" y="623697"/>
                </a:lnTo>
                <a:lnTo>
                  <a:pt x="1157592" y="620483"/>
                </a:lnTo>
                <a:lnTo>
                  <a:pt x="1163078" y="616013"/>
                </a:lnTo>
                <a:lnTo>
                  <a:pt x="1164704" y="613168"/>
                </a:lnTo>
                <a:lnTo>
                  <a:pt x="1166253" y="610438"/>
                </a:lnTo>
                <a:lnTo>
                  <a:pt x="1167650" y="604062"/>
                </a:lnTo>
                <a:lnTo>
                  <a:pt x="1169593" y="601573"/>
                </a:lnTo>
                <a:lnTo>
                  <a:pt x="1171600" y="598970"/>
                </a:lnTo>
                <a:lnTo>
                  <a:pt x="1176972" y="594652"/>
                </a:lnTo>
                <a:lnTo>
                  <a:pt x="1180083" y="593585"/>
                </a:lnTo>
                <a:lnTo>
                  <a:pt x="1181887" y="593001"/>
                </a:lnTo>
                <a:lnTo>
                  <a:pt x="1186078" y="592632"/>
                </a:lnTo>
                <a:lnTo>
                  <a:pt x="1187703" y="593585"/>
                </a:lnTo>
                <a:lnTo>
                  <a:pt x="1189227" y="594487"/>
                </a:lnTo>
                <a:lnTo>
                  <a:pt x="1190840" y="598017"/>
                </a:lnTo>
                <a:lnTo>
                  <a:pt x="1191145" y="599757"/>
                </a:lnTo>
                <a:lnTo>
                  <a:pt x="1191628" y="602373"/>
                </a:lnTo>
                <a:lnTo>
                  <a:pt x="1188084" y="608025"/>
                </a:lnTo>
                <a:lnTo>
                  <a:pt x="1189520" y="610260"/>
                </a:lnTo>
                <a:lnTo>
                  <a:pt x="1190586" y="611936"/>
                </a:lnTo>
                <a:lnTo>
                  <a:pt x="1195171" y="612762"/>
                </a:lnTo>
                <a:lnTo>
                  <a:pt x="1197140" y="612444"/>
                </a:lnTo>
                <a:lnTo>
                  <a:pt x="1199629" y="612025"/>
                </a:lnTo>
                <a:lnTo>
                  <a:pt x="1204353" y="608914"/>
                </a:lnTo>
                <a:lnTo>
                  <a:pt x="1205458" y="606640"/>
                </a:lnTo>
                <a:lnTo>
                  <a:pt x="1206525" y="604532"/>
                </a:lnTo>
                <a:lnTo>
                  <a:pt x="1204099" y="599376"/>
                </a:lnTo>
                <a:lnTo>
                  <a:pt x="1205102" y="597217"/>
                </a:lnTo>
                <a:lnTo>
                  <a:pt x="1205890" y="595553"/>
                </a:lnTo>
                <a:lnTo>
                  <a:pt x="1209090" y="593001"/>
                </a:lnTo>
                <a:lnTo>
                  <a:pt x="1210906" y="592696"/>
                </a:lnTo>
                <a:lnTo>
                  <a:pt x="1213688" y="592239"/>
                </a:lnTo>
                <a:lnTo>
                  <a:pt x="1219136" y="595109"/>
                </a:lnTo>
                <a:lnTo>
                  <a:pt x="1221587" y="596480"/>
                </a:lnTo>
                <a:lnTo>
                  <a:pt x="1223416" y="597522"/>
                </a:lnTo>
                <a:lnTo>
                  <a:pt x="1226261" y="600798"/>
                </a:lnTo>
                <a:lnTo>
                  <a:pt x="1228115" y="601751"/>
                </a:lnTo>
                <a:lnTo>
                  <a:pt x="1230833" y="603148"/>
                </a:lnTo>
                <a:lnTo>
                  <a:pt x="1237233" y="603529"/>
                </a:lnTo>
                <a:lnTo>
                  <a:pt x="1239901" y="605002"/>
                </a:lnTo>
                <a:lnTo>
                  <a:pt x="1242707" y="606564"/>
                </a:lnTo>
                <a:lnTo>
                  <a:pt x="1246924" y="611593"/>
                </a:lnTo>
                <a:lnTo>
                  <a:pt x="1249324" y="613714"/>
                </a:lnTo>
                <a:lnTo>
                  <a:pt x="1252943" y="616915"/>
                </a:lnTo>
                <a:lnTo>
                  <a:pt x="1259814" y="623836"/>
                </a:lnTo>
                <a:lnTo>
                  <a:pt x="1264005" y="626211"/>
                </a:lnTo>
                <a:lnTo>
                  <a:pt x="1267536" y="628230"/>
                </a:lnTo>
                <a:lnTo>
                  <a:pt x="1275664" y="629869"/>
                </a:lnTo>
                <a:lnTo>
                  <a:pt x="1279410" y="631456"/>
                </a:lnTo>
                <a:lnTo>
                  <a:pt x="1283246" y="633107"/>
                </a:lnTo>
                <a:lnTo>
                  <a:pt x="1290497" y="637298"/>
                </a:lnTo>
                <a:lnTo>
                  <a:pt x="1294269" y="639076"/>
                </a:lnTo>
                <a:lnTo>
                  <a:pt x="1297343" y="640537"/>
                </a:lnTo>
                <a:lnTo>
                  <a:pt x="1304213" y="642277"/>
                </a:lnTo>
                <a:lnTo>
                  <a:pt x="1306753" y="644512"/>
                </a:lnTo>
                <a:lnTo>
                  <a:pt x="1309141" y="646607"/>
                </a:lnTo>
                <a:lnTo>
                  <a:pt x="1311630" y="652691"/>
                </a:lnTo>
                <a:lnTo>
                  <a:pt x="1313294" y="655383"/>
                </a:lnTo>
                <a:lnTo>
                  <a:pt x="1315148" y="658393"/>
                </a:lnTo>
                <a:lnTo>
                  <a:pt x="1319326" y="664171"/>
                </a:lnTo>
                <a:lnTo>
                  <a:pt x="1320901" y="667346"/>
                </a:lnTo>
                <a:lnTo>
                  <a:pt x="1321955" y="669467"/>
                </a:lnTo>
                <a:lnTo>
                  <a:pt x="1323759" y="673900"/>
                </a:lnTo>
                <a:lnTo>
                  <a:pt x="1324165" y="676224"/>
                </a:lnTo>
                <a:lnTo>
                  <a:pt x="1324609" y="678865"/>
                </a:lnTo>
                <a:lnTo>
                  <a:pt x="1322539" y="684669"/>
                </a:lnTo>
                <a:lnTo>
                  <a:pt x="1323974" y="686917"/>
                </a:lnTo>
                <a:lnTo>
                  <a:pt x="1324648" y="687959"/>
                </a:lnTo>
                <a:lnTo>
                  <a:pt x="1327315" y="689241"/>
                </a:lnTo>
                <a:lnTo>
                  <a:pt x="1328496" y="688911"/>
                </a:lnTo>
                <a:lnTo>
                  <a:pt x="1330058" y="688479"/>
                </a:lnTo>
                <a:lnTo>
                  <a:pt x="1330782" y="684136"/>
                </a:lnTo>
                <a:lnTo>
                  <a:pt x="1332318" y="683653"/>
                </a:lnTo>
                <a:lnTo>
                  <a:pt x="1333982" y="683145"/>
                </a:lnTo>
                <a:lnTo>
                  <a:pt x="1337894" y="684580"/>
                </a:lnTo>
                <a:lnTo>
                  <a:pt x="1338833" y="686015"/>
                </a:lnTo>
                <a:lnTo>
                  <a:pt x="1339659" y="687260"/>
                </a:lnTo>
                <a:lnTo>
                  <a:pt x="1338668" y="690511"/>
                </a:lnTo>
                <a:lnTo>
                  <a:pt x="1338478" y="691984"/>
                </a:lnTo>
                <a:lnTo>
                  <a:pt x="1338224" y="693966"/>
                </a:lnTo>
                <a:lnTo>
                  <a:pt x="1336535" y="697826"/>
                </a:lnTo>
                <a:lnTo>
                  <a:pt x="1336840" y="699782"/>
                </a:lnTo>
                <a:lnTo>
                  <a:pt x="1337221" y="702068"/>
                </a:lnTo>
                <a:lnTo>
                  <a:pt x="1339265" y="707466"/>
                </a:lnTo>
                <a:lnTo>
                  <a:pt x="1341551" y="707758"/>
                </a:lnTo>
                <a:lnTo>
                  <a:pt x="1343202" y="707974"/>
                </a:lnTo>
                <a:lnTo>
                  <a:pt x="1344637" y="703453"/>
                </a:lnTo>
                <a:lnTo>
                  <a:pt x="1346263" y="703059"/>
                </a:lnTo>
                <a:lnTo>
                  <a:pt x="1348562" y="702462"/>
                </a:lnTo>
                <a:lnTo>
                  <a:pt x="1353845" y="703910"/>
                </a:lnTo>
                <a:lnTo>
                  <a:pt x="1355331" y="705764"/>
                </a:lnTo>
                <a:lnTo>
                  <a:pt x="1356791" y="707605"/>
                </a:lnTo>
                <a:lnTo>
                  <a:pt x="1356550" y="712876"/>
                </a:lnTo>
                <a:lnTo>
                  <a:pt x="1356055" y="715187"/>
                </a:lnTo>
                <a:lnTo>
                  <a:pt x="1355636" y="717067"/>
                </a:lnTo>
                <a:lnTo>
                  <a:pt x="1352524" y="720001"/>
                </a:lnTo>
                <a:lnTo>
                  <a:pt x="1352245" y="721893"/>
                </a:lnTo>
                <a:lnTo>
                  <a:pt x="1351889" y="724433"/>
                </a:lnTo>
                <a:lnTo>
                  <a:pt x="1352981" y="729856"/>
                </a:lnTo>
                <a:lnTo>
                  <a:pt x="1354620" y="731862"/>
                </a:lnTo>
                <a:lnTo>
                  <a:pt x="1356372" y="734021"/>
                </a:lnTo>
                <a:lnTo>
                  <a:pt x="1362036" y="735965"/>
                </a:lnTo>
                <a:lnTo>
                  <a:pt x="1364754" y="736574"/>
                </a:lnTo>
                <a:lnTo>
                  <a:pt x="1367193" y="737108"/>
                </a:lnTo>
                <a:lnTo>
                  <a:pt x="1372628" y="735215"/>
                </a:lnTo>
                <a:lnTo>
                  <a:pt x="1374711" y="736574"/>
                </a:lnTo>
                <a:lnTo>
                  <a:pt x="1376718" y="737870"/>
                </a:lnTo>
                <a:lnTo>
                  <a:pt x="1378089" y="742937"/>
                </a:lnTo>
                <a:lnTo>
                  <a:pt x="1378521" y="745261"/>
                </a:lnTo>
                <a:lnTo>
                  <a:pt x="1378877" y="747141"/>
                </a:lnTo>
                <a:lnTo>
                  <a:pt x="1377924" y="750989"/>
                </a:lnTo>
                <a:lnTo>
                  <a:pt x="1378153" y="752881"/>
                </a:lnTo>
                <a:lnTo>
                  <a:pt x="1378407" y="754900"/>
                </a:lnTo>
                <a:lnTo>
                  <a:pt x="1379080" y="759231"/>
                </a:lnTo>
                <a:lnTo>
                  <a:pt x="1380515" y="760666"/>
                </a:lnTo>
                <a:lnTo>
                  <a:pt x="1381721" y="761885"/>
                </a:lnTo>
                <a:lnTo>
                  <a:pt x="1385519" y="763447"/>
                </a:lnTo>
                <a:lnTo>
                  <a:pt x="1387043" y="762647"/>
                </a:lnTo>
                <a:lnTo>
                  <a:pt x="1388808" y="761746"/>
                </a:lnTo>
                <a:lnTo>
                  <a:pt x="1388262" y="756577"/>
                </a:lnTo>
                <a:lnTo>
                  <a:pt x="1389583" y="755053"/>
                </a:lnTo>
                <a:lnTo>
                  <a:pt x="1391259" y="753084"/>
                </a:lnTo>
                <a:lnTo>
                  <a:pt x="1396288" y="750951"/>
                </a:lnTo>
                <a:lnTo>
                  <a:pt x="1398816" y="750341"/>
                </a:lnTo>
                <a:lnTo>
                  <a:pt x="1400746" y="749884"/>
                </a:lnTo>
                <a:lnTo>
                  <a:pt x="1404848" y="749947"/>
                </a:lnTo>
                <a:lnTo>
                  <a:pt x="1406778" y="750341"/>
                </a:lnTo>
                <a:lnTo>
                  <a:pt x="1409661" y="750900"/>
                </a:lnTo>
                <a:lnTo>
                  <a:pt x="1415110" y="753262"/>
                </a:lnTo>
                <a:lnTo>
                  <a:pt x="1417662" y="754684"/>
                </a:lnTo>
                <a:lnTo>
                  <a:pt x="1421104" y="756615"/>
                </a:lnTo>
                <a:lnTo>
                  <a:pt x="1428165" y="760831"/>
                </a:lnTo>
                <a:lnTo>
                  <a:pt x="1430337" y="764108"/>
                </a:lnTo>
                <a:lnTo>
                  <a:pt x="1431797" y="766292"/>
                </a:lnTo>
                <a:lnTo>
                  <a:pt x="1431010" y="772439"/>
                </a:lnTo>
                <a:lnTo>
                  <a:pt x="1432902" y="774255"/>
                </a:lnTo>
                <a:lnTo>
                  <a:pt x="1434312" y="775665"/>
                </a:lnTo>
                <a:lnTo>
                  <a:pt x="1437360" y="776020"/>
                </a:lnTo>
                <a:lnTo>
                  <a:pt x="1440497" y="776262"/>
                </a:lnTo>
                <a:lnTo>
                  <a:pt x="1443875" y="776528"/>
                </a:lnTo>
                <a:lnTo>
                  <a:pt x="1447406" y="776668"/>
                </a:lnTo>
                <a:lnTo>
                  <a:pt x="1449184" y="777887"/>
                </a:lnTo>
                <a:lnTo>
                  <a:pt x="1452651" y="780224"/>
                </a:lnTo>
                <a:lnTo>
                  <a:pt x="1457324" y="787679"/>
                </a:lnTo>
                <a:lnTo>
                  <a:pt x="1458620" y="791654"/>
                </a:lnTo>
                <a:lnTo>
                  <a:pt x="1459674" y="794918"/>
                </a:lnTo>
                <a:lnTo>
                  <a:pt x="1457261" y="802436"/>
                </a:lnTo>
                <a:lnTo>
                  <a:pt x="1458976" y="805434"/>
                </a:lnTo>
                <a:lnTo>
                  <a:pt x="1460499" y="808113"/>
                </a:lnTo>
                <a:lnTo>
                  <a:pt x="1466608" y="810780"/>
                </a:lnTo>
                <a:lnTo>
                  <a:pt x="1469478" y="811949"/>
                </a:lnTo>
                <a:lnTo>
                  <a:pt x="1471802" y="812901"/>
                </a:lnTo>
                <a:lnTo>
                  <a:pt x="1477606" y="812253"/>
                </a:lnTo>
                <a:lnTo>
                  <a:pt x="1479257" y="814120"/>
                </a:lnTo>
                <a:lnTo>
                  <a:pt x="1481010" y="816089"/>
                </a:lnTo>
                <a:lnTo>
                  <a:pt x="1480337" y="821994"/>
                </a:lnTo>
                <a:lnTo>
                  <a:pt x="1480350" y="824636"/>
                </a:lnTo>
                <a:lnTo>
                  <a:pt x="1480350" y="828268"/>
                </a:lnTo>
                <a:lnTo>
                  <a:pt x="1477416" y="835812"/>
                </a:lnTo>
                <a:lnTo>
                  <a:pt x="1478902" y="839127"/>
                </a:lnTo>
                <a:lnTo>
                  <a:pt x="1480235" y="842073"/>
                </a:lnTo>
                <a:lnTo>
                  <a:pt x="1486382" y="845629"/>
                </a:lnTo>
                <a:lnTo>
                  <a:pt x="1489417" y="846747"/>
                </a:lnTo>
                <a:lnTo>
                  <a:pt x="1491640" y="847559"/>
                </a:lnTo>
                <a:lnTo>
                  <a:pt x="1496783" y="846277"/>
                </a:lnTo>
                <a:lnTo>
                  <a:pt x="1498841" y="847471"/>
                </a:lnTo>
                <a:lnTo>
                  <a:pt x="1501330" y="848893"/>
                </a:lnTo>
                <a:lnTo>
                  <a:pt x="1504429" y="854176"/>
                </a:lnTo>
                <a:lnTo>
                  <a:pt x="1505369" y="856881"/>
                </a:lnTo>
                <a:lnTo>
                  <a:pt x="1506588" y="860501"/>
                </a:lnTo>
                <a:lnTo>
                  <a:pt x="1504365" y="868730"/>
                </a:lnTo>
                <a:lnTo>
                  <a:pt x="1506092" y="872109"/>
                </a:lnTo>
                <a:lnTo>
                  <a:pt x="1507604" y="875093"/>
                </a:lnTo>
                <a:lnTo>
                  <a:pt x="1513535" y="879081"/>
                </a:lnTo>
                <a:lnTo>
                  <a:pt x="1516583" y="880452"/>
                </a:lnTo>
                <a:lnTo>
                  <a:pt x="1520215" y="882040"/>
                </a:lnTo>
                <a:lnTo>
                  <a:pt x="1528826" y="880922"/>
                </a:lnTo>
                <a:lnTo>
                  <a:pt x="1532178" y="882992"/>
                </a:lnTo>
                <a:lnTo>
                  <a:pt x="1534667" y="884516"/>
                </a:lnTo>
                <a:lnTo>
                  <a:pt x="1536776" y="890600"/>
                </a:lnTo>
                <a:lnTo>
                  <a:pt x="1539062" y="892403"/>
                </a:lnTo>
                <a:lnTo>
                  <a:pt x="1540916" y="893864"/>
                </a:lnTo>
                <a:lnTo>
                  <a:pt x="1546275" y="894207"/>
                </a:lnTo>
                <a:lnTo>
                  <a:pt x="1547774" y="896023"/>
                </a:lnTo>
                <a:lnTo>
                  <a:pt x="1550441" y="899325"/>
                </a:lnTo>
                <a:lnTo>
                  <a:pt x="1548625" y="909205"/>
                </a:lnTo>
                <a:lnTo>
                  <a:pt x="1551012" y="912698"/>
                </a:lnTo>
                <a:lnTo>
                  <a:pt x="1553324" y="916063"/>
                </a:lnTo>
                <a:lnTo>
                  <a:pt x="1560969" y="920064"/>
                </a:lnTo>
                <a:lnTo>
                  <a:pt x="1564805" y="921385"/>
                </a:lnTo>
                <a:lnTo>
                  <a:pt x="1567903" y="922477"/>
                </a:lnTo>
                <a:lnTo>
                  <a:pt x="1575219" y="920864"/>
                </a:lnTo>
                <a:lnTo>
                  <a:pt x="1577847" y="922845"/>
                </a:lnTo>
                <a:lnTo>
                  <a:pt x="1579740" y="924280"/>
                </a:lnTo>
                <a:lnTo>
                  <a:pt x="1579498" y="930287"/>
                </a:lnTo>
                <a:lnTo>
                  <a:pt x="1581467" y="931545"/>
                </a:lnTo>
                <a:lnTo>
                  <a:pt x="1583601" y="932916"/>
                </a:lnTo>
                <a:lnTo>
                  <a:pt x="1589087" y="931379"/>
                </a:lnTo>
                <a:lnTo>
                  <a:pt x="1591614" y="931189"/>
                </a:lnTo>
                <a:lnTo>
                  <a:pt x="1594624" y="930948"/>
                </a:lnTo>
                <a:lnTo>
                  <a:pt x="1600720" y="928751"/>
                </a:lnTo>
                <a:lnTo>
                  <a:pt x="1603578" y="929741"/>
                </a:lnTo>
                <a:lnTo>
                  <a:pt x="1605381" y="930363"/>
                </a:lnTo>
                <a:lnTo>
                  <a:pt x="1608073" y="933500"/>
                </a:lnTo>
                <a:lnTo>
                  <a:pt x="1609001" y="935164"/>
                </a:lnTo>
                <a:lnTo>
                  <a:pt x="1610144" y="937196"/>
                </a:lnTo>
                <a:lnTo>
                  <a:pt x="1610982" y="941908"/>
                </a:lnTo>
                <a:lnTo>
                  <a:pt x="1611185" y="944232"/>
                </a:lnTo>
                <a:lnTo>
                  <a:pt x="1611312" y="945756"/>
                </a:lnTo>
                <a:lnTo>
                  <a:pt x="1609775" y="949274"/>
                </a:lnTo>
                <a:lnTo>
                  <a:pt x="1610817" y="950391"/>
                </a:lnTo>
                <a:lnTo>
                  <a:pt x="1612684" y="952373"/>
                </a:lnTo>
                <a:lnTo>
                  <a:pt x="1619491" y="951966"/>
                </a:lnTo>
                <a:lnTo>
                  <a:pt x="1621701" y="950391"/>
                </a:lnTo>
                <a:lnTo>
                  <a:pt x="1623250" y="949286"/>
                </a:lnTo>
                <a:lnTo>
                  <a:pt x="1622666" y="944257"/>
                </a:lnTo>
                <a:lnTo>
                  <a:pt x="1624241" y="943127"/>
                </a:lnTo>
                <a:lnTo>
                  <a:pt x="1625917" y="941946"/>
                </a:lnTo>
                <a:lnTo>
                  <a:pt x="1630654" y="942314"/>
                </a:lnTo>
                <a:lnTo>
                  <a:pt x="1632572" y="943127"/>
                </a:lnTo>
                <a:lnTo>
                  <a:pt x="1634159" y="943851"/>
                </a:lnTo>
                <a:lnTo>
                  <a:pt x="1635696" y="947559"/>
                </a:lnTo>
                <a:lnTo>
                  <a:pt x="1637283" y="948220"/>
                </a:lnTo>
                <a:lnTo>
                  <a:pt x="1639963" y="949337"/>
                </a:lnTo>
                <a:lnTo>
                  <a:pt x="1646199" y="948905"/>
                </a:lnTo>
                <a:lnTo>
                  <a:pt x="1648866" y="947851"/>
                </a:lnTo>
                <a:lnTo>
                  <a:pt x="1650669" y="947153"/>
                </a:lnTo>
                <a:lnTo>
                  <a:pt x="1652892" y="943521"/>
                </a:lnTo>
                <a:lnTo>
                  <a:pt x="1654670" y="942797"/>
                </a:lnTo>
                <a:lnTo>
                  <a:pt x="1657197" y="941755"/>
                </a:lnTo>
                <a:lnTo>
                  <a:pt x="1662874" y="941527"/>
                </a:lnTo>
                <a:lnTo>
                  <a:pt x="1665541" y="942047"/>
                </a:lnTo>
                <a:lnTo>
                  <a:pt x="1669008" y="942733"/>
                </a:lnTo>
                <a:lnTo>
                  <a:pt x="1675511" y="945984"/>
                </a:lnTo>
                <a:lnTo>
                  <a:pt x="1678228" y="948220"/>
                </a:lnTo>
                <a:lnTo>
                  <a:pt x="1680324" y="949934"/>
                </a:lnTo>
                <a:lnTo>
                  <a:pt x="1682572" y="953376"/>
                </a:lnTo>
                <a:lnTo>
                  <a:pt x="1684832" y="956779"/>
                </a:lnTo>
                <a:lnTo>
                  <a:pt x="1684426" y="960056"/>
                </a:lnTo>
                <a:lnTo>
                  <a:pt x="1683816" y="963295"/>
                </a:lnTo>
                <a:lnTo>
                  <a:pt x="1682953" y="964882"/>
                </a:lnTo>
                <a:lnTo>
                  <a:pt x="1674496" y="974304"/>
                </a:lnTo>
                <a:lnTo>
                  <a:pt x="1663804" y="981928"/>
                </a:lnTo>
                <a:lnTo>
                  <a:pt x="1651368" y="985661"/>
                </a:lnTo>
                <a:lnTo>
                  <a:pt x="1637581" y="987779"/>
                </a:lnTo>
                <a:lnTo>
                  <a:pt x="1631975" y="988568"/>
                </a:lnTo>
                <a:lnTo>
                  <a:pt x="1626019" y="989495"/>
                </a:lnTo>
                <a:lnTo>
                  <a:pt x="1613839" y="989596"/>
                </a:lnTo>
                <a:lnTo>
                  <a:pt x="1608035" y="991222"/>
                </a:lnTo>
                <a:lnTo>
                  <a:pt x="1604314" y="992263"/>
                </a:lnTo>
                <a:lnTo>
                  <a:pt x="1597101" y="995400"/>
                </a:lnTo>
                <a:lnTo>
                  <a:pt x="1594027" y="997750"/>
                </a:lnTo>
                <a:lnTo>
                  <a:pt x="1589849" y="1000963"/>
                </a:lnTo>
                <a:lnTo>
                  <a:pt x="1584223" y="1010196"/>
                </a:lnTo>
                <a:lnTo>
                  <a:pt x="1580502" y="1013942"/>
                </a:lnTo>
                <a:lnTo>
                  <a:pt x="1576692" y="1017752"/>
                </a:lnTo>
                <a:lnTo>
                  <a:pt x="1568869" y="1025512"/>
                </a:lnTo>
                <a:lnTo>
                  <a:pt x="1564081" y="1027950"/>
                </a:lnTo>
                <a:lnTo>
                  <a:pt x="1560791" y="1029614"/>
                </a:lnTo>
                <a:lnTo>
                  <a:pt x="1552841" y="1029271"/>
                </a:lnTo>
                <a:lnTo>
                  <a:pt x="1549819" y="1031328"/>
                </a:lnTo>
                <a:lnTo>
                  <a:pt x="1545704" y="1034135"/>
                </a:lnTo>
                <a:lnTo>
                  <a:pt x="1540548" y="1043228"/>
                </a:lnTo>
                <a:lnTo>
                  <a:pt x="1538465" y="1047762"/>
                </a:lnTo>
                <a:lnTo>
                  <a:pt x="1536547" y="1051966"/>
                </a:lnTo>
                <a:lnTo>
                  <a:pt x="1535328" y="1061250"/>
                </a:lnTo>
                <a:lnTo>
                  <a:pt x="1533867" y="1065644"/>
                </a:lnTo>
                <a:lnTo>
                  <a:pt x="1532763" y="1068984"/>
                </a:lnTo>
                <a:lnTo>
                  <a:pt x="1530845" y="1076007"/>
                </a:lnTo>
                <a:lnTo>
                  <a:pt x="1528546" y="1078687"/>
                </a:lnTo>
                <a:lnTo>
                  <a:pt x="1525714" y="1082040"/>
                </a:lnTo>
                <a:lnTo>
                  <a:pt x="1517815" y="1086675"/>
                </a:lnTo>
                <a:lnTo>
                  <a:pt x="1513585" y="1087869"/>
                </a:lnTo>
                <a:lnTo>
                  <a:pt x="1508988" y="1089152"/>
                </a:lnTo>
                <a:lnTo>
                  <a:pt x="1499196" y="1088656"/>
                </a:lnTo>
                <a:lnTo>
                  <a:pt x="1494497" y="1087869"/>
                </a:lnTo>
                <a:lnTo>
                  <a:pt x="1488427" y="1086827"/>
                </a:lnTo>
                <a:lnTo>
                  <a:pt x="1477403" y="1080490"/>
                </a:lnTo>
                <a:lnTo>
                  <a:pt x="1471295" y="1079639"/>
                </a:lnTo>
                <a:lnTo>
                  <a:pt x="1466926" y="1079055"/>
                </a:lnTo>
                <a:lnTo>
                  <a:pt x="1457871" y="1079512"/>
                </a:lnTo>
                <a:lnTo>
                  <a:pt x="1453654" y="1080858"/>
                </a:lnTo>
                <a:lnTo>
                  <a:pt x="1450479" y="1081887"/>
                </a:lnTo>
                <a:lnTo>
                  <a:pt x="1444269" y="1085164"/>
                </a:lnTo>
                <a:lnTo>
                  <a:pt x="1442313" y="1087869"/>
                </a:lnTo>
                <a:lnTo>
                  <a:pt x="1440637" y="1090180"/>
                </a:lnTo>
                <a:lnTo>
                  <a:pt x="1440802" y="1096365"/>
                </a:lnTo>
                <a:lnTo>
                  <a:pt x="1439633" y="1098981"/>
                </a:lnTo>
                <a:lnTo>
                  <a:pt x="1438122" y="1102448"/>
                </a:lnTo>
                <a:lnTo>
                  <a:pt x="1434122" y="1109141"/>
                </a:lnTo>
                <a:lnTo>
                  <a:pt x="1431201" y="1111542"/>
                </a:lnTo>
                <a:lnTo>
                  <a:pt x="1427899" y="1114247"/>
                </a:lnTo>
                <a:lnTo>
                  <a:pt x="1419085" y="1115783"/>
                </a:lnTo>
                <a:lnTo>
                  <a:pt x="1415491" y="1118069"/>
                </a:lnTo>
                <a:lnTo>
                  <a:pt x="1411414" y="1120673"/>
                </a:lnTo>
                <a:lnTo>
                  <a:pt x="1404048" y="1127188"/>
                </a:lnTo>
                <a:lnTo>
                  <a:pt x="1401216" y="1131112"/>
                </a:lnTo>
                <a:lnTo>
                  <a:pt x="1395618" y="1142193"/>
                </a:lnTo>
                <a:lnTo>
                  <a:pt x="1390631" y="1154877"/>
                </a:lnTo>
                <a:lnTo>
                  <a:pt x="1389392" y="1157922"/>
                </a:lnTo>
                <a:lnTo>
                  <a:pt x="1384726" y="1169545"/>
                </a:lnTo>
                <a:lnTo>
                  <a:pt x="1379681" y="1181937"/>
                </a:lnTo>
                <a:lnTo>
                  <a:pt x="1378750" y="1184033"/>
                </a:lnTo>
                <a:lnTo>
                  <a:pt x="1377149" y="1187538"/>
                </a:lnTo>
                <a:lnTo>
                  <a:pt x="1374114" y="1194727"/>
                </a:lnTo>
                <a:lnTo>
                  <a:pt x="1371765" y="1197800"/>
                </a:lnTo>
                <a:lnTo>
                  <a:pt x="1369034" y="1201356"/>
                </a:lnTo>
                <a:lnTo>
                  <a:pt x="1362481" y="1207858"/>
                </a:lnTo>
                <a:lnTo>
                  <a:pt x="1358468" y="1209878"/>
                </a:lnTo>
                <a:lnTo>
                  <a:pt x="1354569" y="1211846"/>
                </a:lnTo>
                <a:lnTo>
                  <a:pt x="1345653" y="1213751"/>
                </a:lnTo>
                <a:lnTo>
                  <a:pt x="1341323" y="1213269"/>
                </a:lnTo>
                <a:lnTo>
                  <a:pt x="1336535" y="1212735"/>
                </a:lnTo>
                <a:lnTo>
                  <a:pt x="1327264" y="1208722"/>
                </a:lnTo>
                <a:lnTo>
                  <a:pt x="1323670" y="1205534"/>
                </a:lnTo>
                <a:lnTo>
                  <a:pt x="1321434" y="1203528"/>
                </a:lnTo>
                <a:lnTo>
                  <a:pt x="1319885" y="1197127"/>
                </a:lnTo>
                <a:lnTo>
                  <a:pt x="1317624" y="1195146"/>
                </a:lnTo>
                <a:lnTo>
                  <a:pt x="1316164" y="1193838"/>
                </a:lnTo>
                <a:lnTo>
                  <a:pt x="1312341" y="1192072"/>
                </a:lnTo>
                <a:lnTo>
                  <a:pt x="1310385" y="1192009"/>
                </a:lnTo>
                <a:lnTo>
                  <a:pt x="1308036" y="1191920"/>
                </a:lnTo>
                <a:lnTo>
                  <a:pt x="1303312" y="1193698"/>
                </a:lnTo>
                <a:lnTo>
                  <a:pt x="1301445" y="1195146"/>
                </a:lnTo>
                <a:lnTo>
                  <a:pt x="1297762" y="1197991"/>
                </a:lnTo>
                <a:lnTo>
                  <a:pt x="1293672" y="1206754"/>
                </a:lnTo>
                <a:lnTo>
                  <a:pt x="1291069" y="1210602"/>
                </a:lnTo>
                <a:lnTo>
                  <a:pt x="1287983" y="1215136"/>
                </a:lnTo>
                <a:lnTo>
                  <a:pt x="1282928" y="1225181"/>
                </a:lnTo>
                <a:lnTo>
                  <a:pt x="1278724" y="1228725"/>
                </a:lnTo>
                <a:lnTo>
                  <a:pt x="1275829" y="1231188"/>
                </a:lnTo>
                <a:lnTo>
                  <a:pt x="1268742" y="1234935"/>
                </a:lnTo>
                <a:lnTo>
                  <a:pt x="1264945" y="1235011"/>
                </a:lnTo>
                <a:lnTo>
                  <a:pt x="1260474" y="1235100"/>
                </a:lnTo>
                <a:lnTo>
                  <a:pt x="1252042" y="1230731"/>
                </a:lnTo>
                <a:lnTo>
                  <a:pt x="1248295" y="1228242"/>
                </a:lnTo>
                <a:lnTo>
                  <a:pt x="1244168" y="1225511"/>
                </a:lnTo>
                <a:lnTo>
                  <a:pt x="1237957" y="1217549"/>
                </a:lnTo>
                <a:lnTo>
                  <a:pt x="1234274" y="1214247"/>
                </a:lnTo>
                <a:lnTo>
                  <a:pt x="1224758" y="1205907"/>
                </a:lnTo>
                <a:lnTo>
                  <a:pt x="1214421" y="1197916"/>
                </a:lnTo>
                <a:lnTo>
                  <a:pt x="1210856" y="1195705"/>
                </a:lnTo>
                <a:lnTo>
                  <a:pt x="1205217" y="1192669"/>
                </a:lnTo>
                <a:lnTo>
                  <a:pt x="1202169" y="1192250"/>
                </a:lnTo>
                <a:lnTo>
                  <a:pt x="1199184" y="1191806"/>
                </a:lnTo>
                <a:lnTo>
                  <a:pt x="1193190" y="1193088"/>
                </a:lnTo>
                <a:lnTo>
                  <a:pt x="1190307" y="1193927"/>
                </a:lnTo>
                <a:lnTo>
                  <a:pt x="1184541" y="1195641"/>
                </a:lnTo>
                <a:lnTo>
                  <a:pt x="1174203" y="1202055"/>
                </a:lnTo>
                <a:lnTo>
                  <a:pt x="1168565" y="1204087"/>
                </a:lnTo>
                <a:lnTo>
                  <a:pt x="1164970" y="1205382"/>
                </a:lnTo>
                <a:lnTo>
                  <a:pt x="1157643" y="1207985"/>
                </a:lnTo>
                <a:lnTo>
                  <a:pt x="1153820" y="1207947"/>
                </a:lnTo>
                <a:lnTo>
                  <a:pt x="1150251" y="1207935"/>
                </a:lnTo>
                <a:lnTo>
                  <a:pt x="1142860" y="1206322"/>
                </a:lnTo>
                <a:lnTo>
                  <a:pt x="1140053" y="1204087"/>
                </a:lnTo>
                <a:lnTo>
                  <a:pt x="1136713" y="1201420"/>
                </a:lnTo>
                <a:lnTo>
                  <a:pt x="1134452" y="1192479"/>
                </a:lnTo>
                <a:lnTo>
                  <a:pt x="1131849" y="1189101"/>
                </a:lnTo>
                <a:lnTo>
                  <a:pt x="1129855" y="1186522"/>
                </a:lnTo>
                <a:lnTo>
                  <a:pt x="1125423" y="1181455"/>
                </a:lnTo>
                <a:lnTo>
                  <a:pt x="1122400" y="1180147"/>
                </a:lnTo>
                <a:lnTo>
                  <a:pt x="1119022" y="1178712"/>
                </a:lnTo>
                <a:lnTo>
                  <a:pt x="1111249" y="1178585"/>
                </a:lnTo>
                <a:lnTo>
                  <a:pt x="1107681" y="1179436"/>
                </a:lnTo>
                <a:lnTo>
                  <a:pt x="1105395" y="1179969"/>
                </a:lnTo>
                <a:lnTo>
                  <a:pt x="1101077" y="1182293"/>
                </a:lnTo>
                <a:lnTo>
                  <a:pt x="1099464" y="1184033"/>
                </a:lnTo>
                <a:lnTo>
                  <a:pt x="1096581" y="1187094"/>
                </a:lnTo>
                <a:lnTo>
                  <a:pt x="1094676" y="1195832"/>
                </a:lnTo>
                <a:lnTo>
                  <a:pt x="1092199" y="1199235"/>
                </a:lnTo>
                <a:lnTo>
                  <a:pt x="1090739" y="1201293"/>
                </a:lnTo>
                <a:lnTo>
                  <a:pt x="1087272" y="1205230"/>
                </a:lnTo>
                <a:lnTo>
                  <a:pt x="1084973" y="1206258"/>
                </a:lnTo>
                <a:lnTo>
                  <a:pt x="1081087" y="1207985"/>
                </a:lnTo>
                <a:lnTo>
                  <a:pt x="1072197" y="1206550"/>
                </a:lnTo>
                <a:lnTo>
                  <a:pt x="1068057" y="1207465"/>
                </a:lnTo>
                <a:lnTo>
                  <a:pt x="1065720" y="1207985"/>
                </a:lnTo>
                <a:lnTo>
                  <a:pt x="1061478" y="1210564"/>
                </a:lnTo>
                <a:lnTo>
                  <a:pt x="1059103" y="1210843"/>
                </a:lnTo>
                <a:lnTo>
                  <a:pt x="1055496" y="1211300"/>
                </a:lnTo>
                <a:lnTo>
                  <a:pt x="1047915" y="1210729"/>
                </a:lnTo>
                <a:lnTo>
                  <a:pt x="1044600" y="1209154"/>
                </a:lnTo>
                <a:lnTo>
                  <a:pt x="1040269" y="1207071"/>
                </a:lnTo>
                <a:lnTo>
                  <a:pt x="1034491" y="1198778"/>
                </a:lnTo>
                <a:lnTo>
                  <a:pt x="1030833" y="1195628"/>
                </a:lnTo>
                <a:lnTo>
                  <a:pt x="1027112" y="1192428"/>
                </a:lnTo>
                <a:lnTo>
                  <a:pt x="1019365" y="1186294"/>
                </a:lnTo>
                <a:lnTo>
                  <a:pt x="1015149" y="1183792"/>
                </a:lnTo>
                <a:lnTo>
                  <a:pt x="1012634" y="1182281"/>
                </a:lnTo>
                <a:lnTo>
                  <a:pt x="1007363" y="1179576"/>
                </a:lnTo>
                <a:lnTo>
                  <a:pt x="1004506" y="1178953"/>
                </a:lnTo>
                <a:lnTo>
                  <a:pt x="1000798" y="1178153"/>
                </a:lnTo>
                <a:lnTo>
                  <a:pt x="993051" y="1179588"/>
                </a:lnTo>
                <a:lnTo>
                  <a:pt x="989279" y="1178953"/>
                </a:lnTo>
                <a:lnTo>
                  <a:pt x="985621" y="1178344"/>
                </a:lnTo>
                <a:lnTo>
                  <a:pt x="978966" y="1174318"/>
                </a:lnTo>
                <a:lnTo>
                  <a:pt x="975271" y="1174127"/>
                </a:lnTo>
                <a:lnTo>
                  <a:pt x="972553" y="1173975"/>
                </a:lnTo>
                <a:lnTo>
                  <a:pt x="967320" y="1176083"/>
                </a:lnTo>
                <a:lnTo>
                  <a:pt x="964641" y="1176540"/>
                </a:lnTo>
                <a:lnTo>
                  <a:pt x="960094" y="1177315"/>
                </a:lnTo>
                <a:lnTo>
                  <a:pt x="950887" y="1178864"/>
                </a:lnTo>
                <a:lnTo>
                  <a:pt x="946289" y="1178712"/>
                </a:lnTo>
                <a:lnTo>
                  <a:pt x="939952" y="1178509"/>
                </a:lnTo>
                <a:lnTo>
                  <a:pt x="926541" y="1177785"/>
                </a:lnTo>
                <a:lnTo>
                  <a:pt x="921397" y="1174127"/>
                </a:lnTo>
                <a:lnTo>
                  <a:pt x="919022" y="1172438"/>
                </a:lnTo>
                <a:lnTo>
                  <a:pt x="916355" y="1166799"/>
                </a:lnTo>
                <a:lnTo>
                  <a:pt x="915593" y="1163993"/>
                </a:lnTo>
                <a:lnTo>
                  <a:pt x="914971" y="1161630"/>
                </a:lnTo>
                <a:lnTo>
                  <a:pt x="916927" y="1156335"/>
                </a:lnTo>
                <a:lnTo>
                  <a:pt x="915593" y="1154303"/>
                </a:lnTo>
                <a:lnTo>
                  <a:pt x="914260" y="1152283"/>
                </a:lnTo>
                <a:lnTo>
                  <a:pt x="909040" y="1150975"/>
                </a:lnTo>
                <a:lnTo>
                  <a:pt x="906665" y="1150442"/>
                </a:lnTo>
                <a:lnTo>
                  <a:pt x="904633" y="1149985"/>
                </a:lnTo>
                <a:lnTo>
                  <a:pt x="900214" y="1151255"/>
                </a:lnTo>
                <a:lnTo>
                  <a:pt x="898448" y="1150213"/>
                </a:lnTo>
                <a:lnTo>
                  <a:pt x="896277" y="1148918"/>
                </a:lnTo>
                <a:lnTo>
                  <a:pt x="895515" y="1142834"/>
                </a:lnTo>
                <a:lnTo>
                  <a:pt x="893368" y="1141501"/>
                </a:lnTo>
                <a:lnTo>
                  <a:pt x="890739" y="1139888"/>
                </a:lnTo>
                <a:lnTo>
                  <a:pt x="883996" y="1141628"/>
                </a:lnTo>
                <a:lnTo>
                  <a:pt x="881037" y="1140777"/>
                </a:lnTo>
                <a:lnTo>
                  <a:pt x="878865" y="1140167"/>
                </a:lnTo>
                <a:lnTo>
                  <a:pt x="875309" y="1136865"/>
                </a:lnTo>
                <a:lnTo>
                  <a:pt x="873074" y="1136446"/>
                </a:lnTo>
                <a:lnTo>
                  <a:pt x="869861" y="1135799"/>
                </a:lnTo>
                <a:lnTo>
                  <a:pt x="863257" y="1137285"/>
                </a:lnTo>
                <a:lnTo>
                  <a:pt x="860031" y="1137869"/>
                </a:lnTo>
                <a:lnTo>
                  <a:pt x="856043" y="1138631"/>
                </a:lnTo>
                <a:lnTo>
                  <a:pt x="848385" y="1142161"/>
                </a:lnTo>
                <a:lnTo>
                  <a:pt x="844308" y="1141984"/>
                </a:lnTo>
                <a:lnTo>
                  <a:pt x="841628" y="1141869"/>
                </a:lnTo>
                <a:lnTo>
                  <a:pt x="837641" y="1140421"/>
                </a:lnTo>
                <a:lnTo>
                  <a:pt x="833932" y="113887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5783695" y="2720702"/>
            <a:ext cx="620727" cy="555168"/>
          </a:xfrm>
          <a:custGeom>
            <a:avLst/>
            <a:gdLst/>
            <a:ahLst/>
            <a:cxnLst/>
            <a:rect l="l" t="t" r="r" b="b"/>
            <a:pathLst>
              <a:path w="910399" h="814247">
                <a:moveTo>
                  <a:pt x="457" y="425322"/>
                </a:moveTo>
                <a:lnTo>
                  <a:pt x="0" y="427596"/>
                </a:lnTo>
                <a:lnTo>
                  <a:pt x="0" y="434047"/>
                </a:lnTo>
                <a:lnTo>
                  <a:pt x="3759" y="434352"/>
                </a:lnTo>
                <a:lnTo>
                  <a:pt x="7251" y="435432"/>
                </a:lnTo>
                <a:lnTo>
                  <a:pt x="10464" y="439089"/>
                </a:lnTo>
                <a:lnTo>
                  <a:pt x="12547" y="440054"/>
                </a:lnTo>
                <a:lnTo>
                  <a:pt x="15138" y="441274"/>
                </a:lnTo>
                <a:lnTo>
                  <a:pt x="20789" y="443026"/>
                </a:lnTo>
                <a:lnTo>
                  <a:pt x="26314" y="442899"/>
                </a:lnTo>
                <a:lnTo>
                  <a:pt x="31546" y="441248"/>
                </a:lnTo>
                <a:lnTo>
                  <a:pt x="35979" y="438416"/>
                </a:lnTo>
                <a:lnTo>
                  <a:pt x="38455" y="433222"/>
                </a:lnTo>
                <a:lnTo>
                  <a:pt x="42545" y="431253"/>
                </a:lnTo>
                <a:lnTo>
                  <a:pt x="46621" y="431279"/>
                </a:lnTo>
                <a:lnTo>
                  <a:pt x="48539" y="431596"/>
                </a:lnTo>
                <a:lnTo>
                  <a:pt x="52031" y="432206"/>
                </a:lnTo>
                <a:lnTo>
                  <a:pt x="58204" y="436016"/>
                </a:lnTo>
                <a:lnTo>
                  <a:pt x="61582" y="437159"/>
                </a:lnTo>
                <a:lnTo>
                  <a:pt x="64592" y="438188"/>
                </a:lnTo>
                <a:lnTo>
                  <a:pt x="70739" y="440423"/>
                </a:lnTo>
                <a:lnTo>
                  <a:pt x="73888" y="440296"/>
                </a:lnTo>
                <a:lnTo>
                  <a:pt x="77470" y="440156"/>
                </a:lnTo>
                <a:lnTo>
                  <a:pt x="84467" y="437705"/>
                </a:lnTo>
                <a:lnTo>
                  <a:pt x="87439" y="435711"/>
                </a:lnTo>
                <a:lnTo>
                  <a:pt x="90792" y="433438"/>
                </a:lnTo>
                <a:lnTo>
                  <a:pt x="95110" y="426186"/>
                </a:lnTo>
                <a:lnTo>
                  <a:pt x="98069" y="423392"/>
                </a:lnTo>
                <a:lnTo>
                  <a:pt x="100228" y="421347"/>
                </a:lnTo>
                <a:lnTo>
                  <a:pt x="104508" y="416483"/>
                </a:lnTo>
                <a:lnTo>
                  <a:pt x="107480" y="416140"/>
                </a:lnTo>
                <a:lnTo>
                  <a:pt x="110261" y="415823"/>
                </a:lnTo>
                <a:lnTo>
                  <a:pt x="115798" y="418642"/>
                </a:lnTo>
                <a:lnTo>
                  <a:pt x="117640" y="420725"/>
                </a:lnTo>
                <a:lnTo>
                  <a:pt x="120624" y="424141"/>
                </a:lnTo>
                <a:lnTo>
                  <a:pt x="122720" y="433590"/>
                </a:lnTo>
                <a:lnTo>
                  <a:pt x="122961" y="438124"/>
                </a:lnTo>
                <a:lnTo>
                  <a:pt x="123101" y="441261"/>
                </a:lnTo>
                <a:lnTo>
                  <a:pt x="120561" y="447306"/>
                </a:lnTo>
                <a:lnTo>
                  <a:pt x="120523" y="454444"/>
                </a:lnTo>
                <a:lnTo>
                  <a:pt x="123926" y="462191"/>
                </a:lnTo>
                <a:lnTo>
                  <a:pt x="123444" y="466153"/>
                </a:lnTo>
                <a:lnTo>
                  <a:pt x="123088" y="468934"/>
                </a:lnTo>
                <a:lnTo>
                  <a:pt x="119430" y="473570"/>
                </a:lnTo>
                <a:lnTo>
                  <a:pt x="118833" y="476300"/>
                </a:lnTo>
                <a:lnTo>
                  <a:pt x="118160" y="479488"/>
                </a:lnTo>
                <a:lnTo>
                  <a:pt x="118008" y="486181"/>
                </a:lnTo>
                <a:lnTo>
                  <a:pt x="118833" y="489343"/>
                </a:lnTo>
                <a:lnTo>
                  <a:pt x="119507" y="491883"/>
                </a:lnTo>
                <a:lnTo>
                  <a:pt x="122567" y="496277"/>
                </a:lnTo>
                <a:lnTo>
                  <a:pt x="123926" y="498525"/>
                </a:lnTo>
                <a:lnTo>
                  <a:pt x="126390" y="502653"/>
                </a:lnTo>
                <a:lnTo>
                  <a:pt x="131800" y="510603"/>
                </a:lnTo>
                <a:lnTo>
                  <a:pt x="134315" y="514718"/>
                </a:lnTo>
                <a:lnTo>
                  <a:pt x="136817" y="518883"/>
                </a:lnTo>
                <a:lnTo>
                  <a:pt x="140347" y="528383"/>
                </a:lnTo>
                <a:lnTo>
                  <a:pt x="143967" y="531621"/>
                </a:lnTo>
                <a:lnTo>
                  <a:pt x="147751" y="535000"/>
                </a:lnTo>
                <a:lnTo>
                  <a:pt x="157632" y="538556"/>
                </a:lnTo>
                <a:lnTo>
                  <a:pt x="162585" y="539597"/>
                </a:lnTo>
                <a:lnTo>
                  <a:pt x="166471" y="540435"/>
                </a:lnTo>
                <a:lnTo>
                  <a:pt x="174637" y="538873"/>
                </a:lnTo>
                <a:lnTo>
                  <a:pt x="178523" y="539864"/>
                </a:lnTo>
                <a:lnTo>
                  <a:pt x="181813" y="540677"/>
                </a:lnTo>
                <a:lnTo>
                  <a:pt x="188048" y="543877"/>
                </a:lnTo>
                <a:lnTo>
                  <a:pt x="190601" y="546125"/>
                </a:lnTo>
                <a:lnTo>
                  <a:pt x="194500" y="549579"/>
                </a:lnTo>
                <a:lnTo>
                  <a:pt x="198424" y="559968"/>
                </a:lnTo>
                <a:lnTo>
                  <a:pt x="202438" y="563283"/>
                </a:lnTo>
                <a:lnTo>
                  <a:pt x="204736" y="565188"/>
                </a:lnTo>
                <a:lnTo>
                  <a:pt x="210324" y="568032"/>
                </a:lnTo>
                <a:lnTo>
                  <a:pt x="216357" y="568197"/>
                </a:lnTo>
                <a:lnTo>
                  <a:pt x="221932" y="565086"/>
                </a:lnTo>
                <a:lnTo>
                  <a:pt x="224663" y="563765"/>
                </a:lnTo>
                <a:lnTo>
                  <a:pt x="226809" y="562736"/>
                </a:lnTo>
                <a:lnTo>
                  <a:pt x="230936" y="560298"/>
                </a:lnTo>
                <a:lnTo>
                  <a:pt x="232879" y="558939"/>
                </a:lnTo>
                <a:lnTo>
                  <a:pt x="235966" y="556755"/>
                </a:lnTo>
                <a:lnTo>
                  <a:pt x="242341" y="552399"/>
                </a:lnTo>
                <a:lnTo>
                  <a:pt x="244462" y="549274"/>
                </a:lnTo>
                <a:lnTo>
                  <a:pt x="246443" y="546379"/>
                </a:lnTo>
                <a:lnTo>
                  <a:pt x="247332" y="539140"/>
                </a:lnTo>
                <a:lnTo>
                  <a:pt x="248843" y="535978"/>
                </a:lnTo>
                <a:lnTo>
                  <a:pt x="249986" y="533514"/>
                </a:lnTo>
                <a:lnTo>
                  <a:pt x="252742" y="528764"/>
                </a:lnTo>
                <a:lnTo>
                  <a:pt x="254635" y="526795"/>
                </a:lnTo>
                <a:lnTo>
                  <a:pt x="257467" y="523824"/>
                </a:lnTo>
                <a:lnTo>
                  <a:pt x="264947" y="519938"/>
                </a:lnTo>
                <a:lnTo>
                  <a:pt x="268160" y="517372"/>
                </a:lnTo>
                <a:lnTo>
                  <a:pt x="272503" y="513905"/>
                </a:lnTo>
                <a:lnTo>
                  <a:pt x="280035" y="505574"/>
                </a:lnTo>
                <a:lnTo>
                  <a:pt x="284594" y="502399"/>
                </a:lnTo>
                <a:lnTo>
                  <a:pt x="287489" y="500379"/>
                </a:lnTo>
                <a:lnTo>
                  <a:pt x="293624" y="496087"/>
                </a:lnTo>
                <a:lnTo>
                  <a:pt x="297129" y="495871"/>
                </a:lnTo>
                <a:lnTo>
                  <a:pt x="299212" y="495744"/>
                </a:lnTo>
                <a:lnTo>
                  <a:pt x="303631" y="497141"/>
                </a:lnTo>
                <a:lnTo>
                  <a:pt x="304876" y="498767"/>
                </a:lnTo>
                <a:lnTo>
                  <a:pt x="306959" y="501459"/>
                </a:lnTo>
                <a:lnTo>
                  <a:pt x="307149" y="509003"/>
                </a:lnTo>
                <a:lnTo>
                  <a:pt x="306336" y="512305"/>
                </a:lnTo>
                <a:lnTo>
                  <a:pt x="305308" y="516407"/>
                </a:lnTo>
                <a:lnTo>
                  <a:pt x="298183" y="522300"/>
                </a:lnTo>
                <a:lnTo>
                  <a:pt x="296900" y="526313"/>
                </a:lnTo>
                <a:lnTo>
                  <a:pt x="296316" y="528091"/>
                </a:lnTo>
                <a:lnTo>
                  <a:pt x="296291" y="531964"/>
                </a:lnTo>
                <a:lnTo>
                  <a:pt x="296659" y="533806"/>
                </a:lnTo>
                <a:lnTo>
                  <a:pt x="297561" y="538175"/>
                </a:lnTo>
                <a:lnTo>
                  <a:pt x="300113" y="548093"/>
                </a:lnTo>
                <a:lnTo>
                  <a:pt x="304165" y="549998"/>
                </a:lnTo>
                <a:lnTo>
                  <a:pt x="306311" y="551002"/>
                </a:lnTo>
                <a:lnTo>
                  <a:pt x="311835" y="549401"/>
                </a:lnTo>
                <a:lnTo>
                  <a:pt x="315010" y="545579"/>
                </a:lnTo>
                <a:lnTo>
                  <a:pt x="312648" y="539368"/>
                </a:lnTo>
                <a:lnTo>
                  <a:pt x="314782" y="536105"/>
                </a:lnTo>
                <a:lnTo>
                  <a:pt x="317373" y="534885"/>
                </a:lnTo>
                <a:lnTo>
                  <a:pt x="318655" y="534771"/>
                </a:lnTo>
                <a:lnTo>
                  <a:pt x="322122" y="534454"/>
                </a:lnTo>
                <a:lnTo>
                  <a:pt x="329184" y="536752"/>
                </a:lnTo>
                <a:lnTo>
                  <a:pt x="331952" y="538873"/>
                </a:lnTo>
                <a:lnTo>
                  <a:pt x="334467" y="540829"/>
                </a:lnTo>
                <a:lnTo>
                  <a:pt x="336410" y="547535"/>
                </a:lnTo>
                <a:lnTo>
                  <a:pt x="338683" y="549744"/>
                </a:lnTo>
                <a:lnTo>
                  <a:pt x="341426" y="552361"/>
                </a:lnTo>
                <a:lnTo>
                  <a:pt x="349707" y="554088"/>
                </a:lnTo>
                <a:lnTo>
                  <a:pt x="351764" y="557237"/>
                </a:lnTo>
                <a:lnTo>
                  <a:pt x="354228" y="561060"/>
                </a:lnTo>
                <a:lnTo>
                  <a:pt x="352425" y="570979"/>
                </a:lnTo>
                <a:lnTo>
                  <a:pt x="353695" y="575360"/>
                </a:lnTo>
                <a:lnTo>
                  <a:pt x="354952" y="579805"/>
                </a:lnTo>
                <a:lnTo>
                  <a:pt x="358902" y="588327"/>
                </a:lnTo>
                <a:lnTo>
                  <a:pt x="361645" y="592035"/>
                </a:lnTo>
                <a:lnTo>
                  <a:pt x="364070" y="595287"/>
                </a:lnTo>
                <a:lnTo>
                  <a:pt x="371284" y="599668"/>
                </a:lnTo>
                <a:lnTo>
                  <a:pt x="373748" y="602907"/>
                </a:lnTo>
                <a:lnTo>
                  <a:pt x="374944" y="604625"/>
                </a:lnTo>
                <a:lnTo>
                  <a:pt x="381176" y="616421"/>
                </a:lnTo>
                <a:lnTo>
                  <a:pt x="386054" y="628027"/>
                </a:lnTo>
                <a:lnTo>
                  <a:pt x="386829" y="630238"/>
                </a:lnTo>
                <a:lnTo>
                  <a:pt x="390437" y="643131"/>
                </a:lnTo>
                <a:lnTo>
                  <a:pt x="393319" y="655332"/>
                </a:lnTo>
                <a:lnTo>
                  <a:pt x="394550" y="660971"/>
                </a:lnTo>
                <a:lnTo>
                  <a:pt x="398703" y="672426"/>
                </a:lnTo>
                <a:lnTo>
                  <a:pt x="397395" y="678052"/>
                </a:lnTo>
                <a:lnTo>
                  <a:pt x="396443" y="682345"/>
                </a:lnTo>
                <a:lnTo>
                  <a:pt x="390677" y="689813"/>
                </a:lnTo>
                <a:lnTo>
                  <a:pt x="387032" y="692302"/>
                </a:lnTo>
                <a:lnTo>
                  <a:pt x="385076" y="693635"/>
                </a:lnTo>
                <a:lnTo>
                  <a:pt x="379463" y="692975"/>
                </a:lnTo>
                <a:lnTo>
                  <a:pt x="377825" y="694715"/>
                </a:lnTo>
                <a:lnTo>
                  <a:pt x="375437" y="697280"/>
                </a:lnTo>
                <a:lnTo>
                  <a:pt x="375462" y="704989"/>
                </a:lnTo>
                <a:lnTo>
                  <a:pt x="375170" y="708482"/>
                </a:lnTo>
                <a:lnTo>
                  <a:pt x="374878" y="712406"/>
                </a:lnTo>
                <a:lnTo>
                  <a:pt x="374637" y="720394"/>
                </a:lnTo>
                <a:lnTo>
                  <a:pt x="375666" y="724192"/>
                </a:lnTo>
                <a:lnTo>
                  <a:pt x="376440" y="727036"/>
                </a:lnTo>
                <a:lnTo>
                  <a:pt x="378726" y="733031"/>
                </a:lnTo>
                <a:lnTo>
                  <a:pt x="383438" y="735939"/>
                </a:lnTo>
                <a:lnTo>
                  <a:pt x="389051" y="735202"/>
                </a:lnTo>
                <a:lnTo>
                  <a:pt x="391604" y="734821"/>
                </a:lnTo>
                <a:lnTo>
                  <a:pt x="393750" y="734517"/>
                </a:lnTo>
                <a:lnTo>
                  <a:pt x="397662" y="732243"/>
                </a:lnTo>
                <a:lnTo>
                  <a:pt x="399821" y="732167"/>
                </a:lnTo>
                <a:lnTo>
                  <a:pt x="404126" y="732015"/>
                </a:lnTo>
                <a:lnTo>
                  <a:pt x="412673" y="734364"/>
                </a:lnTo>
                <a:lnTo>
                  <a:pt x="416496" y="736269"/>
                </a:lnTo>
                <a:lnTo>
                  <a:pt x="420890" y="738454"/>
                </a:lnTo>
                <a:lnTo>
                  <a:pt x="429285" y="744359"/>
                </a:lnTo>
                <a:lnTo>
                  <a:pt x="431736" y="748601"/>
                </a:lnTo>
                <a:lnTo>
                  <a:pt x="433844" y="752246"/>
                </a:lnTo>
                <a:lnTo>
                  <a:pt x="432193" y="761657"/>
                </a:lnTo>
                <a:lnTo>
                  <a:pt x="434390" y="765289"/>
                </a:lnTo>
                <a:lnTo>
                  <a:pt x="435991" y="767892"/>
                </a:lnTo>
                <a:lnTo>
                  <a:pt x="442188" y="770280"/>
                </a:lnTo>
                <a:lnTo>
                  <a:pt x="444284" y="772515"/>
                </a:lnTo>
                <a:lnTo>
                  <a:pt x="446913" y="775347"/>
                </a:lnTo>
                <a:lnTo>
                  <a:pt x="449834" y="782777"/>
                </a:lnTo>
                <a:lnTo>
                  <a:pt x="452501" y="785558"/>
                </a:lnTo>
                <a:lnTo>
                  <a:pt x="453974" y="787095"/>
                </a:lnTo>
                <a:lnTo>
                  <a:pt x="457403" y="790206"/>
                </a:lnTo>
                <a:lnTo>
                  <a:pt x="461416" y="790562"/>
                </a:lnTo>
                <a:lnTo>
                  <a:pt x="464756" y="787996"/>
                </a:lnTo>
                <a:lnTo>
                  <a:pt x="468045" y="786612"/>
                </a:lnTo>
                <a:lnTo>
                  <a:pt x="471131" y="784910"/>
                </a:lnTo>
                <a:lnTo>
                  <a:pt x="474916" y="784745"/>
                </a:lnTo>
                <a:lnTo>
                  <a:pt x="479679" y="785583"/>
                </a:lnTo>
                <a:lnTo>
                  <a:pt x="483019" y="789762"/>
                </a:lnTo>
                <a:lnTo>
                  <a:pt x="480885" y="796975"/>
                </a:lnTo>
                <a:lnTo>
                  <a:pt x="481749" y="800061"/>
                </a:lnTo>
                <a:lnTo>
                  <a:pt x="482320" y="802157"/>
                </a:lnTo>
                <a:lnTo>
                  <a:pt x="484124" y="806449"/>
                </a:lnTo>
                <a:lnTo>
                  <a:pt x="485838" y="807783"/>
                </a:lnTo>
                <a:lnTo>
                  <a:pt x="490258" y="811225"/>
                </a:lnTo>
                <a:lnTo>
                  <a:pt x="502005" y="812723"/>
                </a:lnTo>
                <a:lnTo>
                  <a:pt x="507593" y="813104"/>
                </a:lnTo>
                <a:lnTo>
                  <a:pt x="512241" y="813434"/>
                </a:lnTo>
                <a:lnTo>
                  <a:pt x="522668" y="814247"/>
                </a:lnTo>
                <a:lnTo>
                  <a:pt x="526186" y="811174"/>
                </a:lnTo>
                <a:lnTo>
                  <a:pt x="527723" y="809828"/>
                </a:lnTo>
                <a:lnTo>
                  <a:pt x="527532" y="805154"/>
                </a:lnTo>
                <a:lnTo>
                  <a:pt x="528104" y="803198"/>
                </a:lnTo>
                <a:lnTo>
                  <a:pt x="529234" y="799617"/>
                </a:lnTo>
                <a:lnTo>
                  <a:pt x="530974" y="792010"/>
                </a:lnTo>
                <a:lnTo>
                  <a:pt x="533438" y="789190"/>
                </a:lnTo>
                <a:lnTo>
                  <a:pt x="536536" y="786523"/>
                </a:lnTo>
                <a:lnTo>
                  <a:pt x="536841" y="783323"/>
                </a:lnTo>
                <a:lnTo>
                  <a:pt x="533908" y="779259"/>
                </a:lnTo>
                <a:lnTo>
                  <a:pt x="532828" y="777468"/>
                </a:lnTo>
                <a:lnTo>
                  <a:pt x="531088" y="774585"/>
                </a:lnTo>
                <a:lnTo>
                  <a:pt x="527469" y="768781"/>
                </a:lnTo>
                <a:lnTo>
                  <a:pt x="526681" y="765505"/>
                </a:lnTo>
                <a:lnTo>
                  <a:pt x="526072" y="763041"/>
                </a:lnTo>
                <a:lnTo>
                  <a:pt x="525945" y="757783"/>
                </a:lnTo>
                <a:lnTo>
                  <a:pt x="527367" y="753071"/>
                </a:lnTo>
                <a:lnTo>
                  <a:pt x="531012" y="749579"/>
                </a:lnTo>
                <a:lnTo>
                  <a:pt x="532003" y="747394"/>
                </a:lnTo>
                <a:lnTo>
                  <a:pt x="533349" y="744308"/>
                </a:lnTo>
                <a:lnTo>
                  <a:pt x="534720" y="737679"/>
                </a:lnTo>
                <a:lnTo>
                  <a:pt x="535139" y="734339"/>
                </a:lnTo>
                <a:lnTo>
                  <a:pt x="535571" y="730681"/>
                </a:lnTo>
                <a:lnTo>
                  <a:pt x="534301" y="723188"/>
                </a:lnTo>
                <a:lnTo>
                  <a:pt x="535139" y="719607"/>
                </a:lnTo>
                <a:lnTo>
                  <a:pt x="535673" y="717359"/>
                </a:lnTo>
                <a:lnTo>
                  <a:pt x="537464" y="712838"/>
                </a:lnTo>
                <a:lnTo>
                  <a:pt x="541235" y="709764"/>
                </a:lnTo>
                <a:lnTo>
                  <a:pt x="546798" y="709726"/>
                </a:lnTo>
                <a:lnTo>
                  <a:pt x="551599" y="707669"/>
                </a:lnTo>
                <a:lnTo>
                  <a:pt x="556107" y="704684"/>
                </a:lnTo>
                <a:lnTo>
                  <a:pt x="558317" y="703173"/>
                </a:lnTo>
                <a:lnTo>
                  <a:pt x="562406" y="700417"/>
                </a:lnTo>
                <a:lnTo>
                  <a:pt x="570382" y="694626"/>
                </a:lnTo>
                <a:lnTo>
                  <a:pt x="574040" y="691337"/>
                </a:lnTo>
                <a:lnTo>
                  <a:pt x="576783" y="688847"/>
                </a:lnTo>
                <a:lnTo>
                  <a:pt x="582053" y="683513"/>
                </a:lnTo>
                <a:lnTo>
                  <a:pt x="584174" y="680465"/>
                </a:lnTo>
                <a:lnTo>
                  <a:pt x="585851" y="678014"/>
                </a:lnTo>
                <a:lnTo>
                  <a:pt x="589508" y="672807"/>
                </a:lnTo>
                <a:lnTo>
                  <a:pt x="589457" y="667385"/>
                </a:lnTo>
                <a:lnTo>
                  <a:pt x="586752" y="662762"/>
                </a:lnTo>
                <a:lnTo>
                  <a:pt x="583196" y="659650"/>
                </a:lnTo>
                <a:lnTo>
                  <a:pt x="578345" y="659206"/>
                </a:lnTo>
                <a:lnTo>
                  <a:pt x="576453" y="657999"/>
                </a:lnTo>
                <a:lnTo>
                  <a:pt x="573392" y="655510"/>
                </a:lnTo>
                <a:lnTo>
                  <a:pt x="571614" y="651903"/>
                </a:lnTo>
                <a:lnTo>
                  <a:pt x="570674" y="646150"/>
                </a:lnTo>
                <a:lnTo>
                  <a:pt x="571385" y="643496"/>
                </a:lnTo>
                <a:lnTo>
                  <a:pt x="572008" y="641070"/>
                </a:lnTo>
                <a:lnTo>
                  <a:pt x="576630" y="637895"/>
                </a:lnTo>
                <a:lnTo>
                  <a:pt x="577418" y="635520"/>
                </a:lnTo>
                <a:lnTo>
                  <a:pt x="578662" y="631799"/>
                </a:lnTo>
                <a:lnTo>
                  <a:pt x="576656" y="623671"/>
                </a:lnTo>
                <a:lnTo>
                  <a:pt x="577418" y="619823"/>
                </a:lnTo>
                <a:lnTo>
                  <a:pt x="577938" y="617181"/>
                </a:lnTo>
                <a:lnTo>
                  <a:pt x="579755" y="611924"/>
                </a:lnTo>
                <a:lnTo>
                  <a:pt x="583399" y="607745"/>
                </a:lnTo>
                <a:lnTo>
                  <a:pt x="589229" y="605967"/>
                </a:lnTo>
                <a:lnTo>
                  <a:pt x="591439" y="604113"/>
                </a:lnTo>
                <a:lnTo>
                  <a:pt x="595477" y="600659"/>
                </a:lnTo>
                <a:lnTo>
                  <a:pt x="601751" y="591934"/>
                </a:lnTo>
                <a:lnTo>
                  <a:pt x="604951" y="587692"/>
                </a:lnTo>
                <a:lnTo>
                  <a:pt x="607656" y="584111"/>
                </a:lnTo>
                <a:lnTo>
                  <a:pt x="611873" y="576046"/>
                </a:lnTo>
                <a:lnTo>
                  <a:pt x="615099" y="572947"/>
                </a:lnTo>
                <a:lnTo>
                  <a:pt x="616762" y="571372"/>
                </a:lnTo>
                <a:lnTo>
                  <a:pt x="620572" y="568223"/>
                </a:lnTo>
                <a:lnTo>
                  <a:pt x="622820" y="568121"/>
                </a:lnTo>
                <a:lnTo>
                  <a:pt x="625792" y="567969"/>
                </a:lnTo>
                <a:lnTo>
                  <a:pt x="631342" y="571360"/>
                </a:lnTo>
                <a:lnTo>
                  <a:pt x="635863" y="575767"/>
                </a:lnTo>
                <a:lnTo>
                  <a:pt x="637120" y="583171"/>
                </a:lnTo>
                <a:lnTo>
                  <a:pt x="639749" y="585266"/>
                </a:lnTo>
                <a:lnTo>
                  <a:pt x="641718" y="586841"/>
                </a:lnTo>
                <a:lnTo>
                  <a:pt x="647446" y="586384"/>
                </a:lnTo>
                <a:lnTo>
                  <a:pt x="649401" y="587921"/>
                </a:lnTo>
                <a:lnTo>
                  <a:pt x="653618" y="591210"/>
                </a:lnTo>
                <a:lnTo>
                  <a:pt x="654634" y="605193"/>
                </a:lnTo>
                <a:lnTo>
                  <a:pt x="659815" y="606539"/>
                </a:lnTo>
                <a:lnTo>
                  <a:pt x="662914" y="607326"/>
                </a:lnTo>
                <a:lnTo>
                  <a:pt x="668604" y="602195"/>
                </a:lnTo>
                <a:lnTo>
                  <a:pt x="672769" y="597319"/>
                </a:lnTo>
                <a:lnTo>
                  <a:pt x="674331" y="590816"/>
                </a:lnTo>
                <a:lnTo>
                  <a:pt x="675741" y="587921"/>
                </a:lnTo>
                <a:lnTo>
                  <a:pt x="676833" y="585685"/>
                </a:lnTo>
                <a:lnTo>
                  <a:pt x="678573" y="580707"/>
                </a:lnTo>
                <a:lnTo>
                  <a:pt x="682371" y="577900"/>
                </a:lnTo>
                <a:lnTo>
                  <a:pt x="687298" y="578294"/>
                </a:lnTo>
                <a:lnTo>
                  <a:pt x="690778" y="576541"/>
                </a:lnTo>
                <a:lnTo>
                  <a:pt x="693381" y="574306"/>
                </a:lnTo>
                <a:lnTo>
                  <a:pt x="695985" y="570610"/>
                </a:lnTo>
                <a:lnTo>
                  <a:pt x="696391" y="564286"/>
                </a:lnTo>
                <a:lnTo>
                  <a:pt x="698449" y="562317"/>
                </a:lnTo>
                <a:lnTo>
                  <a:pt x="701217" y="559676"/>
                </a:lnTo>
                <a:lnTo>
                  <a:pt x="709599" y="559333"/>
                </a:lnTo>
                <a:lnTo>
                  <a:pt x="712952" y="557479"/>
                </a:lnTo>
                <a:lnTo>
                  <a:pt x="716102" y="555739"/>
                </a:lnTo>
                <a:lnTo>
                  <a:pt x="722249" y="551408"/>
                </a:lnTo>
                <a:lnTo>
                  <a:pt x="724065" y="548309"/>
                </a:lnTo>
                <a:lnTo>
                  <a:pt x="725424" y="546023"/>
                </a:lnTo>
                <a:lnTo>
                  <a:pt x="725004" y="540385"/>
                </a:lnTo>
                <a:lnTo>
                  <a:pt x="726922" y="535635"/>
                </a:lnTo>
                <a:lnTo>
                  <a:pt x="729449" y="531279"/>
                </a:lnTo>
                <a:lnTo>
                  <a:pt x="731304" y="529704"/>
                </a:lnTo>
                <a:lnTo>
                  <a:pt x="733894" y="527532"/>
                </a:lnTo>
                <a:lnTo>
                  <a:pt x="741184" y="526643"/>
                </a:lnTo>
                <a:lnTo>
                  <a:pt x="743635" y="524382"/>
                </a:lnTo>
                <a:lnTo>
                  <a:pt x="746480" y="521779"/>
                </a:lnTo>
                <a:lnTo>
                  <a:pt x="748271" y="513664"/>
                </a:lnTo>
                <a:lnTo>
                  <a:pt x="750874" y="510857"/>
                </a:lnTo>
                <a:lnTo>
                  <a:pt x="753186" y="508380"/>
                </a:lnTo>
                <a:lnTo>
                  <a:pt x="758913" y="504101"/>
                </a:lnTo>
                <a:lnTo>
                  <a:pt x="762241" y="503605"/>
                </a:lnTo>
                <a:lnTo>
                  <a:pt x="763803" y="503377"/>
                </a:lnTo>
                <a:lnTo>
                  <a:pt x="767232" y="504151"/>
                </a:lnTo>
                <a:lnTo>
                  <a:pt x="770204" y="507377"/>
                </a:lnTo>
                <a:lnTo>
                  <a:pt x="769162" y="513892"/>
                </a:lnTo>
                <a:lnTo>
                  <a:pt x="770458" y="516407"/>
                </a:lnTo>
                <a:lnTo>
                  <a:pt x="771994" y="519366"/>
                </a:lnTo>
                <a:lnTo>
                  <a:pt x="776579" y="524751"/>
                </a:lnTo>
                <a:lnTo>
                  <a:pt x="779653" y="526084"/>
                </a:lnTo>
                <a:lnTo>
                  <a:pt x="781812" y="526999"/>
                </a:lnTo>
                <a:lnTo>
                  <a:pt x="786828" y="526808"/>
                </a:lnTo>
                <a:lnTo>
                  <a:pt x="791006" y="525437"/>
                </a:lnTo>
                <a:lnTo>
                  <a:pt x="794956" y="523163"/>
                </a:lnTo>
                <a:lnTo>
                  <a:pt x="795578" y="521246"/>
                </a:lnTo>
                <a:lnTo>
                  <a:pt x="796671" y="518020"/>
                </a:lnTo>
                <a:lnTo>
                  <a:pt x="791362" y="511581"/>
                </a:lnTo>
                <a:lnTo>
                  <a:pt x="791730" y="508190"/>
                </a:lnTo>
                <a:lnTo>
                  <a:pt x="792060" y="505053"/>
                </a:lnTo>
                <a:lnTo>
                  <a:pt x="796404" y="499948"/>
                </a:lnTo>
                <a:lnTo>
                  <a:pt x="797763" y="497077"/>
                </a:lnTo>
                <a:lnTo>
                  <a:pt x="799274" y="493839"/>
                </a:lnTo>
                <a:lnTo>
                  <a:pt x="802081" y="487222"/>
                </a:lnTo>
                <a:lnTo>
                  <a:pt x="803071" y="483793"/>
                </a:lnTo>
                <a:lnTo>
                  <a:pt x="803859" y="481075"/>
                </a:lnTo>
                <a:lnTo>
                  <a:pt x="803071" y="474471"/>
                </a:lnTo>
                <a:lnTo>
                  <a:pt x="806843" y="471373"/>
                </a:lnTo>
                <a:lnTo>
                  <a:pt x="811606" y="473506"/>
                </a:lnTo>
                <a:lnTo>
                  <a:pt x="814933" y="472020"/>
                </a:lnTo>
                <a:lnTo>
                  <a:pt x="817410" y="469417"/>
                </a:lnTo>
                <a:lnTo>
                  <a:pt x="818375" y="465759"/>
                </a:lnTo>
                <a:lnTo>
                  <a:pt x="817079" y="461200"/>
                </a:lnTo>
                <a:lnTo>
                  <a:pt x="814247" y="456895"/>
                </a:lnTo>
                <a:lnTo>
                  <a:pt x="808570" y="454202"/>
                </a:lnTo>
                <a:lnTo>
                  <a:pt x="804189" y="450811"/>
                </a:lnTo>
                <a:lnTo>
                  <a:pt x="799541" y="448081"/>
                </a:lnTo>
                <a:lnTo>
                  <a:pt x="798258" y="445858"/>
                </a:lnTo>
                <a:lnTo>
                  <a:pt x="796671" y="443166"/>
                </a:lnTo>
                <a:lnTo>
                  <a:pt x="797788" y="436156"/>
                </a:lnTo>
                <a:lnTo>
                  <a:pt x="796074" y="433539"/>
                </a:lnTo>
                <a:lnTo>
                  <a:pt x="793724" y="429958"/>
                </a:lnTo>
                <a:lnTo>
                  <a:pt x="785558" y="426199"/>
                </a:lnTo>
                <a:lnTo>
                  <a:pt x="781812" y="424116"/>
                </a:lnTo>
                <a:lnTo>
                  <a:pt x="777697" y="421805"/>
                </a:lnTo>
                <a:lnTo>
                  <a:pt x="769061" y="417906"/>
                </a:lnTo>
                <a:lnTo>
                  <a:pt x="764641" y="416140"/>
                </a:lnTo>
                <a:lnTo>
                  <a:pt x="761047" y="414680"/>
                </a:lnTo>
                <a:lnTo>
                  <a:pt x="753516" y="412534"/>
                </a:lnTo>
                <a:lnTo>
                  <a:pt x="749935" y="411073"/>
                </a:lnTo>
                <a:lnTo>
                  <a:pt x="747585" y="410108"/>
                </a:lnTo>
                <a:lnTo>
                  <a:pt x="741743" y="409054"/>
                </a:lnTo>
                <a:lnTo>
                  <a:pt x="739914" y="404787"/>
                </a:lnTo>
                <a:lnTo>
                  <a:pt x="741946" y="400253"/>
                </a:lnTo>
                <a:lnTo>
                  <a:pt x="745274" y="396786"/>
                </a:lnTo>
                <a:lnTo>
                  <a:pt x="751179" y="396189"/>
                </a:lnTo>
                <a:lnTo>
                  <a:pt x="753529" y="394881"/>
                </a:lnTo>
                <a:lnTo>
                  <a:pt x="757377" y="392785"/>
                </a:lnTo>
                <a:lnTo>
                  <a:pt x="765098" y="388086"/>
                </a:lnTo>
                <a:lnTo>
                  <a:pt x="767549" y="384492"/>
                </a:lnTo>
                <a:lnTo>
                  <a:pt x="769975" y="380987"/>
                </a:lnTo>
                <a:lnTo>
                  <a:pt x="771690" y="372300"/>
                </a:lnTo>
                <a:lnTo>
                  <a:pt x="772160" y="368058"/>
                </a:lnTo>
                <a:lnTo>
                  <a:pt x="772629" y="363550"/>
                </a:lnTo>
                <a:lnTo>
                  <a:pt x="770204" y="354368"/>
                </a:lnTo>
                <a:lnTo>
                  <a:pt x="771194" y="349935"/>
                </a:lnTo>
                <a:lnTo>
                  <a:pt x="772083" y="345795"/>
                </a:lnTo>
                <a:lnTo>
                  <a:pt x="777798" y="338975"/>
                </a:lnTo>
                <a:lnTo>
                  <a:pt x="779157" y="334962"/>
                </a:lnTo>
                <a:lnTo>
                  <a:pt x="779957" y="332587"/>
                </a:lnTo>
                <a:lnTo>
                  <a:pt x="782154" y="327177"/>
                </a:lnTo>
                <a:lnTo>
                  <a:pt x="779462" y="322859"/>
                </a:lnTo>
                <a:lnTo>
                  <a:pt x="773150" y="323481"/>
                </a:lnTo>
                <a:lnTo>
                  <a:pt x="768642" y="320776"/>
                </a:lnTo>
                <a:lnTo>
                  <a:pt x="764895" y="316699"/>
                </a:lnTo>
                <a:lnTo>
                  <a:pt x="763460" y="314439"/>
                </a:lnTo>
                <a:lnTo>
                  <a:pt x="761098" y="310730"/>
                </a:lnTo>
                <a:lnTo>
                  <a:pt x="757974" y="302323"/>
                </a:lnTo>
                <a:lnTo>
                  <a:pt x="757174" y="297992"/>
                </a:lnTo>
                <a:lnTo>
                  <a:pt x="756386" y="293712"/>
                </a:lnTo>
                <a:lnTo>
                  <a:pt x="756551" y="285495"/>
                </a:lnTo>
                <a:lnTo>
                  <a:pt x="756958" y="280136"/>
                </a:lnTo>
                <a:lnTo>
                  <a:pt x="757618" y="274002"/>
                </a:lnTo>
                <a:lnTo>
                  <a:pt x="759218" y="266293"/>
                </a:lnTo>
                <a:lnTo>
                  <a:pt x="760603" y="262661"/>
                </a:lnTo>
                <a:lnTo>
                  <a:pt x="761911" y="259308"/>
                </a:lnTo>
                <a:lnTo>
                  <a:pt x="765340" y="252869"/>
                </a:lnTo>
                <a:lnTo>
                  <a:pt x="767689" y="250151"/>
                </a:lnTo>
                <a:lnTo>
                  <a:pt x="771474" y="245783"/>
                </a:lnTo>
                <a:lnTo>
                  <a:pt x="782332" y="240499"/>
                </a:lnTo>
                <a:lnTo>
                  <a:pt x="785977" y="236016"/>
                </a:lnTo>
                <a:lnTo>
                  <a:pt x="788657" y="232740"/>
                </a:lnTo>
                <a:lnTo>
                  <a:pt x="792454" y="224929"/>
                </a:lnTo>
                <a:lnTo>
                  <a:pt x="793419" y="220802"/>
                </a:lnTo>
                <a:lnTo>
                  <a:pt x="794118" y="217754"/>
                </a:lnTo>
                <a:lnTo>
                  <a:pt x="792302" y="211213"/>
                </a:lnTo>
                <a:lnTo>
                  <a:pt x="793419" y="208292"/>
                </a:lnTo>
                <a:lnTo>
                  <a:pt x="794143" y="206374"/>
                </a:lnTo>
                <a:lnTo>
                  <a:pt x="796874" y="202691"/>
                </a:lnTo>
                <a:lnTo>
                  <a:pt x="800620" y="201637"/>
                </a:lnTo>
                <a:lnTo>
                  <a:pt x="804329" y="203339"/>
                </a:lnTo>
                <a:lnTo>
                  <a:pt x="807631" y="205371"/>
                </a:lnTo>
                <a:lnTo>
                  <a:pt x="809663" y="209321"/>
                </a:lnTo>
                <a:lnTo>
                  <a:pt x="813612" y="210997"/>
                </a:lnTo>
                <a:lnTo>
                  <a:pt x="818464" y="210845"/>
                </a:lnTo>
                <a:lnTo>
                  <a:pt x="820597" y="210108"/>
                </a:lnTo>
                <a:lnTo>
                  <a:pt x="823950" y="208953"/>
                </a:lnTo>
                <a:lnTo>
                  <a:pt x="829106" y="203682"/>
                </a:lnTo>
                <a:lnTo>
                  <a:pt x="831824" y="201409"/>
                </a:lnTo>
                <a:lnTo>
                  <a:pt x="835342" y="198500"/>
                </a:lnTo>
                <a:lnTo>
                  <a:pt x="843076" y="193179"/>
                </a:lnTo>
                <a:lnTo>
                  <a:pt x="845413" y="189268"/>
                </a:lnTo>
                <a:lnTo>
                  <a:pt x="848271" y="184480"/>
                </a:lnTo>
                <a:lnTo>
                  <a:pt x="849833" y="173062"/>
                </a:lnTo>
                <a:lnTo>
                  <a:pt x="850671" y="167525"/>
                </a:lnTo>
                <a:lnTo>
                  <a:pt x="851433" y="162318"/>
                </a:lnTo>
                <a:lnTo>
                  <a:pt x="850315" y="151498"/>
                </a:lnTo>
                <a:lnTo>
                  <a:pt x="851941" y="146507"/>
                </a:lnTo>
                <a:lnTo>
                  <a:pt x="853300" y="142354"/>
                </a:lnTo>
                <a:lnTo>
                  <a:pt x="859358" y="135712"/>
                </a:lnTo>
                <a:lnTo>
                  <a:pt x="861377" y="131825"/>
                </a:lnTo>
                <a:lnTo>
                  <a:pt x="863638" y="127368"/>
                </a:lnTo>
                <a:lnTo>
                  <a:pt x="866051" y="117373"/>
                </a:lnTo>
                <a:lnTo>
                  <a:pt x="868807" y="113156"/>
                </a:lnTo>
                <a:lnTo>
                  <a:pt x="871486" y="109054"/>
                </a:lnTo>
                <a:lnTo>
                  <a:pt x="880389" y="103593"/>
                </a:lnTo>
                <a:lnTo>
                  <a:pt x="882573" y="99212"/>
                </a:lnTo>
                <a:lnTo>
                  <a:pt x="885190" y="93967"/>
                </a:lnTo>
                <a:lnTo>
                  <a:pt x="884364" y="81648"/>
                </a:lnTo>
                <a:lnTo>
                  <a:pt x="886015" y="76009"/>
                </a:lnTo>
                <a:lnTo>
                  <a:pt x="887158" y="72021"/>
                </a:lnTo>
                <a:lnTo>
                  <a:pt x="891108" y="64630"/>
                </a:lnTo>
                <a:lnTo>
                  <a:pt x="892695" y="60794"/>
                </a:lnTo>
                <a:lnTo>
                  <a:pt x="893864" y="57982"/>
                </a:lnTo>
                <a:lnTo>
                  <a:pt x="898897" y="45431"/>
                </a:lnTo>
                <a:lnTo>
                  <a:pt x="903389" y="33794"/>
                </a:lnTo>
                <a:lnTo>
                  <a:pt x="904976" y="29603"/>
                </a:lnTo>
                <a:lnTo>
                  <a:pt x="908761" y="18859"/>
                </a:lnTo>
                <a:lnTo>
                  <a:pt x="910399" y="14147"/>
                </a:lnTo>
                <a:lnTo>
                  <a:pt x="905357" y="14198"/>
                </a:lnTo>
                <a:lnTo>
                  <a:pt x="900379" y="14058"/>
                </a:lnTo>
                <a:lnTo>
                  <a:pt x="897064" y="13500"/>
                </a:lnTo>
                <a:lnTo>
                  <a:pt x="892441" y="12712"/>
                </a:lnTo>
                <a:lnTo>
                  <a:pt x="883119" y="10083"/>
                </a:lnTo>
                <a:lnTo>
                  <a:pt x="879309" y="7340"/>
                </a:lnTo>
                <a:lnTo>
                  <a:pt x="877417" y="5994"/>
                </a:lnTo>
                <a:lnTo>
                  <a:pt x="875030" y="3200"/>
                </a:lnTo>
                <a:lnTo>
                  <a:pt x="873023" y="393"/>
                </a:lnTo>
                <a:lnTo>
                  <a:pt x="870966" y="2489"/>
                </a:lnTo>
                <a:lnTo>
                  <a:pt x="868133" y="4432"/>
                </a:lnTo>
                <a:lnTo>
                  <a:pt x="863168" y="6146"/>
                </a:lnTo>
                <a:lnTo>
                  <a:pt x="860640" y="6616"/>
                </a:lnTo>
                <a:lnTo>
                  <a:pt x="857211" y="7238"/>
                </a:lnTo>
                <a:lnTo>
                  <a:pt x="849998" y="7746"/>
                </a:lnTo>
                <a:lnTo>
                  <a:pt x="846670" y="6616"/>
                </a:lnTo>
                <a:lnTo>
                  <a:pt x="845007" y="6045"/>
                </a:lnTo>
                <a:lnTo>
                  <a:pt x="842708" y="2984"/>
                </a:lnTo>
                <a:lnTo>
                  <a:pt x="839063" y="1358"/>
                </a:lnTo>
                <a:lnTo>
                  <a:pt x="834478" y="0"/>
                </a:lnTo>
                <a:lnTo>
                  <a:pt x="830745" y="1117"/>
                </a:lnTo>
                <a:lnTo>
                  <a:pt x="828128" y="3797"/>
                </a:lnTo>
                <a:lnTo>
                  <a:pt x="826477" y="7721"/>
                </a:lnTo>
                <a:lnTo>
                  <a:pt x="828636" y="13373"/>
                </a:lnTo>
                <a:lnTo>
                  <a:pt x="826579" y="17437"/>
                </a:lnTo>
                <a:lnTo>
                  <a:pt x="822617" y="19075"/>
                </a:lnTo>
                <a:lnTo>
                  <a:pt x="820064" y="21348"/>
                </a:lnTo>
                <a:lnTo>
                  <a:pt x="818489" y="23990"/>
                </a:lnTo>
                <a:lnTo>
                  <a:pt x="815619" y="25209"/>
                </a:lnTo>
                <a:lnTo>
                  <a:pt x="811771" y="25565"/>
                </a:lnTo>
                <a:lnTo>
                  <a:pt x="809015" y="23469"/>
                </a:lnTo>
                <a:lnTo>
                  <a:pt x="809891" y="18745"/>
                </a:lnTo>
                <a:lnTo>
                  <a:pt x="807161" y="16687"/>
                </a:lnTo>
                <a:lnTo>
                  <a:pt x="803414" y="16979"/>
                </a:lnTo>
                <a:lnTo>
                  <a:pt x="799465" y="18821"/>
                </a:lnTo>
                <a:lnTo>
                  <a:pt x="796124" y="23583"/>
                </a:lnTo>
                <a:lnTo>
                  <a:pt x="794854" y="26022"/>
                </a:lnTo>
                <a:lnTo>
                  <a:pt x="792975" y="29654"/>
                </a:lnTo>
                <a:lnTo>
                  <a:pt x="792543" y="38265"/>
                </a:lnTo>
                <a:lnTo>
                  <a:pt x="790689" y="41948"/>
                </a:lnTo>
                <a:lnTo>
                  <a:pt x="789178" y="44970"/>
                </a:lnTo>
                <a:lnTo>
                  <a:pt x="784809" y="50279"/>
                </a:lnTo>
                <a:lnTo>
                  <a:pt x="782307" y="52527"/>
                </a:lnTo>
                <a:lnTo>
                  <a:pt x="779703" y="54825"/>
                </a:lnTo>
                <a:lnTo>
                  <a:pt x="773798" y="58839"/>
                </a:lnTo>
                <a:lnTo>
                  <a:pt x="770458" y="59766"/>
                </a:lnTo>
                <a:lnTo>
                  <a:pt x="766927" y="60769"/>
                </a:lnTo>
                <a:lnTo>
                  <a:pt x="759193" y="61010"/>
                </a:lnTo>
                <a:lnTo>
                  <a:pt x="755713" y="59766"/>
                </a:lnTo>
                <a:lnTo>
                  <a:pt x="752767" y="58712"/>
                </a:lnTo>
                <a:lnTo>
                  <a:pt x="748842" y="53200"/>
                </a:lnTo>
                <a:lnTo>
                  <a:pt x="746061" y="51790"/>
                </a:lnTo>
                <a:lnTo>
                  <a:pt x="743839" y="50672"/>
                </a:lnTo>
                <a:lnTo>
                  <a:pt x="738847" y="49745"/>
                </a:lnTo>
                <a:lnTo>
                  <a:pt x="735076" y="49187"/>
                </a:lnTo>
                <a:lnTo>
                  <a:pt x="731088" y="49136"/>
                </a:lnTo>
                <a:lnTo>
                  <a:pt x="731088" y="140703"/>
                </a:lnTo>
                <a:lnTo>
                  <a:pt x="725462" y="149364"/>
                </a:lnTo>
                <a:lnTo>
                  <a:pt x="723341" y="152069"/>
                </a:lnTo>
                <a:lnTo>
                  <a:pt x="721271" y="154685"/>
                </a:lnTo>
                <a:lnTo>
                  <a:pt x="715606" y="158864"/>
                </a:lnTo>
                <a:lnTo>
                  <a:pt x="714387" y="161963"/>
                </a:lnTo>
                <a:lnTo>
                  <a:pt x="713422" y="164503"/>
                </a:lnTo>
                <a:lnTo>
                  <a:pt x="713917" y="170167"/>
                </a:lnTo>
                <a:lnTo>
                  <a:pt x="714387" y="172834"/>
                </a:lnTo>
                <a:lnTo>
                  <a:pt x="714781" y="174878"/>
                </a:lnTo>
                <a:lnTo>
                  <a:pt x="717194" y="178511"/>
                </a:lnTo>
                <a:lnTo>
                  <a:pt x="717423" y="182371"/>
                </a:lnTo>
                <a:lnTo>
                  <a:pt x="716622" y="186080"/>
                </a:lnTo>
                <a:lnTo>
                  <a:pt x="715632" y="187578"/>
                </a:lnTo>
                <a:lnTo>
                  <a:pt x="713257" y="191096"/>
                </a:lnTo>
                <a:lnTo>
                  <a:pt x="705434" y="195237"/>
                </a:lnTo>
                <a:lnTo>
                  <a:pt x="701840" y="197497"/>
                </a:lnTo>
                <a:lnTo>
                  <a:pt x="698817" y="199377"/>
                </a:lnTo>
                <a:lnTo>
                  <a:pt x="692442" y="202603"/>
                </a:lnTo>
                <a:lnTo>
                  <a:pt x="689267" y="204254"/>
                </a:lnTo>
                <a:lnTo>
                  <a:pt x="686866" y="205498"/>
                </a:lnTo>
                <a:lnTo>
                  <a:pt x="682244" y="208457"/>
                </a:lnTo>
                <a:lnTo>
                  <a:pt x="679615" y="209080"/>
                </a:lnTo>
                <a:lnTo>
                  <a:pt x="677138" y="209664"/>
                </a:lnTo>
                <a:lnTo>
                  <a:pt x="671601" y="210451"/>
                </a:lnTo>
                <a:lnTo>
                  <a:pt x="669467" y="209080"/>
                </a:lnTo>
                <a:lnTo>
                  <a:pt x="666521" y="207187"/>
                </a:lnTo>
                <a:lnTo>
                  <a:pt x="664832" y="199618"/>
                </a:lnTo>
                <a:lnTo>
                  <a:pt x="663663" y="196278"/>
                </a:lnTo>
                <a:lnTo>
                  <a:pt x="662203" y="192049"/>
                </a:lnTo>
                <a:lnTo>
                  <a:pt x="661504" y="182791"/>
                </a:lnTo>
                <a:lnTo>
                  <a:pt x="659320" y="178879"/>
                </a:lnTo>
                <a:lnTo>
                  <a:pt x="657199" y="175120"/>
                </a:lnTo>
                <a:lnTo>
                  <a:pt x="651090" y="168478"/>
                </a:lnTo>
                <a:lnTo>
                  <a:pt x="647217" y="166560"/>
                </a:lnTo>
                <a:lnTo>
                  <a:pt x="644245" y="165061"/>
                </a:lnTo>
                <a:lnTo>
                  <a:pt x="637273" y="164452"/>
                </a:lnTo>
                <a:lnTo>
                  <a:pt x="633933" y="164871"/>
                </a:lnTo>
                <a:lnTo>
                  <a:pt x="631698" y="165150"/>
                </a:lnTo>
                <a:lnTo>
                  <a:pt x="626948" y="166496"/>
                </a:lnTo>
                <a:lnTo>
                  <a:pt x="624471" y="169481"/>
                </a:lnTo>
                <a:lnTo>
                  <a:pt x="623925" y="172961"/>
                </a:lnTo>
                <a:lnTo>
                  <a:pt x="624293" y="174536"/>
                </a:lnTo>
                <a:lnTo>
                  <a:pt x="625335" y="179311"/>
                </a:lnTo>
                <a:lnTo>
                  <a:pt x="632612" y="186651"/>
                </a:lnTo>
                <a:lnTo>
                  <a:pt x="635635" y="190474"/>
                </a:lnTo>
                <a:lnTo>
                  <a:pt x="639038" y="194767"/>
                </a:lnTo>
                <a:lnTo>
                  <a:pt x="647966" y="201879"/>
                </a:lnTo>
                <a:lnTo>
                  <a:pt x="650125" y="206908"/>
                </a:lnTo>
                <a:lnTo>
                  <a:pt x="651611" y="210299"/>
                </a:lnTo>
                <a:lnTo>
                  <a:pt x="652132" y="217982"/>
                </a:lnTo>
                <a:lnTo>
                  <a:pt x="651586" y="221653"/>
                </a:lnTo>
                <a:lnTo>
                  <a:pt x="651192" y="224307"/>
                </a:lnTo>
                <a:lnTo>
                  <a:pt x="649058" y="229387"/>
                </a:lnTo>
                <a:lnTo>
                  <a:pt x="646226" y="233286"/>
                </a:lnTo>
                <a:lnTo>
                  <a:pt x="641858" y="235165"/>
                </a:lnTo>
                <a:lnTo>
                  <a:pt x="640969" y="237108"/>
                </a:lnTo>
                <a:lnTo>
                  <a:pt x="638375" y="244088"/>
                </a:lnTo>
                <a:lnTo>
                  <a:pt x="638366" y="253735"/>
                </a:lnTo>
                <a:lnTo>
                  <a:pt x="640969" y="274319"/>
                </a:lnTo>
                <a:lnTo>
                  <a:pt x="551065" y="367576"/>
                </a:lnTo>
                <a:lnTo>
                  <a:pt x="533565" y="372021"/>
                </a:lnTo>
                <a:lnTo>
                  <a:pt x="527634" y="371436"/>
                </a:lnTo>
                <a:lnTo>
                  <a:pt x="521995" y="370890"/>
                </a:lnTo>
                <a:lnTo>
                  <a:pt x="511962" y="364439"/>
                </a:lnTo>
                <a:lnTo>
                  <a:pt x="506374" y="363473"/>
                </a:lnTo>
                <a:lnTo>
                  <a:pt x="502640" y="362826"/>
                </a:lnTo>
                <a:lnTo>
                  <a:pt x="494614" y="362115"/>
                </a:lnTo>
                <a:lnTo>
                  <a:pt x="491172" y="363715"/>
                </a:lnTo>
                <a:lnTo>
                  <a:pt x="488835" y="364794"/>
                </a:lnTo>
                <a:lnTo>
                  <a:pt x="485622" y="369176"/>
                </a:lnTo>
                <a:lnTo>
                  <a:pt x="484403" y="371436"/>
                </a:lnTo>
                <a:lnTo>
                  <a:pt x="482854" y="374307"/>
                </a:lnTo>
                <a:lnTo>
                  <a:pt x="482295" y="381025"/>
                </a:lnTo>
                <a:lnTo>
                  <a:pt x="480999" y="384009"/>
                </a:lnTo>
                <a:lnTo>
                  <a:pt x="479412" y="387718"/>
                </a:lnTo>
                <a:lnTo>
                  <a:pt x="475170" y="394703"/>
                </a:lnTo>
                <a:lnTo>
                  <a:pt x="472541" y="397776"/>
                </a:lnTo>
                <a:lnTo>
                  <a:pt x="469519" y="401370"/>
                </a:lnTo>
                <a:lnTo>
                  <a:pt x="462711" y="408457"/>
                </a:lnTo>
                <a:lnTo>
                  <a:pt x="458304" y="410108"/>
                </a:lnTo>
                <a:lnTo>
                  <a:pt x="455104" y="411276"/>
                </a:lnTo>
                <a:lnTo>
                  <a:pt x="448030" y="409181"/>
                </a:lnTo>
                <a:lnTo>
                  <a:pt x="444754" y="410108"/>
                </a:lnTo>
                <a:lnTo>
                  <a:pt x="442252" y="410819"/>
                </a:lnTo>
                <a:lnTo>
                  <a:pt x="437337" y="413511"/>
                </a:lnTo>
                <a:lnTo>
                  <a:pt x="434403" y="417677"/>
                </a:lnTo>
                <a:lnTo>
                  <a:pt x="434365" y="422948"/>
                </a:lnTo>
                <a:lnTo>
                  <a:pt x="433070" y="427304"/>
                </a:lnTo>
                <a:lnTo>
                  <a:pt x="432041" y="431444"/>
                </a:lnTo>
                <a:lnTo>
                  <a:pt x="429221" y="434962"/>
                </a:lnTo>
                <a:lnTo>
                  <a:pt x="424967" y="438111"/>
                </a:lnTo>
                <a:lnTo>
                  <a:pt x="422529" y="438365"/>
                </a:lnTo>
                <a:lnTo>
                  <a:pt x="419531" y="438683"/>
                </a:lnTo>
                <a:lnTo>
                  <a:pt x="413486" y="436016"/>
                </a:lnTo>
                <a:lnTo>
                  <a:pt x="411175" y="434035"/>
                </a:lnTo>
                <a:lnTo>
                  <a:pt x="408139" y="431342"/>
                </a:lnTo>
                <a:lnTo>
                  <a:pt x="404037" y="423773"/>
                </a:lnTo>
                <a:lnTo>
                  <a:pt x="403453" y="419760"/>
                </a:lnTo>
                <a:lnTo>
                  <a:pt x="402907" y="415988"/>
                </a:lnTo>
                <a:lnTo>
                  <a:pt x="405218" y="408355"/>
                </a:lnTo>
                <a:lnTo>
                  <a:pt x="406603" y="404787"/>
                </a:lnTo>
                <a:lnTo>
                  <a:pt x="407555" y="402361"/>
                </a:lnTo>
                <a:lnTo>
                  <a:pt x="410006" y="397611"/>
                </a:lnTo>
                <a:lnTo>
                  <a:pt x="411911" y="395846"/>
                </a:lnTo>
                <a:lnTo>
                  <a:pt x="414540" y="393433"/>
                </a:lnTo>
                <a:lnTo>
                  <a:pt x="422135" y="392010"/>
                </a:lnTo>
                <a:lnTo>
                  <a:pt x="424713" y="389572"/>
                </a:lnTo>
                <a:lnTo>
                  <a:pt x="427405" y="387032"/>
                </a:lnTo>
                <a:lnTo>
                  <a:pt x="430872" y="380276"/>
                </a:lnTo>
                <a:lnTo>
                  <a:pt x="431965" y="376770"/>
                </a:lnTo>
                <a:lnTo>
                  <a:pt x="433108" y="373113"/>
                </a:lnTo>
                <a:lnTo>
                  <a:pt x="434428" y="365239"/>
                </a:lnTo>
                <a:lnTo>
                  <a:pt x="433400" y="361543"/>
                </a:lnTo>
                <a:lnTo>
                  <a:pt x="431838" y="355828"/>
                </a:lnTo>
                <a:lnTo>
                  <a:pt x="423557" y="346671"/>
                </a:lnTo>
                <a:lnTo>
                  <a:pt x="419392" y="342442"/>
                </a:lnTo>
                <a:lnTo>
                  <a:pt x="415886" y="338886"/>
                </a:lnTo>
                <a:lnTo>
                  <a:pt x="407162" y="333730"/>
                </a:lnTo>
                <a:lnTo>
                  <a:pt x="403453" y="330377"/>
                </a:lnTo>
                <a:lnTo>
                  <a:pt x="401066" y="328206"/>
                </a:lnTo>
                <a:lnTo>
                  <a:pt x="397929" y="321322"/>
                </a:lnTo>
                <a:lnTo>
                  <a:pt x="394741" y="320954"/>
                </a:lnTo>
                <a:lnTo>
                  <a:pt x="392226" y="320662"/>
                </a:lnTo>
                <a:lnTo>
                  <a:pt x="387858" y="324700"/>
                </a:lnTo>
                <a:lnTo>
                  <a:pt x="386283" y="326745"/>
                </a:lnTo>
                <a:lnTo>
                  <a:pt x="384073" y="329691"/>
                </a:lnTo>
                <a:lnTo>
                  <a:pt x="383413" y="337604"/>
                </a:lnTo>
                <a:lnTo>
                  <a:pt x="381482" y="340753"/>
                </a:lnTo>
                <a:lnTo>
                  <a:pt x="379920" y="343268"/>
                </a:lnTo>
                <a:lnTo>
                  <a:pt x="375602" y="347421"/>
                </a:lnTo>
                <a:lnTo>
                  <a:pt x="371271" y="350723"/>
                </a:lnTo>
                <a:lnTo>
                  <a:pt x="366318" y="352297"/>
                </a:lnTo>
                <a:lnTo>
                  <a:pt x="364553" y="354050"/>
                </a:lnTo>
                <a:lnTo>
                  <a:pt x="361657" y="356933"/>
                </a:lnTo>
                <a:lnTo>
                  <a:pt x="358076" y="364502"/>
                </a:lnTo>
                <a:lnTo>
                  <a:pt x="356590" y="368299"/>
                </a:lnTo>
                <a:lnTo>
                  <a:pt x="355739" y="370509"/>
                </a:lnTo>
                <a:lnTo>
                  <a:pt x="355320" y="375310"/>
                </a:lnTo>
                <a:lnTo>
                  <a:pt x="353631" y="379336"/>
                </a:lnTo>
                <a:lnTo>
                  <a:pt x="350405" y="382257"/>
                </a:lnTo>
                <a:lnTo>
                  <a:pt x="349694" y="386511"/>
                </a:lnTo>
                <a:lnTo>
                  <a:pt x="351624" y="390969"/>
                </a:lnTo>
                <a:lnTo>
                  <a:pt x="352221" y="393191"/>
                </a:lnTo>
                <a:lnTo>
                  <a:pt x="352945" y="395871"/>
                </a:lnTo>
                <a:lnTo>
                  <a:pt x="354939" y="401078"/>
                </a:lnTo>
                <a:lnTo>
                  <a:pt x="355371" y="403821"/>
                </a:lnTo>
                <a:lnTo>
                  <a:pt x="356031" y="407873"/>
                </a:lnTo>
                <a:lnTo>
                  <a:pt x="356425" y="416178"/>
                </a:lnTo>
                <a:lnTo>
                  <a:pt x="355854" y="420268"/>
                </a:lnTo>
                <a:lnTo>
                  <a:pt x="355206" y="424954"/>
                </a:lnTo>
                <a:lnTo>
                  <a:pt x="351967" y="434022"/>
                </a:lnTo>
                <a:lnTo>
                  <a:pt x="350037" y="438365"/>
                </a:lnTo>
                <a:lnTo>
                  <a:pt x="348843" y="441172"/>
                </a:lnTo>
                <a:lnTo>
                  <a:pt x="346659" y="447459"/>
                </a:lnTo>
                <a:lnTo>
                  <a:pt x="344017" y="448995"/>
                </a:lnTo>
                <a:lnTo>
                  <a:pt x="342519" y="449897"/>
                </a:lnTo>
                <a:lnTo>
                  <a:pt x="338620" y="449719"/>
                </a:lnTo>
                <a:lnTo>
                  <a:pt x="337019" y="448995"/>
                </a:lnTo>
                <a:lnTo>
                  <a:pt x="333425" y="447370"/>
                </a:lnTo>
                <a:lnTo>
                  <a:pt x="329857" y="439432"/>
                </a:lnTo>
                <a:lnTo>
                  <a:pt x="326631" y="437159"/>
                </a:lnTo>
                <a:lnTo>
                  <a:pt x="324243" y="435470"/>
                </a:lnTo>
                <a:lnTo>
                  <a:pt x="318655" y="433235"/>
                </a:lnTo>
                <a:lnTo>
                  <a:pt x="315760" y="432815"/>
                </a:lnTo>
                <a:lnTo>
                  <a:pt x="312572" y="432358"/>
                </a:lnTo>
                <a:lnTo>
                  <a:pt x="305904" y="432777"/>
                </a:lnTo>
                <a:lnTo>
                  <a:pt x="302933" y="434035"/>
                </a:lnTo>
                <a:lnTo>
                  <a:pt x="299681" y="435406"/>
                </a:lnTo>
                <a:lnTo>
                  <a:pt x="295287" y="441718"/>
                </a:lnTo>
                <a:lnTo>
                  <a:pt x="292061" y="443191"/>
                </a:lnTo>
                <a:lnTo>
                  <a:pt x="289356" y="444449"/>
                </a:lnTo>
                <a:lnTo>
                  <a:pt x="283095" y="444284"/>
                </a:lnTo>
                <a:lnTo>
                  <a:pt x="280225" y="445147"/>
                </a:lnTo>
                <a:lnTo>
                  <a:pt x="277964" y="445820"/>
                </a:lnTo>
                <a:lnTo>
                  <a:pt x="273862" y="448513"/>
                </a:lnTo>
                <a:lnTo>
                  <a:pt x="269240" y="449491"/>
                </a:lnTo>
                <a:lnTo>
                  <a:pt x="264439" y="449402"/>
                </a:lnTo>
                <a:lnTo>
                  <a:pt x="259981" y="448640"/>
                </a:lnTo>
                <a:lnTo>
                  <a:pt x="256057" y="446468"/>
                </a:lnTo>
                <a:lnTo>
                  <a:pt x="253911" y="446100"/>
                </a:lnTo>
                <a:lnTo>
                  <a:pt x="250621" y="445541"/>
                </a:lnTo>
                <a:lnTo>
                  <a:pt x="243928" y="445884"/>
                </a:lnTo>
                <a:lnTo>
                  <a:pt x="240614" y="446100"/>
                </a:lnTo>
                <a:lnTo>
                  <a:pt x="238721" y="446227"/>
                </a:lnTo>
                <a:lnTo>
                  <a:pt x="234899" y="447738"/>
                </a:lnTo>
                <a:lnTo>
                  <a:pt x="233121" y="447065"/>
                </a:lnTo>
                <a:lnTo>
                  <a:pt x="229603" y="445731"/>
                </a:lnTo>
                <a:lnTo>
                  <a:pt x="225107" y="438975"/>
                </a:lnTo>
                <a:lnTo>
                  <a:pt x="223215" y="435711"/>
                </a:lnTo>
                <a:lnTo>
                  <a:pt x="221818" y="433273"/>
                </a:lnTo>
                <a:lnTo>
                  <a:pt x="221526" y="427113"/>
                </a:lnTo>
                <a:lnTo>
                  <a:pt x="219583" y="425081"/>
                </a:lnTo>
                <a:lnTo>
                  <a:pt x="217093" y="422452"/>
                </a:lnTo>
                <a:lnTo>
                  <a:pt x="209537" y="420763"/>
                </a:lnTo>
                <a:lnTo>
                  <a:pt x="206057" y="419760"/>
                </a:lnTo>
                <a:lnTo>
                  <a:pt x="203517" y="419036"/>
                </a:lnTo>
                <a:lnTo>
                  <a:pt x="197815" y="419392"/>
                </a:lnTo>
                <a:lnTo>
                  <a:pt x="193522" y="416255"/>
                </a:lnTo>
                <a:lnTo>
                  <a:pt x="192189" y="410578"/>
                </a:lnTo>
                <a:lnTo>
                  <a:pt x="189407" y="406780"/>
                </a:lnTo>
                <a:lnTo>
                  <a:pt x="186664" y="403809"/>
                </a:lnTo>
                <a:lnTo>
                  <a:pt x="182575" y="400786"/>
                </a:lnTo>
                <a:lnTo>
                  <a:pt x="176682" y="398805"/>
                </a:lnTo>
                <a:lnTo>
                  <a:pt x="172351" y="395782"/>
                </a:lnTo>
                <a:lnTo>
                  <a:pt x="169799" y="391579"/>
                </a:lnTo>
                <a:lnTo>
                  <a:pt x="166103" y="390601"/>
                </a:lnTo>
                <a:lnTo>
                  <a:pt x="162674" y="391515"/>
                </a:lnTo>
                <a:lnTo>
                  <a:pt x="159943" y="393496"/>
                </a:lnTo>
                <a:lnTo>
                  <a:pt x="158203" y="396811"/>
                </a:lnTo>
                <a:lnTo>
                  <a:pt x="157276" y="400189"/>
                </a:lnTo>
                <a:lnTo>
                  <a:pt x="158635" y="403999"/>
                </a:lnTo>
                <a:lnTo>
                  <a:pt x="157162" y="406463"/>
                </a:lnTo>
                <a:lnTo>
                  <a:pt x="153885" y="407682"/>
                </a:lnTo>
                <a:lnTo>
                  <a:pt x="151320" y="407847"/>
                </a:lnTo>
                <a:lnTo>
                  <a:pt x="146227" y="405650"/>
                </a:lnTo>
                <a:lnTo>
                  <a:pt x="142608" y="401916"/>
                </a:lnTo>
                <a:lnTo>
                  <a:pt x="141274" y="396519"/>
                </a:lnTo>
                <a:lnTo>
                  <a:pt x="140830" y="393915"/>
                </a:lnTo>
                <a:lnTo>
                  <a:pt x="140296" y="390944"/>
                </a:lnTo>
                <a:lnTo>
                  <a:pt x="141401" y="384809"/>
                </a:lnTo>
                <a:lnTo>
                  <a:pt x="140830" y="381838"/>
                </a:lnTo>
                <a:lnTo>
                  <a:pt x="140398" y="379539"/>
                </a:lnTo>
                <a:lnTo>
                  <a:pt x="137807" y="375450"/>
                </a:lnTo>
                <a:lnTo>
                  <a:pt x="137452" y="373138"/>
                </a:lnTo>
                <a:lnTo>
                  <a:pt x="136677" y="368172"/>
                </a:lnTo>
                <a:lnTo>
                  <a:pt x="139128" y="358089"/>
                </a:lnTo>
                <a:lnTo>
                  <a:pt x="138633" y="353085"/>
                </a:lnTo>
                <a:lnTo>
                  <a:pt x="138315" y="349478"/>
                </a:lnTo>
                <a:lnTo>
                  <a:pt x="136677" y="342290"/>
                </a:lnTo>
                <a:lnTo>
                  <a:pt x="135039" y="339064"/>
                </a:lnTo>
                <a:lnTo>
                  <a:pt x="134086" y="337197"/>
                </a:lnTo>
                <a:lnTo>
                  <a:pt x="131711" y="333222"/>
                </a:lnTo>
                <a:lnTo>
                  <a:pt x="127190" y="331685"/>
                </a:lnTo>
                <a:lnTo>
                  <a:pt x="121488" y="333413"/>
                </a:lnTo>
                <a:lnTo>
                  <a:pt x="117182" y="336486"/>
                </a:lnTo>
                <a:lnTo>
                  <a:pt x="115989" y="342493"/>
                </a:lnTo>
                <a:lnTo>
                  <a:pt x="111391" y="345427"/>
                </a:lnTo>
                <a:lnTo>
                  <a:pt x="105448" y="345566"/>
                </a:lnTo>
                <a:lnTo>
                  <a:pt x="102641" y="345351"/>
                </a:lnTo>
                <a:lnTo>
                  <a:pt x="98577" y="345033"/>
                </a:lnTo>
                <a:lnTo>
                  <a:pt x="90462" y="342849"/>
                </a:lnTo>
                <a:lnTo>
                  <a:pt x="86956" y="340753"/>
                </a:lnTo>
                <a:lnTo>
                  <a:pt x="81661" y="337616"/>
                </a:lnTo>
                <a:lnTo>
                  <a:pt x="72809" y="328574"/>
                </a:lnTo>
                <a:lnTo>
                  <a:pt x="69545" y="323367"/>
                </a:lnTo>
                <a:lnTo>
                  <a:pt x="67119" y="319468"/>
                </a:lnTo>
                <a:lnTo>
                  <a:pt x="65481" y="310133"/>
                </a:lnTo>
                <a:lnTo>
                  <a:pt x="63500" y="305981"/>
                </a:lnTo>
                <a:lnTo>
                  <a:pt x="61836" y="302386"/>
                </a:lnTo>
                <a:lnTo>
                  <a:pt x="57277" y="295871"/>
                </a:lnTo>
                <a:lnTo>
                  <a:pt x="55283" y="292442"/>
                </a:lnTo>
                <a:lnTo>
                  <a:pt x="53911" y="290004"/>
                </a:lnTo>
                <a:lnTo>
                  <a:pt x="50482" y="285292"/>
                </a:lnTo>
                <a:lnTo>
                  <a:pt x="49974" y="282536"/>
                </a:lnTo>
                <a:lnTo>
                  <a:pt x="49403" y="279349"/>
                </a:lnTo>
                <a:lnTo>
                  <a:pt x="51816" y="272948"/>
                </a:lnTo>
                <a:lnTo>
                  <a:pt x="51689" y="269722"/>
                </a:lnTo>
                <a:lnTo>
                  <a:pt x="51282" y="266649"/>
                </a:lnTo>
                <a:lnTo>
                  <a:pt x="48653" y="266471"/>
                </a:lnTo>
                <a:lnTo>
                  <a:pt x="44704" y="270230"/>
                </a:lnTo>
                <a:lnTo>
                  <a:pt x="37528" y="278485"/>
                </a:lnTo>
                <a:lnTo>
                  <a:pt x="34150" y="282778"/>
                </a:lnTo>
                <a:lnTo>
                  <a:pt x="31064" y="286702"/>
                </a:lnTo>
                <a:lnTo>
                  <a:pt x="24599" y="294576"/>
                </a:lnTo>
                <a:lnTo>
                  <a:pt x="22694" y="299199"/>
                </a:lnTo>
                <a:lnTo>
                  <a:pt x="22036" y="300823"/>
                </a:lnTo>
                <a:lnTo>
                  <a:pt x="18241" y="313386"/>
                </a:lnTo>
                <a:lnTo>
                  <a:pt x="17856" y="325297"/>
                </a:lnTo>
                <a:lnTo>
                  <a:pt x="18719" y="327850"/>
                </a:lnTo>
                <a:lnTo>
                  <a:pt x="24282" y="330339"/>
                </a:lnTo>
                <a:lnTo>
                  <a:pt x="27533" y="335000"/>
                </a:lnTo>
                <a:lnTo>
                  <a:pt x="29832" y="340702"/>
                </a:lnTo>
                <a:lnTo>
                  <a:pt x="30403" y="343661"/>
                </a:lnTo>
                <a:lnTo>
                  <a:pt x="31216" y="347802"/>
                </a:lnTo>
                <a:lnTo>
                  <a:pt x="31800" y="356577"/>
                </a:lnTo>
                <a:lnTo>
                  <a:pt x="30403" y="360565"/>
                </a:lnTo>
                <a:lnTo>
                  <a:pt x="29552" y="363042"/>
                </a:lnTo>
                <a:lnTo>
                  <a:pt x="25615" y="366814"/>
                </a:lnTo>
                <a:lnTo>
                  <a:pt x="22860" y="369989"/>
                </a:lnTo>
                <a:lnTo>
                  <a:pt x="20091" y="371894"/>
                </a:lnTo>
                <a:lnTo>
                  <a:pt x="18821" y="375234"/>
                </a:lnTo>
                <a:lnTo>
                  <a:pt x="19761" y="379348"/>
                </a:lnTo>
                <a:lnTo>
                  <a:pt x="19812" y="383641"/>
                </a:lnTo>
                <a:lnTo>
                  <a:pt x="20548" y="388365"/>
                </a:lnTo>
                <a:lnTo>
                  <a:pt x="19786" y="390537"/>
                </a:lnTo>
                <a:lnTo>
                  <a:pt x="18745" y="393445"/>
                </a:lnTo>
                <a:lnTo>
                  <a:pt x="13677" y="397560"/>
                </a:lnTo>
                <a:lnTo>
                  <a:pt x="12052" y="400189"/>
                </a:lnTo>
                <a:lnTo>
                  <a:pt x="11098" y="401771"/>
                </a:lnTo>
                <a:lnTo>
                  <a:pt x="4826" y="413579"/>
                </a:lnTo>
                <a:lnTo>
                  <a:pt x="457" y="42532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5783635" y="2720702"/>
            <a:ext cx="620787" cy="555168"/>
          </a:xfrm>
          <a:custGeom>
            <a:avLst/>
            <a:gdLst/>
            <a:ahLst/>
            <a:cxnLst/>
            <a:rect l="l" t="t" r="r" b="b"/>
            <a:pathLst>
              <a:path w="910488" h="814247">
                <a:moveTo>
                  <a:pt x="757047" y="280136"/>
                </a:moveTo>
                <a:lnTo>
                  <a:pt x="756640" y="285495"/>
                </a:lnTo>
                <a:lnTo>
                  <a:pt x="756475" y="293712"/>
                </a:lnTo>
                <a:lnTo>
                  <a:pt x="757262" y="297992"/>
                </a:lnTo>
                <a:lnTo>
                  <a:pt x="758063" y="302323"/>
                </a:lnTo>
                <a:lnTo>
                  <a:pt x="761187" y="310730"/>
                </a:lnTo>
                <a:lnTo>
                  <a:pt x="763549" y="314439"/>
                </a:lnTo>
                <a:lnTo>
                  <a:pt x="764984" y="316699"/>
                </a:lnTo>
                <a:lnTo>
                  <a:pt x="768731" y="320776"/>
                </a:lnTo>
                <a:lnTo>
                  <a:pt x="771042" y="322148"/>
                </a:lnTo>
                <a:lnTo>
                  <a:pt x="773239" y="323481"/>
                </a:lnTo>
                <a:lnTo>
                  <a:pt x="779551" y="322859"/>
                </a:lnTo>
                <a:lnTo>
                  <a:pt x="780935" y="325056"/>
                </a:lnTo>
                <a:lnTo>
                  <a:pt x="782243" y="327177"/>
                </a:lnTo>
                <a:lnTo>
                  <a:pt x="780046" y="332587"/>
                </a:lnTo>
                <a:lnTo>
                  <a:pt x="779246" y="334962"/>
                </a:lnTo>
                <a:lnTo>
                  <a:pt x="777887" y="338975"/>
                </a:lnTo>
                <a:lnTo>
                  <a:pt x="772172" y="345795"/>
                </a:lnTo>
                <a:lnTo>
                  <a:pt x="771283" y="349935"/>
                </a:lnTo>
                <a:lnTo>
                  <a:pt x="770293" y="354368"/>
                </a:lnTo>
                <a:lnTo>
                  <a:pt x="772718" y="363550"/>
                </a:lnTo>
                <a:lnTo>
                  <a:pt x="772248" y="368058"/>
                </a:lnTo>
                <a:lnTo>
                  <a:pt x="771779" y="372300"/>
                </a:lnTo>
                <a:lnTo>
                  <a:pt x="770064" y="380987"/>
                </a:lnTo>
                <a:lnTo>
                  <a:pt x="767638" y="384492"/>
                </a:lnTo>
                <a:lnTo>
                  <a:pt x="765187" y="388086"/>
                </a:lnTo>
                <a:lnTo>
                  <a:pt x="757466" y="392785"/>
                </a:lnTo>
                <a:lnTo>
                  <a:pt x="753618" y="394881"/>
                </a:lnTo>
                <a:lnTo>
                  <a:pt x="751268" y="396189"/>
                </a:lnTo>
                <a:lnTo>
                  <a:pt x="745363" y="396786"/>
                </a:lnTo>
                <a:lnTo>
                  <a:pt x="743496" y="398741"/>
                </a:lnTo>
                <a:lnTo>
                  <a:pt x="742035" y="400253"/>
                </a:lnTo>
                <a:lnTo>
                  <a:pt x="740003" y="404787"/>
                </a:lnTo>
                <a:lnTo>
                  <a:pt x="740841" y="406717"/>
                </a:lnTo>
                <a:lnTo>
                  <a:pt x="741832" y="409054"/>
                </a:lnTo>
                <a:lnTo>
                  <a:pt x="747674" y="410108"/>
                </a:lnTo>
                <a:lnTo>
                  <a:pt x="750023" y="411073"/>
                </a:lnTo>
                <a:lnTo>
                  <a:pt x="753605" y="412534"/>
                </a:lnTo>
                <a:lnTo>
                  <a:pt x="761136" y="414680"/>
                </a:lnTo>
                <a:lnTo>
                  <a:pt x="764730" y="416140"/>
                </a:lnTo>
                <a:lnTo>
                  <a:pt x="769150" y="417906"/>
                </a:lnTo>
                <a:lnTo>
                  <a:pt x="777786" y="421805"/>
                </a:lnTo>
                <a:lnTo>
                  <a:pt x="781900" y="424116"/>
                </a:lnTo>
                <a:lnTo>
                  <a:pt x="785647" y="426199"/>
                </a:lnTo>
                <a:lnTo>
                  <a:pt x="793813" y="429958"/>
                </a:lnTo>
                <a:lnTo>
                  <a:pt x="796163" y="433539"/>
                </a:lnTo>
                <a:lnTo>
                  <a:pt x="797877" y="436156"/>
                </a:lnTo>
                <a:lnTo>
                  <a:pt x="796759" y="443166"/>
                </a:lnTo>
                <a:lnTo>
                  <a:pt x="798347" y="445858"/>
                </a:lnTo>
                <a:lnTo>
                  <a:pt x="799630" y="448081"/>
                </a:lnTo>
                <a:lnTo>
                  <a:pt x="804278" y="450811"/>
                </a:lnTo>
                <a:lnTo>
                  <a:pt x="806310" y="452386"/>
                </a:lnTo>
                <a:lnTo>
                  <a:pt x="808659" y="454202"/>
                </a:lnTo>
                <a:lnTo>
                  <a:pt x="814336" y="456895"/>
                </a:lnTo>
                <a:lnTo>
                  <a:pt x="815975" y="459409"/>
                </a:lnTo>
                <a:lnTo>
                  <a:pt x="817168" y="461200"/>
                </a:lnTo>
                <a:lnTo>
                  <a:pt x="818464" y="465759"/>
                </a:lnTo>
                <a:lnTo>
                  <a:pt x="817918" y="467842"/>
                </a:lnTo>
                <a:lnTo>
                  <a:pt x="817499" y="469417"/>
                </a:lnTo>
                <a:lnTo>
                  <a:pt x="815022" y="472020"/>
                </a:lnTo>
                <a:lnTo>
                  <a:pt x="813549" y="472681"/>
                </a:lnTo>
                <a:lnTo>
                  <a:pt x="811695" y="473506"/>
                </a:lnTo>
                <a:lnTo>
                  <a:pt x="806932" y="471373"/>
                </a:lnTo>
                <a:lnTo>
                  <a:pt x="805345" y="472681"/>
                </a:lnTo>
                <a:lnTo>
                  <a:pt x="803160" y="474471"/>
                </a:lnTo>
                <a:lnTo>
                  <a:pt x="803948" y="481075"/>
                </a:lnTo>
                <a:lnTo>
                  <a:pt x="803160" y="483793"/>
                </a:lnTo>
                <a:lnTo>
                  <a:pt x="802170" y="487222"/>
                </a:lnTo>
                <a:lnTo>
                  <a:pt x="799363" y="493839"/>
                </a:lnTo>
                <a:lnTo>
                  <a:pt x="797852" y="497077"/>
                </a:lnTo>
                <a:lnTo>
                  <a:pt x="796493" y="499948"/>
                </a:lnTo>
                <a:lnTo>
                  <a:pt x="792149" y="505053"/>
                </a:lnTo>
                <a:lnTo>
                  <a:pt x="791819" y="508190"/>
                </a:lnTo>
                <a:lnTo>
                  <a:pt x="791451" y="511581"/>
                </a:lnTo>
                <a:lnTo>
                  <a:pt x="796759" y="518020"/>
                </a:lnTo>
                <a:lnTo>
                  <a:pt x="795667" y="521246"/>
                </a:lnTo>
                <a:lnTo>
                  <a:pt x="795045" y="523163"/>
                </a:lnTo>
                <a:lnTo>
                  <a:pt x="791095" y="525437"/>
                </a:lnTo>
                <a:lnTo>
                  <a:pt x="789139" y="526084"/>
                </a:lnTo>
                <a:lnTo>
                  <a:pt x="786917" y="526808"/>
                </a:lnTo>
                <a:lnTo>
                  <a:pt x="781900" y="526999"/>
                </a:lnTo>
                <a:lnTo>
                  <a:pt x="779741" y="526084"/>
                </a:lnTo>
                <a:lnTo>
                  <a:pt x="776668" y="524751"/>
                </a:lnTo>
                <a:lnTo>
                  <a:pt x="772083" y="519366"/>
                </a:lnTo>
                <a:lnTo>
                  <a:pt x="770547" y="516407"/>
                </a:lnTo>
                <a:lnTo>
                  <a:pt x="769251" y="513892"/>
                </a:lnTo>
                <a:lnTo>
                  <a:pt x="770293" y="507377"/>
                </a:lnTo>
                <a:lnTo>
                  <a:pt x="768375" y="505294"/>
                </a:lnTo>
                <a:lnTo>
                  <a:pt x="767321" y="504151"/>
                </a:lnTo>
                <a:lnTo>
                  <a:pt x="763892" y="503377"/>
                </a:lnTo>
                <a:lnTo>
                  <a:pt x="762330" y="503605"/>
                </a:lnTo>
                <a:lnTo>
                  <a:pt x="759002" y="504101"/>
                </a:lnTo>
                <a:lnTo>
                  <a:pt x="753275" y="508380"/>
                </a:lnTo>
                <a:lnTo>
                  <a:pt x="750963" y="510857"/>
                </a:lnTo>
                <a:lnTo>
                  <a:pt x="748360" y="513664"/>
                </a:lnTo>
                <a:lnTo>
                  <a:pt x="746569" y="521779"/>
                </a:lnTo>
                <a:lnTo>
                  <a:pt x="743724" y="524382"/>
                </a:lnTo>
                <a:lnTo>
                  <a:pt x="741273" y="526643"/>
                </a:lnTo>
                <a:lnTo>
                  <a:pt x="733983" y="527532"/>
                </a:lnTo>
                <a:lnTo>
                  <a:pt x="731393" y="529704"/>
                </a:lnTo>
                <a:lnTo>
                  <a:pt x="729538" y="531279"/>
                </a:lnTo>
                <a:lnTo>
                  <a:pt x="727011" y="535635"/>
                </a:lnTo>
                <a:lnTo>
                  <a:pt x="726084" y="537908"/>
                </a:lnTo>
                <a:lnTo>
                  <a:pt x="725093" y="540385"/>
                </a:lnTo>
                <a:lnTo>
                  <a:pt x="725512" y="546023"/>
                </a:lnTo>
                <a:lnTo>
                  <a:pt x="724154" y="548309"/>
                </a:lnTo>
                <a:lnTo>
                  <a:pt x="722337" y="551408"/>
                </a:lnTo>
                <a:lnTo>
                  <a:pt x="716191" y="555739"/>
                </a:lnTo>
                <a:lnTo>
                  <a:pt x="713041" y="557479"/>
                </a:lnTo>
                <a:lnTo>
                  <a:pt x="709688" y="559333"/>
                </a:lnTo>
                <a:lnTo>
                  <a:pt x="701306" y="559676"/>
                </a:lnTo>
                <a:lnTo>
                  <a:pt x="698538" y="562317"/>
                </a:lnTo>
                <a:lnTo>
                  <a:pt x="696480" y="564286"/>
                </a:lnTo>
                <a:lnTo>
                  <a:pt x="696074" y="570610"/>
                </a:lnTo>
                <a:lnTo>
                  <a:pt x="694436" y="572947"/>
                </a:lnTo>
                <a:lnTo>
                  <a:pt x="693470" y="574306"/>
                </a:lnTo>
                <a:lnTo>
                  <a:pt x="690867" y="576541"/>
                </a:lnTo>
                <a:lnTo>
                  <a:pt x="689356" y="577291"/>
                </a:lnTo>
                <a:lnTo>
                  <a:pt x="687387" y="578294"/>
                </a:lnTo>
                <a:lnTo>
                  <a:pt x="682459" y="577900"/>
                </a:lnTo>
                <a:lnTo>
                  <a:pt x="680669" y="579221"/>
                </a:lnTo>
                <a:lnTo>
                  <a:pt x="678662" y="580707"/>
                </a:lnTo>
                <a:lnTo>
                  <a:pt x="676922" y="585685"/>
                </a:lnTo>
                <a:lnTo>
                  <a:pt x="675830" y="587921"/>
                </a:lnTo>
                <a:lnTo>
                  <a:pt x="674420" y="590816"/>
                </a:lnTo>
                <a:lnTo>
                  <a:pt x="672858" y="597319"/>
                </a:lnTo>
                <a:lnTo>
                  <a:pt x="670775" y="599757"/>
                </a:lnTo>
                <a:lnTo>
                  <a:pt x="668693" y="602195"/>
                </a:lnTo>
                <a:lnTo>
                  <a:pt x="663003" y="607326"/>
                </a:lnTo>
                <a:lnTo>
                  <a:pt x="659904" y="606539"/>
                </a:lnTo>
                <a:lnTo>
                  <a:pt x="654723" y="605193"/>
                </a:lnTo>
                <a:lnTo>
                  <a:pt x="653707" y="591210"/>
                </a:lnTo>
                <a:lnTo>
                  <a:pt x="649490" y="587921"/>
                </a:lnTo>
                <a:lnTo>
                  <a:pt x="647534" y="586384"/>
                </a:lnTo>
                <a:lnTo>
                  <a:pt x="641807" y="586841"/>
                </a:lnTo>
                <a:lnTo>
                  <a:pt x="639838" y="585266"/>
                </a:lnTo>
                <a:lnTo>
                  <a:pt x="637209" y="583171"/>
                </a:lnTo>
                <a:lnTo>
                  <a:pt x="635952" y="575767"/>
                </a:lnTo>
                <a:lnTo>
                  <a:pt x="633539" y="573430"/>
                </a:lnTo>
                <a:lnTo>
                  <a:pt x="631431" y="571360"/>
                </a:lnTo>
                <a:lnTo>
                  <a:pt x="625881" y="567969"/>
                </a:lnTo>
                <a:lnTo>
                  <a:pt x="622909" y="568121"/>
                </a:lnTo>
                <a:lnTo>
                  <a:pt x="620661" y="568223"/>
                </a:lnTo>
                <a:lnTo>
                  <a:pt x="616851" y="571372"/>
                </a:lnTo>
                <a:lnTo>
                  <a:pt x="615188" y="572947"/>
                </a:lnTo>
                <a:lnTo>
                  <a:pt x="611962" y="576046"/>
                </a:lnTo>
                <a:lnTo>
                  <a:pt x="607745" y="584111"/>
                </a:lnTo>
                <a:lnTo>
                  <a:pt x="605040" y="587692"/>
                </a:lnTo>
                <a:lnTo>
                  <a:pt x="601840" y="591934"/>
                </a:lnTo>
                <a:lnTo>
                  <a:pt x="595566" y="600659"/>
                </a:lnTo>
                <a:lnTo>
                  <a:pt x="591527" y="604113"/>
                </a:lnTo>
                <a:lnTo>
                  <a:pt x="589318" y="605967"/>
                </a:lnTo>
                <a:lnTo>
                  <a:pt x="583488" y="607745"/>
                </a:lnTo>
                <a:lnTo>
                  <a:pt x="581609" y="609917"/>
                </a:lnTo>
                <a:lnTo>
                  <a:pt x="579843" y="611924"/>
                </a:lnTo>
                <a:lnTo>
                  <a:pt x="578027" y="617181"/>
                </a:lnTo>
                <a:lnTo>
                  <a:pt x="577507" y="619823"/>
                </a:lnTo>
                <a:lnTo>
                  <a:pt x="576745" y="623671"/>
                </a:lnTo>
                <a:lnTo>
                  <a:pt x="578751" y="631799"/>
                </a:lnTo>
                <a:lnTo>
                  <a:pt x="577507" y="635520"/>
                </a:lnTo>
                <a:lnTo>
                  <a:pt x="576719" y="637895"/>
                </a:lnTo>
                <a:lnTo>
                  <a:pt x="572096" y="641070"/>
                </a:lnTo>
                <a:lnTo>
                  <a:pt x="571474" y="643496"/>
                </a:lnTo>
                <a:lnTo>
                  <a:pt x="570763" y="646150"/>
                </a:lnTo>
                <a:lnTo>
                  <a:pt x="571703" y="651903"/>
                </a:lnTo>
                <a:lnTo>
                  <a:pt x="572897" y="654367"/>
                </a:lnTo>
                <a:lnTo>
                  <a:pt x="573481" y="655510"/>
                </a:lnTo>
                <a:lnTo>
                  <a:pt x="575475" y="657301"/>
                </a:lnTo>
                <a:lnTo>
                  <a:pt x="576541" y="657999"/>
                </a:lnTo>
                <a:lnTo>
                  <a:pt x="578434" y="659206"/>
                </a:lnTo>
                <a:lnTo>
                  <a:pt x="583285" y="659650"/>
                </a:lnTo>
                <a:lnTo>
                  <a:pt x="585000" y="661136"/>
                </a:lnTo>
                <a:lnTo>
                  <a:pt x="586841" y="662762"/>
                </a:lnTo>
                <a:lnTo>
                  <a:pt x="589546" y="667385"/>
                </a:lnTo>
                <a:lnTo>
                  <a:pt x="589572" y="669823"/>
                </a:lnTo>
                <a:lnTo>
                  <a:pt x="589597" y="672807"/>
                </a:lnTo>
                <a:lnTo>
                  <a:pt x="585939" y="678014"/>
                </a:lnTo>
                <a:lnTo>
                  <a:pt x="584263" y="680465"/>
                </a:lnTo>
                <a:lnTo>
                  <a:pt x="582142" y="683513"/>
                </a:lnTo>
                <a:lnTo>
                  <a:pt x="576872" y="688847"/>
                </a:lnTo>
                <a:lnTo>
                  <a:pt x="574128" y="691337"/>
                </a:lnTo>
                <a:lnTo>
                  <a:pt x="570471" y="694626"/>
                </a:lnTo>
                <a:lnTo>
                  <a:pt x="562495" y="700417"/>
                </a:lnTo>
                <a:lnTo>
                  <a:pt x="558406" y="703173"/>
                </a:lnTo>
                <a:lnTo>
                  <a:pt x="556196" y="704684"/>
                </a:lnTo>
                <a:lnTo>
                  <a:pt x="551688" y="707669"/>
                </a:lnTo>
                <a:lnTo>
                  <a:pt x="549249" y="708736"/>
                </a:lnTo>
                <a:lnTo>
                  <a:pt x="546887" y="709726"/>
                </a:lnTo>
                <a:lnTo>
                  <a:pt x="541324" y="709764"/>
                </a:lnTo>
                <a:lnTo>
                  <a:pt x="539305" y="711390"/>
                </a:lnTo>
                <a:lnTo>
                  <a:pt x="537552" y="712838"/>
                </a:lnTo>
                <a:lnTo>
                  <a:pt x="535762" y="717359"/>
                </a:lnTo>
                <a:lnTo>
                  <a:pt x="535228" y="719607"/>
                </a:lnTo>
                <a:lnTo>
                  <a:pt x="534390" y="723188"/>
                </a:lnTo>
                <a:lnTo>
                  <a:pt x="535660" y="730681"/>
                </a:lnTo>
                <a:lnTo>
                  <a:pt x="535228" y="734339"/>
                </a:lnTo>
                <a:lnTo>
                  <a:pt x="534809" y="737679"/>
                </a:lnTo>
                <a:lnTo>
                  <a:pt x="533438" y="744308"/>
                </a:lnTo>
                <a:lnTo>
                  <a:pt x="532091" y="747394"/>
                </a:lnTo>
                <a:lnTo>
                  <a:pt x="531101" y="749579"/>
                </a:lnTo>
                <a:lnTo>
                  <a:pt x="527456" y="753071"/>
                </a:lnTo>
                <a:lnTo>
                  <a:pt x="526770" y="755357"/>
                </a:lnTo>
                <a:lnTo>
                  <a:pt x="526034" y="757783"/>
                </a:lnTo>
                <a:lnTo>
                  <a:pt x="526161" y="763041"/>
                </a:lnTo>
                <a:lnTo>
                  <a:pt x="526770" y="765505"/>
                </a:lnTo>
                <a:lnTo>
                  <a:pt x="527558" y="768781"/>
                </a:lnTo>
                <a:lnTo>
                  <a:pt x="531177" y="774585"/>
                </a:lnTo>
                <a:lnTo>
                  <a:pt x="532917" y="777468"/>
                </a:lnTo>
                <a:lnTo>
                  <a:pt x="533996" y="779259"/>
                </a:lnTo>
                <a:lnTo>
                  <a:pt x="536930" y="783323"/>
                </a:lnTo>
                <a:lnTo>
                  <a:pt x="538619" y="785609"/>
                </a:lnTo>
                <a:lnTo>
                  <a:pt x="536625" y="786523"/>
                </a:lnTo>
                <a:lnTo>
                  <a:pt x="534504" y="788073"/>
                </a:lnTo>
                <a:lnTo>
                  <a:pt x="533527" y="789190"/>
                </a:lnTo>
                <a:lnTo>
                  <a:pt x="531063" y="792010"/>
                </a:lnTo>
                <a:lnTo>
                  <a:pt x="529323" y="799617"/>
                </a:lnTo>
                <a:lnTo>
                  <a:pt x="528193" y="803198"/>
                </a:lnTo>
                <a:lnTo>
                  <a:pt x="527621" y="805154"/>
                </a:lnTo>
                <a:lnTo>
                  <a:pt x="527812" y="809828"/>
                </a:lnTo>
                <a:lnTo>
                  <a:pt x="526275" y="811174"/>
                </a:lnTo>
                <a:lnTo>
                  <a:pt x="522757" y="814247"/>
                </a:lnTo>
                <a:lnTo>
                  <a:pt x="512330" y="813434"/>
                </a:lnTo>
                <a:lnTo>
                  <a:pt x="507682" y="813104"/>
                </a:lnTo>
                <a:lnTo>
                  <a:pt x="502094" y="812723"/>
                </a:lnTo>
                <a:lnTo>
                  <a:pt x="490347" y="811225"/>
                </a:lnTo>
                <a:lnTo>
                  <a:pt x="485927" y="807783"/>
                </a:lnTo>
                <a:lnTo>
                  <a:pt x="484212" y="806449"/>
                </a:lnTo>
                <a:lnTo>
                  <a:pt x="482409" y="802157"/>
                </a:lnTo>
                <a:lnTo>
                  <a:pt x="481838" y="800061"/>
                </a:lnTo>
                <a:lnTo>
                  <a:pt x="480974" y="796975"/>
                </a:lnTo>
                <a:lnTo>
                  <a:pt x="483108" y="789762"/>
                </a:lnTo>
                <a:lnTo>
                  <a:pt x="481088" y="787247"/>
                </a:lnTo>
                <a:lnTo>
                  <a:pt x="479767" y="785583"/>
                </a:lnTo>
                <a:lnTo>
                  <a:pt x="475005" y="784745"/>
                </a:lnTo>
                <a:lnTo>
                  <a:pt x="472884" y="784834"/>
                </a:lnTo>
                <a:lnTo>
                  <a:pt x="471220" y="784910"/>
                </a:lnTo>
                <a:lnTo>
                  <a:pt x="468134" y="786612"/>
                </a:lnTo>
                <a:lnTo>
                  <a:pt x="466598" y="787247"/>
                </a:lnTo>
                <a:lnTo>
                  <a:pt x="464845" y="787996"/>
                </a:lnTo>
                <a:lnTo>
                  <a:pt x="461505" y="790562"/>
                </a:lnTo>
                <a:lnTo>
                  <a:pt x="459600" y="790384"/>
                </a:lnTo>
                <a:lnTo>
                  <a:pt x="457492" y="790206"/>
                </a:lnTo>
                <a:lnTo>
                  <a:pt x="454063" y="787095"/>
                </a:lnTo>
                <a:lnTo>
                  <a:pt x="452589" y="785558"/>
                </a:lnTo>
                <a:lnTo>
                  <a:pt x="449922" y="782777"/>
                </a:lnTo>
                <a:lnTo>
                  <a:pt x="447001" y="775347"/>
                </a:lnTo>
                <a:lnTo>
                  <a:pt x="444373" y="772515"/>
                </a:lnTo>
                <a:lnTo>
                  <a:pt x="442277" y="770280"/>
                </a:lnTo>
                <a:lnTo>
                  <a:pt x="436079" y="767892"/>
                </a:lnTo>
                <a:lnTo>
                  <a:pt x="434479" y="765289"/>
                </a:lnTo>
                <a:lnTo>
                  <a:pt x="432282" y="761657"/>
                </a:lnTo>
                <a:lnTo>
                  <a:pt x="433933" y="752246"/>
                </a:lnTo>
                <a:lnTo>
                  <a:pt x="431825" y="748601"/>
                </a:lnTo>
                <a:lnTo>
                  <a:pt x="429374" y="744359"/>
                </a:lnTo>
                <a:lnTo>
                  <a:pt x="420979" y="738454"/>
                </a:lnTo>
                <a:lnTo>
                  <a:pt x="416585" y="736269"/>
                </a:lnTo>
                <a:lnTo>
                  <a:pt x="412762" y="734364"/>
                </a:lnTo>
                <a:lnTo>
                  <a:pt x="404215" y="732015"/>
                </a:lnTo>
                <a:lnTo>
                  <a:pt x="399910" y="732167"/>
                </a:lnTo>
                <a:lnTo>
                  <a:pt x="397751" y="732243"/>
                </a:lnTo>
                <a:lnTo>
                  <a:pt x="393839" y="734517"/>
                </a:lnTo>
                <a:lnTo>
                  <a:pt x="391693" y="734821"/>
                </a:lnTo>
                <a:lnTo>
                  <a:pt x="389140" y="735202"/>
                </a:lnTo>
                <a:lnTo>
                  <a:pt x="383527" y="735939"/>
                </a:lnTo>
                <a:lnTo>
                  <a:pt x="381304" y="734593"/>
                </a:lnTo>
                <a:lnTo>
                  <a:pt x="378815" y="733031"/>
                </a:lnTo>
                <a:lnTo>
                  <a:pt x="376529" y="727036"/>
                </a:lnTo>
                <a:lnTo>
                  <a:pt x="375754" y="724192"/>
                </a:lnTo>
                <a:lnTo>
                  <a:pt x="374726" y="720394"/>
                </a:lnTo>
                <a:lnTo>
                  <a:pt x="374967" y="712406"/>
                </a:lnTo>
                <a:lnTo>
                  <a:pt x="375259" y="708482"/>
                </a:lnTo>
                <a:lnTo>
                  <a:pt x="375551" y="704989"/>
                </a:lnTo>
                <a:lnTo>
                  <a:pt x="375526" y="697280"/>
                </a:lnTo>
                <a:lnTo>
                  <a:pt x="377913" y="694715"/>
                </a:lnTo>
                <a:lnTo>
                  <a:pt x="379552" y="692975"/>
                </a:lnTo>
                <a:lnTo>
                  <a:pt x="385165" y="693635"/>
                </a:lnTo>
                <a:lnTo>
                  <a:pt x="387121" y="692302"/>
                </a:lnTo>
                <a:lnTo>
                  <a:pt x="390766" y="689813"/>
                </a:lnTo>
                <a:lnTo>
                  <a:pt x="396532" y="682345"/>
                </a:lnTo>
                <a:lnTo>
                  <a:pt x="397484" y="678052"/>
                </a:lnTo>
                <a:lnTo>
                  <a:pt x="398792" y="672426"/>
                </a:lnTo>
                <a:lnTo>
                  <a:pt x="394639" y="660971"/>
                </a:lnTo>
                <a:lnTo>
                  <a:pt x="393407" y="655332"/>
                </a:lnTo>
                <a:lnTo>
                  <a:pt x="390526" y="643131"/>
                </a:lnTo>
                <a:lnTo>
                  <a:pt x="386918" y="630238"/>
                </a:lnTo>
                <a:lnTo>
                  <a:pt x="386143" y="628027"/>
                </a:lnTo>
                <a:lnTo>
                  <a:pt x="381265" y="616421"/>
                </a:lnTo>
                <a:lnTo>
                  <a:pt x="375033" y="604625"/>
                </a:lnTo>
                <a:lnTo>
                  <a:pt x="373837" y="602907"/>
                </a:lnTo>
                <a:lnTo>
                  <a:pt x="371373" y="599668"/>
                </a:lnTo>
                <a:lnTo>
                  <a:pt x="364159" y="595287"/>
                </a:lnTo>
                <a:lnTo>
                  <a:pt x="361734" y="592035"/>
                </a:lnTo>
                <a:lnTo>
                  <a:pt x="358990" y="588327"/>
                </a:lnTo>
                <a:lnTo>
                  <a:pt x="355041" y="579805"/>
                </a:lnTo>
                <a:lnTo>
                  <a:pt x="353783" y="575360"/>
                </a:lnTo>
                <a:lnTo>
                  <a:pt x="352513" y="570979"/>
                </a:lnTo>
                <a:lnTo>
                  <a:pt x="354317" y="561060"/>
                </a:lnTo>
                <a:lnTo>
                  <a:pt x="351853" y="557237"/>
                </a:lnTo>
                <a:lnTo>
                  <a:pt x="349796" y="554088"/>
                </a:lnTo>
                <a:lnTo>
                  <a:pt x="341515" y="552361"/>
                </a:lnTo>
                <a:lnTo>
                  <a:pt x="338772" y="549744"/>
                </a:lnTo>
                <a:lnTo>
                  <a:pt x="336499" y="547535"/>
                </a:lnTo>
                <a:lnTo>
                  <a:pt x="334556" y="540829"/>
                </a:lnTo>
                <a:lnTo>
                  <a:pt x="332041" y="538873"/>
                </a:lnTo>
                <a:lnTo>
                  <a:pt x="329272" y="536752"/>
                </a:lnTo>
                <a:lnTo>
                  <a:pt x="322211" y="534454"/>
                </a:lnTo>
                <a:lnTo>
                  <a:pt x="318744" y="534771"/>
                </a:lnTo>
                <a:lnTo>
                  <a:pt x="317461" y="534885"/>
                </a:lnTo>
                <a:lnTo>
                  <a:pt x="314871" y="536105"/>
                </a:lnTo>
                <a:lnTo>
                  <a:pt x="314134" y="537197"/>
                </a:lnTo>
                <a:lnTo>
                  <a:pt x="312737" y="539368"/>
                </a:lnTo>
                <a:lnTo>
                  <a:pt x="315099" y="545579"/>
                </a:lnTo>
                <a:lnTo>
                  <a:pt x="313423" y="547573"/>
                </a:lnTo>
                <a:lnTo>
                  <a:pt x="311924" y="549401"/>
                </a:lnTo>
                <a:lnTo>
                  <a:pt x="306400" y="551002"/>
                </a:lnTo>
                <a:lnTo>
                  <a:pt x="304253" y="549998"/>
                </a:lnTo>
                <a:lnTo>
                  <a:pt x="300202" y="548093"/>
                </a:lnTo>
                <a:lnTo>
                  <a:pt x="297649" y="538175"/>
                </a:lnTo>
                <a:lnTo>
                  <a:pt x="296748" y="533806"/>
                </a:lnTo>
                <a:lnTo>
                  <a:pt x="296379" y="531964"/>
                </a:lnTo>
                <a:lnTo>
                  <a:pt x="296405" y="528091"/>
                </a:lnTo>
                <a:lnTo>
                  <a:pt x="296989" y="526313"/>
                </a:lnTo>
                <a:lnTo>
                  <a:pt x="298272" y="522300"/>
                </a:lnTo>
                <a:lnTo>
                  <a:pt x="305396" y="516407"/>
                </a:lnTo>
                <a:lnTo>
                  <a:pt x="306425" y="512305"/>
                </a:lnTo>
                <a:lnTo>
                  <a:pt x="307238" y="509003"/>
                </a:lnTo>
                <a:lnTo>
                  <a:pt x="307047" y="501459"/>
                </a:lnTo>
                <a:lnTo>
                  <a:pt x="304965" y="498767"/>
                </a:lnTo>
                <a:lnTo>
                  <a:pt x="303720" y="497141"/>
                </a:lnTo>
                <a:lnTo>
                  <a:pt x="299300" y="495744"/>
                </a:lnTo>
                <a:lnTo>
                  <a:pt x="297218" y="495871"/>
                </a:lnTo>
                <a:lnTo>
                  <a:pt x="293712" y="496087"/>
                </a:lnTo>
                <a:lnTo>
                  <a:pt x="287578" y="500379"/>
                </a:lnTo>
                <a:lnTo>
                  <a:pt x="284683" y="502399"/>
                </a:lnTo>
                <a:lnTo>
                  <a:pt x="280123" y="505574"/>
                </a:lnTo>
                <a:lnTo>
                  <a:pt x="272592" y="513905"/>
                </a:lnTo>
                <a:lnTo>
                  <a:pt x="268249" y="517372"/>
                </a:lnTo>
                <a:lnTo>
                  <a:pt x="265036" y="519938"/>
                </a:lnTo>
                <a:lnTo>
                  <a:pt x="257556" y="523824"/>
                </a:lnTo>
                <a:lnTo>
                  <a:pt x="254723" y="526795"/>
                </a:lnTo>
                <a:lnTo>
                  <a:pt x="252831" y="528764"/>
                </a:lnTo>
                <a:lnTo>
                  <a:pt x="250075" y="533514"/>
                </a:lnTo>
                <a:lnTo>
                  <a:pt x="248932" y="535978"/>
                </a:lnTo>
                <a:lnTo>
                  <a:pt x="247421" y="539140"/>
                </a:lnTo>
                <a:lnTo>
                  <a:pt x="246532" y="546379"/>
                </a:lnTo>
                <a:lnTo>
                  <a:pt x="244551" y="549274"/>
                </a:lnTo>
                <a:lnTo>
                  <a:pt x="242430" y="552399"/>
                </a:lnTo>
                <a:lnTo>
                  <a:pt x="236054" y="556755"/>
                </a:lnTo>
                <a:lnTo>
                  <a:pt x="232968" y="558939"/>
                </a:lnTo>
                <a:lnTo>
                  <a:pt x="231025" y="560298"/>
                </a:lnTo>
                <a:lnTo>
                  <a:pt x="226898" y="562736"/>
                </a:lnTo>
                <a:lnTo>
                  <a:pt x="224751" y="563765"/>
                </a:lnTo>
                <a:lnTo>
                  <a:pt x="222021" y="565086"/>
                </a:lnTo>
                <a:lnTo>
                  <a:pt x="216446" y="568197"/>
                </a:lnTo>
                <a:lnTo>
                  <a:pt x="213398" y="568121"/>
                </a:lnTo>
                <a:lnTo>
                  <a:pt x="210413" y="568032"/>
                </a:lnTo>
                <a:lnTo>
                  <a:pt x="204825" y="565188"/>
                </a:lnTo>
                <a:lnTo>
                  <a:pt x="202526" y="563283"/>
                </a:lnTo>
                <a:lnTo>
                  <a:pt x="198513" y="559968"/>
                </a:lnTo>
                <a:lnTo>
                  <a:pt x="194589" y="549579"/>
                </a:lnTo>
                <a:lnTo>
                  <a:pt x="190690" y="546125"/>
                </a:lnTo>
                <a:lnTo>
                  <a:pt x="188137" y="543877"/>
                </a:lnTo>
                <a:lnTo>
                  <a:pt x="181902" y="540677"/>
                </a:lnTo>
                <a:lnTo>
                  <a:pt x="178612" y="539864"/>
                </a:lnTo>
                <a:lnTo>
                  <a:pt x="174726" y="538873"/>
                </a:lnTo>
                <a:lnTo>
                  <a:pt x="166560" y="540435"/>
                </a:lnTo>
                <a:lnTo>
                  <a:pt x="162674" y="539597"/>
                </a:lnTo>
                <a:lnTo>
                  <a:pt x="157721" y="538556"/>
                </a:lnTo>
                <a:lnTo>
                  <a:pt x="147840" y="535000"/>
                </a:lnTo>
                <a:lnTo>
                  <a:pt x="144056" y="531621"/>
                </a:lnTo>
                <a:lnTo>
                  <a:pt x="140436" y="528383"/>
                </a:lnTo>
                <a:lnTo>
                  <a:pt x="136906" y="518883"/>
                </a:lnTo>
                <a:lnTo>
                  <a:pt x="134404" y="514718"/>
                </a:lnTo>
                <a:lnTo>
                  <a:pt x="131889" y="510603"/>
                </a:lnTo>
                <a:lnTo>
                  <a:pt x="126479" y="502653"/>
                </a:lnTo>
                <a:lnTo>
                  <a:pt x="124015" y="498525"/>
                </a:lnTo>
                <a:lnTo>
                  <a:pt x="122656" y="496277"/>
                </a:lnTo>
                <a:lnTo>
                  <a:pt x="119595" y="491883"/>
                </a:lnTo>
                <a:lnTo>
                  <a:pt x="118922" y="489343"/>
                </a:lnTo>
                <a:lnTo>
                  <a:pt x="118097" y="486181"/>
                </a:lnTo>
                <a:lnTo>
                  <a:pt x="118249" y="479488"/>
                </a:lnTo>
                <a:lnTo>
                  <a:pt x="118922" y="476300"/>
                </a:lnTo>
                <a:lnTo>
                  <a:pt x="119519" y="473570"/>
                </a:lnTo>
                <a:lnTo>
                  <a:pt x="123177" y="468934"/>
                </a:lnTo>
                <a:lnTo>
                  <a:pt x="123532" y="466153"/>
                </a:lnTo>
                <a:lnTo>
                  <a:pt x="124015" y="462191"/>
                </a:lnTo>
                <a:lnTo>
                  <a:pt x="120611" y="454444"/>
                </a:lnTo>
                <a:lnTo>
                  <a:pt x="120637" y="450443"/>
                </a:lnTo>
                <a:lnTo>
                  <a:pt x="120650" y="447306"/>
                </a:lnTo>
                <a:lnTo>
                  <a:pt x="123190" y="441261"/>
                </a:lnTo>
                <a:lnTo>
                  <a:pt x="123050" y="438124"/>
                </a:lnTo>
                <a:lnTo>
                  <a:pt x="122809" y="433590"/>
                </a:lnTo>
                <a:lnTo>
                  <a:pt x="120713" y="424141"/>
                </a:lnTo>
                <a:lnTo>
                  <a:pt x="117729" y="420725"/>
                </a:lnTo>
                <a:lnTo>
                  <a:pt x="115887" y="418642"/>
                </a:lnTo>
                <a:lnTo>
                  <a:pt x="110350" y="415823"/>
                </a:lnTo>
                <a:lnTo>
                  <a:pt x="107569" y="416140"/>
                </a:lnTo>
                <a:lnTo>
                  <a:pt x="104597" y="416483"/>
                </a:lnTo>
                <a:lnTo>
                  <a:pt x="100317" y="421347"/>
                </a:lnTo>
                <a:lnTo>
                  <a:pt x="98158" y="423392"/>
                </a:lnTo>
                <a:lnTo>
                  <a:pt x="95199" y="426186"/>
                </a:lnTo>
                <a:lnTo>
                  <a:pt x="90881" y="433438"/>
                </a:lnTo>
                <a:lnTo>
                  <a:pt x="87528" y="435711"/>
                </a:lnTo>
                <a:lnTo>
                  <a:pt x="84556" y="437705"/>
                </a:lnTo>
                <a:lnTo>
                  <a:pt x="77558" y="440156"/>
                </a:lnTo>
                <a:lnTo>
                  <a:pt x="73977" y="440296"/>
                </a:lnTo>
                <a:lnTo>
                  <a:pt x="70827" y="440423"/>
                </a:lnTo>
                <a:lnTo>
                  <a:pt x="64681" y="438188"/>
                </a:lnTo>
                <a:lnTo>
                  <a:pt x="61671" y="437159"/>
                </a:lnTo>
                <a:lnTo>
                  <a:pt x="58293" y="436016"/>
                </a:lnTo>
                <a:lnTo>
                  <a:pt x="52120" y="432206"/>
                </a:lnTo>
                <a:lnTo>
                  <a:pt x="48628" y="431596"/>
                </a:lnTo>
                <a:lnTo>
                  <a:pt x="46710" y="431279"/>
                </a:lnTo>
                <a:lnTo>
                  <a:pt x="42633" y="431253"/>
                </a:lnTo>
                <a:lnTo>
                  <a:pt x="40881" y="432092"/>
                </a:lnTo>
                <a:lnTo>
                  <a:pt x="38544" y="433222"/>
                </a:lnTo>
                <a:lnTo>
                  <a:pt x="36068" y="438416"/>
                </a:lnTo>
                <a:lnTo>
                  <a:pt x="33896" y="439839"/>
                </a:lnTo>
                <a:lnTo>
                  <a:pt x="31635" y="441248"/>
                </a:lnTo>
                <a:lnTo>
                  <a:pt x="26403" y="442899"/>
                </a:lnTo>
                <a:lnTo>
                  <a:pt x="23749" y="442963"/>
                </a:lnTo>
                <a:lnTo>
                  <a:pt x="20878" y="443026"/>
                </a:lnTo>
                <a:lnTo>
                  <a:pt x="15227" y="441274"/>
                </a:lnTo>
                <a:lnTo>
                  <a:pt x="12636" y="440054"/>
                </a:lnTo>
                <a:lnTo>
                  <a:pt x="10553" y="439089"/>
                </a:lnTo>
                <a:lnTo>
                  <a:pt x="7340" y="435432"/>
                </a:lnTo>
                <a:lnTo>
                  <a:pt x="5118" y="434746"/>
                </a:lnTo>
                <a:lnTo>
                  <a:pt x="3848" y="434352"/>
                </a:lnTo>
                <a:lnTo>
                  <a:pt x="2070" y="434124"/>
                </a:lnTo>
                <a:lnTo>
                  <a:pt x="88" y="434047"/>
                </a:lnTo>
                <a:lnTo>
                  <a:pt x="0" y="430695"/>
                </a:lnTo>
                <a:lnTo>
                  <a:pt x="88" y="427596"/>
                </a:lnTo>
                <a:lnTo>
                  <a:pt x="546" y="425322"/>
                </a:lnTo>
                <a:lnTo>
                  <a:pt x="4915" y="413579"/>
                </a:lnTo>
                <a:lnTo>
                  <a:pt x="11187" y="401771"/>
                </a:lnTo>
                <a:lnTo>
                  <a:pt x="12141" y="400189"/>
                </a:lnTo>
                <a:lnTo>
                  <a:pt x="13766" y="397560"/>
                </a:lnTo>
                <a:lnTo>
                  <a:pt x="18834" y="393445"/>
                </a:lnTo>
                <a:lnTo>
                  <a:pt x="19875" y="390537"/>
                </a:lnTo>
                <a:lnTo>
                  <a:pt x="20637" y="388365"/>
                </a:lnTo>
                <a:lnTo>
                  <a:pt x="19900" y="383641"/>
                </a:lnTo>
                <a:lnTo>
                  <a:pt x="19875" y="381355"/>
                </a:lnTo>
                <a:lnTo>
                  <a:pt x="19850" y="379348"/>
                </a:lnTo>
                <a:lnTo>
                  <a:pt x="18910" y="375234"/>
                </a:lnTo>
                <a:lnTo>
                  <a:pt x="19621" y="373379"/>
                </a:lnTo>
                <a:lnTo>
                  <a:pt x="20180" y="371894"/>
                </a:lnTo>
                <a:lnTo>
                  <a:pt x="22948" y="369989"/>
                </a:lnTo>
                <a:lnTo>
                  <a:pt x="23964" y="368782"/>
                </a:lnTo>
                <a:lnTo>
                  <a:pt x="25704" y="366814"/>
                </a:lnTo>
                <a:lnTo>
                  <a:pt x="29641" y="363042"/>
                </a:lnTo>
                <a:lnTo>
                  <a:pt x="30492" y="360565"/>
                </a:lnTo>
                <a:lnTo>
                  <a:pt x="31889" y="356577"/>
                </a:lnTo>
                <a:lnTo>
                  <a:pt x="31305" y="347802"/>
                </a:lnTo>
                <a:lnTo>
                  <a:pt x="30492" y="343661"/>
                </a:lnTo>
                <a:lnTo>
                  <a:pt x="29921" y="340702"/>
                </a:lnTo>
                <a:lnTo>
                  <a:pt x="27622" y="335000"/>
                </a:lnTo>
                <a:lnTo>
                  <a:pt x="25920" y="332549"/>
                </a:lnTo>
                <a:lnTo>
                  <a:pt x="24371" y="330339"/>
                </a:lnTo>
                <a:lnTo>
                  <a:pt x="18808" y="327850"/>
                </a:lnTo>
                <a:lnTo>
                  <a:pt x="17945" y="325297"/>
                </a:lnTo>
                <a:lnTo>
                  <a:pt x="18330" y="313386"/>
                </a:lnTo>
                <a:lnTo>
                  <a:pt x="22125" y="300823"/>
                </a:lnTo>
                <a:lnTo>
                  <a:pt x="22783" y="299199"/>
                </a:lnTo>
                <a:lnTo>
                  <a:pt x="24688" y="294576"/>
                </a:lnTo>
                <a:lnTo>
                  <a:pt x="31153" y="286702"/>
                </a:lnTo>
                <a:lnTo>
                  <a:pt x="34239" y="282778"/>
                </a:lnTo>
                <a:lnTo>
                  <a:pt x="37617" y="278485"/>
                </a:lnTo>
                <a:lnTo>
                  <a:pt x="44792" y="270230"/>
                </a:lnTo>
                <a:lnTo>
                  <a:pt x="48742" y="266471"/>
                </a:lnTo>
                <a:lnTo>
                  <a:pt x="49339" y="265887"/>
                </a:lnTo>
                <a:lnTo>
                  <a:pt x="50076" y="265277"/>
                </a:lnTo>
                <a:lnTo>
                  <a:pt x="50901" y="264642"/>
                </a:lnTo>
                <a:lnTo>
                  <a:pt x="51371" y="266649"/>
                </a:lnTo>
                <a:lnTo>
                  <a:pt x="51714" y="268566"/>
                </a:lnTo>
                <a:lnTo>
                  <a:pt x="51777" y="269722"/>
                </a:lnTo>
                <a:lnTo>
                  <a:pt x="51904" y="272948"/>
                </a:lnTo>
                <a:lnTo>
                  <a:pt x="49491" y="279349"/>
                </a:lnTo>
                <a:lnTo>
                  <a:pt x="50063" y="282536"/>
                </a:lnTo>
                <a:lnTo>
                  <a:pt x="50571" y="285292"/>
                </a:lnTo>
                <a:lnTo>
                  <a:pt x="54000" y="290004"/>
                </a:lnTo>
                <a:lnTo>
                  <a:pt x="55372" y="292442"/>
                </a:lnTo>
                <a:lnTo>
                  <a:pt x="57365" y="295871"/>
                </a:lnTo>
                <a:lnTo>
                  <a:pt x="61925" y="302386"/>
                </a:lnTo>
                <a:lnTo>
                  <a:pt x="63588" y="305981"/>
                </a:lnTo>
                <a:lnTo>
                  <a:pt x="65570" y="310133"/>
                </a:lnTo>
                <a:lnTo>
                  <a:pt x="67208" y="319468"/>
                </a:lnTo>
                <a:lnTo>
                  <a:pt x="69634" y="323367"/>
                </a:lnTo>
                <a:lnTo>
                  <a:pt x="72898" y="328574"/>
                </a:lnTo>
                <a:lnTo>
                  <a:pt x="81749" y="337616"/>
                </a:lnTo>
                <a:lnTo>
                  <a:pt x="87045" y="340753"/>
                </a:lnTo>
                <a:lnTo>
                  <a:pt x="90551" y="342849"/>
                </a:lnTo>
                <a:lnTo>
                  <a:pt x="98666" y="345033"/>
                </a:lnTo>
                <a:lnTo>
                  <a:pt x="102730" y="345351"/>
                </a:lnTo>
                <a:lnTo>
                  <a:pt x="105537" y="345566"/>
                </a:lnTo>
                <a:lnTo>
                  <a:pt x="111480" y="345427"/>
                </a:lnTo>
                <a:lnTo>
                  <a:pt x="113842" y="343890"/>
                </a:lnTo>
                <a:lnTo>
                  <a:pt x="116078" y="342493"/>
                </a:lnTo>
                <a:lnTo>
                  <a:pt x="117271" y="336486"/>
                </a:lnTo>
                <a:lnTo>
                  <a:pt x="119405" y="334962"/>
                </a:lnTo>
                <a:lnTo>
                  <a:pt x="121577" y="333413"/>
                </a:lnTo>
                <a:lnTo>
                  <a:pt x="127279" y="331685"/>
                </a:lnTo>
                <a:lnTo>
                  <a:pt x="129794" y="332549"/>
                </a:lnTo>
                <a:lnTo>
                  <a:pt x="131800" y="333222"/>
                </a:lnTo>
                <a:lnTo>
                  <a:pt x="134175" y="337197"/>
                </a:lnTo>
                <a:lnTo>
                  <a:pt x="135128" y="339064"/>
                </a:lnTo>
                <a:lnTo>
                  <a:pt x="136766" y="342290"/>
                </a:lnTo>
                <a:lnTo>
                  <a:pt x="138404" y="349478"/>
                </a:lnTo>
                <a:lnTo>
                  <a:pt x="138722" y="353085"/>
                </a:lnTo>
                <a:lnTo>
                  <a:pt x="139217" y="358089"/>
                </a:lnTo>
                <a:lnTo>
                  <a:pt x="136766" y="368172"/>
                </a:lnTo>
                <a:lnTo>
                  <a:pt x="137541" y="373138"/>
                </a:lnTo>
                <a:lnTo>
                  <a:pt x="137896" y="375450"/>
                </a:lnTo>
                <a:lnTo>
                  <a:pt x="140487" y="379539"/>
                </a:lnTo>
                <a:lnTo>
                  <a:pt x="140919" y="381838"/>
                </a:lnTo>
                <a:lnTo>
                  <a:pt x="141490" y="384809"/>
                </a:lnTo>
                <a:lnTo>
                  <a:pt x="140385" y="390944"/>
                </a:lnTo>
                <a:lnTo>
                  <a:pt x="140919" y="393915"/>
                </a:lnTo>
                <a:lnTo>
                  <a:pt x="141363" y="396519"/>
                </a:lnTo>
                <a:lnTo>
                  <a:pt x="142697" y="401916"/>
                </a:lnTo>
                <a:lnTo>
                  <a:pt x="144538" y="403821"/>
                </a:lnTo>
                <a:lnTo>
                  <a:pt x="146316" y="405650"/>
                </a:lnTo>
                <a:lnTo>
                  <a:pt x="151409" y="407847"/>
                </a:lnTo>
                <a:lnTo>
                  <a:pt x="153974" y="407682"/>
                </a:lnTo>
                <a:lnTo>
                  <a:pt x="155067" y="407619"/>
                </a:lnTo>
                <a:lnTo>
                  <a:pt x="157251" y="406463"/>
                </a:lnTo>
                <a:lnTo>
                  <a:pt x="157822" y="405510"/>
                </a:lnTo>
                <a:lnTo>
                  <a:pt x="158724" y="403999"/>
                </a:lnTo>
                <a:lnTo>
                  <a:pt x="157365" y="400189"/>
                </a:lnTo>
                <a:lnTo>
                  <a:pt x="157822" y="398500"/>
                </a:lnTo>
                <a:lnTo>
                  <a:pt x="158292" y="396811"/>
                </a:lnTo>
                <a:lnTo>
                  <a:pt x="160032" y="393496"/>
                </a:lnTo>
                <a:lnTo>
                  <a:pt x="161455" y="392455"/>
                </a:lnTo>
                <a:lnTo>
                  <a:pt x="162763" y="391515"/>
                </a:lnTo>
                <a:lnTo>
                  <a:pt x="166192" y="390601"/>
                </a:lnTo>
                <a:lnTo>
                  <a:pt x="167741" y="391007"/>
                </a:lnTo>
                <a:lnTo>
                  <a:pt x="169887" y="391579"/>
                </a:lnTo>
                <a:lnTo>
                  <a:pt x="172440" y="395782"/>
                </a:lnTo>
                <a:lnTo>
                  <a:pt x="174256" y="397052"/>
                </a:lnTo>
                <a:lnTo>
                  <a:pt x="176771" y="398805"/>
                </a:lnTo>
                <a:lnTo>
                  <a:pt x="182664" y="400786"/>
                </a:lnTo>
                <a:lnTo>
                  <a:pt x="185140" y="402615"/>
                </a:lnTo>
                <a:lnTo>
                  <a:pt x="186753" y="403809"/>
                </a:lnTo>
                <a:lnTo>
                  <a:pt x="189496" y="406780"/>
                </a:lnTo>
                <a:lnTo>
                  <a:pt x="190690" y="408406"/>
                </a:lnTo>
                <a:lnTo>
                  <a:pt x="192278" y="410578"/>
                </a:lnTo>
                <a:lnTo>
                  <a:pt x="193611" y="416255"/>
                </a:lnTo>
                <a:lnTo>
                  <a:pt x="195770" y="417829"/>
                </a:lnTo>
                <a:lnTo>
                  <a:pt x="197904" y="419392"/>
                </a:lnTo>
                <a:lnTo>
                  <a:pt x="203606" y="419036"/>
                </a:lnTo>
                <a:lnTo>
                  <a:pt x="206146" y="419760"/>
                </a:lnTo>
                <a:lnTo>
                  <a:pt x="209626" y="420763"/>
                </a:lnTo>
                <a:lnTo>
                  <a:pt x="217182" y="422452"/>
                </a:lnTo>
                <a:lnTo>
                  <a:pt x="219671" y="425081"/>
                </a:lnTo>
                <a:lnTo>
                  <a:pt x="221615" y="427113"/>
                </a:lnTo>
                <a:lnTo>
                  <a:pt x="221907" y="433273"/>
                </a:lnTo>
                <a:lnTo>
                  <a:pt x="223304" y="435711"/>
                </a:lnTo>
                <a:lnTo>
                  <a:pt x="225196" y="438975"/>
                </a:lnTo>
                <a:lnTo>
                  <a:pt x="229692" y="445731"/>
                </a:lnTo>
                <a:lnTo>
                  <a:pt x="233210" y="447065"/>
                </a:lnTo>
                <a:lnTo>
                  <a:pt x="234988" y="447738"/>
                </a:lnTo>
                <a:lnTo>
                  <a:pt x="238810" y="446227"/>
                </a:lnTo>
                <a:lnTo>
                  <a:pt x="240703" y="446100"/>
                </a:lnTo>
                <a:lnTo>
                  <a:pt x="244017" y="445884"/>
                </a:lnTo>
                <a:lnTo>
                  <a:pt x="250710" y="445541"/>
                </a:lnTo>
                <a:lnTo>
                  <a:pt x="254000" y="446100"/>
                </a:lnTo>
                <a:lnTo>
                  <a:pt x="256146" y="446468"/>
                </a:lnTo>
                <a:lnTo>
                  <a:pt x="260070" y="448640"/>
                </a:lnTo>
                <a:lnTo>
                  <a:pt x="262216" y="448995"/>
                </a:lnTo>
                <a:lnTo>
                  <a:pt x="264528" y="449402"/>
                </a:lnTo>
                <a:lnTo>
                  <a:pt x="269328" y="449491"/>
                </a:lnTo>
                <a:lnTo>
                  <a:pt x="271627" y="448995"/>
                </a:lnTo>
                <a:lnTo>
                  <a:pt x="273951" y="448513"/>
                </a:lnTo>
                <a:lnTo>
                  <a:pt x="278053" y="445820"/>
                </a:lnTo>
                <a:lnTo>
                  <a:pt x="280314" y="445147"/>
                </a:lnTo>
                <a:lnTo>
                  <a:pt x="283184" y="444284"/>
                </a:lnTo>
                <a:lnTo>
                  <a:pt x="289445" y="444449"/>
                </a:lnTo>
                <a:lnTo>
                  <a:pt x="292150" y="443191"/>
                </a:lnTo>
                <a:lnTo>
                  <a:pt x="295376" y="441718"/>
                </a:lnTo>
                <a:lnTo>
                  <a:pt x="299770" y="435406"/>
                </a:lnTo>
                <a:lnTo>
                  <a:pt x="303022" y="434035"/>
                </a:lnTo>
                <a:lnTo>
                  <a:pt x="305993" y="432777"/>
                </a:lnTo>
                <a:lnTo>
                  <a:pt x="312661" y="432358"/>
                </a:lnTo>
                <a:lnTo>
                  <a:pt x="315849" y="432815"/>
                </a:lnTo>
                <a:lnTo>
                  <a:pt x="318744" y="433235"/>
                </a:lnTo>
                <a:lnTo>
                  <a:pt x="324332" y="435470"/>
                </a:lnTo>
                <a:lnTo>
                  <a:pt x="326720" y="437159"/>
                </a:lnTo>
                <a:lnTo>
                  <a:pt x="329946" y="439432"/>
                </a:lnTo>
                <a:lnTo>
                  <a:pt x="333514" y="447370"/>
                </a:lnTo>
                <a:lnTo>
                  <a:pt x="337108" y="448995"/>
                </a:lnTo>
                <a:lnTo>
                  <a:pt x="338709" y="449719"/>
                </a:lnTo>
                <a:lnTo>
                  <a:pt x="342607" y="449897"/>
                </a:lnTo>
                <a:lnTo>
                  <a:pt x="344106" y="448995"/>
                </a:lnTo>
                <a:lnTo>
                  <a:pt x="346748" y="447459"/>
                </a:lnTo>
                <a:lnTo>
                  <a:pt x="348932" y="441172"/>
                </a:lnTo>
                <a:lnTo>
                  <a:pt x="350126" y="438365"/>
                </a:lnTo>
                <a:lnTo>
                  <a:pt x="352056" y="434022"/>
                </a:lnTo>
                <a:lnTo>
                  <a:pt x="355295" y="424954"/>
                </a:lnTo>
                <a:lnTo>
                  <a:pt x="355942" y="420268"/>
                </a:lnTo>
                <a:lnTo>
                  <a:pt x="356514" y="416178"/>
                </a:lnTo>
                <a:lnTo>
                  <a:pt x="356120" y="407873"/>
                </a:lnTo>
                <a:lnTo>
                  <a:pt x="355460" y="403821"/>
                </a:lnTo>
                <a:lnTo>
                  <a:pt x="355028" y="401078"/>
                </a:lnTo>
                <a:lnTo>
                  <a:pt x="353034" y="395871"/>
                </a:lnTo>
                <a:lnTo>
                  <a:pt x="352310" y="393191"/>
                </a:lnTo>
                <a:lnTo>
                  <a:pt x="351713" y="390969"/>
                </a:lnTo>
                <a:lnTo>
                  <a:pt x="349783" y="386511"/>
                </a:lnTo>
                <a:lnTo>
                  <a:pt x="350126" y="384251"/>
                </a:lnTo>
                <a:lnTo>
                  <a:pt x="350494" y="382257"/>
                </a:lnTo>
                <a:lnTo>
                  <a:pt x="353720" y="379336"/>
                </a:lnTo>
                <a:lnTo>
                  <a:pt x="354507" y="377482"/>
                </a:lnTo>
                <a:lnTo>
                  <a:pt x="355409" y="375310"/>
                </a:lnTo>
                <a:lnTo>
                  <a:pt x="355828" y="370509"/>
                </a:lnTo>
                <a:lnTo>
                  <a:pt x="356679" y="368299"/>
                </a:lnTo>
                <a:lnTo>
                  <a:pt x="358165" y="364502"/>
                </a:lnTo>
                <a:lnTo>
                  <a:pt x="361746" y="356933"/>
                </a:lnTo>
                <a:lnTo>
                  <a:pt x="364642" y="354050"/>
                </a:lnTo>
                <a:lnTo>
                  <a:pt x="366407" y="352297"/>
                </a:lnTo>
                <a:lnTo>
                  <a:pt x="371360" y="350723"/>
                </a:lnTo>
                <a:lnTo>
                  <a:pt x="373354" y="349211"/>
                </a:lnTo>
                <a:lnTo>
                  <a:pt x="375691" y="347421"/>
                </a:lnTo>
                <a:lnTo>
                  <a:pt x="380009" y="343268"/>
                </a:lnTo>
                <a:lnTo>
                  <a:pt x="381571" y="340753"/>
                </a:lnTo>
                <a:lnTo>
                  <a:pt x="383501" y="337604"/>
                </a:lnTo>
                <a:lnTo>
                  <a:pt x="384162" y="329691"/>
                </a:lnTo>
                <a:lnTo>
                  <a:pt x="386372" y="326745"/>
                </a:lnTo>
                <a:lnTo>
                  <a:pt x="387946" y="324700"/>
                </a:lnTo>
                <a:lnTo>
                  <a:pt x="392315" y="320662"/>
                </a:lnTo>
                <a:lnTo>
                  <a:pt x="394830" y="320954"/>
                </a:lnTo>
                <a:lnTo>
                  <a:pt x="398018" y="321322"/>
                </a:lnTo>
                <a:lnTo>
                  <a:pt x="401154" y="328206"/>
                </a:lnTo>
                <a:lnTo>
                  <a:pt x="403542" y="330377"/>
                </a:lnTo>
                <a:lnTo>
                  <a:pt x="407250" y="333730"/>
                </a:lnTo>
                <a:lnTo>
                  <a:pt x="415975" y="338886"/>
                </a:lnTo>
                <a:lnTo>
                  <a:pt x="419481" y="342442"/>
                </a:lnTo>
                <a:lnTo>
                  <a:pt x="423646" y="346671"/>
                </a:lnTo>
                <a:lnTo>
                  <a:pt x="431927" y="355828"/>
                </a:lnTo>
                <a:lnTo>
                  <a:pt x="433489" y="361543"/>
                </a:lnTo>
                <a:lnTo>
                  <a:pt x="434517" y="365239"/>
                </a:lnTo>
                <a:lnTo>
                  <a:pt x="433197" y="373113"/>
                </a:lnTo>
                <a:lnTo>
                  <a:pt x="432054" y="376770"/>
                </a:lnTo>
                <a:lnTo>
                  <a:pt x="430961" y="380276"/>
                </a:lnTo>
                <a:lnTo>
                  <a:pt x="427494" y="387032"/>
                </a:lnTo>
                <a:lnTo>
                  <a:pt x="424802" y="389572"/>
                </a:lnTo>
                <a:lnTo>
                  <a:pt x="422224" y="392010"/>
                </a:lnTo>
                <a:lnTo>
                  <a:pt x="414629" y="393433"/>
                </a:lnTo>
                <a:lnTo>
                  <a:pt x="412000" y="395846"/>
                </a:lnTo>
                <a:lnTo>
                  <a:pt x="410095" y="397611"/>
                </a:lnTo>
                <a:lnTo>
                  <a:pt x="407644" y="402361"/>
                </a:lnTo>
                <a:lnTo>
                  <a:pt x="406692" y="404787"/>
                </a:lnTo>
                <a:lnTo>
                  <a:pt x="405307" y="408355"/>
                </a:lnTo>
                <a:lnTo>
                  <a:pt x="402996" y="415988"/>
                </a:lnTo>
                <a:lnTo>
                  <a:pt x="403542" y="419760"/>
                </a:lnTo>
                <a:lnTo>
                  <a:pt x="404126" y="423773"/>
                </a:lnTo>
                <a:lnTo>
                  <a:pt x="408228" y="431342"/>
                </a:lnTo>
                <a:lnTo>
                  <a:pt x="411264" y="434035"/>
                </a:lnTo>
                <a:lnTo>
                  <a:pt x="413575" y="436016"/>
                </a:lnTo>
                <a:lnTo>
                  <a:pt x="419620" y="438683"/>
                </a:lnTo>
                <a:lnTo>
                  <a:pt x="422617" y="438365"/>
                </a:lnTo>
                <a:lnTo>
                  <a:pt x="425056" y="438111"/>
                </a:lnTo>
                <a:lnTo>
                  <a:pt x="429310" y="434962"/>
                </a:lnTo>
                <a:lnTo>
                  <a:pt x="430834" y="433057"/>
                </a:lnTo>
                <a:lnTo>
                  <a:pt x="432130" y="431444"/>
                </a:lnTo>
                <a:lnTo>
                  <a:pt x="433158" y="427304"/>
                </a:lnTo>
                <a:lnTo>
                  <a:pt x="433730" y="425322"/>
                </a:lnTo>
                <a:lnTo>
                  <a:pt x="434454" y="422948"/>
                </a:lnTo>
                <a:lnTo>
                  <a:pt x="434492" y="417677"/>
                </a:lnTo>
                <a:lnTo>
                  <a:pt x="435914" y="415658"/>
                </a:lnTo>
                <a:lnTo>
                  <a:pt x="437426" y="413511"/>
                </a:lnTo>
                <a:lnTo>
                  <a:pt x="442341" y="410819"/>
                </a:lnTo>
                <a:lnTo>
                  <a:pt x="444842" y="410108"/>
                </a:lnTo>
                <a:lnTo>
                  <a:pt x="448119" y="409181"/>
                </a:lnTo>
                <a:lnTo>
                  <a:pt x="455193" y="411276"/>
                </a:lnTo>
                <a:lnTo>
                  <a:pt x="458393" y="410108"/>
                </a:lnTo>
                <a:lnTo>
                  <a:pt x="462800" y="408457"/>
                </a:lnTo>
                <a:lnTo>
                  <a:pt x="469607" y="401370"/>
                </a:lnTo>
                <a:lnTo>
                  <a:pt x="472630" y="397776"/>
                </a:lnTo>
                <a:lnTo>
                  <a:pt x="475259" y="394703"/>
                </a:lnTo>
                <a:lnTo>
                  <a:pt x="479501" y="387718"/>
                </a:lnTo>
                <a:lnTo>
                  <a:pt x="481088" y="384009"/>
                </a:lnTo>
                <a:lnTo>
                  <a:pt x="482384" y="381025"/>
                </a:lnTo>
                <a:lnTo>
                  <a:pt x="482942" y="374307"/>
                </a:lnTo>
                <a:lnTo>
                  <a:pt x="484492" y="371436"/>
                </a:lnTo>
                <a:lnTo>
                  <a:pt x="485711" y="369176"/>
                </a:lnTo>
                <a:lnTo>
                  <a:pt x="488924" y="364794"/>
                </a:lnTo>
                <a:lnTo>
                  <a:pt x="491261" y="363715"/>
                </a:lnTo>
                <a:lnTo>
                  <a:pt x="494703" y="362115"/>
                </a:lnTo>
                <a:lnTo>
                  <a:pt x="502729" y="362826"/>
                </a:lnTo>
                <a:lnTo>
                  <a:pt x="506463" y="363473"/>
                </a:lnTo>
                <a:lnTo>
                  <a:pt x="512051" y="364439"/>
                </a:lnTo>
                <a:lnTo>
                  <a:pt x="522084" y="370890"/>
                </a:lnTo>
                <a:lnTo>
                  <a:pt x="527723" y="371436"/>
                </a:lnTo>
                <a:lnTo>
                  <a:pt x="533654" y="372021"/>
                </a:lnTo>
                <a:lnTo>
                  <a:pt x="551154" y="367576"/>
                </a:lnTo>
                <a:lnTo>
                  <a:pt x="641057" y="274319"/>
                </a:lnTo>
                <a:lnTo>
                  <a:pt x="638455" y="253735"/>
                </a:lnTo>
                <a:lnTo>
                  <a:pt x="638464" y="244088"/>
                </a:lnTo>
                <a:lnTo>
                  <a:pt x="641057" y="237108"/>
                </a:lnTo>
                <a:lnTo>
                  <a:pt x="641946" y="235165"/>
                </a:lnTo>
                <a:lnTo>
                  <a:pt x="646315" y="233286"/>
                </a:lnTo>
                <a:lnTo>
                  <a:pt x="647585" y="231546"/>
                </a:lnTo>
                <a:lnTo>
                  <a:pt x="649147" y="229387"/>
                </a:lnTo>
                <a:lnTo>
                  <a:pt x="651281" y="224307"/>
                </a:lnTo>
                <a:lnTo>
                  <a:pt x="651675" y="221653"/>
                </a:lnTo>
                <a:lnTo>
                  <a:pt x="652221" y="217982"/>
                </a:lnTo>
                <a:lnTo>
                  <a:pt x="651700" y="210299"/>
                </a:lnTo>
                <a:lnTo>
                  <a:pt x="650214" y="206908"/>
                </a:lnTo>
                <a:lnTo>
                  <a:pt x="648055" y="201879"/>
                </a:lnTo>
                <a:lnTo>
                  <a:pt x="639127" y="194767"/>
                </a:lnTo>
                <a:lnTo>
                  <a:pt x="635723" y="190474"/>
                </a:lnTo>
                <a:lnTo>
                  <a:pt x="632701" y="186651"/>
                </a:lnTo>
                <a:lnTo>
                  <a:pt x="625424" y="179311"/>
                </a:lnTo>
                <a:lnTo>
                  <a:pt x="624382" y="174536"/>
                </a:lnTo>
                <a:lnTo>
                  <a:pt x="624014" y="172961"/>
                </a:lnTo>
                <a:lnTo>
                  <a:pt x="624560" y="169481"/>
                </a:lnTo>
                <a:lnTo>
                  <a:pt x="625563" y="168249"/>
                </a:lnTo>
                <a:lnTo>
                  <a:pt x="627037" y="166496"/>
                </a:lnTo>
                <a:lnTo>
                  <a:pt x="631786" y="165150"/>
                </a:lnTo>
                <a:lnTo>
                  <a:pt x="634022" y="164871"/>
                </a:lnTo>
                <a:lnTo>
                  <a:pt x="637362" y="164452"/>
                </a:lnTo>
                <a:lnTo>
                  <a:pt x="644334" y="165061"/>
                </a:lnTo>
                <a:lnTo>
                  <a:pt x="647306" y="166560"/>
                </a:lnTo>
                <a:lnTo>
                  <a:pt x="651179" y="168478"/>
                </a:lnTo>
                <a:lnTo>
                  <a:pt x="657288" y="175120"/>
                </a:lnTo>
                <a:lnTo>
                  <a:pt x="659409" y="178879"/>
                </a:lnTo>
                <a:lnTo>
                  <a:pt x="661593" y="182791"/>
                </a:lnTo>
                <a:lnTo>
                  <a:pt x="662292" y="192049"/>
                </a:lnTo>
                <a:lnTo>
                  <a:pt x="663752" y="196278"/>
                </a:lnTo>
                <a:lnTo>
                  <a:pt x="664921" y="199618"/>
                </a:lnTo>
                <a:lnTo>
                  <a:pt x="666610" y="207187"/>
                </a:lnTo>
                <a:lnTo>
                  <a:pt x="669556" y="209080"/>
                </a:lnTo>
                <a:lnTo>
                  <a:pt x="671690" y="210451"/>
                </a:lnTo>
                <a:lnTo>
                  <a:pt x="677227" y="209664"/>
                </a:lnTo>
                <a:lnTo>
                  <a:pt x="679704" y="209080"/>
                </a:lnTo>
                <a:lnTo>
                  <a:pt x="682332" y="208457"/>
                </a:lnTo>
                <a:lnTo>
                  <a:pt x="686955" y="205498"/>
                </a:lnTo>
                <a:lnTo>
                  <a:pt x="689356" y="204254"/>
                </a:lnTo>
                <a:lnTo>
                  <a:pt x="692531" y="202603"/>
                </a:lnTo>
                <a:lnTo>
                  <a:pt x="698906" y="199377"/>
                </a:lnTo>
                <a:lnTo>
                  <a:pt x="701929" y="197497"/>
                </a:lnTo>
                <a:lnTo>
                  <a:pt x="705523" y="195237"/>
                </a:lnTo>
                <a:lnTo>
                  <a:pt x="713346" y="191096"/>
                </a:lnTo>
                <a:lnTo>
                  <a:pt x="715721" y="187578"/>
                </a:lnTo>
                <a:lnTo>
                  <a:pt x="716711" y="186080"/>
                </a:lnTo>
                <a:lnTo>
                  <a:pt x="717511" y="182371"/>
                </a:lnTo>
                <a:lnTo>
                  <a:pt x="717384" y="180568"/>
                </a:lnTo>
                <a:lnTo>
                  <a:pt x="717283" y="178511"/>
                </a:lnTo>
                <a:lnTo>
                  <a:pt x="714870" y="174878"/>
                </a:lnTo>
                <a:lnTo>
                  <a:pt x="714476" y="172834"/>
                </a:lnTo>
                <a:lnTo>
                  <a:pt x="714006" y="170167"/>
                </a:lnTo>
                <a:lnTo>
                  <a:pt x="713511" y="164503"/>
                </a:lnTo>
                <a:lnTo>
                  <a:pt x="714476" y="161963"/>
                </a:lnTo>
                <a:lnTo>
                  <a:pt x="715695" y="158864"/>
                </a:lnTo>
                <a:lnTo>
                  <a:pt x="721360" y="154685"/>
                </a:lnTo>
                <a:lnTo>
                  <a:pt x="723430" y="152069"/>
                </a:lnTo>
                <a:lnTo>
                  <a:pt x="725551" y="149364"/>
                </a:lnTo>
                <a:lnTo>
                  <a:pt x="731177" y="140703"/>
                </a:lnTo>
                <a:lnTo>
                  <a:pt x="731177" y="54101"/>
                </a:lnTo>
                <a:lnTo>
                  <a:pt x="731177" y="49136"/>
                </a:lnTo>
                <a:lnTo>
                  <a:pt x="735164" y="49187"/>
                </a:lnTo>
                <a:lnTo>
                  <a:pt x="736485" y="49377"/>
                </a:lnTo>
                <a:lnTo>
                  <a:pt x="738936" y="49745"/>
                </a:lnTo>
                <a:lnTo>
                  <a:pt x="743927" y="50672"/>
                </a:lnTo>
                <a:lnTo>
                  <a:pt x="746150" y="51790"/>
                </a:lnTo>
                <a:lnTo>
                  <a:pt x="748931" y="53200"/>
                </a:lnTo>
                <a:lnTo>
                  <a:pt x="752856" y="58712"/>
                </a:lnTo>
                <a:lnTo>
                  <a:pt x="755802" y="59766"/>
                </a:lnTo>
                <a:lnTo>
                  <a:pt x="759282" y="61010"/>
                </a:lnTo>
                <a:lnTo>
                  <a:pt x="767016" y="60769"/>
                </a:lnTo>
                <a:lnTo>
                  <a:pt x="770547" y="59766"/>
                </a:lnTo>
                <a:lnTo>
                  <a:pt x="773887" y="58839"/>
                </a:lnTo>
                <a:lnTo>
                  <a:pt x="779792" y="54825"/>
                </a:lnTo>
                <a:lnTo>
                  <a:pt x="782396" y="52527"/>
                </a:lnTo>
                <a:lnTo>
                  <a:pt x="784898" y="50279"/>
                </a:lnTo>
                <a:lnTo>
                  <a:pt x="789266" y="44970"/>
                </a:lnTo>
                <a:lnTo>
                  <a:pt x="790778" y="41948"/>
                </a:lnTo>
                <a:lnTo>
                  <a:pt x="792632" y="38265"/>
                </a:lnTo>
                <a:lnTo>
                  <a:pt x="793064" y="29654"/>
                </a:lnTo>
                <a:lnTo>
                  <a:pt x="794943" y="26022"/>
                </a:lnTo>
                <a:lnTo>
                  <a:pt x="796213" y="23583"/>
                </a:lnTo>
                <a:lnTo>
                  <a:pt x="799553" y="18821"/>
                </a:lnTo>
                <a:lnTo>
                  <a:pt x="802017" y="17665"/>
                </a:lnTo>
                <a:lnTo>
                  <a:pt x="803503" y="16979"/>
                </a:lnTo>
                <a:lnTo>
                  <a:pt x="807250" y="16687"/>
                </a:lnTo>
                <a:lnTo>
                  <a:pt x="808545" y="17665"/>
                </a:lnTo>
                <a:lnTo>
                  <a:pt x="809980" y="18745"/>
                </a:lnTo>
                <a:lnTo>
                  <a:pt x="809104" y="23469"/>
                </a:lnTo>
                <a:lnTo>
                  <a:pt x="810526" y="24549"/>
                </a:lnTo>
                <a:lnTo>
                  <a:pt x="811860" y="25565"/>
                </a:lnTo>
                <a:lnTo>
                  <a:pt x="815708" y="25209"/>
                </a:lnTo>
                <a:lnTo>
                  <a:pt x="817245" y="24549"/>
                </a:lnTo>
                <a:lnTo>
                  <a:pt x="818578" y="23990"/>
                </a:lnTo>
                <a:lnTo>
                  <a:pt x="820153" y="21348"/>
                </a:lnTo>
                <a:lnTo>
                  <a:pt x="821232" y="20383"/>
                </a:lnTo>
                <a:lnTo>
                  <a:pt x="822706" y="19075"/>
                </a:lnTo>
                <a:lnTo>
                  <a:pt x="826668" y="17437"/>
                </a:lnTo>
                <a:lnTo>
                  <a:pt x="827582" y="15671"/>
                </a:lnTo>
                <a:lnTo>
                  <a:pt x="828725" y="13373"/>
                </a:lnTo>
                <a:lnTo>
                  <a:pt x="826566" y="7721"/>
                </a:lnTo>
                <a:lnTo>
                  <a:pt x="827582" y="5346"/>
                </a:lnTo>
                <a:lnTo>
                  <a:pt x="828217" y="3797"/>
                </a:lnTo>
                <a:lnTo>
                  <a:pt x="830834" y="1117"/>
                </a:lnTo>
                <a:lnTo>
                  <a:pt x="832459" y="647"/>
                </a:lnTo>
                <a:lnTo>
                  <a:pt x="834567" y="0"/>
                </a:lnTo>
                <a:lnTo>
                  <a:pt x="839152" y="1358"/>
                </a:lnTo>
                <a:lnTo>
                  <a:pt x="841159" y="2260"/>
                </a:lnTo>
                <a:lnTo>
                  <a:pt x="842797" y="2984"/>
                </a:lnTo>
                <a:lnTo>
                  <a:pt x="845096" y="6045"/>
                </a:lnTo>
                <a:lnTo>
                  <a:pt x="846759" y="6616"/>
                </a:lnTo>
                <a:lnTo>
                  <a:pt x="850087" y="7746"/>
                </a:lnTo>
                <a:lnTo>
                  <a:pt x="857300" y="7238"/>
                </a:lnTo>
                <a:lnTo>
                  <a:pt x="860729" y="6616"/>
                </a:lnTo>
                <a:lnTo>
                  <a:pt x="863257" y="6146"/>
                </a:lnTo>
                <a:lnTo>
                  <a:pt x="868222" y="4432"/>
                </a:lnTo>
                <a:lnTo>
                  <a:pt x="870331" y="2984"/>
                </a:lnTo>
                <a:lnTo>
                  <a:pt x="871054" y="2489"/>
                </a:lnTo>
                <a:lnTo>
                  <a:pt x="872070" y="1523"/>
                </a:lnTo>
                <a:lnTo>
                  <a:pt x="873112" y="393"/>
                </a:lnTo>
                <a:lnTo>
                  <a:pt x="875118" y="3200"/>
                </a:lnTo>
                <a:lnTo>
                  <a:pt x="877506" y="5994"/>
                </a:lnTo>
                <a:lnTo>
                  <a:pt x="879398" y="7340"/>
                </a:lnTo>
                <a:lnTo>
                  <a:pt x="883208" y="10083"/>
                </a:lnTo>
                <a:lnTo>
                  <a:pt x="892530" y="12712"/>
                </a:lnTo>
                <a:lnTo>
                  <a:pt x="897153" y="13500"/>
                </a:lnTo>
                <a:lnTo>
                  <a:pt x="900468" y="14058"/>
                </a:lnTo>
                <a:lnTo>
                  <a:pt x="905446" y="14198"/>
                </a:lnTo>
                <a:lnTo>
                  <a:pt x="910488" y="14147"/>
                </a:lnTo>
                <a:lnTo>
                  <a:pt x="908850" y="18859"/>
                </a:lnTo>
                <a:lnTo>
                  <a:pt x="905065" y="29603"/>
                </a:lnTo>
                <a:lnTo>
                  <a:pt x="903478" y="33794"/>
                </a:lnTo>
                <a:lnTo>
                  <a:pt x="898986" y="45431"/>
                </a:lnTo>
                <a:lnTo>
                  <a:pt x="893953" y="57982"/>
                </a:lnTo>
                <a:lnTo>
                  <a:pt x="892784" y="60794"/>
                </a:lnTo>
                <a:lnTo>
                  <a:pt x="891197" y="64630"/>
                </a:lnTo>
                <a:lnTo>
                  <a:pt x="887247" y="72021"/>
                </a:lnTo>
                <a:lnTo>
                  <a:pt x="886104" y="76009"/>
                </a:lnTo>
                <a:lnTo>
                  <a:pt x="884453" y="81648"/>
                </a:lnTo>
                <a:lnTo>
                  <a:pt x="885278" y="93967"/>
                </a:lnTo>
                <a:lnTo>
                  <a:pt x="882662" y="99212"/>
                </a:lnTo>
                <a:lnTo>
                  <a:pt x="880478" y="103593"/>
                </a:lnTo>
                <a:lnTo>
                  <a:pt x="871575" y="109054"/>
                </a:lnTo>
                <a:lnTo>
                  <a:pt x="868895" y="113156"/>
                </a:lnTo>
                <a:lnTo>
                  <a:pt x="866140" y="117373"/>
                </a:lnTo>
                <a:lnTo>
                  <a:pt x="863727" y="127368"/>
                </a:lnTo>
                <a:lnTo>
                  <a:pt x="861466" y="131825"/>
                </a:lnTo>
                <a:lnTo>
                  <a:pt x="859447" y="135712"/>
                </a:lnTo>
                <a:lnTo>
                  <a:pt x="853389" y="142354"/>
                </a:lnTo>
                <a:lnTo>
                  <a:pt x="852030" y="146507"/>
                </a:lnTo>
                <a:lnTo>
                  <a:pt x="850404" y="151498"/>
                </a:lnTo>
                <a:lnTo>
                  <a:pt x="851522" y="162318"/>
                </a:lnTo>
                <a:lnTo>
                  <a:pt x="850760" y="167525"/>
                </a:lnTo>
                <a:lnTo>
                  <a:pt x="849922" y="173062"/>
                </a:lnTo>
                <a:lnTo>
                  <a:pt x="848360" y="184480"/>
                </a:lnTo>
                <a:lnTo>
                  <a:pt x="845502" y="189268"/>
                </a:lnTo>
                <a:lnTo>
                  <a:pt x="843165" y="193179"/>
                </a:lnTo>
                <a:lnTo>
                  <a:pt x="835431" y="198500"/>
                </a:lnTo>
                <a:lnTo>
                  <a:pt x="831913" y="201409"/>
                </a:lnTo>
                <a:lnTo>
                  <a:pt x="829195" y="203682"/>
                </a:lnTo>
                <a:lnTo>
                  <a:pt x="824039" y="208953"/>
                </a:lnTo>
                <a:lnTo>
                  <a:pt x="820686" y="210108"/>
                </a:lnTo>
                <a:lnTo>
                  <a:pt x="818553" y="210845"/>
                </a:lnTo>
                <a:lnTo>
                  <a:pt x="813701" y="210997"/>
                </a:lnTo>
                <a:lnTo>
                  <a:pt x="811618" y="210108"/>
                </a:lnTo>
                <a:lnTo>
                  <a:pt x="809752" y="209321"/>
                </a:lnTo>
                <a:lnTo>
                  <a:pt x="807720" y="205371"/>
                </a:lnTo>
                <a:lnTo>
                  <a:pt x="805992" y="204317"/>
                </a:lnTo>
                <a:lnTo>
                  <a:pt x="804418" y="203339"/>
                </a:lnTo>
                <a:lnTo>
                  <a:pt x="800709" y="201637"/>
                </a:lnTo>
                <a:lnTo>
                  <a:pt x="798944" y="202133"/>
                </a:lnTo>
                <a:lnTo>
                  <a:pt x="796963" y="202691"/>
                </a:lnTo>
                <a:lnTo>
                  <a:pt x="794232" y="206374"/>
                </a:lnTo>
                <a:lnTo>
                  <a:pt x="793508" y="208292"/>
                </a:lnTo>
                <a:lnTo>
                  <a:pt x="792391" y="211213"/>
                </a:lnTo>
                <a:lnTo>
                  <a:pt x="794207" y="217754"/>
                </a:lnTo>
                <a:lnTo>
                  <a:pt x="793508" y="220802"/>
                </a:lnTo>
                <a:lnTo>
                  <a:pt x="792543" y="224929"/>
                </a:lnTo>
                <a:lnTo>
                  <a:pt x="788746" y="232740"/>
                </a:lnTo>
                <a:lnTo>
                  <a:pt x="786066" y="236016"/>
                </a:lnTo>
                <a:lnTo>
                  <a:pt x="782421" y="240499"/>
                </a:lnTo>
                <a:lnTo>
                  <a:pt x="771563" y="245783"/>
                </a:lnTo>
                <a:lnTo>
                  <a:pt x="767778" y="250151"/>
                </a:lnTo>
                <a:lnTo>
                  <a:pt x="765429" y="252869"/>
                </a:lnTo>
                <a:lnTo>
                  <a:pt x="762000" y="259308"/>
                </a:lnTo>
                <a:lnTo>
                  <a:pt x="760691" y="262661"/>
                </a:lnTo>
                <a:lnTo>
                  <a:pt x="759307" y="266293"/>
                </a:lnTo>
                <a:lnTo>
                  <a:pt x="757707" y="274002"/>
                </a:lnTo>
                <a:lnTo>
                  <a:pt x="757262" y="277875"/>
                </a:lnTo>
                <a:lnTo>
                  <a:pt x="757199" y="278549"/>
                </a:lnTo>
                <a:lnTo>
                  <a:pt x="757123" y="279311"/>
                </a:lnTo>
                <a:lnTo>
                  <a:pt x="757047" y="28013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5783695" y="2720702"/>
            <a:ext cx="620727" cy="555168"/>
          </a:xfrm>
          <a:custGeom>
            <a:avLst/>
            <a:gdLst/>
            <a:ahLst/>
            <a:cxnLst/>
            <a:rect l="l" t="t" r="r" b="b"/>
            <a:pathLst>
              <a:path w="910399" h="814247">
                <a:moveTo>
                  <a:pt x="457" y="425322"/>
                </a:moveTo>
                <a:lnTo>
                  <a:pt x="0" y="427596"/>
                </a:lnTo>
                <a:lnTo>
                  <a:pt x="0" y="434047"/>
                </a:lnTo>
                <a:lnTo>
                  <a:pt x="3759" y="434352"/>
                </a:lnTo>
                <a:lnTo>
                  <a:pt x="7251" y="435432"/>
                </a:lnTo>
                <a:lnTo>
                  <a:pt x="10464" y="439089"/>
                </a:lnTo>
                <a:lnTo>
                  <a:pt x="12547" y="440054"/>
                </a:lnTo>
                <a:lnTo>
                  <a:pt x="15138" y="441274"/>
                </a:lnTo>
                <a:lnTo>
                  <a:pt x="20789" y="443026"/>
                </a:lnTo>
                <a:lnTo>
                  <a:pt x="26314" y="442899"/>
                </a:lnTo>
                <a:lnTo>
                  <a:pt x="31546" y="441248"/>
                </a:lnTo>
                <a:lnTo>
                  <a:pt x="35979" y="438416"/>
                </a:lnTo>
                <a:lnTo>
                  <a:pt x="38455" y="433222"/>
                </a:lnTo>
                <a:lnTo>
                  <a:pt x="42545" y="431253"/>
                </a:lnTo>
                <a:lnTo>
                  <a:pt x="46621" y="431279"/>
                </a:lnTo>
                <a:lnTo>
                  <a:pt x="48539" y="431596"/>
                </a:lnTo>
                <a:lnTo>
                  <a:pt x="52031" y="432206"/>
                </a:lnTo>
                <a:lnTo>
                  <a:pt x="58204" y="436016"/>
                </a:lnTo>
                <a:lnTo>
                  <a:pt x="61582" y="437159"/>
                </a:lnTo>
                <a:lnTo>
                  <a:pt x="64592" y="438188"/>
                </a:lnTo>
                <a:lnTo>
                  <a:pt x="70739" y="440423"/>
                </a:lnTo>
                <a:lnTo>
                  <a:pt x="73888" y="440296"/>
                </a:lnTo>
                <a:lnTo>
                  <a:pt x="77470" y="440156"/>
                </a:lnTo>
                <a:lnTo>
                  <a:pt x="84467" y="437705"/>
                </a:lnTo>
                <a:lnTo>
                  <a:pt x="87439" y="435711"/>
                </a:lnTo>
                <a:lnTo>
                  <a:pt x="90792" y="433438"/>
                </a:lnTo>
                <a:lnTo>
                  <a:pt x="95110" y="426186"/>
                </a:lnTo>
                <a:lnTo>
                  <a:pt x="98069" y="423392"/>
                </a:lnTo>
                <a:lnTo>
                  <a:pt x="100228" y="421347"/>
                </a:lnTo>
                <a:lnTo>
                  <a:pt x="104508" y="416483"/>
                </a:lnTo>
                <a:lnTo>
                  <a:pt x="107480" y="416140"/>
                </a:lnTo>
                <a:lnTo>
                  <a:pt x="110261" y="415823"/>
                </a:lnTo>
                <a:lnTo>
                  <a:pt x="115798" y="418642"/>
                </a:lnTo>
                <a:lnTo>
                  <a:pt x="117640" y="420725"/>
                </a:lnTo>
                <a:lnTo>
                  <a:pt x="120624" y="424141"/>
                </a:lnTo>
                <a:lnTo>
                  <a:pt x="122720" y="433590"/>
                </a:lnTo>
                <a:lnTo>
                  <a:pt x="122961" y="438124"/>
                </a:lnTo>
                <a:lnTo>
                  <a:pt x="123101" y="441261"/>
                </a:lnTo>
                <a:lnTo>
                  <a:pt x="120561" y="447306"/>
                </a:lnTo>
                <a:lnTo>
                  <a:pt x="120523" y="454444"/>
                </a:lnTo>
                <a:lnTo>
                  <a:pt x="123926" y="462191"/>
                </a:lnTo>
                <a:lnTo>
                  <a:pt x="123444" y="466153"/>
                </a:lnTo>
                <a:lnTo>
                  <a:pt x="123088" y="468934"/>
                </a:lnTo>
                <a:lnTo>
                  <a:pt x="119430" y="473570"/>
                </a:lnTo>
                <a:lnTo>
                  <a:pt x="118833" y="476300"/>
                </a:lnTo>
                <a:lnTo>
                  <a:pt x="118160" y="479488"/>
                </a:lnTo>
                <a:lnTo>
                  <a:pt x="118008" y="486181"/>
                </a:lnTo>
                <a:lnTo>
                  <a:pt x="118833" y="489343"/>
                </a:lnTo>
                <a:lnTo>
                  <a:pt x="119507" y="491883"/>
                </a:lnTo>
                <a:lnTo>
                  <a:pt x="122567" y="496277"/>
                </a:lnTo>
                <a:lnTo>
                  <a:pt x="123926" y="498525"/>
                </a:lnTo>
                <a:lnTo>
                  <a:pt x="126390" y="502653"/>
                </a:lnTo>
                <a:lnTo>
                  <a:pt x="131800" y="510603"/>
                </a:lnTo>
                <a:lnTo>
                  <a:pt x="134315" y="514718"/>
                </a:lnTo>
                <a:lnTo>
                  <a:pt x="136817" y="518883"/>
                </a:lnTo>
                <a:lnTo>
                  <a:pt x="140347" y="528383"/>
                </a:lnTo>
                <a:lnTo>
                  <a:pt x="143967" y="531621"/>
                </a:lnTo>
                <a:lnTo>
                  <a:pt x="147751" y="535000"/>
                </a:lnTo>
                <a:lnTo>
                  <a:pt x="157632" y="538556"/>
                </a:lnTo>
                <a:lnTo>
                  <a:pt x="162585" y="539597"/>
                </a:lnTo>
                <a:lnTo>
                  <a:pt x="166471" y="540435"/>
                </a:lnTo>
                <a:lnTo>
                  <a:pt x="174637" y="538873"/>
                </a:lnTo>
                <a:lnTo>
                  <a:pt x="178523" y="539864"/>
                </a:lnTo>
                <a:lnTo>
                  <a:pt x="181813" y="540677"/>
                </a:lnTo>
                <a:lnTo>
                  <a:pt x="188048" y="543877"/>
                </a:lnTo>
                <a:lnTo>
                  <a:pt x="190601" y="546125"/>
                </a:lnTo>
                <a:lnTo>
                  <a:pt x="194500" y="549579"/>
                </a:lnTo>
                <a:lnTo>
                  <a:pt x="198424" y="559968"/>
                </a:lnTo>
                <a:lnTo>
                  <a:pt x="202438" y="563283"/>
                </a:lnTo>
                <a:lnTo>
                  <a:pt x="204736" y="565188"/>
                </a:lnTo>
                <a:lnTo>
                  <a:pt x="210324" y="568032"/>
                </a:lnTo>
                <a:lnTo>
                  <a:pt x="216357" y="568197"/>
                </a:lnTo>
                <a:lnTo>
                  <a:pt x="221932" y="565086"/>
                </a:lnTo>
                <a:lnTo>
                  <a:pt x="224663" y="563765"/>
                </a:lnTo>
                <a:lnTo>
                  <a:pt x="226809" y="562736"/>
                </a:lnTo>
                <a:lnTo>
                  <a:pt x="230936" y="560298"/>
                </a:lnTo>
                <a:lnTo>
                  <a:pt x="232879" y="558939"/>
                </a:lnTo>
                <a:lnTo>
                  <a:pt x="235966" y="556755"/>
                </a:lnTo>
                <a:lnTo>
                  <a:pt x="242341" y="552399"/>
                </a:lnTo>
                <a:lnTo>
                  <a:pt x="244462" y="549274"/>
                </a:lnTo>
                <a:lnTo>
                  <a:pt x="246443" y="546379"/>
                </a:lnTo>
                <a:lnTo>
                  <a:pt x="247332" y="539140"/>
                </a:lnTo>
                <a:lnTo>
                  <a:pt x="248843" y="535978"/>
                </a:lnTo>
                <a:lnTo>
                  <a:pt x="249986" y="533514"/>
                </a:lnTo>
                <a:lnTo>
                  <a:pt x="252742" y="528764"/>
                </a:lnTo>
                <a:lnTo>
                  <a:pt x="254635" y="526795"/>
                </a:lnTo>
                <a:lnTo>
                  <a:pt x="257467" y="523824"/>
                </a:lnTo>
                <a:lnTo>
                  <a:pt x="264947" y="519938"/>
                </a:lnTo>
                <a:lnTo>
                  <a:pt x="268160" y="517372"/>
                </a:lnTo>
                <a:lnTo>
                  <a:pt x="272503" y="513905"/>
                </a:lnTo>
                <a:lnTo>
                  <a:pt x="280035" y="505574"/>
                </a:lnTo>
                <a:lnTo>
                  <a:pt x="284594" y="502399"/>
                </a:lnTo>
                <a:lnTo>
                  <a:pt x="287489" y="500379"/>
                </a:lnTo>
                <a:lnTo>
                  <a:pt x="293624" y="496087"/>
                </a:lnTo>
                <a:lnTo>
                  <a:pt x="297129" y="495871"/>
                </a:lnTo>
                <a:lnTo>
                  <a:pt x="299212" y="495744"/>
                </a:lnTo>
                <a:lnTo>
                  <a:pt x="303631" y="497141"/>
                </a:lnTo>
                <a:lnTo>
                  <a:pt x="304876" y="498767"/>
                </a:lnTo>
                <a:lnTo>
                  <a:pt x="306959" y="501459"/>
                </a:lnTo>
                <a:lnTo>
                  <a:pt x="307149" y="509003"/>
                </a:lnTo>
                <a:lnTo>
                  <a:pt x="306336" y="512305"/>
                </a:lnTo>
                <a:lnTo>
                  <a:pt x="305308" y="516407"/>
                </a:lnTo>
                <a:lnTo>
                  <a:pt x="298183" y="522300"/>
                </a:lnTo>
                <a:lnTo>
                  <a:pt x="296900" y="526313"/>
                </a:lnTo>
                <a:lnTo>
                  <a:pt x="296316" y="528091"/>
                </a:lnTo>
                <a:lnTo>
                  <a:pt x="296291" y="531964"/>
                </a:lnTo>
                <a:lnTo>
                  <a:pt x="296659" y="533806"/>
                </a:lnTo>
                <a:lnTo>
                  <a:pt x="297561" y="538175"/>
                </a:lnTo>
                <a:lnTo>
                  <a:pt x="300113" y="548093"/>
                </a:lnTo>
                <a:lnTo>
                  <a:pt x="304165" y="549998"/>
                </a:lnTo>
                <a:lnTo>
                  <a:pt x="306311" y="551002"/>
                </a:lnTo>
                <a:lnTo>
                  <a:pt x="311835" y="549401"/>
                </a:lnTo>
                <a:lnTo>
                  <a:pt x="315010" y="545579"/>
                </a:lnTo>
                <a:lnTo>
                  <a:pt x="312648" y="539368"/>
                </a:lnTo>
                <a:lnTo>
                  <a:pt x="314782" y="536105"/>
                </a:lnTo>
                <a:lnTo>
                  <a:pt x="317373" y="534885"/>
                </a:lnTo>
                <a:lnTo>
                  <a:pt x="318655" y="534771"/>
                </a:lnTo>
                <a:lnTo>
                  <a:pt x="322122" y="534454"/>
                </a:lnTo>
                <a:lnTo>
                  <a:pt x="329184" y="536752"/>
                </a:lnTo>
                <a:lnTo>
                  <a:pt x="331952" y="538873"/>
                </a:lnTo>
                <a:lnTo>
                  <a:pt x="334467" y="540829"/>
                </a:lnTo>
                <a:lnTo>
                  <a:pt x="336410" y="547535"/>
                </a:lnTo>
                <a:lnTo>
                  <a:pt x="338683" y="549744"/>
                </a:lnTo>
                <a:lnTo>
                  <a:pt x="341426" y="552361"/>
                </a:lnTo>
                <a:lnTo>
                  <a:pt x="349707" y="554088"/>
                </a:lnTo>
                <a:lnTo>
                  <a:pt x="351764" y="557237"/>
                </a:lnTo>
                <a:lnTo>
                  <a:pt x="354228" y="561060"/>
                </a:lnTo>
                <a:lnTo>
                  <a:pt x="352425" y="570979"/>
                </a:lnTo>
                <a:lnTo>
                  <a:pt x="353695" y="575360"/>
                </a:lnTo>
                <a:lnTo>
                  <a:pt x="354952" y="579805"/>
                </a:lnTo>
                <a:lnTo>
                  <a:pt x="358902" y="588327"/>
                </a:lnTo>
                <a:lnTo>
                  <a:pt x="361645" y="592035"/>
                </a:lnTo>
                <a:lnTo>
                  <a:pt x="364070" y="595287"/>
                </a:lnTo>
                <a:lnTo>
                  <a:pt x="371284" y="599668"/>
                </a:lnTo>
                <a:lnTo>
                  <a:pt x="373748" y="602907"/>
                </a:lnTo>
                <a:lnTo>
                  <a:pt x="374944" y="604625"/>
                </a:lnTo>
                <a:lnTo>
                  <a:pt x="381176" y="616421"/>
                </a:lnTo>
                <a:lnTo>
                  <a:pt x="386054" y="628027"/>
                </a:lnTo>
                <a:lnTo>
                  <a:pt x="386829" y="630238"/>
                </a:lnTo>
                <a:lnTo>
                  <a:pt x="390437" y="643131"/>
                </a:lnTo>
                <a:lnTo>
                  <a:pt x="393319" y="655332"/>
                </a:lnTo>
                <a:lnTo>
                  <a:pt x="394550" y="660971"/>
                </a:lnTo>
                <a:lnTo>
                  <a:pt x="398703" y="672426"/>
                </a:lnTo>
                <a:lnTo>
                  <a:pt x="397395" y="678052"/>
                </a:lnTo>
                <a:lnTo>
                  <a:pt x="396443" y="682345"/>
                </a:lnTo>
                <a:lnTo>
                  <a:pt x="390677" y="689813"/>
                </a:lnTo>
                <a:lnTo>
                  <a:pt x="387032" y="692302"/>
                </a:lnTo>
                <a:lnTo>
                  <a:pt x="385076" y="693635"/>
                </a:lnTo>
                <a:lnTo>
                  <a:pt x="379463" y="692975"/>
                </a:lnTo>
                <a:lnTo>
                  <a:pt x="377825" y="694715"/>
                </a:lnTo>
                <a:lnTo>
                  <a:pt x="375437" y="697280"/>
                </a:lnTo>
                <a:lnTo>
                  <a:pt x="375462" y="704989"/>
                </a:lnTo>
                <a:lnTo>
                  <a:pt x="375170" y="708482"/>
                </a:lnTo>
                <a:lnTo>
                  <a:pt x="374878" y="712406"/>
                </a:lnTo>
                <a:lnTo>
                  <a:pt x="374637" y="720394"/>
                </a:lnTo>
                <a:lnTo>
                  <a:pt x="375666" y="724192"/>
                </a:lnTo>
                <a:lnTo>
                  <a:pt x="376440" y="727036"/>
                </a:lnTo>
                <a:lnTo>
                  <a:pt x="378726" y="733031"/>
                </a:lnTo>
                <a:lnTo>
                  <a:pt x="383438" y="735939"/>
                </a:lnTo>
                <a:lnTo>
                  <a:pt x="389051" y="735202"/>
                </a:lnTo>
                <a:lnTo>
                  <a:pt x="391604" y="734821"/>
                </a:lnTo>
                <a:lnTo>
                  <a:pt x="393750" y="734517"/>
                </a:lnTo>
                <a:lnTo>
                  <a:pt x="397662" y="732243"/>
                </a:lnTo>
                <a:lnTo>
                  <a:pt x="399821" y="732167"/>
                </a:lnTo>
                <a:lnTo>
                  <a:pt x="404126" y="732015"/>
                </a:lnTo>
                <a:lnTo>
                  <a:pt x="412673" y="734364"/>
                </a:lnTo>
                <a:lnTo>
                  <a:pt x="416496" y="736269"/>
                </a:lnTo>
                <a:lnTo>
                  <a:pt x="420890" y="738454"/>
                </a:lnTo>
                <a:lnTo>
                  <a:pt x="429285" y="744359"/>
                </a:lnTo>
                <a:lnTo>
                  <a:pt x="431736" y="748601"/>
                </a:lnTo>
                <a:lnTo>
                  <a:pt x="433844" y="752246"/>
                </a:lnTo>
                <a:lnTo>
                  <a:pt x="432193" y="761657"/>
                </a:lnTo>
                <a:lnTo>
                  <a:pt x="434390" y="765289"/>
                </a:lnTo>
                <a:lnTo>
                  <a:pt x="435991" y="767892"/>
                </a:lnTo>
                <a:lnTo>
                  <a:pt x="442188" y="770280"/>
                </a:lnTo>
                <a:lnTo>
                  <a:pt x="444284" y="772515"/>
                </a:lnTo>
                <a:lnTo>
                  <a:pt x="446913" y="775347"/>
                </a:lnTo>
                <a:lnTo>
                  <a:pt x="449834" y="782777"/>
                </a:lnTo>
                <a:lnTo>
                  <a:pt x="452501" y="785558"/>
                </a:lnTo>
                <a:lnTo>
                  <a:pt x="453974" y="787095"/>
                </a:lnTo>
                <a:lnTo>
                  <a:pt x="457403" y="790206"/>
                </a:lnTo>
                <a:lnTo>
                  <a:pt x="461416" y="790562"/>
                </a:lnTo>
                <a:lnTo>
                  <a:pt x="464756" y="787996"/>
                </a:lnTo>
                <a:lnTo>
                  <a:pt x="468045" y="786612"/>
                </a:lnTo>
                <a:lnTo>
                  <a:pt x="471131" y="784910"/>
                </a:lnTo>
                <a:lnTo>
                  <a:pt x="474916" y="784745"/>
                </a:lnTo>
                <a:lnTo>
                  <a:pt x="479679" y="785583"/>
                </a:lnTo>
                <a:lnTo>
                  <a:pt x="483019" y="789762"/>
                </a:lnTo>
                <a:lnTo>
                  <a:pt x="480885" y="796975"/>
                </a:lnTo>
                <a:lnTo>
                  <a:pt x="481749" y="800061"/>
                </a:lnTo>
                <a:lnTo>
                  <a:pt x="482320" y="802157"/>
                </a:lnTo>
                <a:lnTo>
                  <a:pt x="484124" y="806449"/>
                </a:lnTo>
                <a:lnTo>
                  <a:pt x="485838" y="807783"/>
                </a:lnTo>
                <a:lnTo>
                  <a:pt x="490258" y="811225"/>
                </a:lnTo>
                <a:lnTo>
                  <a:pt x="502005" y="812723"/>
                </a:lnTo>
                <a:lnTo>
                  <a:pt x="507593" y="813104"/>
                </a:lnTo>
                <a:lnTo>
                  <a:pt x="512241" y="813434"/>
                </a:lnTo>
                <a:lnTo>
                  <a:pt x="522668" y="814247"/>
                </a:lnTo>
                <a:lnTo>
                  <a:pt x="526186" y="811174"/>
                </a:lnTo>
                <a:lnTo>
                  <a:pt x="527723" y="809828"/>
                </a:lnTo>
                <a:lnTo>
                  <a:pt x="527532" y="805154"/>
                </a:lnTo>
                <a:lnTo>
                  <a:pt x="528104" y="803198"/>
                </a:lnTo>
                <a:lnTo>
                  <a:pt x="529234" y="799617"/>
                </a:lnTo>
                <a:lnTo>
                  <a:pt x="530974" y="792010"/>
                </a:lnTo>
                <a:lnTo>
                  <a:pt x="533438" y="789190"/>
                </a:lnTo>
                <a:lnTo>
                  <a:pt x="536536" y="786523"/>
                </a:lnTo>
                <a:lnTo>
                  <a:pt x="536841" y="783323"/>
                </a:lnTo>
                <a:lnTo>
                  <a:pt x="533908" y="779259"/>
                </a:lnTo>
                <a:lnTo>
                  <a:pt x="532828" y="777468"/>
                </a:lnTo>
                <a:lnTo>
                  <a:pt x="531088" y="774585"/>
                </a:lnTo>
                <a:lnTo>
                  <a:pt x="527469" y="768781"/>
                </a:lnTo>
                <a:lnTo>
                  <a:pt x="526681" y="765505"/>
                </a:lnTo>
                <a:lnTo>
                  <a:pt x="526072" y="763041"/>
                </a:lnTo>
                <a:lnTo>
                  <a:pt x="525945" y="757783"/>
                </a:lnTo>
                <a:lnTo>
                  <a:pt x="527367" y="753071"/>
                </a:lnTo>
                <a:lnTo>
                  <a:pt x="531012" y="749579"/>
                </a:lnTo>
                <a:lnTo>
                  <a:pt x="532003" y="747394"/>
                </a:lnTo>
                <a:lnTo>
                  <a:pt x="533349" y="744308"/>
                </a:lnTo>
                <a:lnTo>
                  <a:pt x="534720" y="737679"/>
                </a:lnTo>
                <a:lnTo>
                  <a:pt x="535139" y="734339"/>
                </a:lnTo>
                <a:lnTo>
                  <a:pt x="535571" y="730681"/>
                </a:lnTo>
                <a:lnTo>
                  <a:pt x="534301" y="723188"/>
                </a:lnTo>
                <a:lnTo>
                  <a:pt x="535139" y="719607"/>
                </a:lnTo>
                <a:lnTo>
                  <a:pt x="535673" y="717359"/>
                </a:lnTo>
                <a:lnTo>
                  <a:pt x="537464" y="712838"/>
                </a:lnTo>
                <a:lnTo>
                  <a:pt x="541235" y="709764"/>
                </a:lnTo>
                <a:lnTo>
                  <a:pt x="546798" y="709726"/>
                </a:lnTo>
                <a:lnTo>
                  <a:pt x="551599" y="707669"/>
                </a:lnTo>
                <a:lnTo>
                  <a:pt x="556107" y="704684"/>
                </a:lnTo>
                <a:lnTo>
                  <a:pt x="558317" y="703173"/>
                </a:lnTo>
                <a:lnTo>
                  <a:pt x="562406" y="700417"/>
                </a:lnTo>
                <a:lnTo>
                  <a:pt x="570382" y="694626"/>
                </a:lnTo>
                <a:lnTo>
                  <a:pt x="574040" y="691337"/>
                </a:lnTo>
                <a:lnTo>
                  <a:pt x="576783" y="688847"/>
                </a:lnTo>
                <a:lnTo>
                  <a:pt x="582053" y="683513"/>
                </a:lnTo>
                <a:lnTo>
                  <a:pt x="584174" y="680465"/>
                </a:lnTo>
                <a:lnTo>
                  <a:pt x="585851" y="678014"/>
                </a:lnTo>
                <a:lnTo>
                  <a:pt x="589508" y="672807"/>
                </a:lnTo>
                <a:lnTo>
                  <a:pt x="589457" y="667385"/>
                </a:lnTo>
                <a:lnTo>
                  <a:pt x="586752" y="662762"/>
                </a:lnTo>
                <a:lnTo>
                  <a:pt x="583196" y="659650"/>
                </a:lnTo>
                <a:lnTo>
                  <a:pt x="578345" y="659206"/>
                </a:lnTo>
                <a:lnTo>
                  <a:pt x="576453" y="657999"/>
                </a:lnTo>
                <a:lnTo>
                  <a:pt x="573392" y="655510"/>
                </a:lnTo>
                <a:lnTo>
                  <a:pt x="571614" y="651903"/>
                </a:lnTo>
                <a:lnTo>
                  <a:pt x="570674" y="646150"/>
                </a:lnTo>
                <a:lnTo>
                  <a:pt x="571385" y="643496"/>
                </a:lnTo>
                <a:lnTo>
                  <a:pt x="572008" y="641070"/>
                </a:lnTo>
                <a:lnTo>
                  <a:pt x="576630" y="637895"/>
                </a:lnTo>
                <a:lnTo>
                  <a:pt x="577418" y="635520"/>
                </a:lnTo>
                <a:lnTo>
                  <a:pt x="578662" y="631799"/>
                </a:lnTo>
                <a:lnTo>
                  <a:pt x="576656" y="623671"/>
                </a:lnTo>
                <a:lnTo>
                  <a:pt x="577418" y="619823"/>
                </a:lnTo>
                <a:lnTo>
                  <a:pt x="577938" y="617181"/>
                </a:lnTo>
                <a:lnTo>
                  <a:pt x="579755" y="611924"/>
                </a:lnTo>
                <a:lnTo>
                  <a:pt x="583399" y="607745"/>
                </a:lnTo>
                <a:lnTo>
                  <a:pt x="589229" y="605967"/>
                </a:lnTo>
                <a:lnTo>
                  <a:pt x="591439" y="604113"/>
                </a:lnTo>
                <a:lnTo>
                  <a:pt x="595477" y="600659"/>
                </a:lnTo>
                <a:lnTo>
                  <a:pt x="601751" y="591934"/>
                </a:lnTo>
                <a:lnTo>
                  <a:pt x="604951" y="587692"/>
                </a:lnTo>
                <a:lnTo>
                  <a:pt x="607656" y="584111"/>
                </a:lnTo>
                <a:lnTo>
                  <a:pt x="611873" y="576046"/>
                </a:lnTo>
                <a:lnTo>
                  <a:pt x="615099" y="572947"/>
                </a:lnTo>
                <a:lnTo>
                  <a:pt x="616762" y="571372"/>
                </a:lnTo>
                <a:lnTo>
                  <a:pt x="620572" y="568223"/>
                </a:lnTo>
                <a:lnTo>
                  <a:pt x="622820" y="568121"/>
                </a:lnTo>
                <a:lnTo>
                  <a:pt x="625792" y="567969"/>
                </a:lnTo>
                <a:lnTo>
                  <a:pt x="631342" y="571360"/>
                </a:lnTo>
                <a:lnTo>
                  <a:pt x="635863" y="575767"/>
                </a:lnTo>
                <a:lnTo>
                  <a:pt x="637120" y="583171"/>
                </a:lnTo>
                <a:lnTo>
                  <a:pt x="639749" y="585266"/>
                </a:lnTo>
                <a:lnTo>
                  <a:pt x="641718" y="586841"/>
                </a:lnTo>
                <a:lnTo>
                  <a:pt x="647446" y="586384"/>
                </a:lnTo>
                <a:lnTo>
                  <a:pt x="649401" y="587921"/>
                </a:lnTo>
                <a:lnTo>
                  <a:pt x="653618" y="591210"/>
                </a:lnTo>
                <a:lnTo>
                  <a:pt x="654634" y="605193"/>
                </a:lnTo>
                <a:lnTo>
                  <a:pt x="659815" y="606539"/>
                </a:lnTo>
                <a:lnTo>
                  <a:pt x="662914" y="607326"/>
                </a:lnTo>
                <a:lnTo>
                  <a:pt x="668604" y="602195"/>
                </a:lnTo>
                <a:lnTo>
                  <a:pt x="672769" y="597319"/>
                </a:lnTo>
                <a:lnTo>
                  <a:pt x="674331" y="590816"/>
                </a:lnTo>
                <a:lnTo>
                  <a:pt x="675741" y="587921"/>
                </a:lnTo>
                <a:lnTo>
                  <a:pt x="676833" y="585685"/>
                </a:lnTo>
                <a:lnTo>
                  <a:pt x="678573" y="580707"/>
                </a:lnTo>
                <a:lnTo>
                  <a:pt x="682371" y="577900"/>
                </a:lnTo>
                <a:lnTo>
                  <a:pt x="687298" y="578294"/>
                </a:lnTo>
                <a:lnTo>
                  <a:pt x="690778" y="576541"/>
                </a:lnTo>
                <a:lnTo>
                  <a:pt x="693381" y="574306"/>
                </a:lnTo>
                <a:lnTo>
                  <a:pt x="695985" y="570610"/>
                </a:lnTo>
                <a:lnTo>
                  <a:pt x="696391" y="564286"/>
                </a:lnTo>
                <a:lnTo>
                  <a:pt x="698449" y="562317"/>
                </a:lnTo>
                <a:lnTo>
                  <a:pt x="701217" y="559676"/>
                </a:lnTo>
                <a:lnTo>
                  <a:pt x="709599" y="559333"/>
                </a:lnTo>
                <a:lnTo>
                  <a:pt x="712952" y="557479"/>
                </a:lnTo>
                <a:lnTo>
                  <a:pt x="716102" y="555739"/>
                </a:lnTo>
                <a:lnTo>
                  <a:pt x="722249" y="551408"/>
                </a:lnTo>
                <a:lnTo>
                  <a:pt x="724065" y="548309"/>
                </a:lnTo>
                <a:lnTo>
                  <a:pt x="725424" y="546023"/>
                </a:lnTo>
                <a:lnTo>
                  <a:pt x="725004" y="540385"/>
                </a:lnTo>
                <a:lnTo>
                  <a:pt x="726922" y="535635"/>
                </a:lnTo>
                <a:lnTo>
                  <a:pt x="729449" y="531279"/>
                </a:lnTo>
                <a:lnTo>
                  <a:pt x="731304" y="529704"/>
                </a:lnTo>
                <a:lnTo>
                  <a:pt x="733894" y="527532"/>
                </a:lnTo>
                <a:lnTo>
                  <a:pt x="741184" y="526643"/>
                </a:lnTo>
                <a:lnTo>
                  <a:pt x="743635" y="524382"/>
                </a:lnTo>
                <a:lnTo>
                  <a:pt x="746480" y="521779"/>
                </a:lnTo>
                <a:lnTo>
                  <a:pt x="748271" y="513664"/>
                </a:lnTo>
                <a:lnTo>
                  <a:pt x="750874" y="510857"/>
                </a:lnTo>
                <a:lnTo>
                  <a:pt x="753186" y="508380"/>
                </a:lnTo>
                <a:lnTo>
                  <a:pt x="758913" y="504101"/>
                </a:lnTo>
                <a:lnTo>
                  <a:pt x="762241" y="503605"/>
                </a:lnTo>
                <a:lnTo>
                  <a:pt x="763803" y="503377"/>
                </a:lnTo>
                <a:lnTo>
                  <a:pt x="767232" y="504151"/>
                </a:lnTo>
                <a:lnTo>
                  <a:pt x="770204" y="507377"/>
                </a:lnTo>
                <a:lnTo>
                  <a:pt x="769162" y="513892"/>
                </a:lnTo>
                <a:lnTo>
                  <a:pt x="770458" y="516407"/>
                </a:lnTo>
                <a:lnTo>
                  <a:pt x="771994" y="519366"/>
                </a:lnTo>
                <a:lnTo>
                  <a:pt x="776579" y="524751"/>
                </a:lnTo>
                <a:lnTo>
                  <a:pt x="779653" y="526084"/>
                </a:lnTo>
                <a:lnTo>
                  <a:pt x="781812" y="526999"/>
                </a:lnTo>
                <a:lnTo>
                  <a:pt x="786828" y="526808"/>
                </a:lnTo>
                <a:lnTo>
                  <a:pt x="791006" y="525437"/>
                </a:lnTo>
                <a:lnTo>
                  <a:pt x="794956" y="523163"/>
                </a:lnTo>
                <a:lnTo>
                  <a:pt x="795578" y="521246"/>
                </a:lnTo>
                <a:lnTo>
                  <a:pt x="796671" y="518020"/>
                </a:lnTo>
                <a:lnTo>
                  <a:pt x="791362" y="511581"/>
                </a:lnTo>
                <a:lnTo>
                  <a:pt x="791730" y="508190"/>
                </a:lnTo>
                <a:lnTo>
                  <a:pt x="792060" y="505053"/>
                </a:lnTo>
                <a:lnTo>
                  <a:pt x="796404" y="499948"/>
                </a:lnTo>
                <a:lnTo>
                  <a:pt x="797763" y="497077"/>
                </a:lnTo>
                <a:lnTo>
                  <a:pt x="799274" y="493839"/>
                </a:lnTo>
                <a:lnTo>
                  <a:pt x="802081" y="487222"/>
                </a:lnTo>
                <a:lnTo>
                  <a:pt x="803071" y="483793"/>
                </a:lnTo>
                <a:lnTo>
                  <a:pt x="803859" y="481075"/>
                </a:lnTo>
                <a:lnTo>
                  <a:pt x="803071" y="474471"/>
                </a:lnTo>
                <a:lnTo>
                  <a:pt x="806843" y="471373"/>
                </a:lnTo>
                <a:lnTo>
                  <a:pt x="811606" y="473506"/>
                </a:lnTo>
                <a:lnTo>
                  <a:pt x="814933" y="472020"/>
                </a:lnTo>
                <a:lnTo>
                  <a:pt x="817410" y="469417"/>
                </a:lnTo>
                <a:lnTo>
                  <a:pt x="818375" y="465759"/>
                </a:lnTo>
                <a:lnTo>
                  <a:pt x="817079" y="461200"/>
                </a:lnTo>
                <a:lnTo>
                  <a:pt x="814247" y="456895"/>
                </a:lnTo>
                <a:lnTo>
                  <a:pt x="808570" y="454202"/>
                </a:lnTo>
                <a:lnTo>
                  <a:pt x="804189" y="450811"/>
                </a:lnTo>
                <a:lnTo>
                  <a:pt x="799541" y="448081"/>
                </a:lnTo>
                <a:lnTo>
                  <a:pt x="798258" y="445858"/>
                </a:lnTo>
                <a:lnTo>
                  <a:pt x="796671" y="443166"/>
                </a:lnTo>
                <a:lnTo>
                  <a:pt x="797788" y="436156"/>
                </a:lnTo>
                <a:lnTo>
                  <a:pt x="796074" y="433539"/>
                </a:lnTo>
                <a:lnTo>
                  <a:pt x="793724" y="429958"/>
                </a:lnTo>
                <a:lnTo>
                  <a:pt x="785558" y="426199"/>
                </a:lnTo>
                <a:lnTo>
                  <a:pt x="781812" y="424116"/>
                </a:lnTo>
                <a:lnTo>
                  <a:pt x="777697" y="421805"/>
                </a:lnTo>
                <a:lnTo>
                  <a:pt x="769061" y="417906"/>
                </a:lnTo>
                <a:lnTo>
                  <a:pt x="764641" y="416140"/>
                </a:lnTo>
                <a:lnTo>
                  <a:pt x="761047" y="414680"/>
                </a:lnTo>
                <a:lnTo>
                  <a:pt x="753516" y="412534"/>
                </a:lnTo>
                <a:lnTo>
                  <a:pt x="749935" y="411073"/>
                </a:lnTo>
                <a:lnTo>
                  <a:pt x="747585" y="410108"/>
                </a:lnTo>
                <a:lnTo>
                  <a:pt x="741743" y="409054"/>
                </a:lnTo>
                <a:lnTo>
                  <a:pt x="739914" y="404787"/>
                </a:lnTo>
                <a:lnTo>
                  <a:pt x="741946" y="400253"/>
                </a:lnTo>
                <a:lnTo>
                  <a:pt x="745274" y="396786"/>
                </a:lnTo>
                <a:lnTo>
                  <a:pt x="751179" y="396189"/>
                </a:lnTo>
                <a:lnTo>
                  <a:pt x="753529" y="394881"/>
                </a:lnTo>
                <a:lnTo>
                  <a:pt x="757377" y="392785"/>
                </a:lnTo>
                <a:lnTo>
                  <a:pt x="765098" y="388086"/>
                </a:lnTo>
                <a:lnTo>
                  <a:pt x="767549" y="384492"/>
                </a:lnTo>
                <a:lnTo>
                  <a:pt x="769975" y="380987"/>
                </a:lnTo>
                <a:lnTo>
                  <a:pt x="771690" y="372300"/>
                </a:lnTo>
                <a:lnTo>
                  <a:pt x="772160" y="368058"/>
                </a:lnTo>
                <a:lnTo>
                  <a:pt x="772629" y="363550"/>
                </a:lnTo>
                <a:lnTo>
                  <a:pt x="770204" y="354368"/>
                </a:lnTo>
                <a:lnTo>
                  <a:pt x="771194" y="349935"/>
                </a:lnTo>
                <a:lnTo>
                  <a:pt x="772083" y="345795"/>
                </a:lnTo>
                <a:lnTo>
                  <a:pt x="777798" y="338975"/>
                </a:lnTo>
                <a:lnTo>
                  <a:pt x="779157" y="334962"/>
                </a:lnTo>
                <a:lnTo>
                  <a:pt x="779957" y="332587"/>
                </a:lnTo>
                <a:lnTo>
                  <a:pt x="782154" y="327177"/>
                </a:lnTo>
                <a:lnTo>
                  <a:pt x="779462" y="322859"/>
                </a:lnTo>
                <a:lnTo>
                  <a:pt x="773150" y="323481"/>
                </a:lnTo>
                <a:lnTo>
                  <a:pt x="768642" y="320776"/>
                </a:lnTo>
                <a:lnTo>
                  <a:pt x="764895" y="316699"/>
                </a:lnTo>
                <a:lnTo>
                  <a:pt x="763460" y="314439"/>
                </a:lnTo>
                <a:lnTo>
                  <a:pt x="761098" y="310730"/>
                </a:lnTo>
                <a:lnTo>
                  <a:pt x="757974" y="302323"/>
                </a:lnTo>
                <a:lnTo>
                  <a:pt x="757174" y="297992"/>
                </a:lnTo>
                <a:lnTo>
                  <a:pt x="756386" y="293712"/>
                </a:lnTo>
                <a:lnTo>
                  <a:pt x="756551" y="285495"/>
                </a:lnTo>
                <a:lnTo>
                  <a:pt x="756958" y="280136"/>
                </a:lnTo>
                <a:lnTo>
                  <a:pt x="757618" y="274002"/>
                </a:lnTo>
                <a:lnTo>
                  <a:pt x="759218" y="266293"/>
                </a:lnTo>
                <a:lnTo>
                  <a:pt x="760603" y="262661"/>
                </a:lnTo>
                <a:lnTo>
                  <a:pt x="761911" y="259308"/>
                </a:lnTo>
                <a:lnTo>
                  <a:pt x="765340" y="252869"/>
                </a:lnTo>
                <a:lnTo>
                  <a:pt x="767689" y="250151"/>
                </a:lnTo>
                <a:lnTo>
                  <a:pt x="771474" y="245783"/>
                </a:lnTo>
                <a:lnTo>
                  <a:pt x="782332" y="240499"/>
                </a:lnTo>
                <a:lnTo>
                  <a:pt x="785977" y="236016"/>
                </a:lnTo>
                <a:lnTo>
                  <a:pt x="788657" y="232740"/>
                </a:lnTo>
                <a:lnTo>
                  <a:pt x="792454" y="224929"/>
                </a:lnTo>
                <a:lnTo>
                  <a:pt x="793419" y="220802"/>
                </a:lnTo>
                <a:lnTo>
                  <a:pt x="794118" y="217754"/>
                </a:lnTo>
                <a:lnTo>
                  <a:pt x="792302" y="211213"/>
                </a:lnTo>
                <a:lnTo>
                  <a:pt x="793419" y="208292"/>
                </a:lnTo>
                <a:lnTo>
                  <a:pt x="794143" y="206374"/>
                </a:lnTo>
                <a:lnTo>
                  <a:pt x="796874" y="202691"/>
                </a:lnTo>
                <a:lnTo>
                  <a:pt x="800620" y="201637"/>
                </a:lnTo>
                <a:lnTo>
                  <a:pt x="804329" y="203339"/>
                </a:lnTo>
                <a:lnTo>
                  <a:pt x="807631" y="205371"/>
                </a:lnTo>
                <a:lnTo>
                  <a:pt x="809663" y="209321"/>
                </a:lnTo>
                <a:lnTo>
                  <a:pt x="813612" y="210997"/>
                </a:lnTo>
                <a:lnTo>
                  <a:pt x="818464" y="210845"/>
                </a:lnTo>
                <a:lnTo>
                  <a:pt x="820597" y="210108"/>
                </a:lnTo>
                <a:lnTo>
                  <a:pt x="823950" y="208953"/>
                </a:lnTo>
                <a:lnTo>
                  <a:pt x="829106" y="203682"/>
                </a:lnTo>
                <a:lnTo>
                  <a:pt x="831824" y="201409"/>
                </a:lnTo>
                <a:lnTo>
                  <a:pt x="835342" y="198500"/>
                </a:lnTo>
                <a:lnTo>
                  <a:pt x="843076" y="193179"/>
                </a:lnTo>
                <a:lnTo>
                  <a:pt x="845413" y="189268"/>
                </a:lnTo>
                <a:lnTo>
                  <a:pt x="848271" y="184480"/>
                </a:lnTo>
                <a:lnTo>
                  <a:pt x="849833" y="173062"/>
                </a:lnTo>
                <a:lnTo>
                  <a:pt x="850671" y="167525"/>
                </a:lnTo>
                <a:lnTo>
                  <a:pt x="851433" y="162318"/>
                </a:lnTo>
                <a:lnTo>
                  <a:pt x="850315" y="151498"/>
                </a:lnTo>
                <a:lnTo>
                  <a:pt x="851941" y="146507"/>
                </a:lnTo>
                <a:lnTo>
                  <a:pt x="853300" y="142354"/>
                </a:lnTo>
                <a:lnTo>
                  <a:pt x="859358" y="135712"/>
                </a:lnTo>
                <a:lnTo>
                  <a:pt x="861377" y="131825"/>
                </a:lnTo>
                <a:lnTo>
                  <a:pt x="863638" y="127368"/>
                </a:lnTo>
                <a:lnTo>
                  <a:pt x="866051" y="117373"/>
                </a:lnTo>
                <a:lnTo>
                  <a:pt x="868807" y="113156"/>
                </a:lnTo>
                <a:lnTo>
                  <a:pt x="871486" y="109054"/>
                </a:lnTo>
                <a:lnTo>
                  <a:pt x="880389" y="103593"/>
                </a:lnTo>
                <a:lnTo>
                  <a:pt x="882573" y="99212"/>
                </a:lnTo>
                <a:lnTo>
                  <a:pt x="885190" y="93967"/>
                </a:lnTo>
                <a:lnTo>
                  <a:pt x="884364" y="81648"/>
                </a:lnTo>
                <a:lnTo>
                  <a:pt x="886015" y="76009"/>
                </a:lnTo>
                <a:lnTo>
                  <a:pt x="887158" y="72021"/>
                </a:lnTo>
                <a:lnTo>
                  <a:pt x="891108" y="64630"/>
                </a:lnTo>
                <a:lnTo>
                  <a:pt x="892695" y="60794"/>
                </a:lnTo>
                <a:lnTo>
                  <a:pt x="893864" y="57982"/>
                </a:lnTo>
                <a:lnTo>
                  <a:pt x="898897" y="45431"/>
                </a:lnTo>
                <a:lnTo>
                  <a:pt x="903389" y="33794"/>
                </a:lnTo>
                <a:lnTo>
                  <a:pt x="904976" y="29603"/>
                </a:lnTo>
                <a:lnTo>
                  <a:pt x="908761" y="18859"/>
                </a:lnTo>
                <a:lnTo>
                  <a:pt x="910399" y="14147"/>
                </a:lnTo>
                <a:lnTo>
                  <a:pt x="905357" y="14198"/>
                </a:lnTo>
                <a:lnTo>
                  <a:pt x="900379" y="14058"/>
                </a:lnTo>
                <a:lnTo>
                  <a:pt x="897064" y="13500"/>
                </a:lnTo>
                <a:lnTo>
                  <a:pt x="892441" y="12712"/>
                </a:lnTo>
                <a:lnTo>
                  <a:pt x="883119" y="10083"/>
                </a:lnTo>
                <a:lnTo>
                  <a:pt x="879309" y="7340"/>
                </a:lnTo>
                <a:lnTo>
                  <a:pt x="877417" y="5994"/>
                </a:lnTo>
                <a:lnTo>
                  <a:pt x="875030" y="3200"/>
                </a:lnTo>
                <a:lnTo>
                  <a:pt x="873023" y="393"/>
                </a:lnTo>
                <a:lnTo>
                  <a:pt x="870966" y="2489"/>
                </a:lnTo>
                <a:lnTo>
                  <a:pt x="868133" y="4432"/>
                </a:lnTo>
                <a:lnTo>
                  <a:pt x="863168" y="6146"/>
                </a:lnTo>
                <a:lnTo>
                  <a:pt x="860640" y="6616"/>
                </a:lnTo>
                <a:lnTo>
                  <a:pt x="857211" y="7238"/>
                </a:lnTo>
                <a:lnTo>
                  <a:pt x="849998" y="7746"/>
                </a:lnTo>
                <a:lnTo>
                  <a:pt x="846670" y="6616"/>
                </a:lnTo>
                <a:lnTo>
                  <a:pt x="845007" y="6045"/>
                </a:lnTo>
                <a:lnTo>
                  <a:pt x="842708" y="2984"/>
                </a:lnTo>
                <a:lnTo>
                  <a:pt x="839063" y="1358"/>
                </a:lnTo>
                <a:lnTo>
                  <a:pt x="834478" y="0"/>
                </a:lnTo>
                <a:lnTo>
                  <a:pt x="830745" y="1117"/>
                </a:lnTo>
                <a:lnTo>
                  <a:pt x="828128" y="3797"/>
                </a:lnTo>
                <a:lnTo>
                  <a:pt x="826477" y="7721"/>
                </a:lnTo>
                <a:lnTo>
                  <a:pt x="828636" y="13373"/>
                </a:lnTo>
                <a:lnTo>
                  <a:pt x="826579" y="17437"/>
                </a:lnTo>
                <a:lnTo>
                  <a:pt x="822617" y="19075"/>
                </a:lnTo>
                <a:lnTo>
                  <a:pt x="820064" y="21348"/>
                </a:lnTo>
                <a:lnTo>
                  <a:pt x="818489" y="23990"/>
                </a:lnTo>
                <a:lnTo>
                  <a:pt x="815619" y="25209"/>
                </a:lnTo>
                <a:lnTo>
                  <a:pt x="811771" y="25565"/>
                </a:lnTo>
                <a:lnTo>
                  <a:pt x="809015" y="23469"/>
                </a:lnTo>
                <a:lnTo>
                  <a:pt x="809891" y="18745"/>
                </a:lnTo>
                <a:lnTo>
                  <a:pt x="807161" y="16687"/>
                </a:lnTo>
                <a:lnTo>
                  <a:pt x="803414" y="16979"/>
                </a:lnTo>
                <a:lnTo>
                  <a:pt x="799465" y="18821"/>
                </a:lnTo>
                <a:lnTo>
                  <a:pt x="796124" y="23583"/>
                </a:lnTo>
                <a:lnTo>
                  <a:pt x="794854" y="26022"/>
                </a:lnTo>
                <a:lnTo>
                  <a:pt x="792975" y="29654"/>
                </a:lnTo>
                <a:lnTo>
                  <a:pt x="792543" y="38265"/>
                </a:lnTo>
                <a:lnTo>
                  <a:pt x="790689" y="41948"/>
                </a:lnTo>
                <a:lnTo>
                  <a:pt x="789178" y="44970"/>
                </a:lnTo>
                <a:lnTo>
                  <a:pt x="784809" y="50279"/>
                </a:lnTo>
                <a:lnTo>
                  <a:pt x="782307" y="52527"/>
                </a:lnTo>
                <a:lnTo>
                  <a:pt x="779703" y="54825"/>
                </a:lnTo>
                <a:lnTo>
                  <a:pt x="773798" y="58839"/>
                </a:lnTo>
                <a:lnTo>
                  <a:pt x="770458" y="59766"/>
                </a:lnTo>
                <a:lnTo>
                  <a:pt x="766927" y="60769"/>
                </a:lnTo>
                <a:lnTo>
                  <a:pt x="759193" y="61010"/>
                </a:lnTo>
                <a:lnTo>
                  <a:pt x="755713" y="59766"/>
                </a:lnTo>
                <a:lnTo>
                  <a:pt x="752767" y="58712"/>
                </a:lnTo>
                <a:lnTo>
                  <a:pt x="748842" y="53200"/>
                </a:lnTo>
                <a:lnTo>
                  <a:pt x="746061" y="51790"/>
                </a:lnTo>
                <a:lnTo>
                  <a:pt x="743839" y="50672"/>
                </a:lnTo>
                <a:lnTo>
                  <a:pt x="738847" y="49745"/>
                </a:lnTo>
                <a:lnTo>
                  <a:pt x="735076" y="49187"/>
                </a:lnTo>
                <a:lnTo>
                  <a:pt x="731088" y="49136"/>
                </a:lnTo>
                <a:lnTo>
                  <a:pt x="731088" y="140703"/>
                </a:lnTo>
                <a:lnTo>
                  <a:pt x="725462" y="149364"/>
                </a:lnTo>
                <a:lnTo>
                  <a:pt x="723341" y="152069"/>
                </a:lnTo>
                <a:lnTo>
                  <a:pt x="721271" y="154685"/>
                </a:lnTo>
                <a:lnTo>
                  <a:pt x="715606" y="158864"/>
                </a:lnTo>
                <a:lnTo>
                  <a:pt x="714387" y="161963"/>
                </a:lnTo>
                <a:lnTo>
                  <a:pt x="713422" y="164503"/>
                </a:lnTo>
                <a:lnTo>
                  <a:pt x="713917" y="170167"/>
                </a:lnTo>
                <a:lnTo>
                  <a:pt x="714387" y="172834"/>
                </a:lnTo>
                <a:lnTo>
                  <a:pt x="714781" y="174878"/>
                </a:lnTo>
                <a:lnTo>
                  <a:pt x="717194" y="178511"/>
                </a:lnTo>
                <a:lnTo>
                  <a:pt x="717423" y="182371"/>
                </a:lnTo>
                <a:lnTo>
                  <a:pt x="716622" y="186080"/>
                </a:lnTo>
                <a:lnTo>
                  <a:pt x="715632" y="187578"/>
                </a:lnTo>
                <a:lnTo>
                  <a:pt x="713257" y="191096"/>
                </a:lnTo>
                <a:lnTo>
                  <a:pt x="705434" y="195237"/>
                </a:lnTo>
                <a:lnTo>
                  <a:pt x="701840" y="197497"/>
                </a:lnTo>
                <a:lnTo>
                  <a:pt x="698817" y="199377"/>
                </a:lnTo>
                <a:lnTo>
                  <a:pt x="692442" y="202603"/>
                </a:lnTo>
                <a:lnTo>
                  <a:pt x="689267" y="204254"/>
                </a:lnTo>
                <a:lnTo>
                  <a:pt x="686866" y="205498"/>
                </a:lnTo>
                <a:lnTo>
                  <a:pt x="682244" y="208457"/>
                </a:lnTo>
                <a:lnTo>
                  <a:pt x="679615" y="209080"/>
                </a:lnTo>
                <a:lnTo>
                  <a:pt x="677138" y="209664"/>
                </a:lnTo>
                <a:lnTo>
                  <a:pt x="671601" y="210451"/>
                </a:lnTo>
                <a:lnTo>
                  <a:pt x="669467" y="209080"/>
                </a:lnTo>
                <a:lnTo>
                  <a:pt x="666521" y="207187"/>
                </a:lnTo>
                <a:lnTo>
                  <a:pt x="664832" y="199618"/>
                </a:lnTo>
                <a:lnTo>
                  <a:pt x="663663" y="196278"/>
                </a:lnTo>
                <a:lnTo>
                  <a:pt x="662203" y="192049"/>
                </a:lnTo>
                <a:lnTo>
                  <a:pt x="661504" y="182791"/>
                </a:lnTo>
                <a:lnTo>
                  <a:pt x="659320" y="178879"/>
                </a:lnTo>
                <a:lnTo>
                  <a:pt x="657199" y="175120"/>
                </a:lnTo>
                <a:lnTo>
                  <a:pt x="651090" y="168478"/>
                </a:lnTo>
                <a:lnTo>
                  <a:pt x="647217" y="166560"/>
                </a:lnTo>
                <a:lnTo>
                  <a:pt x="644245" y="165061"/>
                </a:lnTo>
                <a:lnTo>
                  <a:pt x="637273" y="164452"/>
                </a:lnTo>
                <a:lnTo>
                  <a:pt x="633933" y="164871"/>
                </a:lnTo>
                <a:lnTo>
                  <a:pt x="631698" y="165150"/>
                </a:lnTo>
                <a:lnTo>
                  <a:pt x="626948" y="166496"/>
                </a:lnTo>
                <a:lnTo>
                  <a:pt x="624471" y="169481"/>
                </a:lnTo>
                <a:lnTo>
                  <a:pt x="623925" y="172961"/>
                </a:lnTo>
                <a:lnTo>
                  <a:pt x="624293" y="174536"/>
                </a:lnTo>
                <a:lnTo>
                  <a:pt x="625335" y="179311"/>
                </a:lnTo>
                <a:lnTo>
                  <a:pt x="632612" y="186651"/>
                </a:lnTo>
                <a:lnTo>
                  <a:pt x="635635" y="190474"/>
                </a:lnTo>
                <a:lnTo>
                  <a:pt x="639038" y="194767"/>
                </a:lnTo>
                <a:lnTo>
                  <a:pt x="647966" y="201879"/>
                </a:lnTo>
                <a:lnTo>
                  <a:pt x="650125" y="206908"/>
                </a:lnTo>
                <a:lnTo>
                  <a:pt x="651611" y="210299"/>
                </a:lnTo>
                <a:lnTo>
                  <a:pt x="652132" y="217982"/>
                </a:lnTo>
                <a:lnTo>
                  <a:pt x="651586" y="221653"/>
                </a:lnTo>
                <a:lnTo>
                  <a:pt x="651192" y="224307"/>
                </a:lnTo>
                <a:lnTo>
                  <a:pt x="649058" y="229387"/>
                </a:lnTo>
                <a:lnTo>
                  <a:pt x="646226" y="233286"/>
                </a:lnTo>
                <a:lnTo>
                  <a:pt x="641858" y="235165"/>
                </a:lnTo>
                <a:lnTo>
                  <a:pt x="640969" y="237108"/>
                </a:lnTo>
                <a:lnTo>
                  <a:pt x="638375" y="244088"/>
                </a:lnTo>
                <a:lnTo>
                  <a:pt x="638366" y="253735"/>
                </a:lnTo>
                <a:lnTo>
                  <a:pt x="640969" y="274319"/>
                </a:lnTo>
                <a:lnTo>
                  <a:pt x="551065" y="367576"/>
                </a:lnTo>
                <a:lnTo>
                  <a:pt x="533565" y="372021"/>
                </a:lnTo>
                <a:lnTo>
                  <a:pt x="527634" y="371436"/>
                </a:lnTo>
                <a:lnTo>
                  <a:pt x="521995" y="370890"/>
                </a:lnTo>
                <a:lnTo>
                  <a:pt x="511962" y="364439"/>
                </a:lnTo>
                <a:lnTo>
                  <a:pt x="506374" y="363473"/>
                </a:lnTo>
                <a:lnTo>
                  <a:pt x="502640" y="362826"/>
                </a:lnTo>
                <a:lnTo>
                  <a:pt x="494614" y="362115"/>
                </a:lnTo>
                <a:lnTo>
                  <a:pt x="491172" y="363715"/>
                </a:lnTo>
                <a:lnTo>
                  <a:pt x="488835" y="364794"/>
                </a:lnTo>
                <a:lnTo>
                  <a:pt x="485622" y="369176"/>
                </a:lnTo>
                <a:lnTo>
                  <a:pt x="484403" y="371436"/>
                </a:lnTo>
                <a:lnTo>
                  <a:pt x="482854" y="374307"/>
                </a:lnTo>
                <a:lnTo>
                  <a:pt x="482295" y="381025"/>
                </a:lnTo>
                <a:lnTo>
                  <a:pt x="480999" y="384009"/>
                </a:lnTo>
                <a:lnTo>
                  <a:pt x="479412" y="387718"/>
                </a:lnTo>
                <a:lnTo>
                  <a:pt x="475170" y="394703"/>
                </a:lnTo>
                <a:lnTo>
                  <a:pt x="472541" y="397776"/>
                </a:lnTo>
                <a:lnTo>
                  <a:pt x="469519" y="401370"/>
                </a:lnTo>
                <a:lnTo>
                  <a:pt x="462711" y="408457"/>
                </a:lnTo>
                <a:lnTo>
                  <a:pt x="458304" y="410108"/>
                </a:lnTo>
                <a:lnTo>
                  <a:pt x="455104" y="411276"/>
                </a:lnTo>
                <a:lnTo>
                  <a:pt x="448030" y="409181"/>
                </a:lnTo>
                <a:lnTo>
                  <a:pt x="444754" y="410108"/>
                </a:lnTo>
                <a:lnTo>
                  <a:pt x="442252" y="410819"/>
                </a:lnTo>
                <a:lnTo>
                  <a:pt x="437337" y="413511"/>
                </a:lnTo>
                <a:lnTo>
                  <a:pt x="434403" y="417677"/>
                </a:lnTo>
                <a:lnTo>
                  <a:pt x="434365" y="422948"/>
                </a:lnTo>
                <a:lnTo>
                  <a:pt x="433070" y="427304"/>
                </a:lnTo>
                <a:lnTo>
                  <a:pt x="432041" y="431444"/>
                </a:lnTo>
                <a:lnTo>
                  <a:pt x="429221" y="434962"/>
                </a:lnTo>
                <a:lnTo>
                  <a:pt x="424967" y="438111"/>
                </a:lnTo>
                <a:lnTo>
                  <a:pt x="422529" y="438365"/>
                </a:lnTo>
                <a:lnTo>
                  <a:pt x="419531" y="438683"/>
                </a:lnTo>
                <a:lnTo>
                  <a:pt x="413486" y="436016"/>
                </a:lnTo>
                <a:lnTo>
                  <a:pt x="411175" y="434035"/>
                </a:lnTo>
                <a:lnTo>
                  <a:pt x="408139" y="431342"/>
                </a:lnTo>
                <a:lnTo>
                  <a:pt x="404037" y="423773"/>
                </a:lnTo>
                <a:lnTo>
                  <a:pt x="403453" y="419760"/>
                </a:lnTo>
                <a:lnTo>
                  <a:pt x="402907" y="415988"/>
                </a:lnTo>
                <a:lnTo>
                  <a:pt x="405218" y="408355"/>
                </a:lnTo>
                <a:lnTo>
                  <a:pt x="406603" y="404787"/>
                </a:lnTo>
                <a:lnTo>
                  <a:pt x="407555" y="402361"/>
                </a:lnTo>
                <a:lnTo>
                  <a:pt x="410006" y="397611"/>
                </a:lnTo>
                <a:lnTo>
                  <a:pt x="411911" y="395846"/>
                </a:lnTo>
                <a:lnTo>
                  <a:pt x="414540" y="393433"/>
                </a:lnTo>
                <a:lnTo>
                  <a:pt x="422135" y="392010"/>
                </a:lnTo>
                <a:lnTo>
                  <a:pt x="424713" y="389572"/>
                </a:lnTo>
                <a:lnTo>
                  <a:pt x="427405" y="387032"/>
                </a:lnTo>
                <a:lnTo>
                  <a:pt x="430872" y="380276"/>
                </a:lnTo>
                <a:lnTo>
                  <a:pt x="431965" y="376770"/>
                </a:lnTo>
                <a:lnTo>
                  <a:pt x="433108" y="373113"/>
                </a:lnTo>
                <a:lnTo>
                  <a:pt x="434428" y="365239"/>
                </a:lnTo>
                <a:lnTo>
                  <a:pt x="433400" y="361543"/>
                </a:lnTo>
                <a:lnTo>
                  <a:pt x="431838" y="355828"/>
                </a:lnTo>
                <a:lnTo>
                  <a:pt x="423557" y="346671"/>
                </a:lnTo>
                <a:lnTo>
                  <a:pt x="419392" y="342442"/>
                </a:lnTo>
                <a:lnTo>
                  <a:pt x="415886" y="338886"/>
                </a:lnTo>
                <a:lnTo>
                  <a:pt x="407162" y="333730"/>
                </a:lnTo>
                <a:lnTo>
                  <a:pt x="403453" y="330377"/>
                </a:lnTo>
                <a:lnTo>
                  <a:pt x="401066" y="328206"/>
                </a:lnTo>
                <a:lnTo>
                  <a:pt x="397929" y="321322"/>
                </a:lnTo>
                <a:lnTo>
                  <a:pt x="394741" y="320954"/>
                </a:lnTo>
                <a:lnTo>
                  <a:pt x="392226" y="320662"/>
                </a:lnTo>
                <a:lnTo>
                  <a:pt x="387858" y="324700"/>
                </a:lnTo>
                <a:lnTo>
                  <a:pt x="386283" y="326745"/>
                </a:lnTo>
                <a:lnTo>
                  <a:pt x="384073" y="329691"/>
                </a:lnTo>
                <a:lnTo>
                  <a:pt x="383413" y="337604"/>
                </a:lnTo>
                <a:lnTo>
                  <a:pt x="381482" y="340753"/>
                </a:lnTo>
                <a:lnTo>
                  <a:pt x="379920" y="343268"/>
                </a:lnTo>
                <a:lnTo>
                  <a:pt x="375602" y="347421"/>
                </a:lnTo>
                <a:lnTo>
                  <a:pt x="371271" y="350723"/>
                </a:lnTo>
                <a:lnTo>
                  <a:pt x="366318" y="352297"/>
                </a:lnTo>
                <a:lnTo>
                  <a:pt x="364553" y="354050"/>
                </a:lnTo>
                <a:lnTo>
                  <a:pt x="361657" y="356933"/>
                </a:lnTo>
                <a:lnTo>
                  <a:pt x="358076" y="364502"/>
                </a:lnTo>
                <a:lnTo>
                  <a:pt x="356590" y="368299"/>
                </a:lnTo>
                <a:lnTo>
                  <a:pt x="355739" y="370509"/>
                </a:lnTo>
                <a:lnTo>
                  <a:pt x="355320" y="375310"/>
                </a:lnTo>
                <a:lnTo>
                  <a:pt x="353631" y="379336"/>
                </a:lnTo>
                <a:lnTo>
                  <a:pt x="350405" y="382257"/>
                </a:lnTo>
                <a:lnTo>
                  <a:pt x="349694" y="386511"/>
                </a:lnTo>
                <a:lnTo>
                  <a:pt x="351624" y="390969"/>
                </a:lnTo>
                <a:lnTo>
                  <a:pt x="352221" y="393191"/>
                </a:lnTo>
                <a:lnTo>
                  <a:pt x="352945" y="395871"/>
                </a:lnTo>
                <a:lnTo>
                  <a:pt x="354939" y="401078"/>
                </a:lnTo>
                <a:lnTo>
                  <a:pt x="355371" y="403821"/>
                </a:lnTo>
                <a:lnTo>
                  <a:pt x="356031" y="407873"/>
                </a:lnTo>
                <a:lnTo>
                  <a:pt x="356425" y="416178"/>
                </a:lnTo>
                <a:lnTo>
                  <a:pt x="355854" y="420268"/>
                </a:lnTo>
                <a:lnTo>
                  <a:pt x="355206" y="424954"/>
                </a:lnTo>
                <a:lnTo>
                  <a:pt x="351967" y="434022"/>
                </a:lnTo>
                <a:lnTo>
                  <a:pt x="350037" y="438365"/>
                </a:lnTo>
                <a:lnTo>
                  <a:pt x="348843" y="441172"/>
                </a:lnTo>
                <a:lnTo>
                  <a:pt x="346659" y="447459"/>
                </a:lnTo>
                <a:lnTo>
                  <a:pt x="344017" y="448995"/>
                </a:lnTo>
                <a:lnTo>
                  <a:pt x="342519" y="449897"/>
                </a:lnTo>
                <a:lnTo>
                  <a:pt x="338620" y="449719"/>
                </a:lnTo>
                <a:lnTo>
                  <a:pt x="337019" y="448995"/>
                </a:lnTo>
                <a:lnTo>
                  <a:pt x="333425" y="447370"/>
                </a:lnTo>
                <a:lnTo>
                  <a:pt x="329857" y="439432"/>
                </a:lnTo>
                <a:lnTo>
                  <a:pt x="326631" y="437159"/>
                </a:lnTo>
                <a:lnTo>
                  <a:pt x="324243" y="435470"/>
                </a:lnTo>
                <a:lnTo>
                  <a:pt x="318655" y="433235"/>
                </a:lnTo>
                <a:lnTo>
                  <a:pt x="315760" y="432815"/>
                </a:lnTo>
                <a:lnTo>
                  <a:pt x="312572" y="432358"/>
                </a:lnTo>
                <a:lnTo>
                  <a:pt x="305904" y="432777"/>
                </a:lnTo>
                <a:lnTo>
                  <a:pt x="302933" y="434035"/>
                </a:lnTo>
                <a:lnTo>
                  <a:pt x="299681" y="435406"/>
                </a:lnTo>
                <a:lnTo>
                  <a:pt x="295287" y="441718"/>
                </a:lnTo>
                <a:lnTo>
                  <a:pt x="292061" y="443191"/>
                </a:lnTo>
                <a:lnTo>
                  <a:pt x="289356" y="444449"/>
                </a:lnTo>
                <a:lnTo>
                  <a:pt x="283095" y="444284"/>
                </a:lnTo>
                <a:lnTo>
                  <a:pt x="280225" y="445147"/>
                </a:lnTo>
                <a:lnTo>
                  <a:pt x="277964" y="445820"/>
                </a:lnTo>
                <a:lnTo>
                  <a:pt x="273862" y="448513"/>
                </a:lnTo>
                <a:lnTo>
                  <a:pt x="269240" y="449491"/>
                </a:lnTo>
                <a:lnTo>
                  <a:pt x="264439" y="449402"/>
                </a:lnTo>
                <a:lnTo>
                  <a:pt x="259981" y="448640"/>
                </a:lnTo>
                <a:lnTo>
                  <a:pt x="256057" y="446468"/>
                </a:lnTo>
                <a:lnTo>
                  <a:pt x="253911" y="446100"/>
                </a:lnTo>
                <a:lnTo>
                  <a:pt x="250621" y="445541"/>
                </a:lnTo>
                <a:lnTo>
                  <a:pt x="243928" y="445884"/>
                </a:lnTo>
                <a:lnTo>
                  <a:pt x="240614" y="446100"/>
                </a:lnTo>
                <a:lnTo>
                  <a:pt x="238721" y="446227"/>
                </a:lnTo>
                <a:lnTo>
                  <a:pt x="234899" y="447738"/>
                </a:lnTo>
                <a:lnTo>
                  <a:pt x="233121" y="447065"/>
                </a:lnTo>
                <a:lnTo>
                  <a:pt x="229603" y="445731"/>
                </a:lnTo>
                <a:lnTo>
                  <a:pt x="225107" y="438975"/>
                </a:lnTo>
                <a:lnTo>
                  <a:pt x="223215" y="435711"/>
                </a:lnTo>
                <a:lnTo>
                  <a:pt x="221818" y="433273"/>
                </a:lnTo>
                <a:lnTo>
                  <a:pt x="221526" y="427113"/>
                </a:lnTo>
                <a:lnTo>
                  <a:pt x="219583" y="425081"/>
                </a:lnTo>
                <a:lnTo>
                  <a:pt x="217093" y="422452"/>
                </a:lnTo>
                <a:lnTo>
                  <a:pt x="209537" y="420763"/>
                </a:lnTo>
                <a:lnTo>
                  <a:pt x="206057" y="419760"/>
                </a:lnTo>
                <a:lnTo>
                  <a:pt x="203517" y="419036"/>
                </a:lnTo>
                <a:lnTo>
                  <a:pt x="197815" y="419392"/>
                </a:lnTo>
                <a:lnTo>
                  <a:pt x="193522" y="416255"/>
                </a:lnTo>
                <a:lnTo>
                  <a:pt x="192189" y="410578"/>
                </a:lnTo>
                <a:lnTo>
                  <a:pt x="189407" y="406780"/>
                </a:lnTo>
                <a:lnTo>
                  <a:pt x="186664" y="403809"/>
                </a:lnTo>
                <a:lnTo>
                  <a:pt x="182575" y="400786"/>
                </a:lnTo>
                <a:lnTo>
                  <a:pt x="176682" y="398805"/>
                </a:lnTo>
                <a:lnTo>
                  <a:pt x="172351" y="395782"/>
                </a:lnTo>
                <a:lnTo>
                  <a:pt x="169799" y="391579"/>
                </a:lnTo>
                <a:lnTo>
                  <a:pt x="166103" y="390601"/>
                </a:lnTo>
                <a:lnTo>
                  <a:pt x="162674" y="391515"/>
                </a:lnTo>
                <a:lnTo>
                  <a:pt x="159943" y="393496"/>
                </a:lnTo>
                <a:lnTo>
                  <a:pt x="158203" y="396811"/>
                </a:lnTo>
                <a:lnTo>
                  <a:pt x="157276" y="400189"/>
                </a:lnTo>
                <a:lnTo>
                  <a:pt x="158635" y="403999"/>
                </a:lnTo>
                <a:lnTo>
                  <a:pt x="157162" y="406463"/>
                </a:lnTo>
                <a:lnTo>
                  <a:pt x="153885" y="407682"/>
                </a:lnTo>
                <a:lnTo>
                  <a:pt x="151320" y="407847"/>
                </a:lnTo>
                <a:lnTo>
                  <a:pt x="146227" y="405650"/>
                </a:lnTo>
                <a:lnTo>
                  <a:pt x="142608" y="401916"/>
                </a:lnTo>
                <a:lnTo>
                  <a:pt x="141274" y="396519"/>
                </a:lnTo>
                <a:lnTo>
                  <a:pt x="140830" y="393915"/>
                </a:lnTo>
                <a:lnTo>
                  <a:pt x="140296" y="390944"/>
                </a:lnTo>
                <a:lnTo>
                  <a:pt x="141401" y="384809"/>
                </a:lnTo>
                <a:lnTo>
                  <a:pt x="140830" y="381838"/>
                </a:lnTo>
                <a:lnTo>
                  <a:pt x="140398" y="379539"/>
                </a:lnTo>
                <a:lnTo>
                  <a:pt x="137807" y="375450"/>
                </a:lnTo>
                <a:lnTo>
                  <a:pt x="137452" y="373138"/>
                </a:lnTo>
                <a:lnTo>
                  <a:pt x="136677" y="368172"/>
                </a:lnTo>
                <a:lnTo>
                  <a:pt x="139128" y="358089"/>
                </a:lnTo>
                <a:lnTo>
                  <a:pt x="138633" y="353085"/>
                </a:lnTo>
                <a:lnTo>
                  <a:pt x="138315" y="349478"/>
                </a:lnTo>
                <a:lnTo>
                  <a:pt x="136677" y="342290"/>
                </a:lnTo>
                <a:lnTo>
                  <a:pt x="135039" y="339064"/>
                </a:lnTo>
                <a:lnTo>
                  <a:pt x="134086" y="337197"/>
                </a:lnTo>
                <a:lnTo>
                  <a:pt x="131711" y="333222"/>
                </a:lnTo>
                <a:lnTo>
                  <a:pt x="127190" y="331685"/>
                </a:lnTo>
                <a:lnTo>
                  <a:pt x="121488" y="333413"/>
                </a:lnTo>
                <a:lnTo>
                  <a:pt x="117182" y="336486"/>
                </a:lnTo>
                <a:lnTo>
                  <a:pt x="115989" y="342493"/>
                </a:lnTo>
                <a:lnTo>
                  <a:pt x="111391" y="345427"/>
                </a:lnTo>
                <a:lnTo>
                  <a:pt x="105448" y="345566"/>
                </a:lnTo>
                <a:lnTo>
                  <a:pt x="102641" y="345351"/>
                </a:lnTo>
                <a:lnTo>
                  <a:pt x="98577" y="345033"/>
                </a:lnTo>
                <a:lnTo>
                  <a:pt x="90462" y="342849"/>
                </a:lnTo>
                <a:lnTo>
                  <a:pt x="86956" y="340753"/>
                </a:lnTo>
                <a:lnTo>
                  <a:pt x="81661" y="337616"/>
                </a:lnTo>
                <a:lnTo>
                  <a:pt x="72809" y="328574"/>
                </a:lnTo>
                <a:lnTo>
                  <a:pt x="69545" y="323367"/>
                </a:lnTo>
                <a:lnTo>
                  <a:pt x="67119" y="319468"/>
                </a:lnTo>
                <a:lnTo>
                  <a:pt x="65481" y="310133"/>
                </a:lnTo>
                <a:lnTo>
                  <a:pt x="63500" y="305981"/>
                </a:lnTo>
                <a:lnTo>
                  <a:pt x="61836" y="302386"/>
                </a:lnTo>
                <a:lnTo>
                  <a:pt x="57277" y="295871"/>
                </a:lnTo>
                <a:lnTo>
                  <a:pt x="55283" y="292442"/>
                </a:lnTo>
                <a:lnTo>
                  <a:pt x="53911" y="290004"/>
                </a:lnTo>
                <a:lnTo>
                  <a:pt x="50482" y="285292"/>
                </a:lnTo>
                <a:lnTo>
                  <a:pt x="49974" y="282536"/>
                </a:lnTo>
                <a:lnTo>
                  <a:pt x="49403" y="279349"/>
                </a:lnTo>
                <a:lnTo>
                  <a:pt x="51816" y="272948"/>
                </a:lnTo>
                <a:lnTo>
                  <a:pt x="51689" y="269722"/>
                </a:lnTo>
                <a:lnTo>
                  <a:pt x="51282" y="266649"/>
                </a:lnTo>
                <a:lnTo>
                  <a:pt x="48653" y="266471"/>
                </a:lnTo>
                <a:lnTo>
                  <a:pt x="44704" y="270230"/>
                </a:lnTo>
                <a:lnTo>
                  <a:pt x="37528" y="278485"/>
                </a:lnTo>
                <a:lnTo>
                  <a:pt x="34150" y="282778"/>
                </a:lnTo>
                <a:lnTo>
                  <a:pt x="31064" y="286702"/>
                </a:lnTo>
                <a:lnTo>
                  <a:pt x="24599" y="294576"/>
                </a:lnTo>
                <a:lnTo>
                  <a:pt x="22694" y="299199"/>
                </a:lnTo>
                <a:lnTo>
                  <a:pt x="22036" y="300823"/>
                </a:lnTo>
                <a:lnTo>
                  <a:pt x="18241" y="313386"/>
                </a:lnTo>
                <a:lnTo>
                  <a:pt x="17856" y="325297"/>
                </a:lnTo>
                <a:lnTo>
                  <a:pt x="18719" y="327850"/>
                </a:lnTo>
                <a:lnTo>
                  <a:pt x="24282" y="330339"/>
                </a:lnTo>
                <a:lnTo>
                  <a:pt x="27533" y="335000"/>
                </a:lnTo>
                <a:lnTo>
                  <a:pt x="29832" y="340702"/>
                </a:lnTo>
                <a:lnTo>
                  <a:pt x="30403" y="343661"/>
                </a:lnTo>
                <a:lnTo>
                  <a:pt x="31216" y="347802"/>
                </a:lnTo>
                <a:lnTo>
                  <a:pt x="31800" y="356577"/>
                </a:lnTo>
                <a:lnTo>
                  <a:pt x="30403" y="360565"/>
                </a:lnTo>
                <a:lnTo>
                  <a:pt x="29552" y="363042"/>
                </a:lnTo>
                <a:lnTo>
                  <a:pt x="25615" y="366814"/>
                </a:lnTo>
                <a:lnTo>
                  <a:pt x="22860" y="369989"/>
                </a:lnTo>
                <a:lnTo>
                  <a:pt x="20091" y="371894"/>
                </a:lnTo>
                <a:lnTo>
                  <a:pt x="18821" y="375234"/>
                </a:lnTo>
                <a:lnTo>
                  <a:pt x="19761" y="379348"/>
                </a:lnTo>
                <a:lnTo>
                  <a:pt x="19812" y="383641"/>
                </a:lnTo>
                <a:lnTo>
                  <a:pt x="20548" y="388365"/>
                </a:lnTo>
                <a:lnTo>
                  <a:pt x="19786" y="390537"/>
                </a:lnTo>
                <a:lnTo>
                  <a:pt x="18745" y="393445"/>
                </a:lnTo>
                <a:lnTo>
                  <a:pt x="13677" y="397560"/>
                </a:lnTo>
                <a:lnTo>
                  <a:pt x="12052" y="400189"/>
                </a:lnTo>
                <a:lnTo>
                  <a:pt x="11098" y="401771"/>
                </a:lnTo>
                <a:lnTo>
                  <a:pt x="4826" y="413579"/>
                </a:lnTo>
                <a:lnTo>
                  <a:pt x="457" y="42532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5783635" y="2720702"/>
            <a:ext cx="620787" cy="555168"/>
          </a:xfrm>
          <a:custGeom>
            <a:avLst/>
            <a:gdLst/>
            <a:ahLst/>
            <a:cxnLst/>
            <a:rect l="l" t="t" r="r" b="b"/>
            <a:pathLst>
              <a:path w="910488" h="814247">
                <a:moveTo>
                  <a:pt x="757047" y="280136"/>
                </a:moveTo>
                <a:lnTo>
                  <a:pt x="756640" y="285495"/>
                </a:lnTo>
                <a:lnTo>
                  <a:pt x="756475" y="293712"/>
                </a:lnTo>
                <a:lnTo>
                  <a:pt x="757262" y="297992"/>
                </a:lnTo>
                <a:lnTo>
                  <a:pt x="758063" y="302323"/>
                </a:lnTo>
                <a:lnTo>
                  <a:pt x="761187" y="310730"/>
                </a:lnTo>
                <a:lnTo>
                  <a:pt x="763549" y="314439"/>
                </a:lnTo>
                <a:lnTo>
                  <a:pt x="764984" y="316699"/>
                </a:lnTo>
                <a:lnTo>
                  <a:pt x="768731" y="320776"/>
                </a:lnTo>
                <a:lnTo>
                  <a:pt x="771042" y="322148"/>
                </a:lnTo>
                <a:lnTo>
                  <a:pt x="773239" y="323481"/>
                </a:lnTo>
                <a:lnTo>
                  <a:pt x="779551" y="322859"/>
                </a:lnTo>
                <a:lnTo>
                  <a:pt x="780935" y="325056"/>
                </a:lnTo>
                <a:lnTo>
                  <a:pt x="782243" y="327177"/>
                </a:lnTo>
                <a:lnTo>
                  <a:pt x="780046" y="332587"/>
                </a:lnTo>
                <a:lnTo>
                  <a:pt x="779246" y="334962"/>
                </a:lnTo>
                <a:lnTo>
                  <a:pt x="777887" y="338975"/>
                </a:lnTo>
                <a:lnTo>
                  <a:pt x="772172" y="345795"/>
                </a:lnTo>
                <a:lnTo>
                  <a:pt x="771283" y="349935"/>
                </a:lnTo>
                <a:lnTo>
                  <a:pt x="770293" y="354368"/>
                </a:lnTo>
                <a:lnTo>
                  <a:pt x="772718" y="363550"/>
                </a:lnTo>
                <a:lnTo>
                  <a:pt x="772248" y="368058"/>
                </a:lnTo>
                <a:lnTo>
                  <a:pt x="771779" y="372300"/>
                </a:lnTo>
                <a:lnTo>
                  <a:pt x="770064" y="380987"/>
                </a:lnTo>
                <a:lnTo>
                  <a:pt x="767638" y="384492"/>
                </a:lnTo>
                <a:lnTo>
                  <a:pt x="765187" y="388086"/>
                </a:lnTo>
                <a:lnTo>
                  <a:pt x="757466" y="392785"/>
                </a:lnTo>
                <a:lnTo>
                  <a:pt x="753618" y="394881"/>
                </a:lnTo>
                <a:lnTo>
                  <a:pt x="751268" y="396189"/>
                </a:lnTo>
                <a:lnTo>
                  <a:pt x="745363" y="396786"/>
                </a:lnTo>
                <a:lnTo>
                  <a:pt x="743496" y="398741"/>
                </a:lnTo>
                <a:lnTo>
                  <a:pt x="742035" y="400253"/>
                </a:lnTo>
                <a:lnTo>
                  <a:pt x="740003" y="404787"/>
                </a:lnTo>
                <a:lnTo>
                  <a:pt x="740841" y="406717"/>
                </a:lnTo>
                <a:lnTo>
                  <a:pt x="741832" y="409054"/>
                </a:lnTo>
                <a:lnTo>
                  <a:pt x="747674" y="410108"/>
                </a:lnTo>
                <a:lnTo>
                  <a:pt x="750023" y="411073"/>
                </a:lnTo>
                <a:lnTo>
                  <a:pt x="753605" y="412534"/>
                </a:lnTo>
                <a:lnTo>
                  <a:pt x="761136" y="414680"/>
                </a:lnTo>
                <a:lnTo>
                  <a:pt x="764730" y="416140"/>
                </a:lnTo>
                <a:lnTo>
                  <a:pt x="769150" y="417906"/>
                </a:lnTo>
                <a:lnTo>
                  <a:pt x="777786" y="421805"/>
                </a:lnTo>
                <a:lnTo>
                  <a:pt x="781900" y="424116"/>
                </a:lnTo>
                <a:lnTo>
                  <a:pt x="785647" y="426199"/>
                </a:lnTo>
                <a:lnTo>
                  <a:pt x="793813" y="429958"/>
                </a:lnTo>
                <a:lnTo>
                  <a:pt x="796163" y="433539"/>
                </a:lnTo>
                <a:lnTo>
                  <a:pt x="797877" y="436156"/>
                </a:lnTo>
                <a:lnTo>
                  <a:pt x="796759" y="443166"/>
                </a:lnTo>
                <a:lnTo>
                  <a:pt x="798347" y="445858"/>
                </a:lnTo>
                <a:lnTo>
                  <a:pt x="799630" y="448081"/>
                </a:lnTo>
                <a:lnTo>
                  <a:pt x="804278" y="450811"/>
                </a:lnTo>
                <a:lnTo>
                  <a:pt x="806310" y="452386"/>
                </a:lnTo>
                <a:lnTo>
                  <a:pt x="808659" y="454202"/>
                </a:lnTo>
                <a:lnTo>
                  <a:pt x="814336" y="456895"/>
                </a:lnTo>
                <a:lnTo>
                  <a:pt x="815975" y="459409"/>
                </a:lnTo>
                <a:lnTo>
                  <a:pt x="817168" y="461200"/>
                </a:lnTo>
                <a:lnTo>
                  <a:pt x="818464" y="465759"/>
                </a:lnTo>
                <a:lnTo>
                  <a:pt x="817918" y="467842"/>
                </a:lnTo>
                <a:lnTo>
                  <a:pt x="817499" y="469417"/>
                </a:lnTo>
                <a:lnTo>
                  <a:pt x="815022" y="472020"/>
                </a:lnTo>
                <a:lnTo>
                  <a:pt x="813549" y="472681"/>
                </a:lnTo>
                <a:lnTo>
                  <a:pt x="811695" y="473506"/>
                </a:lnTo>
                <a:lnTo>
                  <a:pt x="806932" y="471373"/>
                </a:lnTo>
                <a:lnTo>
                  <a:pt x="805345" y="472681"/>
                </a:lnTo>
                <a:lnTo>
                  <a:pt x="803160" y="474471"/>
                </a:lnTo>
                <a:lnTo>
                  <a:pt x="803948" y="481075"/>
                </a:lnTo>
                <a:lnTo>
                  <a:pt x="803160" y="483793"/>
                </a:lnTo>
                <a:lnTo>
                  <a:pt x="802170" y="487222"/>
                </a:lnTo>
                <a:lnTo>
                  <a:pt x="799363" y="493839"/>
                </a:lnTo>
                <a:lnTo>
                  <a:pt x="797852" y="497077"/>
                </a:lnTo>
                <a:lnTo>
                  <a:pt x="796493" y="499948"/>
                </a:lnTo>
                <a:lnTo>
                  <a:pt x="792149" y="505053"/>
                </a:lnTo>
                <a:lnTo>
                  <a:pt x="791819" y="508190"/>
                </a:lnTo>
                <a:lnTo>
                  <a:pt x="791451" y="511581"/>
                </a:lnTo>
                <a:lnTo>
                  <a:pt x="796759" y="518020"/>
                </a:lnTo>
                <a:lnTo>
                  <a:pt x="795667" y="521246"/>
                </a:lnTo>
                <a:lnTo>
                  <a:pt x="795045" y="523163"/>
                </a:lnTo>
                <a:lnTo>
                  <a:pt x="791095" y="525437"/>
                </a:lnTo>
                <a:lnTo>
                  <a:pt x="789139" y="526084"/>
                </a:lnTo>
                <a:lnTo>
                  <a:pt x="786917" y="526808"/>
                </a:lnTo>
                <a:lnTo>
                  <a:pt x="781900" y="526999"/>
                </a:lnTo>
                <a:lnTo>
                  <a:pt x="779741" y="526084"/>
                </a:lnTo>
                <a:lnTo>
                  <a:pt x="776668" y="524751"/>
                </a:lnTo>
                <a:lnTo>
                  <a:pt x="772083" y="519366"/>
                </a:lnTo>
                <a:lnTo>
                  <a:pt x="770547" y="516407"/>
                </a:lnTo>
                <a:lnTo>
                  <a:pt x="769251" y="513892"/>
                </a:lnTo>
                <a:lnTo>
                  <a:pt x="770293" y="507377"/>
                </a:lnTo>
                <a:lnTo>
                  <a:pt x="768375" y="505294"/>
                </a:lnTo>
                <a:lnTo>
                  <a:pt x="767321" y="504151"/>
                </a:lnTo>
                <a:lnTo>
                  <a:pt x="763892" y="503377"/>
                </a:lnTo>
                <a:lnTo>
                  <a:pt x="762330" y="503605"/>
                </a:lnTo>
                <a:lnTo>
                  <a:pt x="759002" y="504101"/>
                </a:lnTo>
                <a:lnTo>
                  <a:pt x="753275" y="508380"/>
                </a:lnTo>
                <a:lnTo>
                  <a:pt x="750963" y="510857"/>
                </a:lnTo>
                <a:lnTo>
                  <a:pt x="748360" y="513664"/>
                </a:lnTo>
                <a:lnTo>
                  <a:pt x="746569" y="521779"/>
                </a:lnTo>
                <a:lnTo>
                  <a:pt x="743724" y="524382"/>
                </a:lnTo>
                <a:lnTo>
                  <a:pt x="741273" y="526643"/>
                </a:lnTo>
                <a:lnTo>
                  <a:pt x="733983" y="527532"/>
                </a:lnTo>
                <a:lnTo>
                  <a:pt x="731393" y="529704"/>
                </a:lnTo>
                <a:lnTo>
                  <a:pt x="729538" y="531279"/>
                </a:lnTo>
                <a:lnTo>
                  <a:pt x="727011" y="535635"/>
                </a:lnTo>
                <a:lnTo>
                  <a:pt x="726084" y="537908"/>
                </a:lnTo>
                <a:lnTo>
                  <a:pt x="725093" y="540385"/>
                </a:lnTo>
                <a:lnTo>
                  <a:pt x="725512" y="546023"/>
                </a:lnTo>
                <a:lnTo>
                  <a:pt x="724154" y="548309"/>
                </a:lnTo>
                <a:lnTo>
                  <a:pt x="722337" y="551408"/>
                </a:lnTo>
                <a:lnTo>
                  <a:pt x="716191" y="555739"/>
                </a:lnTo>
                <a:lnTo>
                  <a:pt x="713041" y="557479"/>
                </a:lnTo>
                <a:lnTo>
                  <a:pt x="709688" y="559333"/>
                </a:lnTo>
                <a:lnTo>
                  <a:pt x="701306" y="559676"/>
                </a:lnTo>
                <a:lnTo>
                  <a:pt x="698538" y="562317"/>
                </a:lnTo>
                <a:lnTo>
                  <a:pt x="696480" y="564286"/>
                </a:lnTo>
                <a:lnTo>
                  <a:pt x="696074" y="570610"/>
                </a:lnTo>
                <a:lnTo>
                  <a:pt x="694436" y="572947"/>
                </a:lnTo>
                <a:lnTo>
                  <a:pt x="693470" y="574306"/>
                </a:lnTo>
                <a:lnTo>
                  <a:pt x="690867" y="576541"/>
                </a:lnTo>
                <a:lnTo>
                  <a:pt x="689356" y="577291"/>
                </a:lnTo>
                <a:lnTo>
                  <a:pt x="687387" y="578294"/>
                </a:lnTo>
                <a:lnTo>
                  <a:pt x="682459" y="577900"/>
                </a:lnTo>
                <a:lnTo>
                  <a:pt x="680669" y="579221"/>
                </a:lnTo>
                <a:lnTo>
                  <a:pt x="678662" y="580707"/>
                </a:lnTo>
                <a:lnTo>
                  <a:pt x="676922" y="585685"/>
                </a:lnTo>
                <a:lnTo>
                  <a:pt x="675830" y="587921"/>
                </a:lnTo>
                <a:lnTo>
                  <a:pt x="674420" y="590816"/>
                </a:lnTo>
                <a:lnTo>
                  <a:pt x="672858" y="597319"/>
                </a:lnTo>
                <a:lnTo>
                  <a:pt x="670775" y="599757"/>
                </a:lnTo>
                <a:lnTo>
                  <a:pt x="668693" y="602195"/>
                </a:lnTo>
                <a:lnTo>
                  <a:pt x="663003" y="607326"/>
                </a:lnTo>
                <a:lnTo>
                  <a:pt x="659904" y="606539"/>
                </a:lnTo>
                <a:lnTo>
                  <a:pt x="654723" y="605193"/>
                </a:lnTo>
                <a:lnTo>
                  <a:pt x="653707" y="591210"/>
                </a:lnTo>
                <a:lnTo>
                  <a:pt x="649490" y="587921"/>
                </a:lnTo>
                <a:lnTo>
                  <a:pt x="647534" y="586384"/>
                </a:lnTo>
                <a:lnTo>
                  <a:pt x="641807" y="586841"/>
                </a:lnTo>
                <a:lnTo>
                  <a:pt x="639838" y="585266"/>
                </a:lnTo>
                <a:lnTo>
                  <a:pt x="637209" y="583171"/>
                </a:lnTo>
                <a:lnTo>
                  <a:pt x="635952" y="575767"/>
                </a:lnTo>
                <a:lnTo>
                  <a:pt x="633539" y="573430"/>
                </a:lnTo>
                <a:lnTo>
                  <a:pt x="631431" y="571360"/>
                </a:lnTo>
                <a:lnTo>
                  <a:pt x="625881" y="567969"/>
                </a:lnTo>
                <a:lnTo>
                  <a:pt x="622909" y="568121"/>
                </a:lnTo>
                <a:lnTo>
                  <a:pt x="620661" y="568223"/>
                </a:lnTo>
                <a:lnTo>
                  <a:pt x="616851" y="571372"/>
                </a:lnTo>
                <a:lnTo>
                  <a:pt x="615188" y="572947"/>
                </a:lnTo>
                <a:lnTo>
                  <a:pt x="611962" y="576046"/>
                </a:lnTo>
                <a:lnTo>
                  <a:pt x="607745" y="584111"/>
                </a:lnTo>
                <a:lnTo>
                  <a:pt x="605040" y="587692"/>
                </a:lnTo>
                <a:lnTo>
                  <a:pt x="601840" y="591934"/>
                </a:lnTo>
                <a:lnTo>
                  <a:pt x="595566" y="600659"/>
                </a:lnTo>
                <a:lnTo>
                  <a:pt x="591527" y="604113"/>
                </a:lnTo>
                <a:lnTo>
                  <a:pt x="589318" y="605967"/>
                </a:lnTo>
                <a:lnTo>
                  <a:pt x="583488" y="607745"/>
                </a:lnTo>
                <a:lnTo>
                  <a:pt x="581609" y="609917"/>
                </a:lnTo>
                <a:lnTo>
                  <a:pt x="579843" y="611924"/>
                </a:lnTo>
                <a:lnTo>
                  <a:pt x="578027" y="617181"/>
                </a:lnTo>
                <a:lnTo>
                  <a:pt x="577507" y="619823"/>
                </a:lnTo>
                <a:lnTo>
                  <a:pt x="576745" y="623671"/>
                </a:lnTo>
                <a:lnTo>
                  <a:pt x="578751" y="631799"/>
                </a:lnTo>
                <a:lnTo>
                  <a:pt x="577507" y="635520"/>
                </a:lnTo>
                <a:lnTo>
                  <a:pt x="576719" y="637895"/>
                </a:lnTo>
                <a:lnTo>
                  <a:pt x="572096" y="641070"/>
                </a:lnTo>
                <a:lnTo>
                  <a:pt x="571474" y="643496"/>
                </a:lnTo>
                <a:lnTo>
                  <a:pt x="570763" y="646150"/>
                </a:lnTo>
                <a:lnTo>
                  <a:pt x="571703" y="651903"/>
                </a:lnTo>
                <a:lnTo>
                  <a:pt x="572897" y="654367"/>
                </a:lnTo>
                <a:lnTo>
                  <a:pt x="573481" y="655510"/>
                </a:lnTo>
                <a:lnTo>
                  <a:pt x="575475" y="657301"/>
                </a:lnTo>
                <a:lnTo>
                  <a:pt x="576541" y="657999"/>
                </a:lnTo>
                <a:lnTo>
                  <a:pt x="578434" y="659206"/>
                </a:lnTo>
                <a:lnTo>
                  <a:pt x="583285" y="659650"/>
                </a:lnTo>
                <a:lnTo>
                  <a:pt x="585000" y="661136"/>
                </a:lnTo>
                <a:lnTo>
                  <a:pt x="586841" y="662762"/>
                </a:lnTo>
                <a:lnTo>
                  <a:pt x="589546" y="667385"/>
                </a:lnTo>
                <a:lnTo>
                  <a:pt x="589572" y="669823"/>
                </a:lnTo>
                <a:lnTo>
                  <a:pt x="589597" y="672807"/>
                </a:lnTo>
                <a:lnTo>
                  <a:pt x="585939" y="678014"/>
                </a:lnTo>
                <a:lnTo>
                  <a:pt x="584263" y="680465"/>
                </a:lnTo>
                <a:lnTo>
                  <a:pt x="582142" y="683513"/>
                </a:lnTo>
                <a:lnTo>
                  <a:pt x="576872" y="688847"/>
                </a:lnTo>
                <a:lnTo>
                  <a:pt x="574128" y="691337"/>
                </a:lnTo>
                <a:lnTo>
                  <a:pt x="570471" y="694626"/>
                </a:lnTo>
                <a:lnTo>
                  <a:pt x="562495" y="700417"/>
                </a:lnTo>
                <a:lnTo>
                  <a:pt x="558406" y="703173"/>
                </a:lnTo>
                <a:lnTo>
                  <a:pt x="556196" y="704684"/>
                </a:lnTo>
                <a:lnTo>
                  <a:pt x="551688" y="707669"/>
                </a:lnTo>
                <a:lnTo>
                  <a:pt x="549249" y="708736"/>
                </a:lnTo>
                <a:lnTo>
                  <a:pt x="546887" y="709726"/>
                </a:lnTo>
                <a:lnTo>
                  <a:pt x="541324" y="709764"/>
                </a:lnTo>
                <a:lnTo>
                  <a:pt x="539305" y="711390"/>
                </a:lnTo>
                <a:lnTo>
                  <a:pt x="537552" y="712838"/>
                </a:lnTo>
                <a:lnTo>
                  <a:pt x="535762" y="717359"/>
                </a:lnTo>
                <a:lnTo>
                  <a:pt x="535228" y="719607"/>
                </a:lnTo>
                <a:lnTo>
                  <a:pt x="534390" y="723188"/>
                </a:lnTo>
                <a:lnTo>
                  <a:pt x="535660" y="730681"/>
                </a:lnTo>
                <a:lnTo>
                  <a:pt x="535228" y="734339"/>
                </a:lnTo>
                <a:lnTo>
                  <a:pt x="534809" y="737679"/>
                </a:lnTo>
                <a:lnTo>
                  <a:pt x="533438" y="744308"/>
                </a:lnTo>
                <a:lnTo>
                  <a:pt x="532091" y="747394"/>
                </a:lnTo>
                <a:lnTo>
                  <a:pt x="531101" y="749579"/>
                </a:lnTo>
                <a:lnTo>
                  <a:pt x="527456" y="753071"/>
                </a:lnTo>
                <a:lnTo>
                  <a:pt x="526770" y="755357"/>
                </a:lnTo>
                <a:lnTo>
                  <a:pt x="526034" y="757783"/>
                </a:lnTo>
                <a:lnTo>
                  <a:pt x="526161" y="763041"/>
                </a:lnTo>
                <a:lnTo>
                  <a:pt x="526770" y="765505"/>
                </a:lnTo>
                <a:lnTo>
                  <a:pt x="527558" y="768781"/>
                </a:lnTo>
                <a:lnTo>
                  <a:pt x="531177" y="774585"/>
                </a:lnTo>
                <a:lnTo>
                  <a:pt x="532917" y="777468"/>
                </a:lnTo>
                <a:lnTo>
                  <a:pt x="533996" y="779259"/>
                </a:lnTo>
                <a:lnTo>
                  <a:pt x="536930" y="783323"/>
                </a:lnTo>
                <a:lnTo>
                  <a:pt x="538619" y="785609"/>
                </a:lnTo>
                <a:lnTo>
                  <a:pt x="536625" y="786523"/>
                </a:lnTo>
                <a:lnTo>
                  <a:pt x="534504" y="788073"/>
                </a:lnTo>
                <a:lnTo>
                  <a:pt x="533527" y="789190"/>
                </a:lnTo>
                <a:lnTo>
                  <a:pt x="531063" y="792010"/>
                </a:lnTo>
                <a:lnTo>
                  <a:pt x="529323" y="799617"/>
                </a:lnTo>
                <a:lnTo>
                  <a:pt x="528193" y="803198"/>
                </a:lnTo>
                <a:lnTo>
                  <a:pt x="527621" y="805154"/>
                </a:lnTo>
                <a:lnTo>
                  <a:pt x="527812" y="809828"/>
                </a:lnTo>
                <a:lnTo>
                  <a:pt x="526275" y="811174"/>
                </a:lnTo>
                <a:lnTo>
                  <a:pt x="522757" y="814247"/>
                </a:lnTo>
                <a:lnTo>
                  <a:pt x="512330" y="813434"/>
                </a:lnTo>
                <a:lnTo>
                  <a:pt x="507682" y="813104"/>
                </a:lnTo>
                <a:lnTo>
                  <a:pt x="502094" y="812723"/>
                </a:lnTo>
                <a:lnTo>
                  <a:pt x="490347" y="811225"/>
                </a:lnTo>
                <a:lnTo>
                  <a:pt x="485927" y="807783"/>
                </a:lnTo>
                <a:lnTo>
                  <a:pt x="484212" y="806449"/>
                </a:lnTo>
                <a:lnTo>
                  <a:pt x="482409" y="802157"/>
                </a:lnTo>
                <a:lnTo>
                  <a:pt x="481838" y="800061"/>
                </a:lnTo>
                <a:lnTo>
                  <a:pt x="480974" y="796975"/>
                </a:lnTo>
                <a:lnTo>
                  <a:pt x="483108" y="789762"/>
                </a:lnTo>
                <a:lnTo>
                  <a:pt x="481088" y="787247"/>
                </a:lnTo>
                <a:lnTo>
                  <a:pt x="479767" y="785583"/>
                </a:lnTo>
                <a:lnTo>
                  <a:pt x="475005" y="784745"/>
                </a:lnTo>
                <a:lnTo>
                  <a:pt x="472884" y="784834"/>
                </a:lnTo>
                <a:lnTo>
                  <a:pt x="471220" y="784910"/>
                </a:lnTo>
                <a:lnTo>
                  <a:pt x="468134" y="786612"/>
                </a:lnTo>
                <a:lnTo>
                  <a:pt x="466598" y="787247"/>
                </a:lnTo>
                <a:lnTo>
                  <a:pt x="464845" y="787996"/>
                </a:lnTo>
                <a:lnTo>
                  <a:pt x="461505" y="790562"/>
                </a:lnTo>
                <a:lnTo>
                  <a:pt x="459600" y="790384"/>
                </a:lnTo>
                <a:lnTo>
                  <a:pt x="457492" y="790206"/>
                </a:lnTo>
                <a:lnTo>
                  <a:pt x="454063" y="787095"/>
                </a:lnTo>
                <a:lnTo>
                  <a:pt x="452589" y="785558"/>
                </a:lnTo>
                <a:lnTo>
                  <a:pt x="449922" y="782777"/>
                </a:lnTo>
                <a:lnTo>
                  <a:pt x="447001" y="775347"/>
                </a:lnTo>
                <a:lnTo>
                  <a:pt x="444373" y="772515"/>
                </a:lnTo>
                <a:lnTo>
                  <a:pt x="442277" y="770280"/>
                </a:lnTo>
                <a:lnTo>
                  <a:pt x="436079" y="767892"/>
                </a:lnTo>
                <a:lnTo>
                  <a:pt x="434479" y="765289"/>
                </a:lnTo>
                <a:lnTo>
                  <a:pt x="432282" y="761657"/>
                </a:lnTo>
                <a:lnTo>
                  <a:pt x="433933" y="752246"/>
                </a:lnTo>
                <a:lnTo>
                  <a:pt x="431825" y="748601"/>
                </a:lnTo>
                <a:lnTo>
                  <a:pt x="429374" y="744359"/>
                </a:lnTo>
                <a:lnTo>
                  <a:pt x="420979" y="738454"/>
                </a:lnTo>
                <a:lnTo>
                  <a:pt x="416585" y="736269"/>
                </a:lnTo>
                <a:lnTo>
                  <a:pt x="412762" y="734364"/>
                </a:lnTo>
                <a:lnTo>
                  <a:pt x="404215" y="732015"/>
                </a:lnTo>
                <a:lnTo>
                  <a:pt x="399910" y="732167"/>
                </a:lnTo>
                <a:lnTo>
                  <a:pt x="397751" y="732243"/>
                </a:lnTo>
                <a:lnTo>
                  <a:pt x="393839" y="734517"/>
                </a:lnTo>
                <a:lnTo>
                  <a:pt x="391693" y="734821"/>
                </a:lnTo>
                <a:lnTo>
                  <a:pt x="389140" y="735202"/>
                </a:lnTo>
                <a:lnTo>
                  <a:pt x="383527" y="735939"/>
                </a:lnTo>
                <a:lnTo>
                  <a:pt x="381304" y="734593"/>
                </a:lnTo>
                <a:lnTo>
                  <a:pt x="378815" y="733031"/>
                </a:lnTo>
                <a:lnTo>
                  <a:pt x="376529" y="727036"/>
                </a:lnTo>
                <a:lnTo>
                  <a:pt x="375754" y="724192"/>
                </a:lnTo>
                <a:lnTo>
                  <a:pt x="374726" y="720394"/>
                </a:lnTo>
                <a:lnTo>
                  <a:pt x="374967" y="712406"/>
                </a:lnTo>
                <a:lnTo>
                  <a:pt x="375259" y="708482"/>
                </a:lnTo>
                <a:lnTo>
                  <a:pt x="375551" y="704989"/>
                </a:lnTo>
                <a:lnTo>
                  <a:pt x="375526" y="697280"/>
                </a:lnTo>
                <a:lnTo>
                  <a:pt x="377913" y="694715"/>
                </a:lnTo>
                <a:lnTo>
                  <a:pt x="379552" y="692975"/>
                </a:lnTo>
                <a:lnTo>
                  <a:pt x="385165" y="693635"/>
                </a:lnTo>
                <a:lnTo>
                  <a:pt x="387121" y="692302"/>
                </a:lnTo>
                <a:lnTo>
                  <a:pt x="390766" y="689813"/>
                </a:lnTo>
                <a:lnTo>
                  <a:pt x="396532" y="682345"/>
                </a:lnTo>
                <a:lnTo>
                  <a:pt x="397484" y="678052"/>
                </a:lnTo>
                <a:lnTo>
                  <a:pt x="398792" y="672426"/>
                </a:lnTo>
                <a:lnTo>
                  <a:pt x="394639" y="660971"/>
                </a:lnTo>
                <a:lnTo>
                  <a:pt x="393407" y="655332"/>
                </a:lnTo>
                <a:lnTo>
                  <a:pt x="390526" y="643131"/>
                </a:lnTo>
                <a:lnTo>
                  <a:pt x="386918" y="630238"/>
                </a:lnTo>
                <a:lnTo>
                  <a:pt x="386143" y="628027"/>
                </a:lnTo>
                <a:lnTo>
                  <a:pt x="381265" y="616421"/>
                </a:lnTo>
                <a:lnTo>
                  <a:pt x="375033" y="604625"/>
                </a:lnTo>
                <a:lnTo>
                  <a:pt x="373837" y="602907"/>
                </a:lnTo>
                <a:lnTo>
                  <a:pt x="371373" y="599668"/>
                </a:lnTo>
                <a:lnTo>
                  <a:pt x="364159" y="595287"/>
                </a:lnTo>
                <a:lnTo>
                  <a:pt x="361734" y="592035"/>
                </a:lnTo>
                <a:lnTo>
                  <a:pt x="358990" y="588327"/>
                </a:lnTo>
                <a:lnTo>
                  <a:pt x="355041" y="579805"/>
                </a:lnTo>
                <a:lnTo>
                  <a:pt x="353783" y="575360"/>
                </a:lnTo>
                <a:lnTo>
                  <a:pt x="352513" y="570979"/>
                </a:lnTo>
                <a:lnTo>
                  <a:pt x="354317" y="561060"/>
                </a:lnTo>
                <a:lnTo>
                  <a:pt x="351853" y="557237"/>
                </a:lnTo>
                <a:lnTo>
                  <a:pt x="349796" y="554088"/>
                </a:lnTo>
                <a:lnTo>
                  <a:pt x="341515" y="552361"/>
                </a:lnTo>
                <a:lnTo>
                  <a:pt x="338772" y="549744"/>
                </a:lnTo>
                <a:lnTo>
                  <a:pt x="336499" y="547535"/>
                </a:lnTo>
                <a:lnTo>
                  <a:pt x="334556" y="540829"/>
                </a:lnTo>
                <a:lnTo>
                  <a:pt x="332041" y="538873"/>
                </a:lnTo>
                <a:lnTo>
                  <a:pt x="329272" y="536752"/>
                </a:lnTo>
                <a:lnTo>
                  <a:pt x="322211" y="534454"/>
                </a:lnTo>
                <a:lnTo>
                  <a:pt x="318744" y="534771"/>
                </a:lnTo>
                <a:lnTo>
                  <a:pt x="317461" y="534885"/>
                </a:lnTo>
                <a:lnTo>
                  <a:pt x="314871" y="536105"/>
                </a:lnTo>
                <a:lnTo>
                  <a:pt x="314134" y="537197"/>
                </a:lnTo>
                <a:lnTo>
                  <a:pt x="312737" y="539368"/>
                </a:lnTo>
                <a:lnTo>
                  <a:pt x="315099" y="545579"/>
                </a:lnTo>
                <a:lnTo>
                  <a:pt x="313423" y="547573"/>
                </a:lnTo>
                <a:lnTo>
                  <a:pt x="311924" y="549401"/>
                </a:lnTo>
                <a:lnTo>
                  <a:pt x="306400" y="551002"/>
                </a:lnTo>
                <a:lnTo>
                  <a:pt x="304253" y="549998"/>
                </a:lnTo>
                <a:lnTo>
                  <a:pt x="300202" y="548093"/>
                </a:lnTo>
                <a:lnTo>
                  <a:pt x="297649" y="538175"/>
                </a:lnTo>
                <a:lnTo>
                  <a:pt x="296748" y="533806"/>
                </a:lnTo>
                <a:lnTo>
                  <a:pt x="296379" y="531964"/>
                </a:lnTo>
                <a:lnTo>
                  <a:pt x="296405" y="528091"/>
                </a:lnTo>
                <a:lnTo>
                  <a:pt x="296989" y="526313"/>
                </a:lnTo>
                <a:lnTo>
                  <a:pt x="298272" y="522300"/>
                </a:lnTo>
                <a:lnTo>
                  <a:pt x="305396" y="516407"/>
                </a:lnTo>
                <a:lnTo>
                  <a:pt x="306425" y="512305"/>
                </a:lnTo>
                <a:lnTo>
                  <a:pt x="307238" y="509003"/>
                </a:lnTo>
                <a:lnTo>
                  <a:pt x="307047" y="501459"/>
                </a:lnTo>
                <a:lnTo>
                  <a:pt x="304965" y="498767"/>
                </a:lnTo>
                <a:lnTo>
                  <a:pt x="303720" y="497141"/>
                </a:lnTo>
                <a:lnTo>
                  <a:pt x="299300" y="495744"/>
                </a:lnTo>
                <a:lnTo>
                  <a:pt x="297218" y="495871"/>
                </a:lnTo>
                <a:lnTo>
                  <a:pt x="293712" y="496087"/>
                </a:lnTo>
                <a:lnTo>
                  <a:pt x="287578" y="500379"/>
                </a:lnTo>
                <a:lnTo>
                  <a:pt x="284683" y="502399"/>
                </a:lnTo>
                <a:lnTo>
                  <a:pt x="280123" y="505574"/>
                </a:lnTo>
                <a:lnTo>
                  <a:pt x="272592" y="513905"/>
                </a:lnTo>
                <a:lnTo>
                  <a:pt x="268249" y="517372"/>
                </a:lnTo>
                <a:lnTo>
                  <a:pt x="265036" y="519938"/>
                </a:lnTo>
                <a:lnTo>
                  <a:pt x="257556" y="523824"/>
                </a:lnTo>
                <a:lnTo>
                  <a:pt x="254723" y="526795"/>
                </a:lnTo>
                <a:lnTo>
                  <a:pt x="252831" y="528764"/>
                </a:lnTo>
                <a:lnTo>
                  <a:pt x="250075" y="533514"/>
                </a:lnTo>
                <a:lnTo>
                  <a:pt x="248932" y="535978"/>
                </a:lnTo>
                <a:lnTo>
                  <a:pt x="247421" y="539140"/>
                </a:lnTo>
                <a:lnTo>
                  <a:pt x="246532" y="546379"/>
                </a:lnTo>
                <a:lnTo>
                  <a:pt x="244551" y="549274"/>
                </a:lnTo>
                <a:lnTo>
                  <a:pt x="242430" y="552399"/>
                </a:lnTo>
                <a:lnTo>
                  <a:pt x="236054" y="556755"/>
                </a:lnTo>
                <a:lnTo>
                  <a:pt x="232968" y="558939"/>
                </a:lnTo>
                <a:lnTo>
                  <a:pt x="231025" y="560298"/>
                </a:lnTo>
                <a:lnTo>
                  <a:pt x="226898" y="562736"/>
                </a:lnTo>
                <a:lnTo>
                  <a:pt x="224751" y="563765"/>
                </a:lnTo>
                <a:lnTo>
                  <a:pt x="222021" y="565086"/>
                </a:lnTo>
                <a:lnTo>
                  <a:pt x="216446" y="568197"/>
                </a:lnTo>
                <a:lnTo>
                  <a:pt x="213398" y="568121"/>
                </a:lnTo>
                <a:lnTo>
                  <a:pt x="210413" y="568032"/>
                </a:lnTo>
                <a:lnTo>
                  <a:pt x="204825" y="565188"/>
                </a:lnTo>
                <a:lnTo>
                  <a:pt x="202526" y="563283"/>
                </a:lnTo>
                <a:lnTo>
                  <a:pt x="198513" y="559968"/>
                </a:lnTo>
                <a:lnTo>
                  <a:pt x="194589" y="549579"/>
                </a:lnTo>
                <a:lnTo>
                  <a:pt x="190690" y="546125"/>
                </a:lnTo>
                <a:lnTo>
                  <a:pt x="188137" y="543877"/>
                </a:lnTo>
                <a:lnTo>
                  <a:pt x="181902" y="540677"/>
                </a:lnTo>
                <a:lnTo>
                  <a:pt x="178612" y="539864"/>
                </a:lnTo>
                <a:lnTo>
                  <a:pt x="174726" y="538873"/>
                </a:lnTo>
                <a:lnTo>
                  <a:pt x="166560" y="540435"/>
                </a:lnTo>
                <a:lnTo>
                  <a:pt x="162674" y="539597"/>
                </a:lnTo>
                <a:lnTo>
                  <a:pt x="157721" y="538556"/>
                </a:lnTo>
                <a:lnTo>
                  <a:pt x="147840" y="535000"/>
                </a:lnTo>
                <a:lnTo>
                  <a:pt x="144056" y="531621"/>
                </a:lnTo>
                <a:lnTo>
                  <a:pt x="140436" y="528383"/>
                </a:lnTo>
                <a:lnTo>
                  <a:pt x="136906" y="518883"/>
                </a:lnTo>
                <a:lnTo>
                  <a:pt x="134404" y="514718"/>
                </a:lnTo>
                <a:lnTo>
                  <a:pt x="131889" y="510603"/>
                </a:lnTo>
                <a:lnTo>
                  <a:pt x="126479" y="502653"/>
                </a:lnTo>
                <a:lnTo>
                  <a:pt x="124015" y="498525"/>
                </a:lnTo>
                <a:lnTo>
                  <a:pt x="122656" y="496277"/>
                </a:lnTo>
                <a:lnTo>
                  <a:pt x="119595" y="491883"/>
                </a:lnTo>
                <a:lnTo>
                  <a:pt x="118922" y="489343"/>
                </a:lnTo>
                <a:lnTo>
                  <a:pt x="118097" y="486181"/>
                </a:lnTo>
                <a:lnTo>
                  <a:pt x="118249" y="479488"/>
                </a:lnTo>
                <a:lnTo>
                  <a:pt x="118922" y="476300"/>
                </a:lnTo>
                <a:lnTo>
                  <a:pt x="119519" y="473570"/>
                </a:lnTo>
                <a:lnTo>
                  <a:pt x="123177" y="468934"/>
                </a:lnTo>
                <a:lnTo>
                  <a:pt x="123532" y="466153"/>
                </a:lnTo>
                <a:lnTo>
                  <a:pt x="124015" y="462191"/>
                </a:lnTo>
                <a:lnTo>
                  <a:pt x="120611" y="454444"/>
                </a:lnTo>
                <a:lnTo>
                  <a:pt x="120637" y="450443"/>
                </a:lnTo>
                <a:lnTo>
                  <a:pt x="120650" y="447306"/>
                </a:lnTo>
                <a:lnTo>
                  <a:pt x="123190" y="441261"/>
                </a:lnTo>
                <a:lnTo>
                  <a:pt x="123050" y="438124"/>
                </a:lnTo>
                <a:lnTo>
                  <a:pt x="122809" y="433590"/>
                </a:lnTo>
                <a:lnTo>
                  <a:pt x="120713" y="424141"/>
                </a:lnTo>
                <a:lnTo>
                  <a:pt x="117729" y="420725"/>
                </a:lnTo>
                <a:lnTo>
                  <a:pt x="115887" y="418642"/>
                </a:lnTo>
                <a:lnTo>
                  <a:pt x="110350" y="415823"/>
                </a:lnTo>
                <a:lnTo>
                  <a:pt x="107569" y="416140"/>
                </a:lnTo>
                <a:lnTo>
                  <a:pt x="104597" y="416483"/>
                </a:lnTo>
                <a:lnTo>
                  <a:pt x="100317" y="421347"/>
                </a:lnTo>
                <a:lnTo>
                  <a:pt x="98158" y="423392"/>
                </a:lnTo>
                <a:lnTo>
                  <a:pt x="95199" y="426186"/>
                </a:lnTo>
                <a:lnTo>
                  <a:pt x="90881" y="433438"/>
                </a:lnTo>
                <a:lnTo>
                  <a:pt x="87528" y="435711"/>
                </a:lnTo>
                <a:lnTo>
                  <a:pt x="84556" y="437705"/>
                </a:lnTo>
                <a:lnTo>
                  <a:pt x="77558" y="440156"/>
                </a:lnTo>
                <a:lnTo>
                  <a:pt x="73977" y="440296"/>
                </a:lnTo>
                <a:lnTo>
                  <a:pt x="70827" y="440423"/>
                </a:lnTo>
                <a:lnTo>
                  <a:pt x="64681" y="438188"/>
                </a:lnTo>
                <a:lnTo>
                  <a:pt x="61671" y="437159"/>
                </a:lnTo>
                <a:lnTo>
                  <a:pt x="58293" y="436016"/>
                </a:lnTo>
                <a:lnTo>
                  <a:pt x="52120" y="432206"/>
                </a:lnTo>
                <a:lnTo>
                  <a:pt x="48628" y="431596"/>
                </a:lnTo>
                <a:lnTo>
                  <a:pt x="46710" y="431279"/>
                </a:lnTo>
                <a:lnTo>
                  <a:pt x="42633" y="431253"/>
                </a:lnTo>
                <a:lnTo>
                  <a:pt x="40881" y="432092"/>
                </a:lnTo>
                <a:lnTo>
                  <a:pt x="38544" y="433222"/>
                </a:lnTo>
                <a:lnTo>
                  <a:pt x="36068" y="438416"/>
                </a:lnTo>
                <a:lnTo>
                  <a:pt x="33896" y="439839"/>
                </a:lnTo>
                <a:lnTo>
                  <a:pt x="31635" y="441248"/>
                </a:lnTo>
                <a:lnTo>
                  <a:pt x="26403" y="442899"/>
                </a:lnTo>
                <a:lnTo>
                  <a:pt x="23749" y="442963"/>
                </a:lnTo>
                <a:lnTo>
                  <a:pt x="20878" y="443026"/>
                </a:lnTo>
                <a:lnTo>
                  <a:pt x="15227" y="441274"/>
                </a:lnTo>
                <a:lnTo>
                  <a:pt x="12636" y="440054"/>
                </a:lnTo>
                <a:lnTo>
                  <a:pt x="10553" y="439089"/>
                </a:lnTo>
                <a:lnTo>
                  <a:pt x="7340" y="435432"/>
                </a:lnTo>
                <a:lnTo>
                  <a:pt x="5118" y="434746"/>
                </a:lnTo>
                <a:lnTo>
                  <a:pt x="3848" y="434352"/>
                </a:lnTo>
                <a:lnTo>
                  <a:pt x="2070" y="434124"/>
                </a:lnTo>
                <a:lnTo>
                  <a:pt x="88" y="434047"/>
                </a:lnTo>
                <a:lnTo>
                  <a:pt x="0" y="430695"/>
                </a:lnTo>
                <a:lnTo>
                  <a:pt x="88" y="427596"/>
                </a:lnTo>
                <a:lnTo>
                  <a:pt x="546" y="425322"/>
                </a:lnTo>
                <a:lnTo>
                  <a:pt x="4915" y="413579"/>
                </a:lnTo>
                <a:lnTo>
                  <a:pt x="11187" y="401771"/>
                </a:lnTo>
                <a:lnTo>
                  <a:pt x="12141" y="400189"/>
                </a:lnTo>
                <a:lnTo>
                  <a:pt x="13766" y="397560"/>
                </a:lnTo>
                <a:lnTo>
                  <a:pt x="18834" y="393445"/>
                </a:lnTo>
                <a:lnTo>
                  <a:pt x="19875" y="390537"/>
                </a:lnTo>
                <a:lnTo>
                  <a:pt x="20637" y="388365"/>
                </a:lnTo>
                <a:lnTo>
                  <a:pt x="19900" y="383641"/>
                </a:lnTo>
                <a:lnTo>
                  <a:pt x="19875" y="381355"/>
                </a:lnTo>
                <a:lnTo>
                  <a:pt x="19850" y="379348"/>
                </a:lnTo>
                <a:lnTo>
                  <a:pt x="18910" y="375234"/>
                </a:lnTo>
                <a:lnTo>
                  <a:pt x="19621" y="373379"/>
                </a:lnTo>
                <a:lnTo>
                  <a:pt x="20180" y="371894"/>
                </a:lnTo>
                <a:lnTo>
                  <a:pt x="22948" y="369989"/>
                </a:lnTo>
                <a:lnTo>
                  <a:pt x="23964" y="368782"/>
                </a:lnTo>
                <a:lnTo>
                  <a:pt x="25704" y="366814"/>
                </a:lnTo>
                <a:lnTo>
                  <a:pt x="29641" y="363042"/>
                </a:lnTo>
                <a:lnTo>
                  <a:pt x="30492" y="360565"/>
                </a:lnTo>
                <a:lnTo>
                  <a:pt x="31889" y="356577"/>
                </a:lnTo>
                <a:lnTo>
                  <a:pt x="31305" y="347802"/>
                </a:lnTo>
                <a:lnTo>
                  <a:pt x="30492" y="343661"/>
                </a:lnTo>
                <a:lnTo>
                  <a:pt x="29921" y="340702"/>
                </a:lnTo>
                <a:lnTo>
                  <a:pt x="27622" y="335000"/>
                </a:lnTo>
                <a:lnTo>
                  <a:pt x="25920" y="332549"/>
                </a:lnTo>
                <a:lnTo>
                  <a:pt x="24371" y="330339"/>
                </a:lnTo>
                <a:lnTo>
                  <a:pt x="18808" y="327850"/>
                </a:lnTo>
                <a:lnTo>
                  <a:pt x="17945" y="325297"/>
                </a:lnTo>
                <a:lnTo>
                  <a:pt x="18330" y="313386"/>
                </a:lnTo>
                <a:lnTo>
                  <a:pt x="22125" y="300823"/>
                </a:lnTo>
                <a:lnTo>
                  <a:pt x="22783" y="299199"/>
                </a:lnTo>
                <a:lnTo>
                  <a:pt x="24688" y="294576"/>
                </a:lnTo>
                <a:lnTo>
                  <a:pt x="31153" y="286702"/>
                </a:lnTo>
                <a:lnTo>
                  <a:pt x="34239" y="282778"/>
                </a:lnTo>
                <a:lnTo>
                  <a:pt x="37617" y="278485"/>
                </a:lnTo>
                <a:lnTo>
                  <a:pt x="44792" y="270230"/>
                </a:lnTo>
                <a:lnTo>
                  <a:pt x="48742" y="266471"/>
                </a:lnTo>
                <a:lnTo>
                  <a:pt x="49339" y="265887"/>
                </a:lnTo>
                <a:lnTo>
                  <a:pt x="50076" y="265277"/>
                </a:lnTo>
                <a:lnTo>
                  <a:pt x="50901" y="264642"/>
                </a:lnTo>
                <a:lnTo>
                  <a:pt x="51371" y="266649"/>
                </a:lnTo>
                <a:lnTo>
                  <a:pt x="51714" y="268566"/>
                </a:lnTo>
                <a:lnTo>
                  <a:pt x="51777" y="269722"/>
                </a:lnTo>
                <a:lnTo>
                  <a:pt x="51904" y="272948"/>
                </a:lnTo>
                <a:lnTo>
                  <a:pt x="49491" y="279349"/>
                </a:lnTo>
                <a:lnTo>
                  <a:pt x="50063" y="282536"/>
                </a:lnTo>
                <a:lnTo>
                  <a:pt x="50571" y="285292"/>
                </a:lnTo>
                <a:lnTo>
                  <a:pt x="54000" y="290004"/>
                </a:lnTo>
                <a:lnTo>
                  <a:pt x="55372" y="292442"/>
                </a:lnTo>
                <a:lnTo>
                  <a:pt x="57365" y="295871"/>
                </a:lnTo>
                <a:lnTo>
                  <a:pt x="61925" y="302386"/>
                </a:lnTo>
                <a:lnTo>
                  <a:pt x="63588" y="305981"/>
                </a:lnTo>
                <a:lnTo>
                  <a:pt x="65570" y="310133"/>
                </a:lnTo>
                <a:lnTo>
                  <a:pt x="67208" y="319468"/>
                </a:lnTo>
                <a:lnTo>
                  <a:pt x="69634" y="323367"/>
                </a:lnTo>
                <a:lnTo>
                  <a:pt x="72898" y="328574"/>
                </a:lnTo>
                <a:lnTo>
                  <a:pt x="81749" y="337616"/>
                </a:lnTo>
                <a:lnTo>
                  <a:pt x="87045" y="340753"/>
                </a:lnTo>
                <a:lnTo>
                  <a:pt x="90551" y="342849"/>
                </a:lnTo>
                <a:lnTo>
                  <a:pt x="98666" y="345033"/>
                </a:lnTo>
                <a:lnTo>
                  <a:pt x="102730" y="345351"/>
                </a:lnTo>
                <a:lnTo>
                  <a:pt x="105537" y="345566"/>
                </a:lnTo>
                <a:lnTo>
                  <a:pt x="111480" y="345427"/>
                </a:lnTo>
                <a:lnTo>
                  <a:pt x="113842" y="343890"/>
                </a:lnTo>
                <a:lnTo>
                  <a:pt x="116078" y="342493"/>
                </a:lnTo>
                <a:lnTo>
                  <a:pt x="117271" y="336486"/>
                </a:lnTo>
                <a:lnTo>
                  <a:pt x="119405" y="334962"/>
                </a:lnTo>
                <a:lnTo>
                  <a:pt x="121577" y="333413"/>
                </a:lnTo>
                <a:lnTo>
                  <a:pt x="127279" y="331685"/>
                </a:lnTo>
                <a:lnTo>
                  <a:pt x="129794" y="332549"/>
                </a:lnTo>
                <a:lnTo>
                  <a:pt x="131800" y="333222"/>
                </a:lnTo>
                <a:lnTo>
                  <a:pt x="134175" y="337197"/>
                </a:lnTo>
                <a:lnTo>
                  <a:pt x="135128" y="339064"/>
                </a:lnTo>
                <a:lnTo>
                  <a:pt x="136766" y="342290"/>
                </a:lnTo>
                <a:lnTo>
                  <a:pt x="138404" y="349478"/>
                </a:lnTo>
                <a:lnTo>
                  <a:pt x="138722" y="353085"/>
                </a:lnTo>
                <a:lnTo>
                  <a:pt x="139217" y="358089"/>
                </a:lnTo>
                <a:lnTo>
                  <a:pt x="136766" y="368172"/>
                </a:lnTo>
                <a:lnTo>
                  <a:pt x="137541" y="373138"/>
                </a:lnTo>
                <a:lnTo>
                  <a:pt x="137896" y="375450"/>
                </a:lnTo>
                <a:lnTo>
                  <a:pt x="140487" y="379539"/>
                </a:lnTo>
                <a:lnTo>
                  <a:pt x="140919" y="381838"/>
                </a:lnTo>
                <a:lnTo>
                  <a:pt x="141490" y="384809"/>
                </a:lnTo>
                <a:lnTo>
                  <a:pt x="140385" y="390944"/>
                </a:lnTo>
                <a:lnTo>
                  <a:pt x="140919" y="393915"/>
                </a:lnTo>
                <a:lnTo>
                  <a:pt x="141363" y="396519"/>
                </a:lnTo>
                <a:lnTo>
                  <a:pt x="142697" y="401916"/>
                </a:lnTo>
                <a:lnTo>
                  <a:pt x="144538" y="403821"/>
                </a:lnTo>
                <a:lnTo>
                  <a:pt x="146316" y="405650"/>
                </a:lnTo>
                <a:lnTo>
                  <a:pt x="151409" y="407847"/>
                </a:lnTo>
                <a:lnTo>
                  <a:pt x="153974" y="407682"/>
                </a:lnTo>
                <a:lnTo>
                  <a:pt x="155067" y="407619"/>
                </a:lnTo>
                <a:lnTo>
                  <a:pt x="157251" y="406463"/>
                </a:lnTo>
                <a:lnTo>
                  <a:pt x="157822" y="405510"/>
                </a:lnTo>
                <a:lnTo>
                  <a:pt x="158724" y="403999"/>
                </a:lnTo>
                <a:lnTo>
                  <a:pt x="157365" y="400189"/>
                </a:lnTo>
                <a:lnTo>
                  <a:pt x="157822" y="398500"/>
                </a:lnTo>
                <a:lnTo>
                  <a:pt x="158292" y="396811"/>
                </a:lnTo>
                <a:lnTo>
                  <a:pt x="160032" y="393496"/>
                </a:lnTo>
                <a:lnTo>
                  <a:pt x="161455" y="392455"/>
                </a:lnTo>
                <a:lnTo>
                  <a:pt x="162763" y="391515"/>
                </a:lnTo>
                <a:lnTo>
                  <a:pt x="166192" y="390601"/>
                </a:lnTo>
                <a:lnTo>
                  <a:pt x="167741" y="391007"/>
                </a:lnTo>
                <a:lnTo>
                  <a:pt x="169887" y="391579"/>
                </a:lnTo>
                <a:lnTo>
                  <a:pt x="172440" y="395782"/>
                </a:lnTo>
                <a:lnTo>
                  <a:pt x="174256" y="397052"/>
                </a:lnTo>
                <a:lnTo>
                  <a:pt x="176771" y="398805"/>
                </a:lnTo>
                <a:lnTo>
                  <a:pt x="182664" y="400786"/>
                </a:lnTo>
                <a:lnTo>
                  <a:pt x="185140" y="402615"/>
                </a:lnTo>
                <a:lnTo>
                  <a:pt x="186753" y="403809"/>
                </a:lnTo>
                <a:lnTo>
                  <a:pt x="189496" y="406780"/>
                </a:lnTo>
                <a:lnTo>
                  <a:pt x="190690" y="408406"/>
                </a:lnTo>
                <a:lnTo>
                  <a:pt x="192278" y="410578"/>
                </a:lnTo>
                <a:lnTo>
                  <a:pt x="193611" y="416255"/>
                </a:lnTo>
                <a:lnTo>
                  <a:pt x="195770" y="417829"/>
                </a:lnTo>
                <a:lnTo>
                  <a:pt x="197904" y="419392"/>
                </a:lnTo>
                <a:lnTo>
                  <a:pt x="203606" y="419036"/>
                </a:lnTo>
                <a:lnTo>
                  <a:pt x="206146" y="419760"/>
                </a:lnTo>
                <a:lnTo>
                  <a:pt x="209626" y="420763"/>
                </a:lnTo>
                <a:lnTo>
                  <a:pt x="217182" y="422452"/>
                </a:lnTo>
                <a:lnTo>
                  <a:pt x="219671" y="425081"/>
                </a:lnTo>
                <a:lnTo>
                  <a:pt x="221615" y="427113"/>
                </a:lnTo>
                <a:lnTo>
                  <a:pt x="221907" y="433273"/>
                </a:lnTo>
                <a:lnTo>
                  <a:pt x="223304" y="435711"/>
                </a:lnTo>
                <a:lnTo>
                  <a:pt x="225196" y="438975"/>
                </a:lnTo>
                <a:lnTo>
                  <a:pt x="229692" y="445731"/>
                </a:lnTo>
                <a:lnTo>
                  <a:pt x="233210" y="447065"/>
                </a:lnTo>
                <a:lnTo>
                  <a:pt x="234988" y="447738"/>
                </a:lnTo>
                <a:lnTo>
                  <a:pt x="238810" y="446227"/>
                </a:lnTo>
                <a:lnTo>
                  <a:pt x="240703" y="446100"/>
                </a:lnTo>
                <a:lnTo>
                  <a:pt x="244017" y="445884"/>
                </a:lnTo>
                <a:lnTo>
                  <a:pt x="250710" y="445541"/>
                </a:lnTo>
                <a:lnTo>
                  <a:pt x="254000" y="446100"/>
                </a:lnTo>
                <a:lnTo>
                  <a:pt x="256146" y="446468"/>
                </a:lnTo>
                <a:lnTo>
                  <a:pt x="260070" y="448640"/>
                </a:lnTo>
                <a:lnTo>
                  <a:pt x="262216" y="448995"/>
                </a:lnTo>
                <a:lnTo>
                  <a:pt x="264528" y="449402"/>
                </a:lnTo>
                <a:lnTo>
                  <a:pt x="269328" y="449491"/>
                </a:lnTo>
                <a:lnTo>
                  <a:pt x="271627" y="448995"/>
                </a:lnTo>
                <a:lnTo>
                  <a:pt x="273951" y="448513"/>
                </a:lnTo>
                <a:lnTo>
                  <a:pt x="278053" y="445820"/>
                </a:lnTo>
                <a:lnTo>
                  <a:pt x="280314" y="445147"/>
                </a:lnTo>
                <a:lnTo>
                  <a:pt x="283184" y="444284"/>
                </a:lnTo>
                <a:lnTo>
                  <a:pt x="289445" y="444449"/>
                </a:lnTo>
                <a:lnTo>
                  <a:pt x="292150" y="443191"/>
                </a:lnTo>
                <a:lnTo>
                  <a:pt x="295376" y="441718"/>
                </a:lnTo>
                <a:lnTo>
                  <a:pt x="299770" y="435406"/>
                </a:lnTo>
                <a:lnTo>
                  <a:pt x="303022" y="434035"/>
                </a:lnTo>
                <a:lnTo>
                  <a:pt x="305993" y="432777"/>
                </a:lnTo>
                <a:lnTo>
                  <a:pt x="312661" y="432358"/>
                </a:lnTo>
                <a:lnTo>
                  <a:pt x="315849" y="432815"/>
                </a:lnTo>
                <a:lnTo>
                  <a:pt x="318744" y="433235"/>
                </a:lnTo>
                <a:lnTo>
                  <a:pt x="324332" y="435470"/>
                </a:lnTo>
                <a:lnTo>
                  <a:pt x="326720" y="437159"/>
                </a:lnTo>
                <a:lnTo>
                  <a:pt x="329946" y="439432"/>
                </a:lnTo>
                <a:lnTo>
                  <a:pt x="333514" y="447370"/>
                </a:lnTo>
                <a:lnTo>
                  <a:pt x="337108" y="448995"/>
                </a:lnTo>
                <a:lnTo>
                  <a:pt x="338709" y="449719"/>
                </a:lnTo>
                <a:lnTo>
                  <a:pt x="342607" y="449897"/>
                </a:lnTo>
                <a:lnTo>
                  <a:pt x="344106" y="448995"/>
                </a:lnTo>
                <a:lnTo>
                  <a:pt x="346748" y="447459"/>
                </a:lnTo>
                <a:lnTo>
                  <a:pt x="348932" y="441172"/>
                </a:lnTo>
                <a:lnTo>
                  <a:pt x="350126" y="438365"/>
                </a:lnTo>
                <a:lnTo>
                  <a:pt x="352056" y="434022"/>
                </a:lnTo>
                <a:lnTo>
                  <a:pt x="355295" y="424954"/>
                </a:lnTo>
                <a:lnTo>
                  <a:pt x="355942" y="420268"/>
                </a:lnTo>
                <a:lnTo>
                  <a:pt x="356514" y="416178"/>
                </a:lnTo>
                <a:lnTo>
                  <a:pt x="356120" y="407873"/>
                </a:lnTo>
                <a:lnTo>
                  <a:pt x="355460" y="403821"/>
                </a:lnTo>
                <a:lnTo>
                  <a:pt x="355028" y="401078"/>
                </a:lnTo>
                <a:lnTo>
                  <a:pt x="353034" y="395871"/>
                </a:lnTo>
                <a:lnTo>
                  <a:pt x="352310" y="393191"/>
                </a:lnTo>
                <a:lnTo>
                  <a:pt x="351713" y="390969"/>
                </a:lnTo>
                <a:lnTo>
                  <a:pt x="349783" y="386511"/>
                </a:lnTo>
                <a:lnTo>
                  <a:pt x="350126" y="384251"/>
                </a:lnTo>
                <a:lnTo>
                  <a:pt x="350494" y="382257"/>
                </a:lnTo>
                <a:lnTo>
                  <a:pt x="353720" y="379336"/>
                </a:lnTo>
                <a:lnTo>
                  <a:pt x="354507" y="377482"/>
                </a:lnTo>
                <a:lnTo>
                  <a:pt x="355409" y="375310"/>
                </a:lnTo>
                <a:lnTo>
                  <a:pt x="355828" y="370509"/>
                </a:lnTo>
                <a:lnTo>
                  <a:pt x="356679" y="368299"/>
                </a:lnTo>
                <a:lnTo>
                  <a:pt x="358165" y="364502"/>
                </a:lnTo>
                <a:lnTo>
                  <a:pt x="361746" y="356933"/>
                </a:lnTo>
                <a:lnTo>
                  <a:pt x="364642" y="354050"/>
                </a:lnTo>
                <a:lnTo>
                  <a:pt x="366407" y="352297"/>
                </a:lnTo>
                <a:lnTo>
                  <a:pt x="371360" y="350723"/>
                </a:lnTo>
                <a:lnTo>
                  <a:pt x="373354" y="349211"/>
                </a:lnTo>
                <a:lnTo>
                  <a:pt x="375691" y="347421"/>
                </a:lnTo>
                <a:lnTo>
                  <a:pt x="380009" y="343268"/>
                </a:lnTo>
                <a:lnTo>
                  <a:pt x="381571" y="340753"/>
                </a:lnTo>
                <a:lnTo>
                  <a:pt x="383501" y="337604"/>
                </a:lnTo>
                <a:lnTo>
                  <a:pt x="384162" y="329691"/>
                </a:lnTo>
                <a:lnTo>
                  <a:pt x="386372" y="326745"/>
                </a:lnTo>
                <a:lnTo>
                  <a:pt x="387946" y="324700"/>
                </a:lnTo>
                <a:lnTo>
                  <a:pt x="392315" y="320662"/>
                </a:lnTo>
                <a:lnTo>
                  <a:pt x="394830" y="320954"/>
                </a:lnTo>
                <a:lnTo>
                  <a:pt x="398018" y="321322"/>
                </a:lnTo>
                <a:lnTo>
                  <a:pt x="401154" y="328206"/>
                </a:lnTo>
                <a:lnTo>
                  <a:pt x="403542" y="330377"/>
                </a:lnTo>
                <a:lnTo>
                  <a:pt x="407250" y="333730"/>
                </a:lnTo>
                <a:lnTo>
                  <a:pt x="415975" y="338886"/>
                </a:lnTo>
                <a:lnTo>
                  <a:pt x="419481" y="342442"/>
                </a:lnTo>
                <a:lnTo>
                  <a:pt x="423646" y="346671"/>
                </a:lnTo>
                <a:lnTo>
                  <a:pt x="431927" y="355828"/>
                </a:lnTo>
                <a:lnTo>
                  <a:pt x="433489" y="361543"/>
                </a:lnTo>
                <a:lnTo>
                  <a:pt x="434517" y="365239"/>
                </a:lnTo>
                <a:lnTo>
                  <a:pt x="433197" y="373113"/>
                </a:lnTo>
                <a:lnTo>
                  <a:pt x="432054" y="376770"/>
                </a:lnTo>
                <a:lnTo>
                  <a:pt x="430961" y="380276"/>
                </a:lnTo>
                <a:lnTo>
                  <a:pt x="427494" y="387032"/>
                </a:lnTo>
                <a:lnTo>
                  <a:pt x="424802" y="389572"/>
                </a:lnTo>
                <a:lnTo>
                  <a:pt x="422224" y="392010"/>
                </a:lnTo>
                <a:lnTo>
                  <a:pt x="414629" y="393433"/>
                </a:lnTo>
                <a:lnTo>
                  <a:pt x="412000" y="395846"/>
                </a:lnTo>
                <a:lnTo>
                  <a:pt x="410095" y="397611"/>
                </a:lnTo>
                <a:lnTo>
                  <a:pt x="407644" y="402361"/>
                </a:lnTo>
                <a:lnTo>
                  <a:pt x="406692" y="404787"/>
                </a:lnTo>
                <a:lnTo>
                  <a:pt x="405307" y="408355"/>
                </a:lnTo>
                <a:lnTo>
                  <a:pt x="402996" y="415988"/>
                </a:lnTo>
                <a:lnTo>
                  <a:pt x="403542" y="419760"/>
                </a:lnTo>
                <a:lnTo>
                  <a:pt x="404126" y="423773"/>
                </a:lnTo>
                <a:lnTo>
                  <a:pt x="408228" y="431342"/>
                </a:lnTo>
                <a:lnTo>
                  <a:pt x="411264" y="434035"/>
                </a:lnTo>
                <a:lnTo>
                  <a:pt x="413575" y="436016"/>
                </a:lnTo>
                <a:lnTo>
                  <a:pt x="419620" y="438683"/>
                </a:lnTo>
                <a:lnTo>
                  <a:pt x="422617" y="438365"/>
                </a:lnTo>
                <a:lnTo>
                  <a:pt x="425056" y="438111"/>
                </a:lnTo>
                <a:lnTo>
                  <a:pt x="429310" y="434962"/>
                </a:lnTo>
                <a:lnTo>
                  <a:pt x="430834" y="433057"/>
                </a:lnTo>
                <a:lnTo>
                  <a:pt x="432130" y="431444"/>
                </a:lnTo>
                <a:lnTo>
                  <a:pt x="433158" y="427304"/>
                </a:lnTo>
                <a:lnTo>
                  <a:pt x="433730" y="425322"/>
                </a:lnTo>
                <a:lnTo>
                  <a:pt x="434454" y="422948"/>
                </a:lnTo>
                <a:lnTo>
                  <a:pt x="434492" y="417677"/>
                </a:lnTo>
                <a:lnTo>
                  <a:pt x="435914" y="415658"/>
                </a:lnTo>
                <a:lnTo>
                  <a:pt x="437426" y="413511"/>
                </a:lnTo>
                <a:lnTo>
                  <a:pt x="442341" y="410819"/>
                </a:lnTo>
                <a:lnTo>
                  <a:pt x="444842" y="410108"/>
                </a:lnTo>
                <a:lnTo>
                  <a:pt x="448119" y="409181"/>
                </a:lnTo>
                <a:lnTo>
                  <a:pt x="455193" y="411276"/>
                </a:lnTo>
                <a:lnTo>
                  <a:pt x="458393" y="410108"/>
                </a:lnTo>
                <a:lnTo>
                  <a:pt x="462800" y="408457"/>
                </a:lnTo>
                <a:lnTo>
                  <a:pt x="469607" y="401370"/>
                </a:lnTo>
                <a:lnTo>
                  <a:pt x="472630" y="397776"/>
                </a:lnTo>
                <a:lnTo>
                  <a:pt x="475259" y="394703"/>
                </a:lnTo>
                <a:lnTo>
                  <a:pt x="479501" y="387718"/>
                </a:lnTo>
                <a:lnTo>
                  <a:pt x="481088" y="384009"/>
                </a:lnTo>
                <a:lnTo>
                  <a:pt x="482384" y="381025"/>
                </a:lnTo>
                <a:lnTo>
                  <a:pt x="482942" y="374307"/>
                </a:lnTo>
                <a:lnTo>
                  <a:pt x="484492" y="371436"/>
                </a:lnTo>
                <a:lnTo>
                  <a:pt x="485711" y="369176"/>
                </a:lnTo>
                <a:lnTo>
                  <a:pt x="488924" y="364794"/>
                </a:lnTo>
                <a:lnTo>
                  <a:pt x="491261" y="363715"/>
                </a:lnTo>
                <a:lnTo>
                  <a:pt x="494703" y="362115"/>
                </a:lnTo>
                <a:lnTo>
                  <a:pt x="502729" y="362826"/>
                </a:lnTo>
                <a:lnTo>
                  <a:pt x="506463" y="363473"/>
                </a:lnTo>
                <a:lnTo>
                  <a:pt x="512051" y="364439"/>
                </a:lnTo>
                <a:lnTo>
                  <a:pt x="522084" y="370890"/>
                </a:lnTo>
                <a:lnTo>
                  <a:pt x="527723" y="371436"/>
                </a:lnTo>
                <a:lnTo>
                  <a:pt x="533654" y="372021"/>
                </a:lnTo>
                <a:lnTo>
                  <a:pt x="551154" y="367576"/>
                </a:lnTo>
                <a:lnTo>
                  <a:pt x="641057" y="274319"/>
                </a:lnTo>
                <a:lnTo>
                  <a:pt x="638455" y="253735"/>
                </a:lnTo>
                <a:lnTo>
                  <a:pt x="638464" y="244088"/>
                </a:lnTo>
                <a:lnTo>
                  <a:pt x="641057" y="237108"/>
                </a:lnTo>
                <a:lnTo>
                  <a:pt x="641946" y="235165"/>
                </a:lnTo>
                <a:lnTo>
                  <a:pt x="646315" y="233286"/>
                </a:lnTo>
                <a:lnTo>
                  <a:pt x="647585" y="231546"/>
                </a:lnTo>
                <a:lnTo>
                  <a:pt x="649147" y="229387"/>
                </a:lnTo>
                <a:lnTo>
                  <a:pt x="651281" y="224307"/>
                </a:lnTo>
                <a:lnTo>
                  <a:pt x="651675" y="221653"/>
                </a:lnTo>
                <a:lnTo>
                  <a:pt x="652221" y="217982"/>
                </a:lnTo>
                <a:lnTo>
                  <a:pt x="651700" y="210299"/>
                </a:lnTo>
                <a:lnTo>
                  <a:pt x="650214" y="206908"/>
                </a:lnTo>
                <a:lnTo>
                  <a:pt x="648055" y="201879"/>
                </a:lnTo>
                <a:lnTo>
                  <a:pt x="639127" y="194767"/>
                </a:lnTo>
                <a:lnTo>
                  <a:pt x="635723" y="190474"/>
                </a:lnTo>
                <a:lnTo>
                  <a:pt x="632701" y="186651"/>
                </a:lnTo>
                <a:lnTo>
                  <a:pt x="625424" y="179311"/>
                </a:lnTo>
                <a:lnTo>
                  <a:pt x="624382" y="174536"/>
                </a:lnTo>
                <a:lnTo>
                  <a:pt x="624014" y="172961"/>
                </a:lnTo>
                <a:lnTo>
                  <a:pt x="624560" y="169481"/>
                </a:lnTo>
                <a:lnTo>
                  <a:pt x="625563" y="168249"/>
                </a:lnTo>
                <a:lnTo>
                  <a:pt x="627037" y="166496"/>
                </a:lnTo>
                <a:lnTo>
                  <a:pt x="631786" y="165150"/>
                </a:lnTo>
                <a:lnTo>
                  <a:pt x="634022" y="164871"/>
                </a:lnTo>
                <a:lnTo>
                  <a:pt x="637362" y="164452"/>
                </a:lnTo>
                <a:lnTo>
                  <a:pt x="644334" y="165061"/>
                </a:lnTo>
                <a:lnTo>
                  <a:pt x="647306" y="166560"/>
                </a:lnTo>
                <a:lnTo>
                  <a:pt x="651179" y="168478"/>
                </a:lnTo>
                <a:lnTo>
                  <a:pt x="657288" y="175120"/>
                </a:lnTo>
                <a:lnTo>
                  <a:pt x="659409" y="178879"/>
                </a:lnTo>
                <a:lnTo>
                  <a:pt x="661593" y="182791"/>
                </a:lnTo>
                <a:lnTo>
                  <a:pt x="662292" y="192049"/>
                </a:lnTo>
                <a:lnTo>
                  <a:pt x="663752" y="196278"/>
                </a:lnTo>
                <a:lnTo>
                  <a:pt x="664921" y="199618"/>
                </a:lnTo>
                <a:lnTo>
                  <a:pt x="666610" y="207187"/>
                </a:lnTo>
                <a:lnTo>
                  <a:pt x="669556" y="209080"/>
                </a:lnTo>
                <a:lnTo>
                  <a:pt x="671690" y="210451"/>
                </a:lnTo>
                <a:lnTo>
                  <a:pt x="677227" y="209664"/>
                </a:lnTo>
                <a:lnTo>
                  <a:pt x="679704" y="209080"/>
                </a:lnTo>
                <a:lnTo>
                  <a:pt x="682332" y="208457"/>
                </a:lnTo>
                <a:lnTo>
                  <a:pt x="686955" y="205498"/>
                </a:lnTo>
                <a:lnTo>
                  <a:pt x="689356" y="204254"/>
                </a:lnTo>
                <a:lnTo>
                  <a:pt x="692531" y="202603"/>
                </a:lnTo>
                <a:lnTo>
                  <a:pt x="698906" y="199377"/>
                </a:lnTo>
                <a:lnTo>
                  <a:pt x="701929" y="197497"/>
                </a:lnTo>
                <a:lnTo>
                  <a:pt x="705523" y="195237"/>
                </a:lnTo>
                <a:lnTo>
                  <a:pt x="713346" y="191096"/>
                </a:lnTo>
                <a:lnTo>
                  <a:pt x="715721" y="187578"/>
                </a:lnTo>
                <a:lnTo>
                  <a:pt x="716711" y="186080"/>
                </a:lnTo>
                <a:lnTo>
                  <a:pt x="717511" y="182371"/>
                </a:lnTo>
                <a:lnTo>
                  <a:pt x="717384" y="180568"/>
                </a:lnTo>
                <a:lnTo>
                  <a:pt x="717283" y="178511"/>
                </a:lnTo>
                <a:lnTo>
                  <a:pt x="714870" y="174878"/>
                </a:lnTo>
                <a:lnTo>
                  <a:pt x="714476" y="172834"/>
                </a:lnTo>
                <a:lnTo>
                  <a:pt x="714006" y="170167"/>
                </a:lnTo>
                <a:lnTo>
                  <a:pt x="713511" y="164503"/>
                </a:lnTo>
                <a:lnTo>
                  <a:pt x="714476" y="161963"/>
                </a:lnTo>
                <a:lnTo>
                  <a:pt x="715695" y="158864"/>
                </a:lnTo>
                <a:lnTo>
                  <a:pt x="721360" y="154685"/>
                </a:lnTo>
                <a:lnTo>
                  <a:pt x="723430" y="152069"/>
                </a:lnTo>
                <a:lnTo>
                  <a:pt x="725551" y="149364"/>
                </a:lnTo>
                <a:lnTo>
                  <a:pt x="731177" y="140703"/>
                </a:lnTo>
                <a:lnTo>
                  <a:pt x="731177" y="54101"/>
                </a:lnTo>
                <a:lnTo>
                  <a:pt x="731177" y="49136"/>
                </a:lnTo>
                <a:lnTo>
                  <a:pt x="735164" y="49187"/>
                </a:lnTo>
                <a:lnTo>
                  <a:pt x="736485" y="49377"/>
                </a:lnTo>
                <a:lnTo>
                  <a:pt x="738936" y="49745"/>
                </a:lnTo>
                <a:lnTo>
                  <a:pt x="743927" y="50672"/>
                </a:lnTo>
                <a:lnTo>
                  <a:pt x="746150" y="51790"/>
                </a:lnTo>
                <a:lnTo>
                  <a:pt x="748931" y="53200"/>
                </a:lnTo>
                <a:lnTo>
                  <a:pt x="752856" y="58712"/>
                </a:lnTo>
                <a:lnTo>
                  <a:pt x="755802" y="59766"/>
                </a:lnTo>
                <a:lnTo>
                  <a:pt x="759282" y="61010"/>
                </a:lnTo>
                <a:lnTo>
                  <a:pt x="767016" y="60769"/>
                </a:lnTo>
                <a:lnTo>
                  <a:pt x="770547" y="59766"/>
                </a:lnTo>
                <a:lnTo>
                  <a:pt x="773887" y="58839"/>
                </a:lnTo>
                <a:lnTo>
                  <a:pt x="779792" y="54825"/>
                </a:lnTo>
                <a:lnTo>
                  <a:pt x="782396" y="52527"/>
                </a:lnTo>
                <a:lnTo>
                  <a:pt x="784898" y="50279"/>
                </a:lnTo>
                <a:lnTo>
                  <a:pt x="789266" y="44970"/>
                </a:lnTo>
                <a:lnTo>
                  <a:pt x="790778" y="41948"/>
                </a:lnTo>
                <a:lnTo>
                  <a:pt x="792632" y="38265"/>
                </a:lnTo>
                <a:lnTo>
                  <a:pt x="793064" y="29654"/>
                </a:lnTo>
                <a:lnTo>
                  <a:pt x="794943" y="26022"/>
                </a:lnTo>
                <a:lnTo>
                  <a:pt x="796213" y="23583"/>
                </a:lnTo>
                <a:lnTo>
                  <a:pt x="799553" y="18821"/>
                </a:lnTo>
                <a:lnTo>
                  <a:pt x="802017" y="17665"/>
                </a:lnTo>
                <a:lnTo>
                  <a:pt x="803503" y="16979"/>
                </a:lnTo>
                <a:lnTo>
                  <a:pt x="807250" y="16687"/>
                </a:lnTo>
                <a:lnTo>
                  <a:pt x="808545" y="17665"/>
                </a:lnTo>
                <a:lnTo>
                  <a:pt x="809980" y="18745"/>
                </a:lnTo>
                <a:lnTo>
                  <a:pt x="809104" y="23469"/>
                </a:lnTo>
                <a:lnTo>
                  <a:pt x="810526" y="24549"/>
                </a:lnTo>
                <a:lnTo>
                  <a:pt x="811860" y="25565"/>
                </a:lnTo>
                <a:lnTo>
                  <a:pt x="815708" y="25209"/>
                </a:lnTo>
                <a:lnTo>
                  <a:pt x="817245" y="24549"/>
                </a:lnTo>
                <a:lnTo>
                  <a:pt x="818578" y="23990"/>
                </a:lnTo>
                <a:lnTo>
                  <a:pt x="820153" y="21348"/>
                </a:lnTo>
                <a:lnTo>
                  <a:pt x="821232" y="20383"/>
                </a:lnTo>
                <a:lnTo>
                  <a:pt x="822706" y="19075"/>
                </a:lnTo>
                <a:lnTo>
                  <a:pt x="826668" y="17437"/>
                </a:lnTo>
                <a:lnTo>
                  <a:pt x="827582" y="15671"/>
                </a:lnTo>
                <a:lnTo>
                  <a:pt x="828725" y="13373"/>
                </a:lnTo>
                <a:lnTo>
                  <a:pt x="826566" y="7721"/>
                </a:lnTo>
                <a:lnTo>
                  <a:pt x="827582" y="5346"/>
                </a:lnTo>
                <a:lnTo>
                  <a:pt x="828217" y="3797"/>
                </a:lnTo>
                <a:lnTo>
                  <a:pt x="830834" y="1117"/>
                </a:lnTo>
                <a:lnTo>
                  <a:pt x="832459" y="647"/>
                </a:lnTo>
                <a:lnTo>
                  <a:pt x="834567" y="0"/>
                </a:lnTo>
                <a:lnTo>
                  <a:pt x="839152" y="1358"/>
                </a:lnTo>
                <a:lnTo>
                  <a:pt x="841159" y="2260"/>
                </a:lnTo>
                <a:lnTo>
                  <a:pt x="842797" y="2984"/>
                </a:lnTo>
                <a:lnTo>
                  <a:pt x="845096" y="6045"/>
                </a:lnTo>
                <a:lnTo>
                  <a:pt x="846759" y="6616"/>
                </a:lnTo>
                <a:lnTo>
                  <a:pt x="850087" y="7746"/>
                </a:lnTo>
                <a:lnTo>
                  <a:pt x="857300" y="7238"/>
                </a:lnTo>
                <a:lnTo>
                  <a:pt x="860729" y="6616"/>
                </a:lnTo>
                <a:lnTo>
                  <a:pt x="863257" y="6146"/>
                </a:lnTo>
                <a:lnTo>
                  <a:pt x="868222" y="4432"/>
                </a:lnTo>
                <a:lnTo>
                  <a:pt x="870331" y="2984"/>
                </a:lnTo>
                <a:lnTo>
                  <a:pt x="871054" y="2489"/>
                </a:lnTo>
                <a:lnTo>
                  <a:pt x="872070" y="1523"/>
                </a:lnTo>
                <a:lnTo>
                  <a:pt x="873112" y="393"/>
                </a:lnTo>
                <a:lnTo>
                  <a:pt x="875118" y="3200"/>
                </a:lnTo>
                <a:lnTo>
                  <a:pt x="877506" y="5994"/>
                </a:lnTo>
                <a:lnTo>
                  <a:pt x="879398" y="7340"/>
                </a:lnTo>
                <a:lnTo>
                  <a:pt x="883208" y="10083"/>
                </a:lnTo>
                <a:lnTo>
                  <a:pt x="892530" y="12712"/>
                </a:lnTo>
                <a:lnTo>
                  <a:pt x="897153" y="13500"/>
                </a:lnTo>
                <a:lnTo>
                  <a:pt x="900468" y="14058"/>
                </a:lnTo>
                <a:lnTo>
                  <a:pt x="905446" y="14198"/>
                </a:lnTo>
                <a:lnTo>
                  <a:pt x="910488" y="14147"/>
                </a:lnTo>
                <a:lnTo>
                  <a:pt x="908850" y="18859"/>
                </a:lnTo>
                <a:lnTo>
                  <a:pt x="905065" y="29603"/>
                </a:lnTo>
                <a:lnTo>
                  <a:pt x="903478" y="33794"/>
                </a:lnTo>
                <a:lnTo>
                  <a:pt x="898986" y="45431"/>
                </a:lnTo>
                <a:lnTo>
                  <a:pt x="893953" y="57982"/>
                </a:lnTo>
                <a:lnTo>
                  <a:pt x="892784" y="60794"/>
                </a:lnTo>
                <a:lnTo>
                  <a:pt x="891197" y="64630"/>
                </a:lnTo>
                <a:lnTo>
                  <a:pt x="887247" y="72021"/>
                </a:lnTo>
                <a:lnTo>
                  <a:pt x="886104" y="76009"/>
                </a:lnTo>
                <a:lnTo>
                  <a:pt x="884453" y="81648"/>
                </a:lnTo>
                <a:lnTo>
                  <a:pt x="885278" y="93967"/>
                </a:lnTo>
                <a:lnTo>
                  <a:pt x="882662" y="99212"/>
                </a:lnTo>
                <a:lnTo>
                  <a:pt x="880478" y="103593"/>
                </a:lnTo>
                <a:lnTo>
                  <a:pt x="871575" y="109054"/>
                </a:lnTo>
                <a:lnTo>
                  <a:pt x="868895" y="113156"/>
                </a:lnTo>
                <a:lnTo>
                  <a:pt x="866140" y="117373"/>
                </a:lnTo>
                <a:lnTo>
                  <a:pt x="863727" y="127368"/>
                </a:lnTo>
                <a:lnTo>
                  <a:pt x="861466" y="131825"/>
                </a:lnTo>
                <a:lnTo>
                  <a:pt x="859447" y="135712"/>
                </a:lnTo>
                <a:lnTo>
                  <a:pt x="853389" y="142354"/>
                </a:lnTo>
                <a:lnTo>
                  <a:pt x="852030" y="146507"/>
                </a:lnTo>
                <a:lnTo>
                  <a:pt x="850404" y="151498"/>
                </a:lnTo>
                <a:lnTo>
                  <a:pt x="851522" y="162318"/>
                </a:lnTo>
                <a:lnTo>
                  <a:pt x="850760" y="167525"/>
                </a:lnTo>
                <a:lnTo>
                  <a:pt x="849922" y="173062"/>
                </a:lnTo>
                <a:lnTo>
                  <a:pt x="848360" y="184480"/>
                </a:lnTo>
                <a:lnTo>
                  <a:pt x="845502" y="189268"/>
                </a:lnTo>
                <a:lnTo>
                  <a:pt x="843165" y="193179"/>
                </a:lnTo>
                <a:lnTo>
                  <a:pt x="835431" y="198500"/>
                </a:lnTo>
                <a:lnTo>
                  <a:pt x="831913" y="201409"/>
                </a:lnTo>
                <a:lnTo>
                  <a:pt x="829195" y="203682"/>
                </a:lnTo>
                <a:lnTo>
                  <a:pt x="824039" y="208953"/>
                </a:lnTo>
                <a:lnTo>
                  <a:pt x="820686" y="210108"/>
                </a:lnTo>
                <a:lnTo>
                  <a:pt x="818553" y="210845"/>
                </a:lnTo>
                <a:lnTo>
                  <a:pt x="813701" y="210997"/>
                </a:lnTo>
                <a:lnTo>
                  <a:pt x="811618" y="210108"/>
                </a:lnTo>
                <a:lnTo>
                  <a:pt x="809752" y="209321"/>
                </a:lnTo>
                <a:lnTo>
                  <a:pt x="807720" y="205371"/>
                </a:lnTo>
                <a:lnTo>
                  <a:pt x="805992" y="204317"/>
                </a:lnTo>
                <a:lnTo>
                  <a:pt x="804418" y="203339"/>
                </a:lnTo>
                <a:lnTo>
                  <a:pt x="800709" y="201637"/>
                </a:lnTo>
                <a:lnTo>
                  <a:pt x="798944" y="202133"/>
                </a:lnTo>
                <a:lnTo>
                  <a:pt x="796963" y="202691"/>
                </a:lnTo>
                <a:lnTo>
                  <a:pt x="794232" y="206374"/>
                </a:lnTo>
                <a:lnTo>
                  <a:pt x="793508" y="208292"/>
                </a:lnTo>
                <a:lnTo>
                  <a:pt x="792391" y="211213"/>
                </a:lnTo>
                <a:lnTo>
                  <a:pt x="794207" y="217754"/>
                </a:lnTo>
                <a:lnTo>
                  <a:pt x="793508" y="220802"/>
                </a:lnTo>
                <a:lnTo>
                  <a:pt x="792543" y="224929"/>
                </a:lnTo>
                <a:lnTo>
                  <a:pt x="788746" y="232740"/>
                </a:lnTo>
                <a:lnTo>
                  <a:pt x="786066" y="236016"/>
                </a:lnTo>
                <a:lnTo>
                  <a:pt x="782421" y="240499"/>
                </a:lnTo>
                <a:lnTo>
                  <a:pt x="771563" y="245783"/>
                </a:lnTo>
                <a:lnTo>
                  <a:pt x="767778" y="250151"/>
                </a:lnTo>
                <a:lnTo>
                  <a:pt x="765429" y="252869"/>
                </a:lnTo>
                <a:lnTo>
                  <a:pt x="762000" y="259308"/>
                </a:lnTo>
                <a:lnTo>
                  <a:pt x="760691" y="262661"/>
                </a:lnTo>
                <a:lnTo>
                  <a:pt x="759307" y="266293"/>
                </a:lnTo>
                <a:lnTo>
                  <a:pt x="757707" y="274002"/>
                </a:lnTo>
                <a:lnTo>
                  <a:pt x="757262" y="277875"/>
                </a:lnTo>
                <a:lnTo>
                  <a:pt x="757199" y="278549"/>
                </a:lnTo>
                <a:lnTo>
                  <a:pt x="757123" y="279311"/>
                </a:lnTo>
                <a:lnTo>
                  <a:pt x="757047" y="2801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5817378" y="2479821"/>
            <a:ext cx="464776" cy="547618"/>
          </a:xfrm>
          <a:custGeom>
            <a:avLst/>
            <a:gdLst/>
            <a:ahLst/>
            <a:cxnLst/>
            <a:rect l="l" t="t" r="r" b="b"/>
            <a:pathLst>
              <a:path w="681672" h="803173">
                <a:moveTo>
                  <a:pt x="91986" y="738098"/>
                </a:moveTo>
                <a:lnTo>
                  <a:pt x="90893" y="744232"/>
                </a:lnTo>
                <a:lnTo>
                  <a:pt x="91427" y="747191"/>
                </a:lnTo>
                <a:lnTo>
                  <a:pt x="91884" y="749795"/>
                </a:lnTo>
                <a:lnTo>
                  <a:pt x="93218" y="755205"/>
                </a:lnTo>
                <a:lnTo>
                  <a:pt x="96812" y="758939"/>
                </a:lnTo>
                <a:lnTo>
                  <a:pt x="101930" y="761136"/>
                </a:lnTo>
                <a:lnTo>
                  <a:pt x="104482" y="760971"/>
                </a:lnTo>
                <a:lnTo>
                  <a:pt x="105575" y="760895"/>
                </a:lnTo>
                <a:lnTo>
                  <a:pt x="109220" y="757288"/>
                </a:lnTo>
                <a:lnTo>
                  <a:pt x="107873" y="753478"/>
                </a:lnTo>
                <a:lnTo>
                  <a:pt x="108813" y="750112"/>
                </a:lnTo>
                <a:lnTo>
                  <a:pt x="110528" y="746785"/>
                </a:lnTo>
                <a:lnTo>
                  <a:pt x="113271" y="744816"/>
                </a:lnTo>
                <a:lnTo>
                  <a:pt x="116687" y="743889"/>
                </a:lnTo>
                <a:lnTo>
                  <a:pt x="120396" y="744880"/>
                </a:lnTo>
                <a:lnTo>
                  <a:pt x="122948" y="749071"/>
                </a:lnTo>
                <a:lnTo>
                  <a:pt x="127266" y="752081"/>
                </a:lnTo>
                <a:lnTo>
                  <a:pt x="133197" y="754075"/>
                </a:lnTo>
                <a:lnTo>
                  <a:pt x="137248" y="757110"/>
                </a:lnTo>
                <a:lnTo>
                  <a:pt x="140017" y="760082"/>
                </a:lnTo>
                <a:lnTo>
                  <a:pt x="142773" y="763866"/>
                </a:lnTo>
                <a:lnTo>
                  <a:pt x="144106" y="769543"/>
                </a:lnTo>
                <a:lnTo>
                  <a:pt x="148412" y="772667"/>
                </a:lnTo>
                <a:lnTo>
                  <a:pt x="154114" y="772337"/>
                </a:lnTo>
                <a:lnTo>
                  <a:pt x="156667" y="773048"/>
                </a:lnTo>
                <a:lnTo>
                  <a:pt x="160159" y="774064"/>
                </a:lnTo>
                <a:lnTo>
                  <a:pt x="167678" y="775741"/>
                </a:lnTo>
                <a:lnTo>
                  <a:pt x="170192" y="778357"/>
                </a:lnTo>
                <a:lnTo>
                  <a:pt x="172123" y="780402"/>
                </a:lnTo>
                <a:lnTo>
                  <a:pt x="172415" y="786574"/>
                </a:lnTo>
                <a:lnTo>
                  <a:pt x="173812" y="789000"/>
                </a:lnTo>
                <a:lnTo>
                  <a:pt x="175691" y="792251"/>
                </a:lnTo>
                <a:lnTo>
                  <a:pt x="180200" y="799007"/>
                </a:lnTo>
                <a:lnTo>
                  <a:pt x="183718" y="800366"/>
                </a:lnTo>
                <a:lnTo>
                  <a:pt x="185483" y="801027"/>
                </a:lnTo>
                <a:lnTo>
                  <a:pt x="189318" y="799503"/>
                </a:lnTo>
                <a:lnTo>
                  <a:pt x="191211" y="799388"/>
                </a:lnTo>
                <a:lnTo>
                  <a:pt x="194525" y="799172"/>
                </a:lnTo>
                <a:lnTo>
                  <a:pt x="201231" y="798842"/>
                </a:lnTo>
                <a:lnTo>
                  <a:pt x="204508" y="799388"/>
                </a:lnTo>
                <a:lnTo>
                  <a:pt x="206641" y="799769"/>
                </a:lnTo>
                <a:lnTo>
                  <a:pt x="210566" y="801928"/>
                </a:lnTo>
                <a:lnTo>
                  <a:pt x="215036" y="802678"/>
                </a:lnTo>
                <a:lnTo>
                  <a:pt x="219824" y="802779"/>
                </a:lnTo>
                <a:lnTo>
                  <a:pt x="224459" y="801789"/>
                </a:lnTo>
                <a:lnTo>
                  <a:pt x="228549" y="799096"/>
                </a:lnTo>
                <a:lnTo>
                  <a:pt x="230835" y="798436"/>
                </a:lnTo>
                <a:lnTo>
                  <a:pt x="233705" y="797559"/>
                </a:lnTo>
                <a:lnTo>
                  <a:pt x="239953" y="797750"/>
                </a:lnTo>
                <a:lnTo>
                  <a:pt x="242671" y="796480"/>
                </a:lnTo>
                <a:lnTo>
                  <a:pt x="245897" y="795007"/>
                </a:lnTo>
                <a:lnTo>
                  <a:pt x="250266" y="788695"/>
                </a:lnTo>
                <a:lnTo>
                  <a:pt x="253542" y="787323"/>
                </a:lnTo>
                <a:lnTo>
                  <a:pt x="256501" y="786079"/>
                </a:lnTo>
                <a:lnTo>
                  <a:pt x="263169" y="785660"/>
                </a:lnTo>
                <a:lnTo>
                  <a:pt x="266357" y="786104"/>
                </a:lnTo>
                <a:lnTo>
                  <a:pt x="269252" y="786536"/>
                </a:lnTo>
                <a:lnTo>
                  <a:pt x="274828" y="788771"/>
                </a:lnTo>
                <a:lnTo>
                  <a:pt x="277228" y="790460"/>
                </a:lnTo>
                <a:lnTo>
                  <a:pt x="280441" y="792721"/>
                </a:lnTo>
                <a:lnTo>
                  <a:pt x="284022" y="800658"/>
                </a:lnTo>
                <a:lnTo>
                  <a:pt x="287604" y="802284"/>
                </a:lnTo>
                <a:lnTo>
                  <a:pt x="289204" y="803020"/>
                </a:lnTo>
                <a:lnTo>
                  <a:pt x="293103" y="803173"/>
                </a:lnTo>
                <a:lnTo>
                  <a:pt x="294614" y="802284"/>
                </a:lnTo>
                <a:lnTo>
                  <a:pt x="297268" y="800747"/>
                </a:lnTo>
                <a:lnTo>
                  <a:pt x="299427" y="794448"/>
                </a:lnTo>
                <a:lnTo>
                  <a:pt x="300659" y="791654"/>
                </a:lnTo>
                <a:lnTo>
                  <a:pt x="302577" y="787311"/>
                </a:lnTo>
                <a:lnTo>
                  <a:pt x="305790" y="778255"/>
                </a:lnTo>
                <a:lnTo>
                  <a:pt x="306451" y="773544"/>
                </a:lnTo>
                <a:lnTo>
                  <a:pt x="307035" y="769454"/>
                </a:lnTo>
                <a:lnTo>
                  <a:pt x="306616" y="761174"/>
                </a:lnTo>
                <a:lnTo>
                  <a:pt x="305981" y="757110"/>
                </a:lnTo>
                <a:lnTo>
                  <a:pt x="305536" y="754379"/>
                </a:lnTo>
                <a:lnTo>
                  <a:pt x="303555" y="749160"/>
                </a:lnTo>
                <a:lnTo>
                  <a:pt x="302831" y="746480"/>
                </a:lnTo>
                <a:lnTo>
                  <a:pt x="302234" y="744258"/>
                </a:lnTo>
                <a:lnTo>
                  <a:pt x="300278" y="739800"/>
                </a:lnTo>
                <a:lnTo>
                  <a:pt x="300990" y="735545"/>
                </a:lnTo>
                <a:lnTo>
                  <a:pt x="304228" y="732637"/>
                </a:lnTo>
                <a:lnTo>
                  <a:pt x="305930" y="728598"/>
                </a:lnTo>
                <a:lnTo>
                  <a:pt x="306324" y="723798"/>
                </a:lnTo>
                <a:lnTo>
                  <a:pt x="307174" y="721601"/>
                </a:lnTo>
                <a:lnTo>
                  <a:pt x="308660" y="717791"/>
                </a:lnTo>
                <a:lnTo>
                  <a:pt x="312254" y="710209"/>
                </a:lnTo>
                <a:lnTo>
                  <a:pt x="315150" y="707339"/>
                </a:lnTo>
                <a:lnTo>
                  <a:pt x="316915" y="705586"/>
                </a:lnTo>
                <a:lnTo>
                  <a:pt x="321881" y="704024"/>
                </a:lnTo>
                <a:lnTo>
                  <a:pt x="326186" y="700709"/>
                </a:lnTo>
                <a:lnTo>
                  <a:pt x="330530" y="696569"/>
                </a:lnTo>
                <a:lnTo>
                  <a:pt x="332066" y="694054"/>
                </a:lnTo>
                <a:lnTo>
                  <a:pt x="334010" y="690905"/>
                </a:lnTo>
                <a:lnTo>
                  <a:pt x="334657" y="682993"/>
                </a:lnTo>
                <a:lnTo>
                  <a:pt x="336892" y="680034"/>
                </a:lnTo>
                <a:lnTo>
                  <a:pt x="338455" y="677989"/>
                </a:lnTo>
                <a:lnTo>
                  <a:pt x="342811" y="673963"/>
                </a:lnTo>
                <a:lnTo>
                  <a:pt x="345351" y="674230"/>
                </a:lnTo>
                <a:lnTo>
                  <a:pt x="348538" y="674598"/>
                </a:lnTo>
                <a:lnTo>
                  <a:pt x="351675" y="681494"/>
                </a:lnTo>
                <a:lnTo>
                  <a:pt x="354050" y="683653"/>
                </a:lnTo>
                <a:lnTo>
                  <a:pt x="357759" y="687006"/>
                </a:lnTo>
                <a:lnTo>
                  <a:pt x="366496" y="692175"/>
                </a:lnTo>
                <a:lnTo>
                  <a:pt x="370001" y="695744"/>
                </a:lnTo>
                <a:lnTo>
                  <a:pt x="374154" y="699960"/>
                </a:lnTo>
                <a:lnTo>
                  <a:pt x="382435" y="709117"/>
                </a:lnTo>
                <a:lnTo>
                  <a:pt x="384009" y="714832"/>
                </a:lnTo>
                <a:lnTo>
                  <a:pt x="385038" y="718515"/>
                </a:lnTo>
                <a:lnTo>
                  <a:pt x="383717" y="726414"/>
                </a:lnTo>
                <a:lnTo>
                  <a:pt x="382562" y="730059"/>
                </a:lnTo>
                <a:lnTo>
                  <a:pt x="381457" y="733551"/>
                </a:lnTo>
                <a:lnTo>
                  <a:pt x="377990" y="740321"/>
                </a:lnTo>
                <a:lnTo>
                  <a:pt x="375310" y="742861"/>
                </a:lnTo>
                <a:lnTo>
                  <a:pt x="372719" y="745312"/>
                </a:lnTo>
                <a:lnTo>
                  <a:pt x="365125" y="746709"/>
                </a:lnTo>
                <a:lnTo>
                  <a:pt x="362508" y="749134"/>
                </a:lnTo>
                <a:lnTo>
                  <a:pt x="360603" y="750887"/>
                </a:lnTo>
                <a:lnTo>
                  <a:pt x="358140" y="755649"/>
                </a:lnTo>
                <a:lnTo>
                  <a:pt x="357187" y="758075"/>
                </a:lnTo>
                <a:lnTo>
                  <a:pt x="355815" y="761631"/>
                </a:lnTo>
                <a:lnTo>
                  <a:pt x="353504" y="769277"/>
                </a:lnTo>
                <a:lnTo>
                  <a:pt x="354050" y="773048"/>
                </a:lnTo>
                <a:lnTo>
                  <a:pt x="354647" y="777074"/>
                </a:lnTo>
                <a:lnTo>
                  <a:pt x="358736" y="784644"/>
                </a:lnTo>
                <a:lnTo>
                  <a:pt x="361784" y="787323"/>
                </a:lnTo>
                <a:lnTo>
                  <a:pt x="364070" y="789317"/>
                </a:lnTo>
                <a:lnTo>
                  <a:pt x="370116" y="791984"/>
                </a:lnTo>
                <a:lnTo>
                  <a:pt x="373138" y="791654"/>
                </a:lnTo>
                <a:lnTo>
                  <a:pt x="375577" y="791413"/>
                </a:lnTo>
                <a:lnTo>
                  <a:pt x="379818" y="788250"/>
                </a:lnTo>
                <a:lnTo>
                  <a:pt x="382651" y="784720"/>
                </a:lnTo>
                <a:lnTo>
                  <a:pt x="383667" y="780592"/>
                </a:lnTo>
                <a:lnTo>
                  <a:pt x="384962" y="776236"/>
                </a:lnTo>
                <a:lnTo>
                  <a:pt x="385000" y="770966"/>
                </a:lnTo>
                <a:lnTo>
                  <a:pt x="387959" y="766800"/>
                </a:lnTo>
                <a:lnTo>
                  <a:pt x="392836" y="764108"/>
                </a:lnTo>
                <a:lnTo>
                  <a:pt x="395376" y="763396"/>
                </a:lnTo>
                <a:lnTo>
                  <a:pt x="398627" y="762457"/>
                </a:lnTo>
                <a:lnTo>
                  <a:pt x="405726" y="764565"/>
                </a:lnTo>
                <a:lnTo>
                  <a:pt x="408901" y="763396"/>
                </a:lnTo>
                <a:lnTo>
                  <a:pt x="413321" y="761758"/>
                </a:lnTo>
                <a:lnTo>
                  <a:pt x="420103" y="754646"/>
                </a:lnTo>
                <a:lnTo>
                  <a:pt x="423151" y="751077"/>
                </a:lnTo>
                <a:lnTo>
                  <a:pt x="425767" y="747991"/>
                </a:lnTo>
                <a:lnTo>
                  <a:pt x="430009" y="741019"/>
                </a:lnTo>
                <a:lnTo>
                  <a:pt x="431609" y="737298"/>
                </a:lnTo>
                <a:lnTo>
                  <a:pt x="432904" y="734326"/>
                </a:lnTo>
                <a:lnTo>
                  <a:pt x="433463" y="727595"/>
                </a:lnTo>
                <a:lnTo>
                  <a:pt x="435000" y="724738"/>
                </a:lnTo>
                <a:lnTo>
                  <a:pt x="436206" y="722464"/>
                </a:lnTo>
                <a:lnTo>
                  <a:pt x="439432" y="718070"/>
                </a:lnTo>
                <a:lnTo>
                  <a:pt x="441756" y="717003"/>
                </a:lnTo>
                <a:lnTo>
                  <a:pt x="445211" y="715390"/>
                </a:lnTo>
                <a:lnTo>
                  <a:pt x="453237" y="716102"/>
                </a:lnTo>
                <a:lnTo>
                  <a:pt x="456984" y="716762"/>
                </a:lnTo>
                <a:lnTo>
                  <a:pt x="462572" y="717740"/>
                </a:lnTo>
                <a:lnTo>
                  <a:pt x="472592" y="724179"/>
                </a:lnTo>
                <a:lnTo>
                  <a:pt x="478243" y="724738"/>
                </a:lnTo>
                <a:lnTo>
                  <a:pt x="484149" y="725322"/>
                </a:lnTo>
                <a:lnTo>
                  <a:pt x="501662" y="720864"/>
                </a:lnTo>
                <a:lnTo>
                  <a:pt x="591540" y="627595"/>
                </a:lnTo>
                <a:lnTo>
                  <a:pt x="590684" y="619909"/>
                </a:lnTo>
                <a:lnTo>
                  <a:pt x="589813" y="603847"/>
                </a:lnTo>
                <a:lnTo>
                  <a:pt x="591540" y="590410"/>
                </a:lnTo>
                <a:lnTo>
                  <a:pt x="592467" y="588441"/>
                </a:lnTo>
                <a:lnTo>
                  <a:pt x="596823" y="586574"/>
                </a:lnTo>
                <a:lnTo>
                  <a:pt x="599655" y="582663"/>
                </a:lnTo>
                <a:lnTo>
                  <a:pt x="601789" y="577595"/>
                </a:lnTo>
                <a:lnTo>
                  <a:pt x="602183" y="574941"/>
                </a:lnTo>
                <a:lnTo>
                  <a:pt x="602729" y="571284"/>
                </a:lnTo>
                <a:lnTo>
                  <a:pt x="602208" y="563587"/>
                </a:lnTo>
                <a:lnTo>
                  <a:pt x="600748" y="560196"/>
                </a:lnTo>
                <a:lnTo>
                  <a:pt x="598551" y="555167"/>
                </a:lnTo>
                <a:lnTo>
                  <a:pt x="589661" y="548068"/>
                </a:lnTo>
                <a:lnTo>
                  <a:pt x="586232" y="543775"/>
                </a:lnTo>
                <a:lnTo>
                  <a:pt x="583196" y="539940"/>
                </a:lnTo>
                <a:lnTo>
                  <a:pt x="575919" y="532612"/>
                </a:lnTo>
                <a:lnTo>
                  <a:pt x="574903" y="527824"/>
                </a:lnTo>
                <a:lnTo>
                  <a:pt x="574548" y="526262"/>
                </a:lnTo>
                <a:lnTo>
                  <a:pt x="575068" y="522770"/>
                </a:lnTo>
                <a:lnTo>
                  <a:pt x="577557" y="519785"/>
                </a:lnTo>
                <a:lnTo>
                  <a:pt x="582295" y="518452"/>
                </a:lnTo>
                <a:lnTo>
                  <a:pt x="584555" y="518147"/>
                </a:lnTo>
                <a:lnTo>
                  <a:pt x="587870" y="517740"/>
                </a:lnTo>
                <a:lnTo>
                  <a:pt x="594842" y="518363"/>
                </a:lnTo>
                <a:lnTo>
                  <a:pt x="597839" y="519861"/>
                </a:lnTo>
                <a:lnTo>
                  <a:pt x="601700" y="521754"/>
                </a:lnTo>
                <a:lnTo>
                  <a:pt x="607822" y="528408"/>
                </a:lnTo>
                <a:lnTo>
                  <a:pt x="609930" y="532180"/>
                </a:lnTo>
                <a:lnTo>
                  <a:pt x="612101" y="536079"/>
                </a:lnTo>
                <a:lnTo>
                  <a:pt x="612800" y="545337"/>
                </a:lnTo>
                <a:lnTo>
                  <a:pt x="614260" y="549579"/>
                </a:lnTo>
                <a:lnTo>
                  <a:pt x="615403" y="552894"/>
                </a:lnTo>
                <a:lnTo>
                  <a:pt x="617118" y="560463"/>
                </a:lnTo>
                <a:lnTo>
                  <a:pt x="620064" y="562381"/>
                </a:lnTo>
                <a:lnTo>
                  <a:pt x="622198" y="563752"/>
                </a:lnTo>
                <a:lnTo>
                  <a:pt x="627735" y="562952"/>
                </a:lnTo>
                <a:lnTo>
                  <a:pt x="630212" y="562381"/>
                </a:lnTo>
                <a:lnTo>
                  <a:pt x="632841" y="561759"/>
                </a:lnTo>
                <a:lnTo>
                  <a:pt x="637489" y="558774"/>
                </a:lnTo>
                <a:lnTo>
                  <a:pt x="639889" y="557555"/>
                </a:lnTo>
                <a:lnTo>
                  <a:pt x="643039" y="555904"/>
                </a:lnTo>
                <a:lnTo>
                  <a:pt x="649414" y="552665"/>
                </a:lnTo>
                <a:lnTo>
                  <a:pt x="652437" y="550773"/>
                </a:lnTo>
                <a:lnTo>
                  <a:pt x="656031" y="548538"/>
                </a:lnTo>
                <a:lnTo>
                  <a:pt x="663854" y="544398"/>
                </a:lnTo>
                <a:lnTo>
                  <a:pt x="666203" y="540867"/>
                </a:lnTo>
                <a:lnTo>
                  <a:pt x="667219" y="539368"/>
                </a:lnTo>
                <a:lnTo>
                  <a:pt x="668020" y="535660"/>
                </a:lnTo>
                <a:lnTo>
                  <a:pt x="667766" y="531799"/>
                </a:lnTo>
                <a:lnTo>
                  <a:pt x="665391" y="528154"/>
                </a:lnTo>
                <a:lnTo>
                  <a:pt x="665010" y="526122"/>
                </a:lnTo>
                <a:lnTo>
                  <a:pt x="664514" y="523443"/>
                </a:lnTo>
                <a:lnTo>
                  <a:pt x="664019" y="517804"/>
                </a:lnTo>
                <a:lnTo>
                  <a:pt x="665010" y="515264"/>
                </a:lnTo>
                <a:lnTo>
                  <a:pt x="666203" y="512152"/>
                </a:lnTo>
                <a:lnTo>
                  <a:pt x="671893" y="507974"/>
                </a:lnTo>
                <a:lnTo>
                  <a:pt x="673938" y="505345"/>
                </a:lnTo>
                <a:lnTo>
                  <a:pt x="676084" y="502640"/>
                </a:lnTo>
                <a:lnTo>
                  <a:pt x="681672" y="494004"/>
                </a:lnTo>
                <a:lnTo>
                  <a:pt x="681672" y="407377"/>
                </a:lnTo>
                <a:lnTo>
                  <a:pt x="679450" y="406425"/>
                </a:lnTo>
                <a:lnTo>
                  <a:pt x="675627" y="405320"/>
                </a:lnTo>
                <a:lnTo>
                  <a:pt x="672782" y="404558"/>
                </a:lnTo>
                <a:lnTo>
                  <a:pt x="666356" y="406831"/>
                </a:lnTo>
                <a:lnTo>
                  <a:pt x="663803" y="405320"/>
                </a:lnTo>
                <a:lnTo>
                  <a:pt x="662190" y="404367"/>
                </a:lnTo>
                <a:lnTo>
                  <a:pt x="660654" y="400608"/>
                </a:lnTo>
                <a:lnTo>
                  <a:pt x="660171" y="398805"/>
                </a:lnTo>
                <a:lnTo>
                  <a:pt x="659358" y="395655"/>
                </a:lnTo>
                <a:lnTo>
                  <a:pt x="660946" y="388912"/>
                </a:lnTo>
                <a:lnTo>
                  <a:pt x="660171" y="385749"/>
                </a:lnTo>
                <a:lnTo>
                  <a:pt x="659587" y="383374"/>
                </a:lnTo>
                <a:lnTo>
                  <a:pt x="655586" y="377062"/>
                </a:lnTo>
                <a:lnTo>
                  <a:pt x="616077" y="377062"/>
                </a:lnTo>
                <a:lnTo>
                  <a:pt x="611543" y="369493"/>
                </a:lnTo>
                <a:lnTo>
                  <a:pt x="584174" y="369493"/>
                </a:lnTo>
                <a:lnTo>
                  <a:pt x="570953" y="355003"/>
                </a:lnTo>
                <a:lnTo>
                  <a:pt x="563511" y="352780"/>
                </a:lnTo>
                <a:lnTo>
                  <a:pt x="558888" y="351891"/>
                </a:lnTo>
                <a:lnTo>
                  <a:pt x="553910" y="352971"/>
                </a:lnTo>
                <a:lnTo>
                  <a:pt x="550710" y="349440"/>
                </a:lnTo>
                <a:lnTo>
                  <a:pt x="551688" y="343369"/>
                </a:lnTo>
                <a:lnTo>
                  <a:pt x="553250" y="338505"/>
                </a:lnTo>
                <a:lnTo>
                  <a:pt x="556399" y="334352"/>
                </a:lnTo>
                <a:lnTo>
                  <a:pt x="559523" y="331647"/>
                </a:lnTo>
                <a:lnTo>
                  <a:pt x="564184" y="329679"/>
                </a:lnTo>
                <a:lnTo>
                  <a:pt x="561543" y="250990"/>
                </a:lnTo>
                <a:lnTo>
                  <a:pt x="550926" y="239725"/>
                </a:lnTo>
                <a:lnTo>
                  <a:pt x="548132" y="235407"/>
                </a:lnTo>
                <a:lnTo>
                  <a:pt x="546163" y="232384"/>
                </a:lnTo>
                <a:lnTo>
                  <a:pt x="543128" y="225793"/>
                </a:lnTo>
                <a:lnTo>
                  <a:pt x="541959" y="222364"/>
                </a:lnTo>
                <a:lnTo>
                  <a:pt x="540740" y="218770"/>
                </a:lnTo>
                <a:lnTo>
                  <a:pt x="540600" y="210807"/>
                </a:lnTo>
                <a:lnTo>
                  <a:pt x="538708" y="207505"/>
                </a:lnTo>
                <a:lnTo>
                  <a:pt x="537121" y="204774"/>
                </a:lnTo>
                <a:lnTo>
                  <a:pt x="531863" y="201015"/>
                </a:lnTo>
                <a:lnTo>
                  <a:pt x="529463" y="198983"/>
                </a:lnTo>
                <a:lnTo>
                  <a:pt x="526148" y="196214"/>
                </a:lnTo>
                <a:lnTo>
                  <a:pt x="518312" y="191935"/>
                </a:lnTo>
                <a:lnTo>
                  <a:pt x="515696" y="188480"/>
                </a:lnTo>
                <a:lnTo>
                  <a:pt x="514299" y="186664"/>
                </a:lnTo>
                <a:lnTo>
                  <a:pt x="512686" y="182232"/>
                </a:lnTo>
                <a:lnTo>
                  <a:pt x="512241" y="179958"/>
                </a:lnTo>
                <a:lnTo>
                  <a:pt x="511619" y="176758"/>
                </a:lnTo>
                <a:lnTo>
                  <a:pt x="513600" y="169887"/>
                </a:lnTo>
                <a:lnTo>
                  <a:pt x="512241" y="166928"/>
                </a:lnTo>
                <a:lnTo>
                  <a:pt x="509371" y="163791"/>
                </a:lnTo>
                <a:lnTo>
                  <a:pt x="506222" y="162598"/>
                </a:lnTo>
                <a:lnTo>
                  <a:pt x="502018" y="162725"/>
                </a:lnTo>
                <a:lnTo>
                  <a:pt x="500113" y="163296"/>
                </a:lnTo>
                <a:lnTo>
                  <a:pt x="496189" y="166268"/>
                </a:lnTo>
                <a:lnTo>
                  <a:pt x="492709" y="167741"/>
                </a:lnTo>
                <a:lnTo>
                  <a:pt x="488454" y="168871"/>
                </a:lnTo>
                <a:lnTo>
                  <a:pt x="484263" y="168592"/>
                </a:lnTo>
                <a:lnTo>
                  <a:pt x="480441" y="166674"/>
                </a:lnTo>
                <a:lnTo>
                  <a:pt x="476580" y="164960"/>
                </a:lnTo>
                <a:lnTo>
                  <a:pt x="470928" y="161848"/>
                </a:lnTo>
                <a:lnTo>
                  <a:pt x="436321" y="161848"/>
                </a:lnTo>
                <a:lnTo>
                  <a:pt x="431050" y="166217"/>
                </a:lnTo>
                <a:lnTo>
                  <a:pt x="429615" y="168008"/>
                </a:lnTo>
                <a:lnTo>
                  <a:pt x="427253" y="170941"/>
                </a:lnTo>
                <a:lnTo>
                  <a:pt x="422986" y="177406"/>
                </a:lnTo>
                <a:lnTo>
                  <a:pt x="422008" y="181051"/>
                </a:lnTo>
                <a:lnTo>
                  <a:pt x="421386" y="183337"/>
                </a:lnTo>
                <a:lnTo>
                  <a:pt x="423418" y="188582"/>
                </a:lnTo>
                <a:lnTo>
                  <a:pt x="420281" y="192773"/>
                </a:lnTo>
                <a:lnTo>
                  <a:pt x="413842" y="193713"/>
                </a:lnTo>
                <a:lnTo>
                  <a:pt x="406057" y="193763"/>
                </a:lnTo>
                <a:lnTo>
                  <a:pt x="396608" y="190423"/>
                </a:lnTo>
                <a:lnTo>
                  <a:pt x="392112" y="188480"/>
                </a:lnTo>
                <a:lnTo>
                  <a:pt x="388861" y="187096"/>
                </a:lnTo>
                <a:lnTo>
                  <a:pt x="383400" y="182054"/>
                </a:lnTo>
                <a:lnTo>
                  <a:pt x="379971" y="181241"/>
                </a:lnTo>
                <a:lnTo>
                  <a:pt x="377278" y="180581"/>
                </a:lnTo>
                <a:lnTo>
                  <a:pt x="371665" y="182321"/>
                </a:lnTo>
                <a:lnTo>
                  <a:pt x="368909" y="181952"/>
                </a:lnTo>
                <a:lnTo>
                  <a:pt x="364045" y="181343"/>
                </a:lnTo>
                <a:lnTo>
                  <a:pt x="354469" y="178295"/>
                </a:lnTo>
                <a:lnTo>
                  <a:pt x="350253" y="175793"/>
                </a:lnTo>
                <a:lnTo>
                  <a:pt x="344868" y="172618"/>
                </a:lnTo>
                <a:lnTo>
                  <a:pt x="336067" y="163448"/>
                </a:lnTo>
                <a:lnTo>
                  <a:pt x="331952" y="158762"/>
                </a:lnTo>
                <a:lnTo>
                  <a:pt x="329120" y="155536"/>
                </a:lnTo>
                <a:lnTo>
                  <a:pt x="325043" y="147802"/>
                </a:lnTo>
                <a:lnTo>
                  <a:pt x="321983" y="144818"/>
                </a:lnTo>
                <a:lnTo>
                  <a:pt x="320027" y="142887"/>
                </a:lnTo>
                <a:lnTo>
                  <a:pt x="315366" y="139890"/>
                </a:lnTo>
                <a:lnTo>
                  <a:pt x="312915" y="138645"/>
                </a:lnTo>
                <a:lnTo>
                  <a:pt x="310349" y="137363"/>
                </a:lnTo>
                <a:lnTo>
                  <a:pt x="304444" y="136436"/>
                </a:lnTo>
                <a:lnTo>
                  <a:pt x="300367" y="133730"/>
                </a:lnTo>
                <a:lnTo>
                  <a:pt x="296608" y="128866"/>
                </a:lnTo>
                <a:lnTo>
                  <a:pt x="257289" y="128866"/>
                </a:lnTo>
                <a:lnTo>
                  <a:pt x="256667" y="120383"/>
                </a:lnTo>
                <a:lnTo>
                  <a:pt x="257289" y="117627"/>
                </a:lnTo>
                <a:lnTo>
                  <a:pt x="257810" y="115366"/>
                </a:lnTo>
                <a:lnTo>
                  <a:pt x="260934" y="111582"/>
                </a:lnTo>
                <a:lnTo>
                  <a:pt x="261594" y="107175"/>
                </a:lnTo>
                <a:lnTo>
                  <a:pt x="259664" y="102908"/>
                </a:lnTo>
                <a:lnTo>
                  <a:pt x="260007" y="100787"/>
                </a:lnTo>
                <a:lnTo>
                  <a:pt x="260591" y="97269"/>
                </a:lnTo>
                <a:lnTo>
                  <a:pt x="264299" y="90868"/>
                </a:lnTo>
                <a:lnTo>
                  <a:pt x="266534" y="88099"/>
                </a:lnTo>
                <a:lnTo>
                  <a:pt x="269735" y="84099"/>
                </a:lnTo>
                <a:lnTo>
                  <a:pt x="280009" y="79641"/>
                </a:lnTo>
                <a:lnTo>
                  <a:pt x="282295" y="75056"/>
                </a:lnTo>
                <a:lnTo>
                  <a:pt x="284060" y="71513"/>
                </a:lnTo>
                <a:lnTo>
                  <a:pt x="284060" y="63080"/>
                </a:lnTo>
                <a:lnTo>
                  <a:pt x="283019" y="59270"/>
                </a:lnTo>
                <a:lnTo>
                  <a:pt x="282168" y="56146"/>
                </a:lnTo>
                <a:lnTo>
                  <a:pt x="278066" y="50876"/>
                </a:lnTo>
                <a:lnTo>
                  <a:pt x="274104" y="46253"/>
                </a:lnTo>
                <a:lnTo>
                  <a:pt x="268947" y="43230"/>
                </a:lnTo>
                <a:lnTo>
                  <a:pt x="267436" y="40792"/>
                </a:lnTo>
                <a:lnTo>
                  <a:pt x="265049" y="36969"/>
                </a:lnTo>
                <a:lnTo>
                  <a:pt x="264922" y="27254"/>
                </a:lnTo>
                <a:lnTo>
                  <a:pt x="262547" y="23393"/>
                </a:lnTo>
                <a:lnTo>
                  <a:pt x="260870" y="20700"/>
                </a:lnTo>
                <a:lnTo>
                  <a:pt x="254863" y="17538"/>
                </a:lnTo>
                <a:lnTo>
                  <a:pt x="253123" y="14884"/>
                </a:lnTo>
                <a:lnTo>
                  <a:pt x="251561" y="12496"/>
                </a:lnTo>
                <a:lnTo>
                  <a:pt x="251714" y="5829"/>
                </a:lnTo>
                <a:lnTo>
                  <a:pt x="248081" y="2844"/>
                </a:lnTo>
                <a:lnTo>
                  <a:pt x="243814" y="4051"/>
                </a:lnTo>
                <a:lnTo>
                  <a:pt x="241401" y="2590"/>
                </a:lnTo>
                <a:lnTo>
                  <a:pt x="239433" y="0"/>
                </a:lnTo>
                <a:lnTo>
                  <a:pt x="236588" y="1854"/>
                </a:lnTo>
                <a:lnTo>
                  <a:pt x="229882" y="2273"/>
                </a:lnTo>
                <a:lnTo>
                  <a:pt x="227571" y="4368"/>
                </a:lnTo>
                <a:lnTo>
                  <a:pt x="224713" y="6959"/>
                </a:lnTo>
                <a:lnTo>
                  <a:pt x="221894" y="14503"/>
                </a:lnTo>
                <a:lnTo>
                  <a:pt x="220687" y="18135"/>
                </a:lnTo>
                <a:lnTo>
                  <a:pt x="218897" y="23571"/>
                </a:lnTo>
                <a:lnTo>
                  <a:pt x="216077" y="34937"/>
                </a:lnTo>
                <a:lnTo>
                  <a:pt x="216700" y="40627"/>
                </a:lnTo>
                <a:lnTo>
                  <a:pt x="217271" y="45796"/>
                </a:lnTo>
                <a:lnTo>
                  <a:pt x="223075" y="54889"/>
                </a:lnTo>
                <a:lnTo>
                  <a:pt x="224675" y="59816"/>
                </a:lnTo>
                <a:lnTo>
                  <a:pt x="226421" y="66181"/>
                </a:lnTo>
                <a:lnTo>
                  <a:pt x="229464" y="79777"/>
                </a:lnTo>
                <a:lnTo>
                  <a:pt x="232283" y="91706"/>
                </a:lnTo>
                <a:lnTo>
                  <a:pt x="233946" y="97599"/>
                </a:lnTo>
                <a:lnTo>
                  <a:pt x="239356" y="108838"/>
                </a:lnTo>
                <a:lnTo>
                  <a:pt x="239890" y="114909"/>
                </a:lnTo>
                <a:lnTo>
                  <a:pt x="240398" y="120649"/>
                </a:lnTo>
                <a:lnTo>
                  <a:pt x="237655" y="132079"/>
                </a:lnTo>
                <a:lnTo>
                  <a:pt x="236639" y="137744"/>
                </a:lnTo>
                <a:lnTo>
                  <a:pt x="236477" y="138658"/>
                </a:lnTo>
                <a:lnTo>
                  <a:pt x="234451" y="150876"/>
                </a:lnTo>
                <a:lnTo>
                  <a:pt x="231765" y="164785"/>
                </a:lnTo>
                <a:lnTo>
                  <a:pt x="228295" y="176148"/>
                </a:lnTo>
                <a:lnTo>
                  <a:pt x="225385" y="181057"/>
                </a:lnTo>
                <a:lnTo>
                  <a:pt x="216777" y="191976"/>
                </a:lnTo>
                <a:lnTo>
                  <a:pt x="209448" y="201891"/>
                </a:lnTo>
                <a:lnTo>
                  <a:pt x="206984" y="206324"/>
                </a:lnTo>
                <a:lnTo>
                  <a:pt x="202514" y="215709"/>
                </a:lnTo>
                <a:lnTo>
                  <a:pt x="201841" y="220725"/>
                </a:lnTo>
                <a:lnTo>
                  <a:pt x="201231" y="225348"/>
                </a:lnTo>
                <a:lnTo>
                  <a:pt x="204266" y="234568"/>
                </a:lnTo>
                <a:lnTo>
                  <a:pt x="204012" y="239217"/>
                </a:lnTo>
                <a:lnTo>
                  <a:pt x="203695" y="245351"/>
                </a:lnTo>
                <a:lnTo>
                  <a:pt x="199504" y="257086"/>
                </a:lnTo>
                <a:lnTo>
                  <a:pt x="198577" y="263131"/>
                </a:lnTo>
                <a:lnTo>
                  <a:pt x="197993" y="266992"/>
                </a:lnTo>
                <a:lnTo>
                  <a:pt x="197434" y="272503"/>
                </a:lnTo>
                <a:lnTo>
                  <a:pt x="196964" y="278282"/>
                </a:lnTo>
                <a:lnTo>
                  <a:pt x="196329" y="286143"/>
                </a:lnTo>
                <a:lnTo>
                  <a:pt x="195859" y="294462"/>
                </a:lnTo>
                <a:lnTo>
                  <a:pt x="195681" y="299745"/>
                </a:lnTo>
                <a:lnTo>
                  <a:pt x="195568" y="302552"/>
                </a:lnTo>
                <a:lnTo>
                  <a:pt x="195129" y="316032"/>
                </a:lnTo>
                <a:lnTo>
                  <a:pt x="196037" y="328383"/>
                </a:lnTo>
                <a:lnTo>
                  <a:pt x="197332" y="333781"/>
                </a:lnTo>
                <a:lnTo>
                  <a:pt x="203428" y="343306"/>
                </a:lnTo>
                <a:lnTo>
                  <a:pt x="205828" y="348310"/>
                </a:lnTo>
                <a:lnTo>
                  <a:pt x="207772" y="352361"/>
                </a:lnTo>
                <a:lnTo>
                  <a:pt x="212471" y="360222"/>
                </a:lnTo>
                <a:lnTo>
                  <a:pt x="213436" y="364604"/>
                </a:lnTo>
                <a:lnTo>
                  <a:pt x="214261" y="368325"/>
                </a:lnTo>
                <a:lnTo>
                  <a:pt x="214896" y="376313"/>
                </a:lnTo>
                <a:lnTo>
                  <a:pt x="213436" y="379844"/>
                </a:lnTo>
                <a:lnTo>
                  <a:pt x="212115" y="383044"/>
                </a:lnTo>
                <a:lnTo>
                  <a:pt x="206590" y="387794"/>
                </a:lnTo>
                <a:lnTo>
                  <a:pt x="203657" y="389610"/>
                </a:lnTo>
                <a:lnTo>
                  <a:pt x="200075" y="391858"/>
                </a:lnTo>
                <a:lnTo>
                  <a:pt x="191579" y="393395"/>
                </a:lnTo>
                <a:lnTo>
                  <a:pt x="187706" y="395058"/>
                </a:lnTo>
                <a:lnTo>
                  <a:pt x="175015" y="400986"/>
                </a:lnTo>
                <a:lnTo>
                  <a:pt x="164147" y="407377"/>
                </a:lnTo>
                <a:lnTo>
                  <a:pt x="160743" y="410006"/>
                </a:lnTo>
                <a:lnTo>
                  <a:pt x="155181" y="416661"/>
                </a:lnTo>
                <a:lnTo>
                  <a:pt x="152552" y="420065"/>
                </a:lnTo>
                <a:lnTo>
                  <a:pt x="149593" y="423900"/>
                </a:lnTo>
                <a:lnTo>
                  <a:pt x="144665" y="432295"/>
                </a:lnTo>
                <a:lnTo>
                  <a:pt x="142049" y="436384"/>
                </a:lnTo>
                <a:lnTo>
                  <a:pt x="139776" y="439889"/>
                </a:lnTo>
                <a:lnTo>
                  <a:pt x="135839" y="447433"/>
                </a:lnTo>
                <a:lnTo>
                  <a:pt x="132981" y="450507"/>
                </a:lnTo>
                <a:lnTo>
                  <a:pt x="129286" y="454482"/>
                </a:lnTo>
                <a:lnTo>
                  <a:pt x="120053" y="460463"/>
                </a:lnTo>
                <a:lnTo>
                  <a:pt x="115582" y="463549"/>
                </a:lnTo>
                <a:lnTo>
                  <a:pt x="112941" y="465273"/>
                </a:lnTo>
                <a:lnTo>
                  <a:pt x="101279" y="472209"/>
                </a:lnTo>
                <a:lnTo>
                  <a:pt x="90944" y="479145"/>
                </a:lnTo>
                <a:lnTo>
                  <a:pt x="87909" y="481736"/>
                </a:lnTo>
                <a:lnTo>
                  <a:pt x="83324" y="488353"/>
                </a:lnTo>
                <a:lnTo>
                  <a:pt x="80429" y="491096"/>
                </a:lnTo>
                <a:lnTo>
                  <a:pt x="77343" y="494029"/>
                </a:lnTo>
                <a:lnTo>
                  <a:pt x="70904" y="499846"/>
                </a:lnTo>
                <a:lnTo>
                  <a:pt x="67017" y="501599"/>
                </a:lnTo>
                <a:lnTo>
                  <a:pt x="63487" y="503199"/>
                </a:lnTo>
                <a:lnTo>
                  <a:pt x="55283" y="502805"/>
                </a:lnTo>
                <a:lnTo>
                  <a:pt x="51803" y="504520"/>
                </a:lnTo>
                <a:lnTo>
                  <a:pt x="47586" y="506552"/>
                </a:lnTo>
                <a:lnTo>
                  <a:pt x="39725" y="512610"/>
                </a:lnTo>
                <a:lnTo>
                  <a:pt x="37668" y="516839"/>
                </a:lnTo>
                <a:lnTo>
                  <a:pt x="36679" y="519619"/>
                </a:lnTo>
                <a:lnTo>
                  <a:pt x="35499" y="532931"/>
                </a:lnTo>
                <a:lnTo>
                  <a:pt x="36220" y="545464"/>
                </a:lnTo>
                <a:lnTo>
                  <a:pt x="36728" y="550481"/>
                </a:lnTo>
                <a:lnTo>
                  <a:pt x="40652" y="560006"/>
                </a:lnTo>
                <a:lnTo>
                  <a:pt x="41287" y="565035"/>
                </a:lnTo>
                <a:lnTo>
                  <a:pt x="41795" y="568972"/>
                </a:lnTo>
                <a:lnTo>
                  <a:pt x="43853" y="577913"/>
                </a:lnTo>
                <a:lnTo>
                  <a:pt x="41287" y="580974"/>
                </a:lnTo>
                <a:lnTo>
                  <a:pt x="39636" y="582968"/>
                </a:lnTo>
                <a:lnTo>
                  <a:pt x="33489" y="581710"/>
                </a:lnTo>
                <a:lnTo>
                  <a:pt x="31140" y="582777"/>
                </a:lnTo>
                <a:lnTo>
                  <a:pt x="28397" y="584047"/>
                </a:lnTo>
                <a:lnTo>
                  <a:pt x="23482" y="587933"/>
                </a:lnTo>
                <a:lnTo>
                  <a:pt x="21717" y="590410"/>
                </a:lnTo>
                <a:lnTo>
                  <a:pt x="19253" y="593839"/>
                </a:lnTo>
                <a:lnTo>
                  <a:pt x="18389" y="602907"/>
                </a:lnTo>
                <a:lnTo>
                  <a:pt x="15925" y="606348"/>
                </a:lnTo>
                <a:lnTo>
                  <a:pt x="13296" y="610031"/>
                </a:lnTo>
                <a:lnTo>
                  <a:pt x="5969" y="614425"/>
                </a:lnTo>
                <a:lnTo>
                  <a:pt x="1422" y="617931"/>
                </a:lnTo>
                <a:lnTo>
                  <a:pt x="1879" y="619950"/>
                </a:lnTo>
                <a:lnTo>
                  <a:pt x="2273" y="623023"/>
                </a:lnTo>
                <a:lnTo>
                  <a:pt x="2400" y="626249"/>
                </a:lnTo>
                <a:lnTo>
                  <a:pt x="0" y="632650"/>
                </a:lnTo>
                <a:lnTo>
                  <a:pt x="584" y="635825"/>
                </a:lnTo>
                <a:lnTo>
                  <a:pt x="1092" y="638594"/>
                </a:lnTo>
                <a:lnTo>
                  <a:pt x="4495" y="643293"/>
                </a:lnTo>
                <a:lnTo>
                  <a:pt x="5892" y="645718"/>
                </a:lnTo>
                <a:lnTo>
                  <a:pt x="7861" y="649160"/>
                </a:lnTo>
                <a:lnTo>
                  <a:pt x="12433" y="655675"/>
                </a:lnTo>
                <a:lnTo>
                  <a:pt x="14109" y="659256"/>
                </a:lnTo>
                <a:lnTo>
                  <a:pt x="16078" y="663435"/>
                </a:lnTo>
                <a:lnTo>
                  <a:pt x="17703" y="672757"/>
                </a:lnTo>
                <a:lnTo>
                  <a:pt x="20154" y="676655"/>
                </a:lnTo>
                <a:lnTo>
                  <a:pt x="23418" y="681875"/>
                </a:lnTo>
                <a:lnTo>
                  <a:pt x="32258" y="690918"/>
                </a:lnTo>
                <a:lnTo>
                  <a:pt x="37541" y="694054"/>
                </a:lnTo>
                <a:lnTo>
                  <a:pt x="41071" y="696137"/>
                </a:lnTo>
                <a:lnTo>
                  <a:pt x="49174" y="698334"/>
                </a:lnTo>
                <a:lnTo>
                  <a:pt x="53251" y="698626"/>
                </a:lnTo>
                <a:lnTo>
                  <a:pt x="56045" y="698855"/>
                </a:lnTo>
                <a:lnTo>
                  <a:pt x="62001" y="698715"/>
                </a:lnTo>
                <a:lnTo>
                  <a:pt x="66586" y="695769"/>
                </a:lnTo>
                <a:lnTo>
                  <a:pt x="67779" y="689787"/>
                </a:lnTo>
                <a:lnTo>
                  <a:pt x="72085" y="686701"/>
                </a:lnTo>
                <a:lnTo>
                  <a:pt x="77787" y="684974"/>
                </a:lnTo>
                <a:lnTo>
                  <a:pt x="82308" y="686523"/>
                </a:lnTo>
                <a:lnTo>
                  <a:pt x="84683" y="690486"/>
                </a:lnTo>
                <a:lnTo>
                  <a:pt x="85636" y="692365"/>
                </a:lnTo>
                <a:lnTo>
                  <a:pt x="87261" y="695591"/>
                </a:lnTo>
                <a:lnTo>
                  <a:pt x="88900" y="702767"/>
                </a:lnTo>
                <a:lnTo>
                  <a:pt x="89255" y="706373"/>
                </a:lnTo>
                <a:lnTo>
                  <a:pt x="89738" y="711365"/>
                </a:lnTo>
                <a:lnTo>
                  <a:pt x="87261" y="721461"/>
                </a:lnTo>
                <a:lnTo>
                  <a:pt x="88036" y="726427"/>
                </a:lnTo>
                <a:lnTo>
                  <a:pt x="88404" y="728725"/>
                </a:lnTo>
                <a:lnTo>
                  <a:pt x="90995" y="732828"/>
                </a:lnTo>
                <a:lnTo>
                  <a:pt x="91427" y="735114"/>
                </a:lnTo>
                <a:lnTo>
                  <a:pt x="91986" y="73809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5817378" y="2479821"/>
            <a:ext cx="464776" cy="547618"/>
          </a:xfrm>
          <a:custGeom>
            <a:avLst/>
            <a:gdLst/>
            <a:ahLst/>
            <a:cxnLst/>
            <a:rect l="l" t="t" r="r" b="b"/>
            <a:pathLst>
              <a:path w="681672" h="803173">
                <a:moveTo>
                  <a:pt x="196964" y="278282"/>
                </a:moveTo>
                <a:lnTo>
                  <a:pt x="197434" y="272503"/>
                </a:lnTo>
                <a:lnTo>
                  <a:pt x="197993" y="266992"/>
                </a:lnTo>
                <a:lnTo>
                  <a:pt x="198577" y="263131"/>
                </a:lnTo>
                <a:lnTo>
                  <a:pt x="199504" y="257086"/>
                </a:lnTo>
                <a:lnTo>
                  <a:pt x="203695" y="245351"/>
                </a:lnTo>
                <a:lnTo>
                  <a:pt x="204012" y="239217"/>
                </a:lnTo>
                <a:lnTo>
                  <a:pt x="204266" y="234568"/>
                </a:lnTo>
                <a:lnTo>
                  <a:pt x="201231" y="225348"/>
                </a:lnTo>
                <a:lnTo>
                  <a:pt x="201841" y="220725"/>
                </a:lnTo>
                <a:lnTo>
                  <a:pt x="202514" y="215709"/>
                </a:lnTo>
                <a:lnTo>
                  <a:pt x="206984" y="206324"/>
                </a:lnTo>
                <a:lnTo>
                  <a:pt x="209448" y="201891"/>
                </a:lnTo>
                <a:lnTo>
                  <a:pt x="216777" y="191976"/>
                </a:lnTo>
                <a:lnTo>
                  <a:pt x="225385" y="181057"/>
                </a:lnTo>
                <a:lnTo>
                  <a:pt x="228295" y="176148"/>
                </a:lnTo>
                <a:lnTo>
                  <a:pt x="231765" y="164785"/>
                </a:lnTo>
                <a:lnTo>
                  <a:pt x="234451" y="150876"/>
                </a:lnTo>
                <a:lnTo>
                  <a:pt x="236477" y="138658"/>
                </a:lnTo>
                <a:lnTo>
                  <a:pt x="236639" y="137744"/>
                </a:lnTo>
                <a:lnTo>
                  <a:pt x="237655" y="132079"/>
                </a:lnTo>
                <a:lnTo>
                  <a:pt x="240398" y="120649"/>
                </a:lnTo>
                <a:lnTo>
                  <a:pt x="239890" y="114909"/>
                </a:lnTo>
                <a:lnTo>
                  <a:pt x="239356" y="108838"/>
                </a:lnTo>
                <a:lnTo>
                  <a:pt x="233946" y="97599"/>
                </a:lnTo>
                <a:lnTo>
                  <a:pt x="232283" y="91706"/>
                </a:lnTo>
                <a:lnTo>
                  <a:pt x="229464" y="79777"/>
                </a:lnTo>
                <a:lnTo>
                  <a:pt x="226421" y="66181"/>
                </a:lnTo>
                <a:lnTo>
                  <a:pt x="224675" y="59816"/>
                </a:lnTo>
                <a:lnTo>
                  <a:pt x="223075" y="54889"/>
                </a:lnTo>
                <a:lnTo>
                  <a:pt x="217271" y="45796"/>
                </a:lnTo>
                <a:lnTo>
                  <a:pt x="216700" y="40627"/>
                </a:lnTo>
                <a:lnTo>
                  <a:pt x="216077" y="34937"/>
                </a:lnTo>
                <a:lnTo>
                  <a:pt x="218897" y="23571"/>
                </a:lnTo>
                <a:lnTo>
                  <a:pt x="220687" y="18135"/>
                </a:lnTo>
                <a:lnTo>
                  <a:pt x="221894" y="14503"/>
                </a:lnTo>
                <a:lnTo>
                  <a:pt x="224713" y="6959"/>
                </a:lnTo>
                <a:lnTo>
                  <a:pt x="227571" y="4368"/>
                </a:lnTo>
                <a:lnTo>
                  <a:pt x="229882" y="2273"/>
                </a:lnTo>
                <a:lnTo>
                  <a:pt x="236588" y="1854"/>
                </a:lnTo>
                <a:lnTo>
                  <a:pt x="239433" y="0"/>
                </a:lnTo>
                <a:lnTo>
                  <a:pt x="240169" y="1282"/>
                </a:lnTo>
                <a:lnTo>
                  <a:pt x="241401" y="2590"/>
                </a:lnTo>
                <a:lnTo>
                  <a:pt x="242252" y="3098"/>
                </a:lnTo>
                <a:lnTo>
                  <a:pt x="243814" y="4051"/>
                </a:lnTo>
                <a:lnTo>
                  <a:pt x="248081" y="2844"/>
                </a:lnTo>
                <a:lnTo>
                  <a:pt x="249504" y="4025"/>
                </a:lnTo>
                <a:lnTo>
                  <a:pt x="251714" y="5829"/>
                </a:lnTo>
                <a:lnTo>
                  <a:pt x="251561" y="12496"/>
                </a:lnTo>
                <a:lnTo>
                  <a:pt x="253123" y="14884"/>
                </a:lnTo>
                <a:lnTo>
                  <a:pt x="254863" y="17538"/>
                </a:lnTo>
                <a:lnTo>
                  <a:pt x="260870" y="20700"/>
                </a:lnTo>
                <a:lnTo>
                  <a:pt x="262547" y="23393"/>
                </a:lnTo>
                <a:lnTo>
                  <a:pt x="264922" y="27254"/>
                </a:lnTo>
                <a:lnTo>
                  <a:pt x="265049" y="36969"/>
                </a:lnTo>
                <a:lnTo>
                  <a:pt x="267436" y="40792"/>
                </a:lnTo>
                <a:lnTo>
                  <a:pt x="268947" y="43230"/>
                </a:lnTo>
                <a:lnTo>
                  <a:pt x="274104" y="46253"/>
                </a:lnTo>
                <a:lnTo>
                  <a:pt x="275958" y="48412"/>
                </a:lnTo>
                <a:lnTo>
                  <a:pt x="278066" y="50876"/>
                </a:lnTo>
                <a:lnTo>
                  <a:pt x="282168" y="56146"/>
                </a:lnTo>
                <a:lnTo>
                  <a:pt x="283019" y="59270"/>
                </a:lnTo>
                <a:lnTo>
                  <a:pt x="284060" y="63080"/>
                </a:lnTo>
                <a:lnTo>
                  <a:pt x="284060" y="71513"/>
                </a:lnTo>
                <a:lnTo>
                  <a:pt x="282295" y="75056"/>
                </a:lnTo>
                <a:lnTo>
                  <a:pt x="280009" y="79641"/>
                </a:lnTo>
                <a:lnTo>
                  <a:pt x="269735" y="84099"/>
                </a:lnTo>
                <a:lnTo>
                  <a:pt x="266534" y="88099"/>
                </a:lnTo>
                <a:lnTo>
                  <a:pt x="264299" y="90868"/>
                </a:lnTo>
                <a:lnTo>
                  <a:pt x="260591" y="97269"/>
                </a:lnTo>
                <a:lnTo>
                  <a:pt x="260007" y="100787"/>
                </a:lnTo>
                <a:lnTo>
                  <a:pt x="259664" y="102908"/>
                </a:lnTo>
                <a:lnTo>
                  <a:pt x="261594" y="107175"/>
                </a:lnTo>
                <a:lnTo>
                  <a:pt x="261277" y="109308"/>
                </a:lnTo>
                <a:lnTo>
                  <a:pt x="260934" y="111582"/>
                </a:lnTo>
                <a:lnTo>
                  <a:pt x="257810" y="115366"/>
                </a:lnTo>
                <a:lnTo>
                  <a:pt x="257289" y="117627"/>
                </a:lnTo>
                <a:lnTo>
                  <a:pt x="256667" y="120383"/>
                </a:lnTo>
                <a:lnTo>
                  <a:pt x="257289" y="128866"/>
                </a:lnTo>
                <a:lnTo>
                  <a:pt x="295681" y="128866"/>
                </a:lnTo>
                <a:lnTo>
                  <a:pt x="296608" y="128866"/>
                </a:lnTo>
                <a:lnTo>
                  <a:pt x="300367" y="133730"/>
                </a:lnTo>
                <a:lnTo>
                  <a:pt x="302044" y="134848"/>
                </a:lnTo>
                <a:lnTo>
                  <a:pt x="304444" y="136436"/>
                </a:lnTo>
                <a:lnTo>
                  <a:pt x="310349" y="137363"/>
                </a:lnTo>
                <a:lnTo>
                  <a:pt x="312915" y="138645"/>
                </a:lnTo>
                <a:lnTo>
                  <a:pt x="315366" y="139890"/>
                </a:lnTo>
                <a:lnTo>
                  <a:pt x="320027" y="142887"/>
                </a:lnTo>
                <a:lnTo>
                  <a:pt x="321983" y="144818"/>
                </a:lnTo>
                <a:lnTo>
                  <a:pt x="325043" y="147802"/>
                </a:lnTo>
                <a:lnTo>
                  <a:pt x="329120" y="155536"/>
                </a:lnTo>
                <a:lnTo>
                  <a:pt x="331952" y="158762"/>
                </a:lnTo>
                <a:lnTo>
                  <a:pt x="336067" y="163448"/>
                </a:lnTo>
                <a:lnTo>
                  <a:pt x="344868" y="172618"/>
                </a:lnTo>
                <a:lnTo>
                  <a:pt x="350253" y="175793"/>
                </a:lnTo>
                <a:lnTo>
                  <a:pt x="354469" y="178295"/>
                </a:lnTo>
                <a:lnTo>
                  <a:pt x="364045" y="181343"/>
                </a:lnTo>
                <a:lnTo>
                  <a:pt x="368909" y="181952"/>
                </a:lnTo>
                <a:lnTo>
                  <a:pt x="371665" y="182321"/>
                </a:lnTo>
                <a:lnTo>
                  <a:pt x="377278" y="180581"/>
                </a:lnTo>
                <a:lnTo>
                  <a:pt x="379971" y="181241"/>
                </a:lnTo>
                <a:lnTo>
                  <a:pt x="383400" y="182054"/>
                </a:lnTo>
                <a:lnTo>
                  <a:pt x="388861" y="187096"/>
                </a:lnTo>
                <a:lnTo>
                  <a:pt x="392112" y="188480"/>
                </a:lnTo>
                <a:lnTo>
                  <a:pt x="396608" y="190423"/>
                </a:lnTo>
                <a:lnTo>
                  <a:pt x="406057" y="193763"/>
                </a:lnTo>
                <a:lnTo>
                  <a:pt x="410959" y="193725"/>
                </a:lnTo>
                <a:lnTo>
                  <a:pt x="413842" y="193713"/>
                </a:lnTo>
                <a:lnTo>
                  <a:pt x="420281" y="192773"/>
                </a:lnTo>
                <a:lnTo>
                  <a:pt x="422008" y="190474"/>
                </a:lnTo>
                <a:lnTo>
                  <a:pt x="423418" y="188582"/>
                </a:lnTo>
                <a:lnTo>
                  <a:pt x="421386" y="183337"/>
                </a:lnTo>
                <a:lnTo>
                  <a:pt x="422008" y="181051"/>
                </a:lnTo>
                <a:lnTo>
                  <a:pt x="422986" y="177406"/>
                </a:lnTo>
                <a:lnTo>
                  <a:pt x="427253" y="170941"/>
                </a:lnTo>
                <a:lnTo>
                  <a:pt x="429615" y="168008"/>
                </a:lnTo>
                <a:lnTo>
                  <a:pt x="431050" y="166217"/>
                </a:lnTo>
                <a:lnTo>
                  <a:pt x="436321" y="161848"/>
                </a:lnTo>
                <a:lnTo>
                  <a:pt x="470928" y="161848"/>
                </a:lnTo>
                <a:lnTo>
                  <a:pt x="476580" y="164960"/>
                </a:lnTo>
                <a:lnTo>
                  <a:pt x="478536" y="165836"/>
                </a:lnTo>
                <a:lnTo>
                  <a:pt x="480441" y="166674"/>
                </a:lnTo>
                <a:lnTo>
                  <a:pt x="484263" y="168592"/>
                </a:lnTo>
                <a:lnTo>
                  <a:pt x="486333" y="168732"/>
                </a:lnTo>
                <a:lnTo>
                  <a:pt x="488454" y="168871"/>
                </a:lnTo>
                <a:lnTo>
                  <a:pt x="492709" y="167741"/>
                </a:lnTo>
                <a:lnTo>
                  <a:pt x="494665" y="166928"/>
                </a:lnTo>
                <a:lnTo>
                  <a:pt x="496189" y="166268"/>
                </a:lnTo>
                <a:lnTo>
                  <a:pt x="498538" y="163779"/>
                </a:lnTo>
                <a:lnTo>
                  <a:pt x="500113" y="163296"/>
                </a:lnTo>
                <a:lnTo>
                  <a:pt x="502018" y="162725"/>
                </a:lnTo>
                <a:lnTo>
                  <a:pt x="506222" y="162598"/>
                </a:lnTo>
                <a:lnTo>
                  <a:pt x="508076" y="163296"/>
                </a:lnTo>
                <a:lnTo>
                  <a:pt x="509371" y="163791"/>
                </a:lnTo>
                <a:lnTo>
                  <a:pt x="511670" y="165658"/>
                </a:lnTo>
                <a:lnTo>
                  <a:pt x="512241" y="166928"/>
                </a:lnTo>
                <a:lnTo>
                  <a:pt x="513600" y="169887"/>
                </a:lnTo>
                <a:lnTo>
                  <a:pt x="511619" y="176758"/>
                </a:lnTo>
                <a:lnTo>
                  <a:pt x="512241" y="179958"/>
                </a:lnTo>
                <a:lnTo>
                  <a:pt x="512686" y="182232"/>
                </a:lnTo>
                <a:lnTo>
                  <a:pt x="514299" y="186664"/>
                </a:lnTo>
                <a:lnTo>
                  <a:pt x="515696" y="188480"/>
                </a:lnTo>
                <a:lnTo>
                  <a:pt x="518312" y="191935"/>
                </a:lnTo>
                <a:lnTo>
                  <a:pt x="526148" y="196214"/>
                </a:lnTo>
                <a:lnTo>
                  <a:pt x="529463" y="198983"/>
                </a:lnTo>
                <a:lnTo>
                  <a:pt x="531863" y="201015"/>
                </a:lnTo>
                <a:lnTo>
                  <a:pt x="537121" y="204774"/>
                </a:lnTo>
                <a:lnTo>
                  <a:pt x="538708" y="207505"/>
                </a:lnTo>
                <a:lnTo>
                  <a:pt x="540600" y="210807"/>
                </a:lnTo>
                <a:lnTo>
                  <a:pt x="540740" y="218770"/>
                </a:lnTo>
                <a:lnTo>
                  <a:pt x="541959" y="222364"/>
                </a:lnTo>
                <a:lnTo>
                  <a:pt x="543128" y="225793"/>
                </a:lnTo>
                <a:lnTo>
                  <a:pt x="546163" y="232384"/>
                </a:lnTo>
                <a:lnTo>
                  <a:pt x="548132" y="235407"/>
                </a:lnTo>
                <a:lnTo>
                  <a:pt x="550926" y="239725"/>
                </a:lnTo>
                <a:lnTo>
                  <a:pt x="561543" y="250990"/>
                </a:lnTo>
                <a:lnTo>
                  <a:pt x="564184" y="329679"/>
                </a:lnTo>
                <a:lnTo>
                  <a:pt x="559523" y="331647"/>
                </a:lnTo>
                <a:lnTo>
                  <a:pt x="558279" y="332727"/>
                </a:lnTo>
                <a:lnTo>
                  <a:pt x="556399" y="334352"/>
                </a:lnTo>
                <a:lnTo>
                  <a:pt x="553250" y="338505"/>
                </a:lnTo>
                <a:lnTo>
                  <a:pt x="552475" y="340867"/>
                </a:lnTo>
                <a:lnTo>
                  <a:pt x="551688" y="343369"/>
                </a:lnTo>
                <a:lnTo>
                  <a:pt x="550710" y="349440"/>
                </a:lnTo>
                <a:lnTo>
                  <a:pt x="552475" y="351383"/>
                </a:lnTo>
                <a:lnTo>
                  <a:pt x="553910" y="352971"/>
                </a:lnTo>
                <a:lnTo>
                  <a:pt x="558888" y="351891"/>
                </a:lnTo>
                <a:lnTo>
                  <a:pt x="560997" y="352297"/>
                </a:lnTo>
                <a:lnTo>
                  <a:pt x="563511" y="352780"/>
                </a:lnTo>
                <a:lnTo>
                  <a:pt x="570953" y="355003"/>
                </a:lnTo>
                <a:lnTo>
                  <a:pt x="584174" y="369493"/>
                </a:lnTo>
                <a:lnTo>
                  <a:pt x="611543" y="369493"/>
                </a:lnTo>
                <a:lnTo>
                  <a:pt x="616077" y="377062"/>
                </a:lnTo>
                <a:lnTo>
                  <a:pt x="655586" y="377062"/>
                </a:lnTo>
                <a:lnTo>
                  <a:pt x="659587" y="383374"/>
                </a:lnTo>
                <a:lnTo>
                  <a:pt x="660171" y="385749"/>
                </a:lnTo>
                <a:lnTo>
                  <a:pt x="660946" y="388912"/>
                </a:lnTo>
                <a:lnTo>
                  <a:pt x="659358" y="395655"/>
                </a:lnTo>
                <a:lnTo>
                  <a:pt x="660171" y="398805"/>
                </a:lnTo>
                <a:lnTo>
                  <a:pt x="660654" y="400608"/>
                </a:lnTo>
                <a:lnTo>
                  <a:pt x="662190" y="404367"/>
                </a:lnTo>
                <a:lnTo>
                  <a:pt x="663803" y="405320"/>
                </a:lnTo>
                <a:lnTo>
                  <a:pt x="666356" y="406831"/>
                </a:lnTo>
                <a:lnTo>
                  <a:pt x="672782" y="404558"/>
                </a:lnTo>
                <a:lnTo>
                  <a:pt x="675627" y="405320"/>
                </a:lnTo>
                <a:lnTo>
                  <a:pt x="677049" y="405714"/>
                </a:lnTo>
                <a:lnTo>
                  <a:pt x="679450" y="406425"/>
                </a:lnTo>
                <a:lnTo>
                  <a:pt x="681672" y="407377"/>
                </a:lnTo>
                <a:lnTo>
                  <a:pt x="681672" y="494004"/>
                </a:lnTo>
                <a:lnTo>
                  <a:pt x="676084" y="502640"/>
                </a:lnTo>
                <a:lnTo>
                  <a:pt x="673938" y="505345"/>
                </a:lnTo>
                <a:lnTo>
                  <a:pt x="671893" y="507974"/>
                </a:lnTo>
                <a:lnTo>
                  <a:pt x="666203" y="512152"/>
                </a:lnTo>
                <a:lnTo>
                  <a:pt x="665010" y="515264"/>
                </a:lnTo>
                <a:lnTo>
                  <a:pt x="664019" y="517804"/>
                </a:lnTo>
                <a:lnTo>
                  <a:pt x="664514" y="523443"/>
                </a:lnTo>
                <a:lnTo>
                  <a:pt x="665010" y="526122"/>
                </a:lnTo>
                <a:lnTo>
                  <a:pt x="665391" y="528154"/>
                </a:lnTo>
                <a:lnTo>
                  <a:pt x="667766" y="531799"/>
                </a:lnTo>
                <a:lnTo>
                  <a:pt x="667905" y="533857"/>
                </a:lnTo>
                <a:lnTo>
                  <a:pt x="668020" y="535660"/>
                </a:lnTo>
                <a:lnTo>
                  <a:pt x="667219" y="539368"/>
                </a:lnTo>
                <a:lnTo>
                  <a:pt x="666203" y="540867"/>
                </a:lnTo>
                <a:lnTo>
                  <a:pt x="663854" y="544398"/>
                </a:lnTo>
                <a:lnTo>
                  <a:pt x="656031" y="548538"/>
                </a:lnTo>
                <a:lnTo>
                  <a:pt x="652437" y="550773"/>
                </a:lnTo>
                <a:lnTo>
                  <a:pt x="649414" y="552665"/>
                </a:lnTo>
                <a:lnTo>
                  <a:pt x="643039" y="555904"/>
                </a:lnTo>
                <a:lnTo>
                  <a:pt x="639889" y="557555"/>
                </a:lnTo>
                <a:lnTo>
                  <a:pt x="637489" y="558774"/>
                </a:lnTo>
                <a:lnTo>
                  <a:pt x="632841" y="561759"/>
                </a:lnTo>
                <a:lnTo>
                  <a:pt x="630212" y="562381"/>
                </a:lnTo>
                <a:lnTo>
                  <a:pt x="627735" y="562952"/>
                </a:lnTo>
                <a:lnTo>
                  <a:pt x="622198" y="563752"/>
                </a:lnTo>
                <a:lnTo>
                  <a:pt x="620064" y="562381"/>
                </a:lnTo>
                <a:lnTo>
                  <a:pt x="617118" y="560463"/>
                </a:lnTo>
                <a:lnTo>
                  <a:pt x="615403" y="552894"/>
                </a:lnTo>
                <a:lnTo>
                  <a:pt x="614260" y="549579"/>
                </a:lnTo>
                <a:lnTo>
                  <a:pt x="612800" y="545337"/>
                </a:lnTo>
                <a:lnTo>
                  <a:pt x="612101" y="536079"/>
                </a:lnTo>
                <a:lnTo>
                  <a:pt x="609930" y="532180"/>
                </a:lnTo>
                <a:lnTo>
                  <a:pt x="607822" y="528408"/>
                </a:lnTo>
                <a:lnTo>
                  <a:pt x="601700" y="521754"/>
                </a:lnTo>
                <a:lnTo>
                  <a:pt x="597839" y="519861"/>
                </a:lnTo>
                <a:lnTo>
                  <a:pt x="594842" y="518363"/>
                </a:lnTo>
                <a:lnTo>
                  <a:pt x="587870" y="517740"/>
                </a:lnTo>
                <a:lnTo>
                  <a:pt x="584555" y="518147"/>
                </a:lnTo>
                <a:lnTo>
                  <a:pt x="582295" y="518452"/>
                </a:lnTo>
                <a:lnTo>
                  <a:pt x="577557" y="519785"/>
                </a:lnTo>
                <a:lnTo>
                  <a:pt x="576097" y="521550"/>
                </a:lnTo>
                <a:lnTo>
                  <a:pt x="575068" y="522770"/>
                </a:lnTo>
                <a:lnTo>
                  <a:pt x="574548" y="526262"/>
                </a:lnTo>
                <a:lnTo>
                  <a:pt x="574903" y="527824"/>
                </a:lnTo>
                <a:lnTo>
                  <a:pt x="575919" y="532612"/>
                </a:lnTo>
                <a:lnTo>
                  <a:pt x="583196" y="539940"/>
                </a:lnTo>
                <a:lnTo>
                  <a:pt x="586232" y="543775"/>
                </a:lnTo>
                <a:lnTo>
                  <a:pt x="589661" y="548068"/>
                </a:lnTo>
                <a:lnTo>
                  <a:pt x="598551" y="555167"/>
                </a:lnTo>
                <a:lnTo>
                  <a:pt x="600748" y="560196"/>
                </a:lnTo>
                <a:lnTo>
                  <a:pt x="602208" y="563587"/>
                </a:lnTo>
                <a:lnTo>
                  <a:pt x="602729" y="571284"/>
                </a:lnTo>
                <a:lnTo>
                  <a:pt x="602183" y="574941"/>
                </a:lnTo>
                <a:lnTo>
                  <a:pt x="601789" y="577595"/>
                </a:lnTo>
                <a:lnTo>
                  <a:pt x="599655" y="582663"/>
                </a:lnTo>
                <a:lnTo>
                  <a:pt x="598093" y="584834"/>
                </a:lnTo>
                <a:lnTo>
                  <a:pt x="596823" y="586574"/>
                </a:lnTo>
                <a:lnTo>
                  <a:pt x="592467" y="588441"/>
                </a:lnTo>
                <a:lnTo>
                  <a:pt x="591540" y="590410"/>
                </a:lnTo>
                <a:lnTo>
                  <a:pt x="589813" y="603847"/>
                </a:lnTo>
                <a:lnTo>
                  <a:pt x="590684" y="619909"/>
                </a:lnTo>
                <a:lnTo>
                  <a:pt x="591540" y="627595"/>
                </a:lnTo>
                <a:lnTo>
                  <a:pt x="501662" y="720864"/>
                </a:lnTo>
                <a:lnTo>
                  <a:pt x="484149" y="725322"/>
                </a:lnTo>
                <a:lnTo>
                  <a:pt x="478243" y="724738"/>
                </a:lnTo>
                <a:lnTo>
                  <a:pt x="472592" y="724179"/>
                </a:lnTo>
                <a:lnTo>
                  <a:pt x="462572" y="717740"/>
                </a:lnTo>
                <a:lnTo>
                  <a:pt x="456984" y="716762"/>
                </a:lnTo>
                <a:lnTo>
                  <a:pt x="453237" y="716102"/>
                </a:lnTo>
                <a:lnTo>
                  <a:pt x="445211" y="715390"/>
                </a:lnTo>
                <a:lnTo>
                  <a:pt x="441756" y="717003"/>
                </a:lnTo>
                <a:lnTo>
                  <a:pt x="439432" y="718070"/>
                </a:lnTo>
                <a:lnTo>
                  <a:pt x="436206" y="722464"/>
                </a:lnTo>
                <a:lnTo>
                  <a:pt x="435000" y="724738"/>
                </a:lnTo>
                <a:lnTo>
                  <a:pt x="433463" y="727595"/>
                </a:lnTo>
                <a:lnTo>
                  <a:pt x="432904" y="734326"/>
                </a:lnTo>
                <a:lnTo>
                  <a:pt x="431609" y="737298"/>
                </a:lnTo>
                <a:lnTo>
                  <a:pt x="430009" y="741019"/>
                </a:lnTo>
                <a:lnTo>
                  <a:pt x="425767" y="747991"/>
                </a:lnTo>
                <a:lnTo>
                  <a:pt x="423151" y="751077"/>
                </a:lnTo>
                <a:lnTo>
                  <a:pt x="420103" y="754646"/>
                </a:lnTo>
                <a:lnTo>
                  <a:pt x="413321" y="761758"/>
                </a:lnTo>
                <a:lnTo>
                  <a:pt x="408901" y="763396"/>
                </a:lnTo>
                <a:lnTo>
                  <a:pt x="405726" y="764565"/>
                </a:lnTo>
                <a:lnTo>
                  <a:pt x="398627" y="762457"/>
                </a:lnTo>
                <a:lnTo>
                  <a:pt x="395376" y="763396"/>
                </a:lnTo>
                <a:lnTo>
                  <a:pt x="392836" y="764108"/>
                </a:lnTo>
                <a:lnTo>
                  <a:pt x="387959" y="766800"/>
                </a:lnTo>
                <a:lnTo>
                  <a:pt x="386435" y="768946"/>
                </a:lnTo>
                <a:lnTo>
                  <a:pt x="385000" y="770966"/>
                </a:lnTo>
                <a:lnTo>
                  <a:pt x="384962" y="776236"/>
                </a:lnTo>
                <a:lnTo>
                  <a:pt x="384263" y="778624"/>
                </a:lnTo>
                <a:lnTo>
                  <a:pt x="383667" y="780592"/>
                </a:lnTo>
                <a:lnTo>
                  <a:pt x="382651" y="784720"/>
                </a:lnTo>
                <a:lnTo>
                  <a:pt x="381355" y="786333"/>
                </a:lnTo>
                <a:lnTo>
                  <a:pt x="379818" y="788250"/>
                </a:lnTo>
                <a:lnTo>
                  <a:pt x="375577" y="791413"/>
                </a:lnTo>
                <a:lnTo>
                  <a:pt x="373138" y="791654"/>
                </a:lnTo>
                <a:lnTo>
                  <a:pt x="370116" y="791984"/>
                </a:lnTo>
                <a:lnTo>
                  <a:pt x="364070" y="789317"/>
                </a:lnTo>
                <a:lnTo>
                  <a:pt x="361784" y="787323"/>
                </a:lnTo>
                <a:lnTo>
                  <a:pt x="358736" y="784644"/>
                </a:lnTo>
                <a:lnTo>
                  <a:pt x="354647" y="777074"/>
                </a:lnTo>
                <a:lnTo>
                  <a:pt x="354050" y="773048"/>
                </a:lnTo>
                <a:lnTo>
                  <a:pt x="353504" y="769277"/>
                </a:lnTo>
                <a:lnTo>
                  <a:pt x="355815" y="761631"/>
                </a:lnTo>
                <a:lnTo>
                  <a:pt x="357187" y="758075"/>
                </a:lnTo>
                <a:lnTo>
                  <a:pt x="358140" y="755649"/>
                </a:lnTo>
                <a:lnTo>
                  <a:pt x="360603" y="750887"/>
                </a:lnTo>
                <a:lnTo>
                  <a:pt x="362508" y="749134"/>
                </a:lnTo>
                <a:lnTo>
                  <a:pt x="365125" y="746709"/>
                </a:lnTo>
                <a:lnTo>
                  <a:pt x="372719" y="745312"/>
                </a:lnTo>
                <a:lnTo>
                  <a:pt x="375310" y="742861"/>
                </a:lnTo>
                <a:lnTo>
                  <a:pt x="377990" y="740321"/>
                </a:lnTo>
                <a:lnTo>
                  <a:pt x="381457" y="733551"/>
                </a:lnTo>
                <a:lnTo>
                  <a:pt x="382562" y="730059"/>
                </a:lnTo>
                <a:lnTo>
                  <a:pt x="383717" y="726414"/>
                </a:lnTo>
                <a:lnTo>
                  <a:pt x="385038" y="718515"/>
                </a:lnTo>
                <a:lnTo>
                  <a:pt x="384009" y="714832"/>
                </a:lnTo>
                <a:lnTo>
                  <a:pt x="382435" y="709117"/>
                </a:lnTo>
                <a:lnTo>
                  <a:pt x="374154" y="699960"/>
                </a:lnTo>
                <a:lnTo>
                  <a:pt x="370001" y="695744"/>
                </a:lnTo>
                <a:lnTo>
                  <a:pt x="366496" y="692175"/>
                </a:lnTo>
                <a:lnTo>
                  <a:pt x="357759" y="687006"/>
                </a:lnTo>
                <a:lnTo>
                  <a:pt x="354050" y="683653"/>
                </a:lnTo>
                <a:lnTo>
                  <a:pt x="351675" y="681494"/>
                </a:lnTo>
                <a:lnTo>
                  <a:pt x="348538" y="674598"/>
                </a:lnTo>
                <a:lnTo>
                  <a:pt x="345351" y="674230"/>
                </a:lnTo>
                <a:lnTo>
                  <a:pt x="342811" y="673963"/>
                </a:lnTo>
                <a:lnTo>
                  <a:pt x="338455" y="677989"/>
                </a:lnTo>
                <a:lnTo>
                  <a:pt x="336892" y="680034"/>
                </a:lnTo>
                <a:lnTo>
                  <a:pt x="334657" y="682993"/>
                </a:lnTo>
                <a:lnTo>
                  <a:pt x="334010" y="690905"/>
                </a:lnTo>
                <a:lnTo>
                  <a:pt x="332066" y="694054"/>
                </a:lnTo>
                <a:lnTo>
                  <a:pt x="330530" y="696569"/>
                </a:lnTo>
                <a:lnTo>
                  <a:pt x="326186" y="700709"/>
                </a:lnTo>
                <a:lnTo>
                  <a:pt x="323850" y="702513"/>
                </a:lnTo>
                <a:lnTo>
                  <a:pt x="321881" y="704024"/>
                </a:lnTo>
                <a:lnTo>
                  <a:pt x="316915" y="705586"/>
                </a:lnTo>
                <a:lnTo>
                  <a:pt x="315150" y="707339"/>
                </a:lnTo>
                <a:lnTo>
                  <a:pt x="312254" y="710209"/>
                </a:lnTo>
                <a:lnTo>
                  <a:pt x="308660" y="717791"/>
                </a:lnTo>
                <a:lnTo>
                  <a:pt x="307174" y="721601"/>
                </a:lnTo>
                <a:lnTo>
                  <a:pt x="306324" y="723798"/>
                </a:lnTo>
                <a:lnTo>
                  <a:pt x="305930" y="728598"/>
                </a:lnTo>
                <a:lnTo>
                  <a:pt x="305003" y="730770"/>
                </a:lnTo>
                <a:lnTo>
                  <a:pt x="304228" y="732637"/>
                </a:lnTo>
                <a:lnTo>
                  <a:pt x="300990" y="735545"/>
                </a:lnTo>
                <a:lnTo>
                  <a:pt x="300659" y="737552"/>
                </a:lnTo>
                <a:lnTo>
                  <a:pt x="300278" y="739800"/>
                </a:lnTo>
                <a:lnTo>
                  <a:pt x="302234" y="744258"/>
                </a:lnTo>
                <a:lnTo>
                  <a:pt x="302831" y="746480"/>
                </a:lnTo>
                <a:lnTo>
                  <a:pt x="303555" y="749160"/>
                </a:lnTo>
                <a:lnTo>
                  <a:pt x="305536" y="754379"/>
                </a:lnTo>
                <a:lnTo>
                  <a:pt x="305981" y="757110"/>
                </a:lnTo>
                <a:lnTo>
                  <a:pt x="306616" y="761174"/>
                </a:lnTo>
                <a:lnTo>
                  <a:pt x="307035" y="769454"/>
                </a:lnTo>
                <a:lnTo>
                  <a:pt x="306451" y="773544"/>
                </a:lnTo>
                <a:lnTo>
                  <a:pt x="305790" y="778255"/>
                </a:lnTo>
                <a:lnTo>
                  <a:pt x="302577" y="787311"/>
                </a:lnTo>
                <a:lnTo>
                  <a:pt x="300659" y="791654"/>
                </a:lnTo>
                <a:lnTo>
                  <a:pt x="299427" y="794448"/>
                </a:lnTo>
                <a:lnTo>
                  <a:pt x="297268" y="800747"/>
                </a:lnTo>
                <a:lnTo>
                  <a:pt x="294614" y="802284"/>
                </a:lnTo>
                <a:lnTo>
                  <a:pt x="293103" y="803173"/>
                </a:lnTo>
                <a:lnTo>
                  <a:pt x="289204" y="803020"/>
                </a:lnTo>
                <a:lnTo>
                  <a:pt x="287604" y="802284"/>
                </a:lnTo>
                <a:lnTo>
                  <a:pt x="284022" y="800658"/>
                </a:lnTo>
                <a:lnTo>
                  <a:pt x="280441" y="792721"/>
                </a:lnTo>
                <a:lnTo>
                  <a:pt x="277228" y="790460"/>
                </a:lnTo>
                <a:lnTo>
                  <a:pt x="274828" y="788771"/>
                </a:lnTo>
                <a:lnTo>
                  <a:pt x="269252" y="786536"/>
                </a:lnTo>
                <a:lnTo>
                  <a:pt x="266357" y="786104"/>
                </a:lnTo>
                <a:lnTo>
                  <a:pt x="263169" y="785660"/>
                </a:lnTo>
                <a:lnTo>
                  <a:pt x="256501" y="786079"/>
                </a:lnTo>
                <a:lnTo>
                  <a:pt x="253542" y="787323"/>
                </a:lnTo>
                <a:lnTo>
                  <a:pt x="250266" y="788695"/>
                </a:lnTo>
                <a:lnTo>
                  <a:pt x="245897" y="795007"/>
                </a:lnTo>
                <a:lnTo>
                  <a:pt x="242671" y="796480"/>
                </a:lnTo>
                <a:lnTo>
                  <a:pt x="239953" y="797750"/>
                </a:lnTo>
                <a:lnTo>
                  <a:pt x="233705" y="797559"/>
                </a:lnTo>
                <a:lnTo>
                  <a:pt x="230835" y="798436"/>
                </a:lnTo>
                <a:lnTo>
                  <a:pt x="228549" y="799096"/>
                </a:lnTo>
                <a:lnTo>
                  <a:pt x="224459" y="801789"/>
                </a:lnTo>
                <a:lnTo>
                  <a:pt x="222135" y="802284"/>
                </a:lnTo>
                <a:lnTo>
                  <a:pt x="219824" y="802779"/>
                </a:lnTo>
                <a:lnTo>
                  <a:pt x="215036" y="802678"/>
                </a:lnTo>
                <a:lnTo>
                  <a:pt x="212712" y="802284"/>
                </a:lnTo>
                <a:lnTo>
                  <a:pt x="210566" y="801928"/>
                </a:lnTo>
                <a:lnTo>
                  <a:pt x="206641" y="799769"/>
                </a:lnTo>
                <a:lnTo>
                  <a:pt x="204508" y="799388"/>
                </a:lnTo>
                <a:lnTo>
                  <a:pt x="201231" y="798842"/>
                </a:lnTo>
                <a:lnTo>
                  <a:pt x="194525" y="799172"/>
                </a:lnTo>
                <a:lnTo>
                  <a:pt x="191211" y="799388"/>
                </a:lnTo>
                <a:lnTo>
                  <a:pt x="189318" y="799503"/>
                </a:lnTo>
                <a:lnTo>
                  <a:pt x="185483" y="801027"/>
                </a:lnTo>
                <a:lnTo>
                  <a:pt x="183718" y="800366"/>
                </a:lnTo>
                <a:lnTo>
                  <a:pt x="180200" y="799007"/>
                </a:lnTo>
                <a:lnTo>
                  <a:pt x="175691" y="792251"/>
                </a:lnTo>
                <a:lnTo>
                  <a:pt x="173812" y="789000"/>
                </a:lnTo>
                <a:lnTo>
                  <a:pt x="172415" y="786574"/>
                </a:lnTo>
                <a:lnTo>
                  <a:pt x="172123" y="780402"/>
                </a:lnTo>
                <a:lnTo>
                  <a:pt x="170192" y="778357"/>
                </a:lnTo>
                <a:lnTo>
                  <a:pt x="167678" y="775741"/>
                </a:lnTo>
                <a:lnTo>
                  <a:pt x="160159" y="774064"/>
                </a:lnTo>
                <a:lnTo>
                  <a:pt x="156667" y="773048"/>
                </a:lnTo>
                <a:lnTo>
                  <a:pt x="154114" y="772337"/>
                </a:lnTo>
                <a:lnTo>
                  <a:pt x="148412" y="772667"/>
                </a:lnTo>
                <a:lnTo>
                  <a:pt x="146265" y="771118"/>
                </a:lnTo>
                <a:lnTo>
                  <a:pt x="144106" y="769543"/>
                </a:lnTo>
                <a:lnTo>
                  <a:pt x="142773" y="763866"/>
                </a:lnTo>
                <a:lnTo>
                  <a:pt x="141198" y="761695"/>
                </a:lnTo>
                <a:lnTo>
                  <a:pt x="140017" y="760082"/>
                </a:lnTo>
                <a:lnTo>
                  <a:pt x="137248" y="757110"/>
                </a:lnTo>
                <a:lnTo>
                  <a:pt x="135636" y="755903"/>
                </a:lnTo>
                <a:lnTo>
                  <a:pt x="133197" y="754075"/>
                </a:lnTo>
                <a:lnTo>
                  <a:pt x="127266" y="752081"/>
                </a:lnTo>
                <a:lnTo>
                  <a:pt x="124764" y="750341"/>
                </a:lnTo>
                <a:lnTo>
                  <a:pt x="122948" y="749071"/>
                </a:lnTo>
                <a:lnTo>
                  <a:pt x="120396" y="744880"/>
                </a:lnTo>
                <a:lnTo>
                  <a:pt x="118249" y="744308"/>
                </a:lnTo>
                <a:lnTo>
                  <a:pt x="116687" y="743889"/>
                </a:lnTo>
                <a:lnTo>
                  <a:pt x="113271" y="744816"/>
                </a:lnTo>
                <a:lnTo>
                  <a:pt x="111963" y="745743"/>
                </a:lnTo>
                <a:lnTo>
                  <a:pt x="110528" y="746785"/>
                </a:lnTo>
                <a:lnTo>
                  <a:pt x="108813" y="750112"/>
                </a:lnTo>
                <a:lnTo>
                  <a:pt x="108343" y="751801"/>
                </a:lnTo>
                <a:lnTo>
                  <a:pt x="107873" y="753478"/>
                </a:lnTo>
                <a:lnTo>
                  <a:pt x="109220" y="757288"/>
                </a:lnTo>
                <a:lnTo>
                  <a:pt x="108343" y="758799"/>
                </a:lnTo>
                <a:lnTo>
                  <a:pt x="107784" y="759764"/>
                </a:lnTo>
                <a:lnTo>
                  <a:pt x="105575" y="760895"/>
                </a:lnTo>
                <a:lnTo>
                  <a:pt x="104482" y="760971"/>
                </a:lnTo>
                <a:lnTo>
                  <a:pt x="101930" y="761136"/>
                </a:lnTo>
                <a:lnTo>
                  <a:pt x="96812" y="758939"/>
                </a:lnTo>
                <a:lnTo>
                  <a:pt x="95046" y="757110"/>
                </a:lnTo>
                <a:lnTo>
                  <a:pt x="93218" y="755205"/>
                </a:lnTo>
                <a:lnTo>
                  <a:pt x="91884" y="749795"/>
                </a:lnTo>
                <a:lnTo>
                  <a:pt x="91427" y="747191"/>
                </a:lnTo>
                <a:lnTo>
                  <a:pt x="90893" y="744232"/>
                </a:lnTo>
                <a:lnTo>
                  <a:pt x="91986" y="738098"/>
                </a:lnTo>
                <a:lnTo>
                  <a:pt x="91427" y="735114"/>
                </a:lnTo>
                <a:lnTo>
                  <a:pt x="90995" y="732828"/>
                </a:lnTo>
                <a:lnTo>
                  <a:pt x="88404" y="728725"/>
                </a:lnTo>
                <a:lnTo>
                  <a:pt x="88036" y="726427"/>
                </a:lnTo>
                <a:lnTo>
                  <a:pt x="87261" y="721461"/>
                </a:lnTo>
                <a:lnTo>
                  <a:pt x="89738" y="711365"/>
                </a:lnTo>
                <a:lnTo>
                  <a:pt x="89255" y="706373"/>
                </a:lnTo>
                <a:lnTo>
                  <a:pt x="88900" y="702767"/>
                </a:lnTo>
                <a:lnTo>
                  <a:pt x="87261" y="695591"/>
                </a:lnTo>
                <a:lnTo>
                  <a:pt x="85636" y="692365"/>
                </a:lnTo>
                <a:lnTo>
                  <a:pt x="84683" y="690486"/>
                </a:lnTo>
                <a:lnTo>
                  <a:pt x="82308" y="686523"/>
                </a:lnTo>
                <a:lnTo>
                  <a:pt x="80302" y="685838"/>
                </a:lnTo>
                <a:lnTo>
                  <a:pt x="77787" y="684974"/>
                </a:lnTo>
                <a:lnTo>
                  <a:pt x="72085" y="686701"/>
                </a:lnTo>
                <a:lnTo>
                  <a:pt x="69926" y="688263"/>
                </a:lnTo>
                <a:lnTo>
                  <a:pt x="67779" y="689787"/>
                </a:lnTo>
                <a:lnTo>
                  <a:pt x="66586" y="695769"/>
                </a:lnTo>
                <a:lnTo>
                  <a:pt x="64363" y="697191"/>
                </a:lnTo>
                <a:lnTo>
                  <a:pt x="62001" y="698715"/>
                </a:lnTo>
                <a:lnTo>
                  <a:pt x="56045" y="698855"/>
                </a:lnTo>
                <a:lnTo>
                  <a:pt x="53251" y="698626"/>
                </a:lnTo>
                <a:lnTo>
                  <a:pt x="49174" y="698334"/>
                </a:lnTo>
                <a:lnTo>
                  <a:pt x="41071" y="696137"/>
                </a:lnTo>
                <a:lnTo>
                  <a:pt x="37541" y="694054"/>
                </a:lnTo>
                <a:lnTo>
                  <a:pt x="32258" y="690918"/>
                </a:lnTo>
                <a:lnTo>
                  <a:pt x="23418" y="681875"/>
                </a:lnTo>
                <a:lnTo>
                  <a:pt x="20154" y="676655"/>
                </a:lnTo>
                <a:lnTo>
                  <a:pt x="17703" y="672757"/>
                </a:lnTo>
                <a:lnTo>
                  <a:pt x="16078" y="663435"/>
                </a:lnTo>
                <a:lnTo>
                  <a:pt x="14109" y="659256"/>
                </a:lnTo>
                <a:lnTo>
                  <a:pt x="12433" y="655675"/>
                </a:lnTo>
                <a:lnTo>
                  <a:pt x="7861" y="649160"/>
                </a:lnTo>
                <a:lnTo>
                  <a:pt x="5892" y="645718"/>
                </a:lnTo>
                <a:lnTo>
                  <a:pt x="4495" y="643293"/>
                </a:lnTo>
                <a:lnTo>
                  <a:pt x="1092" y="638594"/>
                </a:lnTo>
                <a:lnTo>
                  <a:pt x="584" y="635825"/>
                </a:lnTo>
                <a:lnTo>
                  <a:pt x="0" y="632650"/>
                </a:lnTo>
                <a:lnTo>
                  <a:pt x="2400" y="626249"/>
                </a:lnTo>
                <a:lnTo>
                  <a:pt x="2273" y="623023"/>
                </a:lnTo>
                <a:lnTo>
                  <a:pt x="2222" y="621855"/>
                </a:lnTo>
                <a:lnTo>
                  <a:pt x="1879" y="619950"/>
                </a:lnTo>
                <a:lnTo>
                  <a:pt x="1422" y="617931"/>
                </a:lnTo>
                <a:lnTo>
                  <a:pt x="5969" y="614425"/>
                </a:lnTo>
                <a:lnTo>
                  <a:pt x="13296" y="610031"/>
                </a:lnTo>
                <a:lnTo>
                  <a:pt x="15925" y="606348"/>
                </a:lnTo>
                <a:lnTo>
                  <a:pt x="18389" y="602907"/>
                </a:lnTo>
                <a:lnTo>
                  <a:pt x="19253" y="593839"/>
                </a:lnTo>
                <a:lnTo>
                  <a:pt x="21717" y="590410"/>
                </a:lnTo>
                <a:lnTo>
                  <a:pt x="23482" y="587933"/>
                </a:lnTo>
                <a:lnTo>
                  <a:pt x="28397" y="584047"/>
                </a:lnTo>
                <a:lnTo>
                  <a:pt x="31140" y="582777"/>
                </a:lnTo>
                <a:lnTo>
                  <a:pt x="33489" y="581710"/>
                </a:lnTo>
                <a:lnTo>
                  <a:pt x="39636" y="582968"/>
                </a:lnTo>
                <a:lnTo>
                  <a:pt x="41287" y="580974"/>
                </a:lnTo>
                <a:lnTo>
                  <a:pt x="43853" y="577913"/>
                </a:lnTo>
                <a:lnTo>
                  <a:pt x="41795" y="568972"/>
                </a:lnTo>
                <a:lnTo>
                  <a:pt x="41287" y="565035"/>
                </a:lnTo>
                <a:lnTo>
                  <a:pt x="40652" y="560006"/>
                </a:lnTo>
                <a:lnTo>
                  <a:pt x="36728" y="550481"/>
                </a:lnTo>
                <a:lnTo>
                  <a:pt x="36220" y="545464"/>
                </a:lnTo>
                <a:lnTo>
                  <a:pt x="35499" y="532931"/>
                </a:lnTo>
                <a:lnTo>
                  <a:pt x="36679" y="519619"/>
                </a:lnTo>
                <a:lnTo>
                  <a:pt x="37668" y="516839"/>
                </a:lnTo>
                <a:lnTo>
                  <a:pt x="39725" y="512610"/>
                </a:lnTo>
                <a:lnTo>
                  <a:pt x="47586" y="506552"/>
                </a:lnTo>
                <a:lnTo>
                  <a:pt x="51803" y="504520"/>
                </a:lnTo>
                <a:lnTo>
                  <a:pt x="55283" y="502805"/>
                </a:lnTo>
                <a:lnTo>
                  <a:pt x="63487" y="503199"/>
                </a:lnTo>
                <a:lnTo>
                  <a:pt x="67017" y="501599"/>
                </a:lnTo>
                <a:lnTo>
                  <a:pt x="70904" y="499846"/>
                </a:lnTo>
                <a:lnTo>
                  <a:pt x="77343" y="494029"/>
                </a:lnTo>
                <a:lnTo>
                  <a:pt x="80429" y="491096"/>
                </a:lnTo>
                <a:lnTo>
                  <a:pt x="83324" y="488353"/>
                </a:lnTo>
                <a:lnTo>
                  <a:pt x="87909" y="481736"/>
                </a:lnTo>
                <a:lnTo>
                  <a:pt x="90944" y="479145"/>
                </a:lnTo>
                <a:lnTo>
                  <a:pt x="101279" y="472209"/>
                </a:lnTo>
                <a:lnTo>
                  <a:pt x="112941" y="465273"/>
                </a:lnTo>
                <a:lnTo>
                  <a:pt x="115582" y="463549"/>
                </a:lnTo>
                <a:lnTo>
                  <a:pt x="120053" y="460463"/>
                </a:lnTo>
                <a:lnTo>
                  <a:pt x="129286" y="454482"/>
                </a:lnTo>
                <a:lnTo>
                  <a:pt x="132981" y="450507"/>
                </a:lnTo>
                <a:lnTo>
                  <a:pt x="135839" y="447433"/>
                </a:lnTo>
                <a:lnTo>
                  <a:pt x="139776" y="439889"/>
                </a:lnTo>
                <a:lnTo>
                  <a:pt x="142049" y="436384"/>
                </a:lnTo>
                <a:lnTo>
                  <a:pt x="144665" y="432295"/>
                </a:lnTo>
                <a:lnTo>
                  <a:pt x="149593" y="423900"/>
                </a:lnTo>
                <a:lnTo>
                  <a:pt x="152552" y="420065"/>
                </a:lnTo>
                <a:lnTo>
                  <a:pt x="155181" y="416661"/>
                </a:lnTo>
                <a:lnTo>
                  <a:pt x="160743" y="410006"/>
                </a:lnTo>
                <a:lnTo>
                  <a:pt x="164147" y="407377"/>
                </a:lnTo>
                <a:lnTo>
                  <a:pt x="175015" y="400986"/>
                </a:lnTo>
                <a:lnTo>
                  <a:pt x="186854" y="395427"/>
                </a:lnTo>
                <a:lnTo>
                  <a:pt x="191579" y="393395"/>
                </a:lnTo>
                <a:lnTo>
                  <a:pt x="200075" y="391858"/>
                </a:lnTo>
                <a:lnTo>
                  <a:pt x="203657" y="389610"/>
                </a:lnTo>
                <a:lnTo>
                  <a:pt x="206590" y="387794"/>
                </a:lnTo>
                <a:lnTo>
                  <a:pt x="212115" y="383044"/>
                </a:lnTo>
                <a:lnTo>
                  <a:pt x="213436" y="379844"/>
                </a:lnTo>
                <a:lnTo>
                  <a:pt x="214896" y="376313"/>
                </a:lnTo>
                <a:lnTo>
                  <a:pt x="214261" y="368325"/>
                </a:lnTo>
                <a:lnTo>
                  <a:pt x="213436" y="364604"/>
                </a:lnTo>
                <a:lnTo>
                  <a:pt x="212471" y="360222"/>
                </a:lnTo>
                <a:lnTo>
                  <a:pt x="207772" y="352361"/>
                </a:lnTo>
                <a:lnTo>
                  <a:pt x="205828" y="348310"/>
                </a:lnTo>
                <a:lnTo>
                  <a:pt x="203428" y="343306"/>
                </a:lnTo>
                <a:lnTo>
                  <a:pt x="197332" y="333781"/>
                </a:lnTo>
                <a:lnTo>
                  <a:pt x="196037" y="328383"/>
                </a:lnTo>
                <a:lnTo>
                  <a:pt x="195129" y="316032"/>
                </a:lnTo>
                <a:lnTo>
                  <a:pt x="195568" y="302552"/>
                </a:lnTo>
                <a:lnTo>
                  <a:pt x="195681" y="299745"/>
                </a:lnTo>
                <a:lnTo>
                  <a:pt x="195859" y="294462"/>
                </a:lnTo>
                <a:lnTo>
                  <a:pt x="196329" y="286143"/>
                </a:lnTo>
                <a:lnTo>
                  <a:pt x="196964" y="2782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5817378" y="2479821"/>
            <a:ext cx="464776" cy="547618"/>
          </a:xfrm>
          <a:custGeom>
            <a:avLst/>
            <a:gdLst/>
            <a:ahLst/>
            <a:cxnLst/>
            <a:rect l="l" t="t" r="r" b="b"/>
            <a:pathLst>
              <a:path w="681672" h="803173">
                <a:moveTo>
                  <a:pt x="91986" y="738098"/>
                </a:moveTo>
                <a:lnTo>
                  <a:pt x="90893" y="744232"/>
                </a:lnTo>
                <a:lnTo>
                  <a:pt x="91427" y="747191"/>
                </a:lnTo>
                <a:lnTo>
                  <a:pt x="91884" y="749795"/>
                </a:lnTo>
                <a:lnTo>
                  <a:pt x="93218" y="755205"/>
                </a:lnTo>
                <a:lnTo>
                  <a:pt x="96812" y="758939"/>
                </a:lnTo>
                <a:lnTo>
                  <a:pt x="101930" y="761136"/>
                </a:lnTo>
                <a:lnTo>
                  <a:pt x="104482" y="760971"/>
                </a:lnTo>
                <a:lnTo>
                  <a:pt x="105575" y="760895"/>
                </a:lnTo>
                <a:lnTo>
                  <a:pt x="109220" y="757288"/>
                </a:lnTo>
                <a:lnTo>
                  <a:pt x="107873" y="753478"/>
                </a:lnTo>
                <a:lnTo>
                  <a:pt x="108813" y="750112"/>
                </a:lnTo>
                <a:lnTo>
                  <a:pt x="110528" y="746785"/>
                </a:lnTo>
                <a:lnTo>
                  <a:pt x="113271" y="744816"/>
                </a:lnTo>
                <a:lnTo>
                  <a:pt x="116687" y="743889"/>
                </a:lnTo>
                <a:lnTo>
                  <a:pt x="120396" y="744880"/>
                </a:lnTo>
                <a:lnTo>
                  <a:pt x="122948" y="749071"/>
                </a:lnTo>
                <a:lnTo>
                  <a:pt x="127266" y="752081"/>
                </a:lnTo>
                <a:lnTo>
                  <a:pt x="133197" y="754075"/>
                </a:lnTo>
                <a:lnTo>
                  <a:pt x="137248" y="757110"/>
                </a:lnTo>
                <a:lnTo>
                  <a:pt x="140017" y="760082"/>
                </a:lnTo>
                <a:lnTo>
                  <a:pt x="142773" y="763866"/>
                </a:lnTo>
                <a:lnTo>
                  <a:pt x="144106" y="769543"/>
                </a:lnTo>
                <a:lnTo>
                  <a:pt x="148412" y="772667"/>
                </a:lnTo>
                <a:lnTo>
                  <a:pt x="154114" y="772337"/>
                </a:lnTo>
                <a:lnTo>
                  <a:pt x="156667" y="773048"/>
                </a:lnTo>
                <a:lnTo>
                  <a:pt x="160159" y="774064"/>
                </a:lnTo>
                <a:lnTo>
                  <a:pt x="167678" y="775741"/>
                </a:lnTo>
                <a:lnTo>
                  <a:pt x="170192" y="778357"/>
                </a:lnTo>
                <a:lnTo>
                  <a:pt x="172123" y="780402"/>
                </a:lnTo>
                <a:lnTo>
                  <a:pt x="172415" y="786574"/>
                </a:lnTo>
                <a:lnTo>
                  <a:pt x="173812" y="789000"/>
                </a:lnTo>
                <a:lnTo>
                  <a:pt x="175691" y="792251"/>
                </a:lnTo>
                <a:lnTo>
                  <a:pt x="180200" y="799007"/>
                </a:lnTo>
                <a:lnTo>
                  <a:pt x="183718" y="800366"/>
                </a:lnTo>
                <a:lnTo>
                  <a:pt x="185483" y="801027"/>
                </a:lnTo>
                <a:lnTo>
                  <a:pt x="189318" y="799503"/>
                </a:lnTo>
                <a:lnTo>
                  <a:pt x="191211" y="799388"/>
                </a:lnTo>
                <a:lnTo>
                  <a:pt x="194525" y="799172"/>
                </a:lnTo>
                <a:lnTo>
                  <a:pt x="201231" y="798842"/>
                </a:lnTo>
                <a:lnTo>
                  <a:pt x="204508" y="799388"/>
                </a:lnTo>
                <a:lnTo>
                  <a:pt x="206641" y="799769"/>
                </a:lnTo>
                <a:lnTo>
                  <a:pt x="210566" y="801928"/>
                </a:lnTo>
                <a:lnTo>
                  <a:pt x="215036" y="802678"/>
                </a:lnTo>
                <a:lnTo>
                  <a:pt x="219824" y="802779"/>
                </a:lnTo>
                <a:lnTo>
                  <a:pt x="224459" y="801789"/>
                </a:lnTo>
                <a:lnTo>
                  <a:pt x="228549" y="799096"/>
                </a:lnTo>
                <a:lnTo>
                  <a:pt x="230835" y="798436"/>
                </a:lnTo>
                <a:lnTo>
                  <a:pt x="233705" y="797559"/>
                </a:lnTo>
                <a:lnTo>
                  <a:pt x="239953" y="797750"/>
                </a:lnTo>
                <a:lnTo>
                  <a:pt x="242671" y="796480"/>
                </a:lnTo>
                <a:lnTo>
                  <a:pt x="245897" y="795007"/>
                </a:lnTo>
                <a:lnTo>
                  <a:pt x="250266" y="788695"/>
                </a:lnTo>
                <a:lnTo>
                  <a:pt x="253542" y="787323"/>
                </a:lnTo>
                <a:lnTo>
                  <a:pt x="256501" y="786079"/>
                </a:lnTo>
                <a:lnTo>
                  <a:pt x="263169" y="785660"/>
                </a:lnTo>
                <a:lnTo>
                  <a:pt x="266357" y="786104"/>
                </a:lnTo>
                <a:lnTo>
                  <a:pt x="269252" y="786536"/>
                </a:lnTo>
                <a:lnTo>
                  <a:pt x="274828" y="788771"/>
                </a:lnTo>
                <a:lnTo>
                  <a:pt x="277228" y="790460"/>
                </a:lnTo>
                <a:lnTo>
                  <a:pt x="280441" y="792721"/>
                </a:lnTo>
                <a:lnTo>
                  <a:pt x="284022" y="800658"/>
                </a:lnTo>
                <a:lnTo>
                  <a:pt x="287604" y="802284"/>
                </a:lnTo>
                <a:lnTo>
                  <a:pt x="289204" y="803020"/>
                </a:lnTo>
                <a:lnTo>
                  <a:pt x="293103" y="803173"/>
                </a:lnTo>
                <a:lnTo>
                  <a:pt x="294614" y="802284"/>
                </a:lnTo>
                <a:lnTo>
                  <a:pt x="297268" y="800747"/>
                </a:lnTo>
                <a:lnTo>
                  <a:pt x="299427" y="794448"/>
                </a:lnTo>
                <a:lnTo>
                  <a:pt x="300659" y="791654"/>
                </a:lnTo>
                <a:lnTo>
                  <a:pt x="302577" y="787311"/>
                </a:lnTo>
                <a:lnTo>
                  <a:pt x="305790" y="778255"/>
                </a:lnTo>
                <a:lnTo>
                  <a:pt x="306451" y="773544"/>
                </a:lnTo>
                <a:lnTo>
                  <a:pt x="307035" y="769454"/>
                </a:lnTo>
                <a:lnTo>
                  <a:pt x="306616" y="761174"/>
                </a:lnTo>
                <a:lnTo>
                  <a:pt x="305981" y="757110"/>
                </a:lnTo>
                <a:lnTo>
                  <a:pt x="305536" y="754379"/>
                </a:lnTo>
                <a:lnTo>
                  <a:pt x="303555" y="749160"/>
                </a:lnTo>
                <a:lnTo>
                  <a:pt x="302831" y="746480"/>
                </a:lnTo>
                <a:lnTo>
                  <a:pt x="302234" y="744258"/>
                </a:lnTo>
                <a:lnTo>
                  <a:pt x="300278" y="739800"/>
                </a:lnTo>
                <a:lnTo>
                  <a:pt x="300990" y="735545"/>
                </a:lnTo>
                <a:lnTo>
                  <a:pt x="304228" y="732637"/>
                </a:lnTo>
                <a:lnTo>
                  <a:pt x="305930" y="728598"/>
                </a:lnTo>
                <a:lnTo>
                  <a:pt x="306324" y="723798"/>
                </a:lnTo>
                <a:lnTo>
                  <a:pt x="307174" y="721601"/>
                </a:lnTo>
                <a:lnTo>
                  <a:pt x="308660" y="717791"/>
                </a:lnTo>
                <a:lnTo>
                  <a:pt x="312254" y="710209"/>
                </a:lnTo>
                <a:lnTo>
                  <a:pt x="315150" y="707339"/>
                </a:lnTo>
                <a:lnTo>
                  <a:pt x="316915" y="705586"/>
                </a:lnTo>
                <a:lnTo>
                  <a:pt x="321881" y="704024"/>
                </a:lnTo>
                <a:lnTo>
                  <a:pt x="326186" y="700709"/>
                </a:lnTo>
                <a:lnTo>
                  <a:pt x="330530" y="696569"/>
                </a:lnTo>
                <a:lnTo>
                  <a:pt x="332066" y="694054"/>
                </a:lnTo>
                <a:lnTo>
                  <a:pt x="334010" y="690905"/>
                </a:lnTo>
                <a:lnTo>
                  <a:pt x="334657" y="682993"/>
                </a:lnTo>
                <a:lnTo>
                  <a:pt x="336892" y="680034"/>
                </a:lnTo>
                <a:lnTo>
                  <a:pt x="338455" y="677989"/>
                </a:lnTo>
                <a:lnTo>
                  <a:pt x="342811" y="673963"/>
                </a:lnTo>
                <a:lnTo>
                  <a:pt x="345351" y="674230"/>
                </a:lnTo>
                <a:lnTo>
                  <a:pt x="348538" y="674598"/>
                </a:lnTo>
                <a:lnTo>
                  <a:pt x="351675" y="681494"/>
                </a:lnTo>
                <a:lnTo>
                  <a:pt x="354050" y="683653"/>
                </a:lnTo>
                <a:lnTo>
                  <a:pt x="357759" y="687006"/>
                </a:lnTo>
                <a:lnTo>
                  <a:pt x="366496" y="692175"/>
                </a:lnTo>
                <a:lnTo>
                  <a:pt x="370001" y="695744"/>
                </a:lnTo>
                <a:lnTo>
                  <a:pt x="374154" y="699960"/>
                </a:lnTo>
                <a:lnTo>
                  <a:pt x="382435" y="709117"/>
                </a:lnTo>
                <a:lnTo>
                  <a:pt x="384009" y="714832"/>
                </a:lnTo>
                <a:lnTo>
                  <a:pt x="385038" y="718515"/>
                </a:lnTo>
                <a:lnTo>
                  <a:pt x="383717" y="726414"/>
                </a:lnTo>
                <a:lnTo>
                  <a:pt x="382562" y="730059"/>
                </a:lnTo>
                <a:lnTo>
                  <a:pt x="381457" y="733551"/>
                </a:lnTo>
                <a:lnTo>
                  <a:pt x="377990" y="740321"/>
                </a:lnTo>
                <a:lnTo>
                  <a:pt x="375310" y="742861"/>
                </a:lnTo>
                <a:lnTo>
                  <a:pt x="372719" y="745312"/>
                </a:lnTo>
                <a:lnTo>
                  <a:pt x="365125" y="746709"/>
                </a:lnTo>
                <a:lnTo>
                  <a:pt x="362508" y="749134"/>
                </a:lnTo>
                <a:lnTo>
                  <a:pt x="360603" y="750887"/>
                </a:lnTo>
                <a:lnTo>
                  <a:pt x="358140" y="755649"/>
                </a:lnTo>
                <a:lnTo>
                  <a:pt x="357187" y="758075"/>
                </a:lnTo>
                <a:lnTo>
                  <a:pt x="355815" y="761631"/>
                </a:lnTo>
                <a:lnTo>
                  <a:pt x="353504" y="769277"/>
                </a:lnTo>
                <a:lnTo>
                  <a:pt x="354050" y="773048"/>
                </a:lnTo>
                <a:lnTo>
                  <a:pt x="354647" y="777074"/>
                </a:lnTo>
                <a:lnTo>
                  <a:pt x="358736" y="784644"/>
                </a:lnTo>
                <a:lnTo>
                  <a:pt x="361784" y="787323"/>
                </a:lnTo>
                <a:lnTo>
                  <a:pt x="364070" y="789317"/>
                </a:lnTo>
                <a:lnTo>
                  <a:pt x="370116" y="791984"/>
                </a:lnTo>
                <a:lnTo>
                  <a:pt x="373138" y="791654"/>
                </a:lnTo>
                <a:lnTo>
                  <a:pt x="375577" y="791413"/>
                </a:lnTo>
                <a:lnTo>
                  <a:pt x="379818" y="788250"/>
                </a:lnTo>
                <a:lnTo>
                  <a:pt x="382651" y="784720"/>
                </a:lnTo>
                <a:lnTo>
                  <a:pt x="383667" y="780592"/>
                </a:lnTo>
                <a:lnTo>
                  <a:pt x="384962" y="776236"/>
                </a:lnTo>
                <a:lnTo>
                  <a:pt x="385000" y="770966"/>
                </a:lnTo>
                <a:lnTo>
                  <a:pt x="387959" y="766800"/>
                </a:lnTo>
                <a:lnTo>
                  <a:pt x="392836" y="764108"/>
                </a:lnTo>
                <a:lnTo>
                  <a:pt x="395376" y="763396"/>
                </a:lnTo>
                <a:lnTo>
                  <a:pt x="398627" y="762457"/>
                </a:lnTo>
                <a:lnTo>
                  <a:pt x="405726" y="764565"/>
                </a:lnTo>
                <a:lnTo>
                  <a:pt x="408901" y="763396"/>
                </a:lnTo>
                <a:lnTo>
                  <a:pt x="413321" y="761758"/>
                </a:lnTo>
                <a:lnTo>
                  <a:pt x="420103" y="754646"/>
                </a:lnTo>
                <a:lnTo>
                  <a:pt x="423151" y="751077"/>
                </a:lnTo>
                <a:lnTo>
                  <a:pt x="425767" y="747991"/>
                </a:lnTo>
                <a:lnTo>
                  <a:pt x="430009" y="741019"/>
                </a:lnTo>
                <a:lnTo>
                  <a:pt x="431609" y="737298"/>
                </a:lnTo>
                <a:lnTo>
                  <a:pt x="432904" y="734326"/>
                </a:lnTo>
                <a:lnTo>
                  <a:pt x="433463" y="727595"/>
                </a:lnTo>
                <a:lnTo>
                  <a:pt x="435000" y="724738"/>
                </a:lnTo>
                <a:lnTo>
                  <a:pt x="436206" y="722464"/>
                </a:lnTo>
                <a:lnTo>
                  <a:pt x="439432" y="718070"/>
                </a:lnTo>
                <a:lnTo>
                  <a:pt x="441756" y="717003"/>
                </a:lnTo>
                <a:lnTo>
                  <a:pt x="445211" y="715390"/>
                </a:lnTo>
                <a:lnTo>
                  <a:pt x="453237" y="716102"/>
                </a:lnTo>
                <a:lnTo>
                  <a:pt x="456984" y="716762"/>
                </a:lnTo>
                <a:lnTo>
                  <a:pt x="462572" y="717740"/>
                </a:lnTo>
                <a:lnTo>
                  <a:pt x="472592" y="724179"/>
                </a:lnTo>
                <a:lnTo>
                  <a:pt x="478243" y="724738"/>
                </a:lnTo>
                <a:lnTo>
                  <a:pt x="484149" y="725322"/>
                </a:lnTo>
                <a:lnTo>
                  <a:pt x="501662" y="720864"/>
                </a:lnTo>
                <a:lnTo>
                  <a:pt x="591540" y="627595"/>
                </a:lnTo>
                <a:lnTo>
                  <a:pt x="590684" y="619909"/>
                </a:lnTo>
                <a:lnTo>
                  <a:pt x="589813" y="603847"/>
                </a:lnTo>
                <a:lnTo>
                  <a:pt x="591540" y="590410"/>
                </a:lnTo>
                <a:lnTo>
                  <a:pt x="592467" y="588441"/>
                </a:lnTo>
                <a:lnTo>
                  <a:pt x="596823" y="586574"/>
                </a:lnTo>
                <a:lnTo>
                  <a:pt x="599655" y="582663"/>
                </a:lnTo>
                <a:lnTo>
                  <a:pt x="601789" y="577595"/>
                </a:lnTo>
                <a:lnTo>
                  <a:pt x="602183" y="574941"/>
                </a:lnTo>
                <a:lnTo>
                  <a:pt x="602729" y="571284"/>
                </a:lnTo>
                <a:lnTo>
                  <a:pt x="602208" y="563587"/>
                </a:lnTo>
                <a:lnTo>
                  <a:pt x="600748" y="560196"/>
                </a:lnTo>
                <a:lnTo>
                  <a:pt x="598551" y="555167"/>
                </a:lnTo>
                <a:lnTo>
                  <a:pt x="589661" y="548068"/>
                </a:lnTo>
                <a:lnTo>
                  <a:pt x="586232" y="543775"/>
                </a:lnTo>
                <a:lnTo>
                  <a:pt x="583196" y="539940"/>
                </a:lnTo>
                <a:lnTo>
                  <a:pt x="575919" y="532612"/>
                </a:lnTo>
                <a:lnTo>
                  <a:pt x="574903" y="527824"/>
                </a:lnTo>
                <a:lnTo>
                  <a:pt x="574548" y="526262"/>
                </a:lnTo>
                <a:lnTo>
                  <a:pt x="575068" y="522770"/>
                </a:lnTo>
                <a:lnTo>
                  <a:pt x="577557" y="519785"/>
                </a:lnTo>
                <a:lnTo>
                  <a:pt x="582295" y="518452"/>
                </a:lnTo>
                <a:lnTo>
                  <a:pt x="584555" y="518147"/>
                </a:lnTo>
                <a:lnTo>
                  <a:pt x="587870" y="517740"/>
                </a:lnTo>
                <a:lnTo>
                  <a:pt x="594842" y="518363"/>
                </a:lnTo>
                <a:lnTo>
                  <a:pt x="597839" y="519861"/>
                </a:lnTo>
                <a:lnTo>
                  <a:pt x="601700" y="521754"/>
                </a:lnTo>
                <a:lnTo>
                  <a:pt x="607822" y="528408"/>
                </a:lnTo>
                <a:lnTo>
                  <a:pt x="609930" y="532180"/>
                </a:lnTo>
                <a:lnTo>
                  <a:pt x="612101" y="536079"/>
                </a:lnTo>
                <a:lnTo>
                  <a:pt x="612800" y="545337"/>
                </a:lnTo>
                <a:lnTo>
                  <a:pt x="614260" y="549579"/>
                </a:lnTo>
                <a:lnTo>
                  <a:pt x="615403" y="552894"/>
                </a:lnTo>
                <a:lnTo>
                  <a:pt x="617118" y="560463"/>
                </a:lnTo>
                <a:lnTo>
                  <a:pt x="620064" y="562381"/>
                </a:lnTo>
                <a:lnTo>
                  <a:pt x="622198" y="563752"/>
                </a:lnTo>
                <a:lnTo>
                  <a:pt x="627735" y="562952"/>
                </a:lnTo>
                <a:lnTo>
                  <a:pt x="630212" y="562381"/>
                </a:lnTo>
                <a:lnTo>
                  <a:pt x="632841" y="561759"/>
                </a:lnTo>
                <a:lnTo>
                  <a:pt x="637489" y="558774"/>
                </a:lnTo>
                <a:lnTo>
                  <a:pt x="639889" y="557555"/>
                </a:lnTo>
                <a:lnTo>
                  <a:pt x="643039" y="555904"/>
                </a:lnTo>
                <a:lnTo>
                  <a:pt x="649414" y="552665"/>
                </a:lnTo>
                <a:lnTo>
                  <a:pt x="652437" y="550773"/>
                </a:lnTo>
                <a:lnTo>
                  <a:pt x="656031" y="548538"/>
                </a:lnTo>
                <a:lnTo>
                  <a:pt x="663854" y="544398"/>
                </a:lnTo>
                <a:lnTo>
                  <a:pt x="666203" y="540867"/>
                </a:lnTo>
                <a:lnTo>
                  <a:pt x="667219" y="539368"/>
                </a:lnTo>
                <a:lnTo>
                  <a:pt x="668020" y="535660"/>
                </a:lnTo>
                <a:lnTo>
                  <a:pt x="667766" y="531799"/>
                </a:lnTo>
                <a:lnTo>
                  <a:pt x="665391" y="528154"/>
                </a:lnTo>
                <a:lnTo>
                  <a:pt x="665010" y="526122"/>
                </a:lnTo>
                <a:lnTo>
                  <a:pt x="664514" y="523443"/>
                </a:lnTo>
                <a:lnTo>
                  <a:pt x="664019" y="517804"/>
                </a:lnTo>
                <a:lnTo>
                  <a:pt x="665010" y="515264"/>
                </a:lnTo>
                <a:lnTo>
                  <a:pt x="666203" y="512152"/>
                </a:lnTo>
                <a:lnTo>
                  <a:pt x="671893" y="507974"/>
                </a:lnTo>
                <a:lnTo>
                  <a:pt x="673938" y="505345"/>
                </a:lnTo>
                <a:lnTo>
                  <a:pt x="676084" y="502640"/>
                </a:lnTo>
                <a:lnTo>
                  <a:pt x="681672" y="494004"/>
                </a:lnTo>
                <a:lnTo>
                  <a:pt x="681672" y="407377"/>
                </a:lnTo>
                <a:lnTo>
                  <a:pt x="679450" y="406425"/>
                </a:lnTo>
                <a:lnTo>
                  <a:pt x="675627" y="405320"/>
                </a:lnTo>
                <a:lnTo>
                  <a:pt x="672782" y="404558"/>
                </a:lnTo>
                <a:lnTo>
                  <a:pt x="666356" y="406831"/>
                </a:lnTo>
                <a:lnTo>
                  <a:pt x="663803" y="405320"/>
                </a:lnTo>
                <a:lnTo>
                  <a:pt x="662190" y="404367"/>
                </a:lnTo>
                <a:lnTo>
                  <a:pt x="660654" y="400608"/>
                </a:lnTo>
                <a:lnTo>
                  <a:pt x="660171" y="398805"/>
                </a:lnTo>
                <a:lnTo>
                  <a:pt x="659358" y="395655"/>
                </a:lnTo>
                <a:lnTo>
                  <a:pt x="660946" y="388912"/>
                </a:lnTo>
                <a:lnTo>
                  <a:pt x="660171" y="385749"/>
                </a:lnTo>
                <a:lnTo>
                  <a:pt x="659587" y="383374"/>
                </a:lnTo>
                <a:lnTo>
                  <a:pt x="655586" y="377062"/>
                </a:lnTo>
                <a:lnTo>
                  <a:pt x="616077" y="377062"/>
                </a:lnTo>
                <a:lnTo>
                  <a:pt x="611543" y="369493"/>
                </a:lnTo>
                <a:lnTo>
                  <a:pt x="584174" y="369493"/>
                </a:lnTo>
                <a:lnTo>
                  <a:pt x="570953" y="355003"/>
                </a:lnTo>
                <a:lnTo>
                  <a:pt x="563511" y="352780"/>
                </a:lnTo>
                <a:lnTo>
                  <a:pt x="558888" y="351891"/>
                </a:lnTo>
                <a:lnTo>
                  <a:pt x="553910" y="352971"/>
                </a:lnTo>
                <a:lnTo>
                  <a:pt x="550710" y="349440"/>
                </a:lnTo>
                <a:lnTo>
                  <a:pt x="551688" y="343369"/>
                </a:lnTo>
                <a:lnTo>
                  <a:pt x="553250" y="338505"/>
                </a:lnTo>
                <a:lnTo>
                  <a:pt x="556399" y="334352"/>
                </a:lnTo>
                <a:lnTo>
                  <a:pt x="559523" y="331647"/>
                </a:lnTo>
                <a:lnTo>
                  <a:pt x="564184" y="329679"/>
                </a:lnTo>
                <a:lnTo>
                  <a:pt x="561543" y="250990"/>
                </a:lnTo>
                <a:lnTo>
                  <a:pt x="550926" y="239725"/>
                </a:lnTo>
                <a:lnTo>
                  <a:pt x="548132" y="235407"/>
                </a:lnTo>
                <a:lnTo>
                  <a:pt x="546163" y="232384"/>
                </a:lnTo>
                <a:lnTo>
                  <a:pt x="543128" y="225793"/>
                </a:lnTo>
                <a:lnTo>
                  <a:pt x="541959" y="222364"/>
                </a:lnTo>
                <a:lnTo>
                  <a:pt x="540740" y="218770"/>
                </a:lnTo>
                <a:lnTo>
                  <a:pt x="540600" y="210807"/>
                </a:lnTo>
                <a:lnTo>
                  <a:pt x="538708" y="207505"/>
                </a:lnTo>
                <a:lnTo>
                  <a:pt x="537121" y="204774"/>
                </a:lnTo>
                <a:lnTo>
                  <a:pt x="531863" y="201015"/>
                </a:lnTo>
                <a:lnTo>
                  <a:pt x="529463" y="198983"/>
                </a:lnTo>
                <a:lnTo>
                  <a:pt x="526148" y="196214"/>
                </a:lnTo>
                <a:lnTo>
                  <a:pt x="518312" y="191935"/>
                </a:lnTo>
                <a:lnTo>
                  <a:pt x="515696" y="188480"/>
                </a:lnTo>
                <a:lnTo>
                  <a:pt x="514299" y="186664"/>
                </a:lnTo>
                <a:lnTo>
                  <a:pt x="512686" y="182232"/>
                </a:lnTo>
                <a:lnTo>
                  <a:pt x="512241" y="179958"/>
                </a:lnTo>
                <a:lnTo>
                  <a:pt x="511619" y="176758"/>
                </a:lnTo>
                <a:lnTo>
                  <a:pt x="513600" y="169887"/>
                </a:lnTo>
                <a:lnTo>
                  <a:pt x="512241" y="166928"/>
                </a:lnTo>
                <a:lnTo>
                  <a:pt x="509371" y="163791"/>
                </a:lnTo>
                <a:lnTo>
                  <a:pt x="506222" y="162598"/>
                </a:lnTo>
                <a:lnTo>
                  <a:pt x="502018" y="162725"/>
                </a:lnTo>
                <a:lnTo>
                  <a:pt x="500113" y="163296"/>
                </a:lnTo>
                <a:lnTo>
                  <a:pt x="496189" y="166268"/>
                </a:lnTo>
                <a:lnTo>
                  <a:pt x="492709" y="167741"/>
                </a:lnTo>
                <a:lnTo>
                  <a:pt x="488454" y="168871"/>
                </a:lnTo>
                <a:lnTo>
                  <a:pt x="484263" y="168592"/>
                </a:lnTo>
                <a:lnTo>
                  <a:pt x="480441" y="166674"/>
                </a:lnTo>
                <a:lnTo>
                  <a:pt x="476580" y="164960"/>
                </a:lnTo>
                <a:lnTo>
                  <a:pt x="470928" y="161848"/>
                </a:lnTo>
                <a:lnTo>
                  <a:pt x="436321" y="161848"/>
                </a:lnTo>
                <a:lnTo>
                  <a:pt x="431050" y="166217"/>
                </a:lnTo>
                <a:lnTo>
                  <a:pt x="429615" y="168008"/>
                </a:lnTo>
                <a:lnTo>
                  <a:pt x="427253" y="170941"/>
                </a:lnTo>
                <a:lnTo>
                  <a:pt x="422986" y="177406"/>
                </a:lnTo>
                <a:lnTo>
                  <a:pt x="422008" y="181051"/>
                </a:lnTo>
                <a:lnTo>
                  <a:pt x="421386" y="183337"/>
                </a:lnTo>
                <a:lnTo>
                  <a:pt x="423418" y="188582"/>
                </a:lnTo>
                <a:lnTo>
                  <a:pt x="420281" y="192773"/>
                </a:lnTo>
                <a:lnTo>
                  <a:pt x="413842" y="193713"/>
                </a:lnTo>
                <a:lnTo>
                  <a:pt x="406057" y="193763"/>
                </a:lnTo>
                <a:lnTo>
                  <a:pt x="396608" y="190423"/>
                </a:lnTo>
                <a:lnTo>
                  <a:pt x="392112" y="188480"/>
                </a:lnTo>
                <a:lnTo>
                  <a:pt x="388861" y="187096"/>
                </a:lnTo>
                <a:lnTo>
                  <a:pt x="383400" y="182054"/>
                </a:lnTo>
                <a:lnTo>
                  <a:pt x="379971" y="181241"/>
                </a:lnTo>
                <a:lnTo>
                  <a:pt x="377278" y="180581"/>
                </a:lnTo>
                <a:lnTo>
                  <a:pt x="371665" y="182321"/>
                </a:lnTo>
                <a:lnTo>
                  <a:pt x="368909" y="181952"/>
                </a:lnTo>
                <a:lnTo>
                  <a:pt x="364045" y="181343"/>
                </a:lnTo>
                <a:lnTo>
                  <a:pt x="354469" y="178295"/>
                </a:lnTo>
                <a:lnTo>
                  <a:pt x="350253" y="175793"/>
                </a:lnTo>
                <a:lnTo>
                  <a:pt x="344868" y="172618"/>
                </a:lnTo>
                <a:lnTo>
                  <a:pt x="336067" y="163448"/>
                </a:lnTo>
                <a:lnTo>
                  <a:pt x="331952" y="158762"/>
                </a:lnTo>
                <a:lnTo>
                  <a:pt x="329120" y="155536"/>
                </a:lnTo>
                <a:lnTo>
                  <a:pt x="325043" y="147802"/>
                </a:lnTo>
                <a:lnTo>
                  <a:pt x="321983" y="144818"/>
                </a:lnTo>
                <a:lnTo>
                  <a:pt x="320027" y="142887"/>
                </a:lnTo>
                <a:lnTo>
                  <a:pt x="315366" y="139890"/>
                </a:lnTo>
                <a:lnTo>
                  <a:pt x="312915" y="138645"/>
                </a:lnTo>
                <a:lnTo>
                  <a:pt x="310349" y="137363"/>
                </a:lnTo>
                <a:lnTo>
                  <a:pt x="304444" y="136436"/>
                </a:lnTo>
                <a:lnTo>
                  <a:pt x="300367" y="133730"/>
                </a:lnTo>
                <a:lnTo>
                  <a:pt x="296608" y="128866"/>
                </a:lnTo>
                <a:lnTo>
                  <a:pt x="257289" y="128866"/>
                </a:lnTo>
                <a:lnTo>
                  <a:pt x="256667" y="120383"/>
                </a:lnTo>
                <a:lnTo>
                  <a:pt x="257289" y="117627"/>
                </a:lnTo>
                <a:lnTo>
                  <a:pt x="257810" y="115366"/>
                </a:lnTo>
                <a:lnTo>
                  <a:pt x="260934" y="111582"/>
                </a:lnTo>
                <a:lnTo>
                  <a:pt x="261594" y="107175"/>
                </a:lnTo>
                <a:lnTo>
                  <a:pt x="259664" y="102908"/>
                </a:lnTo>
                <a:lnTo>
                  <a:pt x="260007" y="100787"/>
                </a:lnTo>
                <a:lnTo>
                  <a:pt x="260591" y="97269"/>
                </a:lnTo>
                <a:lnTo>
                  <a:pt x="264299" y="90868"/>
                </a:lnTo>
                <a:lnTo>
                  <a:pt x="266534" y="88099"/>
                </a:lnTo>
                <a:lnTo>
                  <a:pt x="269735" y="84099"/>
                </a:lnTo>
                <a:lnTo>
                  <a:pt x="280009" y="79641"/>
                </a:lnTo>
                <a:lnTo>
                  <a:pt x="282295" y="75056"/>
                </a:lnTo>
                <a:lnTo>
                  <a:pt x="284060" y="71513"/>
                </a:lnTo>
                <a:lnTo>
                  <a:pt x="284060" y="63080"/>
                </a:lnTo>
                <a:lnTo>
                  <a:pt x="283019" y="59270"/>
                </a:lnTo>
                <a:lnTo>
                  <a:pt x="282168" y="56146"/>
                </a:lnTo>
                <a:lnTo>
                  <a:pt x="278066" y="50876"/>
                </a:lnTo>
                <a:lnTo>
                  <a:pt x="274104" y="46253"/>
                </a:lnTo>
                <a:lnTo>
                  <a:pt x="268947" y="43230"/>
                </a:lnTo>
                <a:lnTo>
                  <a:pt x="267436" y="40792"/>
                </a:lnTo>
                <a:lnTo>
                  <a:pt x="265049" y="36969"/>
                </a:lnTo>
                <a:lnTo>
                  <a:pt x="264922" y="27254"/>
                </a:lnTo>
                <a:lnTo>
                  <a:pt x="262547" y="23393"/>
                </a:lnTo>
                <a:lnTo>
                  <a:pt x="260870" y="20700"/>
                </a:lnTo>
                <a:lnTo>
                  <a:pt x="254863" y="17538"/>
                </a:lnTo>
                <a:lnTo>
                  <a:pt x="253123" y="14884"/>
                </a:lnTo>
                <a:lnTo>
                  <a:pt x="251561" y="12496"/>
                </a:lnTo>
                <a:lnTo>
                  <a:pt x="251714" y="5829"/>
                </a:lnTo>
                <a:lnTo>
                  <a:pt x="248081" y="2844"/>
                </a:lnTo>
                <a:lnTo>
                  <a:pt x="243814" y="4051"/>
                </a:lnTo>
                <a:lnTo>
                  <a:pt x="241401" y="2590"/>
                </a:lnTo>
                <a:lnTo>
                  <a:pt x="239433" y="0"/>
                </a:lnTo>
                <a:lnTo>
                  <a:pt x="236588" y="1854"/>
                </a:lnTo>
                <a:lnTo>
                  <a:pt x="229882" y="2273"/>
                </a:lnTo>
                <a:lnTo>
                  <a:pt x="227571" y="4368"/>
                </a:lnTo>
                <a:lnTo>
                  <a:pt x="224713" y="6959"/>
                </a:lnTo>
                <a:lnTo>
                  <a:pt x="221894" y="14503"/>
                </a:lnTo>
                <a:lnTo>
                  <a:pt x="220687" y="18135"/>
                </a:lnTo>
                <a:lnTo>
                  <a:pt x="218897" y="23571"/>
                </a:lnTo>
                <a:lnTo>
                  <a:pt x="216077" y="34937"/>
                </a:lnTo>
                <a:lnTo>
                  <a:pt x="216700" y="40627"/>
                </a:lnTo>
                <a:lnTo>
                  <a:pt x="217271" y="45796"/>
                </a:lnTo>
                <a:lnTo>
                  <a:pt x="223075" y="54889"/>
                </a:lnTo>
                <a:lnTo>
                  <a:pt x="224675" y="59816"/>
                </a:lnTo>
                <a:lnTo>
                  <a:pt x="226421" y="66181"/>
                </a:lnTo>
                <a:lnTo>
                  <a:pt x="229464" y="79777"/>
                </a:lnTo>
                <a:lnTo>
                  <a:pt x="232283" y="91706"/>
                </a:lnTo>
                <a:lnTo>
                  <a:pt x="233946" y="97599"/>
                </a:lnTo>
                <a:lnTo>
                  <a:pt x="239356" y="108838"/>
                </a:lnTo>
                <a:lnTo>
                  <a:pt x="239890" y="114909"/>
                </a:lnTo>
                <a:lnTo>
                  <a:pt x="240398" y="120649"/>
                </a:lnTo>
                <a:lnTo>
                  <a:pt x="237655" y="132079"/>
                </a:lnTo>
                <a:lnTo>
                  <a:pt x="236639" y="137744"/>
                </a:lnTo>
                <a:lnTo>
                  <a:pt x="236477" y="138658"/>
                </a:lnTo>
                <a:lnTo>
                  <a:pt x="234451" y="150876"/>
                </a:lnTo>
                <a:lnTo>
                  <a:pt x="231765" y="164785"/>
                </a:lnTo>
                <a:lnTo>
                  <a:pt x="228295" y="176148"/>
                </a:lnTo>
                <a:lnTo>
                  <a:pt x="225385" y="181057"/>
                </a:lnTo>
                <a:lnTo>
                  <a:pt x="216777" y="191976"/>
                </a:lnTo>
                <a:lnTo>
                  <a:pt x="209448" y="201891"/>
                </a:lnTo>
                <a:lnTo>
                  <a:pt x="206984" y="206324"/>
                </a:lnTo>
                <a:lnTo>
                  <a:pt x="202514" y="215709"/>
                </a:lnTo>
                <a:lnTo>
                  <a:pt x="201841" y="220725"/>
                </a:lnTo>
                <a:lnTo>
                  <a:pt x="201231" y="225348"/>
                </a:lnTo>
                <a:lnTo>
                  <a:pt x="204266" y="234568"/>
                </a:lnTo>
                <a:lnTo>
                  <a:pt x="204012" y="239217"/>
                </a:lnTo>
                <a:lnTo>
                  <a:pt x="203695" y="245351"/>
                </a:lnTo>
                <a:lnTo>
                  <a:pt x="199504" y="257086"/>
                </a:lnTo>
                <a:lnTo>
                  <a:pt x="198577" y="263131"/>
                </a:lnTo>
                <a:lnTo>
                  <a:pt x="197993" y="266992"/>
                </a:lnTo>
                <a:lnTo>
                  <a:pt x="197434" y="272503"/>
                </a:lnTo>
                <a:lnTo>
                  <a:pt x="196964" y="278282"/>
                </a:lnTo>
                <a:lnTo>
                  <a:pt x="196329" y="286143"/>
                </a:lnTo>
                <a:lnTo>
                  <a:pt x="195859" y="294462"/>
                </a:lnTo>
                <a:lnTo>
                  <a:pt x="195681" y="299745"/>
                </a:lnTo>
                <a:lnTo>
                  <a:pt x="195568" y="302552"/>
                </a:lnTo>
                <a:lnTo>
                  <a:pt x="195129" y="316032"/>
                </a:lnTo>
                <a:lnTo>
                  <a:pt x="196037" y="328383"/>
                </a:lnTo>
                <a:lnTo>
                  <a:pt x="197332" y="333781"/>
                </a:lnTo>
                <a:lnTo>
                  <a:pt x="203428" y="343306"/>
                </a:lnTo>
                <a:lnTo>
                  <a:pt x="205828" y="348310"/>
                </a:lnTo>
                <a:lnTo>
                  <a:pt x="207772" y="352361"/>
                </a:lnTo>
                <a:lnTo>
                  <a:pt x="212471" y="360222"/>
                </a:lnTo>
                <a:lnTo>
                  <a:pt x="213436" y="364604"/>
                </a:lnTo>
                <a:lnTo>
                  <a:pt x="214261" y="368325"/>
                </a:lnTo>
                <a:lnTo>
                  <a:pt x="214896" y="376313"/>
                </a:lnTo>
                <a:lnTo>
                  <a:pt x="213436" y="379844"/>
                </a:lnTo>
                <a:lnTo>
                  <a:pt x="212115" y="383044"/>
                </a:lnTo>
                <a:lnTo>
                  <a:pt x="206590" y="387794"/>
                </a:lnTo>
                <a:lnTo>
                  <a:pt x="203657" y="389610"/>
                </a:lnTo>
                <a:lnTo>
                  <a:pt x="200075" y="391858"/>
                </a:lnTo>
                <a:lnTo>
                  <a:pt x="191579" y="393395"/>
                </a:lnTo>
                <a:lnTo>
                  <a:pt x="187706" y="395058"/>
                </a:lnTo>
                <a:lnTo>
                  <a:pt x="175015" y="400986"/>
                </a:lnTo>
                <a:lnTo>
                  <a:pt x="164147" y="407377"/>
                </a:lnTo>
                <a:lnTo>
                  <a:pt x="160743" y="410006"/>
                </a:lnTo>
                <a:lnTo>
                  <a:pt x="155181" y="416661"/>
                </a:lnTo>
                <a:lnTo>
                  <a:pt x="152552" y="420065"/>
                </a:lnTo>
                <a:lnTo>
                  <a:pt x="149593" y="423900"/>
                </a:lnTo>
                <a:lnTo>
                  <a:pt x="144665" y="432295"/>
                </a:lnTo>
                <a:lnTo>
                  <a:pt x="142049" y="436384"/>
                </a:lnTo>
                <a:lnTo>
                  <a:pt x="139776" y="439889"/>
                </a:lnTo>
                <a:lnTo>
                  <a:pt x="135839" y="447433"/>
                </a:lnTo>
                <a:lnTo>
                  <a:pt x="132981" y="450507"/>
                </a:lnTo>
                <a:lnTo>
                  <a:pt x="129286" y="454482"/>
                </a:lnTo>
                <a:lnTo>
                  <a:pt x="120053" y="460463"/>
                </a:lnTo>
                <a:lnTo>
                  <a:pt x="115582" y="463549"/>
                </a:lnTo>
                <a:lnTo>
                  <a:pt x="112941" y="465273"/>
                </a:lnTo>
                <a:lnTo>
                  <a:pt x="101279" y="472209"/>
                </a:lnTo>
                <a:lnTo>
                  <a:pt x="90944" y="479145"/>
                </a:lnTo>
                <a:lnTo>
                  <a:pt x="87909" y="481736"/>
                </a:lnTo>
                <a:lnTo>
                  <a:pt x="83324" y="488353"/>
                </a:lnTo>
                <a:lnTo>
                  <a:pt x="80429" y="491096"/>
                </a:lnTo>
                <a:lnTo>
                  <a:pt x="77343" y="494029"/>
                </a:lnTo>
                <a:lnTo>
                  <a:pt x="70904" y="499846"/>
                </a:lnTo>
                <a:lnTo>
                  <a:pt x="67017" y="501599"/>
                </a:lnTo>
                <a:lnTo>
                  <a:pt x="63487" y="503199"/>
                </a:lnTo>
                <a:lnTo>
                  <a:pt x="55283" y="502805"/>
                </a:lnTo>
                <a:lnTo>
                  <a:pt x="51803" y="504520"/>
                </a:lnTo>
                <a:lnTo>
                  <a:pt x="47586" y="506552"/>
                </a:lnTo>
                <a:lnTo>
                  <a:pt x="39725" y="512610"/>
                </a:lnTo>
                <a:lnTo>
                  <a:pt x="37668" y="516839"/>
                </a:lnTo>
                <a:lnTo>
                  <a:pt x="36679" y="519619"/>
                </a:lnTo>
                <a:lnTo>
                  <a:pt x="35499" y="532931"/>
                </a:lnTo>
                <a:lnTo>
                  <a:pt x="36220" y="545464"/>
                </a:lnTo>
                <a:lnTo>
                  <a:pt x="36728" y="550481"/>
                </a:lnTo>
                <a:lnTo>
                  <a:pt x="40652" y="560006"/>
                </a:lnTo>
                <a:lnTo>
                  <a:pt x="41287" y="565035"/>
                </a:lnTo>
                <a:lnTo>
                  <a:pt x="41795" y="568972"/>
                </a:lnTo>
                <a:lnTo>
                  <a:pt x="43853" y="577913"/>
                </a:lnTo>
                <a:lnTo>
                  <a:pt x="41287" y="580974"/>
                </a:lnTo>
                <a:lnTo>
                  <a:pt x="39636" y="582968"/>
                </a:lnTo>
                <a:lnTo>
                  <a:pt x="33489" y="581710"/>
                </a:lnTo>
                <a:lnTo>
                  <a:pt x="31140" y="582777"/>
                </a:lnTo>
                <a:lnTo>
                  <a:pt x="28397" y="584047"/>
                </a:lnTo>
                <a:lnTo>
                  <a:pt x="23482" y="587933"/>
                </a:lnTo>
                <a:lnTo>
                  <a:pt x="21717" y="590410"/>
                </a:lnTo>
                <a:lnTo>
                  <a:pt x="19253" y="593839"/>
                </a:lnTo>
                <a:lnTo>
                  <a:pt x="18389" y="602907"/>
                </a:lnTo>
                <a:lnTo>
                  <a:pt x="15925" y="606348"/>
                </a:lnTo>
                <a:lnTo>
                  <a:pt x="13296" y="610031"/>
                </a:lnTo>
                <a:lnTo>
                  <a:pt x="5969" y="614425"/>
                </a:lnTo>
                <a:lnTo>
                  <a:pt x="1422" y="617931"/>
                </a:lnTo>
                <a:lnTo>
                  <a:pt x="1879" y="619950"/>
                </a:lnTo>
                <a:lnTo>
                  <a:pt x="2273" y="623023"/>
                </a:lnTo>
                <a:lnTo>
                  <a:pt x="2400" y="626249"/>
                </a:lnTo>
                <a:lnTo>
                  <a:pt x="0" y="632650"/>
                </a:lnTo>
                <a:lnTo>
                  <a:pt x="584" y="635825"/>
                </a:lnTo>
                <a:lnTo>
                  <a:pt x="1092" y="638594"/>
                </a:lnTo>
                <a:lnTo>
                  <a:pt x="4495" y="643293"/>
                </a:lnTo>
                <a:lnTo>
                  <a:pt x="5892" y="645718"/>
                </a:lnTo>
                <a:lnTo>
                  <a:pt x="7861" y="649160"/>
                </a:lnTo>
                <a:lnTo>
                  <a:pt x="12433" y="655675"/>
                </a:lnTo>
                <a:lnTo>
                  <a:pt x="14109" y="659256"/>
                </a:lnTo>
                <a:lnTo>
                  <a:pt x="16078" y="663435"/>
                </a:lnTo>
                <a:lnTo>
                  <a:pt x="17703" y="672757"/>
                </a:lnTo>
                <a:lnTo>
                  <a:pt x="20154" y="676655"/>
                </a:lnTo>
                <a:lnTo>
                  <a:pt x="23418" y="681875"/>
                </a:lnTo>
                <a:lnTo>
                  <a:pt x="32258" y="690918"/>
                </a:lnTo>
                <a:lnTo>
                  <a:pt x="37541" y="694054"/>
                </a:lnTo>
                <a:lnTo>
                  <a:pt x="41071" y="696137"/>
                </a:lnTo>
                <a:lnTo>
                  <a:pt x="49174" y="698334"/>
                </a:lnTo>
                <a:lnTo>
                  <a:pt x="53251" y="698626"/>
                </a:lnTo>
                <a:lnTo>
                  <a:pt x="56045" y="698855"/>
                </a:lnTo>
                <a:lnTo>
                  <a:pt x="62001" y="698715"/>
                </a:lnTo>
                <a:lnTo>
                  <a:pt x="66586" y="695769"/>
                </a:lnTo>
                <a:lnTo>
                  <a:pt x="67779" y="689787"/>
                </a:lnTo>
                <a:lnTo>
                  <a:pt x="72085" y="686701"/>
                </a:lnTo>
                <a:lnTo>
                  <a:pt x="77787" y="684974"/>
                </a:lnTo>
                <a:lnTo>
                  <a:pt x="82308" y="686523"/>
                </a:lnTo>
                <a:lnTo>
                  <a:pt x="84683" y="690486"/>
                </a:lnTo>
                <a:lnTo>
                  <a:pt x="85636" y="692365"/>
                </a:lnTo>
                <a:lnTo>
                  <a:pt x="87261" y="695591"/>
                </a:lnTo>
                <a:lnTo>
                  <a:pt x="88900" y="702767"/>
                </a:lnTo>
                <a:lnTo>
                  <a:pt x="89255" y="706373"/>
                </a:lnTo>
                <a:lnTo>
                  <a:pt x="89738" y="711365"/>
                </a:lnTo>
                <a:lnTo>
                  <a:pt x="87261" y="721461"/>
                </a:lnTo>
                <a:lnTo>
                  <a:pt x="88036" y="726427"/>
                </a:lnTo>
                <a:lnTo>
                  <a:pt x="88404" y="728725"/>
                </a:lnTo>
                <a:lnTo>
                  <a:pt x="90995" y="732828"/>
                </a:lnTo>
                <a:lnTo>
                  <a:pt x="91427" y="735114"/>
                </a:lnTo>
                <a:lnTo>
                  <a:pt x="91986" y="73809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5817378" y="2479821"/>
            <a:ext cx="464776" cy="547618"/>
          </a:xfrm>
          <a:custGeom>
            <a:avLst/>
            <a:gdLst/>
            <a:ahLst/>
            <a:cxnLst/>
            <a:rect l="l" t="t" r="r" b="b"/>
            <a:pathLst>
              <a:path w="681672" h="803173">
                <a:moveTo>
                  <a:pt x="196964" y="278282"/>
                </a:moveTo>
                <a:lnTo>
                  <a:pt x="197434" y="272503"/>
                </a:lnTo>
                <a:lnTo>
                  <a:pt x="197993" y="266992"/>
                </a:lnTo>
                <a:lnTo>
                  <a:pt x="198577" y="263131"/>
                </a:lnTo>
                <a:lnTo>
                  <a:pt x="199504" y="257086"/>
                </a:lnTo>
                <a:lnTo>
                  <a:pt x="203695" y="245351"/>
                </a:lnTo>
                <a:lnTo>
                  <a:pt x="204012" y="239217"/>
                </a:lnTo>
                <a:lnTo>
                  <a:pt x="204266" y="234568"/>
                </a:lnTo>
                <a:lnTo>
                  <a:pt x="201231" y="225348"/>
                </a:lnTo>
                <a:lnTo>
                  <a:pt x="201841" y="220725"/>
                </a:lnTo>
                <a:lnTo>
                  <a:pt x="202514" y="215709"/>
                </a:lnTo>
                <a:lnTo>
                  <a:pt x="206984" y="206324"/>
                </a:lnTo>
                <a:lnTo>
                  <a:pt x="209448" y="201891"/>
                </a:lnTo>
                <a:lnTo>
                  <a:pt x="216777" y="191976"/>
                </a:lnTo>
                <a:lnTo>
                  <a:pt x="225385" y="181057"/>
                </a:lnTo>
                <a:lnTo>
                  <a:pt x="228295" y="176148"/>
                </a:lnTo>
                <a:lnTo>
                  <a:pt x="231765" y="164785"/>
                </a:lnTo>
                <a:lnTo>
                  <a:pt x="234451" y="150876"/>
                </a:lnTo>
                <a:lnTo>
                  <a:pt x="236477" y="138658"/>
                </a:lnTo>
                <a:lnTo>
                  <a:pt x="236639" y="137744"/>
                </a:lnTo>
                <a:lnTo>
                  <a:pt x="237655" y="132079"/>
                </a:lnTo>
                <a:lnTo>
                  <a:pt x="240398" y="120649"/>
                </a:lnTo>
                <a:lnTo>
                  <a:pt x="239890" y="114909"/>
                </a:lnTo>
                <a:lnTo>
                  <a:pt x="239356" y="108838"/>
                </a:lnTo>
                <a:lnTo>
                  <a:pt x="233946" y="97599"/>
                </a:lnTo>
                <a:lnTo>
                  <a:pt x="232283" y="91706"/>
                </a:lnTo>
                <a:lnTo>
                  <a:pt x="229464" y="79777"/>
                </a:lnTo>
                <a:lnTo>
                  <a:pt x="226421" y="66181"/>
                </a:lnTo>
                <a:lnTo>
                  <a:pt x="224675" y="59816"/>
                </a:lnTo>
                <a:lnTo>
                  <a:pt x="223075" y="54889"/>
                </a:lnTo>
                <a:lnTo>
                  <a:pt x="217271" y="45796"/>
                </a:lnTo>
                <a:lnTo>
                  <a:pt x="216700" y="40627"/>
                </a:lnTo>
                <a:lnTo>
                  <a:pt x="216077" y="34937"/>
                </a:lnTo>
                <a:lnTo>
                  <a:pt x="218897" y="23571"/>
                </a:lnTo>
                <a:lnTo>
                  <a:pt x="220687" y="18135"/>
                </a:lnTo>
                <a:lnTo>
                  <a:pt x="221894" y="14503"/>
                </a:lnTo>
                <a:lnTo>
                  <a:pt x="224713" y="6959"/>
                </a:lnTo>
                <a:lnTo>
                  <a:pt x="227571" y="4368"/>
                </a:lnTo>
                <a:lnTo>
                  <a:pt x="229882" y="2273"/>
                </a:lnTo>
                <a:lnTo>
                  <a:pt x="236588" y="1854"/>
                </a:lnTo>
                <a:lnTo>
                  <a:pt x="239433" y="0"/>
                </a:lnTo>
                <a:lnTo>
                  <a:pt x="240169" y="1282"/>
                </a:lnTo>
                <a:lnTo>
                  <a:pt x="241401" y="2590"/>
                </a:lnTo>
                <a:lnTo>
                  <a:pt x="242252" y="3098"/>
                </a:lnTo>
                <a:lnTo>
                  <a:pt x="243814" y="4051"/>
                </a:lnTo>
                <a:lnTo>
                  <a:pt x="248081" y="2844"/>
                </a:lnTo>
                <a:lnTo>
                  <a:pt x="249504" y="4025"/>
                </a:lnTo>
                <a:lnTo>
                  <a:pt x="251714" y="5829"/>
                </a:lnTo>
                <a:lnTo>
                  <a:pt x="251561" y="12496"/>
                </a:lnTo>
                <a:lnTo>
                  <a:pt x="253123" y="14884"/>
                </a:lnTo>
                <a:lnTo>
                  <a:pt x="254863" y="17538"/>
                </a:lnTo>
                <a:lnTo>
                  <a:pt x="260870" y="20700"/>
                </a:lnTo>
                <a:lnTo>
                  <a:pt x="262547" y="23393"/>
                </a:lnTo>
                <a:lnTo>
                  <a:pt x="264922" y="27254"/>
                </a:lnTo>
                <a:lnTo>
                  <a:pt x="265049" y="36969"/>
                </a:lnTo>
                <a:lnTo>
                  <a:pt x="267436" y="40792"/>
                </a:lnTo>
                <a:lnTo>
                  <a:pt x="268947" y="43230"/>
                </a:lnTo>
                <a:lnTo>
                  <a:pt x="274104" y="46253"/>
                </a:lnTo>
                <a:lnTo>
                  <a:pt x="275958" y="48412"/>
                </a:lnTo>
                <a:lnTo>
                  <a:pt x="278066" y="50876"/>
                </a:lnTo>
                <a:lnTo>
                  <a:pt x="282168" y="56146"/>
                </a:lnTo>
                <a:lnTo>
                  <a:pt x="283019" y="59270"/>
                </a:lnTo>
                <a:lnTo>
                  <a:pt x="284060" y="63080"/>
                </a:lnTo>
                <a:lnTo>
                  <a:pt x="284060" y="71513"/>
                </a:lnTo>
                <a:lnTo>
                  <a:pt x="282295" y="75056"/>
                </a:lnTo>
                <a:lnTo>
                  <a:pt x="280009" y="79641"/>
                </a:lnTo>
                <a:lnTo>
                  <a:pt x="269735" y="84099"/>
                </a:lnTo>
                <a:lnTo>
                  <a:pt x="266534" y="88099"/>
                </a:lnTo>
                <a:lnTo>
                  <a:pt x="264299" y="90868"/>
                </a:lnTo>
                <a:lnTo>
                  <a:pt x="260591" y="97269"/>
                </a:lnTo>
                <a:lnTo>
                  <a:pt x="260007" y="100787"/>
                </a:lnTo>
                <a:lnTo>
                  <a:pt x="259664" y="102908"/>
                </a:lnTo>
                <a:lnTo>
                  <a:pt x="261594" y="107175"/>
                </a:lnTo>
                <a:lnTo>
                  <a:pt x="261277" y="109308"/>
                </a:lnTo>
                <a:lnTo>
                  <a:pt x="260934" y="111582"/>
                </a:lnTo>
                <a:lnTo>
                  <a:pt x="257810" y="115366"/>
                </a:lnTo>
                <a:lnTo>
                  <a:pt x="257289" y="117627"/>
                </a:lnTo>
                <a:lnTo>
                  <a:pt x="256667" y="120383"/>
                </a:lnTo>
                <a:lnTo>
                  <a:pt x="257289" y="128866"/>
                </a:lnTo>
                <a:lnTo>
                  <a:pt x="295681" y="128866"/>
                </a:lnTo>
                <a:lnTo>
                  <a:pt x="296608" y="128866"/>
                </a:lnTo>
                <a:lnTo>
                  <a:pt x="300367" y="133730"/>
                </a:lnTo>
                <a:lnTo>
                  <a:pt x="302044" y="134848"/>
                </a:lnTo>
                <a:lnTo>
                  <a:pt x="304444" y="136436"/>
                </a:lnTo>
                <a:lnTo>
                  <a:pt x="310349" y="137363"/>
                </a:lnTo>
                <a:lnTo>
                  <a:pt x="312915" y="138645"/>
                </a:lnTo>
                <a:lnTo>
                  <a:pt x="315366" y="139890"/>
                </a:lnTo>
                <a:lnTo>
                  <a:pt x="320027" y="142887"/>
                </a:lnTo>
                <a:lnTo>
                  <a:pt x="321983" y="144818"/>
                </a:lnTo>
                <a:lnTo>
                  <a:pt x="325043" y="147802"/>
                </a:lnTo>
                <a:lnTo>
                  <a:pt x="329120" y="155536"/>
                </a:lnTo>
                <a:lnTo>
                  <a:pt x="331952" y="158762"/>
                </a:lnTo>
                <a:lnTo>
                  <a:pt x="336067" y="163448"/>
                </a:lnTo>
                <a:lnTo>
                  <a:pt x="344868" y="172618"/>
                </a:lnTo>
                <a:lnTo>
                  <a:pt x="350253" y="175793"/>
                </a:lnTo>
                <a:lnTo>
                  <a:pt x="354469" y="178295"/>
                </a:lnTo>
                <a:lnTo>
                  <a:pt x="364045" y="181343"/>
                </a:lnTo>
                <a:lnTo>
                  <a:pt x="368909" y="181952"/>
                </a:lnTo>
                <a:lnTo>
                  <a:pt x="371665" y="182321"/>
                </a:lnTo>
                <a:lnTo>
                  <a:pt x="377278" y="180581"/>
                </a:lnTo>
                <a:lnTo>
                  <a:pt x="379971" y="181241"/>
                </a:lnTo>
                <a:lnTo>
                  <a:pt x="383400" y="182054"/>
                </a:lnTo>
                <a:lnTo>
                  <a:pt x="388861" y="187096"/>
                </a:lnTo>
                <a:lnTo>
                  <a:pt x="392112" y="188480"/>
                </a:lnTo>
                <a:lnTo>
                  <a:pt x="396608" y="190423"/>
                </a:lnTo>
                <a:lnTo>
                  <a:pt x="406057" y="193763"/>
                </a:lnTo>
                <a:lnTo>
                  <a:pt x="410959" y="193725"/>
                </a:lnTo>
                <a:lnTo>
                  <a:pt x="413842" y="193713"/>
                </a:lnTo>
                <a:lnTo>
                  <a:pt x="420281" y="192773"/>
                </a:lnTo>
                <a:lnTo>
                  <a:pt x="422008" y="190474"/>
                </a:lnTo>
                <a:lnTo>
                  <a:pt x="423418" y="188582"/>
                </a:lnTo>
                <a:lnTo>
                  <a:pt x="421386" y="183337"/>
                </a:lnTo>
                <a:lnTo>
                  <a:pt x="422008" y="181051"/>
                </a:lnTo>
                <a:lnTo>
                  <a:pt x="422986" y="177406"/>
                </a:lnTo>
                <a:lnTo>
                  <a:pt x="427253" y="170941"/>
                </a:lnTo>
                <a:lnTo>
                  <a:pt x="429615" y="168008"/>
                </a:lnTo>
                <a:lnTo>
                  <a:pt x="431050" y="166217"/>
                </a:lnTo>
                <a:lnTo>
                  <a:pt x="436321" y="161848"/>
                </a:lnTo>
                <a:lnTo>
                  <a:pt x="470928" y="161848"/>
                </a:lnTo>
                <a:lnTo>
                  <a:pt x="476580" y="164960"/>
                </a:lnTo>
                <a:lnTo>
                  <a:pt x="478536" y="165836"/>
                </a:lnTo>
                <a:lnTo>
                  <a:pt x="480441" y="166674"/>
                </a:lnTo>
                <a:lnTo>
                  <a:pt x="484263" y="168592"/>
                </a:lnTo>
                <a:lnTo>
                  <a:pt x="486333" y="168732"/>
                </a:lnTo>
                <a:lnTo>
                  <a:pt x="488454" y="168871"/>
                </a:lnTo>
                <a:lnTo>
                  <a:pt x="492709" y="167741"/>
                </a:lnTo>
                <a:lnTo>
                  <a:pt x="494665" y="166928"/>
                </a:lnTo>
                <a:lnTo>
                  <a:pt x="496189" y="166268"/>
                </a:lnTo>
                <a:lnTo>
                  <a:pt x="498538" y="163779"/>
                </a:lnTo>
                <a:lnTo>
                  <a:pt x="500113" y="163296"/>
                </a:lnTo>
                <a:lnTo>
                  <a:pt x="502018" y="162725"/>
                </a:lnTo>
                <a:lnTo>
                  <a:pt x="506222" y="162598"/>
                </a:lnTo>
                <a:lnTo>
                  <a:pt x="508076" y="163296"/>
                </a:lnTo>
                <a:lnTo>
                  <a:pt x="509371" y="163791"/>
                </a:lnTo>
                <a:lnTo>
                  <a:pt x="511670" y="165658"/>
                </a:lnTo>
                <a:lnTo>
                  <a:pt x="512241" y="166928"/>
                </a:lnTo>
                <a:lnTo>
                  <a:pt x="513600" y="169887"/>
                </a:lnTo>
                <a:lnTo>
                  <a:pt x="511619" y="176758"/>
                </a:lnTo>
                <a:lnTo>
                  <a:pt x="512241" y="179958"/>
                </a:lnTo>
                <a:lnTo>
                  <a:pt x="512686" y="182232"/>
                </a:lnTo>
                <a:lnTo>
                  <a:pt x="514299" y="186664"/>
                </a:lnTo>
                <a:lnTo>
                  <a:pt x="515696" y="188480"/>
                </a:lnTo>
                <a:lnTo>
                  <a:pt x="518312" y="191935"/>
                </a:lnTo>
                <a:lnTo>
                  <a:pt x="526148" y="196214"/>
                </a:lnTo>
                <a:lnTo>
                  <a:pt x="529463" y="198983"/>
                </a:lnTo>
                <a:lnTo>
                  <a:pt x="531863" y="201015"/>
                </a:lnTo>
                <a:lnTo>
                  <a:pt x="537121" y="204774"/>
                </a:lnTo>
                <a:lnTo>
                  <a:pt x="538708" y="207505"/>
                </a:lnTo>
                <a:lnTo>
                  <a:pt x="540600" y="210807"/>
                </a:lnTo>
                <a:lnTo>
                  <a:pt x="540740" y="218770"/>
                </a:lnTo>
                <a:lnTo>
                  <a:pt x="541959" y="222364"/>
                </a:lnTo>
                <a:lnTo>
                  <a:pt x="543128" y="225793"/>
                </a:lnTo>
                <a:lnTo>
                  <a:pt x="546163" y="232384"/>
                </a:lnTo>
                <a:lnTo>
                  <a:pt x="548132" y="235407"/>
                </a:lnTo>
                <a:lnTo>
                  <a:pt x="550926" y="239725"/>
                </a:lnTo>
                <a:lnTo>
                  <a:pt x="561543" y="250990"/>
                </a:lnTo>
                <a:lnTo>
                  <a:pt x="564184" y="329679"/>
                </a:lnTo>
                <a:lnTo>
                  <a:pt x="559523" y="331647"/>
                </a:lnTo>
                <a:lnTo>
                  <a:pt x="558279" y="332727"/>
                </a:lnTo>
                <a:lnTo>
                  <a:pt x="556399" y="334352"/>
                </a:lnTo>
                <a:lnTo>
                  <a:pt x="553250" y="338505"/>
                </a:lnTo>
                <a:lnTo>
                  <a:pt x="552475" y="340867"/>
                </a:lnTo>
                <a:lnTo>
                  <a:pt x="551688" y="343369"/>
                </a:lnTo>
                <a:lnTo>
                  <a:pt x="550710" y="349440"/>
                </a:lnTo>
                <a:lnTo>
                  <a:pt x="552475" y="351383"/>
                </a:lnTo>
                <a:lnTo>
                  <a:pt x="553910" y="352971"/>
                </a:lnTo>
                <a:lnTo>
                  <a:pt x="558888" y="351891"/>
                </a:lnTo>
                <a:lnTo>
                  <a:pt x="560997" y="352297"/>
                </a:lnTo>
                <a:lnTo>
                  <a:pt x="563511" y="352780"/>
                </a:lnTo>
                <a:lnTo>
                  <a:pt x="570953" y="355003"/>
                </a:lnTo>
                <a:lnTo>
                  <a:pt x="584174" y="369493"/>
                </a:lnTo>
                <a:lnTo>
                  <a:pt x="611543" y="369493"/>
                </a:lnTo>
                <a:lnTo>
                  <a:pt x="616077" y="377062"/>
                </a:lnTo>
                <a:lnTo>
                  <a:pt x="655586" y="377062"/>
                </a:lnTo>
                <a:lnTo>
                  <a:pt x="659587" y="383374"/>
                </a:lnTo>
                <a:lnTo>
                  <a:pt x="660171" y="385749"/>
                </a:lnTo>
                <a:lnTo>
                  <a:pt x="660946" y="388912"/>
                </a:lnTo>
                <a:lnTo>
                  <a:pt x="659358" y="395655"/>
                </a:lnTo>
                <a:lnTo>
                  <a:pt x="660171" y="398805"/>
                </a:lnTo>
                <a:lnTo>
                  <a:pt x="660654" y="400608"/>
                </a:lnTo>
                <a:lnTo>
                  <a:pt x="662190" y="404367"/>
                </a:lnTo>
                <a:lnTo>
                  <a:pt x="663803" y="405320"/>
                </a:lnTo>
                <a:lnTo>
                  <a:pt x="666356" y="406831"/>
                </a:lnTo>
                <a:lnTo>
                  <a:pt x="672782" y="404558"/>
                </a:lnTo>
                <a:lnTo>
                  <a:pt x="675627" y="405320"/>
                </a:lnTo>
                <a:lnTo>
                  <a:pt x="677049" y="405714"/>
                </a:lnTo>
                <a:lnTo>
                  <a:pt x="679450" y="406425"/>
                </a:lnTo>
                <a:lnTo>
                  <a:pt x="681672" y="407377"/>
                </a:lnTo>
                <a:lnTo>
                  <a:pt x="681672" y="494004"/>
                </a:lnTo>
                <a:lnTo>
                  <a:pt x="676084" y="502640"/>
                </a:lnTo>
                <a:lnTo>
                  <a:pt x="673938" y="505345"/>
                </a:lnTo>
                <a:lnTo>
                  <a:pt x="671893" y="507974"/>
                </a:lnTo>
                <a:lnTo>
                  <a:pt x="666203" y="512152"/>
                </a:lnTo>
                <a:lnTo>
                  <a:pt x="665010" y="515264"/>
                </a:lnTo>
                <a:lnTo>
                  <a:pt x="664019" y="517804"/>
                </a:lnTo>
                <a:lnTo>
                  <a:pt x="664514" y="523443"/>
                </a:lnTo>
                <a:lnTo>
                  <a:pt x="665010" y="526122"/>
                </a:lnTo>
                <a:lnTo>
                  <a:pt x="665391" y="528154"/>
                </a:lnTo>
                <a:lnTo>
                  <a:pt x="667766" y="531799"/>
                </a:lnTo>
                <a:lnTo>
                  <a:pt x="667905" y="533857"/>
                </a:lnTo>
                <a:lnTo>
                  <a:pt x="668020" y="535660"/>
                </a:lnTo>
                <a:lnTo>
                  <a:pt x="667219" y="539368"/>
                </a:lnTo>
                <a:lnTo>
                  <a:pt x="666203" y="540867"/>
                </a:lnTo>
                <a:lnTo>
                  <a:pt x="663854" y="544398"/>
                </a:lnTo>
                <a:lnTo>
                  <a:pt x="656031" y="548538"/>
                </a:lnTo>
                <a:lnTo>
                  <a:pt x="652437" y="550773"/>
                </a:lnTo>
                <a:lnTo>
                  <a:pt x="649414" y="552665"/>
                </a:lnTo>
                <a:lnTo>
                  <a:pt x="643039" y="555904"/>
                </a:lnTo>
                <a:lnTo>
                  <a:pt x="639889" y="557555"/>
                </a:lnTo>
                <a:lnTo>
                  <a:pt x="637489" y="558774"/>
                </a:lnTo>
                <a:lnTo>
                  <a:pt x="632841" y="561759"/>
                </a:lnTo>
                <a:lnTo>
                  <a:pt x="630212" y="562381"/>
                </a:lnTo>
                <a:lnTo>
                  <a:pt x="627735" y="562952"/>
                </a:lnTo>
                <a:lnTo>
                  <a:pt x="622198" y="563752"/>
                </a:lnTo>
                <a:lnTo>
                  <a:pt x="620064" y="562381"/>
                </a:lnTo>
                <a:lnTo>
                  <a:pt x="617118" y="560463"/>
                </a:lnTo>
                <a:lnTo>
                  <a:pt x="615403" y="552894"/>
                </a:lnTo>
                <a:lnTo>
                  <a:pt x="614260" y="549579"/>
                </a:lnTo>
                <a:lnTo>
                  <a:pt x="612800" y="545337"/>
                </a:lnTo>
                <a:lnTo>
                  <a:pt x="612101" y="536079"/>
                </a:lnTo>
                <a:lnTo>
                  <a:pt x="609930" y="532180"/>
                </a:lnTo>
                <a:lnTo>
                  <a:pt x="607822" y="528408"/>
                </a:lnTo>
                <a:lnTo>
                  <a:pt x="601700" y="521754"/>
                </a:lnTo>
                <a:lnTo>
                  <a:pt x="597839" y="519861"/>
                </a:lnTo>
                <a:lnTo>
                  <a:pt x="594842" y="518363"/>
                </a:lnTo>
                <a:lnTo>
                  <a:pt x="587870" y="517740"/>
                </a:lnTo>
                <a:lnTo>
                  <a:pt x="584555" y="518147"/>
                </a:lnTo>
                <a:lnTo>
                  <a:pt x="582295" y="518452"/>
                </a:lnTo>
                <a:lnTo>
                  <a:pt x="577557" y="519785"/>
                </a:lnTo>
                <a:lnTo>
                  <a:pt x="576097" y="521550"/>
                </a:lnTo>
                <a:lnTo>
                  <a:pt x="575068" y="522770"/>
                </a:lnTo>
                <a:lnTo>
                  <a:pt x="574548" y="526262"/>
                </a:lnTo>
                <a:lnTo>
                  <a:pt x="574903" y="527824"/>
                </a:lnTo>
                <a:lnTo>
                  <a:pt x="575919" y="532612"/>
                </a:lnTo>
                <a:lnTo>
                  <a:pt x="583196" y="539940"/>
                </a:lnTo>
                <a:lnTo>
                  <a:pt x="586232" y="543775"/>
                </a:lnTo>
                <a:lnTo>
                  <a:pt x="589661" y="548068"/>
                </a:lnTo>
                <a:lnTo>
                  <a:pt x="598551" y="555167"/>
                </a:lnTo>
                <a:lnTo>
                  <a:pt x="600748" y="560196"/>
                </a:lnTo>
                <a:lnTo>
                  <a:pt x="602208" y="563587"/>
                </a:lnTo>
                <a:lnTo>
                  <a:pt x="602729" y="571284"/>
                </a:lnTo>
                <a:lnTo>
                  <a:pt x="602183" y="574941"/>
                </a:lnTo>
                <a:lnTo>
                  <a:pt x="601789" y="577595"/>
                </a:lnTo>
                <a:lnTo>
                  <a:pt x="599655" y="582663"/>
                </a:lnTo>
                <a:lnTo>
                  <a:pt x="598093" y="584834"/>
                </a:lnTo>
                <a:lnTo>
                  <a:pt x="596823" y="586574"/>
                </a:lnTo>
                <a:lnTo>
                  <a:pt x="592467" y="588441"/>
                </a:lnTo>
                <a:lnTo>
                  <a:pt x="591540" y="590410"/>
                </a:lnTo>
                <a:lnTo>
                  <a:pt x="589813" y="603847"/>
                </a:lnTo>
                <a:lnTo>
                  <a:pt x="590684" y="619909"/>
                </a:lnTo>
                <a:lnTo>
                  <a:pt x="591540" y="627595"/>
                </a:lnTo>
                <a:lnTo>
                  <a:pt x="501662" y="720864"/>
                </a:lnTo>
                <a:lnTo>
                  <a:pt x="484149" y="725322"/>
                </a:lnTo>
                <a:lnTo>
                  <a:pt x="478243" y="724738"/>
                </a:lnTo>
                <a:lnTo>
                  <a:pt x="472592" y="724179"/>
                </a:lnTo>
                <a:lnTo>
                  <a:pt x="462572" y="717740"/>
                </a:lnTo>
                <a:lnTo>
                  <a:pt x="456984" y="716762"/>
                </a:lnTo>
                <a:lnTo>
                  <a:pt x="453237" y="716102"/>
                </a:lnTo>
                <a:lnTo>
                  <a:pt x="445211" y="715390"/>
                </a:lnTo>
                <a:lnTo>
                  <a:pt x="441756" y="717003"/>
                </a:lnTo>
                <a:lnTo>
                  <a:pt x="439432" y="718070"/>
                </a:lnTo>
                <a:lnTo>
                  <a:pt x="436206" y="722464"/>
                </a:lnTo>
                <a:lnTo>
                  <a:pt x="435000" y="724738"/>
                </a:lnTo>
                <a:lnTo>
                  <a:pt x="433463" y="727595"/>
                </a:lnTo>
                <a:lnTo>
                  <a:pt x="432904" y="734326"/>
                </a:lnTo>
                <a:lnTo>
                  <a:pt x="431609" y="737298"/>
                </a:lnTo>
                <a:lnTo>
                  <a:pt x="430009" y="741019"/>
                </a:lnTo>
                <a:lnTo>
                  <a:pt x="425767" y="747991"/>
                </a:lnTo>
                <a:lnTo>
                  <a:pt x="423151" y="751077"/>
                </a:lnTo>
                <a:lnTo>
                  <a:pt x="420103" y="754646"/>
                </a:lnTo>
                <a:lnTo>
                  <a:pt x="413321" y="761758"/>
                </a:lnTo>
                <a:lnTo>
                  <a:pt x="408901" y="763396"/>
                </a:lnTo>
                <a:lnTo>
                  <a:pt x="405726" y="764565"/>
                </a:lnTo>
                <a:lnTo>
                  <a:pt x="398627" y="762457"/>
                </a:lnTo>
                <a:lnTo>
                  <a:pt x="395376" y="763396"/>
                </a:lnTo>
                <a:lnTo>
                  <a:pt x="392836" y="764108"/>
                </a:lnTo>
                <a:lnTo>
                  <a:pt x="387959" y="766800"/>
                </a:lnTo>
                <a:lnTo>
                  <a:pt x="386435" y="768946"/>
                </a:lnTo>
                <a:lnTo>
                  <a:pt x="385000" y="770966"/>
                </a:lnTo>
                <a:lnTo>
                  <a:pt x="384962" y="776236"/>
                </a:lnTo>
                <a:lnTo>
                  <a:pt x="384263" y="778624"/>
                </a:lnTo>
                <a:lnTo>
                  <a:pt x="383667" y="780592"/>
                </a:lnTo>
                <a:lnTo>
                  <a:pt x="382651" y="784720"/>
                </a:lnTo>
                <a:lnTo>
                  <a:pt x="381355" y="786333"/>
                </a:lnTo>
                <a:lnTo>
                  <a:pt x="379818" y="788250"/>
                </a:lnTo>
                <a:lnTo>
                  <a:pt x="375577" y="791413"/>
                </a:lnTo>
                <a:lnTo>
                  <a:pt x="373138" y="791654"/>
                </a:lnTo>
                <a:lnTo>
                  <a:pt x="370116" y="791984"/>
                </a:lnTo>
                <a:lnTo>
                  <a:pt x="364070" y="789317"/>
                </a:lnTo>
                <a:lnTo>
                  <a:pt x="361784" y="787323"/>
                </a:lnTo>
                <a:lnTo>
                  <a:pt x="358736" y="784644"/>
                </a:lnTo>
                <a:lnTo>
                  <a:pt x="354647" y="777074"/>
                </a:lnTo>
                <a:lnTo>
                  <a:pt x="354050" y="773048"/>
                </a:lnTo>
                <a:lnTo>
                  <a:pt x="353504" y="769277"/>
                </a:lnTo>
                <a:lnTo>
                  <a:pt x="355815" y="761631"/>
                </a:lnTo>
                <a:lnTo>
                  <a:pt x="357187" y="758075"/>
                </a:lnTo>
                <a:lnTo>
                  <a:pt x="358140" y="755649"/>
                </a:lnTo>
                <a:lnTo>
                  <a:pt x="360603" y="750887"/>
                </a:lnTo>
                <a:lnTo>
                  <a:pt x="362508" y="749134"/>
                </a:lnTo>
                <a:lnTo>
                  <a:pt x="365125" y="746709"/>
                </a:lnTo>
                <a:lnTo>
                  <a:pt x="372719" y="745312"/>
                </a:lnTo>
                <a:lnTo>
                  <a:pt x="375310" y="742861"/>
                </a:lnTo>
                <a:lnTo>
                  <a:pt x="377990" y="740321"/>
                </a:lnTo>
                <a:lnTo>
                  <a:pt x="381457" y="733551"/>
                </a:lnTo>
                <a:lnTo>
                  <a:pt x="382562" y="730059"/>
                </a:lnTo>
                <a:lnTo>
                  <a:pt x="383717" y="726414"/>
                </a:lnTo>
                <a:lnTo>
                  <a:pt x="385038" y="718515"/>
                </a:lnTo>
                <a:lnTo>
                  <a:pt x="384009" y="714832"/>
                </a:lnTo>
                <a:lnTo>
                  <a:pt x="382435" y="709117"/>
                </a:lnTo>
                <a:lnTo>
                  <a:pt x="374154" y="699960"/>
                </a:lnTo>
                <a:lnTo>
                  <a:pt x="370001" y="695744"/>
                </a:lnTo>
                <a:lnTo>
                  <a:pt x="366496" y="692175"/>
                </a:lnTo>
                <a:lnTo>
                  <a:pt x="357759" y="687006"/>
                </a:lnTo>
                <a:lnTo>
                  <a:pt x="354050" y="683653"/>
                </a:lnTo>
                <a:lnTo>
                  <a:pt x="351675" y="681494"/>
                </a:lnTo>
                <a:lnTo>
                  <a:pt x="348538" y="674598"/>
                </a:lnTo>
                <a:lnTo>
                  <a:pt x="345351" y="674230"/>
                </a:lnTo>
                <a:lnTo>
                  <a:pt x="342811" y="673963"/>
                </a:lnTo>
                <a:lnTo>
                  <a:pt x="338455" y="677989"/>
                </a:lnTo>
                <a:lnTo>
                  <a:pt x="336892" y="680034"/>
                </a:lnTo>
                <a:lnTo>
                  <a:pt x="334657" y="682993"/>
                </a:lnTo>
                <a:lnTo>
                  <a:pt x="334010" y="690905"/>
                </a:lnTo>
                <a:lnTo>
                  <a:pt x="332066" y="694054"/>
                </a:lnTo>
                <a:lnTo>
                  <a:pt x="330530" y="696569"/>
                </a:lnTo>
                <a:lnTo>
                  <a:pt x="326186" y="700709"/>
                </a:lnTo>
                <a:lnTo>
                  <a:pt x="323850" y="702513"/>
                </a:lnTo>
                <a:lnTo>
                  <a:pt x="321881" y="704024"/>
                </a:lnTo>
                <a:lnTo>
                  <a:pt x="316915" y="705586"/>
                </a:lnTo>
                <a:lnTo>
                  <a:pt x="315150" y="707339"/>
                </a:lnTo>
                <a:lnTo>
                  <a:pt x="312254" y="710209"/>
                </a:lnTo>
                <a:lnTo>
                  <a:pt x="308660" y="717791"/>
                </a:lnTo>
                <a:lnTo>
                  <a:pt x="307174" y="721601"/>
                </a:lnTo>
                <a:lnTo>
                  <a:pt x="306324" y="723798"/>
                </a:lnTo>
                <a:lnTo>
                  <a:pt x="305930" y="728598"/>
                </a:lnTo>
                <a:lnTo>
                  <a:pt x="305003" y="730770"/>
                </a:lnTo>
                <a:lnTo>
                  <a:pt x="304228" y="732637"/>
                </a:lnTo>
                <a:lnTo>
                  <a:pt x="300990" y="735545"/>
                </a:lnTo>
                <a:lnTo>
                  <a:pt x="300659" y="737552"/>
                </a:lnTo>
                <a:lnTo>
                  <a:pt x="300278" y="739800"/>
                </a:lnTo>
                <a:lnTo>
                  <a:pt x="302234" y="744258"/>
                </a:lnTo>
                <a:lnTo>
                  <a:pt x="302831" y="746480"/>
                </a:lnTo>
                <a:lnTo>
                  <a:pt x="303555" y="749160"/>
                </a:lnTo>
                <a:lnTo>
                  <a:pt x="305536" y="754379"/>
                </a:lnTo>
                <a:lnTo>
                  <a:pt x="305981" y="757110"/>
                </a:lnTo>
                <a:lnTo>
                  <a:pt x="306616" y="761174"/>
                </a:lnTo>
                <a:lnTo>
                  <a:pt x="307035" y="769454"/>
                </a:lnTo>
                <a:lnTo>
                  <a:pt x="306451" y="773544"/>
                </a:lnTo>
                <a:lnTo>
                  <a:pt x="305790" y="778255"/>
                </a:lnTo>
                <a:lnTo>
                  <a:pt x="302577" y="787311"/>
                </a:lnTo>
                <a:lnTo>
                  <a:pt x="300659" y="791654"/>
                </a:lnTo>
                <a:lnTo>
                  <a:pt x="299427" y="794448"/>
                </a:lnTo>
                <a:lnTo>
                  <a:pt x="297268" y="800747"/>
                </a:lnTo>
                <a:lnTo>
                  <a:pt x="294614" y="802284"/>
                </a:lnTo>
                <a:lnTo>
                  <a:pt x="293103" y="803173"/>
                </a:lnTo>
                <a:lnTo>
                  <a:pt x="289204" y="803020"/>
                </a:lnTo>
                <a:lnTo>
                  <a:pt x="287604" y="802284"/>
                </a:lnTo>
                <a:lnTo>
                  <a:pt x="284022" y="800658"/>
                </a:lnTo>
                <a:lnTo>
                  <a:pt x="280441" y="792721"/>
                </a:lnTo>
                <a:lnTo>
                  <a:pt x="277228" y="790460"/>
                </a:lnTo>
                <a:lnTo>
                  <a:pt x="274828" y="788771"/>
                </a:lnTo>
                <a:lnTo>
                  <a:pt x="269252" y="786536"/>
                </a:lnTo>
                <a:lnTo>
                  <a:pt x="266357" y="786104"/>
                </a:lnTo>
                <a:lnTo>
                  <a:pt x="263169" y="785660"/>
                </a:lnTo>
                <a:lnTo>
                  <a:pt x="256501" y="786079"/>
                </a:lnTo>
                <a:lnTo>
                  <a:pt x="253542" y="787323"/>
                </a:lnTo>
                <a:lnTo>
                  <a:pt x="250266" y="788695"/>
                </a:lnTo>
                <a:lnTo>
                  <a:pt x="245897" y="795007"/>
                </a:lnTo>
                <a:lnTo>
                  <a:pt x="242671" y="796480"/>
                </a:lnTo>
                <a:lnTo>
                  <a:pt x="239953" y="797750"/>
                </a:lnTo>
                <a:lnTo>
                  <a:pt x="233705" y="797559"/>
                </a:lnTo>
                <a:lnTo>
                  <a:pt x="230835" y="798436"/>
                </a:lnTo>
                <a:lnTo>
                  <a:pt x="228549" y="799096"/>
                </a:lnTo>
                <a:lnTo>
                  <a:pt x="224459" y="801789"/>
                </a:lnTo>
                <a:lnTo>
                  <a:pt x="222135" y="802284"/>
                </a:lnTo>
                <a:lnTo>
                  <a:pt x="219824" y="802779"/>
                </a:lnTo>
                <a:lnTo>
                  <a:pt x="215036" y="802678"/>
                </a:lnTo>
                <a:lnTo>
                  <a:pt x="212712" y="802284"/>
                </a:lnTo>
                <a:lnTo>
                  <a:pt x="210566" y="801928"/>
                </a:lnTo>
                <a:lnTo>
                  <a:pt x="206641" y="799769"/>
                </a:lnTo>
                <a:lnTo>
                  <a:pt x="204508" y="799388"/>
                </a:lnTo>
                <a:lnTo>
                  <a:pt x="201231" y="798842"/>
                </a:lnTo>
                <a:lnTo>
                  <a:pt x="194525" y="799172"/>
                </a:lnTo>
                <a:lnTo>
                  <a:pt x="191211" y="799388"/>
                </a:lnTo>
                <a:lnTo>
                  <a:pt x="189318" y="799503"/>
                </a:lnTo>
                <a:lnTo>
                  <a:pt x="185483" y="801027"/>
                </a:lnTo>
                <a:lnTo>
                  <a:pt x="183718" y="800366"/>
                </a:lnTo>
                <a:lnTo>
                  <a:pt x="180200" y="799007"/>
                </a:lnTo>
                <a:lnTo>
                  <a:pt x="175691" y="792251"/>
                </a:lnTo>
                <a:lnTo>
                  <a:pt x="173812" y="789000"/>
                </a:lnTo>
                <a:lnTo>
                  <a:pt x="172415" y="786574"/>
                </a:lnTo>
                <a:lnTo>
                  <a:pt x="172123" y="780402"/>
                </a:lnTo>
                <a:lnTo>
                  <a:pt x="170192" y="778357"/>
                </a:lnTo>
                <a:lnTo>
                  <a:pt x="167678" y="775741"/>
                </a:lnTo>
                <a:lnTo>
                  <a:pt x="160159" y="774064"/>
                </a:lnTo>
                <a:lnTo>
                  <a:pt x="156667" y="773048"/>
                </a:lnTo>
                <a:lnTo>
                  <a:pt x="154114" y="772337"/>
                </a:lnTo>
                <a:lnTo>
                  <a:pt x="148412" y="772667"/>
                </a:lnTo>
                <a:lnTo>
                  <a:pt x="146265" y="771118"/>
                </a:lnTo>
                <a:lnTo>
                  <a:pt x="144106" y="769543"/>
                </a:lnTo>
                <a:lnTo>
                  <a:pt x="142773" y="763866"/>
                </a:lnTo>
                <a:lnTo>
                  <a:pt x="141198" y="761695"/>
                </a:lnTo>
                <a:lnTo>
                  <a:pt x="140017" y="760082"/>
                </a:lnTo>
                <a:lnTo>
                  <a:pt x="137248" y="757110"/>
                </a:lnTo>
                <a:lnTo>
                  <a:pt x="135636" y="755903"/>
                </a:lnTo>
                <a:lnTo>
                  <a:pt x="133197" y="754075"/>
                </a:lnTo>
                <a:lnTo>
                  <a:pt x="127266" y="752081"/>
                </a:lnTo>
                <a:lnTo>
                  <a:pt x="124764" y="750341"/>
                </a:lnTo>
                <a:lnTo>
                  <a:pt x="122948" y="749071"/>
                </a:lnTo>
                <a:lnTo>
                  <a:pt x="120396" y="744880"/>
                </a:lnTo>
                <a:lnTo>
                  <a:pt x="118249" y="744308"/>
                </a:lnTo>
                <a:lnTo>
                  <a:pt x="116687" y="743889"/>
                </a:lnTo>
                <a:lnTo>
                  <a:pt x="113271" y="744816"/>
                </a:lnTo>
                <a:lnTo>
                  <a:pt x="111963" y="745743"/>
                </a:lnTo>
                <a:lnTo>
                  <a:pt x="110528" y="746785"/>
                </a:lnTo>
                <a:lnTo>
                  <a:pt x="108813" y="750112"/>
                </a:lnTo>
                <a:lnTo>
                  <a:pt x="108343" y="751801"/>
                </a:lnTo>
                <a:lnTo>
                  <a:pt x="107873" y="753478"/>
                </a:lnTo>
                <a:lnTo>
                  <a:pt x="109220" y="757288"/>
                </a:lnTo>
                <a:lnTo>
                  <a:pt x="108343" y="758799"/>
                </a:lnTo>
                <a:lnTo>
                  <a:pt x="107784" y="759764"/>
                </a:lnTo>
                <a:lnTo>
                  <a:pt x="105575" y="760895"/>
                </a:lnTo>
                <a:lnTo>
                  <a:pt x="104482" y="760971"/>
                </a:lnTo>
                <a:lnTo>
                  <a:pt x="101930" y="761136"/>
                </a:lnTo>
                <a:lnTo>
                  <a:pt x="96812" y="758939"/>
                </a:lnTo>
                <a:lnTo>
                  <a:pt x="95046" y="757110"/>
                </a:lnTo>
                <a:lnTo>
                  <a:pt x="93218" y="755205"/>
                </a:lnTo>
                <a:lnTo>
                  <a:pt x="91884" y="749795"/>
                </a:lnTo>
                <a:lnTo>
                  <a:pt x="91427" y="747191"/>
                </a:lnTo>
                <a:lnTo>
                  <a:pt x="90893" y="744232"/>
                </a:lnTo>
                <a:lnTo>
                  <a:pt x="91986" y="738098"/>
                </a:lnTo>
                <a:lnTo>
                  <a:pt x="91427" y="735114"/>
                </a:lnTo>
                <a:lnTo>
                  <a:pt x="90995" y="732828"/>
                </a:lnTo>
                <a:lnTo>
                  <a:pt x="88404" y="728725"/>
                </a:lnTo>
                <a:lnTo>
                  <a:pt x="88036" y="726427"/>
                </a:lnTo>
                <a:lnTo>
                  <a:pt x="87261" y="721461"/>
                </a:lnTo>
                <a:lnTo>
                  <a:pt x="89738" y="711365"/>
                </a:lnTo>
                <a:lnTo>
                  <a:pt x="89255" y="706373"/>
                </a:lnTo>
                <a:lnTo>
                  <a:pt x="88900" y="702767"/>
                </a:lnTo>
                <a:lnTo>
                  <a:pt x="87261" y="695591"/>
                </a:lnTo>
                <a:lnTo>
                  <a:pt x="85636" y="692365"/>
                </a:lnTo>
                <a:lnTo>
                  <a:pt x="84683" y="690486"/>
                </a:lnTo>
                <a:lnTo>
                  <a:pt x="82308" y="686523"/>
                </a:lnTo>
                <a:lnTo>
                  <a:pt x="80302" y="685838"/>
                </a:lnTo>
                <a:lnTo>
                  <a:pt x="77787" y="684974"/>
                </a:lnTo>
                <a:lnTo>
                  <a:pt x="72085" y="686701"/>
                </a:lnTo>
                <a:lnTo>
                  <a:pt x="69926" y="688263"/>
                </a:lnTo>
                <a:lnTo>
                  <a:pt x="67779" y="689787"/>
                </a:lnTo>
                <a:lnTo>
                  <a:pt x="66586" y="695769"/>
                </a:lnTo>
                <a:lnTo>
                  <a:pt x="64363" y="697191"/>
                </a:lnTo>
                <a:lnTo>
                  <a:pt x="62001" y="698715"/>
                </a:lnTo>
                <a:lnTo>
                  <a:pt x="56045" y="698855"/>
                </a:lnTo>
                <a:lnTo>
                  <a:pt x="53251" y="698626"/>
                </a:lnTo>
                <a:lnTo>
                  <a:pt x="49174" y="698334"/>
                </a:lnTo>
                <a:lnTo>
                  <a:pt x="41071" y="696137"/>
                </a:lnTo>
                <a:lnTo>
                  <a:pt x="37541" y="694054"/>
                </a:lnTo>
                <a:lnTo>
                  <a:pt x="32258" y="690918"/>
                </a:lnTo>
                <a:lnTo>
                  <a:pt x="23418" y="681875"/>
                </a:lnTo>
                <a:lnTo>
                  <a:pt x="20154" y="676655"/>
                </a:lnTo>
                <a:lnTo>
                  <a:pt x="17703" y="672757"/>
                </a:lnTo>
                <a:lnTo>
                  <a:pt x="16078" y="663435"/>
                </a:lnTo>
                <a:lnTo>
                  <a:pt x="14109" y="659256"/>
                </a:lnTo>
                <a:lnTo>
                  <a:pt x="12433" y="655675"/>
                </a:lnTo>
                <a:lnTo>
                  <a:pt x="7861" y="649160"/>
                </a:lnTo>
                <a:lnTo>
                  <a:pt x="5892" y="645718"/>
                </a:lnTo>
                <a:lnTo>
                  <a:pt x="4495" y="643293"/>
                </a:lnTo>
                <a:lnTo>
                  <a:pt x="1092" y="638594"/>
                </a:lnTo>
                <a:lnTo>
                  <a:pt x="584" y="635825"/>
                </a:lnTo>
                <a:lnTo>
                  <a:pt x="0" y="632650"/>
                </a:lnTo>
                <a:lnTo>
                  <a:pt x="2400" y="626249"/>
                </a:lnTo>
                <a:lnTo>
                  <a:pt x="2273" y="623023"/>
                </a:lnTo>
                <a:lnTo>
                  <a:pt x="2222" y="621855"/>
                </a:lnTo>
                <a:lnTo>
                  <a:pt x="1879" y="619950"/>
                </a:lnTo>
                <a:lnTo>
                  <a:pt x="1422" y="617931"/>
                </a:lnTo>
                <a:lnTo>
                  <a:pt x="5969" y="614425"/>
                </a:lnTo>
                <a:lnTo>
                  <a:pt x="13296" y="610031"/>
                </a:lnTo>
                <a:lnTo>
                  <a:pt x="15925" y="606348"/>
                </a:lnTo>
                <a:lnTo>
                  <a:pt x="18389" y="602907"/>
                </a:lnTo>
                <a:lnTo>
                  <a:pt x="19253" y="593839"/>
                </a:lnTo>
                <a:lnTo>
                  <a:pt x="21717" y="590410"/>
                </a:lnTo>
                <a:lnTo>
                  <a:pt x="23482" y="587933"/>
                </a:lnTo>
                <a:lnTo>
                  <a:pt x="28397" y="584047"/>
                </a:lnTo>
                <a:lnTo>
                  <a:pt x="31140" y="582777"/>
                </a:lnTo>
                <a:lnTo>
                  <a:pt x="33489" y="581710"/>
                </a:lnTo>
                <a:lnTo>
                  <a:pt x="39636" y="582968"/>
                </a:lnTo>
                <a:lnTo>
                  <a:pt x="41287" y="580974"/>
                </a:lnTo>
                <a:lnTo>
                  <a:pt x="43853" y="577913"/>
                </a:lnTo>
                <a:lnTo>
                  <a:pt x="41795" y="568972"/>
                </a:lnTo>
                <a:lnTo>
                  <a:pt x="41287" y="565035"/>
                </a:lnTo>
                <a:lnTo>
                  <a:pt x="40652" y="560006"/>
                </a:lnTo>
                <a:lnTo>
                  <a:pt x="36728" y="550481"/>
                </a:lnTo>
                <a:lnTo>
                  <a:pt x="36220" y="545464"/>
                </a:lnTo>
                <a:lnTo>
                  <a:pt x="35499" y="532931"/>
                </a:lnTo>
                <a:lnTo>
                  <a:pt x="36679" y="519619"/>
                </a:lnTo>
                <a:lnTo>
                  <a:pt x="37668" y="516839"/>
                </a:lnTo>
                <a:lnTo>
                  <a:pt x="39725" y="512610"/>
                </a:lnTo>
                <a:lnTo>
                  <a:pt x="47586" y="506552"/>
                </a:lnTo>
                <a:lnTo>
                  <a:pt x="51803" y="504520"/>
                </a:lnTo>
                <a:lnTo>
                  <a:pt x="55283" y="502805"/>
                </a:lnTo>
                <a:lnTo>
                  <a:pt x="63487" y="503199"/>
                </a:lnTo>
                <a:lnTo>
                  <a:pt x="67017" y="501599"/>
                </a:lnTo>
                <a:lnTo>
                  <a:pt x="70904" y="499846"/>
                </a:lnTo>
                <a:lnTo>
                  <a:pt x="77343" y="494029"/>
                </a:lnTo>
                <a:lnTo>
                  <a:pt x="80429" y="491096"/>
                </a:lnTo>
                <a:lnTo>
                  <a:pt x="83324" y="488353"/>
                </a:lnTo>
                <a:lnTo>
                  <a:pt x="87909" y="481736"/>
                </a:lnTo>
                <a:lnTo>
                  <a:pt x="90944" y="479145"/>
                </a:lnTo>
                <a:lnTo>
                  <a:pt x="101279" y="472209"/>
                </a:lnTo>
                <a:lnTo>
                  <a:pt x="112941" y="465273"/>
                </a:lnTo>
                <a:lnTo>
                  <a:pt x="115582" y="463549"/>
                </a:lnTo>
                <a:lnTo>
                  <a:pt x="120053" y="460463"/>
                </a:lnTo>
                <a:lnTo>
                  <a:pt x="129286" y="454482"/>
                </a:lnTo>
                <a:lnTo>
                  <a:pt x="132981" y="450507"/>
                </a:lnTo>
                <a:lnTo>
                  <a:pt x="135839" y="447433"/>
                </a:lnTo>
                <a:lnTo>
                  <a:pt x="139776" y="439889"/>
                </a:lnTo>
                <a:lnTo>
                  <a:pt x="142049" y="436384"/>
                </a:lnTo>
                <a:lnTo>
                  <a:pt x="144665" y="432295"/>
                </a:lnTo>
                <a:lnTo>
                  <a:pt x="149593" y="423900"/>
                </a:lnTo>
                <a:lnTo>
                  <a:pt x="152552" y="420065"/>
                </a:lnTo>
                <a:lnTo>
                  <a:pt x="155181" y="416661"/>
                </a:lnTo>
                <a:lnTo>
                  <a:pt x="160743" y="410006"/>
                </a:lnTo>
                <a:lnTo>
                  <a:pt x="164147" y="407377"/>
                </a:lnTo>
                <a:lnTo>
                  <a:pt x="175015" y="400986"/>
                </a:lnTo>
                <a:lnTo>
                  <a:pt x="186854" y="395427"/>
                </a:lnTo>
                <a:lnTo>
                  <a:pt x="191579" y="393395"/>
                </a:lnTo>
                <a:lnTo>
                  <a:pt x="200075" y="391858"/>
                </a:lnTo>
                <a:lnTo>
                  <a:pt x="203657" y="389610"/>
                </a:lnTo>
                <a:lnTo>
                  <a:pt x="206590" y="387794"/>
                </a:lnTo>
                <a:lnTo>
                  <a:pt x="212115" y="383044"/>
                </a:lnTo>
                <a:lnTo>
                  <a:pt x="213436" y="379844"/>
                </a:lnTo>
                <a:lnTo>
                  <a:pt x="214896" y="376313"/>
                </a:lnTo>
                <a:lnTo>
                  <a:pt x="214261" y="368325"/>
                </a:lnTo>
                <a:lnTo>
                  <a:pt x="213436" y="364604"/>
                </a:lnTo>
                <a:lnTo>
                  <a:pt x="212471" y="360222"/>
                </a:lnTo>
                <a:lnTo>
                  <a:pt x="207772" y="352361"/>
                </a:lnTo>
                <a:lnTo>
                  <a:pt x="205828" y="348310"/>
                </a:lnTo>
                <a:lnTo>
                  <a:pt x="203428" y="343306"/>
                </a:lnTo>
                <a:lnTo>
                  <a:pt x="197332" y="333781"/>
                </a:lnTo>
                <a:lnTo>
                  <a:pt x="196037" y="328383"/>
                </a:lnTo>
                <a:lnTo>
                  <a:pt x="195129" y="316032"/>
                </a:lnTo>
                <a:lnTo>
                  <a:pt x="195568" y="302552"/>
                </a:lnTo>
                <a:lnTo>
                  <a:pt x="195681" y="299745"/>
                </a:lnTo>
                <a:lnTo>
                  <a:pt x="195859" y="294462"/>
                </a:lnTo>
                <a:lnTo>
                  <a:pt x="196329" y="286143"/>
                </a:lnTo>
                <a:lnTo>
                  <a:pt x="196964" y="27828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5729270" y="3004217"/>
            <a:ext cx="425516" cy="487662"/>
          </a:xfrm>
          <a:custGeom>
            <a:avLst/>
            <a:gdLst/>
            <a:ahLst/>
            <a:cxnLst/>
            <a:rect l="l" t="t" r="r" b="b"/>
            <a:pathLst>
              <a:path w="624090" h="715238">
                <a:moveTo>
                  <a:pt x="457669" y="278891"/>
                </a:moveTo>
                <a:lnTo>
                  <a:pt x="459282" y="277152"/>
                </a:lnTo>
                <a:lnTo>
                  <a:pt x="464883" y="277812"/>
                </a:lnTo>
                <a:lnTo>
                  <a:pt x="466839" y="276478"/>
                </a:lnTo>
                <a:lnTo>
                  <a:pt x="470484" y="273989"/>
                </a:lnTo>
                <a:lnTo>
                  <a:pt x="476250" y="266522"/>
                </a:lnTo>
                <a:lnTo>
                  <a:pt x="477240" y="262216"/>
                </a:lnTo>
                <a:lnTo>
                  <a:pt x="478523" y="256590"/>
                </a:lnTo>
                <a:lnTo>
                  <a:pt x="474383" y="245160"/>
                </a:lnTo>
                <a:lnTo>
                  <a:pt x="473125" y="239509"/>
                </a:lnTo>
                <a:lnTo>
                  <a:pt x="472611" y="237224"/>
                </a:lnTo>
                <a:lnTo>
                  <a:pt x="469452" y="224199"/>
                </a:lnTo>
                <a:lnTo>
                  <a:pt x="465874" y="212204"/>
                </a:lnTo>
                <a:lnTo>
                  <a:pt x="465121" y="210239"/>
                </a:lnTo>
                <a:lnTo>
                  <a:pt x="459754" y="197969"/>
                </a:lnTo>
                <a:lnTo>
                  <a:pt x="453555" y="187083"/>
                </a:lnTo>
                <a:lnTo>
                  <a:pt x="451104" y="183845"/>
                </a:lnTo>
                <a:lnTo>
                  <a:pt x="443903" y="179463"/>
                </a:lnTo>
                <a:lnTo>
                  <a:pt x="441477" y="176212"/>
                </a:lnTo>
                <a:lnTo>
                  <a:pt x="438708" y="172504"/>
                </a:lnTo>
                <a:lnTo>
                  <a:pt x="434759" y="163982"/>
                </a:lnTo>
                <a:lnTo>
                  <a:pt x="433501" y="159537"/>
                </a:lnTo>
                <a:lnTo>
                  <a:pt x="432257" y="155155"/>
                </a:lnTo>
                <a:lnTo>
                  <a:pt x="434060" y="145224"/>
                </a:lnTo>
                <a:lnTo>
                  <a:pt x="431571" y="141414"/>
                </a:lnTo>
                <a:lnTo>
                  <a:pt x="429514" y="138277"/>
                </a:lnTo>
                <a:lnTo>
                  <a:pt x="421233" y="136537"/>
                </a:lnTo>
                <a:lnTo>
                  <a:pt x="418528" y="133921"/>
                </a:lnTo>
                <a:lnTo>
                  <a:pt x="416217" y="131711"/>
                </a:lnTo>
                <a:lnTo>
                  <a:pt x="414299" y="125006"/>
                </a:lnTo>
                <a:lnTo>
                  <a:pt x="411759" y="123050"/>
                </a:lnTo>
                <a:lnTo>
                  <a:pt x="409003" y="120929"/>
                </a:lnTo>
                <a:lnTo>
                  <a:pt x="401929" y="118617"/>
                </a:lnTo>
                <a:lnTo>
                  <a:pt x="398475" y="118948"/>
                </a:lnTo>
                <a:lnTo>
                  <a:pt x="397179" y="119062"/>
                </a:lnTo>
                <a:lnTo>
                  <a:pt x="394589" y="120281"/>
                </a:lnTo>
                <a:lnTo>
                  <a:pt x="392455" y="123545"/>
                </a:lnTo>
                <a:lnTo>
                  <a:pt x="394817" y="129755"/>
                </a:lnTo>
                <a:lnTo>
                  <a:pt x="391642" y="133578"/>
                </a:lnTo>
                <a:lnTo>
                  <a:pt x="386118" y="135178"/>
                </a:lnTo>
                <a:lnTo>
                  <a:pt x="383971" y="134175"/>
                </a:lnTo>
                <a:lnTo>
                  <a:pt x="379933" y="132270"/>
                </a:lnTo>
                <a:lnTo>
                  <a:pt x="377367" y="122351"/>
                </a:lnTo>
                <a:lnTo>
                  <a:pt x="376491" y="117982"/>
                </a:lnTo>
                <a:lnTo>
                  <a:pt x="376110" y="116141"/>
                </a:lnTo>
                <a:lnTo>
                  <a:pt x="376148" y="112267"/>
                </a:lnTo>
                <a:lnTo>
                  <a:pt x="376720" y="110489"/>
                </a:lnTo>
                <a:lnTo>
                  <a:pt x="378028" y="106476"/>
                </a:lnTo>
                <a:lnTo>
                  <a:pt x="385140" y="100571"/>
                </a:lnTo>
                <a:lnTo>
                  <a:pt x="386143" y="96494"/>
                </a:lnTo>
                <a:lnTo>
                  <a:pt x="386969" y="93179"/>
                </a:lnTo>
                <a:lnTo>
                  <a:pt x="386791" y="85636"/>
                </a:lnTo>
                <a:lnTo>
                  <a:pt x="384695" y="82943"/>
                </a:lnTo>
                <a:lnTo>
                  <a:pt x="383438" y="81318"/>
                </a:lnTo>
                <a:lnTo>
                  <a:pt x="379031" y="79921"/>
                </a:lnTo>
                <a:lnTo>
                  <a:pt x="376961" y="80060"/>
                </a:lnTo>
                <a:lnTo>
                  <a:pt x="373430" y="80251"/>
                </a:lnTo>
                <a:lnTo>
                  <a:pt x="367296" y="84556"/>
                </a:lnTo>
                <a:lnTo>
                  <a:pt x="364401" y="86575"/>
                </a:lnTo>
                <a:lnTo>
                  <a:pt x="359841" y="89750"/>
                </a:lnTo>
                <a:lnTo>
                  <a:pt x="352323" y="98094"/>
                </a:lnTo>
                <a:lnTo>
                  <a:pt x="347967" y="101549"/>
                </a:lnTo>
                <a:lnTo>
                  <a:pt x="344754" y="104114"/>
                </a:lnTo>
                <a:lnTo>
                  <a:pt x="337299" y="108000"/>
                </a:lnTo>
                <a:lnTo>
                  <a:pt x="334441" y="110972"/>
                </a:lnTo>
                <a:lnTo>
                  <a:pt x="332574" y="112941"/>
                </a:lnTo>
                <a:lnTo>
                  <a:pt x="329806" y="117690"/>
                </a:lnTo>
                <a:lnTo>
                  <a:pt x="328650" y="120154"/>
                </a:lnTo>
                <a:lnTo>
                  <a:pt x="327152" y="123316"/>
                </a:lnTo>
                <a:lnTo>
                  <a:pt x="326263" y="130555"/>
                </a:lnTo>
                <a:lnTo>
                  <a:pt x="324294" y="133438"/>
                </a:lnTo>
                <a:lnTo>
                  <a:pt x="322173" y="136563"/>
                </a:lnTo>
                <a:lnTo>
                  <a:pt x="315785" y="140944"/>
                </a:lnTo>
                <a:lnTo>
                  <a:pt x="312699" y="143103"/>
                </a:lnTo>
                <a:lnTo>
                  <a:pt x="310756" y="144475"/>
                </a:lnTo>
                <a:lnTo>
                  <a:pt x="306628" y="146900"/>
                </a:lnTo>
                <a:lnTo>
                  <a:pt x="304482" y="147942"/>
                </a:lnTo>
                <a:lnTo>
                  <a:pt x="301739" y="149263"/>
                </a:lnTo>
                <a:lnTo>
                  <a:pt x="296164" y="152374"/>
                </a:lnTo>
                <a:lnTo>
                  <a:pt x="290156" y="152209"/>
                </a:lnTo>
                <a:lnTo>
                  <a:pt x="284543" y="149351"/>
                </a:lnTo>
                <a:lnTo>
                  <a:pt x="282257" y="147459"/>
                </a:lnTo>
                <a:lnTo>
                  <a:pt x="278244" y="144144"/>
                </a:lnTo>
                <a:lnTo>
                  <a:pt x="274320" y="133756"/>
                </a:lnTo>
                <a:lnTo>
                  <a:pt x="270421" y="130301"/>
                </a:lnTo>
                <a:lnTo>
                  <a:pt x="267868" y="128054"/>
                </a:lnTo>
                <a:lnTo>
                  <a:pt x="261645" y="124853"/>
                </a:lnTo>
                <a:lnTo>
                  <a:pt x="258343" y="124040"/>
                </a:lnTo>
                <a:lnTo>
                  <a:pt x="254469" y="123050"/>
                </a:lnTo>
                <a:lnTo>
                  <a:pt x="246291" y="124612"/>
                </a:lnTo>
                <a:lnTo>
                  <a:pt x="242392" y="123774"/>
                </a:lnTo>
                <a:lnTo>
                  <a:pt x="237439" y="122732"/>
                </a:lnTo>
                <a:lnTo>
                  <a:pt x="227558" y="119176"/>
                </a:lnTo>
                <a:lnTo>
                  <a:pt x="223786" y="115798"/>
                </a:lnTo>
                <a:lnTo>
                  <a:pt x="220154" y="112560"/>
                </a:lnTo>
                <a:lnTo>
                  <a:pt x="216649" y="103060"/>
                </a:lnTo>
                <a:lnTo>
                  <a:pt x="214122" y="98894"/>
                </a:lnTo>
                <a:lnTo>
                  <a:pt x="211632" y="94780"/>
                </a:lnTo>
                <a:lnTo>
                  <a:pt x="206197" y="86829"/>
                </a:lnTo>
                <a:lnTo>
                  <a:pt x="203733" y="82715"/>
                </a:lnTo>
                <a:lnTo>
                  <a:pt x="202387" y="80454"/>
                </a:lnTo>
                <a:lnTo>
                  <a:pt x="199313" y="76060"/>
                </a:lnTo>
                <a:lnTo>
                  <a:pt x="198653" y="73520"/>
                </a:lnTo>
                <a:lnTo>
                  <a:pt x="197840" y="70357"/>
                </a:lnTo>
                <a:lnTo>
                  <a:pt x="197967" y="63677"/>
                </a:lnTo>
                <a:lnTo>
                  <a:pt x="198653" y="60490"/>
                </a:lnTo>
                <a:lnTo>
                  <a:pt x="199250" y="57746"/>
                </a:lnTo>
                <a:lnTo>
                  <a:pt x="202907" y="53111"/>
                </a:lnTo>
                <a:lnTo>
                  <a:pt x="203250" y="50330"/>
                </a:lnTo>
                <a:lnTo>
                  <a:pt x="203733" y="46367"/>
                </a:lnTo>
                <a:lnTo>
                  <a:pt x="200329" y="38620"/>
                </a:lnTo>
                <a:lnTo>
                  <a:pt x="200367" y="31483"/>
                </a:lnTo>
                <a:lnTo>
                  <a:pt x="202920" y="25438"/>
                </a:lnTo>
                <a:lnTo>
                  <a:pt x="202768" y="22301"/>
                </a:lnTo>
                <a:lnTo>
                  <a:pt x="202539" y="17767"/>
                </a:lnTo>
                <a:lnTo>
                  <a:pt x="200456" y="8318"/>
                </a:lnTo>
                <a:lnTo>
                  <a:pt x="197459" y="4914"/>
                </a:lnTo>
                <a:lnTo>
                  <a:pt x="195618" y="2832"/>
                </a:lnTo>
                <a:lnTo>
                  <a:pt x="190068" y="0"/>
                </a:lnTo>
                <a:lnTo>
                  <a:pt x="187299" y="317"/>
                </a:lnTo>
                <a:lnTo>
                  <a:pt x="184353" y="673"/>
                </a:lnTo>
                <a:lnTo>
                  <a:pt x="180047" y="5524"/>
                </a:lnTo>
                <a:lnTo>
                  <a:pt x="177888" y="7581"/>
                </a:lnTo>
                <a:lnTo>
                  <a:pt x="174929" y="10363"/>
                </a:lnTo>
                <a:lnTo>
                  <a:pt x="170624" y="17614"/>
                </a:lnTo>
                <a:lnTo>
                  <a:pt x="167246" y="19888"/>
                </a:lnTo>
                <a:lnTo>
                  <a:pt x="164287" y="21894"/>
                </a:lnTo>
                <a:lnTo>
                  <a:pt x="157289" y="24333"/>
                </a:lnTo>
                <a:lnTo>
                  <a:pt x="153720" y="24485"/>
                </a:lnTo>
                <a:lnTo>
                  <a:pt x="150545" y="24599"/>
                </a:lnTo>
                <a:lnTo>
                  <a:pt x="144411" y="22377"/>
                </a:lnTo>
                <a:lnTo>
                  <a:pt x="141401" y="21348"/>
                </a:lnTo>
                <a:lnTo>
                  <a:pt x="138036" y="20192"/>
                </a:lnTo>
                <a:lnTo>
                  <a:pt x="131838" y="16382"/>
                </a:lnTo>
                <a:lnTo>
                  <a:pt x="128346" y="15773"/>
                </a:lnTo>
                <a:lnTo>
                  <a:pt x="126441" y="15455"/>
                </a:lnTo>
                <a:lnTo>
                  <a:pt x="122364" y="15417"/>
                </a:lnTo>
                <a:lnTo>
                  <a:pt x="118262" y="17398"/>
                </a:lnTo>
                <a:lnTo>
                  <a:pt x="115824" y="22593"/>
                </a:lnTo>
                <a:lnTo>
                  <a:pt x="111379" y="25425"/>
                </a:lnTo>
                <a:lnTo>
                  <a:pt x="106121" y="27076"/>
                </a:lnTo>
                <a:lnTo>
                  <a:pt x="100596" y="27203"/>
                </a:lnTo>
                <a:lnTo>
                  <a:pt x="94957" y="25450"/>
                </a:lnTo>
                <a:lnTo>
                  <a:pt x="92354" y="24231"/>
                </a:lnTo>
                <a:lnTo>
                  <a:pt x="90271" y="23266"/>
                </a:lnTo>
                <a:lnTo>
                  <a:pt x="87058" y="19608"/>
                </a:lnTo>
                <a:lnTo>
                  <a:pt x="83578" y="18516"/>
                </a:lnTo>
                <a:lnTo>
                  <a:pt x="79832" y="18224"/>
                </a:lnTo>
                <a:lnTo>
                  <a:pt x="80010" y="24853"/>
                </a:lnTo>
                <a:lnTo>
                  <a:pt x="80975" y="32524"/>
                </a:lnTo>
                <a:lnTo>
                  <a:pt x="81724" y="37045"/>
                </a:lnTo>
                <a:lnTo>
                  <a:pt x="82232" y="40131"/>
                </a:lnTo>
                <a:lnTo>
                  <a:pt x="84937" y="45986"/>
                </a:lnTo>
                <a:lnTo>
                  <a:pt x="85102" y="49123"/>
                </a:lnTo>
                <a:lnTo>
                  <a:pt x="85356" y="53581"/>
                </a:lnTo>
                <a:lnTo>
                  <a:pt x="82715" y="62318"/>
                </a:lnTo>
                <a:lnTo>
                  <a:pt x="82207" y="66763"/>
                </a:lnTo>
                <a:lnTo>
                  <a:pt x="81889" y="70244"/>
                </a:lnTo>
                <a:lnTo>
                  <a:pt x="81153" y="83819"/>
                </a:lnTo>
                <a:lnTo>
                  <a:pt x="80276" y="96240"/>
                </a:lnTo>
                <a:lnTo>
                  <a:pt x="79778" y="99866"/>
                </a:lnTo>
                <a:lnTo>
                  <a:pt x="77506" y="113299"/>
                </a:lnTo>
                <a:lnTo>
                  <a:pt x="74955" y="125475"/>
                </a:lnTo>
                <a:lnTo>
                  <a:pt x="73375" y="131253"/>
                </a:lnTo>
                <a:lnTo>
                  <a:pt x="69247" y="144506"/>
                </a:lnTo>
                <a:lnTo>
                  <a:pt x="65290" y="156159"/>
                </a:lnTo>
                <a:lnTo>
                  <a:pt x="63385" y="161493"/>
                </a:lnTo>
                <a:lnTo>
                  <a:pt x="58026" y="171653"/>
                </a:lnTo>
                <a:lnTo>
                  <a:pt x="56845" y="177177"/>
                </a:lnTo>
                <a:lnTo>
                  <a:pt x="56210" y="181381"/>
                </a:lnTo>
                <a:lnTo>
                  <a:pt x="56070" y="184010"/>
                </a:lnTo>
                <a:lnTo>
                  <a:pt x="55740" y="189674"/>
                </a:lnTo>
                <a:lnTo>
                  <a:pt x="55867" y="200367"/>
                </a:lnTo>
                <a:lnTo>
                  <a:pt x="56064" y="205935"/>
                </a:lnTo>
                <a:lnTo>
                  <a:pt x="56982" y="219738"/>
                </a:lnTo>
                <a:lnTo>
                  <a:pt x="57315" y="232028"/>
                </a:lnTo>
                <a:lnTo>
                  <a:pt x="57199" y="233735"/>
                </a:lnTo>
                <a:lnTo>
                  <a:pt x="55458" y="246150"/>
                </a:lnTo>
                <a:lnTo>
                  <a:pt x="53040" y="260082"/>
                </a:lnTo>
                <a:lnTo>
                  <a:pt x="51523" y="271881"/>
                </a:lnTo>
                <a:lnTo>
                  <a:pt x="51512" y="277499"/>
                </a:lnTo>
                <a:lnTo>
                  <a:pt x="52298" y="291286"/>
                </a:lnTo>
                <a:lnTo>
                  <a:pt x="52489" y="303529"/>
                </a:lnTo>
                <a:lnTo>
                  <a:pt x="52272" y="305762"/>
                </a:lnTo>
                <a:lnTo>
                  <a:pt x="50407" y="318323"/>
                </a:lnTo>
                <a:lnTo>
                  <a:pt x="47595" y="332179"/>
                </a:lnTo>
                <a:lnTo>
                  <a:pt x="44513" y="343649"/>
                </a:lnTo>
                <a:lnTo>
                  <a:pt x="42837" y="348716"/>
                </a:lnTo>
                <a:lnTo>
                  <a:pt x="38227" y="358482"/>
                </a:lnTo>
                <a:lnTo>
                  <a:pt x="35331" y="362965"/>
                </a:lnTo>
                <a:lnTo>
                  <a:pt x="33655" y="365569"/>
                </a:lnTo>
                <a:lnTo>
                  <a:pt x="28613" y="369582"/>
                </a:lnTo>
                <a:lnTo>
                  <a:pt x="27355" y="372389"/>
                </a:lnTo>
                <a:lnTo>
                  <a:pt x="26035" y="375399"/>
                </a:lnTo>
                <a:lnTo>
                  <a:pt x="25615" y="382155"/>
                </a:lnTo>
                <a:lnTo>
                  <a:pt x="25755" y="390347"/>
                </a:lnTo>
                <a:lnTo>
                  <a:pt x="28727" y="399884"/>
                </a:lnTo>
                <a:lnTo>
                  <a:pt x="28905" y="410489"/>
                </a:lnTo>
                <a:lnTo>
                  <a:pt x="25692" y="421754"/>
                </a:lnTo>
                <a:lnTo>
                  <a:pt x="25908" y="427481"/>
                </a:lnTo>
                <a:lnTo>
                  <a:pt x="26136" y="433463"/>
                </a:lnTo>
                <a:lnTo>
                  <a:pt x="31419" y="444969"/>
                </a:lnTo>
                <a:lnTo>
                  <a:pt x="30746" y="450913"/>
                </a:lnTo>
                <a:lnTo>
                  <a:pt x="30048" y="457123"/>
                </a:lnTo>
                <a:lnTo>
                  <a:pt x="23025" y="467994"/>
                </a:lnTo>
                <a:lnTo>
                  <a:pt x="20345" y="473633"/>
                </a:lnTo>
                <a:lnTo>
                  <a:pt x="17640" y="479336"/>
                </a:lnTo>
                <a:lnTo>
                  <a:pt x="11938" y="490626"/>
                </a:lnTo>
                <a:lnTo>
                  <a:pt x="9245" y="496341"/>
                </a:lnTo>
                <a:lnTo>
                  <a:pt x="6946" y="501205"/>
                </a:lnTo>
                <a:lnTo>
                  <a:pt x="876" y="510565"/>
                </a:lnTo>
                <a:lnTo>
                  <a:pt x="304" y="515899"/>
                </a:lnTo>
                <a:lnTo>
                  <a:pt x="0" y="518744"/>
                </a:lnTo>
                <a:lnTo>
                  <a:pt x="520" y="525208"/>
                </a:lnTo>
                <a:lnTo>
                  <a:pt x="4394" y="528408"/>
                </a:lnTo>
                <a:lnTo>
                  <a:pt x="9271" y="527608"/>
                </a:lnTo>
                <a:lnTo>
                  <a:pt x="13690" y="526897"/>
                </a:lnTo>
                <a:lnTo>
                  <a:pt x="17818" y="524408"/>
                </a:lnTo>
                <a:lnTo>
                  <a:pt x="22517" y="523811"/>
                </a:lnTo>
                <a:lnTo>
                  <a:pt x="27533" y="524141"/>
                </a:lnTo>
                <a:lnTo>
                  <a:pt x="31508" y="525830"/>
                </a:lnTo>
                <a:lnTo>
                  <a:pt x="33947" y="528980"/>
                </a:lnTo>
                <a:lnTo>
                  <a:pt x="35572" y="529920"/>
                </a:lnTo>
                <a:lnTo>
                  <a:pt x="38646" y="531723"/>
                </a:lnTo>
                <a:lnTo>
                  <a:pt x="45732" y="533311"/>
                </a:lnTo>
                <a:lnTo>
                  <a:pt x="48869" y="535000"/>
                </a:lnTo>
                <a:lnTo>
                  <a:pt x="52209" y="536816"/>
                </a:lnTo>
                <a:lnTo>
                  <a:pt x="58140" y="541654"/>
                </a:lnTo>
                <a:lnTo>
                  <a:pt x="61188" y="543928"/>
                </a:lnTo>
                <a:lnTo>
                  <a:pt x="63563" y="545706"/>
                </a:lnTo>
                <a:lnTo>
                  <a:pt x="67792" y="550227"/>
                </a:lnTo>
                <a:lnTo>
                  <a:pt x="70612" y="551179"/>
                </a:lnTo>
                <a:lnTo>
                  <a:pt x="72720" y="551903"/>
                </a:lnTo>
                <a:lnTo>
                  <a:pt x="77431" y="551891"/>
                </a:lnTo>
                <a:lnTo>
                  <a:pt x="81343" y="550583"/>
                </a:lnTo>
                <a:lnTo>
                  <a:pt x="84378" y="548055"/>
                </a:lnTo>
                <a:lnTo>
                  <a:pt x="85585" y="546582"/>
                </a:lnTo>
                <a:lnTo>
                  <a:pt x="87972" y="543737"/>
                </a:lnTo>
                <a:lnTo>
                  <a:pt x="89992" y="536206"/>
                </a:lnTo>
                <a:lnTo>
                  <a:pt x="92354" y="533311"/>
                </a:lnTo>
                <a:lnTo>
                  <a:pt x="93764" y="531583"/>
                </a:lnTo>
                <a:lnTo>
                  <a:pt x="97243" y="528459"/>
                </a:lnTo>
                <a:lnTo>
                  <a:pt x="99352" y="527761"/>
                </a:lnTo>
                <a:lnTo>
                  <a:pt x="102057" y="526846"/>
                </a:lnTo>
                <a:lnTo>
                  <a:pt x="107950" y="527342"/>
                </a:lnTo>
                <a:lnTo>
                  <a:pt x="110718" y="527977"/>
                </a:lnTo>
                <a:lnTo>
                  <a:pt x="113182" y="528573"/>
                </a:lnTo>
                <a:lnTo>
                  <a:pt x="118008" y="530631"/>
                </a:lnTo>
                <a:lnTo>
                  <a:pt x="119900" y="532333"/>
                </a:lnTo>
                <a:lnTo>
                  <a:pt x="123355" y="535444"/>
                </a:lnTo>
                <a:lnTo>
                  <a:pt x="127762" y="543991"/>
                </a:lnTo>
                <a:lnTo>
                  <a:pt x="129565" y="548284"/>
                </a:lnTo>
                <a:lnTo>
                  <a:pt x="131648" y="553288"/>
                </a:lnTo>
                <a:lnTo>
                  <a:pt x="134302" y="563930"/>
                </a:lnTo>
                <a:lnTo>
                  <a:pt x="134874" y="569302"/>
                </a:lnTo>
                <a:lnTo>
                  <a:pt x="135216" y="572554"/>
                </a:lnTo>
                <a:lnTo>
                  <a:pt x="135483" y="579285"/>
                </a:lnTo>
                <a:lnTo>
                  <a:pt x="134391" y="582358"/>
                </a:lnTo>
                <a:lnTo>
                  <a:pt x="133286" y="585482"/>
                </a:lnTo>
                <a:lnTo>
                  <a:pt x="127508" y="589851"/>
                </a:lnTo>
                <a:lnTo>
                  <a:pt x="126428" y="593001"/>
                </a:lnTo>
                <a:lnTo>
                  <a:pt x="124739" y="597827"/>
                </a:lnTo>
                <a:lnTo>
                  <a:pt x="126860" y="608469"/>
                </a:lnTo>
                <a:lnTo>
                  <a:pt x="125933" y="613524"/>
                </a:lnTo>
                <a:lnTo>
                  <a:pt x="125437" y="616242"/>
                </a:lnTo>
                <a:lnTo>
                  <a:pt x="122453" y="621144"/>
                </a:lnTo>
                <a:lnTo>
                  <a:pt x="122313" y="623900"/>
                </a:lnTo>
                <a:lnTo>
                  <a:pt x="122148" y="627062"/>
                </a:lnTo>
                <a:lnTo>
                  <a:pt x="124815" y="633107"/>
                </a:lnTo>
                <a:lnTo>
                  <a:pt x="125209" y="636244"/>
                </a:lnTo>
                <a:lnTo>
                  <a:pt x="125590" y="639229"/>
                </a:lnTo>
                <a:lnTo>
                  <a:pt x="126263" y="645413"/>
                </a:lnTo>
                <a:lnTo>
                  <a:pt x="125450" y="648309"/>
                </a:lnTo>
                <a:lnTo>
                  <a:pt x="124752" y="650786"/>
                </a:lnTo>
                <a:lnTo>
                  <a:pt x="120726" y="654570"/>
                </a:lnTo>
                <a:lnTo>
                  <a:pt x="119900" y="657021"/>
                </a:lnTo>
                <a:lnTo>
                  <a:pt x="118186" y="662000"/>
                </a:lnTo>
                <a:lnTo>
                  <a:pt x="118516" y="671944"/>
                </a:lnTo>
                <a:lnTo>
                  <a:pt x="117983" y="678611"/>
                </a:lnTo>
                <a:lnTo>
                  <a:pt x="120954" y="678840"/>
                </a:lnTo>
                <a:lnTo>
                  <a:pt x="125107" y="679361"/>
                </a:lnTo>
                <a:lnTo>
                  <a:pt x="126657" y="680377"/>
                </a:lnTo>
                <a:lnTo>
                  <a:pt x="130111" y="682637"/>
                </a:lnTo>
                <a:lnTo>
                  <a:pt x="134683" y="690168"/>
                </a:lnTo>
                <a:lnTo>
                  <a:pt x="135724" y="694143"/>
                </a:lnTo>
                <a:lnTo>
                  <a:pt x="136664" y="697801"/>
                </a:lnTo>
                <a:lnTo>
                  <a:pt x="134747" y="705434"/>
                </a:lnTo>
                <a:lnTo>
                  <a:pt x="134581" y="710793"/>
                </a:lnTo>
                <a:lnTo>
                  <a:pt x="134759" y="715238"/>
                </a:lnTo>
                <a:lnTo>
                  <a:pt x="137350" y="715238"/>
                </a:lnTo>
                <a:lnTo>
                  <a:pt x="140347" y="714146"/>
                </a:lnTo>
                <a:lnTo>
                  <a:pt x="144068" y="710501"/>
                </a:lnTo>
                <a:lnTo>
                  <a:pt x="147180" y="706132"/>
                </a:lnTo>
                <a:lnTo>
                  <a:pt x="148145" y="700150"/>
                </a:lnTo>
                <a:lnTo>
                  <a:pt x="151612" y="695477"/>
                </a:lnTo>
                <a:lnTo>
                  <a:pt x="157276" y="692734"/>
                </a:lnTo>
                <a:lnTo>
                  <a:pt x="159042" y="690359"/>
                </a:lnTo>
                <a:lnTo>
                  <a:pt x="161137" y="687514"/>
                </a:lnTo>
                <a:lnTo>
                  <a:pt x="163334" y="680694"/>
                </a:lnTo>
                <a:lnTo>
                  <a:pt x="164350" y="677303"/>
                </a:lnTo>
                <a:lnTo>
                  <a:pt x="165239" y="674369"/>
                </a:lnTo>
                <a:lnTo>
                  <a:pt x="167246" y="668273"/>
                </a:lnTo>
                <a:lnTo>
                  <a:pt x="166763" y="665225"/>
                </a:lnTo>
                <a:lnTo>
                  <a:pt x="166522" y="663651"/>
                </a:lnTo>
                <a:lnTo>
                  <a:pt x="163461" y="661263"/>
                </a:lnTo>
                <a:lnTo>
                  <a:pt x="163779" y="658202"/>
                </a:lnTo>
                <a:lnTo>
                  <a:pt x="166954" y="656666"/>
                </a:lnTo>
                <a:lnTo>
                  <a:pt x="168122" y="653745"/>
                </a:lnTo>
                <a:lnTo>
                  <a:pt x="167436" y="650214"/>
                </a:lnTo>
                <a:lnTo>
                  <a:pt x="168148" y="646302"/>
                </a:lnTo>
                <a:lnTo>
                  <a:pt x="170268" y="642124"/>
                </a:lnTo>
                <a:lnTo>
                  <a:pt x="170637" y="639851"/>
                </a:lnTo>
                <a:lnTo>
                  <a:pt x="171310" y="635698"/>
                </a:lnTo>
                <a:lnTo>
                  <a:pt x="171450" y="627087"/>
                </a:lnTo>
                <a:lnTo>
                  <a:pt x="170637" y="622947"/>
                </a:lnTo>
                <a:lnTo>
                  <a:pt x="170014" y="619810"/>
                </a:lnTo>
                <a:lnTo>
                  <a:pt x="166141" y="614273"/>
                </a:lnTo>
                <a:lnTo>
                  <a:pt x="165798" y="611098"/>
                </a:lnTo>
                <a:lnTo>
                  <a:pt x="165481" y="608050"/>
                </a:lnTo>
                <a:lnTo>
                  <a:pt x="167005" y="601929"/>
                </a:lnTo>
                <a:lnTo>
                  <a:pt x="167970" y="599020"/>
                </a:lnTo>
                <a:lnTo>
                  <a:pt x="168783" y="596595"/>
                </a:lnTo>
                <a:lnTo>
                  <a:pt x="170916" y="591819"/>
                </a:lnTo>
                <a:lnTo>
                  <a:pt x="174205" y="587895"/>
                </a:lnTo>
                <a:lnTo>
                  <a:pt x="178358" y="584593"/>
                </a:lnTo>
                <a:lnTo>
                  <a:pt x="183311" y="582980"/>
                </a:lnTo>
                <a:lnTo>
                  <a:pt x="188823" y="583209"/>
                </a:lnTo>
                <a:lnTo>
                  <a:pt x="191414" y="583806"/>
                </a:lnTo>
                <a:lnTo>
                  <a:pt x="194284" y="584453"/>
                </a:lnTo>
                <a:lnTo>
                  <a:pt x="199110" y="588657"/>
                </a:lnTo>
                <a:lnTo>
                  <a:pt x="202044" y="588873"/>
                </a:lnTo>
                <a:lnTo>
                  <a:pt x="204495" y="589051"/>
                </a:lnTo>
                <a:lnTo>
                  <a:pt x="209613" y="587603"/>
                </a:lnTo>
                <a:lnTo>
                  <a:pt x="213512" y="584187"/>
                </a:lnTo>
                <a:lnTo>
                  <a:pt x="215087" y="578637"/>
                </a:lnTo>
                <a:lnTo>
                  <a:pt x="215988" y="576084"/>
                </a:lnTo>
                <a:lnTo>
                  <a:pt x="216890" y="573544"/>
                </a:lnTo>
                <a:lnTo>
                  <a:pt x="217297" y="567982"/>
                </a:lnTo>
                <a:lnTo>
                  <a:pt x="219684" y="564108"/>
                </a:lnTo>
                <a:lnTo>
                  <a:pt x="223621" y="562571"/>
                </a:lnTo>
                <a:lnTo>
                  <a:pt x="225196" y="558393"/>
                </a:lnTo>
                <a:lnTo>
                  <a:pt x="221907" y="552907"/>
                </a:lnTo>
                <a:lnTo>
                  <a:pt x="223494" y="548639"/>
                </a:lnTo>
                <a:lnTo>
                  <a:pt x="227787" y="547128"/>
                </a:lnTo>
                <a:lnTo>
                  <a:pt x="228625" y="545401"/>
                </a:lnTo>
                <a:lnTo>
                  <a:pt x="229895" y="542721"/>
                </a:lnTo>
                <a:lnTo>
                  <a:pt x="229565" y="536460"/>
                </a:lnTo>
                <a:lnTo>
                  <a:pt x="229108" y="533565"/>
                </a:lnTo>
                <a:lnTo>
                  <a:pt x="228561" y="530161"/>
                </a:lnTo>
                <a:lnTo>
                  <a:pt x="224637" y="524141"/>
                </a:lnTo>
                <a:lnTo>
                  <a:pt x="224269" y="520738"/>
                </a:lnTo>
                <a:lnTo>
                  <a:pt x="224028" y="518617"/>
                </a:lnTo>
                <a:lnTo>
                  <a:pt x="224866" y="514324"/>
                </a:lnTo>
                <a:lnTo>
                  <a:pt x="225475" y="512279"/>
                </a:lnTo>
                <a:lnTo>
                  <a:pt x="226453" y="509079"/>
                </a:lnTo>
                <a:lnTo>
                  <a:pt x="230606" y="503478"/>
                </a:lnTo>
                <a:lnTo>
                  <a:pt x="231279" y="500214"/>
                </a:lnTo>
                <a:lnTo>
                  <a:pt x="231863" y="497331"/>
                </a:lnTo>
                <a:lnTo>
                  <a:pt x="232498" y="490880"/>
                </a:lnTo>
                <a:lnTo>
                  <a:pt x="229704" y="486943"/>
                </a:lnTo>
                <a:lnTo>
                  <a:pt x="224574" y="487425"/>
                </a:lnTo>
                <a:lnTo>
                  <a:pt x="222885" y="483717"/>
                </a:lnTo>
                <a:lnTo>
                  <a:pt x="225298" y="479170"/>
                </a:lnTo>
                <a:lnTo>
                  <a:pt x="228206" y="475653"/>
                </a:lnTo>
                <a:lnTo>
                  <a:pt x="233578" y="474637"/>
                </a:lnTo>
                <a:lnTo>
                  <a:pt x="234899" y="472668"/>
                </a:lnTo>
                <a:lnTo>
                  <a:pt x="237045" y="469468"/>
                </a:lnTo>
                <a:lnTo>
                  <a:pt x="236512" y="461238"/>
                </a:lnTo>
                <a:lnTo>
                  <a:pt x="237070" y="457441"/>
                </a:lnTo>
                <a:lnTo>
                  <a:pt x="237782" y="452666"/>
                </a:lnTo>
                <a:lnTo>
                  <a:pt x="240169" y="443179"/>
                </a:lnTo>
                <a:lnTo>
                  <a:pt x="239979" y="438365"/>
                </a:lnTo>
                <a:lnTo>
                  <a:pt x="239788" y="433882"/>
                </a:lnTo>
                <a:lnTo>
                  <a:pt x="238315" y="424687"/>
                </a:lnTo>
                <a:lnTo>
                  <a:pt x="235864" y="420954"/>
                </a:lnTo>
                <a:lnTo>
                  <a:pt x="234416" y="418769"/>
                </a:lnTo>
                <a:lnTo>
                  <a:pt x="228828" y="416890"/>
                </a:lnTo>
                <a:lnTo>
                  <a:pt x="226123" y="412648"/>
                </a:lnTo>
                <a:lnTo>
                  <a:pt x="224612" y="407492"/>
                </a:lnTo>
                <a:lnTo>
                  <a:pt x="226174" y="403440"/>
                </a:lnTo>
                <a:lnTo>
                  <a:pt x="230047" y="401599"/>
                </a:lnTo>
                <a:lnTo>
                  <a:pt x="233692" y="399605"/>
                </a:lnTo>
                <a:lnTo>
                  <a:pt x="238340" y="398983"/>
                </a:lnTo>
                <a:lnTo>
                  <a:pt x="239979" y="397522"/>
                </a:lnTo>
                <a:lnTo>
                  <a:pt x="242519" y="395249"/>
                </a:lnTo>
                <a:lnTo>
                  <a:pt x="244462" y="388327"/>
                </a:lnTo>
                <a:lnTo>
                  <a:pt x="246253" y="385444"/>
                </a:lnTo>
                <a:lnTo>
                  <a:pt x="248627" y="381622"/>
                </a:lnTo>
                <a:lnTo>
                  <a:pt x="254749" y="374903"/>
                </a:lnTo>
                <a:lnTo>
                  <a:pt x="256895" y="370941"/>
                </a:lnTo>
                <a:lnTo>
                  <a:pt x="259270" y="366521"/>
                </a:lnTo>
                <a:lnTo>
                  <a:pt x="261569" y="356552"/>
                </a:lnTo>
                <a:lnTo>
                  <a:pt x="263893" y="352107"/>
                </a:lnTo>
                <a:lnTo>
                  <a:pt x="265658" y="348716"/>
                </a:lnTo>
                <a:lnTo>
                  <a:pt x="269798" y="342150"/>
                </a:lnTo>
                <a:lnTo>
                  <a:pt x="272592" y="339534"/>
                </a:lnTo>
                <a:lnTo>
                  <a:pt x="274751" y="337515"/>
                </a:lnTo>
                <a:lnTo>
                  <a:pt x="279793" y="333667"/>
                </a:lnTo>
                <a:lnTo>
                  <a:pt x="282740" y="333501"/>
                </a:lnTo>
                <a:lnTo>
                  <a:pt x="284556" y="333387"/>
                </a:lnTo>
                <a:lnTo>
                  <a:pt x="287921" y="335381"/>
                </a:lnTo>
                <a:lnTo>
                  <a:pt x="291477" y="337997"/>
                </a:lnTo>
                <a:lnTo>
                  <a:pt x="295097" y="341922"/>
                </a:lnTo>
                <a:lnTo>
                  <a:pt x="296265" y="344246"/>
                </a:lnTo>
                <a:lnTo>
                  <a:pt x="297751" y="347179"/>
                </a:lnTo>
                <a:lnTo>
                  <a:pt x="298780" y="353821"/>
                </a:lnTo>
                <a:lnTo>
                  <a:pt x="298983" y="357111"/>
                </a:lnTo>
                <a:lnTo>
                  <a:pt x="299313" y="362369"/>
                </a:lnTo>
                <a:lnTo>
                  <a:pt x="296506" y="372897"/>
                </a:lnTo>
                <a:lnTo>
                  <a:pt x="297180" y="378129"/>
                </a:lnTo>
                <a:lnTo>
                  <a:pt x="297497" y="380707"/>
                </a:lnTo>
                <a:lnTo>
                  <a:pt x="300189" y="385356"/>
                </a:lnTo>
                <a:lnTo>
                  <a:pt x="300621" y="387921"/>
                </a:lnTo>
                <a:lnTo>
                  <a:pt x="301523" y="393230"/>
                </a:lnTo>
                <a:lnTo>
                  <a:pt x="301612" y="404177"/>
                </a:lnTo>
                <a:lnTo>
                  <a:pt x="300621" y="409473"/>
                </a:lnTo>
                <a:lnTo>
                  <a:pt x="299605" y="414883"/>
                </a:lnTo>
                <a:lnTo>
                  <a:pt x="294982" y="424980"/>
                </a:lnTo>
                <a:lnTo>
                  <a:pt x="292646" y="429958"/>
                </a:lnTo>
                <a:lnTo>
                  <a:pt x="289953" y="435698"/>
                </a:lnTo>
                <a:lnTo>
                  <a:pt x="284175" y="447039"/>
                </a:lnTo>
                <a:lnTo>
                  <a:pt x="280327" y="452081"/>
                </a:lnTo>
                <a:lnTo>
                  <a:pt x="277291" y="456031"/>
                </a:lnTo>
                <a:lnTo>
                  <a:pt x="268236" y="461543"/>
                </a:lnTo>
                <a:lnTo>
                  <a:pt x="266014" y="466013"/>
                </a:lnTo>
                <a:lnTo>
                  <a:pt x="263715" y="470649"/>
                </a:lnTo>
                <a:lnTo>
                  <a:pt x="263131" y="481342"/>
                </a:lnTo>
                <a:lnTo>
                  <a:pt x="263474" y="486511"/>
                </a:lnTo>
                <a:lnTo>
                  <a:pt x="263677" y="489534"/>
                </a:lnTo>
                <a:lnTo>
                  <a:pt x="266700" y="495236"/>
                </a:lnTo>
                <a:lnTo>
                  <a:pt x="266547" y="498271"/>
                </a:lnTo>
                <a:lnTo>
                  <a:pt x="266433" y="500913"/>
                </a:lnTo>
                <a:lnTo>
                  <a:pt x="264274" y="505955"/>
                </a:lnTo>
                <a:lnTo>
                  <a:pt x="261670" y="510400"/>
                </a:lnTo>
                <a:lnTo>
                  <a:pt x="257289" y="513511"/>
                </a:lnTo>
                <a:lnTo>
                  <a:pt x="256322" y="516063"/>
                </a:lnTo>
                <a:lnTo>
                  <a:pt x="255246" y="528560"/>
                </a:lnTo>
                <a:lnTo>
                  <a:pt x="256044" y="541223"/>
                </a:lnTo>
                <a:lnTo>
                  <a:pt x="256324" y="545871"/>
                </a:lnTo>
                <a:lnTo>
                  <a:pt x="256324" y="555624"/>
                </a:lnTo>
                <a:lnTo>
                  <a:pt x="258572" y="559714"/>
                </a:lnTo>
                <a:lnTo>
                  <a:pt x="259816" y="561911"/>
                </a:lnTo>
                <a:lnTo>
                  <a:pt x="264871" y="564159"/>
                </a:lnTo>
                <a:lnTo>
                  <a:pt x="267512" y="567804"/>
                </a:lnTo>
                <a:lnTo>
                  <a:pt x="270014" y="571677"/>
                </a:lnTo>
                <a:lnTo>
                  <a:pt x="268236" y="575983"/>
                </a:lnTo>
                <a:lnTo>
                  <a:pt x="261581" y="576351"/>
                </a:lnTo>
                <a:lnTo>
                  <a:pt x="256794" y="579437"/>
                </a:lnTo>
                <a:lnTo>
                  <a:pt x="252082" y="583323"/>
                </a:lnTo>
                <a:lnTo>
                  <a:pt x="250431" y="585800"/>
                </a:lnTo>
                <a:lnTo>
                  <a:pt x="248437" y="588784"/>
                </a:lnTo>
                <a:lnTo>
                  <a:pt x="247853" y="596493"/>
                </a:lnTo>
                <a:lnTo>
                  <a:pt x="245719" y="599401"/>
                </a:lnTo>
                <a:lnTo>
                  <a:pt x="243840" y="601916"/>
                </a:lnTo>
                <a:lnTo>
                  <a:pt x="237921" y="604723"/>
                </a:lnTo>
                <a:lnTo>
                  <a:pt x="234353" y="607898"/>
                </a:lnTo>
                <a:lnTo>
                  <a:pt x="231025" y="611098"/>
                </a:lnTo>
                <a:lnTo>
                  <a:pt x="263893" y="611098"/>
                </a:lnTo>
                <a:lnTo>
                  <a:pt x="277012" y="604900"/>
                </a:lnTo>
                <a:lnTo>
                  <a:pt x="280568" y="601675"/>
                </a:lnTo>
                <a:lnTo>
                  <a:pt x="284060" y="598512"/>
                </a:lnTo>
                <a:lnTo>
                  <a:pt x="287680" y="589089"/>
                </a:lnTo>
                <a:lnTo>
                  <a:pt x="291439" y="586193"/>
                </a:lnTo>
                <a:lnTo>
                  <a:pt x="295059" y="583450"/>
                </a:lnTo>
                <a:lnTo>
                  <a:pt x="304101" y="580732"/>
                </a:lnTo>
                <a:lnTo>
                  <a:pt x="308597" y="579920"/>
                </a:lnTo>
                <a:lnTo>
                  <a:pt x="313296" y="579119"/>
                </a:lnTo>
                <a:lnTo>
                  <a:pt x="323113" y="581342"/>
                </a:lnTo>
                <a:lnTo>
                  <a:pt x="327672" y="579920"/>
                </a:lnTo>
                <a:lnTo>
                  <a:pt x="332841" y="578357"/>
                </a:lnTo>
                <a:lnTo>
                  <a:pt x="340766" y="570318"/>
                </a:lnTo>
                <a:lnTo>
                  <a:pt x="345554" y="567855"/>
                </a:lnTo>
                <a:lnTo>
                  <a:pt x="347953" y="566764"/>
                </a:lnTo>
                <a:lnTo>
                  <a:pt x="360716" y="562421"/>
                </a:lnTo>
                <a:lnTo>
                  <a:pt x="372376" y="557961"/>
                </a:lnTo>
                <a:lnTo>
                  <a:pt x="377101" y="555370"/>
                </a:lnTo>
                <a:lnTo>
                  <a:pt x="387134" y="549732"/>
                </a:lnTo>
                <a:lnTo>
                  <a:pt x="389534" y="544906"/>
                </a:lnTo>
                <a:lnTo>
                  <a:pt x="390893" y="542150"/>
                </a:lnTo>
                <a:lnTo>
                  <a:pt x="391020" y="535279"/>
                </a:lnTo>
                <a:lnTo>
                  <a:pt x="389534" y="532574"/>
                </a:lnTo>
                <a:lnTo>
                  <a:pt x="388124" y="530021"/>
                </a:lnTo>
                <a:lnTo>
                  <a:pt x="381622" y="528459"/>
                </a:lnTo>
                <a:lnTo>
                  <a:pt x="379628" y="526300"/>
                </a:lnTo>
                <a:lnTo>
                  <a:pt x="377266" y="523735"/>
                </a:lnTo>
                <a:lnTo>
                  <a:pt x="372846" y="517436"/>
                </a:lnTo>
                <a:lnTo>
                  <a:pt x="373100" y="513994"/>
                </a:lnTo>
                <a:lnTo>
                  <a:pt x="373265" y="511733"/>
                </a:lnTo>
                <a:lnTo>
                  <a:pt x="377837" y="508901"/>
                </a:lnTo>
                <a:lnTo>
                  <a:pt x="378409" y="506729"/>
                </a:lnTo>
                <a:lnTo>
                  <a:pt x="379158" y="503974"/>
                </a:lnTo>
                <a:lnTo>
                  <a:pt x="378777" y="497751"/>
                </a:lnTo>
                <a:lnTo>
                  <a:pt x="375793" y="493217"/>
                </a:lnTo>
                <a:lnTo>
                  <a:pt x="370090" y="492124"/>
                </a:lnTo>
                <a:lnTo>
                  <a:pt x="366356" y="488378"/>
                </a:lnTo>
                <a:lnTo>
                  <a:pt x="363016" y="483577"/>
                </a:lnTo>
                <a:lnTo>
                  <a:pt x="362889" y="478447"/>
                </a:lnTo>
                <a:lnTo>
                  <a:pt x="365760" y="474052"/>
                </a:lnTo>
                <a:lnTo>
                  <a:pt x="369392" y="469658"/>
                </a:lnTo>
                <a:lnTo>
                  <a:pt x="375297" y="466445"/>
                </a:lnTo>
                <a:lnTo>
                  <a:pt x="377685" y="464210"/>
                </a:lnTo>
                <a:lnTo>
                  <a:pt x="380885" y="461238"/>
                </a:lnTo>
                <a:lnTo>
                  <a:pt x="386295" y="454329"/>
                </a:lnTo>
                <a:lnTo>
                  <a:pt x="389280" y="451154"/>
                </a:lnTo>
                <a:lnTo>
                  <a:pt x="391464" y="448856"/>
                </a:lnTo>
                <a:lnTo>
                  <a:pt x="395262" y="443331"/>
                </a:lnTo>
                <a:lnTo>
                  <a:pt x="398233" y="442226"/>
                </a:lnTo>
                <a:lnTo>
                  <a:pt x="400773" y="441261"/>
                </a:lnTo>
                <a:lnTo>
                  <a:pt x="406450" y="442340"/>
                </a:lnTo>
                <a:lnTo>
                  <a:pt x="409105" y="442950"/>
                </a:lnTo>
                <a:lnTo>
                  <a:pt x="413537" y="443953"/>
                </a:lnTo>
                <a:lnTo>
                  <a:pt x="422109" y="447370"/>
                </a:lnTo>
                <a:lnTo>
                  <a:pt x="426008" y="449706"/>
                </a:lnTo>
                <a:lnTo>
                  <a:pt x="429272" y="451675"/>
                </a:lnTo>
                <a:lnTo>
                  <a:pt x="435673" y="456336"/>
                </a:lnTo>
                <a:lnTo>
                  <a:pt x="437616" y="459612"/>
                </a:lnTo>
                <a:lnTo>
                  <a:pt x="440232" y="464070"/>
                </a:lnTo>
                <a:lnTo>
                  <a:pt x="440359" y="474916"/>
                </a:lnTo>
                <a:lnTo>
                  <a:pt x="441718" y="479920"/>
                </a:lnTo>
                <a:lnTo>
                  <a:pt x="442436" y="482515"/>
                </a:lnTo>
                <a:lnTo>
                  <a:pt x="446362" y="495454"/>
                </a:lnTo>
                <a:lnTo>
                  <a:pt x="451142" y="506971"/>
                </a:lnTo>
                <a:lnTo>
                  <a:pt x="453453" y="510933"/>
                </a:lnTo>
                <a:lnTo>
                  <a:pt x="459054" y="518833"/>
                </a:lnTo>
                <a:lnTo>
                  <a:pt x="463219" y="520738"/>
                </a:lnTo>
                <a:lnTo>
                  <a:pt x="467893" y="522884"/>
                </a:lnTo>
                <a:lnTo>
                  <a:pt x="478878" y="522579"/>
                </a:lnTo>
                <a:lnTo>
                  <a:pt x="483768" y="520992"/>
                </a:lnTo>
                <a:lnTo>
                  <a:pt x="487692" y="519696"/>
                </a:lnTo>
                <a:lnTo>
                  <a:pt x="493102" y="512394"/>
                </a:lnTo>
                <a:lnTo>
                  <a:pt x="497052" y="511073"/>
                </a:lnTo>
                <a:lnTo>
                  <a:pt x="500837" y="509828"/>
                </a:lnTo>
                <a:lnTo>
                  <a:pt x="509066" y="510400"/>
                </a:lnTo>
                <a:lnTo>
                  <a:pt x="512991" y="511073"/>
                </a:lnTo>
                <a:lnTo>
                  <a:pt x="514156" y="511306"/>
                </a:lnTo>
                <a:lnTo>
                  <a:pt x="526536" y="515562"/>
                </a:lnTo>
                <a:lnTo>
                  <a:pt x="538365" y="520026"/>
                </a:lnTo>
                <a:lnTo>
                  <a:pt x="543204" y="521221"/>
                </a:lnTo>
                <a:lnTo>
                  <a:pt x="556795" y="523961"/>
                </a:lnTo>
                <a:lnTo>
                  <a:pt x="568566" y="527507"/>
                </a:lnTo>
                <a:lnTo>
                  <a:pt x="573129" y="529910"/>
                </a:lnTo>
                <a:lnTo>
                  <a:pt x="580167" y="535290"/>
                </a:lnTo>
                <a:lnTo>
                  <a:pt x="594664" y="548766"/>
                </a:lnTo>
                <a:lnTo>
                  <a:pt x="624090" y="370535"/>
                </a:lnTo>
                <a:lnTo>
                  <a:pt x="622007" y="369049"/>
                </a:lnTo>
                <a:lnTo>
                  <a:pt x="619417" y="369290"/>
                </a:lnTo>
                <a:lnTo>
                  <a:pt x="616356" y="370700"/>
                </a:lnTo>
                <a:lnTo>
                  <a:pt x="613257" y="373367"/>
                </a:lnTo>
                <a:lnTo>
                  <a:pt x="610806" y="376186"/>
                </a:lnTo>
                <a:lnTo>
                  <a:pt x="609053" y="383806"/>
                </a:lnTo>
                <a:lnTo>
                  <a:pt x="607949" y="387375"/>
                </a:lnTo>
                <a:lnTo>
                  <a:pt x="607339" y="389331"/>
                </a:lnTo>
                <a:lnTo>
                  <a:pt x="607542" y="394004"/>
                </a:lnTo>
                <a:lnTo>
                  <a:pt x="605993" y="395350"/>
                </a:lnTo>
                <a:lnTo>
                  <a:pt x="602475" y="398424"/>
                </a:lnTo>
                <a:lnTo>
                  <a:pt x="592074" y="397611"/>
                </a:lnTo>
                <a:lnTo>
                  <a:pt x="587413" y="397281"/>
                </a:lnTo>
                <a:lnTo>
                  <a:pt x="581825" y="396900"/>
                </a:lnTo>
                <a:lnTo>
                  <a:pt x="570077" y="395401"/>
                </a:lnTo>
                <a:lnTo>
                  <a:pt x="565670" y="391960"/>
                </a:lnTo>
                <a:lnTo>
                  <a:pt x="563930" y="390626"/>
                </a:lnTo>
                <a:lnTo>
                  <a:pt x="562140" y="386333"/>
                </a:lnTo>
                <a:lnTo>
                  <a:pt x="561555" y="384238"/>
                </a:lnTo>
                <a:lnTo>
                  <a:pt x="560692" y="381165"/>
                </a:lnTo>
                <a:lnTo>
                  <a:pt x="562825" y="373938"/>
                </a:lnTo>
                <a:lnTo>
                  <a:pt x="559498" y="369760"/>
                </a:lnTo>
                <a:lnTo>
                  <a:pt x="554761" y="368922"/>
                </a:lnTo>
                <a:lnTo>
                  <a:pt x="550938" y="369087"/>
                </a:lnTo>
                <a:lnTo>
                  <a:pt x="547890" y="370789"/>
                </a:lnTo>
                <a:lnTo>
                  <a:pt x="544563" y="372173"/>
                </a:lnTo>
                <a:lnTo>
                  <a:pt x="541235" y="374738"/>
                </a:lnTo>
                <a:lnTo>
                  <a:pt x="537210" y="374383"/>
                </a:lnTo>
                <a:lnTo>
                  <a:pt x="533793" y="371271"/>
                </a:lnTo>
                <a:lnTo>
                  <a:pt x="532320" y="369735"/>
                </a:lnTo>
                <a:lnTo>
                  <a:pt x="529653" y="366953"/>
                </a:lnTo>
                <a:lnTo>
                  <a:pt x="526732" y="359524"/>
                </a:lnTo>
                <a:lnTo>
                  <a:pt x="524103" y="356692"/>
                </a:lnTo>
                <a:lnTo>
                  <a:pt x="522020" y="354444"/>
                </a:lnTo>
                <a:lnTo>
                  <a:pt x="515797" y="352069"/>
                </a:lnTo>
                <a:lnTo>
                  <a:pt x="514197" y="349465"/>
                </a:lnTo>
                <a:lnTo>
                  <a:pt x="512000" y="345833"/>
                </a:lnTo>
                <a:lnTo>
                  <a:pt x="513651" y="336422"/>
                </a:lnTo>
                <a:lnTo>
                  <a:pt x="511543" y="332778"/>
                </a:lnTo>
                <a:lnTo>
                  <a:pt x="509092" y="328536"/>
                </a:lnTo>
                <a:lnTo>
                  <a:pt x="500710" y="322630"/>
                </a:lnTo>
                <a:lnTo>
                  <a:pt x="496328" y="320446"/>
                </a:lnTo>
                <a:lnTo>
                  <a:pt x="492480" y="318541"/>
                </a:lnTo>
                <a:lnTo>
                  <a:pt x="483946" y="316191"/>
                </a:lnTo>
                <a:lnTo>
                  <a:pt x="479653" y="316344"/>
                </a:lnTo>
                <a:lnTo>
                  <a:pt x="477494" y="316420"/>
                </a:lnTo>
                <a:lnTo>
                  <a:pt x="473570" y="318693"/>
                </a:lnTo>
                <a:lnTo>
                  <a:pt x="471436" y="318998"/>
                </a:lnTo>
                <a:lnTo>
                  <a:pt x="468871" y="319366"/>
                </a:lnTo>
                <a:lnTo>
                  <a:pt x="463257" y="320116"/>
                </a:lnTo>
                <a:lnTo>
                  <a:pt x="458533" y="317207"/>
                </a:lnTo>
                <a:lnTo>
                  <a:pt x="456247" y="311213"/>
                </a:lnTo>
                <a:lnTo>
                  <a:pt x="455498" y="308368"/>
                </a:lnTo>
                <a:lnTo>
                  <a:pt x="454482" y="304571"/>
                </a:lnTo>
                <a:lnTo>
                  <a:pt x="454698" y="296583"/>
                </a:lnTo>
                <a:lnTo>
                  <a:pt x="455002" y="292658"/>
                </a:lnTo>
                <a:lnTo>
                  <a:pt x="455295" y="289166"/>
                </a:lnTo>
                <a:lnTo>
                  <a:pt x="455269" y="281457"/>
                </a:lnTo>
                <a:lnTo>
                  <a:pt x="457669" y="278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5729270" y="3004217"/>
            <a:ext cx="425516" cy="487697"/>
          </a:xfrm>
          <a:custGeom>
            <a:avLst/>
            <a:gdLst/>
            <a:ahLst/>
            <a:cxnLst/>
            <a:rect l="l" t="t" r="r" b="b"/>
            <a:pathLst>
              <a:path w="624090" h="715289">
                <a:moveTo>
                  <a:pt x="56070" y="184010"/>
                </a:moveTo>
                <a:lnTo>
                  <a:pt x="56210" y="181381"/>
                </a:lnTo>
                <a:lnTo>
                  <a:pt x="56451" y="178968"/>
                </a:lnTo>
                <a:lnTo>
                  <a:pt x="56845" y="177177"/>
                </a:lnTo>
                <a:lnTo>
                  <a:pt x="58026" y="171653"/>
                </a:lnTo>
                <a:lnTo>
                  <a:pt x="63385" y="161493"/>
                </a:lnTo>
                <a:lnTo>
                  <a:pt x="65290" y="156159"/>
                </a:lnTo>
                <a:lnTo>
                  <a:pt x="69247" y="144506"/>
                </a:lnTo>
                <a:lnTo>
                  <a:pt x="73375" y="131253"/>
                </a:lnTo>
                <a:lnTo>
                  <a:pt x="74955" y="125475"/>
                </a:lnTo>
                <a:lnTo>
                  <a:pt x="77506" y="113299"/>
                </a:lnTo>
                <a:lnTo>
                  <a:pt x="79778" y="99866"/>
                </a:lnTo>
                <a:lnTo>
                  <a:pt x="80276" y="96240"/>
                </a:lnTo>
                <a:lnTo>
                  <a:pt x="81153" y="83819"/>
                </a:lnTo>
                <a:lnTo>
                  <a:pt x="81889" y="70244"/>
                </a:lnTo>
                <a:lnTo>
                  <a:pt x="82207" y="66763"/>
                </a:lnTo>
                <a:lnTo>
                  <a:pt x="82715" y="62318"/>
                </a:lnTo>
                <a:lnTo>
                  <a:pt x="85356" y="53581"/>
                </a:lnTo>
                <a:lnTo>
                  <a:pt x="85102" y="49123"/>
                </a:lnTo>
                <a:lnTo>
                  <a:pt x="84937" y="45986"/>
                </a:lnTo>
                <a:lnTo>
                  <a:pt x="82232" y="40131"/>
                </a:lnTo>
                <a:lnTo>
                  <a:pt x="81724" y="37045"/>
                </a:lnTo>
                <a:lnTo>
                  <a:pt x="80975" y="32524"/>
                </a:lnTo>
                <a:lnTo>
                  <a:pt x="80010" y="24853"/>
                </a:lnTo>
                <a:lnTo>
                  <a:pt x="79832" y="18224"/>
                </a:lnTo>
                <a:lnTo>
                  <a:pt x="81788" y="18300"/>
                </a:lnTo>
                <a:lnTo>
                  <a:pt x="83578" y="18516"/>
                </a:lnTo>
                <a:lnTo>
                  <a:pt x="84861" y="18922"/>
                </a:lnTo>
                <a:lnTo>
                  <a:pt x="87058" y="19608"/>
                </a:lnTo>
                <a:lnTo>
                  <a:pt x="90271" y="23266"/>
                </a:lnTo>
                <a:lnTo>
                  <a:pt x="92354" y="24231"/>
                </a:lnTo>
                <a:lnTo>
                  <a:pt x="94957" y="25450"/>
                </a:lnTo>
                <a:lnTo>
                  <a:pt x="100596" y="27203"/>
                </a:lnTo>
                <a:lnTo>
                  <a:pt x="103466" y="27152"/>
                </a:lnTo>
                <a:lnTo>
                  <a:pt x="106121" y="27076"/>
                </a:lnTo>
                <a:lnTo>
                  <a:pt x="111379" y="25425"/>
                </a:lnTo>
                <a:lnTo>
                  <a:pt x="113614" y="24015"/>
                </a:lnTo>
                <a:lnTo>
                  <a:pt x="115824" y="22593"/>
                </a:lnTo>
                <a:lnTo>
                  <a:pt x="118262" y="17398"/>
                </a:lnTo>
                <a:lnTo>
                  <a:pt x="120624" y="16268"/>
                </a:lnTo>
                <a:lnTo>
                  <a:pt x="122364" y="15417"/>
                </a:lnTo>
                <a:lnTo>
                  <a:pt x="126441" y="15455"/>
                </a:lnTo>
                <a:lnTo>
                  <a:pt x="128346" y="15773"/>
                </a:lnTo>
                <a:lnTo>
                  <a:pt x="131838" y="16382"/>
                </a:lnTo>
                <a:lnTo>
                  <a:pt x="138036" y="20192"/>
                </a:lnTo>
                <a:lnTo>
                  <a:pt x="141401" y="21348"/>
                </a:lnTo>
                <a:lnTo>
                  <a:pt x="144411" y="22377"/>
                </a:lnTo>
                <a:lnTo>
                  <a:pt x="150545" y="24599"/>
                </a:lnTo>
                <a:lnTo>
                  <a:pt x="153720" y="24485"/>
                </a:lnTo>
                <a:lnTo>
                  <a:pt x="157289" y="24333"/>
                </a:lnTo>
                <a:lnTo>
                  <a:pt x="164287" y="21894"/>
                </a:lnTo>
                <a:lnTo>
                  <a:pt x="167246" y="19888"/>
                </a:lnTo>
                <a:lnTo>
                  <a:pt x="170624" y="17614"/>
                </a:lnTo>
                <a:lnTo>
                  <a:pt x="174929" y="10363"/>
                </a:lnTo>
                <a:lnTo>
                  <a:pt x="177888" y="7581"/>
                </a:lnTo>
                <a:lnTo>
                  <a:pt x="180047" y="5524"/>
                </a:lnTo>
                <a:lnTo>
                  <a:pt x="184353" y="673"/>
                </a:lnTo>
                <a:lnTo>
                  <a:pt x="187299" y="317"/>
                </a:lnTo>
                <a:lnTo>
                  <a:pt x="190068" y="0"/>
                </a:lnTo>
                <a:lnTo>
                  <a:pt x="195618" y="2832"/>
                </a:lnTo>
                <a:lnTo>
                  <a:pt x="197459" y="4914"/>
                </a:lnTo>
                <a:lnTo>
                  <a:pt x="200456" y="8318"/>
                </a:lnTo>
                <a:lnTo>
                  <a:pt x="202539" y="17767"/>
                </a:lnTo>
                <a:lnTo>
                  <a:pt x="202768" y="22301"/>
                </a:lnTo>
                <a:lnTo>
                  <a:pt x="202920" y="25438"/>
                </a:lnTo>
                <a:lnTo>
                  <a:pt x="200367" y="31483"/>
                </a:lnTo>
                <a:lnTo>
                  <a:pt x="200355" y="34620"/>
                </a:lnTo>
                <a:lnTo>
                  <a:pt x="200329" y="38620"/>
                </a:lnTo>
                <a:lnTo>
                  <a:pt x="203733" y="46367"/>
                </a:lnTo>
                <a:lnTo>
                  <a:pt x="203250" y="50330"/>
                </a:lnTo>
                <a:lnTo>
                  <a:pt x="202907" y="53111"/>
                </a:lnTo>
                <a:lnTo>
                  <a:pt x="199250" y="57746"/>
                </a:lnTo>
                <a:lnTo>
                  <a:pt x="198653" y="60490"/>
                </a:lnTo>
                <a:lnTo>
                  <a:pt x="197967" y="63677"/>
                </a:lnTo>
                <a:lnTo>
                  <a:pt x="197840" y="70357"/>
                </a:lnTo>
                <a:lnTo>
                  <a:pt x="198653" y="73520"/>
                </a:lnTo>
                <a:lnTo>
                  <a:pt x="199313" y="76060"/>
                </a:lnTo>
                <a:lnTo>
                  <a:pt x="202387" y="80454"/>
                </a:lnTo>
                <a:lnTo>
                  <a:pt x="203733" y="82715"/>
                </a:lnTo>
                <a:lnTo>
                  <a:pt x="206197" y="86829"/>
                </a:lnTo>
                <a:lnTo>
                  <a:pt x="211632" y="94780"/>
                </a:lnTo>
                <a:lnTo>
                  <a:pt x="214122" y="98894"/>
                </a:lnTo>
                <a:lnTo>
                  <a:pt x="216649" y="103060"/>
                </a:lnTo>
                <a:lnTo>
                  <a:pt x="220154" y="112560"/>
                </a:lnTo>
                <a:lnTo>
                  <a:pt x="223786" y="115798"/>
                </a:lnTo>
                <a:lnTo>
                  <a:pt x="227558" y="119176"/>
                </a:lnTo>
                <a:lnTo>
                  <a:pt x="237439" y="122732"/>
                </a:lnTo>
                <a:lnTo>
                  <a:pt x="242392" y="123774"/>
                </a:lnTo>
                <a:lnTo>
                  <a:pt x="246291" y="124612"/>
                </a:lnTo>
                <a:lnTo>
                  <a:pt x="254469" y="123050"/>
                </a:lnTo>
                <a:lnTo>
                  <a:pt x="258343" y="124040"/>
                </a:lnTo>
                <a:lnTo>
                  <a:pt x="261645" y="124853"/>
                </a:lnTo>
                <a:lnTo>
                  <a:pt x="267868" y="128054"/>
                </a:lnTo>
                <a:lnTo>
                  <a:pt x="270421" y="130301"/>
                </a:lnTo>
                <a:lnTo>
                  <a:pt x="274320" y="133756"/>
                </a:lnTo>
                <a:lnTo>
                  <a:pt x="278244" y="144144"/>
                </a:lnTo>
                <a:lnTo>
                  <a:pt x="282257" y="147459"/>
                </a:lnTo>
                <a:lnTo>
                  <a:pt x="284543" y="149351"/>
                </a:lnTo>
                <a:lnTo>
                  <a:pt x="290156" y="152209"/>
                </a:lnTo>
                <a:lnTo>
                  <a:pt x="293128" y="152285"/>
                </a:lnTo>
                <a:lnTo>
                  <a:pt x="296164" y="152374"/>
                </a:lnTo>
                <a:lnTo>
                  <a:pt x="301739" y="149263"/>
                </a:lnTo>
                <a:lnTo>
                  <a:pt x="304482" y="147942"/>
                </a:lnTo>
                <a:lnTo>
                  <a:pt x="306628" y="146900"/>
                </a:lnTo>
                <a:lnTo>
                  <a:pt x="310756" y="144475"/>
                </a:lnTo>
                <a:lnTo>
                  <a:pt x="312699" y="143103"/>
                </a:lnTo>
                <a:lnTo>
                  <a:pt x="315785" y="140944"/>
                </a:lnTo>
                <a:lnTo>
                  <a:pt x="322173" y="136563"/>
                </a:lnTo>
                <a:lnTo>
                  <a:pt x="324294" y="133438"/>
                </a:lnTo>
                <a:lnTo>
                  <a:pt x="326263" y="130555"/>
                </a:lnTo>
                <a:lnTo>
                  <a:pt x="327152" y="123316"/>
                </a:lnTo>
                <a:lnTo>
                  <a:pt x="328650" y="120154"/>
                </a:lnTo>
                <a:lnTo>
                  <a:pt x="329806" y="117690"/>
                </a:lnTo>
                <a:lnTo>
                  <a:pt x="332574" y="112941"/>
                </a:lnTo>
                <a:lnTo>
                  <a:pt x="334441" y="110972"/>
                </a:lnTo>
                <a:lnTo>
                  <a:pt x="337299" y="108000"/>
                </a:lnTo>
                <a:lnTo>
                  <a:pt x="344754" y="104114"/>
                </a:lnTo>
                <a:lnTo>
                  <a:pt x="347967" y="101549"/>
                </a:lnTo>
                <a:lnTo>
                  <a:pt x="352323" y="98094"/>
                </a:lnTo>
                <a:lnTo>
                  <a:pt x="359841" y="89750"/>
                </a:lnTo>
                <a:lnTo>
                  <a:pt x="364401" y="86575"/>
                </a:lnTo>
                <a:lnTo>
                  <a:pt x="367296" y="84556"/>
                </a:lnTo>
                <a:lnTo>
                  <a:pt x="373430" y="80251"/>
                </a:lnTo>
                <a:lnTo>
                  <a:pt x="376961" y="80060"/>
                </a:lnTo>
                <a:lnTo>
                  <a:pt x="379031" y="79921"/>
                </a:lnTo>
                <a:lnTo>
                  <a:pt x="383438" y="81318"/>
                </a:lnTo>
                <a:lnTo>
                  <a:pt x="384695" y="82943"/>
                </a:lnTo>
                <a:lnTo>
                  <a:pt x="386791" y="85636"/>
                </a:lnTo>
                <a:lnTo>
                  <a:pt x="386969" y="93179"/>
                </a:lnTo>
                <a:lnTo>
                  <a:pt x="386143" y="96494"/>
                </a:lnTo>
                <a:lnTo>
                  <a:pt x="385140" y="100571"/>
                </a:lnTo>
                <a:lnTo>
                  <a:pt x="378028" y="106476"/>
                </a:lnTo>
                <a:lnTo>
                  <a:pt x="376720" y="110489"/>
                </a:lnTo>
                <a:lnTo>
                  <a:pt x="376148" y="112267"/>
                </a:lnTo>
                <a:lnTo>
                  <a:pt x="376110" y="116141"/>
                </a:lnTo>
                <a:lnTo>
                  <a:pt x="376491" y="117982"/>
                </a:lnTo>
                <a:lnTo>
                  <a:pt x="377367" y="122351"/>
                </a:lnTo>
                <a:lnTo>
                  <a:pt x="379933" y="132270"/>
                </a:lnTo>
                <a:lnTo>
                  <a:pt x="383971" y="134175"/>
                </a:lnTo>
                <a:lnTo>
                  <a:pt x="386118" y="135178"/>
                </a:lnTo>
                <a:lnTo>
                  <a:pt x="391642" y="133578"/>
                </a:lnTo>
                <a:lnTo>
                  <a:pt x="393153" y="131749"/>
                </a:lnTo>
                <a:lnTo>
                  <a:pt x="394817" y="129755"/>
                </a:lnTo>
                <a:lnTo>
                  <a:pt x="392455" y="123545"/>
                </a:lnTo>
                <a:lnTo>
                  <a:pt x="393877" y="121373"/>
                </a:lnTo>
                <a:lnTo>
                  <a:pt x="394589" y="120281"/>
                </a:lnTo>
                <a:lnTo>
                  <a:pt x="397179" y="119062"/>
                </a:lnTo>
                <a:lnTo>
                  <a:pt x="398475" y="118948"/>
                </a:lnTo>
                <a:lnTo>
                  <a:pt x="401929" y="118617"/>
                </a:lnTo>
                <a:lnTo>
                  <a:pt x="409003" y="120929"/>
                </a:lnTo>
                <a:lnTo>
                  <a:pt x="411759" y="123050"/>
                </a:lnTo>
                <a:lnTo>
                  <a:pt x="414299" y="125006"/>
                </a:lnTo>
                <a:lnTo>
                  <a:pt x="416217" y="131711"/>
                </a:lnTo>
                <a:lnTo>
                  <a:pt x="418528" y="133921"/>
                </a:lnTo>
                <a:lnTo>
                  <a:pt x="421233" y="136537"/>
                </a:lnTo>
                <a:lnTo>
                  <a:pt x="429514" y="138277"/>
                </a:lnTo>
                <a:lnTo>
                  <a:pt x="431571" y="141414"/>
                </a:lnTo>
                <a:lnTo>
                  <a:pt x="434060" y="145224"/>
                </a:lnTo>
                <a:lnTo>
                  <a:pt x="432257" y="155155"/>
                </a:lnTo>
                <a:lnTo>
                  <a:pt x="433501" y="159537"/>
                </a:lnTo>
                <a:lnTo>
                  <a:pt x="434759" y="163982"/>
                </a:lnTo>
                <a:lnTo>
                  <a:pt x="438708" y="172504"/>
                </a:lnTo>
                <a:lnTo>
                  <a:pt x="441477" y="176212"/>
                </a:lnTo>
                <a:lnTo>
                  <a:pt x="443903" y="179463"/>
                </a:lnTo>
                <a:lnTo>
                  <a:pt x="451104" y="183845"/>
                </a:lnTo>
                <a:lnTo>
                  <a:pt x="453555" y="187083"/>
                </a:lnTo>
                <a:lnTo>
                  <a:pt x="459754" y="197969"/>
                </a:lnTo>
                <a:lnTo>
                  <a:pt x="465121" y="210239"/>
                </a:lnTo>
                <a:lnTo>
                  <a:pt x="469452" y="224199"/>
                </a:lnTo>
                <a:lnTo>
                  <a:pt x="472611" y="237224"/>
                </a:lnTo>
                <a:lnTo>
                  <a:pt x="473125" y="239509"/>
                </a:lnTo>
                <a:lnTo>
                  <a:pt x="474383" y="245160"/>
                </a:lnTo>
                <a:lnTo>
                  <a:pt x="478523" y="256590"/>
                </a:lnTo>
                <a:lnTo>
                  <a:pt x="477240" y="262216"/>
                </a:lnTo>
                <a:lnTo>
                  <a:pt x="476250" y="266522"/>
                </a:lnTo>
                <a:lnTo>
                  <a:pt x="470484" y="273989"/>
                </a:lnTo>
                <a:lnTo>
                  <a:pt x="466839" y="276478"/>
                </a:lnTo>
                <a:lnTo>
                  <a:pt x="464883" y="277812"/>
                </a:lnTo>
                <a:lnTo>
                  <a:pt x="459282" y="277152"/>
                </a:lnTo>
                <a:lnTo>
                  <a:pt x="457669" y="278891"/>
                </a:lnTo>
                <a:lnTo>
                  <a:pt x="455269" y="281457"/>
                </a:lnTo>
                <a:lnTo>
                  <a:pt x="455295" y="289166"/>
                </a:lnTo>
                <a:lnTo>
                  <a:pt x="455002" y="292658"/>
                </a:lnTo>
                <a:lnTo>
                  <a:pt x="454698" y="296583"/>
                </a:lnTo>
                <a:lnTo>
                  <a:pt x="454482" y="304571"/>
                </a:lnTo>
                <a:lnTo>
                  <a:pt x="455498" y="308368"/>
                </a:lnTo>
                <a:lnTo>
                  <a:pt x="456247" y="311213"/>
                </a:lnTo>
                <a:lnTo>
                  <a:pt x="458533" y="317207"/>
                </a:lnTo>
                <a:lnTo>
                  <a:pt x="461048" y="318769"/>
                </a:lnTo>
                <a:lnTo>
                  <a:pt x="463257" y="320116"/>
                </a:lnTo>
                <a:lnTo>
                  <a:pt x="468871" y="319366"/>
                </a:lnTo>
                <a:lnTo>
                  <a:pt x="471436" y="318998"/>
                </a:lnTo>
                <a:lnTo>
                  <a:pt x="473570" y="318693"/>
                </a:lnTo>
                <a:lnTo>
                  <a:pt x="477494" y="316420"/>
                </a:lnTo>
                <a:lnTo>
                  <a:pt x="479653" y="316344"/>
                </a:lnTo>
                <a:lnTo>
                  <a:pt x="483946" y="316191"/>
                </a:lnTo>
                <a:lnTo>
                  <a:pt x="492480" y="318541"/>
                </a:lnTo>
                <a:lnTo>
                  <a:pt x="496328" y="320446"/>
                </a:lnTo>
                <a:lnTo>
                  <a:pt x="500710" y="322630"/>
                </a:lnTo>
                <a:lnTo>
                  <a:pt x="509092" y="328536"/>
                </a:lnTo>
                <a:lnTo>
                  <a:pt x="511543" y="332778"/>
                </a:lnTo>
                <a:lnTo>
                  <a:pt x="513651" y="336422"/>
                </a:lnTo>
                <a:lnTo>
                  <a:pt x="512000" y="345833"/>
                </a:lnTo>
                <a:lnTo>
                  <a:pt x="514197" y="349465"/>
                </a:lnTo>
                <a:lnTo>
                  <a:pt x="515797" y="352069"/>
                </a:lnTo>
                <a:lnTo>
                  <a:pt x="522020" y="354444"/>
                </a:lnTo>
                <a:lnTo>
                  <a:pt x="524103" y="356692"/>
                </a:lnTo>
                <a:lnTo>
                  <a:pt x="526732" y="359524"/>
                </a:lnTo>
                <a:lnTo>
                  <a:pt x="529653" y="366953"/>
                </a:lnTo>
                <a:lnTo>
                  <a:pt x="532320" y="369735"/>
                </a:lnTo>
                <a:lnTo>
                  <a:pt x="533793" y="371271"/>
                </a:lnTo>
                <a:lnTo>
                  <a:pt x="537210" y="374383"/>
                </a:lnTo>
                <a:lnTo>
                  <a:pt x="539330" y="374561"/>
                </a:lnTo>
                <a:lnTo>
                  <a:pt x="541235" y="374738"/>
                </a:lnTo>
                <a:lnTo>
                  <a:pt x="544563" y="372173"/>
                </a:lnTo>
                <a:lnTo>
                  <a:pt x="546341" y="371424"/>
                </a:lnTo>
                <a:lnTo>
                  <a:pt x="547890" y="370789"/>
                </a:lnTo>
                <a:lnTo>
                  <a:pt x="550938" y="369087"/>
                </a:lnTo>
                <a:lnTo>
                  <a:pt x="552615" y="369023"/>
                </a:lnTo>
                <a:lnTo>
                  <a:pt x="554761" y="368922"/>
                </a:lnTo>
                <a:lnTo>
                  <a:pt x="559498" y="369760"/>
                </a:lnTo>
                <a:lnTo>
                  <a:pt x="560832" y="371424"/>
                </a:lnTo>
                <a:lnTo>
                  <a:pt x="562825" y="373938"/>
                </a:lnTo>
                <a:lnTo>
                  <a:pt x="560692" y="381165"/>
                </a:lnTo>
                <a:lnTo>
                  <a:pt x="561555" y="384238"/>
                </a:lnTo>
                <a:lnTo>
                  <a:pt x="562140" y="386333"/>
                </a:lnTo>
                <a:lnTo>
                  <a:pt x="563930" y="390626"/>
                </a:lnTo>
                <a:lnTo>
                  <a:pt x="565670" y="391960"/>
                </a:lnTo>
                <a:lnTo>
                  <a:pt x="570077" y="395401"/>
                </a:lnTo>
                <a:lnTo>
                  <a:pt x="581825" y="396900"/>
                </a:lnTo>
                <a:lnTo>
                  <a:pt x="587413" y="397281"/>
                </a:lnTo>
                <a:lnTo>
                  <a:pt x="592074" y="397611"/>
                </a:lnTo>
                <a:lnTo>
                  <a:pt x="602475" y="398424"/>
                </a:lnTo>
                <a:lnTo>
                  <a:pt x="605993" y="395350"/>
                </a:lnTo>
                <a:lnTo>
                  <a:pt x="607542" y="394004"/>
                </a:lnTo>
                <a:lnTo>
                  <a:pt x="607339" y="389331"/>
                </a:lnTo>
                <a:lnTo>
                  <a:pt x="607949" y="387375"/>
                </a:lnTo>
                <a:lnTo>
                  <a:pt x="609053" y="383806"/>
                </a:lnTo>
                <a:lnTo>
                  <a:pt x="610806" y="376186"/>
                </a:lnTo>
                <a:lnTo>
                  <a:pt x="613257" y="373367"/>
                </a:lnTo>
                <a:lnTo>
                  <a:pt x="614222" y="372249"/>
                </a:lnTo>
                <a:lnTo>
                  <a:pt x="616356" y="370700"/>
                </a:lnTo>
                <a:lnTo>
                  <a:pt x="618337" y="369785"/>
                </a:lnTo>
                <a:lnTo>
                  <a:pt x="619417" y="369290"/>
                </a:lnTo>
                <a:lnTo>
                  <a:pt x="620445" y="368985"/>
                </a:lnTo>
                <a:lnTo>
                  <a:pt x="621233" y="369023"/>
                </a:lnTo>
                <a:lnTo>
                  <a:pt x="622007" y="369049"/>
                </a:lnTo>
                <a:lnTo>
                  <a:pt x="623252" y="369785"/>
                </a:lnTo>
                <a:lnTo>
                  <a:pt x="624090" y="370535"/>
                </a:lnTo>
                <a:lnTo>
                  <a:pt x="594664" y="548766"/>
                </a:lnTo>
                <a:lnTo>
                  <a:pt x="580167" y="535290"/>
                </a:lnTo>
                <a:lnTo>
                  <a:pt x="573129" y="529910"/>
                </a:lnTo>
                <a:lnTo>
                  <a:pt x="568566" y="527507"/>
                </a:lnTo>
                <a:lnTo>
                  <a:pt x="556795" y="523961"/>
                </a:lnTo>
                <a:lnTo>
                  <a:pt x="543204" y="521221"/>
                </a:lnTo>
                <a:lnTo>
                  <a:pt x="538365" y="520026"/>
                </a:lnTo>
                <a:lnTo>
                  <a:pt x="526536" y="515562"/>
                </a:lnTo>
                <a:lnTo>
                  <a:pt x="514156" y="511306"/>
                </a:lnTo>
                <a:lnTo>
                  <a:pt x="509066" y="510400"/>
                </a:lnTo>
                <a:lnTo>
                  <a:pt x="500837" y="509828"/>
                </a:lnTo>
                <a:lnTo>
                  <a:pt x="497052" y="511073"/>
                </a:lnTo>
                <a:lnTo>
                  <a:pt x="493102" y="512394"/>
                </a:lnTo>
                <a:lnTo>
                  <a:pt x="487692" y="519696"/>
                </a:lnTo>
                <a:lnTo>
                  <a:pt x="483768" y="520992"/>
                </a:lnTo>
                <a:lnTo>
                  <a:pt x="478878" y="522579"/>
                </a:lnTo>
                <a:lnTo>
                  <a:pt x="467893" y="522884"/>
                </a:lnTo>
                <a:lnTo>
                  <a:pt x="463219" y="520738"/>
                </a:lnTo>
                <a:lnTo>
                  <a:pt x="459054" y="518833"/>
                </a:lnTo>
                <a:lnTo>
                  <a:pt x="453453" y="510933"/>
                </a:lnTo>
                <a:lnTo>
                  <a:pt x="451142" y="506971"/>
                </a:lnTo>
                <a:lnTo>
                  <a:pt x="446362" y="495454"/>
                </a:lnTo>
                <a:lnTo>
                  <a:pt x="442436" y="482515"/>
                </a:lnTo>
                <a:lnTo>
                  <a:pt x="441718" y="479920"/>
                </a:lnTo>
                <a:lnTo>
                  <a:pt x="440359" y="474916"/>
                </a:lnTo>
                <a:lnTo>
                  <a:pt x="440232" y="464070"/>
                </a:lnTo>
                <a:lnTo>
                  <a:pt x="437616" y="459612"/>
                </a:lnTo>
                <a:lnTo>
                  <a:pt x="435673" y="456336"/>
                </a:lnTo>
                <a:lnTo>
                  <a:pt x="429272" y="451675"/>
                </a:lnTo>
                <a:lnTo>
                  <a:pt x="426008" y="449706"/>
                </a:lnTo>
                <a:lnTo>
                  <a:pt x="422109" y="447370"/>
                </a:lnTo>
                <a:lnTo>
                  <a:pt x="413537" y="443953"/>
                </a:lnTo>
                <a:lnTo>
                  <a:pt x="409105" y="442950"/>
                </a:lnTo>
                <a:lnTo>
                  <a:pt x="406450" y="442340"/>
                </a:lnTo>
                <a:lnTo>
                  <a:pt x="400773" y="441261"/>
                </a:lnTo>
                <a:lnTo>
                  <a:pt x="398233" y="442226"/>
                </a:lnTo>
                <a:lnTo>
                  <a:pt x="395262" y="443331"/>
                </a:lnTo>
                <a:lnTo>
                  <a:pt x="391464" y="448856"/>
                </a:lnTo>
                <a:lnTo>
                  <a:pt x="389280" y="451154"/>
                </a:lnTo>
                <a:lnTo>
                  <a:pt x="386295" y="454329"/>
                </a:lnTo>
                <a:lnTo>
                  <a:pt x="380885" y="461238"/>
                </a:lnTo>
                <a:lnTo>
                  <a:pt x="377685" y="464210"/>
                </a:lnTo>
                <a:lnTo>
                  <a:pt x="375297" y="466445"/>
                </a:lnTo>
                <a:lnTo>
                  <a:pt x="369392" y="469658"/>
                </a:lnTo>
                <a:lnTo>
                  <a:pt x="367296" y="472185"/>
                </a:lnTo>
                <a:lnTo>
                  <a:pt x="365760" y="474052"/>
                </a:lnTo>
                <a:lnTo>
                  <a:pt x="362889" y="478447"/>
                </a:lnTo>
                <a:lnTo>
                  <a:pt x="362953" y="480872"/>
                </a:lnTo>
                <a:lnTo>
                  <a:pt x="363016" y="483577"/>
                </a:lnTo>
                <a:lnTo>
                  <a:pt x="366356" y="488378"/>
                </a:lnTo>
                <a:lnTo>
                  <a:pt x="368261" y="490296"/>
                </a:lnTo>
                <a:lnTo>
                  <a:pt x="370090" y="492124"/>
                </a:lnTo>
                <a:lnTo>
                  <a:pt x="375793" y="493217"/>
                </a:lnTo>
                <a:lnTo>
                  <a:pt x="377215" y="495376"/>
                </a:lnTo>
                <a:lnTo>
                  <a:pt x="378777" y="497751"/>
                </a:lnTo>
                <a:lnTo>
                  <a:pt x="379158" y="503974"/>
                </a:lnTo>
                <a:lnTo>
                  <a:pt x="378409" y="506729"/>
                </a:lnTo>
                <a:lnTo>
                  <a:pt x="377837" y="508901"/>
                </a:lnTo>
                <a:lnTo>
                  <a:pt x="373265" y="511733"/>
                </a:lnTo>
                <a:lnTo>
                  <a:pt x="373100" y="513994"/>
                </a:lnTo>
                <a:lnTo>
                  <a:pt x="372846" y="517436"/>
                </a:lnTo>
                <a:lnTo>
                  <a:pt x="377266" y="523735"/>
                </a:lnTo>
                <a:lnTo>
                  <a:pt x="379628" y="526300"/>
                </a:lnTo>
                <a:lnTo>
                  <a:pt x="381622" y="528459"/>
                </a:lnTo>
                <a:lnTo>
                  <a:pt x="388124" y="530021"/>
                </a:lnTo>
                <a:lnTo>
                  <a:pt x="389534" y="532574"/>
                </a:lnTo>
                <a:lnTo>
                  <a:pt x="391020" y="535279"/>
                </a:lnTo>
                <a:lnTo>
                  <a:pt x="390893" y="542150"/>
                </a:lnTo>
                <a:lnTo>
                  <a:pt x="389534" y="544906"/>
                </a:lnTo>
                <a:lnTo>
                  <a:pt x="387134" y="549732"/>
                </a:lnTo>
                <a:lnTo>
                  <a:pt x="377101" y="555370"/>
                </a:lnTo>
                <a:lnTo>
                  <a:pt x="372376" y="557961"/>
                </a:lnTo>
                <a:lnTo>
                  <a:pt x="360716" y="562421"/>
                </a:lnTo>
                <a:lnTo>
                  <a:pt x="347953" y="566764"/>
                </a:lnTo>
                <a:lnTo>
                  <a:pt x="345554" y="567855"/>
                </a:lnTo>
                <a:lnTo>
                  <a:pt x="340766" y="570318"/>
                </a:lnTo>
                <a:lnTo>
                  <a:pt x="332841" y="578357"/>
                </a:lnTo>
                <a:lnTo>
                  <a:pt x="327672" y="579920"/>
                </a:lnTo>
                <a:lnTo>
                  <a:pt x="323113" y="581342"/>
                </a:lnTo>
                <a:lnTo>
                  <a:pt x="313296" y="579119"/>
                </a:lnTo>
                <a:lnTo>
                  <a:pt x="308597" y="579920"/>
                </a:lnTo>
                <a:lnTo>
                  <a:pt x="304101" y="580732"/>
                </a:lnTo>
                <a:lnTo>
                  <a:pt x="295059" y="583450"/>
                </a:lnTo>
                <a:lnTo>
                  <a:pt x="291439" y="586193"/>
                </a:lnTo>
                <a:lnTo>
                  <a:pt x="287680" y="589089"/>
                </a:lnTo>
                <a:lnTo>
                  <a:pt x="284060" y="598512"/>
                </a:lnTo>
                <a:lnTo>
                  <a:pt x="280568" y="601675"/>
                </a:lnTo>
                <a:lnTo>
                  <a:pt x="277012" y="604900"/>
                </a:lnTo>
                <a:lnTo>
                  <a:pt x="263893" y="611098"/>
                </a:lnTo>
                <a:lnTo>
                  <a:pt x="231025" y="611098"/>
                </a:lnTo>
                <a:lnTo>
                  <a:pt x="232727" y="609422"/>
                </a:lnTo>
                <a:lnTo>
                  <a:pt x="234353" y="607898"/>
                </a:lnTo>
                <a:lnTo>
                  <a:pt x="235559" y="606818"/>
                </a:lnTo>
                <a:lnTo>
                  <a:pt x="237921" y="604723"/>
                </a:lnTo>
                <a:lnTo>
                  <a:pt x="243840" y="601916"/>
                </a:lnTo>
                <a:lnTo>
                  <a:pt x="245719" y="599401"/>
                </a:lnTo>
                <a:lnTo>
                  <a:pt x="247853" y="596493"/>
                </a:lnTo>
                <a:lnTo>
                  <a:pt x="248437" y="588784"/>
                </a:lnTo>
                <a:lnTo>
                  <a:pt x="250431" y="585800"/>
                </a:lnTo>
                <a:lnTo>
                  <a:pt x="252082" y="583323"/>
                </a:lnTo>
                <a:lnTo>
                  <a:pt x="256794" y="579437"/>
                </a:lnTo>
                <a:lnTo>
                  <a:pt x="259308" y="577811"/>
                </a:lnTo>
                <a:lnTo>
                  <a:pt x="261581" y="576351"/>
                </a:lnTo>
                <a:lnTo>
                  <a:pt x="268236" y="575983"/>
                </a:lnTo>
                <a:lnTo>
                  <a:pt x="269265" y="573481"/>
                </a:lnTo>
                <a:lnTo>
                  <a:pt x="270014" y="571677"/>
                </a:lnTo>
                <a:lnTo>
                  <a:pt x="267512" y="567804"/>
                </a:lnTo>
                <a:lnTo>
                  <a:pt x="266369" y="566229"/>
                </a:lnTo>
                <a:lnTo>
                  <a:pt x="264871" y="564159"/>
                </a:lnTo>
                <a:lnTo>
                  <a:pt x="259816" y="561911"/>
                </a:lnTo>
                <a:lnTo>
                  <a:pt x="258572" y="559714"/>
                </a:lnTo>
                <a:lnTo>
                  <a:pt x="256324" y="555624"/>
                </a:lnTo>
                <a:lnTo>
                  <a:pt x="256324" y="545871"/>
                </a:lnTo>
                <a:lnTo>
                  <a:pt x="256044" y="541223"/>
                </a:lnTo>
                <a:lnTo>
                  <a:pt x="255246" y="528560"/>
                </a:lnTo>
                <a:lnTo>
                  <a:pt x="256322" y="516063"/>
                </a:lnTo>
                <a:lnTo>
                  <a:pt x="257289" y="513511"/>
                </a:lnTo>
                <a:lnTo>
                  <a:pt x="261670" y="510400"/>
                </a:lnTo>
                <a:lnTo>
                  <a:pt x="262928" y="508241"/>
                </a:lnTo>
                <a:lnTo>
                  <a:pt x="264274" y="505955"/>
                </a:lnTo>
                <a:lnTo>
                  <a:pt x="266433" y="500913"/>
                </a:lnTo>
                <a:lnTo>
                  <a:pt x="266547" y="498271"/>
                </a:lnTo>
                <a:lnTo>
                  <a:pt x="266700" y="495236"/>
                </a:lnTo>
                <a:lnTo>
                  <a:pt x="263677" y="489534"/>
                </a:lnTo>
                <a:lnTo>
                  <a:pt x="263474" y="486511"/>
                </a:lnTo>
                <a:lnTo>
                  <a:pt x="263131" y="481342"/>
                </a:lnTo>
                <a:lnTo>
                  <a:pt x="263715" y="470649"/>
                </a:lnTo>
                <a:lnTo>
                  <a:pt x="266014" y="466013"/>
                </a:lnTo>
                <a:lnTo>
                  <a:pt x="268236" y="461543"/>
                </a:lnTo>
                <a:lnTo>
                  <a:pt x="277291" y="456031"/>
                </a:lnTo>
                <a:lnTo>
                  <a:pt x="280327" y="452081"/>
                </a:lnTo>
                <a:lnTo>
                  <a:pt x="284175" y="447039"/>
                </a:lnTo>
                <a:lnTo>
                  <a:pt x="289953" y="435698"/>
                </a:lnTo>
                <a:lnTo>
                  <a:pt x="292646" y="429958"/>
                </a:lnTo>
                <a:lnTo>
                  <a:pt x="294982" y="424980"/>
                </a:lnTo>
                <a:lnTo>
                  <a:pt x="299605" y="414883"/>
                </a:lnTo>
                <a:lnTo>
                  <a:pt x="300621" y="409473"/>
                </a:lnTo>
                <a:lnTo>
                  <a:pt x="301612" y="404177"/>
                </a:lnTo>
                <a:lnTo>
                  <a:pt x="301523" y="393230"/>
                </a:lnTo>
                <a:lnTo>
                  <a:pt x="300621" y="387921"/>
                </a:lnTo>
                <a:lnTo>
                  <a:pt x="300189" y="385356"/>
                </a:lnTo>
                <a:lnTo>
                  <a:pt x="297497" y="380707"/>
                </a:lnTo>
                <a:lnTo>
                  <a:pt x="297180" y="378129"/>
                </a:lnTo>
                <a:lnTo>
                  <a:pt x="296506" y="372897"/>
                </a:lnTo>
                <a:lnTo>
                  <a:pt x="299313" y="362369"/>
                </a:lnTo>
                <a:lnTo>
                  <a:pt x="298983" y="357111"/>
                </a:lnTo>
                <a:lnTo>
                  <a:pt x="298780" y="353821"/>
                </a:lnTo>
                <a:lnTo>
                  <a:pt x="297751" y="347179"/>
                </a:lnTo>
                <a:lnTo>
                  <a:pt x="296265" y="344246"/>
                </a:lnTo>
                <a:lnTo>
                  <a:pt x="295097" y="341922"/>
                </a:lnTo>
                <a:lnTo>
                  <a:pt x="291477" y="337997"/>
                </a:lnTo>
                <a:lnTo>
                  <a:pt x="289382" y="336461"/>
                </a:lnTo>
                <a:lnTo>
                  <a:pt x="287921" y="335381"/>
                </a:lnTo>
                <a:lnTo>
                  <a:pt x="284556" y="333387"/>
                </a:lnTo>
                <a:lnTo>
                  <a:pt x="282740" y="333501"/>
                </a:lnTo>
                <a:lnTo>
                  <a:pt x="279793" y="333667"/>
                </a:lnTo>
                <a:lnTo>
                  <a:pt x="274751" y="337515"/>
                </a:lnTo>
                <a:lnTo>
                  <a:pt x="272592" y="339534"/>
                </a:lnTo>
                <a:lnTo>
                  <a:pt x="269798" y="342150"/>
                </a:lnTo>
                <a:lnTo>
                  <a:pt x="265658" y="348716"/>
                </a:lnTo>
                <a:lnTo>
                  <a:pt x="263893" y="352107"/>
                </a:lnTo>
                <a:lnTo>
                  <a:pt x="261569" y="356552"/>
                </a:lnTo>
                <a:lnTo>
                  <a:pt x="259270" y="366521"/>
                </a:lnTo>
                <a:lnTo>
                  <a:pt x="256895" y="370941"/>
                </a:lnTo>
                <a:lnTo>
                  <a:pt x="254749" y="374903"/>
                </a:lnTo>
                <a:lnTo>
                  <a:pt x="248627" y="381622"/>
                </a:lnTo>
                <a:lnTo>
                  <a:pt x="246253" y="385444"/>
                </a:lnTo>
                <a:lnTo>
                  <a:pt x="244462" y="388327"/>
                </a:lnTo>
                <a:lnTo>
                  <a:pt x="242519" y="395249"/>
                </a:lnTo>
                <a:lnTo>
                  <a:pt x="239979" y="397522"/>
                </a:lnTo>
                <a:lnTo>
                  <a:pt x="238340" y="398983"/>
                </a:lnTo>
                <a:lnTo>
                  <a:pt x="233692" y="399605"/>
                </a:lnTo>
                <a:lnTo>
                  <a:pt x="231762" y="400659"/>
                </a:lnTo>
                <a:lnTo>
                  <a:pt x="230047" y="401599"/>
                </a:lnTo>
                <a:lnTo>
                  <a:pt x="226174" y="403440"/>
                </a:lnTo>
                <a:lnTo>
                  <a:pt x="225475" y="405256"/>
                </a:lnTo>
                <a:lnTo>
                  <a:pt x="224612" y="407492"/>
                </a:lnTo>
                <a:lnTo>
                  <a:pt x="226123" y="412648"/>
                </a:lnTo>
                <a:lnTo>
                  <a:pt x="227418" y="414680"/>
                </a:lnTo>
                <a:lnTo>
                  <a:pt x="228828" y="416890"/>
                </a:lnTo>
                <a:lnTo>
                  <a:pt x="234416" y="418769"/>
                </a:lnTo>
                <a:lnTo>
                  <a:pt x="235864" y="420954"/>
                </a:lnTo>
                <a:lnTo>
                  <a:pt x="238315" y="424687"/>
                </a:lnTo>
                <a:lnTo>
                  <a:pt x="239788" y="433882"/>
                </a:lnTo>
                <a:lnTo>
                  <a:pt x="239979" y="438365"/>
                </a:lnTo>
                <a:lnTo>
                  <a:pt x="240169" y="443179"/>
                </a:lnTo>
                <a:lnTo>
                  <a:pt x="237782" y="452666"/>
                </a:lnTo>
                <a:lnTo>
                  <a:pt x="237070" y="457441"/>
                </a:lnTo>
                <a:lnTo>
                  <a:pt x="236512" y="461238"/>
                </a:lnTo>
                <a:lnTo>
                  <a:pt x="237045" y="469468"/>
                </a:lnTo>
                <a:lnTo>
                  <a:pt x="234899" y="472668"/>
                </a:lnTo>
                <a:lnTo>
                  <a:pt x="233578" y="474637"/>
                </a:lnTo>
                <a:lnTo>
                  <a:pt x="228206" y="475653"/>
                </a:lnTo>
                <a:lnTo>
                  <a:pt x="226682" y="477507"/>
                </a:lnTo>
                <a:lnTo>
                  <a:pt x="225298" y="479170"/>
                </a:lnTo>
                <a:lnTo>
                  <a:pt x="222885" y="483717"/>
                </a:lnTo>
                <a:lnTo>
                  <a:pt x="223786" y="485711"/>
                </a:lnTo>
                <a:lnTo>
                  <a:pt x="224574" y="487425"/>
                </a:lnTo>
                <a:lnTo>
                  <a:pt x="229704" y="486943"/>
                </a:lnTo>
                <a:lnTo>
                  <a:pt x="230797" y="488492"/>
                </a:lnTo>
                <a:lnTo>
                  <a:pt x="232498" y="490880"/>
                </a:lnTo>
                <a:lnTo>
                  <a:pt x="231863" y="497331"/>
                </a:lnTo>
                <a:lnTo>
                  <a:pt x="231279" y="500214"/>
                </a:lnTo>
                <a:lnTo>
                  <a:pt x="230606" y="503478"/>
                </a:lnTo>
                <a:lnTo>
                  <a:pt x="226453" y="509079"/>
                </a:lnTo>
                <a:lnTo>
                  <a:pt x="225475" y="512279"/>
                </a:lnTo>
                <a:lnTo>
                  <a:pt x="224866" y="514324"/>
                </a:lnTo>
                <a:lnTo>
                  <a:pt x="224028" y="518617"/>
                </a:lnTo>
                <a:lnTo>
                  <a:pt x="224269" y="520738"/>
                </a:lnTo>
                <a:lnTo>
                  <a:pt x="224637" y="524141"/>
                </a:lnTo>
                <a:lnTo>
                  <a:pt x="228561" y="530161"/>
                </a:lnTo>
                <a:lnTo>
                  <a:pt x="229108" y="533565"/>
                </a:lnTo>
                <a:lnTo>
                  <a:pt x="229565" y="536460"/>
                </a:lnTo>
                <a:lnTo>
                  <a:pt x="229895" y="542721"/>
                </a:lnTo>
                <a:lnTo>
                  <a:pt x="228625" y="545401"/>
                </a:lnTo>
                <a:lnTo>
                  <a:pt x="227787" y="547128"/>
                </a:lnTo>
                <a:lnTo>
                  <a:pt x="223494" y="548639"/>
                </a:lnTo>
                <a:lnTo>
                  <a:pt x="222821" y="550456"/>
                </a:lnTo>
                <a:lnTo>
                  <a:pt x="221907" y="552907"/>
                </a:lnTo>
                <a:lnTo>
                  <a:pt x="225196" y="558393"/>
                </a:lnTo>
                <a:lnTo>
                  <a:pt x="224269" y="560844"/>
                </a:lnTo>
                <a:lnTo>
                  <a:pt x="223621" y="562571"/>
                </a:lnTo>
                <a:lnTo>
                  <a:pt x="219684" y="564108"/>
                </a:lnTo>
                <a:lnTo>
                  <a:pt x="218719" y="565683"/>
                </a:lnTo>
                <a:lnTo>
                  <a:pt x="217297" y="567982"/>
                </a:lnTo>
                <a:lnTo>
                  <a:pt x="216890" y="573544"/>
                </a:lnTo>
                <a:lnTo>
                  <a:pt x="215988" y="576084"/>
                </a:lnTo>
                <a:lnTo>
                  <a:pt x="215087" y="578637"/>
                </a:lnTo>
                <a:lnTo>
                  <a:pt x="213512" y="584187"/>
                </a:lnTo>
                <a:lnTo>
                  <a:pt x="211467" y="585990"/>
                </a:lnTo>
                <a:lnTo>
                  <a:pt x="209613" y="587603"/>
                </a:lnTo>
                <a:lnTo>
                  <a:pt x="204495" y="589051"/>
                </a:lnTo>
                <a:lnTo>
                  <a:pt x="202044" y="588873"/>
                </a:lnTo>
                <a:lnTo>
                  <a:pt x="199110" y="588657"/>
                </a:lnTo>
                <a:lnTo>
                  <a:pt x="194284" y="584453"/>
                </a:lnTo>
                <a:lnTo>
                  <a:pt x="191414" y="583806"/>
                </a:lnTo>
                <a:lnTo>
                  <a:pt x="188823" y="583209"/>
                </a:lnTo>
                <a:lnTo>
                  <a:pt x="183311" y="582980"/>
                </a:lnTo>
                <a:lnTo>
                  <a:pt x="180784" y="583806"/>
                </a:lnTo>
                <a:lnTo>
                  <a:pt x="178358" y="584593"/>
                </a:lnTo>
                <a:lnTo>
                  <a:pt x="174205" y="587895"/>
                </a:lnTo>
                <a:lnTo>
                  <a:pt x="172567" y="589851"/>
                </a:lnTo>
                <a:lnTo>
                  <a:pt x="170916" y="591819"/>
                </a:lnTo>
                <a:lnTo>
                  <a:pt x="168783" y="596595"/>
                </a:lnTo>
                <a:lnTo>
                  <a:pt x="167970" y="599020"/>
                </a:lnTo>
                <a:lnTo>
                  <a:pt x="167005" y="601929"/>
                </a:lnTo>
                <a:lnTo>
                  <a:pt x="165481" y="608050"/>
                </a:lnTo>
                <a:lnTo>
                  <a:pt x="165798" y="611098"/>
                </a:lnTo>
                <a:lnTo>
                  <a:pt x="166141" y="614273"/>
                </a:lnTo>
                <a:lnTo>
                  <a:pt x="170014" y="619810"/>
                </a:lnTo>
                <a:lnTo>
                  <a:pt x="170637" y="622947"/>
                </a:lnTo>
                <a:lnTo>
                  <a:pt x="171450" y="627087"/>
                </a:lnTo>
                <a:lnTo>
                  <a:pt x="171310" y="635698"/>
                </a:lnTo>
                <a:lnTo>
                  <a:pt x="170637" y="639851"/>
                </a:lnTo>
                <a:lnTo>
                  <a:pt x="170268" y="642124"/>
                </a:lnTo>
                <a:lnTo>
                  <a:pt x="168148" y="646302"/>
                </a:lnTo>
                <a:lnTo>
                  <a:pt x="167741" y="648563"/>
                </a:lnTo>
                <a:lnTo>
                  <a:pt x="167436" y="650214"/>
                </a:lnTo>
                <a:lnTo>
                  <a:pt x="168122" y="653745"/>
                </a:lnTo>
                <a:lnTo>
                  <a:pt x="167487" y="655332"/>
                </a:lnTo>
                <a:lnTo>
                  <a:pt x="166954" y="656666"/>
                </a:lnTo>
                <a:lnTo>
                  <a:pt x="163779" y="658202"/>
                </a:lnTo>
                <a:lnTo>
                  <a:pt x="163626" y="659676"/>
                </a:lnTo>
                <a:lnTo>
                  <a:pt x="163461" y="661263"/>
                </a:lnTo>
                <a:lnTo>
                  <a:pt x="166522" y="663651"/>
                </a:lnTo>
                <a:lnTo>
                  <a:pt x="166763" y="665225"/>
                </a:lnTo>
                <a:lnTo>
                  <a:pt x="167246" y="668273"/>
                </a:lnTo>
                <a:lnTo>
                  <a:pt x="165239" y="674369"/>
                </a:lnTo>
                <a:lnTo>
                  <a:pt x="164350" y="677303"/>
                </a:lnTo>
                <a:lnTo>
                  <a:pt x="163334" y="680694"/>
                </a:lnTo>
                <a:lnTo>
                  <a:pt x="161137" y="687514"/>
                </a:lnTo>
                <a:lnTo>
                  <a:pt x="159042" y="690359"/>
                </a:lnTo>
                <a:lnTo>
                  <a:pt x="157276" y="692734"/>
                </a:lnTo>
                <a:lnTo>
                  <a:pt x="151612" y="695477"/>
                </a:lnTo>
                <a:lnTo>
                  <a:pt x="149860" y="697839"/>
                </a:lnTo>
                <a:lnTo>
                  <a:pt x="148145" y="700150"/>
                </a:lnTo>
                <a:lnTo>
                  <a:pt x="147180" y="706132"/>
                </a:lnTo>
                <a:lnTo>
                  <a:pt x="145503" y="708456"/>
                </a:lnTo>
                <a:lnTo>
                  <a:pt x="144068" y="710501"/>
                </a:lnTo>
                <a:lnTo>
                  <a:pt x="140347" y="714146"/>
                </a:lnTo>
                <a:lnTo>
                  <a:pt x="138023" y="714997"/>
                </a:lnTo>
                <a:lnTo>
                  <a:pt x="137350" y="715238"/>
                </a:lnTo>
                <a:lnTo>
                  <a:pt x="136042" y="715289"/>
                </a:lnTo>
                <a:lnTo>
                  <a:pt x="134759" y="715238"/>
                </a:lnTo>
                <a:lnTo>
                  <a:pt x="134658" y="712939"/>
                </a:lnTo>
                <a:lnTo>
                  <a:pt x="134581" y="710793"/>
                </a:lnTo>
                <a:lnTo>
                  <a:pt x="134632" y="709193"/>
                </a:lnTo>
                <a:lnTo>
                  <a:pt x="134747" y="705434"/>
                </a:lnTo>
                <a:lnTo>
                  <a:pt x="136664" y="697801"/>
                </a:lnTo>
                <a:lnTo>
                  <a:pt x="135724" y="694143"/>
                </a:lnTo>
                <a:lnTo>
                  <a:pt x="134683" y="690168"/>
                </a:lnTo>
                <a:lnTo>
                  <a:pt x="130111" y="682637"/>
                </a:lnTo>
                <a:lnTo>
                  <a:pt x="126657" y="680377"/>
                </a:lnTo>
                <a:lnTo>
                  <a:pt x="125107" y="679361"/>
                </a:lnTo>
                <a:lnTo>
                  <a:pt x="120954" y="678840"/>
                </a:lnTo>
                <a:lnTo>
                  <a:pt x="117983" y="678611"/>
                </a:lnTo>
                <a:lnTo>
                  <a:pt x="118516" y="671944"/>
                </a:lnTo>
                <a:lnTo>
                  <a:pt x="118186" y="662000"/>
                </a:lnTo>
                <a:lnTo>
                  <a:pt x="119900" y="657021"/>
                </a:lnTo>
                <a:lnTo>
                  <a:pt x="120726" y="654570"/>
                </a:lnTo>
                <a:lnTo>
                  <a:pt x="124752" y="650786"/>
                </a:lnTo>
                <a:lnTo>
                  <a:pt x="125450" y="648309"/>
                </a:lnTo>
                <a:lnTo>
                  <a:pt x="126263" y="645413"/>
                </a:lnTo>
                <a:lnTo>
                  <a:pt x="125590" y="639229"/>
                </a:lnTo>
                <a:lnTo>
                  <a:pt x="125209" y="636244"/>
                </a:lnTo>
                <a:lnTo>
                  <a:pt x="124815" y="633107"/>
                </a:lnTo>
                <a:lnTo>
                  <a:pt x="122148" y="627062"/>
                </a:lnTo>
                <a:lnTo>
                  <a:pt x="122313" y="623900"/>
                </a:lnTo>
                <a:lnTo>
                  <a:pt x="122453" y="621144"/>
                </a:lnTo>
                <a:lnTo>
                  <a:pt x="125437" y="616242"/>
                </a:lnTo>
                <a:lnTo>
                  <a:pt x="125933" y="613524"/>
                </a:lnTo>
                <a:lnTo>
                  <a:pt x="126860" y="608469"/>
                </a:lnTo>
                <a:lnTo>
                  <a:pt x="124739" y="597827"/>
                </a:lnTo>
                <a:lnTo>
                  <a:pt x="126428" y="593001"/>
                </a:lnTo>
                <a:lnTo>
                  <a:pt x="127508" y="589851"/>
                </a:lnTo>
                <a:lnTo>
                  <a:pt x="133286" y="585482"/>
                </a:lnTo>
                <a:lnTo>
                  <a:pt x="134391" y="582358"/>
                </a:lnTo>
                <a:lnTo>
                  <a:pt x="135483" y="579285"/>
                </a:lnTo>
                <a:lnTo>
                  <a:pt x="135216" y="572554"/>
                </a:lnTo>
                <a:lnTo>
                  <a:pt x="134874" y="569302"/>
                </a:lnTo>
                <a:lnTo>
                  <a:pt x="134302" y="563930"/>
                </a:lnTo>
                <a:lnTo>
                  <a:pt x="131648" y="553288"/>
                </a:lnTo>
                <a:lnTo>
                  <a:pt x="129565" y="548284"/>
                </a:lnTo>
                <a:lnTo>
                  <a:pt x="127762" y="543991"/>
                </a:lnTo>
                <a:lnTo>
                  <a:pt x="123355" y="535444"/>
                </a:lnTo>
                <a:lnTo>
                  <a:pt x="119900" y="532333"/>
                </a:lnTo>
                <a:lnTo>
                  <a:pt x="118008" y="530631"/>
                </a:lnTo>
                <a:lnTo>
                  <a:pt x="113182" y="528573"/>
                </a:lnTo>
                <a:lnTo>
                  <a:pt x="110718" y="527977"/>
                </a:lnTo>
                <a:lnTo>
                  <a:pt x="107950" y="527342"/>
                </a:lnTo>
                <a:lnTo>
                  <a:pt x="102057" y="526846"/>
                </a:lnTo>
                <a:lnTo>
                  <a:pt x="99352" y="527761"/>
                </a:lnTo>
                <a:lnTo>
                  <a:pt x="97243" y="528459"/>
                </a:lnTo>
                <a:lnTo>
                  <a:pt x="93764" y="531583"/>
                </a:lnTo>
                <a:lnTo>
                  <a:pt x="92354" y="533311"/>
                </a:lnTo>
                <a:lnTo>
                  <a:pt x="89992" y="536206"/>
                </a:lnTo>
                <a:lnTo>
                  <a:pt x="87972" y="543737"/>
                </a:lnTo>
                <a:lnTo>
                  <a:pt x="85585" y="546582"/>
                </a:lnTo>
                <a:lnTo>
                  <a:pt x="84378" y="548055"/>
                </a:lnTo>
                <a:lnTo>
                  <a:pt x="81343" y="550583"/>
                </a:lnTo>
                <a:lnTo>
                  <a:pt x="79552" y="551179"/>
                </a:lnTo>
                <a:lnTo>
                  <a:pt x="77431" y="551891"/>
                </a:lnTo>
                <a:lnTo>
                  <a:pt x="72720" y="551903"/>
                </a:lnTo>
                <a:lnTo>
                  <a:pt x="70612" y="551179"/>
                </a:lnTo>
                <a:lnTo>
                  <a:pt x="67792" y="550227"/>
                </a:lnTo>
                <a:lnTo>
                  <a:pt x="63563" y="545706"/>
                </a:lnTo>
                <a:lnTo>
                  <a:pt x="61188" y="543928"/>
                </a:lnTo>
                <a:lnTo>
                  <a:pt x="58140" y="541654"/>
                </a:lnTo>
                <a:lnTo>
                  <a:pt x="52209" y="536816"/>
                </a:lnTo>
                <a:lnTo>
                  <a:pt x="48869" y="535000"/>
                </a:lnTo>
                <a:lnTo>
                  <a:pt x="45732" y="533311"/>
                </a:lnTo>
                <a:lnTo>
                  <a:pt x="38646" y="531723"/>
                </a:lnTo>
                <a:lnTo>
                  <a:pt x="35572" y="529920"/>
                </a:lnTo>
                <a:lnTo>
                  <a:pt x="33947" y="528980"/>
                </a:lnTo>
                <a:lnTo>
                  <a:pt x="31508" y="525830"/>
                </a:lnTo>
                <a:lnTo>
                  <a:pt x="29768" y="525106"/>
                </a:lnTo>
                <a:lnTo>
                  <a:pt x="27533" y="524141"/>
                </a:lnTo>
                <a:lnTo>
                  <a:pt x="22517" y="523811"/>
                </a:lnTo>
                <a:lnTo>
                  <a:pt x="20116" y="524128"/>
                </a:lnTo>
                <a:lnTo>
                  <a:pt x="17818" y="524408"/>
                </a:lnTo>
                <a:lnTo>
                  <a:pt x="13690" y="526897"/>
                </a:lnTo>
                <a:lnTo>
                  <a:pt x="11417" y="527265"/>
                </a:lnTo>
                <a:lnTo>
                  <a:pt x="9271" y="527608"/>
                </a:lnTo>
                <a:lnTo>
                  <a:pt x="4394" y="528408"/>
                </a:lnTo>
                <a:lnTo>
                  <a:pt x="2717" y="527011"/>
                </a:lnTo>
                <a:lnTo>
                  <a:pt x="520" y="525208"/>
                </a:lnTo>
                <a:lnTo>
                  <a:pt x="0" y="518744"/>
                </a:lnTo>
                <a:lnTo>
                  <a:pt x="304" y="515899"/>
                </a:lnTo>
                <a:lnTo>
                  <a:pt x="876" y="510565"/>
                </a:lnTo>
                <a:lnTo>
                  <a:pt x="6946" y="501205"/>
                </a:lnTo>
                <a:lnTo>
                  <a:pt x="9245" y="496341"/>
                </a:lnTo>
                <a:lnTo>
                  <a:pt x="11938" y="490626"/>
                </a:lnTo>
                <a:lnTo>
                  <a:pt x="17640" y="479336"/>
                </a:lnTo>
                <a:lnTo>
                  <a:pt x="20345" y="473633"/>
                </a:lnTo>
                <a:lnTo>
                  <a:pt x="23025" y="467994"/>
                </a:lnTo>
                <a:lnTo>
                  <a:pt x="30048" y="457123"/>
                </a:lnTo>
                <a:lnTo>
                  <a:pt x="30746" y="450913"/>
                </a:lnTo>
                <a:lnTo>
                  <a:pt x="31419" y="444969"/>
                </a:lnTo>
                <a:lnTo>
                  <a:pt x="26136" y="433463"/>
                </a:lnTo>
                <a:lnTo>
                  <a:pt x="25908" y="427481"/>
                </a:lnTo>
                <a:lnTo>
                  <a:pt x="25692" y="421754"/>
                </a:lnTo>
                <a:lnTo>
                  <a:pt x="28905" y="410489"/>
                </a:lnTo>
                <a:lnTo>
                  <a:pt x="28803" y="404774"/>
                </a:lnTo>
                <a:lnTo>
                  <a:pt x="28727" y="399884"/>
                </a:lnTo>
                <a:lnTo>
                  <a:pt x="25755" y="390347"/>
                </a:lnTo>
                <a:lnTo>
                  <a:pt x="25666" y="385444"/>
                </a:lnTo>
                <a:lnTo>
                  <a:pt x="25615" y="382155"/>
                </a:lnTo>
                <a:lnTo>
                  <a:pt x="26035" y="375399"/>
                </a:lnTo>
                <a:lnTo>
                  <a:pt x="27355" y="372389"/>
                </a:lnTo>
                <a:lnTo>
                  <a:pt x="28613" y="369582"/>
                </a:lnTo>
                <a:lnTo>
                  <a:pt x="33655" y="365569"/>
                </a:lnTo>
                <a:lnTo>
                  <a:pt x="35331" y="362965"/>
                </a:lnTo>
                <a:lnTo>
                  <a:pt x="38227" y="358482"/>
                </a:lnTo>
                <a:lnTo>
                  <a:pt x="42837" y="348716"/>
                </a:lnTo>
                <a:lnTo>
                  <a:pt x="44513" y="343649"/>
                </a:lnTo>
                <a:lnTo>
                  <a:pt x="47595" y="332179"/>
                </a:lnTo>
                <a:lnTo>
                  <a:pt x="50407" y="318323"/>
                </a:lnTo>
                <a:lnTo>
                  <a:pt x="52272" y="305762"/>
                </a:lnTo>
                <a:lnTo>
                  <a:pt x="52489" y="303529"/>
                </a:lnTo>
                <a:lnTo>
                  <a:pt x="52298" y="291286"/>
                </a:lnTo>
                <a:lnTo>
                  <a:pt x="51512" y="277499"/>
                </a:lnTo>
                <a:lnTo>
                  <a:pt x="51523" y="271881"/>
                </a:lnTo>
                <a:lnTo>
                  <a:pt x="53040" y="260082"/>
                </a:lnTo>
                <a:lnTo>
                  <a:pt x="55458" y="246150"/>
                </a:lnTo>
                <a:lnTo>
                  <a:pt x="57199" y="233735"/>
                </a:lnTo>
                <a:lnTo>
                  <a:pt x="57315" y="232028"/>
                </a:lnTo>
                <a:lnTo>
                  <a:pt x="56982" y="219738"/>
                </a:lnTo>
                <a:lnTo>
                  <a:pt x="56064" y="205935"/>
                </a:lnTo>
                <a:lnTo>
                  <a:pt x="55867" y="200367"/>
                </a:lnTo>
                <a:lnTo>
                  <a:pt x="55854" y="196405"/>
                </a:lnTo>
                <a:lnTo>
                  <a:pt x="55740" y="189674"/>
                </a:lnTo>
                <a:lnTo>
                  <a:pt x="56070" y="18401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5729270" y="3004217"/>
            <a:ext cx="425516" cy="487662"/>
          </a:xfrm>
          <a:custGeom>
            <a:avLst/>
            <a:gdLst/>
            <a:ahLst/>
            <a:cxnLst/>
            <a:rect l="l" t="t" r="r" b="b"/>
            <a:pathLst>
              <a:path w="624090" h="715238">
                <a:moveTo>
                  <a:pt x="457669" y="278891"/>
                </a:moveTo>
                <a:lnTo>
                  <a:pt x="459282" y="277152"/>
                </a:lnTo>
                <a:lnTo>
                  <a:pt x="464883" y="277812"/>
                </a:lnTo>
                <a:lnTo>
                  <a:pt x="466839" y="276478"/>
                </a:lnTo>
                <a:lnTo>
                  <a:pt x="470484" y="273989"/>
                </a:lnTo>
                <a:lnTo>
                  <a:pt x="476250" y="266522"/>
                </a:lnTo>
                <a:lnTo>
                  <a:pt x="477240" y="262216"/>
                </a:lnTo>
                <a:lnTo>
                  <a:pt x="478523" y="256590"/>
                </a:lnTo>
                <a:lnTo>
                  <a:pt x="474383" y="245160"/>
                </a:lnTo>
                <a:lnTo>
                  <a:pt x="473125" y="239509"/>
                </a:lnTo>
                <a:lnTo>
                  <a:pt x="472611" y="237224"/>
                </a:lnTo>
                <a:lnTo>
                  <a:pt x="469452" y="224199"/>
                </a:lnTo>
                <a:lnTo>
                  <a:pt x="465874" y="212204"/>
                </a:lnTo>
                <a:lnTo>
                  <a:pt x="465121" y="210239"/>
                </a:lnTo>
                <a:lnTo>
                  <a:pt x="459754" y="197969"/>
                </a:lnTo>
                <a:lnTo>
                  <a:pt x="453555" y="187083"/>
                </a:lnTo>
                <a:lnTo>
                  <a:pt x="451104" y="183845"/>
                </a:lnTo>
                <a:lnTo>
                  <a:pt x="443903" y="179463"/>
                </a:lnTo>
                <a:lnTo>
                  <a:pt x="441477" y="176212"/>
                </a:lnTo>
                <a:lnTo>
                  <a:pt x="438708" y="172504"/>
                </a:lnTo>
                <a:lnTo>
                  <a:pt x="434759" y="163982"/>
                </a:lnTo>
                <a:lnTo>
                  <a:pt x="433501" y="159537"/>
                </a:lnTo>
                <a:lnTo>
                  <a:pt x="432257" y="155155"/>
                </a:lnTo>
                <a:lnTo>
                  <a:pt x="434060" y="145224"/>
                </a:lnTo>
                <a:lnTo>
                  <a:pt x="431571" y="141414"/>
                </a:lnTo>
                <a:lnTo>
                  <a:pt x="429514" y="138277"/>
                </a:lnTo>
                <a:lnTo>
                  <a:pt x="421233" y="136537"/>
                </a:lnTo>
                <a:lnTo>
                  <a:pt x="418528" y="133921"/>
                </a:lnTo>
                <a:lnTo>
                  <a:pt x="416217" y="131711"/>
                </a:lnTo>
                <a:lnTo>
                  <a:pt x="414299" y="125006"/>
                </a:lnTo>
                <a:lnTo>
                  <a:pt x="411759" y="123050"/>
                </a:lnTo>
                <a:lnTo>
                  <a:pt x="409003" y="120929"/>
                </a:lnTo>
                <a:lnTo>
                  <a:pt x="401929" y="118617"/>
                </a:lnTo>
                <a:lnTo>
                  <a:pt x="398475" y="118948"/>
                </a:lnTo>
                <a:lnTo>
                  <a:pt x="397179" y="119062"/>
                </a:lnTo>
                <a:lnTo>
                  <a:pt x="394589" y="120281"/>
                </a:lnTo>
                <a:lnTo>
                  <a:pt x="392455" y="123545"/>
                </a:lnTo>
                <a:lnTo>
                  <a:pt x="394817" y="129755"/>
                </a:lnTo>
                <a:lnTo>
                  <a:pt x="391642" y="133578"/>
                </a:lnTo>
                <a:lnTo>
                  <a:pt x="386118" y="135178"/>
                </a:lnTo>
                <a:lnTo>
                  <a:pt x="383971" y="134175"/>
                </a:lnTo>
                <a:lnTo>
                  <a:pt x="379933" y="132270"/>
                </a:lnTo>
                <a:lnTo>
                  <a:pt x="377367" y="122351"/>
                </a:lnTo>
                <a:lnTo>
                  <a:pt x="376491" y="117982"/>
                </a:lnTo>
                <a:lnTo>
                  <a:pt x="376110" y="116141"/>
                </a:lnTo>
                <a:lnTo>
                  <a:pt x="376148" y="112267"/>
                </a:lnTo>
                <a:lnTo>
                  <a:pt x="376720" y="110489"/>
                </a:lnTo>
                <a:lnTo>
                  <a:pt x="378028" y="106476"/>
                </a:lnTo>
                <a:lnTo>
                  <a:pt x="385140" y="100571"/>
                </a:lnTo>
                <a:lnTo>
                  <a:pt x="386143" y="96494"/>
                </a:lnTo>
                <a:lnTo>
                  <a:pt x="386969" y="93179"/>
                </a:lnTo>
                <a:lnTo>
                  <a:pt x="386791" y="85636"/>
                </a:lnTo>
                <a:lnTo>
                  <a:pt x="384695" y="82943"/>
                </a:lnTo>
                <a:lnTo>
                  <a:pt x="383438" y="81318"/>
                </a:lnTo>
                <a:lnTo>
                  <a:pt x="379031" y="79921"/>
                </a:lnTo>
                <a:lnTo>
                  <a:pt x="376961" y="80060"/>
                </a:lnTo>
                <a:lnTo>
                  <a:pt x="373430" y="80251"/>
                </a:lnTo>
                <a:lnTo>
                  <a:pt x="367296" y="84556"/>
                </a:lnTo>
                <a:lnTo>
                  <a:pt x="364401" y="86575"/>
                </a:lnTo>
                <a:lnTo>
                  <a:pt x="359841" y="89750"/>
                </a:lnTo>
                <a:lnTo>
                  <a:pt x="352323" y="98094"/>
                </a:lnTo>
                <a:lnTo>
                  <a:pt x="347967" y="101549"/>
                </a:lnTo>
                <a:lnTo>
                  <a:pt x="344754" y="104114"/>
                </a:lnTo>
                <a:lnTo>
                  <a:pt x="337299" y="108000"/>
                </a:lnTo>
                <a:lnTo>
                  <a:pt x="334441" y="110972"/>
                </a:lnTo>
                <a:lnTo>
                  <a:pt x="332574" y="112941"/>
                </a:lnTo>
                <a:lnTo>
                  <a:pt x="329806" y="117690"/>
                </a:lnTo>
                <a:lnTo>
                  <a:pt x="328650" y="120154"/>
                </a:lnTo>
                <a:lnTo>
                  <a:pt x="327152" y="123316"/>
                </a:lnTo>
                <a:lnTo>
                  <a:pt x="326263" y="130555"/>
                </a:lnTo>
                <a:lnTo>
                  <a:pt x="324294" y="133438"/>
                </a:lnTo>
                <a:lnTo>
                  <a:pt x="322173" y="136563"/>
                </a:lnTo>
                <a:lnTo>
                  <a:pt x="315785" y="140944"/>
                </a:lnTo>
                <a:lnTo>
                  <a:pt x="312699" y="143103"/>
                </a:lnTo>
                <a:lnTo>
                  <a:pt x="310756" y="144475"/>
                </a:lnTo>
                <a:lnTo>
                  <a:pt x="306628" y="146900"/>
                </a:lnTo>
                <a:lnTo>
                  <a:pt x="304482" y="147942"/>
                </a:lnTo>
                <a:lnTo>
                  <a:pt x="301739" y="149263"/>
                </a:lnTo>
                <a:lnTo>
                  <a:pt x="296164" y="152374"/>
                </a:lnTo>
                <a:lnTo>
                  <a:pt x="290156" y="152209"/>
                </a:lnTo>
                <a:lnTo>
                  <a:pt x="284543" y="149351"/>
                </a:lnTo>
                <a:lnTo>
                  <a:pt x="282257" y="147459"/>
                </a:lnTo>
                <a:lnTo>
                  <a:pt x="278244" y="144144"/>
                </a:lnTo>
                <a:lnTo>
                  <a:pt x="274320" y="133756"/>
                </a:lnTo>
                <a:lnTo>
                  <a:pt x="270421" y="130301"/>
                </a:lnTo>
                <a:lnTo>
                  <a:pt x="267868" y="128054"/>
                </a:lnTo>
                <a:lnTo>
                  <a:pt x="261645" y="124853"/>
                </a:lnTo>
                <a:lnTo>
                  <a:pt x="258343" y="124040"/>
                </a:lnTo>
                <a:lnTo>
                  <a:pt x="254469" y="123050"/>
                </a:lnTo>
                <a:lnTo>
                  <a:pt x="246291" y="124612"/>
                </a:lnTo>
                <a:lnTo>
                  <a:pt x="242392" y="123774"/>
                </a:lnTo>
                <a:lnTo>
                  <a:pt x="237439" y="122732"/>
                </a:lnTo>
                <a:lnTo>
                  <a:pt x="227558" y="119176"/>
                </a:lnTo>
                <a:lnTo>
                  <a:pt x="223786" y="115798"/>
                </a:lnTo>
                <a:lnTo>
                  <a:pt x="220154" y="112560"/>
                </a:lnTo>
                <a:lnTo>
                  <a:pt x="216649" y="103060"/>
                </a:lnTo>
                <a:lnTo>
                  <a:pt x="214122" y="98894"/>
                </a:lnTo>
                <a:lnTo>
                  <a:pt x="211632" y="94780"/>
                </a:lnTo>
                <a:lnTo>
                  <a:pt x="206197" y="86829"/>
                </a:lnTo>
                <a:lnTo>
                  <a:pt x="203733" y="82715"/>
                </a:lnTo>
                <a:lnTo>
                  <a:pt x="202387" y="80454"/>
                </a:lnTo>
                <a:lnTo>
                  <a:pt x="199313" y="76060"/>
                </a:lnTo>
                <a:lnTo>
                  <a:pt x="198653" y="73520"/>
                </a:lnTo>
                <a:lnTo>
                  <a:pt x="197840" y="70357"/>
                </a:lnTo>
                <a:lnTo>
                  <a:pt x="197967" y="63677"/>
                </a:lnTo>
                <a:lnTo>
                  <a:pt x="198653" y="60490"/>
                </a:lnTo>
                <a:lnTo>
                  <a:pt x="199250" y="57746"/>
                </a:lnTo>
                <a:lnTo>
                  <a:pt x="202907" y="53111"/>
                </a:lnTo>
                <a:lnTo>
                  <a:pt x="203250" y="50330"/>
                </a:lnTo>
                <a:lnTo>
                  <a:pt x="203733" y="46367"/>
                </a:lnTo>
                <a:lnTo>
                  <a:pt x="200329" y="38620"/>
                </a:lnTo>
                <a:lnTo>
                  <a:pt x="200367" y="31483"/>
                </a:lnTo>
                <a:lnTo>
                  <a:pt x="202920" y="25438"/>
                </a:lnTo>
                <a:lnTo>
                  <a:pt x="202768" y="22301"/>
                </a:lnTo>
                <a:lnTo>
                  <a:pt x="202539" y="17767"/>
                </a:lnTo>
                <a:lnTo>
                  <a:pt x="200456" y="8318"/>
                </a:lnTo>
                <a:lnTo>
                  <a:pt x="197459" y="4914"/>
                </a:lnTo>
                <a:lnTo>
                  <a:pt x="195618" y="2832"/>
                </a:lnTo>
                <a:lnTo>
                  <a:pt x="190068" y="0"/>
                </a:lnTo>
                <a:lnTo>
                  <a:pt x="187299" y="317"/>
                </a:lnTo>
                <a:lnTo>
                  <a:pt x="184353" y="673"/>
                </a:lnTo>
                <a:lnTo>
                  <a:pt x="180047" y="5524"/>
                </a:lnTo>
                <a:lnTo>
                  <a:pt x="177888" y="7581"/>
                </a:lnTo>
                <a:lnTo>
                  <a:pt x="174929" y="10363"/>
                </a:lnTo>
                <a:lnTo>
                  <a:pt x="170624" y="17614"/>
                </a:lnTo>
                <a:lnTo>
                  <a:pt x="167246" y="19888"/>
                </a:lnTo>
                <a:lnTo>
                  <a:pt x="164287" y="21894"/>
                </a:lnTo>
                <a:lnTo>
                  <a:pt x="157289" y="24333"/>
                </a:lnTo>
                <a:lnTo>
                  <a:pt x="153720" y="24485"/>
                </a:lnTo>
                <a:lnTo>
                  <a:pt x="150545" y="24599"/>
                </a:lnTo>
                <a:lnTo>
                  <a:pt x="144411" y="22377"/>
                </a:lnTo>
                <a:lnTo>
                  <a:pt x="141401" y="21348"/>
                </a:lnTo>
                <a:lnTo>
                  <a:pt x="138036" y="20192"/>
                </a:lnTo>
                <a:lnTo>
                  <a:pt x="131838" y="16382"/>
                </a:lnTo>
                <a:lnTo>
                  <a:pt x="128346" y="15773"/>
                </a:lnTo>
                <a:lnTo>
                  <a:pt x="126441" y="15455"/>
                </a:lnTo>
                <a:lnTo>
                  <a:pt x="122364" y="15417"/>
                </a:lnTo>
                <a:lnTo>
                  <a:pt x="118262" y="17398"/>
                </a:lnTo>
                <a:lnTo>
                  <a:pt x="115824" y="22593"/>
                </a:lnTo>
                <a:lnTo>
                  <a:pt x="111379" y="25425"/>
                </a:lnTo>
                <a:lnTo>
                  <a:pt x="106121" y="27076"/>
                </a:lnTo>
                <a:lnTo>
                  <a:pt x="100596" y="27203"/>
                </a:lnTo>
                <a:lnTo>
                  <a:pt x="94957" y="25450"/>
                </a:lnTo>
                <a:lnTo>
                  <a:pt x="92354" y="24231"/>
                </a:lnTo>
                <a:lnTo>
                  <a:pt x="90271" y="23266"/>
                </a:lnTo>
                <a:lnTo>
                  <a:pt x="87058" y="19608"/>
                </a:lnTo>
                <a:lnTo>
                  <a:pt x="83578" y="18516"/>
                </a:lnTo>
                <a:lnTo>
                  <a:pt x="79832" y="18224"/>
                </a:lnTo>
                <a:lnTo>
                  <a:pt x="80010" y="24853"/>
                </a:lnTo>
                <a:lnTo>
                  <a:pt x="80975" y="32524"/>
                </a:lnTo>
                <a:lnTo>
                  <a:pt x="81724" y="37045"/>
                </a:lnTo>
                <a:lnTo>
                  <a:pt x="82232" y="40131"/>
                </a:lnTo>
                <a:lnTo>
                  <a:pt x="84937" y="45986"/>
                </a:lnTo>
                <a:lnTo>
                  <a:pt x="85102" y="49123"/>
                </a:lnTo>
                <a:lnTo>
                  <a:pt x="85356" y="53581"/>
                </a:lnTo>
                <a:lnTo>
                  <a:pt x="82715" y="62318"/>
                </a:lnTo>
                <a:lnTo>
                  <a:pt x="82207" y="66763"/>
                </a:lnTo>
                <a:lnTo>
                  <a:pt x="81889" y="70244"/>
                </a:lnTo>
                <a:lnTo>
                  <a:pt x="81153" y="83819"/>
                </a:lnTo>
                <a:lnTo>
                  <a:pt x="80276" y="96240"/>
                </a:lnTo>
                <a:lnTo>
                  <a:pt x="79778" y="99866"/>
                </a:lnTo>
                <a:lnTo>
                  <a:pt x="77506" y="113299"/>
                </a:lnTo>
                <a:lnTo>
                  <a:pt x="74955" y="125475"/>
                </a:lnTo>
                <a:lnTo>
                  <a:pt x="73375" y="131253"/>
                </a:lnTo>
                <a:lnTo>
                  <a:pt x="69247" y="144506"/>
                </a:lnTo>
                <a:lnTo>
                  <a:pt x="65290" y="156159"/>
                </a:lnTo>
                <a:lnTo>
                  <a:pt x="63385" y="161493"/>
                </a:lnTo>
                <a:lnTo>
                  <a:pt x="58026" y="171653"/>
                </a:lnTo>
                <a:lnTo>
                  <a:pt x="56845" y="177177"/>
                </a:lnTo>
                <a:lnTo>
                  <a:pt x="56210" y="181381"/>
                </a:lnTo>
                <a:lnTo>
                  <a:pt x="56070" y="184010"/>
                </a:lnTo>
                <a:lnTo>
                  <a:pt x="55740" y="189674"/>
                </a:lnTo>
                <a:lnTo>
                  <a:pt x="55867" y="200367"/>
                </a:lnTo>
                <a:lnTo>
                  <a:pt x="56064" y="205935"/>
                </a:lnTo>
                <a:lnTo>
                  <a:pt x="56982" y="219738"/>
                </a:lnTo>
                <a:lnTo>
                  <a:pt x="57315" y="232028"/>
                </a:lnTo>
                <a:lnTo>
                  <a:pt x="57199" y="233735"/>
                </a:lnTo>
                <a:lnTo>
                  <a:pt x="55458" y="246150"/>
                </a:lnTo>
                <a:lnTo>
                  <a:pt x="53040" y="260082"/>
                </a:lnTo>
                <a:lnTo>
                  <a:pt x="51523" y="271881"/>
                </a:lnTo>
                <a:lnTo>
                  <a:pt x="51512" y="277499"/>
                </a:lnTo>
                <a:lnTo>
                  <a:pt x="52298" y="291286"/>
                </a:lnTo>
                <a:lnTo>
                  <a:pt x="52489" y="303529"/>
                </a:lnTo>
                <a:lnTo>
                  <a:pt x="52272" y="305762"/>
                </a:lnTo>
                <a:lnTo>
                  <a:pt x="50407" y="318323"/>
                </a:lnTo>
                <a:lnTo>
                  <a:pt x="47595" y="332179"/>
                </a:lnTo>
                <a:lnTo>
                  <a:pt x="44513" y="343649"/>
                </a:lnTo>
                <a:lnTo>
                  <a:pt x="42837" y="348716"/>
                </a:lnTo>
                <a:lnTo>
                  <a:pt x="38227" y="358482"/>
                </a:lnTo>
                <a:lnTo>
                  <a:pt x="35331" y="362965"/>
                </a:lnTo>
                <a:lnTo>
                  <a:pt x="33655" y="365569"/>
                </a:lnTo>
                <a:lnTo>
                  <a:pt x="28613" y="369582"/>
                </a:lnTo>
                <a:lnTo>
                  <a:pt x="27355" y="372389"/>
                </a:lnTo>
                <a:lnTo>
                  <a:pt x="26035" y="375399"/>
                </a:lnTo>
                <a:lnTo>
                  <a:pt x="25615" y="382155"/>
                </a:lnTo>
                <a:lnTo>
                  <a:pt x="25755" y="390347"/>
                </a:lnTo>
                <a:lnTo>
                  <a:pt x="28727" y="399884"/>
                </a:lnTo>
                <a:lnTo>
                  <a:pt x="28905" y="410489"/>
                </a:lnTo>
                <a:lnTo>
                  <a:pt x="25692" y="421754"/>
                </a:lnTo>
                <a:lnTo>
                  <a:pt x="25908" y="427481"/>
                </a:lnTo>
                <a:lnTo>
                  <a:pt x="26136" y="433463"/>
                </a:lnTo>
                <a:lnTo>
                  <a:pt x="31419" y="444969"/>
                </a:lnTo>
                <a:lnTo>
                  <a:pt x="30746" y="450913"/>
                </a:lnTo>
                <a:lnTo>
                  <a:pt x="30048" y="457123"/>
                </a:lnTo>
                <a:lnTo>
                  <a:pt x="23025" y="467994"/>
                </a:lnTo>
                <a:lnTo>
                  <a:pt x="20345" y="473633"/>
                </a:lnTo>
                <a:lnTo>
                  <a:pt x="17640" y="479336"/>
                </a:lnTo>
                <a:lnTo>
                  <a:pt x="11938" y="490626"/>
                </a:lnTo>
                <a:lnTo>
                  <a:pt x="9245" y="496341"/>
                </a:lnTo>
                <a:lnTo>
                  <a:pt x="6946" y="501205"/>
                </a:lnTo>
                <a:lnTo>
                  <a:pt x="876" y="510565"/>
                </a:lnTo>
                <a:lnTo>
                  <a:pt x="304" y="515899"/>
                </a:lnTo>
                <a:lnTo>
                  <a:pt x="0" y="518744"/>
                </a:lnTo>
                <a:lnTo>
                  <a:pt x="520" y="525208"/>
                </a:lnTo>
                <a:lnTo>
                  <a:pt x="4394" y="528408"/>
                </a:lnTo>
                <a:lnTo>
                  <a:pt x="9271" y="527608"/>
                </a:lnTo>
                <a:lnTo>
                  <a:pt x="13690" y="526897"/>
                </a:lnTo>
                <a:lnTo>
                  <a:pt x="17818" y="524408"/>
                </a:lnTo>
                <a:lnTo>
                  <a:pt x="22517" y="523811"/>
                </a:lnTo>
                <a:lnTo>
                  <a:pt x="27533" y="524141"/>
                </a:lnTo>
                <a:lnTo>
                  <a:pt x="31508" y="525830"/>
                </a:lnTo>
                <a:lnTo>
                  <a:pt x="33947" y="528980"/>
                </a:lnTo>
                <a:lnTo>
                  <a:pt x="35572" y="529920"/>
                </a:lnTo>
                <a:lnTo>
                  <a:pt x="38646" y="531723"/>
                </a:lnTo>
                <a:lnTo>
                  <a:pt x="45732" y="533311"/>
                </a:lnTo>
                <a:lnTo>
                  <a:pt x="48869" y="535000"/>
                </a:lnTo>
                <a:lnTo>
                  <a:pt x="52209" y="536816"/>
                </a:lnTo>
                <a:lnTo>
                  <a:pt x="58140" y="541654"/>
                </a:lnTo>
                <a:lnTo>
                  <a:pt x="61188" y="543928"/>
                </a:lnTo>
                <a:lnTo>
                  <a:pt x="63563" y="545706"/>
                </a:lnTo>
                <a:lnTo>
                  <a:pt x="67792" y="550227"/>
                </a:lnTo>
                <a:lnTo>
                  <a:pt x="70612" y="551179"/>
                </a:lnTo>
                <a:lnTo>
                  <a:pt x="72720" y="551903"/>
                </a:lnTo>
                <a:lnTo>
                  <a:pt x="77431" y="551891"/>
                </a:lnTo>
                <a:lnTo>
                  <a:pt x="81343" y="550583"/>
                </a:lnTo>
                <a:lnTo>
                  <a:pt x="84378" y="548055"/>
                </a:lnTo>
                <a:lnTo>
                  <a:pt x="85585" y="546582"/>
                </a:lnTo>
                <a:lnTo>
                  <a:pt x="87972" y="543737"/>
                </a:lnTo>
                <a:lnTo>
                  <a:pt x="89992" y="536206"/>
                </a:lnTo>
                <a:lnTo>
                  <a:pt x="92354" y="533311"/>
                </a:lnTo>
                <a:lnTo>
                  <a:pt x="93764" y="531583"/>
                </a:lnTo>
                <a:lnTo>
                  <a:pt x="97243" y="528459"/>
                </a:lnTo>
                <a:lnTo>
                  <a:pt x="99352" y="527761"/>
                </a:lnTo>
                <a:lnTo>
                  <a:pt x="102057" y="526846"/>
                </a:lnTo>
                <a:lnTo>
                  <a:pt x="107950" y="527342"/>
                </a:lnTo>
                <a:lnTo>
                  <a:pt x="110718" y="527977"/>
                </a:lnTo>
                <a:lnTo>
                  <a:pt x="113182" y="528573"/>
                </a:lnTo>
                <a:lnTo>
                  <a:pt x="118008" y="530631"/>
                </a:lnTo>
                <a:lnTo>
                  <a:pt x="119900" y="532333"/>
                </a:lnTo>
                <a:lnTo>
                  <a:pt x="123355" y="535444"/>
                </a:lnTo>
                <a:lnTo>
                  <a:pt x="127762" y="543991"/>
                </a:lnTo>
                <a:lnTo>
                  <a:pt x="129565" y="548284"/>
                </a:lnTo>
                <a:lnTo>
                  <a:pt x="131648" y="553288"/>
                </a:lnTo>
                <a:lnTo>
                  <a:pt x="134302" y="563930"/>
                </a:lnTo>
                <a:lnTo>
                  <a:pt x="134874" y="569302"/>
                </a:lnTo>
                <a:lnTo>
                  <a:pt x="135216" y="572554"/>
                </a:lnTo>
                <a:lnTo>
                  <a:pt x="135483" y="579285"/>
                </a:lnTo>
                <a:lnTo>
                  <a:pt x="134391" y="582358"/>
                </a:lnTo>
                <a:lnTo>
                  <a:pt x="133286" y="585482"/>
                </a:lnTo>
                <a:lnTo>
                  <a:pt x="127508" y="589851"/>
                </a:lnTo>
                <a:lnTo>
                  <a:pt x="126428" y="593001"/>
                </a:lnTo>
                <a:lnTo>
                  <a:pt x="124739" y="597827"/>
                </a:lnTo>
                <a:lnTo>
                  <a:pt x="126860" y="608469"/>
                </a:lnTo>
                <a:lnTo>
                  <a:pt x="125933" y="613524"/>
                </a:lnTo>
                <a:lnTo>
                  <a:pt x="125437" y="616242"/>
                </a:lnTo>
                <a:lnTo>
                  <a:pt x="122453" y="621144"/>
                </a:lnTo>
                <a:lnTo>
                  <a:pt x="122313" y="623900"/>
                </a:lnTo>
                <a:lnTo>
                  <a:pt x="122148" y="627062"/>
                </a:lnTo>
                <a:lnTo>
                  <a:pt x="124815" y="633107"/>
                </a:lnTo>
                <a:lnTo>
                  <a:pt x="125209" y="636244"/>
                </a:lnTo>
                <a:lnTo>
                  <a:pt x="125590" y="639229"/>
                </a:lnTo>
                <a:lnTo>
                  <a:pt x="126263" y="645413"/>
                </a:lnTo>
                <a:lnTo>
                  <a:pt x="125450" y="648309"/>
                </a:lnTo>
                <a:lnTo>
                  <a:pt x="124752" y="650786"/>
                </a:lnTo>
                <a:lnTo>
                  <a:pt x="120726" y="654570"/>
                </a:lnTo>
                <a:lnTo>
                  <a:pt x="119900" y="657021"/>
                </a:lnTo>
                <a:lnTo>
                  <a:pt x="118186" y="662000"/>
                </a:lnTo>
                <a:lnTo>
                  <a:pt x="118516" y="671944"/>
                </a:lnTo>
                <a:lnTo>
                  <a:pt x="117983" y="678611"/>
                </a:lnTo>
                <a:lnTo>
                  <a:pt x="120954" y="678840"/>
                </a:lnTo>
                <a:lnTo>
                  <a:pt x="125107" y="679361"/>
                </a:lnTo>
                <a:lnTo>
                  <a:pt x="126657" y="680377"/>
                </a:lnTo>
                <a:lnTo>
                  <a:pt x="130111" y="682637"/>
                </a:lnTo>
                <a:lnTo>
                  <a:pt x="134683" y="690168"/>
                </a:lnTo>
                <a:lnTo>
                  <a:pt x="135724" y="694143"/>
                </a:lnTo>
                <a:lnTo>
                  <a:pt x="136664" y="697801"/>
                </a:lnTo>
                <a:lnTo>
                  <a:pt x="134747" y="705434"/>
                </a:lnTo>
                <a:lnTo>
                  <a:pt x="134581" y="710793"/>
                </a:lnTo>
                <a:lnTo>
                  <a:pt x="134759" y="715238"/>
                </a:lnTo>
                <a:lnTo>
                  <a:pt x="137350" y="715238"/>
                </a:lnTo>
                <a:lnTo>
                  <a:pt x="140347" y="714146"/>
                </a:lnTo>
                <a:lnTo>
                  <a:pt x="144068" y="710501"/>
                </a:lnTo>
                <a:lnTo>
                  <a:pt x="147180" y="706132"/>
                </a:lnTo>
                <a:lnTo>
                  <a:pt x="148145" y="700150"/>
                </a:lnTo>
                <a:lnTo>
                  <a:pt x="151612" y="695477"/>
                </a:lnTo>
                <a:lnTo>
                  <a:pt x="157276" y="692734"/>
                </a:lnTo>
                <a:lnTo>
                  <a:pt x="159042" y="690359"/>
                </a:lnTo>
                <a:lnTo>
                  <a:pt x="161137" y="687514"/>
                </a:lnTo>
                <a:lnTo>
                  <a:pt x="163334" y="680694"/>
                </a:lnTo>
                <a:lnTo>
                  <a:pt x="164350" y="677303"/>
                </a:lnTo>
                <a:lnTo>
                  <a:pt x="165239" y="674369"/>
                </a:lnTo>
                <a:lnTo>
                  <a:pt x="167246" y="668273"/>
                </a:lnTo>
                <a:lnTo>
                  <a:pt x="166763" y="665225"/>
                </a:lnTo>
                <a:lnTo>
                  <a:pt x="166522" y="663651"/>
                </a:lnTo>
                <a:lnTo>
                  <a:pt x="163461" y="661263"/>
                </a:lnTo>
                <a:lnTo>
                  <a:pt x="163779" y="658202"/>
                </a:lnTo>
                <a:lnTo>
                  <a:pt x="166954" y="656666"/>
                </a:lnTo>
                <a:lnTo>
                  <a:pt x="168122" y="653745"/>
                </a:lnTo>
                <a:lnTo>
                  <a:pt x="167436" y="650214"/>
                </a:lnTo>
                <a:lnTo>
                  <a:pt x="168148" y="646302"/>
                </a:lnTo>
                <a:lnTo>
                  <a:pt x="170268" y="642124"/>
                </a:lnTo>
                <a:lnTo>
                  <a:pt x="170637" y="639851"/>
                </a:lnTo>
                <a:lnTo>
                  <a:pt x="171310" y="635698"/>
                </a:lnTo>
                <a:lnTo>
                  <a:pt x="171450" y="627087"/>
                </a:lnTo>
                <a:lnTo>
                  <a:pt x="170637" y="622947"/>
                </a:lnTo>
                <a:lnTo>
                  <a:pt x="170014" y="619810"/>
                </a:lnTo>
                <a:lnTo>
                  <a:pt x="166141" y="614273"/>
                </a:lnTo>
                <a:lnTo>
                  <a:pt x="165798" y="611098"/>
                </a:lnTo>
                <a:lnTo>
                  <a:pt x="165481" y="608050"/>
                </a:lnTo>
                <a:lnTo>
                  <a:pt x="167005" y="601929"/>
                </a:lnTo>
                <a:lnTo>
                  <a:pt x="167970" y="599020"/>
                </a:lnTo>
                <a:lnTo>
                  <a:pt x="168783" y="596595"/>
                </a:lnTo>
                <a:lnTo>
                  <a:pt x="170916" y="591819"/>
                </a:lnTo>
                <a:lnTo>
                  <a:pt x="174205" y="587895"/>
                </a:lnTo>
                <a:lnTo>
                  <a:pt x="178358" y="584593"/>
                </a:lnTo>
                <a:lnTo>
                  <a:pt x="183311" y="582980"/>
                </a:lnTo>
                <a:lnTo>
                  <a:pt x="188823" y="583209"/>
                </a:lnTo>
                <a:lnTo>
                  <a:pt x="191414" y="583806"/>
                </a:lnTo>
                <a:lnTo>
                  <a:pt x="194284" y="584453"/>
                </a:lnTo>
                <a:lnTo>
                  <a:pt x="199110" y="588657"/>
                </a:lnTo>
                <a:lnTo>
                  <a:pt x="202044" y="588873"/>
                </a:lnTo>
                <a:lnTo>
                  <a:pt x="204495" y="589051"/>
                </a:lnTo>
                <a:lnTo>
                  <a:pt x="209613" y="587603"/>
                </a:lnTo>
                <a:lnTo>
                  <a:pt x="213512" y="584187"/>
                </a:lnTo>
                <a:lnTo>
                  <a:pt x="215087" y="578637"/>
                </a:lnTo>
                <a:lnTo>
                  <a:pt x="215988" y="576084"/>
                </a:lnTo>
                <a:lnTo>
                  <a:pt x="216890" y="573544"/>
                </a:lnTo>
                <a:lnTo>
                  <a:pt x="217297" y="567982"/>
                </a:lnTo>
                <a:lnTo>
                  <a:pt x="219684" y="564108"/>
                </a:lnTo>
                <a:lnTo>
                  <a:pt x="223621" y="562571"/>
                </a:lnTo>
                <a:lnTo>
                  <a:pt x="225196" y="558393"/>
                </a:lnTo>
                <a:lnTo>
                  <a:pt x="221907" y="552907"/>
                </a:lnTo>
                <a:lnTo>
                  <a:pt x="223494" y="548639"/>
                </a:lnTo>
                <a:lnTo>
                  <a:pt x="227787" y="547128"/>
                </a:lnTo>
                <a:lnTo>
                  <a:pt x="228625" y="545401"/>
                </a:lnTo>
                <a:lnTo>
                  <a:pt x="229895" y="542721"/>
                </a:lnTo>
                <a:lnTo>
                  <a:pt x="229565" y="536460"/>
                </a:lnTo>
                <a:lnTo>
                  <a:pt x="229108" y="533565"/>
                </a:lnTo>
                <a:lnTo>
                  <a:pt x="228561" y="530161"/>
                </a:lnTo>
                <a:lnTo>
                  <a:pt x="224637" y="524141"/>
                </a:lnTo>
                <a:lnTo>
                  <a:pt x="224269" y="520738"/>
                </a:lnTo>
                <a:lnTo>
                  <a:pt x="224028" y="518617"/>
                </a:lnTo>
                <a:lnTo>
                  <a:pt x="224866" y="514324"/>
                </a:lnTo>
                <a:lnTo>
                  <a:pt x="225475" y="512279"/>
                </a:lnTo>
                <a:lnTo>
                  <a:pt x="226453" y="509079"/>
                </a:lnTo>
                <a:lnTo>
                  <a:pt x="230606" y="503478"/>
                </a:lnTo>
                <a:lnTo>
                  <a:pt x="231279" y="500214"/>
                </a:lnTo>
                <a:lnTo>
                  <a:pt x="231863" y="497331"/>
                </a:lnTo>
                <a:lnTo>
                  <a:pt x="232498" y="490880"/>
                </a:lnTo>
                <a:lnTo>
                  <a:pt x="229704" y="486943"/>
                </a:lnTo>
                <a:lnTo>
                  <a:pt x="224574" y="487425"/>
                </a:lnTo>
                <a:lnTo>
                  <a:pt x="222885" y="483717"/>
                </a:lnTo>
                <a:lnTo>
                  <a:pt x="225298" y="479170"/>
                </a:lnTo>
                <a:lnTo>
                  <a:pt x="228206" y="475653"/>
                </a:lnTo>
                <a:lnTo>
                  <a:pt x="233578" y="474637"/>
                </a:lnTo>
                <a:lnTo>
                  <a:pt x="234899" y="472668"/>
                </a:lnTo>
                <a:lnTo>
                  <a:pt x="237045" y="469468"/>
                </a:lnTo>
                <a:lnTo>
                  <a:pt x="236512" y="461238"/>
                </a:lnTo>
                <a:lnTo>
                  <a:pt x="237070" y="457441"/>
                </a:lnTo>
                <a:lnTo>
                  <a:pt x="237782" y="452666"/>
                </a:lnTo>
                <a:lnTo>
                  <a:pt x="240169" y="443179"/>
                </a:lnTo>
                <a:lnTo>
                  <a:pt x="239979" y="438365"/>
                </a:lnTo>
                <a:lnTo>
                  <a:pt x="239788" y="433882"/>
                </a:lnTo>
                <a:lnTo>
                  <a:pt x="238315" y="424687"/>
                </a:lnTo>
                <a:lnTo>
                  <a:pt x="235864" y="420954"/>
                </a:lnTo>
                <a:lnTo>
                  <a:pt x="234416" y="418769"/>
                </a:lnTo>
                <a:lnTo>
                  <a:pt x="228828" y="416890"/>
                </a:lnTo>
                <a:lnTo>
                  <a:pt x="226123" y="412648"/>
                </a:lnTo>
                <a:lnTo>
                  <a:pt x="224612" y="407492"/>
                </a:lnTo>
                <a:lnTo>
                  <a:pt x="226174" y="403440"/>
                </a:lnTo>
                <a:lnTo>
                  <a:pt x="230047" y="401599"/>
                </a:lnTo>
                <a:lnTo>
                  <a:pt x="233692" y="399605"/>
                </a:lnTo>
                <a:lnTo>
                  <a:pt x="238340" y="398983"/>
                </a:lnTo>
                <a:lnTo>
                  <a:pt x="239979" y="397522"/>
                </a:lnTo>
                <a:lnTo>
                  <a:pt x="242519" y="395249"/>
                </a:lnTo>
                <a:lnTo>
                  <a:pt x="244462" y="388327"/>
                </a:lnTo>
                <a:lnTo>
                  <a:pt x="246253" y="385444"/>
                </a:lnTo>
                <a:lnTo>
                  <a:pt x="248627" y="381622"/>
                </a:lnTo>
                <a:lnTo>
                  <a:pt x="254749" y="374903"/>
                </a:lnTo>
                <a:lnTo>
                  <a:pt x="256895" y="370941"/>
                </a:lnTo>
                <a:lnTo>
                  <a:pt x="259270" y="366521"/>
                </a:lnTo>
                <a:lnTo>
                  <a:pt x="261569" y="356552"/>
                </a:lnTo>
                <a:lnTo>
                  <a:pt x="263893" y="352107"/>
                </a:lnTo>
                <a:lnTo>
                  <a:pt x="265658" y="348716"/>
                </a:lnTo>
                <a:lnTo>
                  <a:pt x="269798" y="342150"/>
                </a:lnTo>
                <a:lnTo>
                  <a:pt x="272592" y="339534"/>
                </a:lnTo>
                <a:lnTo>
                  <a:pt x="274751" y="337515"/>
                </a:lnTo>
                <a:lnTo>
                  <a:pt x="279793" y="333667"/>
                </a:lnTo>
                <a:lnTo>
                  <a:pt x="282740" y="333501"/>
                </a:lnTo>
                <a:lnTo>
                  <a:pt x="284556" y="333387"/>
                </a:lnTo>
                <a:lnTo>
                  <a:pt x="287921" y="335381"/>
                </a:lnTo>
                <a:lnTo>
                  <a:pt x="291477" y="337997"/>
                </a:lnTo>
                <a:lnTo>
                  <a:pt x="295097" y="341922"/>
                </a:lnTo>
                <a:lnTo>
                  <a:pt x="296265" y="344246"/>
                </a:lnTo>
                <a:lnTo>
                  <a:pt x="297751" y="347179"/>
                </a:lnTo>
                <a:lnTo>
                  <a:pt x="298780" y="353821"/>
                </a:lnTo>
                <a:lnTo>
                  <a:pt x="298983" y="357111"/>
                </a:lnTo>
                <a:lnTo>
                  <a:pt x="299313" y="362369"/>
                </a:lnTo>
                <a:lnTo>
                  <a:pt x="296506" y="372897"/>
                </a:lnTo>
                <a:lnTo>
                  <a:pt x="297180" y="378129"/>
                </a:lnTo>
                <a:lnTo>
                  <a:pt x="297497" y="380707"/>
                </a:lnTo>
                <a:lnTo>
                  <a:pt x="300189" y="385356"/>
                </a:lnTo>
                <a:lnTo>
                  <a:pt x="300621" y="387921"/>
                </a:lnTo>
                <a:lnTo>
                  <a:pt x="301523" y="393230"/>
                </a:lnTo>
                <a:lnTo>
                  <a:pt x="301612" y="404177"/>
                </a:lnTo>
                <a:lnTo>
                  <a:pt x="300621" y="409473"/>
                </a:lnTo>
                <a:lnTo>
                  <a:pt x="299605" y="414883"/>
                </a:lnTo>
                <a:lnTo>
                  <a:pt x="294982" y="424980"/>
                </a:lnTo>
                <a:lnTo>
                  <a:pt x="292646" y="429958"/>
                </a:lnTo>
                <a:lnTo>
                  <a:pt x="289953" y="435698"/>
                </a:lnTo>
                <a:lnTo>
                  <a:pt x="284175" y="447039"/>
                </a:lnTo>
                <a:lnTo>
                  <a:pt x="280327" y="452081"/>
                </a:lnTo>
                <a:lnTo>
                  <a:pt x="277291" y="456031"/>
                </a:lnTo>
                <a:lnTo>
                  <a:pt x="268236" y="461543"/>
                </a:lnTo>
                <a:lnTo>
                  <a:pt x="266014" y="466013"/>
                </a:lnTo>
                <a:lnTo>
                  <a:pt x="263715" y="470649"/>
                </a:lnTo>
                <a:lnTo>
                  <a:pt x="263131" y="481342"/>
                </a:lnTo>
                <a:lnTo>
                  <a:pt x="263474" y="486511"/>
                </a:lnTo>
                <a:lnTo>
                  <a:pt x="263677" y="489534"/>
                </a:lnTo>
                <a:lnTo>
                  <a:pt x="266700" y="495236"/>
                </a:lnTo>
                <a:lnTo>
                  <a:pt x="266547" y="498271"/>
                </a:lnTo>
                <a:lnTo>
                  <a:pt x="266433" y="500913"/>
                </a:lnTo>
                <a:lnTo>
                  <a:pt x="264274" y="505955"/>
                </a:lnTo>
                <a:lnTo>
                  <a:pt x="261670" y="510400"/>
                </a:lnTo>
                <a:lnTo>
                  <a:pt x="257289" y="513511"/>
                </a:lnTo>
                <a:lnTo>
                  <a:pt x="256322" y="516063"/>
                </a:lnTo>
                <a:lnTo>
                  <a:pt x="255246" y="528560"/>
                </a:lnTo>
                <a:lnTo>
                  <a:pt x="256044" y="541223"/>
                </a:lnTo>
                <a:lnTo>
                  <a:pt x="256324" y="545871"/>
                </a:lnTo>
                <a:lnTo>
                  <a:pt x="256324" y="555624"/>
                </a:lnTo>
                <a:lnTo>
                  <a:pt x="258572" y="559714"/>
                </a:lnTo>
                <a:lnTo>
                  <a:pt x="259816" y="561911"/>
                </a:lnTo>
                <a:lnTo>
                  <a:pt x="264871" y="564159"/>
                </a:lnTo>
                <a:lnTo>
                  <a:pt x="267512" y="567804"/>
                </a:lnTo>
                <a:lnTo>
                  <a:pt x="270014" y="571677"/>
                </a:lnTo>
                <a:lnTo>
                  <a:pt x="268236" y="575983"/>
                </a:lnTo>
                <a:lnTo>
                  <a:pt x="261581" y="576351"/>
                </a:lnTo>
                <a:lnTo>
                  <a:pt x="256794" y="579437"/>
                </a:lnTo>
                <a:lnTo>
                  <a:pt x="252082" y="583323"/>
                </a:lnTo>
                <a:lnTo>
                  <a:pt x="250431" y="585800"/>
                </a:lnTo>
                <a:lnTo>
                  <a:pt x="248437" y="588784"/>
                </a:lnTo>
                <a:lnTo>
                  <a:pt x="247853" y="596493"/>
                </a:lnTo>
                <a:lnTo>
                  <a:pt x="245719" y="599401"/>
                </a:lnTo>
                <a:lnTo>
                  <a:pt x="243840" y="601916"/>
                </a:lnTo>
                <a:lnTo>
                  <a:pt x="237921" y="604723"/>
                </a:lnTo>
                <a:lnTo>
                  <a:pt x="234353" y="607898"/>
                </a:lnTo>
                <a:lnTo>
                  <a:pt x="231025" y="611098"/>
                </a:lnTo>
                <a:lnTo>
                  <a:pt x="263893" y="611098"/>
                </a:lnTo>
                <a:lnTo>
                  <a:pt x="277012" y="604900"/>
                </a:lnTo>
                <a:lnTo>
                  <a:pt x="280568" y="601675"/>
                </a:lnTo>
                <a:lnTo>
                  <a:pt x="284060" y="598512"/>
                </a:lnTo>
                <a:lnTo>
                  <a:pt x="287680" y="589089"/>
                </a:lnTo>
                <a:lnTo>
                  <a:pt x="291439" y="586193"/>
                </a:lnTo>
                <a:lnTo>
                  <a:pt x="295059" y="583450"/>
                </a:lnTo>
                <a:lnTo>
                  <a:pt x="304101" y="580732"/>
                </a:lnTo>
                <a:lnTo>
                  <a:pt x="308597" y="579920"/>
                </a:lnTo>
                <a:lnTo>
                  <a:pt x="313296" y="579119"/>
                </a:lnTo>
                <a:lnTo>
                  <a:pt x="323113" y="581342"/>
                </a:lnTo>
                <a:lnTo>
                  <a:pt x="327672" y="579920"/>
                </a:lnTo>
                <a:lnTo>
                  <a:pt x="332841" y="578357"/>
                </a:lnTo>
                <a:lnTo>
                  <a:pt x="340766" y="570318"/>
                </a:lnTo>
                <a:lnTo>
                  <a:pt x="345554" y="567855"/>
                </a:lnTo>
                <a:lnTo>
                  <a:pt x="347953" y="566764"/>
                </a:lnTo>
                <a:lnTo>
                  <a:pt x="360716" y="562421"/>
                </a:lnTo>
                <a:lnTo>
                  <a:pt x="372376" y="557961"/>
                </a:lnTo>
                <a:lnTo>
                  <a:pt x="377101" y="555370"/>
                </a:lnTo>
                <a:lnTo>
                  <a:pt x="387134" y="549732"/>
                </a:lnTo>
                <a:lnTo>
                  <a:pt x="389534" y="544906"/>
                </a:lnTo>
                <a:lnTo>
                  <a:pt x="390893" y="542150"/>
                </a:lnTo>
                <a:lnTo>
                  <a:pt x="391020" y="535279"/>
                </a:lnTo>
                <a:lnTo>
                  <a:pt x="389534" y="532574"/>
                </a:lnTo>
                <a:lnTo>
                  <a:pt x="388124" y="530021"/>
                </a:lnTo>
                <a:lnTo>
                  <a:pt x="381622" y="528459"/>
                </a:lnTo>
                <a:lnTo>
                  <a:pt x="379628" y="526300"/>
                </a:lnTo>
                <a:lnTo>
                  <a:pt x="377266" y="523735"/>
                </a:lnTo>
                <a:lnTo>
                  <a:pt x="372846" y="517436"/>
                </a:lnTo>
                <a:lnTo>
                  <a:pt x="373100" y="513994"/>
                </a:lnTo>
                <a:lnTo>
                  <a:pt x="373265" y="511733"/>
                </a:lnTo>
                <a:lnTo>
                  <a:pt x="377837" y="508901"/>
                </a:lnTo>
                <a:lnTo>
                  <a:pt x="378409" y="506729"/>
                </a:lnTo>
                <a:lnTo>
                  <a:pt x="379158" y="503974"/>
                </a:lnTo>
                <a:lnTo>
                  <a:pt x="378777" y="497751"/>
                </a:lnTo>
                <a:lnTo>
                  <a:pt x="375793" y="493217"/>
                </a:lnTo>
                <a:lnTo>
                  <a:pt x="370090" y="492124"/>
                </a:lnTo>
                <a:lnTo>
                  <a:pt x="366356" y="488378"/>
                </a:lnTo>
                <a:lnTo>
                  <a:pt x="363016" y="483577"/>
                </a:lnTo>
                <a:lnTo>
                  <a:pt x="362889" y="478447"/>
                </a:lnTo>
                <a:lnTo>
                  <a:pt x="365760" y="474052"/>
                </a:lnTo>
                <a:lnTo>
                  <a:pt x="369392" y="469658"/>
                </a:lnTo>
                <a:lnTo>
                  <a:pt x="375297" y="466445"/>
                </a:lnTo>
                <a:lnTo>
                  <a:pt x="377685" y="464210"/>
                </a:lnTo>
                <a:lnTo>
                  <a:pt x="380885" y="461238"/>
                </a:lnTo>
                <a:lnTo>
                  <a:pt x="386295" y="454329"/>
                </a:lnTo>
                <a:lnTo>
                  <a:pt x="389280" y="451154"/>
                </a:lnTo>
                <a:lnTo>
                  <a:pt x="391464" y="448856"/>
                </a:lnTo>
                <a:lnTo>
                  <a:pt x="395262" y="443331"/>
                </a:lnTo>
                <a:lnTo>
                  <a:pt x="398233" y="442226"/>
                </a:lnTo>
                <a:lnTo>
                  <a:pt x="400773" y="441261"/>
                </a:lnTo>
                <a:lnTo>
                  <a:pt x="406450" y="442340"/>
                </a:lnTo>
                <a:lnTo>
                  <a:pt x="409105" y="442950"/>
                </a:lnTo>
                <a:lnTo>
                  <a:pt x="413537" y="443953"/>
                </a:lnTo>
                <a:lnTo>
                  <a:pt x="422109" y="447370"/>
                </a:lnTo>
                <a:lnTo>
                  <a:pt x="426008" y="449706"/>
                </a:lnTo>
                <a:lnTo>
                  <a:pt x="429272" y="451675"/>
                </a:lnTo>
                <a:lnTo>
                  <a:pt x="435673" y="456336"/>
                </a:lnTo>
                <a:lnTo>
                  <a:pt x="437616" y="459612"/>
                </a:lnTo>
                <a:lnTo>
                  <a:pt x="440232" y="464070"/>
                </a:lnTo>
                <a:lnTo>
                  <a:pt x="440359" y="474916"/>
                </a:lnTo>
                <a:lnTo>
                  <a:pt x="441718" y="479920"/>
                </a:lnTo>
                <a:lnTo>
                  <a:pt x="442436" y="482515"/>
                </a:lnTo>
                <a:lnTo>
                  <a:pt x="446362" y="495454"/>
                </a:lnTo>
                <a:lnTo>
                  <a:pt x="451142" y="506971"/>
                </a:lnTo>
                <a:lnTo>
                  <a:pt x="453453" y="510933"/>
                </a:lnTo>
                <a:lnTo>
                  <a:pt x="459054" y="518833"/>
                </a:lnTo>
                <a:lnTo>
                  <a:pt x="463219" y="520738"/>
                </a:lnTo>
                <a:lnTo>
                  <a:pt x="467893" y="522884"/>
                </a:lnTo>
                <a:lnTo>
                  <a:pt x="478878" y="522579"/>
                </a:lnTo>
                <a:lnTo>
                  <a:pt x="483768" y="520992"/>
                </a:lnTo>
                <a:lnTo>
                  <a:pt x="487692" y="519696"/>
                </a:lnTo>
                <a:lnTo>
                  <a:pt x="493102" y="512394"/>
                </a:lnTo>
                <a:lnTo>
                  <a:pt x="497052" y="511073"/>
                </a:lnTo>
                <a:lnTo>
                  <a:pt x="500837" y="509828"/>
                </a:lnTo>
                <a:lnTo>
                  <a:pt x="509066" y="510400"/>
                </a:lnTo>
                <a:lnTo>
                  <a:pt x="512991" y="511073"/>
                </a:lnTo>
                <a:lnTo>
                  <a:pt x="514156" y="511306"/>
                </a:lnTo>
                <a:lnTo>
                  <a:pt x="526536" y="515562"/>
                </a:lnTo>
                <a:lnTo>
                  <a:pt x="538365" y="520026"/>
                </a:lnTo>
                <a:lnTo>
                  <a:pt x="543204" y="521221"/>
                </a:lnTo>
                <a:lnTo>
                  <a:pt x="556795" y="523961"/>
                </a:lnTo>
                <a:lnTo>
                  <a:pt x="568566" y="527507"/>
                </a:lnTo>
                <a:lnTo>
                  <a:pt x="573129" y="529910"/>
                </a:lnTo>
                <a:lnTo>
                  <a:pt x="580167" y="535290"/>
                </a:lnTo>
                <a:lnTo>
                  <a:pt x="594664" y="548766"/>
                </a:lnTo>
                <a:lnTo>
                  <a:pt x="624090" y="370535"/>
                </a:lnTo>
                <a:lnTo>
                  <a:pt x="622007" y="369049"/>
                </a:lnTo>
                <a:lnTo>
                  <a:pt x="619417" y="369290"/>
                </a:lnTo>
                <a:lnTo>
                  <a:pt x="616356" y="370700"/>
                </a:lnTo>
                <a:lnTo>
                  <a:pt x="613257" y="373367"/>
                </a:lnTo>
                <a:lnTo>
                  <a:pt x="610806" y="376186"/>
                </a:lnTo>
                <a:lnTo>
                  <a:pt x="609053" y="383806"/>
                </a:lnTo>
                <a:lnTo>
                  <a:pt x="607949" y="387375"/>
                </a:lnTo>
                <a:lnTo>
                  <a:pt x="607339" y="389331"/>
                </a:lnTo>
                <a:lnTo>
                  <a:pt x="607542" y="394004"/>
                </a:lnTo>
                <a:lnTo>
                  <a:pt x="605993" y="395350"/>
                </a:lnTo>
                <a:lnTo>
                  <a:pt x="602475" y="398424"/>
                </a:lnTo>
                <a:lnTo>
                  <a:pt x="592074" y="397611"/>
                </a:lnTo>
                <a:lnTo>
                  <a:pt x="587413" y="397281"/>
                </a:lnTo>
                <a:lnTo>
                  <a:pt x="581825" y="396900"/>
                </a:lnTo>
                <a:lnTo>
                  <a:pt x="570077" y="395401"/>
                </a:lnTo>
                <a:lnTo>
                  <a:pt x="565670" y="391960"/>
                </a:lnTo>
                <a:lnTo>
                  <a:pt x="563930" y="390626"/>
                </a:lnTo>
                <a:lnTo>
                  <a:pt x="562140" y="386333"/>
                </a:lnTo>
                <a:lnTo>
                  <a:pt x="561555" y="384238"/>
                </a:lnTo>
                <a:lnTo>
                  <a:pt x="560692" y="381165"/>
                </a:lnTo>
                <a:lnTo>
                  <a:pt x="562825" y="373938"/>
                </a:lnTo>
                <a:lnTo>
                  <a:pt x="559498" y="369760"/>
                </a:lnTo>
                <a:lnTo>
                  <a:pt x="554761" y="368922"/>
                </a:lnTo>
                <a:lnTo>
                  <a:pt x="550938" y="369087"/>
                </a:lnTo>
                <a:lnTo>
                  <a:pt x="547890" y="370789"/>
                </a:lnTo>
                <a:lnTo>
                  <a:pt x="544563" y="372173"/>
                </a:lnTo>
                <a:lnTo>
                  <a:pt x="541235" y="374738"/>
                </a:lnTo>
                <a:lnTo>
                  <a:pt x="537210" y="374383"/>
                </a:lnTo>
                <a:lnTo>
                  <a:pt x="533793" y="371271"/>
                </a:lnTo>
                <a:lnTo>
                  <a:pt x="532320" y="369735"/>
                </a:lnTo>
                <a:lnTo>
                  <a:pt x="529653" y="366953"/>
                </a:lnTo>
                <a:lnTo>
                  <a:pt x="526732" y="359524"/>
                </a:lnTo>
                <a:lnTo>
                  <a:pt x="524103" y="356692"/>
                </a:lnTo>
                <a:lnTo>
                  <a:pt x="522020" y="354444"/>
                </a:lnTo>
                <a:lnTo>
                  <a:pt x="515797" y="352069"/>
                </a:lnTo>
                <a:lnTo>
                  <a:pt x="514197" y="349465"/>
                </a:lnTo>
                <a:lnTo>
                  <a:pt x="512000" y="345833"/>
                </a:lnTo>
                <a:lnTo>
                  <a:pt x="513651" y="336422"/>
                </a:lnTo>
                <a:lnTo>
                  <a:pt x="511543" y="332778"/>
                </a:lnTo>
                <a:lnTo>
                  <a:pt x="509092" y="328536"/>
                </a:lnTo>
                <a:lnTo>
                  <a:pt x="500710" y="322630"/>
                </a:lnTo>
                <a:lnTo>
                  <a:pt x="496328" y="320446"/>
                </a:lnTo>
                <a:lnTo>
                  <a:pt x="492480" y="318541"/>
                </a:lnTo>
                <a:lnTo>
                  <a:pt x="483946" y="316191"/>
                </a:lnTo>
                <a:lnTo>
                  <a:pt x="479653" y="316344"/>
                </a:lnTo>
                <a:lnTo>
                  <a:pt x="477494" y="316420"/>
                </a:lnTo>
                <a:lnTo>
                  <a:pt x="473570" y="318693"/>
                </a:lnTo>
                <a:lnTo>
                  <a:pt x="471436" y="318998"/>
                </a:lnTo>
                <a:lnTo>
                  <a:pt x="468871" y="319366"/>
                </a:lnTo>
                <a:lnTo>
                  <a:pt x="463257" y="320116"/>
                </a:lnTo>
                <a:lnTo>
                  <a:pt x="458533" y="317207"/>
                </a:lnTo>
                <a:lnTo>
                  <a:pt x="456247" y="311213"/>
                </a:lnTo>
                <a:lnTo>
                  <a:pt x="455498" y="308368"/>
                </a:lnTo>
                <a:lnTo>
                  <a:pt x="454482" y="304571"/>
                </a:lnTo>
                <a:lnTo>
                  <a:pt x="454698" y="296583"/>
                </a:lnTo>
                <a:lnTo>
                  <a:pt x="455002" y="292658"/>
                </a:lnTo>
                <a:lnTo>
                  <a:pt x="455295" y="289166"/>
                </a:lnTo>
                <a:lnTo>
                  <a:pt x="455269" y="281457"/>
                </a:lnTo>
                <a:lnTo>
                  <a:pt x="457669" y="2788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5729270" y="3004217"/>
            <a:ext cx="425516" cy="487697"/>
          </a:xfrm>
          <a:custGeom>
            <a:avLst/>
            <a:gdLst/>
            <a:ahLst/>
            <a:cxnLst/>
            <a:rect l="l" t="t" r="r" b="b"/>
            <a:pathLst>
              <a:path w="624090" h="715289">
                <a:moveTo>
                  <a:pt x="56070" y="184010"/>
                </a:moveTo>
                <a:lnTo>
                  <a:pt x="56210" y="181381"/>
                </a:lnTo>
                <a:lnTo>
                  <a:pt x="56451" y="178968"/>
                </a:lnTo>
                <a:lnTo>
                  <a:pt x="56845" y="177177"/>
                </a:lnTo>
                <a:lnTo>
                  <a:pt x="58026" y="171653"/>
                </a:lnTo>
                <a:lnTo>
                  <a:pt x="63385" y="161493"/>
                </a:lnTo>
                <a:lnTo>
                  <a:pt x="65290" y="156159"/>
                </a:lnTo>
                <a:lnTo>
                  <a:pt x="69247" y="144506"/>
                </a:lnTo>
                <a:lnTo>
                  <a:pt x="73375" y="131253"/>
                </a:lnTo>
                <a:lnTo>
                  <a:pt x="74955" y="125475"/>
                </a:lnTo>
                <a:lnTo>
                  <a:pt x="77506" y="113299"/>
                </a:lnTo>
                <a:lnTo>
                  <a:pt x="79778" y="99866"/>
                </a:lnTo>
                <a:lnTo>
                  <a:pt x="80276" y="96240"/>
                </a:lnTo>
                <a:lnTo>
                  <a:pt x="81153" y="83819"/>
                </a:lnTo>
                <a:lnTo>
                  <a:pt x="81889" y="70244"/>
                </a:lnTo>
                <a:lnTo>
                  <a:pt x="82207" y="66763"/>
                </a:lnTo>
                <a:lnTo>
                  <a:pt x="82715" y="62318"/>
                </a:lnTo>
                <a:lnTo>
                  <a:pt x="85356" y="53581"/>
                </a:lnTo>
                <a:lnTo>
                  <a:pt x="85102" y="49123"/>
                </a:lnTo>
                <a:lnTo>
                  <a:pt x="84937" y="45986"/>
                </a:lnTo>
                <a:lnTo>
                  <a:pt x="82232" y="40131"/>
                </a:lnTo>
                <a:lnTo>
                  <a:pt x="81724" y="37045"/>
                </a:lnTo>
                <a:lnTo>
                  <a:pt x="80975" y="32524"/>
                </a:lnTo>
                <a:lnTo>
                  <a:pt x="80010" y="24853"/>
                </a:lnTo>
                <a:lnTo>
                  <a:pt x="79832" y="18224"/>
                </a:lnTo>
                <a:lnTo>
                  <a:pt x="81788" y="18300"/>
                </a:lnTo>
                <a:lnTo>
                  <a:pt x="83578" y="18516"/>
                </a:lnTo>
                <a:lnTo>
                  <a:pt x="84861" y="18922"/>
                </a:lnTo>
                <a:lnTo>
                  <a:pt x="87058" y="19608"/>
                </a:lnTo>
                <a:lnTo>
                  <a:pt x="90271" y="23266"/>
                </a:lnTo>
                <a:lnTo>
                  <a:pt x="92354" y="24231"/>
                </a:lnTo>
                <a:lnTo>
                  <a:pt x="94957" y="25450"/>
                </a:lnTo>
                <a:lnTo>
                  <a:pt x="100596" y="27203"/>
                </a:lnTo>
                <a:lnTo>
                  <a:pt x="103466" y="27152"/>
                </a:lnTo>
                <a:lnTo>
                  <a:pt x="106121" y="27076"/>
                </a:lnTo>
                <a:lnTo>
                  <a:pt x="111379" y="25425"/>
                </a:lnTo>
                <a:lnTo>
                  <a:pt x="113614" y="24015"/>
                </a:lnTo>
                <a:lnTo>
                  <a:pt x="115824" y="22593"/>
                </a:lnTo>
                <a:lnTo>
                  <a:pt x="118262" y="17398"/>
                </a:lnTo>
                <a:lnTo>
                  <a:pt x="120624" y="16268"/>
                </a:lnTo>
                <a:lnTo>
                  <a:pt x="122364" y="15417"/>
                </a:lnTo>
                <a:lnTo>
                  <a:pt x="126441" y="15455"/>
                </a:lnTo>
                <a:lnTo>
                  <a:pt x="128346" y="15773"/>
                </a:lnTo>
                <a:lnTo>
                  <a:pt x="131838" y="16382"/>
                </a:lnTo>
                <a:lnTo>
                  <a:pt x="138036" y="20192"/>
                </a:lnTo>
                <a:lnTo>
                  <a:pt x="141401" y="21348"/>
                </a:lnTo>
                <a:lnTo>
                  <a:pt x="144411" y="22377"/>
                </a:lnTo>
                <a:lnTo>
                  <a:pt x="150545" y="24599"/>
                </a:lnTo>
                <a:lnTo>
                  <a:pt x="153720" y="24485"/>
                </a:lnTo>
                <a:lnTo>
                  <a:pt x="157289" y="24333"/>
                </a:lnTo>
                <a:lnTo>
                  <a:pt x="164287" y="21894"/>
                </a:lnTo>
                <a:lnTo>
                  <a:pt x="167246" y="19888"/>
                </a:lnTo>
                <a:lnTo>
                  <a:pt x="170624" y="17614"/>
                </a:lnTo>
                <a:lnTo>
                  <a:pt x="174929" y="10363"/>
                </a:lnTo>
                <a:lnTo>
                  <a:pt x="177888" y="7581"/>
                </a:lnTo>
                <a:lnTo>
                  <a:pt x="180047" y="5524"/>
                </a:lnTo>
                <a:lnTo>
                  <a:pt x="184353" y="673"/>
                </a:lnTo>
                <a:lnTo>
                  <a:pt x="187299" y="317"/>
                </a:lnTo>
                <a:lnTo>
                  <a:pt x="190068" y="0"/>
                </a:lnTo>
                <a:lnTo>
                  <a:pt x="195618" y="2832"/>
                </a:lnTo>
                <a:lnTo>
                  <a:pt x="197459" y="4914"/>
                </a:lnTo>
                <a:lnTo>
                  <a:pt x="200456" y="8318"/>
                </a:lnTo>
                <a:lnTo>
                  <a:pt x="202539" y="17767"/>
                </a:lnTo>
                <a:lnTo>
                  <a:pt x="202768" y="22301"/>
                </a:lnTo>
                <a:lnTo>
                  <a:pt x="202920" y="25438"/>
                </a:lnTo>
                <a:lnTo>
                  <a:pt x="200367" y="31483"/>
                </a:lnTo>
                <a:lnTo>
                  <a:pt x="200355" y="34620"/>
                </a:lnTo>
                <a:lnTo>
                  <a:pt x="200329" y="38620"/>
                </a:lnTo>
                <a:lnTo>
                  <a:pt x="203733" y="46367"/>
                </a:lnTo>
                <a:lnTo>
                  <a:pt x="203250" y="50330"/>
                </a:lnTo>
                <a:lnTo>
                  <a:pt x="202907" y="53111"/>
                </a:lnTo>
                <a:lnTo>
                  <a:pt x="199250" y="57746"/>
                </a:lnTo>
                <a:lnTo>
                  <a:pt x="198653" y="60490"/>
                </a:lnTo>
                <a:lnTo>
                  <a:pt x="197967" y="63677"/>
                </a:lnTo>
                <a:lnTo>
                  <a:pt x="197840" y="70357"/>
                </a:lnTo>
                <a:lnTo>
                  <a:pt x="198653" y="73520"/>
                </a:lnTo>
                <a:lnTo>
                  <a:pt x="199313" y="76060"/>
                </a:lnTo>
                <a:lnTo>
                  <a:pt x="202387" y="80454"/>
                </a:lnTo>
                <a:lnTo>
                  <a:pt x="203733" y="82715"/>
                </a:lnTo>
                <a:lnTo>
                  <a:pt x="206197" y="86829"/>
                </a:lnTo>
                <a:lnTo>
                  <a:pt x="211632" y="94780"/>
                </a:lnTo>
                <a:lnTo>
                  <a:pt x="214122" y="98894"/>
                </a:lnTo>
                <a:lnTo>
                  <a:pt x="216649" y="103060"/>
                </a:lnTo>
                <a:lnTo>
                  <a:pt x="220154" y="112560"/>
                </a:lnTo>
                <a:lnTo>
                  <a:pt x="223786" y="115798"/>
                </a:lnTo>
                <a:lnTo>
                  <a:pt x="227558" y="119176"/>
                </a:lnTo>
                <a:lnTo>
                  <a:pt x="237439" y="122732"/>
                </a:lnTo>
                <a:lnTo>
                  <a:pt x="242392" y="123774"/>
                </a:lnTo>
                <a:lnTo>
                  <a:pt x="246291" y="124612"/>
                </a:lnTo>
                <a:lnTo>
                  <a:pt x="254469" y="123050"/>
                </a:lnTo>
                <a:lnTo>
                  <a:pt x="258343" y="124040"/>
                </a:lnTo>
                <a:lnTo>
                  <a:pt x="261645" y="124853"/>
                </a:lnTo>
                <a:lnTo>
                  <a:pt x="267868" y="128054"/>
                </a:lnTo>
                <a:lnTo>
                  <a:pt x="270421" y="130301"/>
                </a:lnTo>
                <a:lnTo>
                  <a:pt x="274320" y="133756"/>
                </a:lnTo>
                <a:lnTo>
                  <a:pt x="278244" y="144144"/>
                </a:lnTo>
                <a:lnTo>
                  <a:pt x="282257" y="147459"/>
                </a:lnTo>
                <a:lnTo>
                  <a:pt x="284543" y="149351"/>
                </a:lnTo>
                <a:lnTo>
                  <a:pt x="290156" y="152209"/>
                </a:lnTo>
                <a:lnTo>
                  <a:pt x="293128" y="152285"/>
                </a:lnTo>
                <a:lnTo>
                  <a:pt x="296164" y="152374"/>
                </a:lnTo>
                <a:lnTo>
                  <a:pt x="301739" y="149263"/>
                </a:lnTo>
                <a:lnTo>
                  <a:pt x="304482" y="147942"/>
                </a:lnTo>
                <a:lnTo>
                  <a:pt x="306628" y="146900"/>
                </a:lnTo>
                <a:lnTo>
                  <a:pt x="310756" y="144475"/>
                </a:lnTo>
                <a:lnTo>
                  <a:pt x="312699" y="143103"/>
                </a:lnTo>
                <a:lnTo>
                  <a:pt x="315785" y="140944"/>
                </a:lnTo>
                <a:lnTo>
                  <a:pt x="322173" y="136563"/>
                </a:lnTo>
                <a:lnTo>
                  <a:pt x="324294" y="133438"/>
                </a:lnTo>
                <a:lnTo>
                  <a:pt x="326263" y="130555"/>
                </a:lnTo>
                <a:lnTo>
                  <a:pt x="327152" y="123316"/>
                </a:lnTo>
                <a:lnTo>
                  <a:pt x="328650" y="120154"/>
                </a:lnTo>
                <a:lnTo>
                  <a:pt x="329806" y="117690"/>
                </a:lnTo>
                <a:lnTo>
                  <a:pt x="332574" y="112941"/>
                </a:lnTo>
                <a:lnTo>
                  <a:pt x="334441" y="110972"/>
                </a:lnTo>
                <a:lnTo>
                  <a:pt x="337299" y="108000"/>
                </a:lnTo>
                <a:lnTo>
                  <a:pt x="344754" y="104114"/>
                </a:lnTo>
                <a:lnTo>
                  <a:pt x="347967" y="101549"/>
                </a:lnTo>
                <a:lnTo>
                  <a:pt x="352323" y="98094"/>
                </a:lnTo>
                <a:lnTo>
                  <a:pt x="359841" y="89750"/>
                </a:lnTo>
                <a:lnTo>
                  <a:pt x="364401" y="86575"/>
                </a:lnTo>
                <a:lnTo>
                  <a:pt x="367296" y="84556"/>
                </a:lnTo>
                <a:lnTo>
                  <a:pt x="373430" y="80251"/>
                </a:lnTo>
                <a:lnTo>
                  <a:pt x="376961" y="80060"/>
                </a:lnTo>
                <a:lnTo>
                  <a:pt x="379031" y="79921"/>
                </a:lnTo>
                <a:lnTo>
                  <a:pt x="383438" y="81318"/>
                </a:lnTo>
                <a:lnTo>
                  <a:pt x="384695" y="82943"/>
                </a:lnTo>
                <a:lnTo>
                  <a:pt x="386791" y="85636"/>
                </a:lnTo>
                <a:lnTo>
                  <a:pt x="386969" y="93179"/>
                </a:lnTo>
                <a:lnTo>
                  <a:pt x="386143" y="96494"/>
                </a:lnTo>
                <a:lnTo>
                  <a:pt x="385140" y="100571"/>
                </a:lnTo>
                <a:lnTo>
                  <a:pt x="378028" y="106476"/>
                </a:lnTo>
                <a:lnTo>
                  <a:pt x="376720" y="110489"/>
                </a:lnTo>
                <a:lnTo>
                  <a:pt x="376148" y="112267"/>
                </a:lnTo>
                <a:lnTo>
                  <a:pt x="376110" y="116141"/>
                </a:lnTo>
                <a:lnTo>
                  <a:pt x="376491" y="117982"/>
                </a:lnTo>
                <a:lnTo>
                  <a:pt x="377367" y="122351"/>
                </a:lnTo>
                <a:lnTo>
                  <a:pt x="379933" y="132270"/>
                </a:lnTo>
                <a:lnTo>
                  <a:pt x="383971" y="134175"/>
                </a:lnTo>
                <a:lnTo>
                  <a:pt x="386118" y="135178"/>
                </a:lnTo>
                <a:lnTo>
                  <a:pt x="391642" y="133578"/>
                </a:lnTo>
                <a:lnTo>
                  <a:pt x="393153" y="131749"/>
                </a:lnTo>
                <a:lnTo>
                  <a:pt x="394817" y="129755"/>
                </a:lnTo>
                <a:lnTo>
                  <a:pt x="392455" y="123545"/>
                </a:lnTo>
                <a:lnTo>
                  <a:pt x="393877" y="121373"/>
                </a:lnTo>
                <a:lnTo>
                  <a:pt x="394589" y="120281"/>
                </a:lnTo>
                <a:lnTo>
                  <a:pt x="397179" y="119062"/>
                </a:lnTo>
                <a:lnTo>
                  <a:pt x="398475" y="118948"/>
                </a:lnTo>
                <a:lnTo>
                  <a:pt x="401929" y="118617"/>
                </a:lnTo>
                <a:lnTo>
                  <a:pt x="409003" y="120929"/>
                </a:lnTo>
                <a:lnTo>
                  <a:pt x="411759" y="123050"/>
                </a:lnTo>
                <a:lnTo>
                  <a:pt x="414299" y="125006"/>
                </a:lnTo>
                <a:lnTo>
                  <a:pt x="416217" y="131711"/>
                </a:lnTo>
                <a:lnTo>
                  <a:pt x="418528" y="133921"/>
                </a:lnTo>
                <a:lnTo>
                  <a:pt x="421233" y="136537"/>
                </a:lnTo>
                <a:lnTo>
                  <a:pt x="429514" y="138277"/>
                </a:lnTo>
                <a:lnTo>
                  <a:pt x="431571" y="141414"/>
                </a:lnTo>
                <a:lnTo>
                  <a:pt x="434060" y="145224"/>
                </a:lnTo>
                <a:lnTo>
                  <a:pt x="432257" y="155155"/>
                </a:lnTo>
                <a:lnTo>
                  <a:pt x="433501" y="159537"/>
                </a:lnTo>
                <a:lnTo>
                  <a:pt x="434759" y="163982"/>
                </a:lnTo>
                <a:lnTo>
                  <a:pt x="438708" y="172504"/>
                </a:lnTo>
                <a:lnTo>
                  <a:pt x="441477" y="176212"/>
                </a:lnTo>
                <a:lnTo>
                  <a:pt x="443903" y="179463"/>
                </a:lnTo>
                <a:lnTo>
                  <a:pt x="451104" y="183845"/>
                </a:lnTo>
                <a:lnTo>
                  <a:pt x="453555" y="187083"/>
                </a:lnTo>
                <a:lnTo>
                  <a:pt x="459754" y="197969"/>
                </a:lnTo>
                <a:lnTo>
                  <a:pt x="465121" y="210239"/>
                </a:lnTo>
                <a:lnTo>
                  <a:pt x="469452" y="224199"/>
                </a:lnTo>
                <a:lnTo>
                  <a:pt x="472611" y="237224"/>
                </a:lnTo>
                <a:lnTo>
                  <a:pt x="473125" y="239509"/>
                </a:lnTo>
                <a:lnTo>
                  <a:pt x="474383" y="245160"/>
                </a:lnTo>
                <a:lnTo>
                  <a:pt x="478523" y="256590"/>
                </a:lnTo>
                <a:lnTo>
                  <a:pt x="477240" y="262216"/>
                </a:lnTo>
                <a:lnTo>
                  <a:pt x="476250" y="266522"/>
                </a:lnTo>
                <a:lnTo>
                  <a:pt x="470484" y="273989"/>
                </a:lnTo>
                <a:lnTo>
                  <a:pt x="466839" y="276478"/>
                </a:lnTo>
                <a:lnTo>
                  <a:pt x="464883" y="277812"/>
                </a:lnTo>
                <a:lnTo>
                  <a:pt x="459282" y="277152"/>
                </a:lnTo>
                <a:lnTo>
                  <a:pt x="457669" y="278891"/>
                </a:lnTo>
                <a:lnTo>
                  <a:pt x="455269" y="281457"/>
                </a:lnTo>
                <a:lnTo>
                  <a:pt x="455295" y="289166"/>
                </a:lnTo>
                <a:lnTo>
                  <a:pt x="455002" y="292658"/>
                </a:lnTo>
                <a:lnTo>
                  <a:pt x="454698" y="296583"/>
                </a:lnTo>
                <a:lnTo>
                  <a:pt x="454482" y="304571"/>
                </a:lnTo>
                <a:lnTo>
                  <a:pt x="455498" y="308368"/>
                </a:lnTo>
                <a:lnTo>
                  <a:pt x="456247" y="311213"/>
                </a:lnTo>
                <a:lnTo>
                  <a:pt x="458533" y="317207"/>
                </a:lnTo>
                <a:lnTo>
                  <a:pt x="461048" y="318769"/>
                </a:lnTo>
                <a:lnTo>
                  <a:pt x="463257" y="320116"/>
                </a:lnTo>
                <a:lnTo>
                  <a:pt x="468871" y="319366"/>
                </a:lnTo>
                <a:lnTo>
                  <a:pt x="471436" y="318998"/>
                </a:lnTo>
                <a:lnTo>
                  <a:pt x="473570" y="318693"/>
                </a:lnTo>
                <a:lnTo>
                  <a:pt x="477494" y="316420"/>
                </a:lnTo>
                <a:lnTo>
                  <a:pt x="479653" y="316344"/>
                </a:lnTo>
                <a:lnTo>
                  <a:pt x="483946" y="316191"/>
                </a:lnTo>
                <a:lnTo>
                  <a:pt x="492480" y="318541"/>
                </a:lnTo>
                <a:lnTo>
                  <a:pt x="496328" y="320446"/>
                </a:lnTo>
                <a:lnTo>
                  <a:pt x="500710" y="322630"/>
                </a:lnTo>
                <a:lnTo>
                  <a:pt x="509092" y="328536"/>
                </a:lnTo>
                <a:lnTo>
                  <a:pt x="511543" y="332778"/>
                </a:lnTo>
                <a:lnTo>
                  <a:pt x="513651" y="336422"/>
                </a:lnTo>
                <a:lnTo>
                  <a:pt x="512000" y="345833"/>
                </a:lnTo>
                <a:lnTo>
                  <a:pt x="514197" y="349465"/>
                </a:lnTo>
                <a:lnTo>
                  <a:pt x="515797" y="352069"/>
                </a:lnTo>
                <a:lnTo>
                  <a:pt x="522020" y="354444"/>
                </a:lnTo>
                <a:lnTo>
                  <a:pt x="524103" y="356692"/>
                </a:lnTo>
                <a:lnTo>
                  <a:pt x="526732" y="359524"/>
                </a:lnTo>
                <a:lnTo>
                  <a:pt x="529653" y="366953"/>
                </a:lnTo>
                <a:lnTo>
                  <a:pt x="532320" y="369735"/>
                </a:lnTo>
                <a:lnTo>
                  <a:pt x="533793" y="371271"/>
                </a:lnTo>
                <a:lnTo>
                  <a:pt x="537210" y="374383"/>
                </a:lnTo>
                <a:lnTo>
                  <a:pt x="539330" y="374561"/>
                </a:lnTo>
                <a:lnTo>
                  <a:pt x="541235" y="374738"/>
                </a:lnTo>
                <a:lnTo>
                  <a:pt x="544563" y="372173"/>
                </a:lnTo>
                <a:lnTo>
                  <a:pt x="546341" y="371424"/>
                </a:lnTo>
                <a:lnTo>
                  <a:pt x="547890" y="370789"/>
                </a:lnTo>
                <a:lnTo>
                  <a:pt x="550938" y="369087"/>
                </a:lnTo>
                <a:lnTo>
                  <a:pt x="552615" y="369023"/>
                </a:lnTo>
                <a:lnTo>
                  <a:pt x="554761" y="368922"/>
                </a:lnTo>
                <a:lnTo>
                  <a:pt x="559498" y="369760"/>
                </a:lnTo>
                <a:lnTo>
                  <a:pt x="560832" y="371424"/>
                </a:lnTo>
                <a:lnTo>
                  <a:pt x="562825" y="373938"/>
                </a:lnTo>
                <a:lnTo>
                  <a:pt x="560692" y="381165"/>
                </a:lnTo>
                <a:lnTo>
                  <a:pt x="561555" y="384238"/>
                </a:lnTo>
                <a:lnTo>
                  <a:pt x="562140" y="386333"/>
                </a:lnTo>
                <a:lnTo>
                  <a:pt x="563930" y="390626"/>
                </a:lnTo>
                <a:lnTo>
                  <a:pt x="565670" y="391960"/>
                </a:lnTo>
                <a:lnTo>
                  <a:pt x="570077" y="395401"/>
                </a:lnTo>
                <a:lnTo>
                  <a:pt x="581825" y="396900"/>
                </a:lnTo>
                <a:lnTo>
                  <a:pt x="587413" y="397281"/>
                </a:lnTo>
                <a:lnTo>
                  <a:pt x="592074" y="397611"/>
                </a:lnTo>
                <a:lnTo>
                  <a:pt x="602475" y="398424"/>
                </a:lnTo>
                <a:lnTo>
                  <a:pt x="605993" y="395350"/>
                </a:lnTo>
                <a:lnTo>
                  <a:pt x="607542" y="394004"/>
                </a:lnTo>
                <a:lnTo>
                  <a:pt x="607339" y="389331"/>
                </a:lnTo>
                <a:lnTo>
                  <a:pt x="607949" y="387375"/>
                </a:lnTo>
                <a:lnTo>
                  <a:pt x="609053" y="383806"/>
                </a:lnTo>
                <a:lnTo>
                  <a:pt x="610806" y="376186"/>
                </a:lnTo>
                <a:lnTo>
                  <a:pt x="613257" y="373367"/>
                </a:lnTo>
                <a:lnTo>
                  <a:pt x="614222" y="372249"/>
                </a:lnTo>
                <a:lnTo>
                  <a:pt x="616356" y="370700"/>
                </a:lnTo>
                <a:lnTo>
                  <a:pt x="618337" y="369785"/>
                </a:lnTo>
                <a:lnTo>
                  <a:pt x="619417" y="369290"/>
                </a:lnTo>
                <a:lnTo>
                  <a:pt x="620445" y="368985"/>
                </a:lnTo>
                <a:lnTo>
                  <a:pt x="621233" y="369023"/>
                </a:lnTo>
                <a:lnTo>
                  <a:pt x="622007" y="369049"/>
                </a:lnTo>
                <a:lnTo>
                  <a:pt x="623252" y="369785"/>
                </a:lnTo>
                <a:lnTo>
                  <a:pt x="624090" y="370535"/>
                </a:lnTo>
                <a:lnTo>
                  <a:pt x="594664" y="548766"/>
                </a:lnTo>
                <a:lnTo>
                  <a:pt x="580167" y="535290"/>
                </a:lnTo>
                <a:lnTo>
                  <a:pt x="573129" y="529910"/>
                </a:lnTo>
                <a:lnTo>
                  <a:pt x="568566" y="527507"/>
                </a:lnTo>
                <a:lnTo>
                  <a:pt x="556795" y="523961"/>
                </a:lnTo>
                <a:lnTo>
                  <a:pt x="543204" y="521221"/>
                </a:lnTo>
                <a:lnTo>
                  <a:pt x="538365" y="520026"/>
                </a:lnTo>
                <a:lnTo>
                  <a:pt x="526536" y="515562"/>
                </a:lnTo>
                <a:lnTo>
                  <a:pt x="514156" y="511306"/>
                </a:lnTo>
                <a:lnTo>
                  <a:pt x="509066" y="510400"/>
                </a:lnTo>
                <a:lnTo>
                  <a:pt x="500837" y="509828"/>
                </a:lnTo>
                <a:lnTo>
                  <a:pt x="497052" y="511073"/>
                </a:lnTo>
                <a:lnTo>
                  <a:pt x="493102" y="512394"/>
                </a:lnTo>
                <a:lnTo>
                  <a:pt x="487692" y="519696"/>
                </a:lnTo>
                <a:lnTo>
                  <a:pt x="483768" y="520992"/>
                </a:lnTo>
                <a:lnTo>
                  <a:pt x="478878" y="522579"/>
                </a:lnTo>
                <a:lnTo>
                  <a:pt x="467893" y="522884"/>
                </a:lnTo>
                <a:lnTo>
                  <a:pt x="463219" y="520738"/>
                </a:lnTo>
                <a:lnTo>
                  <a:pt x="459054" y="518833"/>
                </a:lnTo>
                <a:lnTo>
                  <a:pt x="453453" y="510933"/>
                </a:lnTo>
                <a:lnTo>
                  <a:pt x="451142" y="506971"/>
                </a:lnTo>
                <a:lnTo>
                  <a:pt x="446362" y="495454"/>
                </a:lnTo>
                <a:lnTo>
                  <a:pt x="442436" y="482515"/>
                </a:lnTo>
                <a:lnTo>
                  <a:pt x="441718" y="479920"/>
                </a:lnTo>
                <a:lnTo>
                  <a:pt x="440359" y="474916"/>
                </a:lnTo>
                <a:lnTo>
                  <a:pt x="440232" y="464070"/>
                </a:lnTo>
                <a:lnTo>
                  <a:pt x="437616" y="459612"/>
                </a:lnTo>
                <a:lnTo>
                  <a:pt x="435673" y="456336"/>
                </a:lnTo>
                <a:lnTo>
                  <a:pt x="429272" y="451675"/>
                </a:lnTo>
                <a:lnTo>
                  <a:pt x="426008" y="449706"/>
                </a:lnTo>
                <a:lnTo>
                  <a:pt x="422109" y="447370"/>
                </a:lnTo>
                <a:lnTo>
                  <a:pt x="413537" y="443953"/>
                </a:lnTo>
                <a:lnTo>
                  <a:pt x="409105" y="442950"/>
                </a:lnTo>
                <a:lnTo>
                  <a:pt x="406450" y="442340"/>
                </a:lnTo>
                <a:lnTo>
                  <a:pt x="400773" y="441261"/>
                </a:lnTo>
                <a:lnTo>
                  <a:pt x="398233" y="442226"/>
                </a:lnTo>
                <a:lnTo>
                  <a:pt x="395262" y="443331"/>
                </a:lnTo>
                <a:lnTo>
                  <a:pt x="391464" y="448856"/>
                </a:lnTo>
                <a:lnTo>
                  <a:pt x="389280" y="451154"/>
                </a:lnTo>
                <a:lnTo>
                  <a:pt x="386295" y="454329"/>
                </a:lnTo>
                <a:lnTo>
                  <a:pt x="380885" y="461238"/>
                </a:lnTo>
                <a:lnTo>
                  <a:pt x="377685" y="464210"/>
                </a:lnTo>
                <a:lnTo>
                  <a:pt x="375297" y="466445"/>
                </a:lnTo>
                <a:lnTo>
                  <a:pt x="369392" y="469658"/>
                </a:lnTo>
                <a:lnTo>
                  <a:pt x="367296" y="472185"/>
                </a:lnTo>
                <a:lnTo>
                  <a:pt x="365760" y="474052"/>
                </a:lnTo>
                <a:lnTo>
                  <a:pt x="362889" y="478447"/>
                </a:lnTo>
                <a:lnTo>
                  <a:pt x="362953" y="480872"/>
                </a:lnTo>
                <a:lnTo>
                  <a:pt x="363016" y="483577"/>
                </a:lnTo>
                <a:lnTo>
                  <a:pt x="366356" y="488378"/>
                </a:lnTo>
                <a:lnTo>
                  <a:pt x="368261" y="490296"/>
                </a:lnTo>
                <a:lnTo>
                  <a:pt x="370090" y="492124"/>
                </a:lnTo>
                <a:lnTo>
                  <a:pt x="375793" y="493217"/>
                </a:lnTo>
                <a:lnTo>
                  <a:pt x="377215" y="495376"/>
                </a:lnTo>
                <a:lnTo>
                  <a:pt x="378777" y="497751"/>
                </a:lnTo>
                <a:lnTo>
                  <a:pt x="379158" y="503974"/>
                </a:lnTo>
                <a:lnTo>
                  <a:pt x="378409" y="506729"/>
                </a:lnTo>
                <a:lnTo>
                  <a:pt x="377837" y="508901"/>
                </a:lnTo>
                <a:lnTo>
                  <a:pt x="373265" y="511733"/>
                </a:lnTo>
                <a:lnTo>
                  <a:pt x="373100" y="513994"/>
                </a:lnTo>
                <a:lnTo>
                  <a:pt x="372846" y="517436"/>
                </a:lnTo>
                <a:lnTo>
                  <a:pt x="377266" y="523735"/>
                </a:lnTo>
                <a:lnTo>
                  <a:pt x="379628" y="526300"/>
                </a:lnTo>
                <a:lnTo>
                  <a:pt x="381622" y="528459"/>
                </a:lnTo>
                <a:lnTo>
                  <a:pt x="388124" y="530021"/>
                </a:lnTo>
                <a:lnTo>
                  <a:pt x="389534" y="532574"/>
                </a:lnTo>
                <a:lnTo>
                  <a:pt x="391020" y="535279"/>
                </a:lnTo>
                <a:lnTo>
                  <a:pt x="390893" y="542150"/>
                </a:lnTo>
                <a:lnTo>
                  <a:pt x="389534" y="544906"/>
                </a:lnTo>
                <a:lnTo>
                  <a:pt x="387134" y="549732"/>
                </a:lnTo>
                <a:lnTo>
                  <a:pt x="377101" y="555370"/>
                </a:lnTo>
                <a:lnTo>
                  <a:pt x="372376" y="557961"/>
                </a:lnTo>
                <a:lnTo>
                  <a:pt x="360716" y="562421"/>
                </a:lnTo>
                <a:lnTo>
                  <a:pt x="347953" y="566764"/>
                </a:lnTo>
                <a:lnTo>
                  <a:pt x="345554" y="567855"/>
                </a:lnTo>
                <a:lnTo>
                  <a:pt x="340766" y="570318"/>
                </a:lnTo>
                <a:lnTo>
                  <a:pt x="332841" y="578357"/>
                </a:lnTo>
                <a:lnTo>
                  <a:pt x="327672" y="579920"/>
                </a:lnTo>
                <a:lnTo>
                  <a:pt x="323113" y="581342"/>
                </a:lnTo>
                <a:lnTo>
                  <a:pt x="313296" y="579119"/>
                </a:lnTo>
                <a:lnTo>
                  <a:pt x="308597" y="579920"/>
                </a:lnTo>
                <a:lnTo>
                  <a:pt x="304101" y="580732"/>
                </a:lnTo>
                <a:lnTo>
                  <a:pt x="295059" y="583450"/>
                </a:lnTo>
                <a:lnTo>
                  <a:pt x="291439" y="586193"/>
                </a:lnTo>
                <a:lnTo>
                  <a:pt x="287680" y="589089"/>
                </a:lnTo>
                <a:lnTo>
                  <a:pt x="284060" y="598512"/>
                </a:lnTo>
                <a:lnTo>
                  <a:pt x="280568" y="601675"/>
                </a:lnTo>
                <a:lnTo>
                  <a:pt x="277012" y="604900"/>
                </a:lnTo>
                <a:lnTo>
                  <a:pt x="263893" y="611098"/>
                </a:lnTo>
                <a:lnTo>
                  <a:pt x="231025" y="611098"/>
                </a:lnTo>
                <a:lnTo>
                  <a:pt x="232727" y="609422"/>
                </a:lnTo>
                <a:lnTo>
                  <a:pt x="234353" y="607898"/>
                </a:lnTo>
                <a:lnTo>
                  <a:pt x="235559" y="606818"/>
                </a:lnTo>
                <a:lnTo>
                  <a:pt x="237921" y="604723"/>
                </a:lnTo>
                <a:lnTo>
                  <a:pt x="243840" y="601916"/>
                </a:lnTo>
                <a:lnTo>
                  <a:pt x="245719" y="599401"/>
                </a:lnTo>
                <a:lnTo>
                  <a:pt x="247853" y="596493"/>
                </a:lnTo>
                <a:lnTo>
                  <a:pt x="248437" y="588784"/>
                </a:lnTo>
                <a:lnTo>
                  <a:pt x="250431" y="585800"/>
                </a:lnTo>
                <a:lnTo>
                  <a:pt x="252082" y="583323"/>
                </a:lnTo>
                <a:lnTo>
                  <a:pt x="256794" y="579437"/>
                </a:lnTo>
                <a:lnTo>
                  <a:pt x="259308" y="577811"/>
                </a:lnTo>
                <a:lnTo>
                  <a:pt x="261581" y="576351"/>
                </a:lnTo>
                <a:lnTo>
                  <a:pt x="268236" y="575983"/>
                </a:lnTo>
                <a:lnTo>
                  <a:pt x="269265" y="573481"/>
                </a:lnTo>
                <a:lnTo>
                  <a:pt x="270014" y="571677"/>
                </a:lnTo>
                <a:lnTo>
                  <a:pt x="267512" y="567804"/>
                </a:lnTo>
                <a:lnTo>
                  <a:pt x="266369" y="566229"/>
                </a:lnTo>
                <a:lnTo>
                  <a:pt x="264871" y="564159"/>
                </a:lnTo>
                <a:lnTo>
                  <a:pt x="259816" y="561911"/>
                </a:lnTo>
                <a:lnTo>
                  <a:pt x="258572" y="559714"/>
                </a:lnTo>
                <a:lnTo>
                  <a:pt x="256324" y="555624"/>
                </a:lnTo>
                <a:lnTo>
                  <a:pt x="256324" y="545871"/>
                </a:lnTo>
                <a:lnTo>
                  <a:pt x="256044" y="541223"/>
                </a:lnTo>
                <a:lnTo>
                  <a:pt x="255246" y="528560"/>
                </a:lnTo>
                <a:lnTo>
                  <a:pt x="256322" y="516063"/>
                </a:lnTo>
                <a:lnTo>
                  <a:pt x="257289" y="513511"/>
                </a:lnTo>
                <a:lnTo>
                  <a:pt x="261670" y="510400"/>
                </a:lnTo>
                <a:lnTo>
                  <a:pt x="262928" y="508241"/>
                </a:lnTo>
                <a:lnTo>
                  <a:pt x="264274" y="505955"/>
                </a:lnTo>
                <a:lnTo>
                  <a:pt x="266433" y="500913"/>
                </a:lnTo>
                <a:lnTo>
                  <a:pt x="266547" y="498271"/>
                </a:lnTo>
                <a:lnTo>
                  <a:pt x="266700" y="495236"/>
                </a:lnTo>
                <a:lnTo>
                  <a:pt x="263677" y="489534"/>
                </a:lnTo>
                <a:lnTo>
                  <a:pt x="263474" y="486511"/>
                </a:lnTo>
                <a:lnTo>
                  <a:pt x="263131" y="481342"/>
                </a:lnTo>
                <a:lnTo>
                  <a:pt x="263715" y="470649"/>
                </a:lnTo>
                <a:lnTo>
                  <a:pt x="266014" y="466013"/>
                </a:lnTo>
                <a:lnTo>
                  <a:pt x="268236" y="461543"/>
                </a:lnTo>
                <a:lnTo>
                  <a:pt x="277291" y="456031"/>
                </a:lnTo>
                <a:lnTo>
                  <a:pt x="280327" y="452081"/>
                </a:lnTo>
                <a:lnTo>
                  <a:pt x="284175" y="447039"/>
                </a:lnTo>
                <a:lnTo>
                  <a:pt x="289953" y="435698"/>
                </a:lnTo>
                <a:lnTo>
                  <a:pt x="292646" y="429958"/>
                </a:lnTo>
                <a:lnTo>
                  <a:pt x="294982" y="424980"/>
                </a:lnTo>
                <a:lnTo>
                  <a:pt x="299605" y="414883"/>
                </a:lnTo>
                <a:lnTo>
                  <a:pt x="300621" y="409473"/>
                </a:lnTo>
                <a:lnTo>
                  <a:pt x="301612" y="404177"/>
                </a:lnTo>
                <a:lnTo>
                  <a:pt x="301523" y="393230"/>
                </a:lnTo>
                <a:lnTo>
                  <a:pt x="300621" y="387921"/>
                </a:lnTo>
                <a:lnTo>
                  <a:pt x="300189" y="385356"/>
                </a:lnTo>
                <a:lnTo>
                  <a:pt x="297497" y="380707"/>
                </a:lnTo>
                <a:lnTo>
                  <a:pt x="297180" y="378129"/>
                </a:lnTo>
                <a:lnTo>
                  <a:pt x="296506" y="372897"/>
                </a:lnTo>
                <a:lnTo>
                  <a:pt x="299313" y="362369"/>
                </a:lnTo>
                <a:lnTo>
                  <a:pt x="298983" y="357111"/>
                </a:lnTo>
                <a:lnTo>
                  <a:pt x="298780" y="353821"/>
                </a:lnTo>
                <a:lnTo>
                  <a:pt x="297751" y="347179"/>
                </a:lnTo>
                <a:lnTo>
                  <a:pt x="296265" y="344246"/>
                </a:lnTo>
                <a:lnTo>
                  <a:pt x="295097" y="341922"/>
                </a:lnTo>
                <a:lnTo>
                  <a:pt x="291477" y="337997"/>
                </a:lnTo>
                <a:lnTo>
                  <a:pt x="289382" y="336461"/>
                </a:lnTo>
                <a:lnTo>
                  <a:pt x="287921" y="335381"/>
                </a:lnTo>
                <a:lnTo>
                  <a:pt x="284556" y="333387"/>
                </a:lnTo>
                <a:lnTo>
                  <a:pt x="282740" y="333501"/>
                </a:lnTo>
                <a:lnTo>
                  <a:pt x="279793" y="333667"/>
                </a:lnTo>
                <a:lnTo>
                  <a:pt x="274751" y="337515"/>
                </a:lnTo>
                <a:lnTo>
                  <a:pt x="272592" y="339534"/>
                </a:lnTo>
                <a:lnTo>
                  <a:pt x="269798" y="342150"/>
                </a:lnTo>
                <a:lnTo>
                  <a:pt x="265658" y="348716"/>
                </a:lnTo>
                <a:lnTo>
                  <a:pt x="263893" y="352107"/>
                </a:lnTo>
                <a:lnTo>
                  <a:pt x="261569" y="356552"/>
                </a:lnTo>
                <a:lnTo>
                  <a:pt x="259270" y="366521"/>
                </a:lnTo>
                <a:lnTo>
                  <a:pt x="256895" y="370941"/>
                </a:lnTo>
                <a:lnTo>
                  <a:pt x="254749" y="374903"/>
                </a:lnTo>
                <a:lnTo>
                  <a:pt x="248627" y="381622"/>
                </a:lnTo>
                <a:lnTo>
                  <a:pt x="246253" y="385444"/>
                </a:lnTo>
                <a:lnTo>
                  <a:pt x="244462" y="388327"/>
                </a:lnTo>
                <a:lnTo>
                  <a:pt x="242519" y="395249"/>
                </a:lnTo>
                <a:lnTo>
                  <a:pt x="239979" y="397522"/>
                </a:lnTo>
                <a:lnTo>
                  <a:pt x="238340" y="398983"/>
                </a:lnTo>
                <a:lnTo>
                  <a:pt x="233692" y="399605"/>
                </a:lnTo>
                <a:lnTo>
                  <a:pt x="231762" y="400659"/>
                </a:lnTo>
                <a:lnTo>
                  <a:pt x="230047" y="401599"/>
                </a:lnTo>
                <a:lnTo>
                  <a:pt x="226174" y="403440"/>
                </a:lnTo>
                <a:lnTo>
                  <a:pt x="225475" y="405256"/>
                </a:lnTo>
                <a:lnTo>
                  <a:pt x="224612" y="407492"/>
                </a:lnTo>
                <a:lnTo>
                  <a:pt x="226123" y="412648"/>
                </a:lnTo>
                <a:lnTo>
                  <a:pt x="227418" y="414680"/>
                </a:lnTo>
                <a:lnTo>
                  <a:pt x="228828" y="416890"/>
                </a:lnTo>
                <a:lnTo>
                  <a:pt x="234416" y="418769"/>
                </a:lnTo>
                <a:lnTo>
                  <a:pt x="235864" y="420954"/>
                </a:lnTo>
                <a:lnTo>
                  <a:pt x="238315" y="424687"/>
                </a:lnTo>
                <a:lnTo>
                  <a:pt x="239788" y="433882"/>
                </a:lnTo>
                <a:lnTo>
                  <a:pt x="239979" y="438365"/>
                </a:lnTo>
                <a:lnTo>
                  <a:pt x="240169" y="443179"/>
                </a:lnTo>
                <a:lnTo>
                  <a:pt x="237782" y="452666"/>
                </a:lnTo>
                <a:lnTo>
                  <a:pt x="237070" y="457441"/>
                </a:lnTo>
                <a:lnTo>
                  <a:pt x="236512" y="461238"/>
                </a:lnTo>
                <a:lnTo>
                  <a:pt x="237045" y="469468"/>
                </a:lnTo>
                <a:lnTo>
                  <a:pt x="234899" y="472668"/>
                </a:lnTo>
                <a:lnTo>
                  <a:pt x="233578" y="474637"/>
                </a:lnTo>
                <a:lnTo>
                  <a:pt x="228206" y="475653"/>
                </a:lnTo>
                <a:lnTo>
                  <a:pt x="226682" y="477507"/>
                </a:lnTo>
                <a:lnTo>
                  <a:pt x="225298" y="479170"/>
                </a:lnTo>
                <a:lnTo>
                  <a:pt x="222885" y="483717"/>
                </a:lnTo>
                <a:lnTo>
                  <a:pt x="223786" y="485711"/>
                </a:lnTo>
                <a:lnTo>
                  <a:pt x="224574" y="487425"/>
                </a:lnTo>
                <a:lnTo>
                  <a:pt x="229704" y="486943"/>
                </a:lnTo>
                <a:lnTo>
                  <a:pt x="230797" y="488492"/>
                </a:lnTo>
                <a:lnTo>
                  <a:pt x="232498" y="490880"/>
                </a:lnTo>
                <a:lnTo>
                  <a:pt x="231863" y="497331"/>
                </a:lnTo>
                <a:lnTo>
                  <a:pt x="231279" y="500214"/>
                </a:lnTo>
                <a:lnTo>
                  <a:pt x="230606" y="503478"/>
                </a:lnTo>
                <a:lnTo>
                  <a:pt x="226453" y="509079"/>
                </a:lnTo>
                <a:lnTo>
                  <a:pt x="225475" y="512279"/>
                </a:lnTo>
                <a:lnTo>
                  <a:pt x="224866" y="514324"/>
                </a:lnTo>
                <a:lnTo>
                  <a:pt x="224028" y="518617"/>
                </a:lnTo>
                <a:lnTo>
                  <a:pt x="224269" y="520738"/>
                </a:lnTo>
                <a:lnTo>
                  <a:pt x="224637" y="524141"/>
                </a:lnTo>
                <a:lnTo>
                  <a:pt x="228561" y="530161"/>
                </a:lnTo>
                <a:lnTo>
                  <a:pt x="229108" y="533565"/>
                </a:lnTo>
                <a:lnTo>
                  <a:pt x="229565" y="536460"/>
                </a:lnTo>
                <a:lnTo>
                  <a:pt x="229895" y="542721"/>
                </a:lnTo>
                <a:lnTo>
                  <a:pt x="228625" y="545401"/>
                </a:lnTo>
                <a:lnTo>
                  <a:pt x="227787" y="547128"/>
                </a:lnTo>
                <a:lnTo>
                  <a:pt x="223494" y="548639"/>
                </a:lnTo>
                <a:lnTo>
                  <a:pt x="222821" y="550456"/>
                </a:lnTo>
                <a:lnTo>
                  <a:pt x="221907" y="552907"/>
                </a:lnTo>
                <a:lnTo>
                  <a:pt x="225196" y="558393"/>
                </a:lnTo>
                <a:lnTo>
                  <a:pt x="224269" y="560844"/>
                </a:lnTo>
                <a:lnTo>
                  <a:pt x="223621" y="562571"/>
                </a:lnTo>
                <a:lnTo>
                  <a:pt x="219684" y="564108"/>
                </a:lnTo>
                <a:lnTo>
                  <a:pt x="218719" y="565683"/>
                </a:lnTo>
                <a:lnTo>
                  <a:pt x="217297" y="567982"/>
                </a:lnTo>
                <a:lnTo>
                  <a:pt x="216890" y="573544"/>
                </a:lnTo>
                <a:lnTo>
                  <a:pt x="215988" y="576084"/>
                </a:lnTo>
                <a:lnTo>
                  <a:pt x="215087" y="578637"/>
                </a:lnTo>
                <a:lnTo>
                  <a:pt x="213512" y="584187"/>
                </a:lnTo>
                <a:lnTo>
                  <a:pt x="211467" y="585990"/>
                </a:lnTo>
                <a:lnTo>
                  <a:pt x="209613" y="587603"/>
                </a:lnTo>
                <a:lnTo>
                  <a:pt x="204495" y="589051"/>
                </a:lnTo>
                <a:lnTo>
                  <a:pt x="202044" y="588873"/>
                </a:lnTo>
                <a:lnTo>
                  <a:pt x="199110" y="588657"/>
                </a:lnTo>
                <a:lnTo>
                  <a:pt x="194284" y="584453"/>
                </a:lnTo>
                <a:lnTo>
                  <a:pt x="191414" y="583806"/>
                </a:lnTo>
                <a:lnTo>
                  <a:pt x="188823" y="583209"/>
                </a:lnTo>
                <a:lnTo>
                  <a:pt x="183311" y="582980"/>
                </a:lnTo>
                <a:lnTo>
                  <a:pt x="180784" y="583806"/>
                </a:lnTo>
                <a:lnTo>
                  <a:pt x="178358" y="584593"/>
                </a:lnTo>
                <a:lnTo>
                  <a:pt x="174205" y="587895"/>
                </a:lnTo>
                <a:lnTo>
                  <a:pt x="172567" y="589851"/>
                </a:lnTo>
                <a:lnTo>
                  <a:pt x="170916" y="591819"/>
                </a:lnTo>
                <a:lnTo>
                  <a:pt x="168783" y="596595"/>
                </a:lnTo>
                <a:lnTo>
                  <a:pt x="167970" y="599020"/>
                </a:lnTo>
                <a:lnTo>
                  <a:pt x="167005" y="601929"/>
                </a:lnTo>
                <a:lnTo>
                  <a:pt x="165481" y="608050"/>
                </a:lnTo>
                <a:lnTo>
                  <a:pt x="165798" y="611098"/>
                </a:lnTo>
                <a:lnTo>
                  <a:pt x="166141" y="614273"/>
                </a:lnTo>
                <a:lnTo>
                  <a:pt x="170014" y="619810"/>
                </a:lnTo>
                <a:lnTo>
                  <a:pt x="170637" y="622947"/>
                </a:lnTo>
                <a:lnTo>
                  <a:pt x="171450" y="627087"/>
                </a:lnTo>
                <a:lnTo>
                  <a:pt x="171310" y="635698"/>
                </a:lnTo>
                <a:lnTo>
                  <a:pt x="170637" y="639851"/>
                </a:lnTo>
                <a:lnTo>
                  <a:pt x="170268" y="642124"/>
                </a:lnTo>
                <a:lnTo>
                  <a:pt x="168148" y="646302"/>
                </a:lnTo>
                <a:lnTo>
                  <a:pt x="167741" y="648563"/>
                </a:lnTo>
                <a:lnTo>
                  <a:pt x="167436" y="650214"/>
                </a:lnTo>
                <a:lnTo>
                  <a:pt x="168122" y="653745"/>
                </a:lnTo>
                <a:lnTo>
                  <a:pt x="167487" y="655332"/>
                </a:lnTo>
                <a:lnTo>
                  <a:pt x="166954" y="656666"/>
                </a:lnTo>
                <a:lnTo>
                  <a:pt x="163779" y="658202"/>
                </a:lnTo>
                <a:lnTo>
                  <a:pt x="163626" y="659676"/>
                </a:lnTo>
                <a:lnTo>
                  <a:pt x="163461" y="661263"/>
                </a:lnTo>
                <a:lnTo>
                  <a:pt x="166522" y="663651"/>
                </a:lnTo>
                <a:lnTo>
                  <a:pt x="166763" y="665225"/>
                </a:lnTo>
                <a:lnTo>
                  <a:pt x="167246" y="668273"/>
                </a:lnTo>
                <a:lnTo>
                  <a:pt x="165239" y="674369"/>
                </a:lnTo>
                <a:lnTo>
                  <a:pt x="164350" y="677303"/>
                </a:lnTo>
                <a:lnTo>
                  <a:pt x="163334" y="680694"/>
                </a:lnTo>
                <a:lnTo>
                  <a:pt x="161137" y="687514"/>
                </a:lnTo>
                <a:lnTo>
                  <a:pt x="159042" y="690359"/>
                </a:lnTo>
                <a:lnTo>
                  <a:pt x="157276" y="692734"/>
                </a:lnTo>
                <a:lnTo>
                  <a:pt x="151612" y="695477"/>
                </a:lnTo>
                <a:lnTo>
                  <a:pt x="149860" y="697839"/>
                </a:lnTo>
                <a:lnTo>
                  <a:pt x="148145" y="700150"/>
                </a:lnTo>
                <a:lnTo>
                  <a:pt x="147180" y="706132"/>
                </a:lnTo>
                <a:lnTo>
                  <a:pt x="145503" y="708456"/>
                </a:lnTo>
                <a:lnTo>
                  <a:pt x="144068" y="710501"/>
                </a:lnTo>
                <a:lnTo>
                  <a:pt x="140347" y="714146"/>
                </a:lnTo>
                <a:lnTo>
                  <a:pt x="138023" y="714997"/>
                </a:lnTo>
                <a:lnTo>
                  <a:pt x="137350" y="715238"/>
                </a:lnTo>
                <a:lnTo>
                  <a:pt x="136042" y="715289"/>
                </a:lnTo>
                <a:lnTo>
                  <a:pt x="134759" y="715238"/>
                </a:lnTo>
                <a:lnTo>
                  <a:pt x="134658" y="712939"/>
                </a:lnTo>
                <a:lnTo>
                  <a:pt x="134581" y="710793"/>
                </a:lnTo>
                <a:lnTo>
                  <a:pt x="134632" y="709193"/>
                </a:lnTo>
                <a:lnTo>
                  <a:pt x="134747" y="705434"/>
                </a:lnTo>
                <a:lnTo>
                  <a:pt x="136664" y="697801"/>
                </a:lnTo>
                <a:lnTo>
                  <a:pt x="135724" y="694143"/>
                </a:lnTo>
                <a:lnTo>
                  <a:pt x="134683" y="690168"/>
                </a:lnTo>
                <a:lnTo>
                  <a:pt x="130111" y="682637"/>
                </a:lnTo>
                <a:lnTo>
                  <a:pt x="126657" y="680377"/>
                </a:lnTo>
                <a:lnTo>
                  <a:pt x="125107" y="679361"/>
                </a:lnTo>
                <a:lnTo>
                  <a:pt x="120954" y="678840"/>
                </a:lnTo>
                <a:lnTo>
                  <a:pt x="117983" y="678611"/>
                </a:lnTo>
                <a:lnTo>
                  <a:pt x="118516" y="671944"/>
                </a:lnTo>
                <a:lnTo>
                  <a:pt x="118186" y="662000"/>
                </a:lnTo>
                <a:lnTo>
                  <a:pt x="119900" y="657021"/>
                </a:lnTo>
                <a:lnTo>
                  <a:pt x="120726" y="654570"/>
                </a:lnTo>
                <a:lnTo>
                  <a:pt x="124752" y="650786"/>
                </a:lnTo>
                <a:lnTo>
                  <a:pt x="125450" y="648309"/>
                </a:lnTo>
                <a:lnTo>
                  <a:pt x="126263" y="645413"/>
                </a:lnTo>
                <a:lnTo>
                  <a:pt x="125590" y="639229"/>
                </a:lnTo>
                <a:lnTo>
                  <a:pt x="125209" y="636244"/>
                </a:lnTo>
                <a:lnTo>
                  <a:pt x="124815" y="633107"/>
                </a:lnTo>
                <a:lnTo>
                  <a:pt x="122148" y="627062"/>
                </a:lnTo>
                <a:lnTo>
                  <a:pt x="122313" y="623900"/>
                </a:lnTo>
                <a:lnTo>
                  <a:pt x="122453" y="621144"/>
                </a:lnTo>
                <a:lnTo>
                  <a:pt x="125437" y="616242"/>
                </a:lnTo>
                <a:lnTo>
                  <a:pt x="125933" y="613524"/>
                </a:lnTo>
                <a:lnTo>
                  <a:pt x="126860" y="608469"/>
                </a:lnTo>
                <a:lnTo>
                  <a:pt x="124739" y="597827"/>
                </a:lnTo>
                <a:lnTo>
                  <a:pt x="126428" y="593001"/>
                </a:lnTo>
                <a:lnTo>
                  <a:pt x="127508" y="589851"/>
                </a:lnTo>
                <a:lnTo>
                  <a:pt x="133286" y="585482"/>
                </a:lnTo>
                <a:lnTo>
                  <a:pt x="134391" y="582358"/>
                </a:lnTo>
                <a:lnTo>
                  <a:pt x="135483" y="579285"/>
                </a:lnTo>
                <a:lnTo>
                  <a:pt x="135216" y="572554"/>
                </a:lnTo>
                <a:lnTo>
                  <a:pt x="134874" y="569302"/>
                </a:lnTo>
                <a:lnTo>
                  <a:pt x="134302" y="563930"/>
                </a:lnTo>
                <a:lnTo>
                  <a:pt x="131648" y="553288"/>
                </a:lnTo>
                <a:lnTo>
                  <a:pt x="129565" y="548284"/>
                </a:lnTo>
                <a:lnTo>
                  <a:pt x="127762" y="543991"/>
                </a:lnTo>
                <a:lnTo>
                  <a:pt x="123355" y="535444"/>
                </a:lnTo>
                <a:lnTo>
                  <a:pt x="119900" y="532333"/>
                </a:lnTo>
                <a:lnTo>
                  <a:pt x="118008" y="530631"/>
                </a:lnTo>
                <a:lnTo>
                  <a:pt x="113182" y="528573"/>
                </a:lnTo>
                <a:lnTo>
                  <a:pt x="110718" y="527977"/>
                </a:lnTo>
                <a:lnTo>
                  <a:pt x="107950" y="527342"/>
                </a:lnTo>
                <a:lnTo>
                  <a:pt x="102057" y="526846"/>
                </a:lnTo>
                <a:lnTo>
                  <a:pt x="99352" y="527761"/>
                </a:lnTo>
                <a:lnTo>
                  <a:pt x="97243" y="528459"/>
                </a:lnTo>
                <a:lnTo>
                  <a:pt x="93764" y="531583"/>
                </a:lnTo>
                <a:lnTo>
                  <a:pt x="92354" y="533311"/>
                </a:lnTo>
                <a:lnTo>
                  <a:pt x="89992" y="536206"/>
                </a:lnTo>
                <a:lnTo>
                  <a:pt x="87972" y="543737"/>
                </a:lnTo>
                <a:lnTo>
                  <a:pt x="85585" y="546582"/>
                </a:lnTo>
                <a:lnTo>
                  <a:pt x="84378" y="548055"/>
                </a:lnTo>
                <a:lnTo>
                  <a:pt x="81343" y="550583"/>
                </a:lnTo>
                <a:lnTo>
                  <a:pt x="79552" y="551179"/>
                </a:lnTo>
                <a:lnTo>
                  <a:pt x="77431" y="551891"/>
                </a:lnTo>
                <a:lnTo>
                  <a:pt x="72720" y="551903"/>
                </a:lnTo>
                <a:lnTo>
                  <a:pt x="70612" y="551179"/>
                </a:lnTo>
                <a:lnTo>
                  <a:pt x="67792" y="550227"/>
                </a:lnTo>
                <a:lnTo>
                  <a:pt x="63563" y="545706"/>
                </a:lnTo>
                <a:lnTo>
                  <a:pt x="61188" y="543928"/>
                </a:lnTo>
                <a:lnTo>
                  <a:pt x="58140" y="541654"/>
                </a:lnTo>
                <a:lnTo>
                  <a:pt x="52209" y="536816"/>
                </a:lnTo>
                <a:lnTo>
                  <a:pt x="48869" y="535000"/>
                </a:lnTo>
                <a:lnTo>
                  <a:pt x="45732" y="533311"/>
                </a:lnTo>
                <a:lnTo>
                  <a:pt x="38646" y="531723"/>
                </a:lnTo>
                <a:lnTo>
                  <a:pt x="35572" y="529920"/>
                </a:lnTo>
                <a:lnTo>
                  <a:pt x="33947" y="528980"/>
                </a:lnTo>
                <a:lnTo>
                  <a:pt x="31508" y="525830"/>
                </a:lnTo>
                <a:lnTo>
                  <a:pt x="29768" y="525106"/>
                </a:lnTo>
                <a:lnTo>
                  <a:pt x="27533" y="524141"/>
                </a:lnTo>
                <a:lnTo>
                  <a:pt x="22517" y="523811"/>
                </a:lnTo>
                <a:lnTo>
                  <a:pt x="20116" y="524128"/>
                </a:lnTo>
                <a:lnTo>
                  <a:pt x="17818" y="524408"/>
                </a:lnTo>
                <a:lnTo>
                  <a:pt x="13690" y="526897"/>
                </a:lnTo>
                <a:lnTo>
                  <a:pt x="11417" y="527265"/>
                </a:lnTo>
                <a:lnTo>
                  <a:pt x="9271" y="527608"/>
                </a:lnTo>
                <a:lnTo>
                  <a:pt x="4394" y="528408"/>
                </a:lnTo>
                <a:lnTo>
                  <a:pt x="2717" y="527011"/>
                </a:lnTo>
                <a:lnTo>
                  <a:pt x="520" y="525208"/>
                </a:lnTo>
                <a:lnTo>
                  <a:pt x="0" y="518744"/>
                </a:lnTo>
                <a:lnTo>
                  <a:pt x="304" y="515899"/>
                </a:lnTo>
                <a:lnTo>
                  <a:pt x="876" y="510565"/>
                </a:lnTo>
                <a:lnTo>
                  <a:pt x="6946" y="501205"/>
                </a:lnTo>
                <a:lnTo>
                  <a:pt x="9245" y="496341"/>
                </a:lnTo>
                <a:lnTo>
                  <a:pt x="11938" y="490626"/>
                </a:lnTo>
                <a:lnTo>
                  <a:pt x="17640" y="479336"/>
                </a:lnTo>
                <a:lnTo>
                  <a:pt x="20345" y="473633"/>
                </a:lnTo>
                <a:lnTo>
                  <a:pt x="23025" y="467994"/>
                </a:lnTo>
                <a:lnTo>
                  <a:pt x="30048" y="457123"/>
                </a:lnTo>
                <a:lnTo>
                  <a:pt x="30746" y="450913"/>
                </a:lnTo>
                <a:lnTo>
                  <a:pt x="31419" y="444969"/>
                </a:lnTo>
                <a:lnTo>
                  <a:pt x="26136" y="433463"/>
                </a:lnTo>
                <a:lnTo>
                  <a:pt x="25908" y="427481"/>
                </a:lnTo>
                <a:lnTo>
                  <a:pt x="25692" y="421754"/>
                </a:lnTo>
                <a:lnTo>
                  <a:pt x="28905" y="410489"/>
                </a:lnTo>
                <a:lnTo>
                  <a:pt x="28803" y="404774"/>
                </a:lnTo>
                <a:lnTo>
                  <a:pt x="28727" y="399884"/>
                </a:lnTo>
                <a:lnTo>
                  <a:pt x="25755" y="390347"/>
                </a:lnTo>
                <a:lnTo>
                  <a:pt x="25666" y="385444"/>
                </a:lnTo>
                <a:lnTo>
                  <a:pt x="25615" y="382155"/>
                </a:lnTo>
                <a:lnTo>
                  <a:pt x="26035" y="375399"/>
                </a:lnTo>
                <a:lnTo>
                  <a:pt x="27355" y="372389"/>
                </a:lnTo>
                <a:lnTo>
                  <a:pt x="28613" y="369582"/>
                </a:lnTo>
                <a:lnTo>
                  <a:pt x="33655" y="365569"/>
                </a:lnTo>
                <a:lnTo>
                  <a:pt x="35331" y="362965"/>
                </a:lnTo>
                <a:lnTo>
                  <a:pt x="38227" y="358482"/>
                </a:lnTo>
                <a:lnTo>
                  <a:pt x="42837" y="348716"/>
                </a:lnTo>
                <a:lnTo>
                  <a:pt x="44513" y="343649"/>
                </a:lnTo>
                <a:lnTo>
                  <a:pt x="47595" y="332179"/>
                </a:lnTo>
                <a:lnTo>
                  <a:pt x="50407" y="318323"/>
                </a:lnTo>
                <a:lnTo>
                  <a:pt x="52272" y="305762"/>
                </a:lnTo>
                <a:lnTo>
                  <a:pt x="52489" y="303529"/>
                </a:lnTo>
                <a:lnTo>
                  <a:pt x="52298" y="291286"/>
                </a:lnTo>
                <a:lnTo>
                  <a:pt x="51512" y="277499"/>
                </a:lnTo>
                <a:lnTo>
                  <a:pt x="51523" y="271881"/>
                </a:lnTo>
                <a:lnTo>
                  <a:pt x="53040" y="260082"/>
                </a:lnTo>
                <a:lnTo>
                  <a:pt x="55458" y="246150"/>
                </a:lnTo>
                <a:lnTo>
                  <a:pt x="57199" y="233735"/>
                </a:lnTo>
                <a:lnTo>
                  <a:pt x="57315" y="232028"/>
                </a:lnTo>
                <a:lnTo>
                  <a:pt x="56982" y="219738"/>
                </a:lnTo>
                <a:lnTo>
                  <a:pt x="56064" y="205935"/>
                </a:lnTo>
                <a:lnTo>
                  <a:pt x="55867" y="200367"/>
                </a:lnTo>
                <a:lnTo>
                  <a:pt x="55854" y="196405"/>
                </a:lnTo>
                <a:lnTo>
                  <a:pt x="55740" y="189674"/>
                </a:lnTo>
                <a:lnTo>
                  <a:pt x="56070" y="18401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5196150" y="4016696"/>
            <a:ext cx="777456" cy="459659"/>
          </a:xfrm>
          <a:custGeom>
            <a:avLst/>
            <a:gdLst/>
            <a:ahLst/>
            <a:cxnLst/>
            <a:rect l="l" t="t" r="r" b="b"/>
            <a:pathLst>
              <a:path w="1140269" h="674166">
                <a:moveTo>
                  <a:pt x="82029" y="381304"/>
                </a:moveTo>
                <a:lnTo>
                  <a:pt x="85394" y="383057"/>
                </a:lnTo>
                <a:lnTo>
                  <a:pt x="89471" y="390004"/>
                </a:lnTo>
                <a:lnTo>
                  <a:pt x="92417" y="392417"/>
                </a:lnTo>
                <a:lnTo>
                  <a:pt x="96037" y="395338"/>
                </a:lnTo>
                <a:lnTo>
                  <a:pt x="103822" y="400989"/>
                </a:lnTo>
                <a:lnTo>
                  <a:pt x="108356" y="402069"/>
                </a:lnTo>
                <a:lnTo>
                  <a:pt x="110655" y="402615"/>
                </a:lnTo>
                <a:lnTo>
                  <a:pt x="115646" y="402348"/>
                </a:lnTo>
                <a:lnTo>
                  <a:pt x="119595" y="400494"/>
                </a:lnTo>
                <a:lnTo>
                  <a:pt x="121462" y="396265"/>
                </a:lnTo>
                <a:lnTo>
                  <a:pt x="123342" y="395554"/>
                </a:lnTo>
                <a:lnTo>
                  <a:pt x="126504" y="394322"/>
                </a:lnTo>
                <a:lnTo>
                  <a:pt x="133769" y="395147"/>
                </a:lnTo>
                <a:lnTo>
                  <a:pt x="136867" y="396506"/>
                </a:lnTo>
                <a:lnTo>
                  <a:pt x="139458" y="397636"/>
                </a:lnTo>
                <a:lnTo>
                  <a:pt x="142455" y="403250"/>
                </a:lnTo>
                <a:lnTo>
                  <a:pt x="145084" y="404240"/>
                </a:lnTo>
                <a:lnTo>
                  <a:pt x="147116" y="405015"/>
                </a:lnTo>
                <a:lnTo>
                  <a:pt x="152146" y="405434"/>
                </a:lnTo>
                <a:lnTo>
                  <a:pt x="155448" y="402551"/>
                </a:lnTo>
                <a:lnTo>
                  <a:pt x="156197" y="397281"/>
                </a:lnTo>
                <a:lnTo>
                  <a:pt x="154571" y="393941"/>
                </a:lnTo>
                <a:lnTo>
                  <a:pt x="150964" y="393522"/>
                </a:lnTo>
                <a:lnTo>
                  <a:pt x="148958" y="391401"/>
                </a:lnTo>
                <a:lnTo>
                  <a:pt x="146850" y="388581"/>
                </a:lnTo>
                <a:lnTo>
                  <a:pt x="147497" y="387337"/>
                </a:lnTo>
                <a:lnTo>
                  <a:pt x="149059" y="384352"/>
                </a:lnTo>
                <a:lnTo>
                  <a:pt x="157429" y="384987"/>
                </a:lnTo>
                <a:lnTo>
                  <a:pt x="160794" y="385165"/>
                </a:lnTo>
                <a:lnTo>
                  <a:pt x="165658" y="385406"/>
                </a:lnTo>
                <a:lnTo>
                  <a:pt x="174980" y="388797"/>
                </a:lnTo>
                <a:lnTo>
                  <a:pt x="179628" y="390232"/>
                </a:lnTo>
                <a:lnTo>
                  <a:pt x="184886" y="391858"/>
                </a:lnTo>
                <a:lnTo>
                  <a:pt x="196418" y="393699"/>
                </a:lnTo>
                <a:lnTo>
                  <a:pt x="200418" y="397484"/>
                </a:lnTo>
                <a:lnTo>
                  <a:pt x="202590" y="399541"/>
                </a:lnTo>
                <a:lnTo>
                  <a:pt x="202501" y="406920"/>
                </a:lnTo>
                <a:lnTo>
                  <a:pt x="205003" y="408597"/>
                </a:lnTo>
                <a:lnTo>
                  <a:pt x="207962" y="410578"/>
                </a:lnTo>
                <a:lnTo>
                  <a:pt x="215785" y="409409"/>
                </a:lnTo>
                <a:lnTo>
                  <a:pt x="219265" y="408597"/>
                </a:lnTo>
                <a:lnTo>
                  <a:pt x="223647" y="407555"/>
                </a:lnTo>
                <a:lnTo>
                  <a:pt x="231051" y="401637"/>
                </a:lnTo>
                <a:lnTo>
                  <a:pt x="235445" y="400621"/>
                </a:lnTo>
                <a:lnTo>
                  <a:pt x="237184" y="400395"/>
                </a:lnTo>
                <a:lnTo>
                  <a:pt x="249916" y="401820"/>
                </a:lnTo>
                <a:lnTo>
                  <a:pt x="260807" y="400621"/>
                </a:lnTo>
                <a:lnTo>
                  <a:pt x="261771" y="399513"/>
                </a:lnTo>
                <a:lnTo>
                  <a:pt x="264044" y="387265"/>
                </a:lnTo>
                <a:lnTo>
                  <a:pt x="264198" y="374522"/>
                </a:lnTo>
                <a:lnTo>
                  <a:pt x="264833" y="369874"/>
                </a:lnTo>
                <a:lnTo>
                  <a:pt x="264261" y="359841"/>
                </a:lnTo>
                <a:lnTo>
                  <a:pt x="266865" y="355930"/>
                </a:lnTo>
                <a:lnTo>
                  <a:pt x="268338" y="353682"/>
                </a:lnTo>
                <a:lnTo>
                  <a:pt x="273443" y="351066"/>
                </a:lnTo>
                <a:lnTo>
                  <a:pt x="276034" y="350367"/>
                </a:lnTo>
                <a:lnTo>
                  <a:pt x="279539" y="349427"/>
                </a:lnTo>
                <a:lnTo>
                  <a:pt x="287375" y="352399"/>
                </a:lnTo>
                <a:lnTo>
                  <a:pt x="290537" y="350621"/>
                </a:lnTo>
                <a:lnTo>
                  <a:pt x="292950" y="349224"/>
                </a:lnTo>
                <a:lnTo>
                  <a:pt x="293903" y="342696"/>
                </a:lnTo>
                <a:lnTo>
                  <a:pt x="298513" y="339026"/>
                </a:lnTo>
                <a:lnTo>
                  <a:pt x="304888" y="336740"/>
                </a:lnTo>
                <a:lnTo>
                  <a:pt x="307924" y="337324"/>
                </a:lnTo>
                <a:lnTo>
                  <a:pt x="310667" y="337858"/>
                </a:lnTo>
                <a:lnTo>
                  <a:pt x="314198" y="342950"/>
                </a:lnTo>
                <a:lnTo>
                  <a:pt x="316623" y="344322"/>
                </a:lnTo>
                <a:lnTo>
                  <a:pt x="319366" y="345884"/>
                </a:lnTo>
                <a:lnTo>
                  <a:pt x="325589" y="347383"/>
                </a:lnTo>
                <a:lnTo>
                  <a:pt x="328472" y="348678"/>
                </a:lnTo>
                <a:lnTo>
                  <a:pt x="331774" y="350151"/>
                </a:lnTo>
                <a:lnTo>
                  <a:pt x="337756" y="354571"/>
                </a:lnTo>
                <a:lnTo>
                  <a:pt x="341274" y="355447"/>
                </a:lnTo>
                <a:lnTo>
                  <a:pt x="345135" y="356400"/>
                </a:lnTo>
                <a:lnTo>
                  <a:pt x="353872" y="353275"/>
                </a:lnTo>
                <a:lnTo>
                  <a:pt x="357212" y="355447"/>
                </a:lnTo>
                <a:lnTo>
                  <a:pt x="359714" y="357060"/>
                </a:lnTo>
                <a:lnTo>
                  <a:pt x="359816" y="364362"/>
                </a:lnTo>
                <a:lnTo>
                  <a:pt x="363855" y="367893"/>
                </a:lnTo>
                <a:lnTo>
                  <a:pt x="368846" y="368947"/>
                </a:lnTo>
                <a:lnTo>
                  <a:pt x="373799" y="368985"/>
                </a:lnTo>
                <a:lnTo>
                  <a:pt x="378828" y="365213"/>
                </a:lnTo>
                <a:lnTo>
                  <a:pt x="383527" y="367449"/>
                </a:lnTo>
                <a:lnTo>
                  <a:pt x="383260" y="374535"/>
                </a:lnTo>
                <a:lnTo>
                  <a:pt x="385483" y="375970"/>
                </a:lnTo>
                <a:lnTo>
                  <a:pt x="388734" y="378078"/>
                </a:lnTo>
                <a:lnTo>
                  <a:pt x="397827" y="373710"/>
                </a:lnTo>
                <a:lnTo>
                  <a:pt x="400951" y="375970"/>
                </a:lnTo>
                <a:lnTo>
                  <a:pt x="405218" y="379082"/>
                </a:lnTo>
                <a:lnTo>
                  <a:pt x="405587" y="391109"/>
                </a:lnTo>
                <a:lnTo>
                  <a:pt x="407479" y="396036"/>
                </a:lnTo>
                <a:lnTo>
                  <a:pt x="409282" y="400723"/>
                </a:lnTo>
                <a:lnTo>
                  <a:pt x="413092" y="410082"/>
                </a:lnTo>
                <a:lnTo>
                  <a:pt x="415683" y="414388"/>
                </a:lnTo>
                <a:lnTo>
                  <a:pt x="423539" y="426261"/>
                </a:lnTo>
                <a:lnTo>
                  <a:pt x="432117" y="435419"/>
                </a:lnTo>
                <a:lnTo>
                  <a:pt x="436867" y="438530"/>
                </a:lnTo>
                <a:lnTo>
                  <a:pt x="449491" y="437895"/>
                </a:lnTo>
                <a:lnTo>
                  <a:pt x="454101" y="441210"/>
                </a:lnTo>
                <a:lnTo>
                  <a:pt x="458101" y="444068"/>
                </a:lnTo>
                <a:lnTo>
                  <a:pt x="461124" y="454571"/>
                </a:lnTo>
                <a:lnTo>
                  <a:pt x="464972" y="457644"/>
                </a:lnTo>
                <a:lnTo>
                  <a:pt x="479080" y="464267"/>
                </a:lnTo>
                <a:lnTo>
                  <a:pt x="491312" y="467537"/>
                </a:lnTo>
                <a:lnTo>
                  <a:pt x="496397" y="468142"/>
                </a:lnTo>
                <a:lnTo>
                  <a:pt x="510171" y="468368"/>
                </a:lnTo>
                <a:lnTo>
                  <a:pt x="522478" y="467537"/>
                </a:lnTo>
                <a:lnTo>
                  <a:pt x="526872" y="466991"/>
                </a:lnTo>
                <a:lnTo>
                  <a:pt x="535368" y="462000"/>
                </a:lnTo>
                <a:lnTo>
                  <a:pt x="539635" y="463194"/>
                </a:lnTo>
                <a:lnTo>
                  <a:pt x="540667" y="463576"/>
                </a:lnTo>
                <a:lnTo>
                  <a:pt x="549932" y="472621"/>
                </a:lnTo>
                <a:lnTo>
                  <a:pt x="558482" y="482282"/>
                </a:lnTo>
                <a:lnTo>
                  <a:pt x="562838" y="485330"/>
                </a:lnTo>
                <a:lnTo>
                  <a:pt x="573062" y="488822"/>
                </a:lnTo>
                <a:lnTo>
                  <a:pt x="577811" y="491223"/>
                </a:lnTo>
                <a:lnTo>
                  <a:pt x="588732" y="497362"/>
                </a:lnTo>
                <a:lnTo>
                  <a:pt x="600961" y="504452"/>
                </a:lnTo>
                <a:lnTo>
                  <a:pt x="611632" y="509828"/>
                </a:lnTo>
                <a:lnTo>
                  <a:pt x="615376" y="511197"/>
                </a:lnTo>
                <a:lnTo>
                  <a:pt x="628511" y="514985"/>
                </a:lnTo>
                <a:lnTo>
                  <a:pt x="640626" y="517804"/>
                </a:lnTo>
                <a:lnTo>
                  <a:pt x="644271" y="518540"/>
                </a:lnTo>
                <a:lnTo>
                  <a:pt x="651725" y="520522"/>
                </a:lnTo>
                <a:lnTo>
                  <a:pt x="655358" y="519734"/>
                </a:lnTo>
                <a:lnTo>
                  <a:pt x="659104" y="518947"/>
                </a:lnTo>
                <a:lnTo>
                  <a:pt x="665822" y="514565"/>
                </a:lnTo>
                <a:lnTo>
                  <a:pt x="668413" y="511759"/>
                </a:lnTo>
                <a:lnTo>
                  <a:pt x="671118" y="508825"/>
                </a:lnTo>
                <a:lnTo>
                  <a:pt x="672249" y="499592"/>
                </a:lnTo>
                <a:lnTo>
                  <a:pt x="675665" y="497509"/>
                </a:lnTo>
                <a:lnTo>
                  <a:pt x="678497" y="495769"/>
                </a:lnTo>
                <a:lnTo>
                  <a:pt x="685825" y="496392"/>
                </a:lnTo>
                <a:lnTo>
                  <a:pt x="688936" y="497509"/>
                </a:lnTo>
                <a:lnTo>
                  <a:pt x="691807" y="498525"/>
                </a:lnTo>
                <a:lnTo>
                  <a:pt x="695528" y="504101"/>
                </a:lnTo>
                <a:lnTo>
                  <a:pt x="698373" y="505231"/>
                </a:lnTo>
                <a:lnTo>
                  <a:pt x="703148" y="507174"/>
                </a:lnTo>
                <a:lnTo>
                  <a:pt x="714463" y="504316"/>
                </a:lnTo>
                <a:lnTo>
                  <a:pt x="718908" y="506933"/>
                </a:lnTo>
                <a:lnTo>
                  <a:pt x="723582" y="509676"/>
                </a:lnTo>
                <a:lnTo>
                  <a:pt x="726706" y="521677"/>
                </a:lnTo>
                <a:lnTo>
                  <a:pt x="730973" y="525056"/>
                </a:lnTo>
                <a:lnTo>
                  <a:pt x="734669" y="527964"/>
                </a:lnTo>
                <a:lnTo>
                  <a:pt x="744994" y="528561"/>
                </a:lnTo>
                <a:lnTo>
                  <a:pt x="748626" y="531571"/>
                </a:lnTo>
                <a:lnTo>
                  <a:pt x="751801" y="534225"/>
                </a:lnTo>
                <a:lnTo>
                  <a:pt x="753872" y="543191"/>
                </a:lnTo>
                <a:lnTo>
                  <a:pt x="757085" y="545820"/>
                </a:lnTo>
                <a:lnTo>
                  <a:pt x="761136" y="549160"/>
                </a:lnTo>
                <a:lnTo>
                  <a:pt x="772896" y="549440"/>
                </a:lnTo>
                <a:lnTo>
                  <a:pt x="776897" y="552830"/>
                </a:lnTo>
                <a:lnTo>
                  <a:pt x="778510" y="554215"/>
                </a:lnTo>
                <a:lnTo>
                  <a:pt x="779106" y="559333"/>
                </a:lnTo>
                <a:lnTo>
                  <a:pt x="780986" y="560323"/>
                </a:lnTo>
                <a:lnTo>
                  <a:pt x="784123" y="561962"/>
                </a:lnTo>
                <a:lnTo>
                  <a:pt x="791845" y="560438"/>
                </a:lnTo>
                <a:lnTo>
                  <a:pt x="794994" y="558876"/>
                </a:lnTo>
                <a:lnTo>
                  <a:pt x="797306" y="557733"/>
                </a:lnTo>
                <a:lnTo>
                  <a:pt x="800023" y="552983"/>
                </a:lnTo>
                <a:lnTo>
                  <a:pt x="804151" y="549668"/>
                </a:lnTo>
                <a:lnTo>
                  <a:pt x="808710" y="545947"/>
                </a:lnTo>
                <a:lnTo>
                  <a:pt x="814108" y="545706"/>
                </a:lnTo>
                <a:lnTo>
                  <a:pt x="819289" y="548462"/>
                </a:lnTo>
                <a:lnTo>
                  <a:pt x="821105" y="550417"/>
                </a:lnTo>
                <a:lnTo>
                  <a:pt x="824623" y="554215"/>
                </a:lnTo>
                <a:lnTo>
                  <a:pt x="826973" y="564819"/>
                </a:lnTo>
                <a:lnTo>
                  <a:pt x="828598" y="569747"/>
                </a:lnTo>
                <a:lnTo>
                  <a:pt x="830376" y="575106"/>
                </a:lnTo>
                <a:lnTo>
                  <a:pt x="832408" y="586308"/>
                </a:lnTo>
                <a:lnTo>
                  <a:pt x="834631" y="591489"/>
                </a:lnTo>
                <a:lnTo>
                  <a:pt x="835977" y="594613"/>
                </a:lnTo>
                <a:lnTo>
                  <a:pt x="839012" y="600976"/>
                </a:lnTo>
                <a:lnTo>
                  <a:pt x="841629" y="603084"/>
                </a:lnTo>
                <a:lnTo>
                  <a:pt x="843534" y="604621"/>
                </a:lnTo>
                <a:lnTo>
                  <a:pt x="848537" y="605408"/>
                </a:lnTo>
                <a:lnTo>
                  <a:pt x="850823" y="606247"/>
                </a:lnTo>
                <a:lnTo>
                  <a:pt x="853732" y="607288"/>
                </a:lnTo>
                <a:lnTo>
                  <a:pt x="859320" y="610374"/>
                </a:lnTo>
                <a:lnTo>
                  <a:pt x="862418" y="610577"/>
                </a:lnTo>
                <a:lnTo>
                  <a:pt x="864831" y="610742"/>
                </a:lnTo>
                <a:lnTo>
                  <a:pt x="869480" y="607936"/>
                </a:lnTo>
                <a:lnTo>
                  <a:pt x="871842" y="608406"/>
                </a:lnTo>
                <a:lnTo>
                  <a:pt x="876858" y="609409"/>
                </a:lnTo>
                <a:lnTo>
                  <a:pt x="885075" y="616457"/>
                </a:lnTo>
                <a:lnTo>
                  <a:pt x="888517" y="620242"/>
                </a:lnTo>
                <a:lnTo>
                  <a:pt x="892594" y="624738"/>
                </a:lnTo>
                <a:lnTo>
                  <a:pt x="896137" y="637146"/>
                </a:lnTo>
                <a:lnTo>
                  <a:pt x="900582" y="641261"/>
                </a:lnTo>
                <a:lnTo>
                  <a:pt x="903884" y="644321"/>
                </a:lnTo>
                <a:lnTo>
                  <a:pt x="912647" y="647255"/>
                </a:lnTo>
                <a:lnTo>
                  <a:pt x="916774" y="648995"/>
                </a:lnTo>
                <a:lnTo>
                  <a:pt x="920394" y="650506"/>
                </a:lnTo>
                <a:lnTo>
                  <a:pt x="928611" y="651700"/>
                </a:lnTo>
                <a:lnTo>
                  <a:pt x="931519" y="654303"/>
                </a:lnTo>
                <a:lnTo>
                  <a:pt x="934466" y="656958"/>
                </a:lnTo>
                <a:lnTo>
                  <a:pt x="935697" y="665784"/>
                </a:lnTo>
                <a:lnTo>
                  <a:pt x="938530" y="668566"/>
                </a:lnTo>
                <a:lnTo>
                  <a:pt x="940041" y="670051"/>
                </a:lnTo>
                <a:lnTo>
                  <a:pt x="944918" y="670534"/>
                </a:lnTo>
                <a:lnTo>
                  <a:pt x="947178" y="674166"/>
                </a:lnTo>
                <a:lnTo>
                  <a:pt x="1140269" y="620267"/>
                </a:lnTo>
                <a:lnTo>
                  <a:pt x="1137488" y="619099"/>
                </a:lnTo>
                <a:lnTo>
                  <a:pt x="1134859" y="617893"/>
                </a:lnTo>
                <a:lnTo>
                  <a:pt x="1132655" y="616930"/>
                </a:lnTo>
                <a:lnTo>
                  <a:pt x="1121250" y="610895"/>
                </a:lnTo>
                <a:lnTo>
                  <a:pt x="1109827" y="605510"/>
                </a:lnTo>
                <a:lnTo>
                  <a:pt x="1106805" y="604596"/>
                </a:lnTo>
                <a:lnTo>
                  <a:pt x="1100340" y="604761"/>
                </a:lnTo>
                <a:lnTo>
                  <a:pt x="1097267" y="604062"/>
                </a:lnTo>
                <a:lnTo>
                  <a:pt x="1092949" y="603084"/>
                </a:lnTo>
                <a:lnTo>
                  <a:pt x="1084224" y="600748"/>
                </a:lnTo>
                <a:lnTo>
                  <a:pt x="1080592" y="598271"/>
                </a:lnTo>
                <a:lnTo>
                  <a:pt x="1077836" y="596379"/>
                </a:lnTo>
                <a:lnTo>
                  <a:pt x="1073848" y="590816"/>
                </a:lnTo>
                <a:lnTo>
                  <a:pt x="1071892" y="588111"/>
                </a:lnTo>
                <a:lnTo>
                  <a:pt x="1070444" y="586117"/>
                </a:lnTo>
                <a:lnTo>
                  <a:pt x="1068844" y="581063"/>
                </a:lnTo>
                <a:lnTo>
                  <a:pt x="1066825" y="579653"/>
                </a:lnTo>
                <a:lnTo>
                  <a:pt x="1064209" y="577824"/>
                </a:lnTo>
                <a:lnTo>
                  <a:pt x="1057224" y="578434"/>
                </a:lnTo>
                <a:lnTo>
                  <a:pt x="1054265" y="577240"/>
                </a:lnTo>
                <a:lnTo>
                  <a:pt x="1052182" y="576402"/>
                </a:lnTo>
                <a:lnTo>
                  <a:pt x="1048600" y="573684"/>
                </a:lnTo>
                <a:lnTo>
                  <a:pt x="1045032" y="571195"/>
                </a:lnTo>
                <a:lnTo>
                  <a:pt x="1042073" y="567766"/>
                </a:lnTo>
                <a:lnTo>
                  <a:pt x="1038174" y="566940"/>
                </a:lnTo>
                <a:lnTo>
                  <a:pt x="1034503" y="568413"/>
                </a:lnTo>
                <a:lnTo>
                  <a:pt x="1030986" y="569633"/>
                </a:lnTo>
                <a:lnTo>
                  <a:pt x="1027836" y="572287"/>
                </a:lnTo>
                <a:lnTo>
                  <a:pt x="1024293" y="572058"/>
                </a:lnTo>
                <a:lnTo>
                  <a:pt x="1021232" y="569887"/>
                </a:lnTo>
                <a:lnTo>
                  <a:pt x="1018590" y="566483"/>
                </a:lnTo>
                <a:lnTo>
                  <a:pt x="1019073" y="560260"/>
                </a:lnTo>
                <a:lnTo>
                  <a:pt x="1016063" y="557834"/>
                </a:lnTo>
                <a:lnTo>
                  <a:pt x="1013244" y="557987"/>
                </a:lnTo>
                <a:lnTo>
                  <a:pt x="1011961" y="558152"/>
                </a:lnTo>
                <a:lnTo>
                  <a:pt x="1008418" y="559701"/>
                </a:lnTo>
                <a:lnTo>
                  <a:pt x="1004912" y="560095"/>
                </a:lnTo>
                <a:lnTo>
                  <a:pt x="1000328" y="559587"/>
                </a:lnTo>
                <a:lnTo>
                  <a:pt x="995946" y="558126"/>
                </a:lnTo>
                <a:lnTo>
                  <a:pt x="991222" y="556082"/>
                </a:lnTo>
                <a:lnTo>
                  <a:pt x="988529" y="551599"/>
                </a:lnTo>
                <a:lnTo>
                  <a:pt x="989393" y="545528"/>
                </a:lnTo>
                <a:lnTo>
                  <a:pt x="989596" y="540727"/>
                </a:lnTo>
                <a:lnTo>
                  <a:pt x="991235" y="536752"/>
                </a:lnTo>
                <a:lnTo>
                  <a:pt x="989495" y="532663"/>
                </a:lnTo>
                <a:lnTo>
                  <a:pt x="984669" y="530161"/>
                </a:lnTo>
                <a:lnTo>
                  <a:pt x="980351" y="527672"/>
                </a:lnTo>
                <a:lnTo>
                  <a:pt x="975448" y="526338"/>
                </a:lnTo>
                <a:lnTo>
                  <a:pt x="971588" y="524014"/>
                </a:lnTo>
                <a:lnTo>
                  <a:pt x="968946" y="520649"/>
                </a:lnTo>
                <a:lnTo>
                  <a:pt x="965657" y="519493"/>
                </a:lnTo>
                <a:lnTo>
                  <a:pt x="962660" y="519683"/>
                </a:lnTo>
                <a:lnTo>
                  <a:pt x="959180" y="520407"/>
                </a:lnTo>
                <a:lnTo>
                  <a:pt x="955446" y="522541"/>
                </a:lnTo>
                <a:lnTo>
                  <a:pt x="951585" y="524179"/>
                </a:lnTo>
                <a:lnTo>
                  <a:pt x="947851" y="526732"/>
                </a:lnTo>
                <a:lnTo>
                  <a:pt x="943800" y="526262"/>
                </a:lnTo>
                <a:lnTo>
                  <a:pt x="940549" y="523417"/>
                </a:lnTo>
                <a:lnTo>
                  <a:pt x="938288" y="520788"/>
                </a:lnTo>
                <a:lnTo>
                  <a:pt x="937704" y="517575"/>
                </a:lnTo>
                <a:lnTo>
                  <a:pt x="935532" y="515645"/>
                </a:lnTo>
                <a:lnTo>
                  <a:pt x="932624" y="514273"/>
                </a:lnTo>
                <a:lnTo>
                  <a:pt x="929411" y="515175"/>
                </a:lnTo>
                <a:lnTo>
                  <a:pt x="928204" y="519874"/>
                </a:lnTo>
                <a:lnTo>
                  <a:pt x="926452" y="520699"/>
                </a:lnTo>
                <a:lnTo>
                  <a:pt x="923594" y="522033"/>
                </a:lnTo>
                <a:lnTo>
                  <a:pt x="916978" y="519976"/>
                </a:lnTo>
                <a:lnTo>
                  <a:pt x="913879" y="520458"/>
                </a:lnTo>
                <a:lnTo>
                  <a:pt x="912063" y="520750"/>
                </a:lnTo>
                <a:lnTo>
                  <a:pt x="908545" y="522109"/>
                </a:lnTo>
                <a:lnTo>
                  <a:pt x="905281" y="523620"/>
                </a:lnTo>
                <a:lnTo>
                  <a:pt x="902588" y="526275"/>
                </a:lnTo>
                <a:lnTo>
                  <a:pt x="898512" y="526795"/>
                </a:lnTo>
                <a:lnTo>
                  <a:pt x="894207" y="524192"/>
                </a:lnTo>
                <a:lnTo>
                  <a:pt x="891882" y="523836"/>
                </a:lnTo>
                <a:lnTo>
                  <a:pt x="889317" y="523468"/>
                </a:lnTo>
                <a:lnTo>
                  <a:pt x="883958" y="524662"/>
                </a:lnTo>
                <a:lnTo>
                  <a:pt x="879703" y="523227"/>
                </a:lnTo>
                <a:lnTo>
                  <a:pt x="876490" y="520839"/>
                </a:lnTo>
                <a:lnTo>
                  <a:pt x="875449" y="519252"/>
                </a:lnTo>
                <a:lnTo>
                  <a:pt x="873150" y="515658"/>
                </a:lnTo>
                <a:lnTo>
                  <a:pt x="874623" y="505612"/>
                </a:lnTo>
                <a:lnTo>
                  <a:pt x="871601" y="502589"/>
                </a:lnTo>
                <a:lnTo>
                  <a:pt x="869200" y="500151"/>
                </a:lnTo>
                <a:lnTo>
                  <a:pt x="860615" y="501967"/>
                </a:lnTo>
                <a:lnTo>
                  <a:pt x="856297" y="497243"/>
                </a:lnTo>
                <a:lnTo>
                  <a:pt x="857618" y="490423"/>
                </a:lnTo>
                <a:lnTo>
                  <a:pt x="856615" y="487603"/>
                </a:lnTo>
                <a:lnTo>
                  <a:pt x="855726" y="485038"/>
                </a:lnTo>
                <a:lnTo>
                  <a:pt x="851788" y="480834"/>
                </a:lnTo>
                <a:lnTo>
                  <a:pt x="851065" y="478193"/>
                </a:lnTo>
                <a:lnTo>
                  <a:pt x="850557" y="476313"/>
                </a:lnTo>
                <a:lnTo>
                  <a:pt x="849934" y="472020"/>
                </a:lnTo>
                <a:lnTo>
                  <a:pt x="852068" y="469049"/>
                </a:lnTo>
                <a:lnTo>
                  <a:pt x="856475" y="469569"/>
                </a:lnTo>
                <a:lnTo>
                  <a:pt x="858748" y="466928"/>
                </a:lnTo>
                <a:lnTo>
                  <a:pt x="859091" y="463016"/>
                </a:lnTo>
                <a:lnTo>
                  <a:pt x="858405" y="458952"/>
                </a:lnTo>
                <a:lnTo>
                  <a:pt x="854583" y="455371"/>
                </a:lnTo>
                <a:lnTo>
                  <a:pt x="853782" y="450646"/>
                </a:lnTo>
                <a:lnTo>
                  <a:pt x="855980" y="445833"/>
                </a:lnTo>
                <a:lnTo>
                  <a:pt x="855814" y="440524"/>
                </a:lnTo>
                <a:lnTo>
                  <a:pt x="854443" y="434860"/>
                </a:lnTo>
                <a:lnTo>
                  <a:pt x="853236" y="432269"/>
                </a:lnTo>
                <a:lnTo>
                  <a:pt x="851420" y="428409"/>
                </a:lnTo>
                <a:lnTo>
                  <a:pt x="846366" y="421233"/>
                </a:lnTo>
                <a:lnTo>
                  <a:pt x="843089" y="418503"/>
                </a:lnTo>
                <a:lnTo>
                  <a:pt x="839165" y="415239"/>
                </a:lnTo>
                <a:lnTo>
                  <a:pt x="829652" y="410921"/>
                </a:lnTo>
                <a:lnTo>
                  <a:pt x="824725" y="409562"/>
                </a:lnTo>
                <a:lnTo>
                  <a:pt x="821220" y="408597"/>
                </a:lnTo>
                <a:lnTo>
                  <a:pt x="813841" y="408660"/>
                </a:lnTo>
                <a:lnTo>
                  <a:pt x="810234" y="408355"/>
                </a:lnTo>
                <a:lnTo>
                  <a:pt x="806792" y="408050"/>
                </a:lnTo>
                <a:lnTo>
                  <a:pt x="799706" y="408355"/>
                </a:lnTo>
                <a:lnTo>
                  <a:pt x="796455" y="407149"/>
                </a:lnTo>
                <a:lnTo>
                  <a:pt x="793877" y="406184"/>
                </a:lnTo>
                <a:lnTo>
                  <a:pt x="789965" y="401904"/>
                </a:lnTo>
                <a:lnTo>
                  <a:pt x="787527" y="400621"/>
                </a:lnTo>
                <a:lnTo>
                  <a:pt x="784237" y="398906"/>
                </a:lnTo>
                <a:lnTo>
                  <a:pt x="777189" y="396176"/>
                </a:lnTo>
                <a:lnTo>
                  <a:pt x="773506" y="395782"/>
                </a:lnTo>
                <a:lnTo>
                  <a:pt x="770712" y="395503"/>
                </a:lnTo>
                <a:lnTo>
                  <a:pt x="765200" y="397395"/>
                </a:lnTo>
                <a:lnTo>
                  <a:pt x="762393" y="397243"/>
                </a:lnTo>
                <a:lnTo>
                  <a:pt x="759231" y="397052"/>
                </a:lnTo>
                <a:lnTo>
                  <a:pt x="752348" y="396316"/>
                </a:lnTo>
                <a:lnTo>
                  <a:pt x="750062" y="394093"/>
                </a:lnTo>
                <a:lnTo>
                  <a:pt x="747204" y="391286"/>
                </a:lnTo>
                <a:lnTo>
                  <a:pt x="746277" y="382612"/>
                </a:lnTo>
                <a:lnTo>
                  <a:pt x="745718" y="378637"/>
                </a:lnTo>
                <a:lnTo>
                  <a:pt x="745312" y="375704"/>
                </a:lnTo>
                <a:lnTo>
                  <a:pt x="746226" y="369722"/>
                </a:lnTo>
                <a:lnTo>
                  <a:pt x="745718" y="366801"/>
                </a:lnTo>
                <a:lnTo>
                  <a:pt x="745261" y="364083"/>
                </a:lnTo>
                <a:lnTo>
                  <a:pt x="741845" y="359143"/>
                </a:lnTo>
                <a:lnTo>
                  <a:pt x="742086" y="356412"/>
                </a:lnTo>
                <a:lnTo>
                  <a:pt x="742289" y="354342"/>
                </a:lnTo>
                <a:lnTo>
                  <a:pt x="745578" y="351167"/>
                </a:lnTo>
                <a:lnTo>
                  <a:pt x="746213" y="349161"/>
                </a:lnTo>
                <a:lnTo>
                  <a:pt x="747064" y="346392"/>
                </a:lnTo>
                <a:lnTo>
                  <a:pt x="747737" y="340423"/>
                </a:lnTo>
                <a:lnTo>
                  <a:pt x="747166" y="337553"/>
                </a:lnTo>
                <a:lnTo>
                  <a:pt x="746620" y="334822"/>
                </a:lnTo>
                <a:lnTo>
                  <a:pt x="743978" y="329704"/>
                </a:lnTo>
                <a:lnTo>
                  <a:pt x="740079" y="325462"/>
                </a:lnTo>
                <a:lnTo>
                  <a:pt x="734822" y="322186"/>
                </a:lnTo>
                <a:lnTo>
                  <a:pt x="731951" y="321373"/>
                </a:lnTo>
                <a:lnTo>
                  <a:pt x="728472" y="320382"/>
                </a:lnTo>
                <a:lnTo>
                  <a:pt x="720674" y="323011"/>
                </a:lnTo>
                <a:lnTo>
                  <a:pt x="717448" y="321373"/>
                </a:lnTo>
                <a:lnTo>
                  <a:pt x="715454" y="320344"/>
                </a:lnTo>
                <a:lnTo>
                  <a:pt x="714146" y="315137"/>
                </a:lnTo>
                <a:lnTo>
                  <a:pt x="710526" y="313308"/>
                </a:lnTo>
                <a:lnTo>
                  <a:pt x="706666" y="313842"/>
                </a:lnTo>
                <a:lnTo>
                  <a:pt x="704888" y="314134"/>
                </a:lnTo>
                <a:lnTo>
                  <a:pt x="701763" y="314604"/>
                </a:lnTo>
                <a:lnTo>
                  <a:pt x="695947" y="317499"/>
                </a:lnTo>
                <a:lnTo>
                  <a:pt x="692810" y="317982"/>
                </a:lnTo>
                <a:lnTo>
                  <a:pt x="690778" y="318312"/>
                </a:lnTo>
                <a:lnTo>
                  <a:pt x="686625" y="318363"/>
                </a:lnTo>
                <a:lnTo>
                  <a:pt x="682510" y="317626"/>
                </a:lnTo>
                <a:lnTo>
                  <a:pt x="678218" y="316509"/>
                </a:lnTo>
                <a:lnTo>
                  <a:pt x="676630" y="315086"/>
                </a:lnTo>
                <a:lnTo>
                  <a:pt x="673912" y="312661"/>
                </a:lnTo>
                <a:lnTo>
                  <a:pt x="671703" y="305333"/>
                </a:lnTo>
                <a:lnTo>
                  <a:pt x="670102" y="302044"/>
                </a:lnTo>
                <a:lnTo>
                  <a:pt x="669048" y="299885"/>
                </a:lnTo>
                <a:lnTo>
                  <a:pt x="666165" y="295744"/>
                </a:lnTo>
                <a:lnTo>
                  <a:pt x="665835" y="291210"/>
                </a:lnTo>
                <a:lnTo>
                  <a:pt x="667600" y="287134"/>
                </a:lnTo>
                <a:lnTo>
                  <a:pt x="669124" y="283349"/>
                </a:lnTo>
                <a:lnTo>
                  <a:pt x="671791" y="280288"/>
                </a:lnTo>
                <a:lnTo>
                  <a:pt x="672020" y="278358"/>
                </a:lnTo>
                <a:lnTo>
                  <a:pt x="672376" y="275640"/>
                </a:lnTo>
                <a:lnTo>
                  <a:pt x="670928" y="269976"/>
                </a:lnTo>
                <a:lnTo>
                  <a:pt x="669366" y="267741"/>
                </a:lnTo>
                <a:lnTo>
                  <a:pt x="667575" y="265125"/>
                </a:lnTo>
                <a:lnTo>
                  <a:pt x="660679" y="263169"/>
                </a:lnTo>
                <a:lnTo>
                  <a:pt x="658990" y="260489"/>
                </a:lnTo>
                <a:lnTo>
                  <a:pt x="657212" y="257695"/>
                </a:lnTo>
                <a:lnTo>
                  <a:pt x="657415" y="250685"/>
                </a:lnTo>
                <a:lnTo>
                  <a:pt x="656818" y="247446"/>
                </a:lnTo>
                <a:lnTo>
                  <a:pt x="656221" y="244347"/>
                </a:lnTo>
                <a:lnTo>
                  <a:pt x="656183" y="237528"/>
                </a:lnTo>
                <a:lnTo>
                  <a:pt x="654151" y="235115"/>
                </a:lnTo>
                <a:lnTo>
                  <a:pt x="650760" y="231089"/>
                </a:lnTo>
                <a:lnTo>
                  <a:pt x="639762" y="228155"/>
                </a:lnTo>
                <a:lnTo>
                  <a:pt x="634580" y="227139"/>
                </a:lnTo>
                <a:lnTo>
                  <a:pt x="630961" y="226440"/>
                </a:lnTo>
                <a:lnTo>
                  <a:pt x="623519" y="226847"/>
                </a:lnTo>
                <a:lnTo>
                  <a:pt x="619848" y="227139"/>
                </a:lnTo>
                <a:lnTo>
                  <a:pt x="617283" y="227368"/>
                </a:lnTo>
                <a:lnTo>
                  <a:pt x="612267" y="228625"/>
                </a:lnTo>
                <a:lnTo>
                  <a:pt x="609701" y="228841"/>
                </a:lnTo>
                <a:lnTo>
                  <a:pt x="606869" y="229069"/>
                </a:lnTo>
                <a:lnTo>
                  <a:pt x="601116" y="229476"/>
                </a:lnTo>
                <a:lnTo>
                  <a:pt x="598347" y="228841"/>
                </a:lnTo>
                <a:lnTo>
                  <a:pt x="594550" y="227964"/>
                </a:lnTo>
                <a:lnTo>
                  <a:pt x="588124" y="222935"/>
                </a:lnTo>
                <a:lnTo>
                  <a:pt x="584339" y="222084"/>
                </a:lnTo>
                <a:lnTo>
                  <a:pt x="581380" y="221399"/>
                </a:lnTo>
                <a:lnTo>
                  <a:pt x="575043" y="223227"/>
                </a:lnTo>
                <a:lnTo>
                  <a:pt x="572249" y="222084"/>
                </a:lnTo>
                <a:lnTo>
                  <a:pt x="569798" y="221056"/>
                </a:lnTo>
                <a:lnTo>
                  <a:pt x="566064" y="216890"/>
                </a:lnTo>
                <a:lnTo>
                  <a:pt x="563753" y="212801"/>
                </a:lnTo>
                <a:lnTo>
                  <a:pt x="563892" y="208356"/>
                </a:lnTo>
                <a:lnTo>
                  <a:pt x="561911" y="205130"/>
                </a:lnTo>
                <a:lnTo>
                  <a:pt x="559155" y="202628"/>
                </a:lnTo>
                <a:lnTo>
                  <a:pt x="555929" y="201447"/>
                </a:lnTo>
                <a:lnTo>
                  <a:pt x="552424" y="202285"/>
                </a:lnTo>
                <a:lnTo>
                  <a:pt x="550748" y="202018"/>
                </a:lnTo>
                <a:lnTo>
                  <a:pt x="547674" y="201536"/>
                </a:lnTo>
                <a:lnTo>
                  <a:pt x="541413" y="200012"/>
                </a:lnTo>
                <a:lnTo>
                  <a:pt x="536778" y="196570"/>
                </a:lnTo>
                <a:lnTo>
                  <a:pt x="535165" y="190779"/>
                </a:lnTo>
                <a:lnTo>
                  <a:pt x="532866" y="189458"/>
                </a:lnTo>
                <a:lnTo>
                  <a:pt x="530186" y="187909"/>
                </a:lnTo>
                <a:lnTo>
                  <a:pt x="523582" y="187934"/>
                </a:lnTo>
                <a:lnTo>
                  <a:pt x="520547" y="188493"/>
                </a:lnTo>
                <a:lnTo>
                  <a:pt x="517601" y="189014"/>
                </a:lnTo>
                <a:lnTo>
                  <a:pt x="512546" y="192697"/>
                </a:lnTo>
                <a:lnTo>
                  <a:pt x="509676" y="193560"/>
                </a:lnTo>
                <a:lnTo>
                  <a:pt x="505929" y="194703"/>
                </a:lnTo>
                <a:lnTo>
                  <a:pt x="498081" y="196507"/>
                </a:lnTo>
                <a:lnTo>
                  <a:pt x="494207" y="195973"/>
                </a:lnTo>
                <a:lnTo>
                  <a:pt x="491451" y="195618"/>
                </a:lnTo>
                <a:lnTo>
                  <a:pt x="486486" y="192773"/>
                </a:lnTo>
                <a:lnTo>
                  <a:pt x="484060" y="191401"/>
                </a:lnTo>
                <a:lnTo>
                  <a:pt x="481241" y="189788"/>
                </a:lnTo>
                <a:lnTo>
                  <a:pt x="476402" y="185229"/>
                </a:lnTo>
                <a:lnTo>
                  <a:pt x="473430" y="183895"/>
                </a:lnTo>
                <a:lnTo>
                  <a:pt x="471220" y="182930"/>
                </a:lnTo>
                <a:lnTo>
                  <a:pt x="466382" y="182232"/>
                </a:lnTo>
                <a:lnTo>
                  <a:pt x="462203" y="181343"/>
                </a:lnTo>
                <a:lnTo>
                  <a:pt x="458317" y="181279"/>
                </a:lnTo>
                <a:lnTo>
                  <a:pt x="456768" y="180289"/>
                </a:lnTo>
                <a:lnTo>
                  <a:pt x="453885" y="178422"/>
                </a:lnTo>
                <a:lnTo>
                  <a:pt x="451091" y="171691"/>
                </a:lnTo>
                <a:lnTo>
                  <a:pt x="448792" y="169176"/>
                </a:lnTo>
                <a:lnTo>
                  <a:pt x="445604" y="165684"/>
                </a:lnTo>
                <a:lnTo>
                  <a:pt x="437248" y="160705"/>
                </a:lnTo>
                <a:lnTo>
                  <a:pt x="434530" y="156844"/>
                </a:lnTo>
                <a:lnTo>
                  <a:pt x="432600" y="154076"/>
                </a:lnTo>
                <a:lnTo>
                  <a:pt x="430479" y="147548"/>
                </a:lnTo>
                <a:lnTo>
                  <a:pt x="429704" y="144284"/>
                </a:lnTo>
                <a:lnTo>
                  <a:pt x="429145" y="141909"/>
                </a:lnTo>
                <a:lnTo>
                  <a:pt x="429933" y="136715"/>
                </a:lnTo>
                <a:lnTo>
                  <a:pt x="427443" y="132321"/>
                </a:lnTo>
                <a:lnTo>
                  <a:pt x="422719" y="129298"/>
                </a:lnTo>
                <a:lnTo>
                  <a:pt x="420281" y="128320"/>
                </a:lnTo>
                <a:lnTo>
                  <a:pt x="416610" y="126860"/>
                </a:lnTo>
                <a:lnTo>
                  <a:pt x="408520" y="126428"/>
                </a:lnTo>
                <a:lnTo>
                  <a:pt x="399351" y="126339"/>
                </a:lnTo>
                <a:lnTo>
                  <a:pt x="388327" y="125971"/>
                </a:lnTo>
                <a:lnTo>
                  <a:pt x="383794" y="128574"/>
                </a:lnTo>
                <a:lnTo>
                  <a:pt x="383578" y="128689"/>
                </a:lnTo>
                <a:lnTo>
                  <a:pt x="380682" y="130644"/>
                </a:lnTo>
                <a:lnTo>
                  <a:pt x="378434" y="137896"/>
                </a:lnTo>
                <a:lnTo>
                  <a:pt x="375589" y="139687"/>
                </a:lnTo>
                <a:lnTo>
                  <a:pt x="373189" y="141198"/>
                </a:lnTo>
                <a:lnTo>
                  <a:pt x="367296" y="141782"/>
                </a:lnTo>
                <a:lnTo>
                  <a:pt x="360502" y="141973"/>
                </a:lnTo>
                <a:lnTo>
                  <a:pt x="352501" y="138353"/>
                </a:lnTo>
                <a:lnTo>
                  <a:pt x="348767" y="139687"/>
                </a:lnTo>
                <a:lnTo>
                  <a:pt x="346583" y="140461"/>
                </a:lnTo>
                <a:lnTo>
                  <a:pt x="344309" y="145033"/>
                </a:lnTo>
                <a:lnTo>
                  <a:pt x="340474" y="148005"/>
                </a:lnTo>
                <a:lnTo>
                  <a:pt x="335940" y="150444"/>
                </a:lnTo>
                <a:lnTo>
                  <a:pt x="333540" y="151282"/>
                </a:lnTo>
                <a:lnTo>
                  <a:pt x="328117" y="153161"/>
                </a:lnTo>
                <a:lnTo>
                  <a:pt x="316674" y="154914"/>
                </a:lnTo>
                <a:lnTo>
                  <a:pt x="310946" y="155270"/>
                </a:lnTo>
                <a:lnTo>
                  <a:pt x="308837" y="155359"/>
                </a:lnTo>
                <a:lnTo>
                  <a:pt x="295496" y="155129"/>
                </a:lnTo>
                <a:lnTo>
                  <a:pt x="283044" y="153822"/>
                </a:lnTo>
                <a:lnTo>
                  <a:pt x="278993" y="153022"/>
                </a:lnTo>
                <a:lnTo>
                  <a:pt x="271449" y="149440"/>
                </a:lnTo>
                <a:lnTo>
                  <a:pt x="267462" y="148386"/>
                </a:lnTo>
                <a:lnTo>
                  <a:pt x="265049" y="147726"/>
                </a:lnTo>
                <a:lnTo>
                  <a:pt x="259969" y="147523"/>
                </a:lnTo>
                <a:lnTo>
                  <a:pt x="257670" y="146570"/>
                </a:lnTo>
                <a:lnTo>
                  <a:pt x="252387" y="144373"/>
                </a:lnTo>
                <a:lnTo>
                  <a:pt x="243979" y="136029"/>
                </a:lnTo>
                <a:lnTo>
                  <a:pt x="238823" y="133515"/>
                </a:lnTo>
                <a:lnTo>
                  <a:pt x="235508" y="131902"/>
                </a:lnTo>
                <a:lnTo>
                  <a:pt x="227609" y="131457"/>
                </a:lnTo>
                <a:lnTo>
                  <a:pt x="224701" y="129171"/>
                </a:lnTo>
                <a:lnTo>
                  <a:pt x="222199" y="127215"/>
                </a:lnTo>
                <a:lnTo>
                  <a:pt x="219024" y="121348"/>
                </a:lnTo>
                <a:lnTo>
                  <a:pt x="218173" y="118300"/>
                </a:lnTo>
                <a:lnTo>
                  <a:pt x="216916" y="113766"/>
                </a:lnTo>
                <a:lnTo>
                  <a:pt x="218884" y="104114"/>
                </a:lnTo>
                <a:lnTo>
                  <a:pt x="218173" y="99453"/>
                </a:lnTo>
                <a:lnTo>
                  <a:pt x="217716" y="96456"/>
                </a:lnTo>
                <a:lnTo>
                  <a:pt x="214807" y="90881"/>
                </a:lnTo>
                <a:lnTo>
                  <a:pt x="214553" y="87858"/>
                </a:lnTo>
                <a:lnTo>
                  <a:pt x="214109" y="82575"/>
                </a:lnTo>
                <a:lnTo>
                  <a:pt x="217284" y="72161"/>
                </a:lnTo>
                <a:lnTo>
                  <a:pt x="217449" y="66840"/>
                </a:lnTo>
                <a:lnTo>
                  <a:pt x="217762" y="55482"/>
                </a:lnTo>
                <a:lnTo>
                  <a:pt x="217283" y="41310"/>
                </a:lnTo>
                <a:lnTo>
                  <a:pt x="214553" y="29870"/>
                </a:lnTo>
                <a:lnTo>
                  <a:pt x="212267" y="25463"/>
                </a:lnTo>
                <a:lnTo>
                  <a:pt x="202539" y="20967"/>
                </a:lnTo>
                <a:lnTo>
                  <a:pt x="199326" y="17195"/>
                </a:lnTo>
                <a:lnTo>
                  <a:pt x="197485" y="15011"/>
                </a:lnTo>
                <a:lnTo>
                  <a:pt x="194741" y="9969"/>
                </a:lnTo>
                <a:lnTo>
                  <a:pt x="193522" y="7404"/>
                </a:lnTo>
                <a:lnTo>
                  <a:pt x="192951" y="6184"/>
                </a:lnTo>
                <a:lnTo>
                  <a:pt x="192697" y="3263"/>
                </a:lnTo>
                <a:lnTo>
                  <a:pt x="190347" y="1028"/>
                </a:lnTo>
                <a:lnTo>
                  <a:pt x="186347" y="0"/>
                </a:lnTo>
                <a:lnTo>
                  <a:pt x="184467" y="152"/>
                </a:lnTo>
                <a:lnTo>
                  <a:pt x="181559" y="368"/>
                </a:lnTo>
                <a:lnTo>
                  <a:pt x="176098" y="3238"/>
                </a:lnTo>
                <a:lnTo>
                  <a:pt x="173964" y="5232"/>
                </a:lnTo>
                <a:lnTo>
                  <a:pt x="171043" y="7924"/>
                </a:lnTo>
                <a:lnTo>
                  <a:pt x="167652" y="15379"/>
                </a:lnTo>
                <a:lnTo>
                  <a:pt x="165989" y="18999"/>
                </a:lnTo>
                <a:lnTo>
                  <a:pt x="163817" y="23710"/>
                </a:lnTo>
                <a:lnTo>
                  <a:pt x="162369" y="34543"/>
                </a:lnTo>
                <a:lnTo>
                  <a:pt x="159105" y="38569"/>
                </a:lnTo>
                <a:lnTo>
                  <a:pt x="156895" y="41274"/>
                </a:lnTo>
                <a:lnTo>
                  <a:pt x="150507" y="44881"/>
                </a:lnTo>
                <a:lnTo>
                  <a:pt x="147142" y="45821"/>
                </a:lnTo>
                <a:lnTo>
                  <a:pt x="142519" y="47104"/>
                </a:lnTo>
                <a:lnTo>
                  <a:pt x="132549" y="47116"/>
                </a:lnTo>
                <a:lnTo>
                  <a:pt x="127927" y="45821"/>
                </a:lnTo>
                <a:lnTo>
                  <a:pt x="126123" y="45300"/>
                </a:lnTo>
                <a:lnTo>
                  <a:pt x="123164" y="43611"/>
                </a:lnTo>
                <a:lnTo>
                  <a:pt x="120294" y="41770"/>
                </a:lnTo>
                <a:lnTo>
                  <a:pt x="115557" y="46634"/>
                </a:lnTo>
                <a:lnTo>
                  <a:pt x="108635" y="51422"/>
                </a:lnTo>
                <a:lnTo>
                  <a:pt x="104495" y="53682"/>
                </a:lnTo>
                <a:lnTo>
                  <a:pt x="101754" y="54896"/>
                </a:lnTo>
                <a:lnTo>
                  <a:pt x="88668" y="58271"/>
                </a:lnTo>
                <a:lnTo>
                  <a:pt x="76466" y="61175"/>
                </a:lnTo>
                <a:lnTo>
                  <a:pt x="70713" y="63093"/>
                </a:lnTo>
                <a:lnTo>
                  <a:pt x="59283" y="67348"/>
                </a:lnTo>
                <a:lnTo>
                  <a:pt x="54000" y="70332"/>
                </a:lnTo>
                <a:lnTo>
                  <a:pt x="50126" y="72529"/>
                </a:lnTo>
                <a:lnTo>
                  <a:pt x="42075" y="77177"/>
                </a:lnTo>
                <a:lnTo>
                  <a:pt x="39738" y="80975"/>
                </a:lnTo>
                <a:lnTo>
                  <a:pt x="37528" y="84569"/>
                </a:lnTo>
                <a:lnTo>
                  <a:pt x="36931" y="93421"/>
                </a:lnTo>
                <a:lnTo>
                  <a:pt x="36753" y="102273"/>
                </a:lnTo>
                <a:lnTo>
                  <a:pt x="38455" y="111455"/>
                </a:lnTo>
                <a:lnTo>
                  <a:pt x="39268" y="115989"/>
                </a:lnTo>
                <a:lnTo>
                  <a:pt x="39941" y="119786"/>
                </a:lnTo>
                <a:lnTo>
                  <a:pt x="40640" y="127711"/>
                </a:lnTo>
                <a:lnTo>
                  <a:pt x="42646" y="131000"/>
                </a:lnTo>
                <a:lnTo>
                  <a:pt x="44157" y="133476"/>
                </a:lnTo>
                <a:lnTo>
                  <a:pt x="50203" y="135902"/>
                </a:lnTo>
                <a:lnTo>
                  <a:pt x="51587" y="138480"/>
                </a:lnTo>
                <a:lnTo>
                  <a:pt x="53670" y="142392"/>
                </a:lnTo>
                <a:lnTo>
                  <a:pt x="52539" y="151790"/>
                </a:lnTo>
                <a:lnTo>
                  <a:pt x="53517" y="156108"/>
                </a:lnTo>
                <a:lnTo>
                  <a:pt x="54368" y="159854"/>
                </a:lnTo>
                <a:lnTo>
                  <a:pt x="58369" y="166776"/>
                </a:lnTo>
                <a:lnTo>
                  <a:pt x="58585" y="170611"/>
                </a:lnTo>
                <a:lnTo>
                  <a:pt x="58750" y="173342"/>
                </a:lnTo>
                <a:lnTo>
                  <a:pt x="57594" y="178904"/>
                </a:lnTo>
                <a:lnTo>
                  <a:pt x="56172" y="181241"/>
                </a:lnTo>
                <a:lnTo>
                  <a:pt x="53581" y="185483"/>
                </a:lnTo>
                <a:lnTo>
                  <a:pt x="44526" y="190588"/>
                </a:lnTo>
                <a:lnTo>
                  <a:pt x="40957" y="194043"/>
                </a:lnTo>
                <a:lnTo>
                  <a:pt x="38873" y="196103"/>
                </a:lnTo>
                <a:lnTo>
                  <a:pt x="29628" y="205966"/>
                </a:lnTo>
                <a:lnTo>
                  <a:pt x="21628" y="215544"/>
                </a:lnTo>
                <a:lnTo>
                  <a:pt x="18148" y="220256"/>
                </a:lnTo>
                <a:lnTo>
                  <a:pt x="12865" y="230771"/>
                </a:lnTo>
                <a:lnTo>
                  <a:pt x="9550" y="235597"/>
                </a:lnTo>
                <a:lnTo>
                  <a:pt x="7759" y="238188"/>
                </a:lnTo>
                <a:lnTo>
                  <a:pt x="3022" y="242608"/>
                </a:lnTo>
                <a:lnTo>
                  <a:pt x="1816" y="245503"/>
                </a:lnTo>
                <a:lnTo>
                  <a:pt x="736" y="248094"/>
                </a:lnTo>
                <a:lnTo>
                  <a:pt x="0" y="253847"/>
                </a:lnTo>
                <a:lnTo>
                  <a:pt x="368" y="256628"/>
                </a:lnTo>
                <a:lnTo>
                  <a:pt x="749" y="259613"/>
                </a:lnTo>
                <a:lnTo>
                  <a:pt x="3327" y="265201"/>
                </a:lnTo>
                <a:lnTo>
                  <a:pt x="4953" y="267741"/>
                </a:lnTo>
                <a:lnTo>
                  <a:pt x="8216" y="272808"/>
                </a:lnTo>
                <a:lnTo>
                  <a:pt x="17957" y="280415"/>
                </a:lnTo>
                <a:lnTo>
                  <a:pt x="21386" y="285368"/>
                </a:lnTo>
                <a:lnTo>
                  <a:pt x="28744" y="298704"/>
                </a:lnTo>
                <a:lnTo>
                  <a:pt x="33705" y="310260"/>
                </a:lnTo>
                <a:lnTo>
                  <a:pt x="35821" y="317163"/>
                </a:lnTo>
                <a:lnTo>
                  <a:pt x="39051" y="330787"/>
                </a:lnTo>
                <a:lnTo>
                  <a:pt x="40957" y="342874"/>
                </a:lnTo>
                <a:lnTo>
                  <a:pt x="41313" y="347205"/>
                </a:lnTo>
                <a:lnTo>
                  <a:pt x="40665" y="356971"/>
                </a:lnTo>
                <a:lnTo>
                  <a:pt x="40106" y="363664"/>
                </a:lnTo>
                <a:lnTo>
                  <a:pt x="45656" y="366140"/>
                </a:lnTo>
                <a:lnTo>
                  <a:pt x="53060" y="375678"/>
                </a:lnTo>
                <a:lnTo>
                  <a:pt x="58343" y="377913"/>
                </a:lnTo>
                <a:lnTo>
                  <a:pt x="63855" y="380225"/>
                </a:lnTo>
                <a:lnTo>
                  <a:pt x="76720" y="378536"/>
                </a:lnTo>
                <a:lnTo>
                  <a:pt x="82029" y="38130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5196150" y="4016696"/>
            <a:ext cx="777456" cy="459659"/>
          </a:xfrm>
          <a:custGeom>
            <a:avLst/>
            <a:gdLst/>
            <a:ahLst/>
            <a:cxnLst/>
            <a:rect l="l" t="t" r="r" b="b"/>
            <a:pathLst>
              <a:path w="1140269" h="674166">
                <a:moveTo>
                  <a:pt x="383578" y="128689"/>
                </a:moveTo>
                <a:lnTo>
                  <a:pt x="383717" y="128612"/>
                </a:lnTo>
                <a:lnTo>
                  <a:pt x="388327" y="125971"/>
                </a:lnTo>
                <a:lnTo>
                  <a:pt x="399351" y="126339"/>
                </a:lnTo>
                <a:lnTo>
                  <a:pt x="404571" y="126390"/>
                </a:lnTo>
                <a:lnTo>
                  <a:pt x="408520" y="126428"/>
                </a:lnTo>
                <a:lnTo>
                  <a:pt x="416610" y="126860"/>
                </a:lnTo>
                <a:lnTo>
                  <a:pt x="420281" y="128320"/>
                </a:lnTo>
                <a:lnTo>
                  <a:pt x="422719" y="129298"/>
                </a:lnTo>
                <a:lnTo>
                  <a:pt x="427443" y="132321"/>
                </a:lnTo>
                <a:lnTo>
                  <a:pt x="428739" y="134607"/>
                </a:lnTo>
                <a:lnTo>
                  <a:pt x="429933" y="136715"/>
                </a:lnTo>
                <a:lnTo>
                  <a:pt x="429145" y="141909"/>
                </a:lnTo>
                <a:lnTo>
                  <a:pt x="429704" y="144284"/>
                </a:lnTo>
                <a:lnTo>
                  <a:pt x="430479" y="147548"/>
                </a:lnTo>
                <a:lnTo>
                  <a:pt x="432600" y="154076"/>
                </a:lnTo>
                <a:lnTo>
                  <a:pt x="434530" y="156844"/>
                </a:lnTo>
                <a:lnTo>
                  <a:pt x="437248" y="160705"/>
                </a:lnTo>
                <a:lnTo>
                  <a:pt x="445604" y="165684"/>
                </a:lnTo>
                <a:lnTo>
                  <a:pt x="448792" y="169176"/>
                </a:lnTo>
                <a:lnTo>
                  <a:pt x="451091" y="171691"/>
                </a:lnTo>
                <a:lnTo>
                  <a:pt x="453885" y="178422"/>
                </a:lnTo>
                <a:lnTo>
                  <a:pt x="456768" y="180289"/>
                </a:lnTo>
                <a:lnTo>
                  <a:pt x="458317" y="181279"/>
                </a:lnTo>
                <a:lnTo>
                  <a:pt x="462203" y="181343"/>
                </a:lnTo>
                <a:lnTo>
                  <a:pt x="464007" y="181724"/>
                </a:lnTo>
                <a:lnTo>
                  <a:pt x="466382" y="182232"/>
                </a:lnTo>
                <a:lnTo>
                  <a:pt x="471220" y="182930"/>
                </a:lnTo>
                <a:lnTo>
                  <a:pt x="473430" y="183895"/>
                </a:lnTo>
                <a:lnTo>
                  <a:pt x="476402" y="185229"/>
                </a:lnTo>
                <a:lnTo>
                  <a:pt x="481241" y="189788"/>
                </a:lnTo>
                <a:lnTo>
                  <a:pt x="484060" y="191401"/>
                </a:lnTo>
                <a:lnTo>
                  <a:pt x="486486" y="192773"/>
                </a:lnTo>
                <a:lnTo>
                  <a:pt x="491451" y="195618"/>
                </a:lnTo>
                <a:lnTo>
                  <a:pt x="494207" y="195973"/>
                </a:lnTo>
                <a:lnTo>
                  <a:pt x="498081" y="196507"/>
                </a:lnTo>
                <a:lnTo>
                  <a:pt x="505929" y="194703"/>
                </a:lnTo>
                <a:lnTo>
                  <a:pt x="509676" y="193560"/>
                </a:lnTo>
                <a:lnTo>
                  <a:pt x="512546" y="192697"/>
                </a:lnTo>
                <a:lnTo>
                  <a:pt x="517601" y="189014"/>
                </a:lnTo>
                <a:lnTo>
                  <a:pt x="520547" y="188493"/>
                </a:lnTo>
                <a:lnTo>
                  <a:pt x="523582" y="187934"/>
                </a:lnTo>
                <a:lnTo>
                  <a:pt x="530186" y="187909"/>
                </a:lnTo>
                <a:lnTo>
                  <a:pt x="532866" y="189458"/>
                </a:lnTo>
                <a:lnTo>
                  <a:pt x="535165" y="190779"/>
                </a:lnTo>
                <a:lnTo>
                  <a:pt x="536778" y="196570"/>
                </a:lnTo>
                <a:lnTo>
                  <a:pt x="538911" y="198158"/>
                </a:lnTo>
                <a:lnTo>
                  <a:pt x="541413" y="200012"/>
                </a:lnTo>
                <a:lnTo>
                  <a:pt x="547674" y="201536"/>
                </a:lnTo>
                <a:lnTo>
                  <a:pt x="550748" y="202018"/>
                </a:lnTo>
                <a:lnTo>
                  <a:pt x="552424" y="202285"/>
                </a:lnTo>
                <a:lnTo>
                  <a:pt x="555929" y="201447"/>
                </a:lnTo>
                <a:lnTo>
                  <a:pt x="557517" y="202018"/>
                </a:lnTo>
                <a:lnTo>
                  <a:pt x="559155" y="202628"/>
                </a:lnTo>
                <a:lnTo>
                  <a:pt x="561911" y="205130"/>
                </a:lnTo>
                <a:lnTo>
                  <a:pt x="562825" y="206603"/>
                </a:lnTo>
                <a:lnTo>
                  <a:pt x="563892" y="208356"/>
                </a:lnTo>
                <a:lnTo>
                  <a:pt x="563753" y="212801"/>
                </a:lnTo>
                <a:lnTo>
                  <a:pt x="564769" y="214579"/>
                </a:lnTo>
                <a:lnTo>
                  <a:pt x="566064" y="216890"/>
                </a:lnTo>
                <a:lnTo>
                  <a:pt x="569798" y="221056"/>
                </a:lnTo>
                <a:lnTo>
                  <a:pt x="572249" y="222084"/>
                </a:lnTo>
                <a:lnTo>
                  <a:pt x="575043" y="223227"/>
                </a:lnTo>
                <a:lnTo>
                  <a:pt x="581380" y="221399"/>
                </a:lnTo>
                <a:lnTo>
                  <a:pt x="584339" y="222084"/>
                </a:lnTo>
                <a:lnTo>
                  <a:pt x="588124" y="222935"/>
                </a:lnTo>
                <a:lnTo>
                  <a:pt x="594550" y="227964"/>
                </a:lnTo>
                <a:lnTo>
                  <a:pt x="598347" y="228841"/>
                </a:lnTo>
                <a:lnTo>
                  <a:pt x="601116" y="229476"/>
                </a:lnTo>
                <a:lnTo>
                  <a:pt x="606869" y="229069"/>
                </a:lnTo>
                <a:lnTo>
                  <a:pt x="609701" y="228841"/>
                </a:lnTo>
                <a:lnTo>
                  <a:pt x="612267" y="228625"/>
                </a:lnTo>
                <a:lnTo>
                  <a:pt x="617283" y="227368"/>
                </a:lnTo>
                <a:lnTo>
                  <a:pt x="619848" y="227139"/>
                </a:lnTo>
                <a:lnTo>
                  <a:pt x="623519" y="226847"/>
                </a:lnTo>
                <a:lnTo>
                  <a:pt x="630961" y="226440"/>
                </a:lnTo>
                <a:lnTo>
                  <a:pt x="634580" y="227139"/>
                </a:lnTo>
                <a:lnTo>
                  <a:pt x="639762" y="228155"/>
                </a:lnTo>
                <a:lnTo>
                  <a:pt x="650760" y="231089"/>
                </a:lnTo>
                <a:lnTo>
                  <a:pt x="654151" y="235115"/>
                </a:lnTo>
                <a:lnTo>
                  <a:pt x="656183" y="237528"/>
                </a:lnTo>
                <a:lnTo>
                  <a:pt x="656221" y="244347"/>
                </a:lnTo>
                <a:lnTo>
                  <a:pt x="656818" y="247446"/>
                </a:lnTo>
                <a:lnTo>
                  <a:pt x="657415" y="250685"/>
                </a:lnTo>
                <a:lnTo>
                  <a:pt x="657212" y="257695"/>
                </a:lnTo>
                <a:lnTo>
                  <a:pt x="658990" y="260489"/>
                </a:lnTo>
                <a:lnTo>
                  <a:pt x="660679" y="263169"/>
                </a:lnTo>
                <a:lnTo>
                  <a:pt x="667575" y="265125"/>
                </a:lnTo>
                <a:lnTo>
                  <a:pt x="669366" y="267741"/>
                </a:lnTo>
                <a:lnTo>
                  <a:pt x="670928" y="269976"/>
                </a:lnTo>
                <a:lnTo>
                  <a:pt x="672376" y="275640"/>
                </a:lnTo>
                <a:lnTo>
                  <a:pt x="672020" y="278358"/>
                </a:lnTo>
                <a:lnTo>
                  <a:pt x="671791" y="280288"/>
                </a:lnTo>
                <a:lnTo>
                  <a:pt x="669124" y="283349"/>
                </a:lnTo>
                <a:lnTo>
                  <a:pt x="668413" y="285127"/>
                </a:lnTo>
                <a:lnTo>
                  <a:pt x="667600" y="287134"/>
                </a:lnTo>
                <a:lnTo>
                  <a:pt x="665835" y="291210"/>
                </a:lnTo>
                <a:lnTo>
                  <a:pt x="665988" y="293344"/>
                </a:lnTo>
                <a:lnTo>
                  <a:pt x="666165" y="295744"/>
                </a:lnTo>
                <a:lnTo>
                  <a:pt x="669048" y="299885"/>
                </a:lnTo>
                <a:lnTo>
                  <a:pt x="670102" y="302044"/>
                </a:lnTo>
                <a:lnTo>
                  <a:pt x="671703" y="305333"/>
                </a:lnTo>
                <a:lnTo>
                  <a:pt x="673912" y="312661"/>
                </a:lnTo>
                <a:lnTo>
                  <a:pt x="676630" y="315086"/>
                </a:lnTo>
                <a:lnTo>
                  <a:pt x="678218" y="316509"/>
                </a:lnTo>
                <a:lnTo>
                  <a:pt x="682510" y="317626"/>
                </a:lnTo>
                <a:lnTo>
                  <a:pt x="684606" y="317982"/>
                </a:lnTo>
                <a:lnTo>
                  <a:pt x="686625" y="318363"/>
                </a:lnTo>
                <a:lnTo>
                  <a:pt x="690778" y="318312"/>
                </a:lnTo>
                <a:lnTo>
                  <a:pt x="692810" y="317982"/>
                </a:lnTo>
                <a:lnTo>
                  <a:pt x="695947" y="317499"/>
                </a:lnTo>
                <a:lnTo>
                  <a:pt x="701763" y="314604"/>
                </a:lnTo>
                <a:lnTo>
                  <a:pt x="704888" y="314134"/>
                </a:lnTo>
                <a:lnTo>
                  <a:pt x="706666" y="313842"/>
                </a:lnTo>
                <a:lnTo>
                  <a:pt x="710526" y="313308"/>
                </a:lnTo>
                <a:lnTo>
                  <a:pt x="712139" y="314134"/>
                </a:lnTo>
                <a:lnTo>
                  <a:pt x="714146" y="315137"/>
                </a:lnTo>
                <a:lnTo>
                  <a:pt x="715454" y="320344"/>
                </a:lnTo>
                <a:lnTo>
                  <a:pt x="717448" y="321373"/>
                </a:lnTo>
                <a:lnTo>
                  <a:pt x="720674" y="323011"/>
                </a:lnTo>
                <a:lnTo>
                  <a:pt x="728472" y="320382"/>
                </a:lnTo>
                <a:lnTo>
                  <a:pt x="731951" y="321373"/>
                </a:lnTo>
                <a:lnTo>
                  <a:pt x="734822" y="322186"/>
                </a:lnTo>
                <a:lnTo>
                  <a:pt x="740079" y="325462"/>
                </a:lnTo>
                <a:lnTo>
                  <a:pt x="742086" y="327647"/>
                </a:lnTo>
                <a:lnTo>
                  <a:pt x="743978" y="329704"/>
                </a:lnTo>
                <a:lnTo>
                  <a:pt x="746620" y="334822"/>
                </a:lnTo>
                <a:lnTo>
                  <a:pt x="747166" y="337553"/>
                </a:lnTo>
                <a:lnTo>
                  <a:pt x="747737" y="340423"/>
                </a:lnTo>
                <a:lnTo>
                  <a:pt x="747064" y="346392"/>
                </a:lnTo>
                <a:lnTo>
                  <a:pt x="746213" y="349161"/>
                </a:lnTo>
                <a:lnTo>
                  <a:pt x="745578" y="351167"/>
                </a:lnTo>
                <a:lnTo>
                  <a:pt x="742289" y="354342"/>
                </a:lnTo>
                <a:lnTo>
                  <a:pt x="742086" y="356412"/>
                </a:lnTo>
                <a:lnTo>
                  <a:pt x="741845" y="359143"/>
                </a:lnTo>
                <a:lnTo>
                  <a:pt x="745261" y="364083"/>
                </a:lnTo>
                <a:lnTo>
                  <a:pt x="745718" y="366801"/>
                </a:lnTo>
                <a:lnTo>
                  <a:pt x="746226" y="369722"/>
                </a:lnTo>
                <a:lnTo>
                  <a:pt x="745312" y="375704"/>
                </a:lnTo>
                <a:lnTo>
                  <a:pt x="745718" y="378637"/>
                </a:lnTo>
                <a:lnTo>
                  <a:pt x="746277" y="382612"/>
                </a:lnTo>
                <a:lnTo>
                  <a:pt x="747204" y="391286"/>
                </a:lnTo>
                <a:lnTo>
                  <a:pt x="750062" y="394093"/>
                </a:lnTo>
                <a:lnTo>
                  <a:pt x="752348" y="396316"/>
                </a:lnTo>
                <a:lnTo>
                  <a:pt x="759231" y="397052"/>
                </a:lnTo>
                <a:lnTo>
                  <a:pt x="762393" y="397243"/>
                </a:lnTo>
                <a:lnTo>
                  <a:pt x="765200" y="397395"/>
                </a:lnTo>
                <a:lnTo>
                  <a:pt x="770712" y="395503"/>
                </a:lnTo>
                <a:lnTo>
                  <a:pt x="773506" y="395782"/>
                </a:lnTo>
                <a:lnTo>
                  <a:pt x="777189" y="396176"/>
                </a:lnTo>
                <a:lnTo>
                  <a:pt x="784237" y="398906"/>
                </a:lnTo>
                <a:lnTo>
                  <a:pt x="787527" y="400621"/>
                </a:lnTo>
                <a:lnTo>
                  <a:pt x="789965" y="401904"/>
                </a:lnTo>
                <a:lnTo>
                  <a:pt x="793877" y="406184"/>
                </a:lnTo>
                <a:lnTo>
                  <a:pt x="796455" y="407149"/>
                </a:lnTo>
                <a:lnTo>
                  <a:pt x="799706" y="408355"/>
                </a:lnTo>
                <a:lnTo>
                  <a:pt x="806792" y="408050"/>
                </a:lnTo>
                <a:lnTo>
                  <a:pt x="810234" y="408355"/>
                </a:lnTo>
                <a:lnTo>
                  <a:pt x="813841" y="408660"/>
                </a:lnTo>
                <a:lnTo>
                  <a:pt x="821220" y="408597"/>
                </a:lnTo>
                <a:lnTo>
                  <a:pt x="824725" y="409562"/>
                </a:lnTo>
                <a:lnTo>
                  <a:pt x="829652" y="410921"/>
                </a:lnTo>
                <a:lnTo>
                  <a:pt x="839165" y="415239"/>
                </a:lnTo>
                <a:lnTo>
                  <a:pt x="843089" y="418503"/>
                </a:lnTo>
                <a:lnTo>
                  <a:pt x="846366" y="421233"/>
                </a:lnTo>
                <a:lnTo>
                  <a:pt x="851420" y="428409"/>
                </a:lnTo>
                <a:lnTo>
                  <a:pt x="853236" y="432269"/>
                </a:lnTo>
                <a:lnTo>
                  <a:pt x="854443" y="434860"/>
                </a:lnTo>
                <a:lnTo>
                  <a:pt x="855814" y="440524"/>
                </a:lnTo>
                <a:lnTo>
                  <a:pt x="855891" y="443395"/>
                </a:lnTo>
                <a:lnTo>
                  <a:pt x="855980" y="445833"/>
                </a:lnTo>
                <a:lnTo>
                  <a:pt x="853782" y="450646"/>
                </a:lnTo>
                <a:lnTo>
                  <a:pt x="854202" y="453047"/>
                </a:lnTo>
                <a:lnTo>
                  <a:pt x="854583" y="455371"/>
                </a:lnTo>
                <a:lnTo>
                  <a:pt x="858405" y="458952"/>
                </a:lnTo>
                <a:lnTo>
                  <a:pt x="858786" y="461276"/>
                </a:lnTo>
                <a:lnTo>
                  <a:pt x="859091" y="463016"/>
                </a:lnTo>
                <a:lnTo>
                  <a:pt x="858748" y="466928"/>
                </a:lnTo>
                <a:lnTo>
                  <a:pt x="857592" y="468274"/>
                </a:lnTo>
                <a:lnTo>
                  <a:pt x="856475" y="469569"/>
                </a:lnTo>
                <a:lnTo>
                  <a:pt x="852068" y="469049"/>
                </a:lnTo>
                <a:lnTo>
                  <a:pt x="851065" y="470446"/>
                </a:lnTo>
                <a:lnTo>
                  <a:pt x="849934" y="472020"/>
                </a:lnTo>
                <a:lnTo>
                  <a:pt x="850557" y="476313"/>
                </a:lnTo>
                <a:lnTo>
                  <a:pt x="851065" y="478193"/>
                </a:lnTo>
                <a:lnTo>
                  <a:pt x="851788" y="480834"/>
                </a:lnTo>
                <a:lnTo>
                  <a:pt x="855726" y="485038"/>
                </a:lnTo>
                <a:lnTo>
                  <a:pt x="856615" y="487603"/>
                </a:lnTo>
                <a:lnTo>
                  <a:pt x="857618" y="490423"/>
                </a:lnTo>
                <a:lnTo>
                  <a:pt x="856297" y="497243"/>
                </a:lnTo>
                <a:lnTo>
                  <a:pt x="858316" y="499440"/>
                </a:lnTo>
                <a:lnTo>
                  <a:pt x="860615" y="501967"/>
                </a:lnTo>
                <a:lnTo>
                  <a:pt x="869200" y="500151"/>
                </a:lnTo>
                <a:lnTo>
                  <a:pt x="871601" y="502589"/>
                </a:lnTo>
                <a:lnTo>
                  <a:pt x="874623" y="505612"/>
                </a:lnTo>
                <a:lnTo>
                  <a:pt x="873150" y="515658"/>
                </a:lnTo>
                <a:lnTo>
                  <a:pt x="875449" y="519252"/>
                </a:lnTo>
                <a:lnTo>
                  <a:pt x="876490" y="520839"/>
                </a:lnTo>
                <a:lnTo>
                  <a:pt x="879703" y="523227"/>
                </a:lnTo>
                <a:lnTo>
                  <a:pt x="881507" y="523836"/>
                </a:lnTo>
                <a:lnTo>
                  <a:pt x="883958" y="524662"/>
                </a:lnTo>
                <a:lnTo>
                  <a:pt x="889317" y="523468"/>
                </a:lnTo>
                <a:lnTo>
                  <a:pt x="891882" y="523836"/>
                </a:lnTo>
                <a:lnTo>
                  <a:pt x="894207" y="524192"/>
                </a:lnTo>
                <a:lnTo>
                  <a:pt x="898512" y="526795"/>
                </a:lnTo>
                <a:lnTo>
                  <a:pt x="900836" y="526503"/>
                </a:lnTo>
                <a:lnTo>
                  <a:pt x="902588" y="526275"/>
                </a:lnTo>
                <a:lnTo>
                  <a:pt x="905281" y="523620"/>
                </a:lnTo>
                <a:lnTo>
                  <a:pt x="906881" y="522871"/>
                </a:lnTo>
                <a:lnTo>
                  <a:pt x="908545" y="522109"/>
                </a:lnTo>
                <a:lnTo>
                  <a:pt x="912063" y="520750"/>
                </a:lnTo>
                <a:lnTo>
                  <a:pt x="913879" y="520458"/>
                </a:lnTo>
                <a:lnTo>
                  <a:pt x="916978" y="519976"/>
                </a:lnTo>
                <a:lnTo>
                  <a:pt x="923594" y="522033"/>
                </a:lnTo>
                <a:lnTo>
                  <a:pt x="926452" y="520699"/>
                </a:lnTo>
                <a:lnTo>
                  <a:pt x="928204" y="519874"/>
                </a:lnTo>
                <a:lnTo>
                  <a:pt x="929411" y="515175"/>
                </a:lnTo>
                <a:lnTo>
                  <a:pt x="931265" y="514667"/>
                </a:lnTo>
                <a:lnTo>
                  <a:pt x="932624" y="514273"/>
                </a:lnTo>
                <a:lnTo>
                  <a:pt x="935532" y="515645"/>
                </a:lnTo>
                <a:lnTo>
                  <a:pt x="936586" y="516597"/>
                </a:lnTo>
                <a:lnTo>
                  <a:pt x="937704" y="517575"/>
                </a:lnTo>
                <a:lnTo>
                  <a:pt x="938288" y="520788"/>
                </a:lnTo>
                <a:lnTo>
                  <a:pt x="939241" y="521906"/>
                </a:lnTo>
                <a:lnTo>
                  <a:pt x="940549" y="523417"/>
                </a:lnTo>
                <a:lnTo>
                  <a:pt x="943800" y="526262"/>
                </a:lnTo>
                <a:lnTo>
                  <a:pt x="945781" y="526503"/>
                </a:lnTo>
                <a:lnTo>
                  <a:pt x="947851" y="526732"/>
                </a:lnTo>
                <a:lnTo>
                  <a:pt x="951585" y="524179"/>
                </a:lnTo>
                <a:lnTo>
                  <a:pt x="953503" y="523354"/>
                </a:lnTo>
                <a:lnTo>
                  <a:pt x="955446" y="522541"/>
                </a:lnTo>
                <a:lnTo>
                  <a:pt x="959180" y="520407"/>
                </a:lnTo>
                <a:lnTo>
                  <a:pt x="961224" y="519988"/>
                </a:lnTo>
                <a:lnTo>
                  <a:pt x="962660" y="519683"/>
                </a:lnTo>
                <a:lnTo>
                  <a:pt x="965657" y="519493"/>
                </a:lnTo>
                <a:lnTo>
                  <a:pt x="967028" y="519988"/>
                </a:lnTo>
                <a:lnTo>
                  <a:pt x="968946" y="520649"/>
                </a:lnTo>
                <a:lnTo>
                  <a:pt x="971588" y="524014"/>
                </a:lnTo>
                <a:lnTo>
                  <a:pt x="973315" y="525056"/>
                </a:lnTo>
                <a:lnTo>
                  <a:pt x="975448" y="526338"/>
                </a:lnTo>
                <a:lnTo>
                  <a:pt x="980351" y="527672"/>
                </a:lnTo>
                <a:lnTo>
                  <a:pt x="982497" y="528916"/>
                </a:lnTo>
                <a:lnTo>
                  <a:pt x="984669" y="530161"/>
                </a:lnTo>
                <a:lnTo>
                  <a:pt x="989495" y="532663"/>
                </a:lnTo>
                <a:lnTo>
                  <a:pt x="990473" y="534949"/>
                </a:lnTo>
                <a:lnTo>
                  <a:pt x="991235" y="536752"/>
                </a:lnTo>
                <a:lnTo>
                  <a:pt x="989596" y="540727"/>
                </a:lnTo>
                <a:lnTo>
                  <a:pt x="989495" y="542683"/>
                </a:lnTo>
                <a:lnTo>
                  <a:pt x="989393" y="545528"/>
                </a:lnTo>
                <a:lnTo>
                  <a:pt x="988529" y="551599"/>
                </a:lnTo>
                <a:lnTo>
                  <a:pt x="989990" y="554050"/>
                </a:lnTo>
                <a:lnTo>
                  <a:pt x="991222" y="556082"/>
                </a:lnTo>
                <a:lnTo>
                  <a:pt x="995946" y="558126"/>
                </a:lnTo>
                <a:lnTo>
                  <a:pt x="998194" y="558876"/>
                </a:lnTo>
                <a:lnTo>
                  <a:pt x="1000328" y="559587"/>
                </a:lnTo>
                <a:lnTo>
                  <a:pt x="1004912" y="560095"/>
                </a:lnTo>
                <a:lnTo>
                  <a:pt x="1007148" y="559841"/>
                </a:lnTo>
                <a:lnTo>
                  <a:pt x="1008418" y="559701"/>
                </a:lnTo>
                <a:lnTo>
                  <a:pt x="1010691" y="558304"/>
                </a:lnTo>
                <a:lnTo>
                  <a:pt x="1011961" y="558152"/>
                </a:lnTo>
                <a:lnTo>
                  <a:pt x="1013244" y="557987"/>
                </a:lnTo>
                <a:lnTo>
                  <a:pt x="1016063" y="557834"/>
                </a:lnTo>
                <a:lnTo>
                  <a:pt x="1017041" y="558634"/>
                </a:lnTo>
                <a:lnTo>
                  <a:pt x="1019073" y="560260"/>
                </a:lnTo>
                <a:lnTo>
                  <a:pt x="1018590" y="566483"/>
                </a:lnTo>
                <a:lnTo>
                  <a:pt x="1020178" y="568540"/>
                </a:lnTo>
                <a:lnTo>
                  <a:pt x="1021232" y="569887"/>
                </a:lnTo>
                <a:lnTo>
                  <a:pt x="1024293" y="572058"/>
                </a:lnTo>
                <a:lnTo>
                  <a:pt x="1025982" y="572173"/>
                </a:lnTo>
                <a:lnTo>
                  <a:pt x="1027836" y="572287"/>
                </a:lnTo>
                <a:lnTo>
                  <a:pt x="1030986" y="569633"/>
                </a:lnTo>
                <a:lnTo>
                  <a:pt x="1032751" y="569023"/>
                </a:lnTo>
                <a:lnTo>
                  <a:pt x="1034503" y="568413"/>
                </a:lnTo>
                <a:lnTo>
                  <a:pt x="1038174" y="566940"/>
                </a:lnTo>
                <a:lnTo>
                  <a:pt x="1040003" y="567334"/>
                </a:lnTo>
                <a:lnTo>
                  <a:pt x="1042073" y="567766"/>
                </a:lnTo>
                <a:lnTo>
                  <a:pt x="1045032" y="571195"/>
                </a:lnTo>
                <a:lnTo>
                  <a:pt x="1046772" y="572401"/>
                </a:lnTo>
                <a:lnTo>
                  <a:pt x="1048600" y="573684"/>
                </a:lnTo>
                <a:lnTo>
                  <a:pt x="1052182" y="576402"/>
                </a:lnTo>
                <a:lnTo>
                  <a:pt x="1054265" y="577240"/>
                </a:lnTo>
                <a:lnTo>
                  <a:pt x="1057224" y="578434"/>
                </a:lnTo>
                <a:lnTo>
                  <a:pt x="1064209" y="577824"/>
                </a:lnTo>
                <a:lnTo>
                  <a:pt x="1066825" y="579653"/>
                </a:lnTo>
                <a:lnTo>
                  <a:pt x="1068844" y="581063"/>
                </a:lnTo>
                <a:lnTo>
                  <a:pt x="1070444" y="586117"/>
                </a:lnTo>
                <a:lnTo>
                  <a:pt x="1071892" y="588111"/>
                </a:lnTo>
                <a:lnTo>
                  <a:pt x="1073848" y="590816"/>
                </a:lnTo>
                <a:lnTo>
                  <a:pt x="1077836" y="596379"/>
                </a:lnTo>
                <a:lnTo>
                  <a:pt x="1080592" y="598271"/>
                </a:lnTo>
                <a:lnTo>
                  <a:pt x="1084224" y="600748"/>
                </a:lnTo>
                <a:lnTo>
                  <a:pt x="1092949" y="603084"/>
                </a:lnTo>
                <a:lnTo>
                  <a:pt x="1097267" y="604062"/>
                </a:lnTo>
                <a:lnTo>
                  <a:pt x="1100340" y="604761"/>
                </a:lnTo>
                <a:lnTo>
                  <a:pt x="1106805" y="604596"/>
                </a:lnTo>
                <a:lnTo>
                  <a:pt x="1109827" y="605510"/>
                </a:lnTo>
                <a:lnTo>
                  <a:pt x="1121250" y="610895"/>
                </a:lnTo>
                <a:lnTo>
                  <a:pt x="1132655" y="616930"/>
                </a:lnTo>
                <a:lnTo>
                  <a:pt x="1133030" y="617092"/>
                </a:lnTo>
                <a:lnTo>
                  <a:pt x="1134859" y="617893"/>
                </a:lnTo>
                <a:lnTo>
                  <a:pt x="1137488" y="619099"/>
                </a:lnTo>
                <a:lnTo>
                  <a:pt x="1140269" y="620267"/>
                </a:lnTo>
                <a:lnTo>
                  <a:pt x="947178" y="674166"/>
                </a:lnTo>
                <a:lnTo>
                  <a:pt x="946962" y="673366"/>
                </a:lnTo>
                <a:lnTo>
                  <a:pt x="946645" y="672668"/>
                </a:lnTo>
                <a:lnTo>
                  <a:pt x="946264" y="672185"/>
                </a:lnTo>
                <a:lnTo>
                  <a:pt x="944918" y="670534"/>
                </a:lnTo>
                <a:lnTo>
                  <a:pt x="940041" y="670051"/>
                </a:lnTo>
                <a:lnTo>
                  <a:pt x="938530" y="668566"/>
                </a:lnTo>
                <a:lnTo>
                  <a:pt x="935697" y="665784"/>
                </a:lnTo>
                <a:lnTo>
                  <a:pt x="934466" y="656958"/>
                </a:lnTo>
                <a:lnTo>
                  <a:pt x="931519" y="654303"/>
                </a:lnTo>
                <a:lnTo>
                  <a:pt x="928611" y="651700"/>
                </a:lnTo>
                <a:lnTo>
                  <a:pt x="920394" y="650506"/>
                </a:lnTo>
                <a:lnTo>
                  <a:pt x="916774" y="648995"/>
                </a:lnTo>
                <a:lnTo>
                  <a:pt x="912647" y="647255"/>
                </a:lnTo>
                <a:lnTo>
                  <a:pt x="903884" y="644321"/>
                </a:lnTo>
                <a:lnTo>
                  <a:pt x="900582" y="641261"/>
                </a:lnTo>
                <a:lnTo>
                  <a:pt x="896137" y="637146"/>
                </a:lnTo>
                <a:lnTo>
                  <a:pt x="892594" y="624738"/>
                </a:lnTo>
                <a:lnTo>
                  <a:pt x="888517" y="620242"/>
                </a:lnTo>
                <a:lnTo>
                  <a:pt x="885075" y="616457"/>
                </a:lnTo>
                <a:lnTo>
                  <a:pt x="876858" y="609409"/>
                </a:lnTo>
                <a:lnTo>
                  <a:pt x="871842" y="608406"/>
                </a:lnTo>
                <a:lnTo>
                  <a:pt x="869480" y="607936"/>
                </a:lnTo>
                <a:lnTo>
                  <a:pt x="864831" y="610742"/>
                </a:lnTo>
                <a:lnTo>
                  <a:pt x="862418" y="610577"/>
                </a:lnTo>
                <a:lnTo>
                  <a:pt x="859320" y="610374"/>
                </a:lnTo>
                <a:lnTo>
                  <a:pt x="853732" y="607288"/>
                </a:lnTo>
                <a:lnTo>
                  <a:pt x="850823" y="606247"/>
                </a:lnTo>
                <a:lnTo>
                  <a:pt x="848537" y="605408"/>
                </a:lnTo>
                <a:lnTo>
                  <a:pt x="843534" y="604621"/>
                </a:lnTo>
                <a:lnTo>
                  <a:pt x="841629" y="603084"/>
                </a:lnTo>
                <a:lnTo>
                  <a:pt x="839012" y="600976"/>
                </a:lnTo>
                <a:lnTo>
                  <a:pt x="835977" y="594613"/>
                </a:lnTo>
                <a:lnTo>
                  <a:pt x="834631" y="591489"/>
                </a:lnTo>
                <a:lnTo>
                  <a:pt x="832408" y="586308"/>
                </a:lnTo>
                <a:lnTo>
                  <a:pt x="830376" y="575106"/>
                </a:lnTo>
                <a:lnTo>
                  <a:pt x="828598" y="569747"/>
                </a:lnTo>
                <a:lnTo>
                  <a:pt x="826973" y="564819"/>
                </a:lnTo>
                <a:lnTo>
                  <a:pt x="824623" y="554215"/>
                </a:lnTo>
                <a:lnTo>
                  <a:pt x="821105" y="550417"/>
                </a:lnTo>
                <a:lnTo>
                  <a:pt x="819289" y="548462"/>
                </a:lnTo>
                <a:lnTo>
                  <a:pt x="814108" y="545706"/>
                </a:lnTo>
                <a:lnTo>
                  <a:pt x="811428" y="545820"/>
                </a:lnTo>
                <a:lnTo>
                  <a:pt x="808710" y="545947"/>
                </a:lnTo>
                <a:lnTo>
                  <a:pt x="804151" y="549668"/>
                </a:lnTo>
                <a:lnTo>
                  <a:pt x="802017" y="551383"/>
                </a:lnTo>
                <a:lnTo>
                  <a:pt x="800023" y="552983"/>
                </a:lnTo>
                <a:lnTo>
                  <a:pt x="797306" y="557733"/>
                </a:lnTo>
                <a:lnTo>
                  <a:pt x="794994" y="558876"/>
                </a:lnTo>
                <a:lnTo>
                  <a:pt x="791845" y="560438"/>
                </a:lnTo>
                <a:lnTo>
                  <a:pt x="784123" y="561962"/>
                </a:lnTo>
                <a:lnTo>
                  <a:pt x="780986" y="560323"/>
                </a:lnTo>
                <a:lnTo>
                  <a:pt x="779106" y="559333"/>
                </a:lnTo>
                <a:lnTo>
                  <a:pt x="778510" y="554215"/>
                </a:lnTo>
                <a:lnTo>
                  <a:pt x="776897" y="552830"/>
                </a:lnTo>
                <a:lnTo>
                  <a:pt x="772896" y="549440"/>
                </a:lnTo>
                <a:lnTo>
                  <a:pt x="761136" y="549160"/>
                </a:lnTo>
                <a:lnTo>
                  <a:pt x="757085" y="545820"/>
                </a:lnTo>
                <a:lnTo>
                  <a:pt x="753872" y="543191"/>
                </a:lnTo>
                <a:lnTo>
                  <a:pt x="751801" y="534225"/>
                </a:lnTo>
                <a:lnTo>
                  <a:pt x="748626" y="531571"/>
                </a:lnTo>
                <a:lnTo>
                  <a:pt x="744994" y="528561"/>
                </a:lnTo>
                <a:lnTo>
                  <a:pt x="734669" y="527964"/>
                </a:lnTo>
                <a:lnTo>
                  <a:pt x="730973" y="525056"/>
                </a:lnTo>
                <a:lnTo>
                  <a:pt x="726706" y="521677"/>
                </a:lnTo>
                <a:lnTo>
                  <a:pt x="723582" y="509676"/>
                </a:lnTo>
                <a:lnTo>
                  <a:pt x="718908" y="506933"/>
                </a:lnTo>
                <a:lnTo>
                  <a:pt x="714463" y="504316"/>
                </a:lnTo>
                <a:lnTo>
                  <a:pt x="703148" y="507174"/>
                </a:lnTo>
                <a:lnTo>
                  <a:pt x="698373" y="505231"/>
                </a:lnTo>
                <a:lnTo>
                  <a:pt x="695528" y="504101"/>
                </a:lnTo>
                <a:lnTo>
                  <a:pt x="691807" y="498525"/>
                </a:lnTo>
                <a:lnTo>
                  <a:pt x="688936" y="497509"/>
                </a:lnTo>
                <a:lnTo>
                  <a:pt x="685825" y="496392"/>
                </a:lnTo>
                <a:lnTo>
                  <a:pt x="678497" y="495769"/>
                </a:lnTo>
                <a:lnTo>
                  <a:pt x="675665" y="497509"/>
                </a:lnTo>
                <a:lnTo>
                  <a:pt x="672249" y="499592"/>
                </a:lnTo>
                <a:lnTo>
                  <a:pt x="671118" y="508825"/>
                </a:lnTo>
                <a:lnTo>
                  <a:pt x="668413" y="511759"/>
                </a:lnTo>
                <a:lnTo>
                  <a:pt x="665822" y="514565"/>
                </a:lnTo>
                <a:lnTo>
                  <a:pt x="659104" y="518947"/>
                </a:lnTo>
                <a:lnTo>
                  <a:pt x="655358" y="519734"/>
                </a:lnTo>
                <a:lnTo>
                  <a:pt x="651725" y="520522"/>
                </a:lnTo>
                <a:lnTo>
                  <a:pt x="644271" y="518540"/>
                </a:lnTo>
                <a:lnTo>
                  <a:pt x="640626" y="517804"/>
                </a:lnTo>
                <a:lnTo>
                  <a:pt x="628511" y="514985"/>
                </a:lnTo>
                <a:lnTo>
                  <a:pt x="615376" y="511197"/>
                </a:lnTo>
                <a:lnTo>
                  <a:pt x="611632" y="509828"/>
                </a:lnTo>
                <a:lnTo>
                  <a:pt x="600961" y="504452"/>
                </a:lnTo>
                <a:lnTo>
                  <a:pt x="588732" y="497362"/>
                </a:lnTo>
                <a:lnTo>
                  <a:pt x="578150" y="491395"/>
                </a:lnTo>
                <a:lnTo>
                  <a:pt x="577811" y="491223"/>
                </a:lnTo>
                <a:lnTo>
                  <a:pt x="573062" y="488822"/>
                </a:lnTo>
                <a:lnTo>
                  <a:pt x="562838" y="485330"/>
                </a:lnTo>
                <a:lnTo>
                  <a:pt x="558482" y="482282"/>
                </a:lnTo>
                <a:lnTo>
                  <a:pt x="549932" y="472621"/>
                </a:lnTo>
                <a:lnTo>
                  <a:pt x="540667" y="463576"/>
                </a:lnTo>
                <a:lnTo>
                  <a:pt x="539635" y="463194"/>
                </a:lnTo>
                <a:lnTo>
                  <a:pt x="535368" y="462000"/>
                </a:lnTo>
                <a:lnTo>
                  <a:pt x="526872" y="466991"/>
                </a:lnTo>
                <a:lnTo>
                  <a:pt x="522478" y="467537"/>
                </a:lnTo>
                <a:lnTo>
                  <a:pt x="510171" y="468368"/>
                </a:lnTo>
                <a:lnTo>
                  <a:pt x="496397" y="468142"/>
                </a:lnTo>
                <a:lnTo>
                  <a:pt x="491312" y="467537"/>
                </a:lnTo>
                <a:lnTo>
                  <a:pt x="479080" y="464267"/>
                </a:lnTo>
                <a:lnTo>
                  <a:pt x="466801" y="458916"/>
                </a:lnTo>
                <a:lnTo>
                  <a:pt x="464972" y="457644"/>
                </a:lnTo>
                <a:lnTo>
                  <a:pt x="461124" y="454571"/>
                </a:lnTo>
                <a:lnTo>
                  <a:pt x="458101" y="444068"/>
                </a:lnTo>
                <a:lnTo>
                  <a:pt x="454101" y="441210"/>
                </a:lnTo>
                <a:lnTo>
                  <a:pt x="449491" y="437895"/>
                </a:lnTo>
                <a:lnTo>
                  <a:pt x="436867" y="438530"/>
                </a:lnTo>
                <a:lnTo>
                  <a:pt x="432117" y="435419"/>
                </a:lnTo>
                <a:lnTo>
                  <a:pt x="423539" y="426261"/>
                </a:lnTo>
                <a:lnTo>
                  <a:pt x="416210" y="415257"/>
                </a:lnTo>
                <a:lnTo>
                  <a:pt x="413092" y="410082"/>
                </a:lnTo>
                <a:lnTo>
                  <a:pt x="409282" y="400723"/>
                </a:lnTo>
                <a:lnTo>
                  <a:pt x="407479" y="396036"/>
                </a:lnTo>
                <a:lnTo>
                  <a:pt x="405587" y="391109"/>
                </a:lnTo>
                <a:lnTo>
                  <a:pt x="405218" y="379082"/>
                </a:lnTo>
                <a:lnTo>
                  <a:pt x="400951" y="375970"/>
                </a:lnTo>
                <a:lnTo>
                  <a:pt x="397827" y="373710"/>
                </a:lnTo>
                <a:lnTo>
                  <a:pt x="388734" y="378078"/>
                </a:lnTo>
                <a:lnTo>
                  <a:pt x="385483" y="375970"/>
                </a:lnTo>
                <a:lnTo>
                  <a:pt x="383260" y="374535"/>
                </a:lnTo>
                <a:lnTo>
                  <a:pt x="383527" y="367449"/>
                </a:lnTo>
                <a:lnTo>
                  <a:pt x="381139" y="366318"/>
                </a:lnTo>
                <a:lnTo>
                  <a:pt x="378828" y="365213"/>
                </a:lnTo>
                <a:lnTo>
                  <a:pt x="373799" y="368985"/>
                </a:lnTo>
                <a:lnTo>
                  <a:pt x="371233" y="368960"/>
                </a:lnTo>
                <a:lnTo>
                  <a:pt x="368846" y="368947"/>
                </a:lnTo>
                <a:lnTo>
                  <a:pt x="363855" y="367893"/>
                </a:lnTo>
                <a:lnTo>
                  <a:pt x="362051" y="366318"/>
                </a:lnTo>
                <a:lnTo>
                  <a:pt x="359816" y="364362"/>
                </a:lnTo>
                <a:lnTo>
                  <a:pt x="359714" y="357060"/>
                </a:lnTo>
                <a:lnTo>
                  <a:pt x="357212" y="355447"/>
                </a:lnTo>
                <a:lnTo>
                  <a:pt x="353872" y="353275"/>
                </a:lnTo>
                <a:lnTo>
                  <a:pt x="345135" y="356400"/>
                </a:lnTo>
                <a:lnTo>
                  <a:pt x="341274" y="355447"/>
                </a:lnTo>
                <a:lnTo>
                  <a:pt x="337756" y="354571"/>
                </a:lnTo>
                <a:lnTo>
                  <a:pt x="331774" y="350151"/>
                </a:lnTo>
                <a:lnTo>
                  <a:pt x="328472" y="348678"/>
                </a:lnTo>
                <a:lnTo>
                  <a:pt x="325589" y="347383"/>
                </a:lnTo>
                <a:lnTo>
                  <a:pt x="319366" y="345884"/>
                </a:lnTo>
                <a:lnTo>
                  <a:pt x="316623" y="344322"/>
                </a:lnTo>
                <a:lnTo>
                  <a:pt x="314198" y="342950"/>
                </a:lnTo>
                <a:lnTo>
                  <a:pt x="310667" y="337858"/>
                </a:lnTo>
                <a:lnTo>
                  <a:pt x="307924" y="337324"/>
                </a:lnTo>
                <a:lnTo>
                  <a:pt x="304888" y="336740"/>
                </a:lnTo>
                <a:lnTo>
                  <a:pt x="298513" y="339026"/>
                </a:lnTo>
                <a:lnTo>
                  <a:pt x="296087" y="340944"/>
                </a:lnTo>
                <a:lnTo>
                  <a:pt x="293903" y="342696"/>
                </a:lnTo>
                <a:lnTo>
                  <a:pt x="292950" y="349224"/>
                </a:lnTo>
                <a:lnTo>
                  <a:pt x="290537" y="350621"/>
                </a:lnTo>
                <a:lnTo>
                  <a:pt x="287375" y="352399"/>
                </a:lnTo>
                <a:lnTo>
                  <a:pt x="279539" y="349427"/>
                </a:lnTo>
                <a:lnTo>
                  <a:pt x="276034" y="350367"/>
                </a:lnTo>
                <a:lnTo>
                  <a:pt x="273443" y="351066"/>
                </a:lnTo>
                <a:lnTo>
                  <a:pt x="268338" y="353682"/>
                </a:lnTo>
                <a:lnTo>
                  <a:pt x="266865" y="355930"/>
                </a:lnTo>
                <a:lnTo>
                  <a:pt x="264261" y="359841"/>
                </a:lnTo>
                <a:lnTo>
                  <a:pt x="264833" y="369874"/>
                </a:lnTo>
                <a:lnTo>
                  <a:pt x="264198" y="374522"/>
                </a:lnTo>
                <a:lnTo>
                  <a:pt x="264044" y="387265"/>
                </a:lnTo>
                <a:lnTo>
                  <a:pt x="261771" y="399513"/>
                </a:lnTo>
                <a:lnTo>
                  <a:pt x="260807" y="400621"/>
                </a:lnTo>
                <a:lnTo>
                  <a:pt x="249916" y="401820"/>
                </a:lnTo>
                <a:lnTo>
                  <a:pt x="237184" y="400395"/>
                </a:lnTo>
                <a:lnTo>
                  <a:pt x="235445" y="400621"/>
                </a:lnTo>
                <a:lnTo>
                  <a:pt x="231051" y="401637"/>
                </a:lnTo>
                <a:lnTo>
                  <a:pt x="223647" y="407555"/>
                </a:lnTo>
                <a:lnTo>
                  <a:pt x="219265" y="408597"/>
                </a:lnTo>
                <a:lnTo>
                  <a:pt x="215785" y="409409"/>
                </a:lnTo>
                <a:lnTo>
                  <a:pt x="207962" y="410578"/>
                </a:lnTo>
                <a:lnTo>
                  <a:pt x="205003" y="408597"/>
                </a:lnTo>
                <a:lnTo>
                  <a:pt x="202501" y="406920"/>
                </a:lnTo>
                <a:lnTo>
                  <a:pt x="202590" y="399541"/>
                </a:lnTo>
                <a:lnTo>
                  <a:pt x="200418" y="397484"/>
                </a:lnTo>
                <a:lnTo>
                  <a:pt x="196418" y="393699"/>
                </a:lnTo>
                <a:lnTo>
                  <a:pt x="184886" y="391858"/>
                </a:lnTo>
                <a:lnTo>
                  <a:pt x="179628" y="390232"/>
                </a:lnTo>
                <a:lnTo>
                  <a:pt x="174980" y="388797"/>
                </a:lnTo>
                <a:lnTo>
                  <a:pt x="165658" y="385406"/>
                </a:lnTo>
                <a:lnTo>
                  <a:pt x="160794" y="385165"/>
                </a:lnTo>
                <a:lnTo>
                  <a:pt x="157429" y="384987"/>
                </a:lnTo>
                <a:lnTo>
                  <a:pt x="149059" y="384352"/>
                </a:lnTo>
                <a:lnTo>
                  <a:pt x="147497" y="387337"/>
                </a:lnTo>
                <a:lnTo>
                  <a:pt x="146850" y="388581"/>
                </a:lnTo>
                <a:lnTo>
                  <a:pt x="148958" y="391401"/>
                </a:lnTo>
                <a:lnTo>
                  <a:pt x="149910" y="392417"/>
                </a:lnTo>
                <a:lnTo>
                  <a:pt x="150964" y="393522"/>
                </a:lnTo>
                <a:lnTo>
                  <a:pt x="154571" y="393941"/>
                </a:lnTo>
                <a:lnTo>
                  <a:pt x="155232" y="395312"/>
                </a:lnTo>
                <a:lnTo>
                  <a:pt x="156197" y="397281"/>
                </a:lnTo>
                <a:lnTo>
                  <a:pt x="155448" y="402551"/>
                </a:lnTo>
                <a:lnTo>
                  <a:pt x="153784" y="403999"/>
                </a:lnTo>
                <a:lnTo>
                  <a:pt x="152146" y="405434"/>
                </a:lnTo>
                <a:lnTo>
                  <a:pt x="147116" y="405015"/>
                </a:lnTo>
                <a:lnTo>
                  <a:pt x="145084" y="404240"/>
                </a:lnTo>
                <a:lnTo>
                  <a:pt x="142455" y="403250"/>
                </a:lnTo>
                <a:lnTo>
                  <a:pt x="139458" y="397636"/>
                </a:lnTo>
                <a:lnTo>
                  <a:pt x="136867" y="396506"/>
                </a:lnTo>
                <a:lnTo>
                  <a:pt x="133769" y="395147"/>
                </a:lnTo>
                <a:lnTo>
                  <a:pt x="126504" y="394322"/>
                </a:lnTo>
                <a:lnTo>
                  <a:pt x="123342" y="395554"/>
                </a:lnTo>
                <a:lnTo>
                  <a:pt x="121462" y="396265"/>
                </a:lnTo>
                <a:lnTo>
                  <a:pt x="119595" y="400494"/>
                </a:lnTo>
                <a:lnTo>
                  <a:pt x="117779" y="401345"/>
                </a:lnTo>
                <a:lnTo>
                  <a:pt x="115646" y="402348"/>
                </a:lnTo>
                <a:lnTo>
                  <a:pt x="110655" y="402615"/>
                </a:lnTo>
                <a:lnTo>
                  <a:pt x="108356" y="402069"/>
                </a:lnTo>
                <a:lnTo>
                  <a:pt x="103822" y="400989"/>
                </a:lnTo>
                <a:lnTo>
                  <a:pt x="96037" y="395338"/>
                </a:lnTo>
                <a:lnTo>
                  <a:pt x="92417" y="392417"/>
                </a:lnTo>
                <a:lnTo>
                  <a:pt x="89471" y="390004"/>
                </a:lnTo>
                <a:lnTo>
                  <a:pt x="85394" y="383057"/>
                </a:lnTo>
                <a:lnTo>
                  <a:pt x="82029" y="381304"/>
                </a:lnTo>
                <a:lnTo>
                  <a:pt x="76720" y="378536"/>
                </a:lnTo>
                <a:lnTo>
                  <a:pt x="63855" y="380225"/>
                </a:lnTo>
                <a:lnTo>
                  <a:pt x="58343" y="377913"/>
                </a:lnTo>
                <a:lnTo>
                  <a:pt x="53060" y="375678"/>
                </a:lnTo>
                <a:lnTo>
                  <a:pt x="45656" y="366140"/>
                </a:lnTo>
                <a:lnTo>
                  <a:pt x="40106" y="363664"/>
                </a:lnTo>
                <a:lnTo>
                  <a:pt x="40665" y="356971"/>
                </a:lnTo>
                <a:lnTo>
                  <a:pt x="41313" y="347205"/>
                </a:lnTo>
                <a:lnTo>
                  <a:pt x="40957" y="342874"/>
                </a:lnTo>
                <a:lnTo>
                  <a:pt x="39051" y="330787"/>
                </a:lnTo>
                <a:lnTo>
                  <a:pt x="35821" y="317163"/>
                </a:lnTo>
                <a:lnTo>
                  <a:pt x="33705" y="310260"/>
                </a:lnTo>
                <a:lnTo>
                  <a:pt x="28744" y="298704"/>
                </a:lnTo>
                <a:lnTo>
                  <a:pt x="22441" y="286977"/>
                </a:lnTo>
                <a:lnTo>
                  <a:pt x="17957" y="280415"/>
                </a:lnTo>
                <a:lnTo>
                  <a:pt x="8216" y="272808"/>
                </a:lnTo>
                <a:lnTo>
                  <a:pt x="4953" y="267741"/>
                </a:lnTo>
                <a:lnTo>
                  <a:pt x="3327" y="265201"/>
                </a:lnTo>
                <a:lnTo>
                  <a:pt x="749" y="259613"/>
                </a:lnTo>
                <a:lnTo>
                  <a:pt x="368" y="256628"/>
                </a:lnTo>
                <a:lnTo>
                  <a:pt x="0" y="253847"/>
                </a:lnTo>
                <a:lnTo>
                  <a:pt x="736" y="248094"/>
                </a:lnTo>
                <a:lnTo>
                  <a:pt x="1816" y="245503"/>
                </a:lnTo>
                <a:lnTo>
                  <a:pt x="3022" y="242608"/>
                </a:lnTo>
                <a:lnTo>
                  <a:pt x="7759" y="238188"/>
                </a:lnTo>
                <a:lnTo>
                  <a:pt x="9550" y="235597"/>
                </a:lnTo>
                <a:lnTo>
                  <a:pt x="12865" y="230771"/>
                </a:lnTo>
                <a:lnTo>
                  <a:pt x="18148" y="220256"/>
                </a:lnTo>
                <a:lnTo>
                  <a:pt x="21628" y="215544"/>
                </a:lnTo>
                <a:lnTo>
                  <a:pt x="29628" y="205966"/>
                </a:lnTo>
                <a:lnTo>
                  <a:pt x="38873" y="196103"/>
                </a:lnTo>
                <a:lnTo>
                  <a:pt x="40957" y="194043"/>
                </a:lnTo>
                <a:lnTo>
                  <a:pt x="44526" y="190588"/>
                </a:lnTo>
                <a:lnTo>
                  <a:pt x="53581" y="185483"/>
                </a:lnTo>
                <a:lnTo>
                  <a:pt x="56172" y="181241"/>
                </a:lnTo>
                <a:lnTo>
                  <a:pt x="57594" y="178904"/>
                </a:lnTo>
                <a:lnTo>
                  <a:pt x="58750" y="173342"/>
                </a:lnTo>
                <a:lnTo>
                  <a:pt x="58585" y="170611"/>
                </a:lnTo>
                <a:lnTo>
                  <a:pt x="58369" y="166776"/>
                </a:lnTo>
                <a:lnTo>
                  <a:pt x="54368" y="159854"/>
                </a:lnTo>
                <a:lnTo>
                  <a:pt x="53517" y="156108"/>
                </a:lnTo>
                <a:lnTo>
                  <a:pt x="52539" y="151790"/>
                </a:lnTo>
                <a:lnTo>
                  <a:pt x="53670" y="142392"/>
                </a:lnTo>
                <a:lnTo>
                  <a:pt x="51587" y="138480"/>
                </a:lnTo>
                <a:lnTo>
                  <a:pt x="50203" y="135902"/>
                </a:lnTo>
                <a:lnTo>
                  <a:pt x="44157" y="133476"/>
                </a:lnTo>
                <a:lnTo>
                  <a:pt x="42646" y="131000"/>
                </a:lnTo>
                <a:lnTo>
                  <a:pt x="40640" y="127711"/>
                </a:lnTo>
                <a:lnTo>
                  <a:pt x="39941" y="119786"/>
                </a:lnTo>
                <a:lnTo>
                  <a:pt x="39268" y="115989"/>
                </a:lnTo>
                <a:lnTo>
                  <a:pt x="38455" y="111455"/>
                </a:lnTo>
                <a:lnTo>
                  <a:pt x="36753" y="102273"/>
                </a:lnTo>
                <a:lnTo>
                  <a:pt x="36842" y="97662"/>
                </a:lnTo>
                <a:lnTo>
                  <a:pt x="36931" y="93421"/>
                </a:lnTo>
                <a:lnTo>
                  <a:pt x="37528" y="84569"/>
                </a:lnTo>
                <a:lnTo>
                  <a:pt x="39738" y="80975"/>
                </a:lnTo>
                <a:lnTo>
                  <a:pt x="42075" y="77177"/>
                </a:lnTo>
                <a:lnTo>
                  <a:pt x="50126" y="72529"/>
                </a:lnTo>
                <a:lnTo>
                  <a:pt x="54000" y="70332"/>
                </a:lnTo>
                <a:lnTo>
                  <a:pt x="59283" y="67348"/>
                </a:lnTo>
                <a:lnTo>
                  <a:pt x="70713" y="63093"/>
                </a:lnTo>
                <a:lnTo>
                  <a:pt x="76466" y="61175"/>
                </a:lnTo>
                <a:lnTo>
                  <a:pt x="88668" y="58271"/>
                </a:lnTo>
                <a:lnTo>
                  <a:pt x="101754" y="54896"/>
                </a:lnTo>
                <a:lnTo>
                  <a:pt x="104495" y="53682"/>
                </a:lnTo>
                <a:lnTo>
                  <a:pt x="108635" y="51422"/>
                </a:lnTo>
                <a:lnTo>
                  <a:pt x="115557" y="46634"/>
                </a:lnTo>
                <a:lnTo>
                  <a:pt x="120294" y="41770"/>
                </a:lnTo>
                <a:lnTo>
                  <a:pt x="123164" y="43611"/>
                </a:lnTo>
                <a:lnTo>
                  <a:pt x="126123" y="45300"/>
                </a:lnTo>
                <a:lnTo>
                  <a:pt x="127927" y="45821"/>
                </a:lnTo>
                <a:lnTo>
                  <a:pt x="132549" y="47116"/>
                </a:lnTo>
                <a:lnTo>
                  <a:pt x="142519" y="47104"/>
                </a:lnTo>
                <a:lnTo>
                  <a:pt x="147142" y="45821"/>
                </a:lnTo>
                <a:lnTo>
                  <a:pt x="150507" y="44881"/>
                </a:lnTo>
                <a:lnTo>
                  <a:pt x="156895" y="41274"/>
                </a:lnTo>
                <a:lnTo>
                  <a:pt x="159105" y="38569"/>
                </a:lnTo>
                <a:lnTo>
                  <a:pt x="162369" y="34543"/>
                </a:lnTo>
                <a:lnTo>
                  <a:pt x="163817" y="23710"/>
                </a:lnTo>
                <a:lnTo>
                  <a:pt x="165989" y="18999"/>
                </a:lnTo>
                <a:lnTo>
                  <a:pt x="167652" y="15379"/>
                </a:lnTo>
                <a:lnTo>
                  <a:pt x="171043" y="7924"/>
                </a:lnTo>
                <a:lnTo>
                  <a:pt x="173964" y="5232"/>
                </a:lnTo>
                <a:lnTo>
                  <a:pt x="176098" y="3238"/>
                </a:lnTo>
                <a:lnTo>
                  <a:pt x="181559" y="368"/>
                </a:lnTo>
                <a:lnTo>
                  <a:pt x="184467" y="152"/>
                </a:lnTo>
                <a:lnTo>
                  <a:pt x="186347" y="0"/>
                </a:lnTo>
                <a:lnTo>
                  <a:pt x="190347" y="1028"/>
                </a:lnTo>
                <a:lnTo>
                  <a:pt x="191719" y="2336"/>
                </a:lnTo>
                <a:lnTo>
                  <a:pt x="192697" y="3263"/>
                </a:lnTo>
                <a:lnTo>
                  <a:pt x="192951" y="6184"/>
                </a:lnTo>
                <a:lnTo>
                  <a:pt x="193522" y="7404"/>
                </a:lnTo>
                <a:lnTo>
                  <a:pt x="194741" y="9969"/>
                </a:lnTo>
                <a:lnTo>
                  <a:pt x="197485" y="15011"/>
                </a:lnTo>
                <a:lnTo>
                  <a:pt x="199326" y="17195"/>
                </a:lnTo>
                <a:lnTo>
                  <a:pt x="202539" y="20967"/>
                </a:lnTo>
                <a:lnTo>
                  <a:pt x="212267" y="25463"/>
                </a:lnTo>
                <a:lnTo>
                  <a:pt x="214553" y="29870"/>
                </a:lnTo>
                <a:lnTo>
                  <a:pt x="217283" y="41310"/>
                </a:lnTo>
                <a:lnTo>
                  <a:pt x="217762" y="55482"/>
                </a:lnTo>
                <a:lnTo>
                  <a:pt x="217449" y="66840"/>
                </a:lnTo>
                <a:lnTo>
                  <a:pt x="217284" y="72161"/>
                </a:lnTo>
                <a:lnTo>
                  <a:pt x="214109" y="82575"/>
                </a:lnTo>
                <a:lnTo>
                  <a:pt x="214553" y="87858"/>
                </a:lnTo>
                <a:lnTo>
                  <a:pt x="214807" y="90881"/>
                </a:lnTo>
                <a:lnTo>
                  <a:pt x="217716" y="96456"/>
                </a:lnTo>
                <a:lnTo>
                  <a:pt x="218173" y="99453"/>
                </a:lnTo>
                <a:lnTo>
                  <a:pt x="218884" y="104114"/>
                </a:lnTo>
                <a:lnTo>
                  <a:pt x="216916" y="113766"/>
                </a:lnTo>
                <a:lnTo>
                  <a:pt x="218173" y="118300"/>
                </a:lnTo>
                <a:lnTo>
                  <a:pt x="219024" y="121348"/>
                </a:lnTo>
                <a:lnTo>
                  <a:pt x="222199" y="127215"/>
                </a:lnTo>
                <a:lnTo>
                  <a:pt x="224701" y="129171"/>
                </a:lnTo>
                <a:lnTo>
                  <a:pt x="227609" y="131457"/>
                </a:lnTo>
                <a:lnTo>
                  <a:pt x="235508" y="131902"/>
                </a:lnTo>
                <a:lnTo>
                  <a:pt x="238823" y="133515"/>
                </a:lnTo>
                <a:lnTo>
                  <a:pt x="243979" y="136029"/>
                </a:lnTo>
                <a:lnTo>
                  <a:pt x="252387" y="144373"/>
                </a:lnTo>
                <a:lnTo>
                  <a:pt x="257670" y="146570"/>
                </a:lnTo>
                <a:lnTo>
                  <a:pt x="259969" y="147523"/>
                </a:lnTo>
                <a:lnTo>
                  <a:pt x="265049" y="147726"/>
                </a:lnTo>
                <a:lnTo>
                  <a:pt x="267462" y="148386"/>
                </a:lnTo>
                <a:lnTo>
                  <a:pt x="271449" y="149440"/>
                </a:lnTo>
                <a:lnTo>
                  <a:pt x="278993" y="153022"/>
                </a:lnTo>
                <a:lnTo>
                  <a:pt x="283044" y="153822"/>
                </a:lnTo>
                <a:lnTo>
                  <a:pt x="295496" y="155129"/>
                </a:lnTo>
                <a:lnTo>
                  <a:pt x="308837" y="155359"/>
                </a:lnTo>
                <a:lnTo>
                  <a:pt x="310946" y="155270"/>
                </a:lnTo>
                <a:lnTo>
                  <a:pt x="316674" y="154914"/>
                </a:lnTo>
                <a:lnTo>
                  <a:pt x="328117" y="153161"/>
                </a:lnTo>
                <a:lnTo>
                  <a:pt x="333540" y="151282"/>
                </a:lnTo>
                <a:lnTo>
                  <a:pt x="335940" y="150444"/>
                </a:lnTo>
                <a:lnTo>
                  <a:pt x="340474" y="148005"/>
                </a:lnTo>
                <a:lnTo>
                  <a:pt x="342480" y="146443"/>
                </a:lnTo>
                <a:lnTo>
                  <a:pt x="344309" y="145033"/>
                </a:lnTo>
                <a:lnTo>
                  <a:pt x="346583" y="140461"/>
                </a:lnTo>
                <a:lnTo>
                  <a:pt x="348767" y="139687"/>
                </a:lnTo>
                <a:lnTo>
                  <a:pt x="352501" y="138353"/>
                </a:lnTo>
                <a:lnTo>
                  <a:pt x="360502" y="141973"/>
                </a:lnTo>
                <a:lnTo>
                  <a:pt x="364464" y="141858"/>
                </a:lnTo>
                <a:lnTo>
                  <a:pt x="367296" y="141782"/>
                </a:lnTo>
                <a:lnTo>
                  <a:pt x="373189" y="141198"/>
                </a:lnTo>
                <a:lnTo>
                  <a:pt x="375589" y="139687"/>
                </a:lnTo>
                <a:lnTo>
                  <a:pt x="378434" y="137896"/>
                </a:lnTo>
                <a:lnTo>
                  <a:pt x="380682" y="130644"/>
                </a:lnTo>
                <a:lnTo>
                  <a:pt x="383578" y="12868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5217899" y="2298665"/>
            <a:ext cx="745998" cy="789830"/>
          </a:xfrm>
          <a:custGeom>
            <a:avLst/>
            <a:gdLst/>
            <a:ahLst/>
            <a:cxnLst/>
            <a:rect l="l" t="t" r="r" b="b"/>
            <a:pathLst>
              <a:path w="1094130" h="1158417">
                <a:moveTo>
                  <a:pt x="880059" y="349935"/>
                </a:moveTo>
                <a:lnTo>
                  <a:pt x="879843" y="344081"/>
                </a:lnTo>
                <a:lnTo>
                  <a:pt x="878725" y="332346"/>
                </a:lnTo>
                <a:lnTo>
                  <a:pt x="877163" y="326732"/>
                </a:lnTo>
                <a:lnTo>
                  <a:pt x="876007" y="322592"/>
                </a:lnTo>
                <a:lnTo>
                  <a:pt x="872858" y="314363"/>
                </a:lnTo>
                <a:lnTo>
                  <a:pt x="870153" y="311035"/>
                </a:lnTo>
                <a:lnTo>
                  <a:pt x="867194" y="307365"/>
                </a:lnTo>
                <a:lnTo>
                  <a:pt x="858126" y="303377"/>
                </a:lnTo>
                <a:lnTo>
                  <a:pt x="854925" y="299923"/>
                </a:lnTo>
                <a:lnTo>
                  <a:pt x="851801" y="296532"/>
                </a:lnTo>
                <a:lnTo>
                  <a:pt x="848575" y="287400"/>
                </a:lnTo>
                <a:lnTo>
                  <a:pt x="845273" y="284200"/>
                </a:lnTo>
                <a:lnTo>
                  <a:pt x="842010" y="281063"/>
                </a:lnTo>
                <a:lnTo>
                  <a:pt x="833564" y="277342"/>
                </a:lnTo>
                <a:lnTo>
                  <a:pt x="829564" y="275259"/>
                </a:lnTo>
                <a:lnTo>
                  <a:pt x="826300" y="273557"/>
                </a:lnTo>
                <a:lnTo>
                  <a:pt x="819404" y="270916"/>
                </a:lnTo>
                <a:lnTo>
                  <a:pt x="816279" y="268985"/>
                </a:lnTo>
                <a:lnTo>
                  <a:pt x="812355" y="266572"/>
                </a:lnTo>
                <a:lnTo>
                  <a:pt x="805421" y="260426"/>
                </a:lnTo>
                <a:lnTo>
                  <a:pt x="801776" y="257632"/>
                </a:lnTo>
                <a:lnTo>
                  <a:pt x="798537" y="255117"/>
                </a:lnTo>
                <a:lnTo>
                  <a:pt x="791743" y="250494"/>
                </a:lnTo>
                <a:lnTo>
                  <a:pt x="788733" y="247713"/>
                </a:lnTo>
                <a:lnTo>
                  <a:pt x="786345" y="245516"/>
                </a:lnTo>
                <a:lnTo>
                  <a:pt x="782510" y="240182"/>
                </a:lnTo>
                <a:lnTo>
                  <a:pt x="778916" y="237210"/>
                </a:lnTo>
                <a:lnTo>
                  <a:pt x="775563" y="238721"/>
                </a:lnTo>
                <a:lnTo>
                  <a:pt x="772896" y="239852"/>
                </a:lnTo>
                <a:lnTo>
                  <a:pt x="766826" y="240436"/>
                </a:lnTo>
                <a:lnTo>
                  <a:pt x="762025" y="244017"/>
                </a:lnTo>
                <a:lnTo>
                  <a:pt x="758774" y="249618"/>
                </a:lnTo>
                <a:lnTo>
                  <a:pt x="757618" y="252488"/>
                </a:lnTo>
                <a:lnTo>
                  <a:pt x="756450" y="255435"/>
                </a:lnTo>
                <a:lnTo>
                  <a:pt x="757047" y="262267"/>
                </a:lnTo>
                <a:lnTo>
                  <a:pt x="755446" y="264998"/>
                </a:lnTo>
                <a:lnTo>
                  <a:pt x="753084" y="269036"/>
                </a:lnTo>
                <a:lnTo>
                  <a:pt x="745058" y="274561"/>
                </a:lnTo>
                <a:lnTo>
                  <a:pt x="740956" y="276771"/>
                </a:lnTo>
                <a:lnTo>
                  <a:pt x="737933" y="278396"/>
                </a:lnTo>
                <a:lnTo>
                  <a:pt x="731291" y="280454"/>
                </a:lnTo>
                <a:lnTo>
                  <a:pt x="727900" y="280949"/>
                </a:lnTo>
                <a:lnTo>
                  <a:pt x="724179" y="281482"/>
                </a:lnTo>
                <a:lnTo>
                  <a:pt x="716584" y="279996"/>
                </a:lnTo>
                <a:lnTo>
                  <a:pt x="712863" y="280581"/>
                </a:lnTo>
                <a:lnTo>
                  <a:pt x="707656" y="281393"/>
                </a:lnTo>
                <a:lnTo>
                  <a:pt x="698169" y="286842"/>
                </a:lnTo>
                <a:lnTo>
                  <a:pt x="692924" y="287477"/>
                </a:lnTo>
                <a:lnTo>
                  <a:pt x="689178" y="287896"/>
                </a:lnTo>
                <a:lnTo>
                  <a:pt x="681634" y="286486"/>
                </a:lnTo>
                <a:lnTo>
                  <a:pt x="677887" y="286016"/>
                </a:lnTo>
                <a:lnTo>
                  <a:pt x="673430" y="285457"/>
                </a:lnTo>
                <a:lnTo>
                  <a:pt x="664616" y="283400"/>
                </a:lnTo>
                <a:lnTo>
                  <a:pt x="656399" y="283222"/>
                </a:lnTo>
                <a:lnTo>
                  <a:pt x="648474" y="283019"/>
                </a:lnTo>
                <a:lnTo>
                  <a:pt x="645274" y="284937"/>
                </a:lnTo>
                <a:lnTo>
                  <a:pt x="641362" y="287273"/>
                </a:lnTo>
                <a:lnTo>
                  <a:pt x="637527" y="296227"/>
                </a:lnTo>
                <a:lnTo>
                  <a:pt x="634949" y="299973"/>
                </a:lnTo>
                <a:lnTo>
                  <a:pt x="632320" y="303771"/>
                </a:lnTo>
                <a:lnTo>
                  <a:pt x="627773" y="312000"/>
                </a:lnTo>
                <a:lnTo>
                  <a:pt x="624433" y="315201"/>
                </a:lnTo>
                <a:lnTo>
                  <a:pt x="621347" y="318147"/>
                </a:lnTo>
                <a:lnTo>
                  <a:pt x="612952" y="321208"/>
                </a:lnTo>
                <a:lnTo>
                  <a:pt x="609942" y="324256"/>
                </a:lnTo>
                <a:lnTo>
                  <a:pt x="606767" y="327456"/>
                </a:lnTo>
                <a:lnTo>
                  <a:pt x="603173" y="336003"/>
                </a:lnTo>
                <a:lnTo>
                  <a:pt x="600519" y="339661"/>
                </a:lnTo>
                <a:lnTo>
                  <a:pt x="597369" y="343954"/>
                </a:lnTo>
                <a:lnTo>
                  <a:pt x="591083" y="352932"/>
                </a:lnTo>
                <a:lnTo>
                  <a:pt x="586562" y="355790"/>
                </a:lnTo>
                <a:lnTo>
                  <a:pt x="583349" y="357797"/>
                </a:lnTo>
                <a:lnTo>
                  <a:pt x="575500" y="358584"/>
                </a:lnTo>
                <a:lnTo>
                  <a:pt x="571881" y="359778"/>
                </a:lnTo>
                <a:lnTo>
                  <a:pt x="569531" y="360552"/>
                </a:lnTo>
                <a:lnTo>
                  <a:pt x="564159" y="361429"/>
                </a:lnTo>
                <a:lnTo>
                  <a:pt x="561098" y="365378"/>
                </a:lnTo>
                <a:lnTo>
                  <a:pt x="562330" y="371030"/>
                </a:lnTo>
                <a:lnTo>
                  <a:pt x="561378" y="373367"/>
                </a:lnTo>
                <a:lnTo>
                  <a:pt x="560324" y="375907"/>
                </a:lnTo>
                <a:lnTo>
                  <a:pt x="555307" y="379387"/>
                </a:lnTo>
                <a:lnTo>
                  <a:pt x="554672" y="382054"/>
                </a:lnTo>
                <a:lnTo>
                  <a:pt x="554177" y="384162"/>
                </a:lnTo>
                <a:lnTo>
                  <a:pt x="556755" y="388442"/>
                </a:lnTo>
                <a:lnTo>
                  <a:pt x="556298" y="390563"/>
                </a:lnTo>
                <a:lnTo>
                  <a:pt x="555764" y="393128"/>
                </a:lnTo>
                <a:lnTo>
                  <a:pt x="552602" y="397865"/>
                </a:lnTo>
                <a:lnTo>
                  <a:pt x="548132" y="400278"/>
                </a:lnTo>
                <a:lnTo>
                  <a:pt x="542734" y="400215"/>
                </a:lnTo>
                <a:lnTo>
                  <a:pt x="538505" y="398868"/>
                </a:lnTo>
                <a:lnTo>
                  <a:pt x="535724" y="395935"/>
                </a:lnTo>
                <a:lnTo>
                  <a:pt x="532053" y="393090"/>
                </a:lnTo>
                <a:lnTo>
                  <a:pt x="528231" y="388912"/>
                </a:lnTo>
                <a:lnTo>
                  <a:pt x="525678" y="388035"/>
                </a:lnTo>
                <a:lnTo>
                  <a:pt x="523405" y="387261"/>
                </a:lnTo>
                <a:lnTo>
                  <a:pt x="518375" y="387337"/>
                </a:lnTo>
                <a:lnTo>
                  <a:pt x="516077" y="388035"/>
                </a:lnTo>
                <a:lnTo>
                  <a:pt x="512787" y="389039"/>
                </a:lnTo>
                <a:lnTo>
                  <a:pt x="507377" y="393560"/>
                </a:lnTo>
                <a:lnTo>
                  <a:pt x="504659" y="395655"/>
                </a:lnTo>
                <a:lnTo>
                  <a:pt x="501497" y="398068"/>
                </a:lnTo>
                <a:lnTo>
                  <a:pt x="494804" y="402780"/>
                </a:lnTo>
                <a:lnTo>
                  <a:pt x="492696" y="406158"/>
                </a:lnTo>
                <a:lnTo>
                  <a:pt x="489534" y="411213"/>
                </a:lnTo>
                <a:lnTo>
                  <a:pt x="488162" y="423494"/>
                </a:lnTo>
                <a:lnTo>
                  <a:pt x="486359" y="429158"/>
                </a:lnTo>
                <a:lnTo>
                  <a:pt x="485781" y="430986"/>
                </a:lnTo>
                <a:lnTo>
                  <a:pt x="481653" y="443665"/>
                </a:lnTo>
                <a:lnTo>
                  <a:pt x="476935" y="455269"/>
                </a:lnTo>
                <a:lnTo>
                  <a:pt x="475573" y="457563"/>
                </a:lnTo>
                <a:lnTo>
                  <a:pt x="467555" y="468364"/>
                </a:lnTo>
                <a:lnTo>
                  <a:pt x="459905" y="478281"/>
                </a:lnTo>
                <a:lnTo>
                  <a:pt x="456589" y="483060"/>
                </a:lnTo>
                <a:lnTo>
                  <a:pt x="452358" y="489367"/>
                </a:lnTo>
                <a:lnTo>
                  <a:pt x="445888" y="499400"/>
                </a:lnTo>
                <a:lnTo>
                  <a:pt x="434162" y="517791"/>
                </a:lnTo>
                <a:lnTo>
                  <a:pt x="265645" y="521588"/>
                </a:lnTo>
                <a:lnTo>
                  <a:pt x="255676" y="508444"/>
                </a:lnTo>
                <a:lnTo>
                  <a:pt x="252412" y="504012"/>
                </a:lnTo>
                <a:lnTo>
                  <a:pt x="250719" y="501731"/>
                </a:lnTo>
                <a:lnTo>
                  <a:pt x="242656" y="490914"/>
                </a:lnTo>
                <a:lnTo>
                  <a:pt x="235572" y="480631"/>
                </a:lnTo>
                <a:lnTo>
                  <a:pt x="232197" y="474653"/>
                </a:lnTo>
                <a:lnTo>
                  <a:pt x="225880" y="462213"/>
                </a:lnTo>
                <a:lnTo>
                  <a:pt x="220713" y="451103"/>
                </a:lnTo>
                <a:lnTo>
                  <a:pt x="218427" y="445871"/>
                </a:lnTo>
                <a:lnTo>
                  <a:pt x="213931" y="435305"/>
                </a:lnTo>
                <a:lnTo>
                  <a:pt x="212737" y="429704"/>
                </a:lnTo>
                <a:lnTo>
                  <a:pt x="211429" y="423633"/>
                </a:lnTo>
                <a:lnTo>
                  <a:pt x="210845" y="411111"/>
                </a:lnTo>
                <a:lnTo>
                  <a:pt x="211099" y="404875"/>
                </a:lnTo>
                <a:lnTo>
                  <a:pt x="211289" y="400316"/>
                </a:lnTo>
                <a:lnTo>
                  <a:pt x="213067" y="391286"/>
                </a:lnTo>
                <a:lnTo>
                  <a:pt x="213817" y="386778"/>
                </a:lnTo>
                <a:lnTo>
                  <a:pt x="216241" y="372477"/>
                </a:lnTo>
                <a:lnTo>
                  <a:pt x="218706" y="360133"/>
                </a:lnTo>
                <a:lnTo>
                  <a:pt x="219697" y="356107"/>
                </a:lnTo>
                <a:lnTo>
                  <a:pt x="221843" y="348094"/>
                </a:lnTo>
                <a:lnTo>
                  <a:pt x="223608" y="344373"/>
                </a:lnTo>
                <a:lnTo>
                  <a:pt x="226034" y="339242"/>
                </a:lnTo>
                <a:lnTo>
                  <a:pt x="233781" y="330669"/>
                </a:lnTo>
                <a:lnTo>
                  <a:pt x="236105" y="325513"/>
                </a:lnTo>
                <a:lnTo>
                  <a:pt x="238315" y="320649"/>
                </a:lnTo>
                <a:lnTo>
                  <a:pt x="240804" y="310121"/>
                </a:lnTo>
                <a:lnTo>
                  <a:pt x="241731" y="304850"/>
                </a:lnTo>
                <a:lnTo>
                  <a:pt x="242697" y="299313"/>
                </a:lnTo>
                <a:lnTo>
                  <a:pt x="242633" y="287947"/>
                </a:lnTo>
                <a:lnTo>
                  <a:pt x="243535" y="282397"/>
                </a:lnTo>
                <a:lnTo>
                  <a:pt x="244119" y="278853"/>
                </a:lnTo>
                <a:lnTo>
                  <a:pt x="245478" y="271703"/>
                </a:lnTo>
                <a:lnTo>
                  <a:pt x="246976" y="268439"/>
                </a:lnTo>
                <a:lnTo>
                  <a:pt x="248678" y="264756"/>
                </a:lnTo>
                <a:lnTo>
                  <a:pt x="254431" y="258762"/>
                </a:lnTo>
                <a:lnTo>
                  <a:pt x="256400" y="255219"/>
                </a:lnTo>
                <a:lnTo>
                  <a:pt x="258521" y="251383"/>
                </a:lnTo>
                <a:lnTo>
                  <a:pt x="261505" y="243154"/>
                </a:lnTo>
                <a:lnTo>
                  <a:pt x="263105" y="239090"/>
                </a:lnTo>
                <a:lnTo>
                  <a:pt x="265277" y="233591"/>
                </a:lnTo>
                <a:lnTo>
                  <a:pt x="268859" y="222275"/>
                </a:lnTo>
                <a:lnTo>
                  <a:pt x="271449" y="216966"/>
                </a:lnTo>
                <a:lnTo>
                  <a:pt x="272070" y="215723"/>
                </a:lnTo>
                <a:lnTo>
                  <a:pt x="278536" y="204224"/>
                </a:lnTo>
                <a:lnTo>
                  <a:pt x="285584" y="193789"/>
                </a:lnTo>
                <a:lnTo>
                  <a:pt x="288825" y="190308"/>
                </a:lnTo>
                <a:lnTo>
                  <a:pt x="299102" y="181117"/>
                </a:lnTo>
                <a:lnTo>
                  <a:pt x="308051" y="172580"/>
                </a:lnTo>
                <a:lnTo>
                  <a:pt x="310794" y="169329"/>
                </a:lnTo>
                <a:lnTo>
                  <a:pt x="316242" y="162509"/>
                </a:lnTo>
                <a:lnTo>
                  <a:pt x="317474" y="158457"/>
                </a:lnTo>
                <a:lnTo>
                  <a:pt x="319278" y="152463"/>
                </a:lnTo>
                <a:lnTo>
                  <a:pt x="318249" y="139649"/>
                </a:lnTo>
                <a:lnTo>
                  <a:pt x="317474" y="133451"/>
                </a:lnTo>
                <a:lnTo>
                  <a:pt x="316877" y="128714"/>
                </a:lnTo>
                <a:lnTo>
                  <a:pt x="314680" y="119329"/>
                </a:lnTo>
                <a:lnTo>
                  <a:pt x="312762" y="114960"/>
                </a:lnTo>
                <a:lnTo>
                  <a:pt x="311429" y="111937"/>
                </a:lnTo>
                <a:lnTo>
                  <a:pt x="308190" y="105841"/>
                </a:lnTo>
                <a:lnTo>
                  <a:pt x="305511" y="103911"/>
                </a:lnTo>
                <a:lnTo>
                  <a:pt x="302323" y="101574"/>
                </a:lnTo>
                <a:lnTo>
                  <a:pt x="293916" y="101295"/>
                </a:lnTo>
                <a:lnTo>
                  <a:pt x="290296" y="99745"/>
                </a:lnTo>
                <a:lnTo>
                  <a:pt x="286689" y="98196"/>
                </a:lnTo>
                <a:lnTo>
                  <a:pt x="279933" y="94056"/>
                </a:lnTo>
                <a:lnTo>
                  <a:pt x="276885" y="91579"/>
                </a:lnTo>
                <a:lnTo>
                  <a:pt x="273392" y="88772"/>
                </a:lnTo>
                <a:lnTo>
                  <a:pt x="267004" y="82295"/>
                </a:lnTo>
                <a:lnTo>
                  <a:pt x="264553" y="78536"/>
                </a:lnTo>
                <a:lnTo>
                  <a:pt x="261937" y="74498"/>
                </a:lnTo>
                <a:lnTo>
                  <a:pt x="258483" y="65404"/>
                </a:lnTo>
                <a:lnTo>
                  <a:pt x="257136" y="60782"/>
                </a:lnTo>
                <a:lnTo>
                  <a:pt x="255562" y="55397"/>
                </a:lnTo>
                <a:lnTo>
                  <a:pt x="254927" y="44043"/>
                </a:lnTo>
                <a:lnTo>
                  <a:pt x="253326" y="38671"/>
                </a:lnTo>
                <a:lnTo>
                  <a:pt x="251599" y="32880"/>
                </a:lnTo>
                <a:lnTo>
                  <a:pt x="246430" y="21958"/>
                </a:lnTo>
                <a:lnTo>
                  <a:pt x="243725" y="16573"/>
                </a:lnTo>
                <a:lnTo>
                  <a:pt x="241922" y="12992"/>
                </a:lnTo>
                <a:lnTo>
                  <a:pt x="237159" y="4864"/>
                </a:lnTo>
                <a:lnTo>
                  <a:pt x="234264" y="0"/>
                </a:lnTo>
                <a:lnTo>
                  <a:pt x="231394" y="1523"/>
                </a:lnTo>
                <a:lnTo>
                  <a:pt x="227139" y="4559"/>
                </a:lnTo>
                <a:lnTo>
                  <a:pt x="221018" y="13296"/>
                </a:lnTo>
                <a:lnTo>
                  <a:pt x="217081" y="16751"/>
                </a:lnTo>
                <a:lnTo>
                  <a:pt x="215619" y="17994"/>
                </a:lnTo>
                <a:lnTo>
                  <a:pt x="206044" y="25305"/>
                </a:lnTo>
                <a:lnTo>
                  <a:pt x="194556" y="33356"/>
                </a:lnTo>
                <a:lnTo>
                  <a:pt x="183139" y="41162"/>
                </a:lnTo>
                <a:lnTo>
                  <a:pt x="173774" y="47739"/>
                </a:lnTo>
                <a:lnTo>
                  <a:pt x="162614" y="56005"/>
                </a:lnTo>
                <a:lnTo>
                  <a:pt x="152577" y="63677"/>
                </a:lnTo>
                <a:lnTo>
                  <a:pt x="149148" y="66395"/>
                </a:lnTo>
                <a:lnTo>
                  <a:pt x="142786" y="72453"/>
                </a:lnTo>
                <a:lnTo>
                  <a:pt x="139166" y="74917"/>
                </a:lnTo>
                <a:lnTo>
                  <a:pt x="135877" y="77165"/>
                </a:lnTo>
                <a:lnTo>
                  <a:pt x="129057" y="81508"/>
                </a:lnTo>
                <a:lnTo>
                  <a:pt x="125209" y="82524"/>
                </a:lnTo>
                <a:lnTo>
                  <a:pt x="120777" y="83667"/>
                </a:lnTo>
                <a:lnTo>
                  <a:pt x="111480" y="82664"/>
                </a:lnTo>
                <a:lnTo>
                  <a:pt x="102158" y="82753"/>
                </a:lnTo>
                <a:lnTo>
                  <a:pt x="92532" y="81902"/>
                </a:lnTo>
                <a:lnTo>
                  <a:pt x="87884" y="82892"/>
                </a:lnTo>
                <a:lnTo>
                  <a:pt x="84988" y="83502"/>
                </a:lnTo>
                <a:lnTo>
                  <a:pt x="78638" y="85128"/>
                </a:lnTo>
                <a:lnTo>
                  <a:pt x="75552" y="89839"/>
                </a:lnTo>
                <a:lnTo>
                  <a:pt x="78257" y="95923"/>
                </a:lnTo>
                <a:lnTo>
                  <a:pt x="75882" y="100418"/>
                </a:lnTo>
                <a:lnTo>
                  <a:pt x="70942" y="102222"/>
                </a:lnTo>
                <a:lnTo>
                  <a:pt x="66598" y="105651"/>
                </a:lnTo>
                <a:lnTo>
                  <a:pt x="61061" y="109219"/>
                </a:lnTo>
                <a:lnTo>
                  <a:pt x="59791" y="112064"/>
                </a:lnTo>
                <a:lnTo>
                  <a:pt x="58978" y="113880"/>
                </a:lnTo>
                <a:lnTo>
                  <a:pt x="58750" y="118338"/>
                </a:lnTo>
                <a:lnTo>
                  <a:pt x="60655" y="121411"/>
                </a:lnTo>
                <a:lnTo>
                  <a:pt x="63982" y="123101"/>
                </a:lnTo>
                <a:lnTo>
                  <a:pt x="67144" y="122770"/>
                </a:lnTo>
                <a:lnTo>
                  <a:pt x="69062" y="119735"/>
                </a:lnTo>
                <a:lnTo>
                  <a:pt x="72250" y="118376"/>
                </a:lnTo>
                <a:lnTo>
                  <a:pt x="76263" y="117462"/>
                </a:lnTo>
                <a:lnTo>
                  <a:pt x="80327" y="118744"/>
                </a:lnTo>
                <a:lnTo>
                  <a:pt x="83007" y="123126"/>
                </a:lnTo>
                <a:lnTo>
                  <a:pt x="84988" y="124371"/>
                </a:lnTo>
                <a:lnTo>
                  <a:pt x="88493" y="126631"/>
                </a:lnTo>
                <a:lnTo>
                  <a:pt x="97586" y="127647"/>
                </a:lnTo>
                <a:lnTo>
                  <a:pt x="100380" y="130721"/>
                </a:lnTo>
                <a:lnTo>
                  <a:pt x="103098" y="133705"/>
                </a:lnTo>
                <a:lnTo>
                  <a:pt x="103327" y="142519"/>
                </a:lnTo>
                <a:lnTo>
                  <a:pt x="105092" y="146113"/>
                </a:lnTo>
                <a:lnTo>
                  <a:pt x="106311" y="148628"/>
                </a:lnTo>
                <a:lnTo>
                  <a:pt x="109651" y="153085"/>
                </a:lnTo>
                <a:lnTo>
                  <a:pt x="111442" y="155193"/>
                </a:lnTo>
                <a:lnTo>
                  <a:pt x="113614" y="157746"/>
                </a:lnTo>
                <a:lnTo>
                  <a:pt x="119722" y="161518"/>
                </a:lnTo>
                <a:lnTo>
                  <a:pt x="121043" y="164604"/>
                </a:lnTo>
                <a:lnTo>
                  <a:pt x="122936" y="169075"/>
                </a:lnTo>
                <a:lnTo>
                  <a:pt x="122199" y="179247"/>
                </a:lnTo>
                <a:lnTo>
                  <a:pt x="121221" y="184010"/>
                </a:lnTo>
                <a:lnTo>
                  <a:pt x="120611" y="186956"/>
                </a:lnTo>
                <a:lnTo>
                  <a:pt x="117182" y="192150"/>
                </a:lnTo>
                <a:lnTo>
                  <a:pt x="116332" y="195059"/>
                </a:lnTo>
                <a:lnTo>
                  <a:pt x="115671" y="197345"/>
                </a:lnTo>
                <a:lnTo>
                  <a:pt x="114731" y="202107"/>
                </a:lnTo>
                <a:lnTo>
                  <a:pt x="115000" y="205658"/>
                </a:lnTo>
                <a:lnTo>
                  <a:pt x="118531" y="218267"/>
                </a:lnTo>
                <a:lnTo>
                  <a:pt x="122135" y="230390"/>
                </a:lnTo>
                <a:lnTo>
                  <a:pt x="122578" y="234389"/>
                </a:lnTo>
                <a:lnTo>
                  <a:pt x="123042" y="248024"/>
                </a:lnTo>
                <a:lnTo>
                  <a:pt x="123583" y="260400"/>
                </a:lnTo>
                <a:lnTo>
                  <a:pt x="123952" y="263677"/>
                </a:lnTo>
                <a:lnTo>
                  <a:pt x="123913" y="270700"/>
                </a:lnTo>
                <a:lnTo>
                  <a:pt x="125882" y="273342"/>
                </a:lnTo>
                <a:lnTo>
                  <a:pt x="126847" y="274624"/>
                </a:lnTo>
                <a:lnTo>
                  <a:pt x="131025" y="274751"/>
                </a:lnTo>
                <a:lnTo>
                  <a:pt x="132753" y="278701"/>
                </a:lnTo>
                <a:lnTo>
                  <a:pt x="129032" y="283857"/>
                </a:lnTo>
                <a:lnTo>
                  <a:pt x="128651" y="286511"/>
                </a:lnTo>
                <a:lnTo>
                  <a:pt x="128282" y="289102"/>
                </a:lnTo>
                <a:lnTo>
                  <a:pt x="129349" y="294474"/>
                </a:lnTo>
                <a:lnTo>
                  <a:pt x="128651" y="297014"/>
                </a:lnTo>
                <a:lnTo>
                  <a:pt x="127825" y="300024"/>
                </a:lnTo>
                <a:lnTo>
                  <a:pt x="123177" y="304774"/>
                </a:lnTo>
                <a:lnTo>
                  <a:pt x="122250" y="307771"/>
                </a:lnTo>
                <a:lnTo>
                  <a:pt x="121297" y="310807"/>
                </a:lnTo>
                <a:lnTo>
                  <a:pt x="122059" y="317347"/>
                </a:lnTo>
                <a:lnTo>
                  <a:pt x="121399" y="320446"/>
                </a:lnTo>
                <a:lnTo>
                  <a:pt x="120815" y="323253"/>
                </a:lnTo>
                <a:lnTo>
                  <a:pt x="119722" y="329361"/>
                </a:lnTo>
                <a:lnTo>
                  <a:pt x="117538" y="331203"/>
                </a:lnTo>
                <a:lnTo>
                  <a:pt x="113919" y="334238"/>
                </a:lnTo>
                <a:lnTo>
                  <a:pt x="103644" y="334060"/>
                </a:lnTo>
                <a:lnTo>
                  <a:pt x="98933" y="334454"/>
                </a:lnTo>
                <a:lnTo>
                  <a:pt x="93853" y="334898"/>
                </a:lnTo>
                <a:lnTo>
                  <a:pt x="83477" y="335648"/>
                </a:lnTo>
                <a:lnTo>
                  <a:pt x="78524" y="334454"/>
                </a:lnTo>
                <a:lnTo>
                  <a:pt x="74079" y="333400"/>
                </a:lnTo>
                <a:lnTo>
                  <a:pt x="64579" y="330149"/>
                </a:lnTo>
                <a:lnTo>
                  <a:pt x="62204" y="326250"/>
                </a:lnTo>
                <a:lnTo>
                  <a:pt x="59880" y="322402"/>
                </a:lnTo>
                <a:lnTo>
                  <a:pt x="61112" y="312546"/>
                </a:lnTo>
                <a:lnTo>
                  <a:pt x="62458" y="308254"/>
                </a:lnTo>
                <a:lnTo>
                  <a:pt x="63119" y="306133"/>
                </a:lnTo>
                <a:lnTo>
                  <a:pt x="66611" y="302958"/>
                </a:lnTo>
                <a:lnTo>
                  <a:pt x="67411" y="300888"/>
                </a:lnTo>
                <a:lnTo>
                  <a:pt x="68618" y="297687"/>
                </a:lnTo>
                <a:lnTo>
                  <a:pt x="67005" y="289940"/>
                </a:lnTo>
                <a:lnTo>
                  <a:pt x="69215" y="287337"/>
                </a:lnTo>
                <a:lnTo>
                  <a:pt x="70459" y="285889"/>
                </a:lnTo>
                <a:lnTo>
                  <a:pt x="74739" y="284645"/>
                </a:lnTo>
                <a:lnTo>
                  <a:pt x="78663" y="285775"/>
                </a:lnTo>
                <a:lnTo>
                  <a:pt x="80251" y="290893"/>
                </a:lnTo>
                <a:lnTo>
                  <a:pt x="83756" y="292290"/>
                </a:lnTo>
                <a:lnTo>
                  <a:pt x="87553" y="292252"/>
                </a:lnTo>
                <a:lnTo>
                  <a:pt x="89954" y="289775"/>
                </a:lnTo>
                <a:lnTo>
                  <a:pt x="88455" y="285432"/>
                </a:lnTo>
                <a:lnTo>
                  <a:pt x="89662" y="282473"/>
                </a:lnTo>
                <a:lnTo>
                  <a:pt x="92659" y="279615"/>
                </a:lnTo>
                <a:lnTo>
                  <a:pt x="93916" y="276542"/>
                </a:lnTo>
                <a:lnTo>
                  <a:pt x="93903" y="269646"/>
                </a:lnTo>
                <a:lnTo>
                  <a:pt x="93624" y="266331"/>
                </a:lnTo>
                <a:lnTo>
                  <a:pt x="93383" y="263385"/>
                </a:lnTo>
                <a:lnTo>
                  <a:pt x="92875" y="256997"/>
                </a:lnTo>
                <a:lnTo>
                  <a:pt x="89319" y="253250"/>
                </a:lnTo>
                <a:lnTo>
                  <a:pt x="84594" y="252399"/>
                </a:lnTo>
                <a:lnTo>
                  <a:pt x="80251" y="252234"/>
                </a:lnTo>
                <a:lnTo>
                  <a:pt x="75438" y="252514"/>
                </a:lnTo>
                <a:lnTo>
                  <a:pt x="72440" y="256019"/>
                </a:lnTo>
                <a:lnTo>
                  <a:pt x="74968" y="262077"/>
                </a:lnTo>
                <a:lnTo>
                  <a:pt x="73444" y="264032"/>
                </a:lnTo>
                <a:lnTo>
                  <a:pt x="71386" y="266687"/>
                </a:lnTo>
                <a:lnTo>
                  <a:pt x="62750" y="265518"/>
                </a:lnTo>
                <a:lnTo>
                  <a:pt x="60642" y="268135"/>
                </a:lnTo>
                <a:lnTo>
                  <a:pt x="59385" y="269709"/>
                </a:lnTo>
                <a:lnTo>
                  <a:pt x="61328" y="274688"/>
                </a:lnTo>
                <a:lnTo>
                  <a:pt x="59143" y="276885"/>
                </a:lnTo>
                <a:lnTo>
                  <a:pt x="55638" y="277444"/>
                </a:lnTo>
                <a:lnTo>
                  <a:pt x="54521" y="281279"/>
                </a:lnTo>
                <a:lnTo>
                  <a:pt x="52832" y="284276"/>
                </a:lnTo>
                <a:lnTo>
                  <a:pt x="49415" y="287693"/>
                </a:lnTo>
                <a:lnTo>
                  <a:pt x="46240" y="290550"/>
                </a:lnTo>
                <a:lnTo>
                  <a:pt x="43395" y="293623"/>
                </a:lnTo>
                <a:lnTo>
                  <a:pt x="39903" y="293979"/>
                </a:lnTo>
                <a:lnTo>
                  <a:pt x="36779" y="292277"/>
                </a:lnTo>
                <a:lnTo>
                  <a:pt x="34163" y="289420"/>
                </a:lnTo>
                <a:lnTo>
                  <a:pt x="34366" y="284010"/>
                </a:lnTo>
                <a:lnTo>
                  <a:pt x="30988" y="281241"/>
                </a:lnTo>
                <a:lnTo>
                  <a:pt x="26339" y="280898"/>
                </a:lnTo>
                <a:lnTo>
                  <a:pt x="24282" y="281317"/>
                </a:lnTo>
                <a:lnTo>
                  <a:pt x="20612" y="282740"/>
                </a:lnTo>
                <a:lnTo>
                  <a:pt x="19367" y="285483"/>
                </a:lnTo>
                <a:lnTo>
                  <a:pt x="20548" y="289331"/>
                </a:lnTo>
                <a:lnTo>
                  <a:pt x="22174" y="292455"/>
                </a:lnTo>
                <a:lnTo>
                  <a:pt x="24853" y="294805"/>
                </a:lnTo>
                <a:lnTo>
                  <a:pt x="27787" y="296849"/>
                </a:lnTo>
                <a:lnTo>
                  <a:pt x="31584" y="297675"/>
                </a:lnTo>
                <a:lnTo>
                  <a:pt x="34239" y="299986"/>
                </a:lnTo>
                <a:lnTo>
                  <a:pt x="36118" y="302907"/>
                </a:lnTo>
                <a:lnTo>
                  <a:pt x="36601" y="304507"/>
                </a:lnTo>
                <a:lnTo>
                  <a:pt x="37477" y="307416"/>
                </a:lnTo>
                <a:lnTo>
                  <a:pt x="37490" y="313702"/>
                </a:lnTo>
                <a:lnTo>
                  <a:pt x="36779" y="316649"/>
                </a:lnTo>
                <a:lnTo>
                  <a:pt x="36017" y="319874"/>
                </a:lnTo>
                <a:lnTo>
                  <a:pt x="31635" y="325259"/>
                </a:lnTo>
                <a:lnTo>
                  <a:pt x="30619" y="328421"/>
                </a:lnTo>
                <a:lnTo>
                  <a:pt x="29718" y="331241"/>
                </a:lnTo>
                <a:lnTo>
                  <a:pt x="30264" y="337515"/>
                </a:lnTo>
                <a:lnTo>
                  <a:pt x="28994" y="340207"/>
                </a:lnTo>
                <a:lnTo>
                  <a:pt x="27901" y="342493"/>
                </a:lnTo>
                <a:lnTo>
                  <a:pt x="23698" y="345655"/>
                </a:lnTo>
                <a:lnTo>
                  <a:pt x="20218" y="349986"/>
                </a:lnTo>
                <a:lnTo>
                  <a:pt x="17907" y="356184"/>
                </a:lnTo>
                <a:lnTo>
                  <a:pt x="15214" y="357606"/>
                </a:lnTo>
                <a:lnTo>
                  <a:pt x="13538" y="358482"/>
                </a:lnTo>
                <a:lnTo>
                  <a:pt x="9461" y="357162"/>
                </a:lnTo>
                <a:lnTo>
                  <a:pt x="6134" y="357949"/>
                </a:lnTo>
                <a:lnTo>
                  <a:pt x="3111" y="359130"/>
                </a:lnTo>
                <a:lnTo>
                  <a:pt x="838" y="361988"/>
                </a:lnTo>
                <a:lnTo>
                  <a:pt x="0" y="366509"/>
                </a:lnTo>
                <a:lnTo>
                  <a:pt x="317" y="370268"/>
                </a:lnTo>
                <a:lnTo>
                  <a:pt x="1790" y="373303"/>
                </a:lnTo>
                <a:lnTo>
                  <a:pt x="2717" y="374624"/>
                </a:lnTo>
                <a:lnTo>
                  <a:pt x="4851" y="377672"/>
                </a:lnTo>
                <a:lnTo>
                  <a:pt x="10934" y="382181"/>
                </a:lnTo>
                <a:lnTo>
                  <a:pt x="13589" y="384771"/>
                </a:lnTo>
                <a:lnTo>
                  <a:pt x="16649" y="387794"/>
                </a:lnTo>
                <a:lnTo>
                  <a:pt x="22860" y="393750"/>
                </a:lnTo>
                <a:lnTo>
                  <a:pt x="25552" y="397103"/>
                </a:lnTo>
                <a:lnTo>
                  <a:pt x="28168" y="400367"/>
                </a:lnTo>
                <a:lnTo>
                  <a:pt x="32004" y="407936"/>
                </a:lnTo>
                <a:lnTo>
                  <a:pt x="34785" y="411048"/>
                </a:lnTo>
                <a:lnTo>
                  <a:pt x="37617" y="414210"/>
                </a:lnTo>
                <a:lnTo>
                  <a:pt x="44462" y="419341"/>
                </a:lnTo>
                <a:lnTo>
                  <a:pt x="47840" y="421932"/>
                </a:lnTo>
                <a:lnTo>
                  <a:pt x="51790" y="424941"/>
                </a:lnTo>
                <a:lnTo>
                  <a:pt x="60223" y="430275"/>
                </a:lnTo>
                <a:lnTo>
                  <a:pt x="64147" y="433336"/>
                </a:lnTo>
                <a:lnTo>
                  <a:pt x="70091" y="438278"/>
                </a:lnTo>
                <a:lnTo>
                  <a:pt x="80600" y="447529"/>
                </a:lnTo>
                <a:lnTo>
                  <a:pt x="89877" y="455447"/>
                </a:lnTo>
                <a:lnTo>
                  <a:pt x="92951" y="457885"/>
                </a:lnTo>
                <a:lnTo>
                  <a:pt x="99682" y="462013"/>
                </a:lnTo>
                <a:lnTo>
                  <a:pt x="102565" y="464680"/>
                </a:lnTo>
                <a:lnTo>
                  <a:pt x="111497" y="474536"/>
                </a:lnTo>
                <a:lnTo>
                  <a:pt x="119418" y="484441"/>
                </a:lnTo>
                <a:lnTo>
                  <a:pt x="127700" y="496335"/>
                </a:lnTo>
                <a:lnTo>
                  <a:pt x="134810" y="506729"/>
                </a:lnTo>
                <a:lnTo>
                  <a:pt x="137807" y="510832"/>
                </a:lnTo>
                <a:lnTo>
                  <a:pt x="143725" y="519087"/>
                </a:lnTo>
                <a:lnTo>
                  <a:pt x="147142" y="522846"/>
                </a:lnTo>
                <a:lnTo>
                  <a:pt x="150037" y="526046"/>
                </a:lnTo>
                <a:lnTo>
                  <a:pt x="155867" y="532866"/>
                </a:lnTo>
                <a:lnTo>
                  <a:pt x="159816" y="534644"/>
                </a:lnTo>
                <a:lnTo>
                  <a:pt x="162267" y="535724"/>
                </a:lnTo>
                <a:lnTo>
                  <a:pt x="167830" y="535673"/>
                </a:lnTo>
                <a:lnTo>
                  <a:pt x="170510" y="535533"/>
                </a:lnTo>
                <a:lnTo>
                  <a:pt x="172300" y="535457"/>
                </a:lnTo>
                <a:lnTo>
                  <a:pt x="175856" y="533768"/>
                </a:lnTo>
                <a:lnTo>
                  <a:pt x="177584" y="534276"/>
                </a:lnTo>
                <a:lnTo>
                  <a:pt x="180505" y="535139"/>
                </a:lnTo>
                <a:lnTo>
                  <a:pt x="184073" y="540715"/>
                </a:lnTo>
                <a:lnTo>
                  <a:pt x="186461" y="542607"/>
                </a:lnTo>
                <a:lnTo>
                  <a:pt x="189788" y="545249"/>
                </a:lnTo>
                <a:lnTo>
                  <a:pt x="198018" y="548652"/>
                </a:lnTo>
                <a:lnTo>
                  <a:pt x="200596" y="552043"/>
                </a:lnTo>
                <a:lnTo>
                  <a:pt x="202438" y="554456"/>
                </a:lnTo>
                <a:lnTo>
                  <a:pt x="203758" y="560654"/>
                </a:lnTo>
                <a:lnTo>
                  <a:pt x="204393" y="563613"/>
                </a:lnTo>
                <a:lnTo>
                  <a:pt x="205270" y="567639"/>
                </a:lnTo>
                <a:lnTo>
                  <a:pt x="205295" y="575944"/>
                </a:lnTo>
                <a:lnTo>
                  <a:pt x="206209" y="579945"/>
                </a:lnTo>
                <a:lnTo>
                  <a:pt x="206908" y="582980"/>
                </a:lnTo>
                <a:lnTo>
                  <a:pt x="210223" y="588606"/>
                </a:lnTo>
                <a:lnTo>
                  <a:pt x="210375" y="591718"/>
                </a:lnTo>
                <a:lnTo>
                  <a:pt x="210527" y="594601"/>
                </a:lnTo>
                <a:lnTo>
                  <a:pt x="208673" y="600252"/>
                </a:lnTo>
                <a:lnTo>
                  <a:pt x="207657" y="602957"/>
                </a:lnTo>
                <a:lnTo>
                  <a:pt x="206832" y="605154"/>
                </a:lnTo>
                <a:lnTo>
                  <a:pt x="204190" y="609091"/>
                </a:lnTo>
                <a:lnTo>
                  <a:pt x="203314" y="611289"/>
                </a:lnTo>
                <a:lnTo>
                  <a:pt x="202171" y="614095"/>
                </a:lnTo>
                <a:lnTo>
                  <a:pt x="200367" y="619899"/>
                </a:lnTo>
                <a:lnTo>
                  <a:pt x="199872" y="622871"/>
                </a:lnTo>
                <a:lnTo>
                  <a:pt x="199517" y="624941"/>
                </a:lnTo>
                <a:lnTo>
                  <a:pt x="199301" y="629145"/>
                </a:lnTo>
                <a:lnTo>
                  <a:pt x="199758" y="633641"/>
                </a:lnTo>
                <a:lnTo>
                  <a:pt x="201599" y="638213"/>
                </a:lnTo>
                <a:lnTo>
                  <a:pt x="202082" y="642670"/>
                </a:lnTo>
                <a:lnTo>
                  <a:pt x="202425" y="646899"/>
                </a:lnTo>
                <a:lnTo>
                  <a:pt x="200850" y="650874"/>
                </a:lnTo>
                <a:lnTo>
                  <a:pt x="197929" y="655180"/>
                </a:lnTo>
                <a:lnTo>
                  <a:pt x="193294" y="655827"/>
                </a:lnTo>
                <a:lnTo>
                  <a:pt x="189268" y="651941"/>
                </a:lnTo>
                <a:lnTo>
                  <a:pt x="185331" y="648068"/>
                </a:lnTo>
                <a:lnTo>
                  <a:pt x="183349" y="641464"/>
                </a:lnTo>
                <a:lnTo>
                  <a:pt x="180657" y="639914"/>
                </a:lnTo>
                <a:lnTo>
                  <a:pt x="177939" y="638365"/>
                </a:lnTo>
                <a:lnTo>
                  <a:pt x="171272" y="639533"/>
                </a:lnTo>
                <a:lnTo>
                  <a:pt x="168160" y="639190"/>
                </a:lnTo>
                <a:lnTo>
                  <a:pt x="165011" y="638848"/>
                </a:lnTo>
                <a:lnTo>
                  <a:pt x="158394" y="638771"/>
                </a:lnTo>
                <a:lnTo>
                  <a:pt x="155651" y="637184"/>
                </a:lnTo>
                <a:lnTo>
                  <a:pt x="154292" y="636409"/>
                </a:lnTo>
                <a:lnTo>
                  <a:pt x="153200" y="632675"/>
                </a:lnTo>
                <a:lnTo>
                  <a:pt x="151663" y="632307"/>
                </a:lnTo>
                <a:lnTo>
                  <a:pt x="147815" y="634364"/>
                </a:lnTo>
                <a:lnTo>
                  <a:pt x="144106" y="635152"/>
                </a:lnTo>
                <a:lnTo>
                  <a:pt x="139344" y="634809"/>
                </a:lnTo>
                <a:lnTo>
                  <a:pt x="136994" y="634669"/>
                </a:lnTo>
                <a:lnTo>
                  <a:pt x="132524" y="634390"/>
                </a:lnTo>
                <a:lnTo>
                  <a:pt x="123698" y="632345"/>
                </a:lnTo>
                <a:lnTo>
                  <a:pt x="119227" y="632485"/>
                </a:lnTo>
                <a:lnTo>
                  <a:pt x="117716" y="632536"/>
                </a:lnTo>
                <a:lnTo>
                  <a:pt x="114719" y="633196"/>
                </a:lnTo>
                <a:lnTo>
                  <a:pt x="111036" y="634136"/>
                </a:lnTo>
                <a:lnTo>
                  <a:pt x="105994" y="634695"/>
                </a:lnTo>
                <a:lnTo>
                  <a:pt x="103543" y="637705"/>
                </a:lnTo>
                <a:lnTo>
                  <a:pt x="103568" y="641248"/>
                </a:lnTo>
                <a:lnTo>
                  <a:pt x="104216" y="645286"/>
                </a:lnTo>
                <a:lnTo>
                  <a:pt x="107251" y="649503"/>
                </a:lnTo>
                <a:lnTo>
                  <a:pt x="108000" y="651878"/>
                </a:lnTo>
                <a:lnTo>
                  <a:pt x="108991" y="655040"/>
                </a:lnTo>
                <a:lnTo>
                  <a:pt x="110096" y="661619"/>
                </a:lnTo>
                <a:lnTo>
                  <a:pt x="110350" y="664921"/>
                </a:lnTo>
                <a:lnTo>
                  <a:pt x="110604" y="668223"/>
                </a:lnTo>
                <a:lnTo>
                  <a:pt x="110871" y="674966"/>
                </a:lnTo>
                <a:lnTo>
                  <a:pt x="109994" y="678154"/>
                </a:lnTo>
                <a:lnTo>
                  <a:pt x="109029" y="681596"/>
                </a:lnTo>
                <a:lnTo>
                  <a:pt x="105498" y="688162"/>
                </a:lnTo>
                <a:lnTo>
                  <a:pt x="102920" y="690638"/>
                </a:lnTo>
                <a:lnTo>
                  <a:pt x="101447" y="692086"/>
                </a:lnTo>
                <a:lnTo>
                  <a:pt x="97650" y="693940"/>
                </a:lnTo>
                <a:lnTo>
                  <a:pt x="95681" y="694461"/>
                </a:lnTo>
                <a:lnTo>
                  <a:pt x="92697" y="695248"/>
                </a:lnTo>
                <a:lnTo>
                  <a:pt x="86385" y="695337"/>
                </a:lnTo>
                <a:lnTo>
                  <a:pt x="83350" y="694816"/>
                </a:lnTo>
                <a:lnTo>
                  <a:pt x="80670" y="694347"/>
                </a:lnTo>
                <a:lnTo>
                  <a:pt x="75920" y="691121"/>
                </a:lnTo>
                <a:lnTo>
                  <a:pt x="73202" y="690841"/>
                </a:lnTo>
                <a:lnTo>
                  <a:pt x="71475" y="690638"/>
                </a:lnTo>
                <a:lnTo>
                  <a:pt x="67843" y="691083"/>
                </a:lnTo>
                <a:lnTo>
                  <a:pt x="64655" y="692823"/>
                </a:lnTo>
                <a:lnTo>
                  <a:pt x="62649" y="696277"/>
                </a:lnTo>
                <a:lnTo>
                  <a:pt x="59537" y="699071"/>
                </a:lnTo>
                <a:lnTo>
                  <a:pt x="55384" y="701293"/>
                </a:lnTo>
                <a:lnTo>
                  <a:pt x="52311" y="704583"/>
                </a:lnTo>
                <a:lnTo>
                  <a:pt x="49631" y="708266"/>
                </a:lnTo>
                <a:lnTo>
                  <a:pt x="49098" y="710412"/>
                </a:lnTo>
                <a:lnTo>
                  <a:pt x="47942" y="715136"/>
                </a:lnTo>
                <a:lnTo>
                  <a:pt x="49923" y="724992"/>
                </a:lnTo>
                <a:lnTo>
                  <a:pt x="50736" y="729780"/>
                </a:lnTo>
                <a:lnTo>
                  <a:pt x="51549" y="734644"/>
                </a:lnTo>
                <a:lnTo>
                  <a:pt x="52984" y="744677"/>
                </a:lnTo>
                <a:lnTo>
                  <a:pt x="55626" y="748817"/>
                </a:lnTo>
                <a:lnTo>
                  <a:pt x="56896" y="750798"/>
                </a:lnTo>
                <a:lnTo>
                  <a:pt x="60833" y="753643"/>
                </a:lnTo>
                <a:lnTo>
                  <a:pt x="64973" y="755992"/>
                </a:lnTo>
                <a:lnTo>
                  <a:pt x="69723" y="757110"/>
                </a:lnTo>
                <a:lnTo>
                  <a:pt x="74447" y="759155"/>
                </a:lnTo>
                <a:lnTo>
                  <a:pt x="80048" y="760806"/>
                </a:lnTo>
                <a:lnTo>
                  <a:pt x="82753" y="764273"/>
                </a:lnTo>
                <a:lnTo>
                  <a:pt x="83477" y="767829"/>
                </a:lnTo>
                <a:lnTo>
                  <a:pt x="82918" y="770826"/>
                </a:lnTo>
                <a:lnTo>
                  <a:pt x="78879" y="775042"/>
                </a:lnTo>
                <a:lnTo>
                  <a:pt x="74968" y="775271"/>
                </a:lnTo>
                <a:lnTo>
                  <a:pt x="73520" y="778382"/>
                </a:lnTo>
                <a:lnTo>
                  <a:pt x="75044" y="782319"/>
                </a:lnTo>
                <a:lnTo>
                  <a:pt x="77266" y="785418"/>
                </a:lnTo>
                <a:lnTo>
                  <a:pt x="81051" y="787196"/>
                </a:lnTo>
                <a:lnTo>
                  <a:pt x="84594" y="789114"/>
                </a:lnTo>
                <a:lnTo>
                  <a:pt x="88519" y="790333"/>
                </a:lnTo>
                <a:lnTo>
                  <a:pt x="90233" y="791413"/>
                </a:lnTo>
                <a:lnTo>
                  <a:pt x="93472" y="793445"/>
                </a:lnTo>
                <a:lnTo>
                  <a:pt x="99377" y="798448"/>
                </a:lnTo>
                <a:lnTo>
                  <a:pt x="101841" y="801369"/>
                </a:lnTo>
                <a:lnTo>
                  <a:pt x="104051" y="803998"/>
                </a:lnTo>
                <a:lnTo>
                  <a:pt x="107581" y="809980"/>
                </a:lnTo>
                <a:lnTo>
                  <a:pt x="108902" y="813155"/>
                </a:lnTo>
                <a:lnTo>
                  <a:pt x="110731" y="817537"/>
                </a:lnTo>
                <a:lnTo>
                  <a:pt x="112979" y="826909"/>
                </a:lnTo>
                <a:lnTo>
                  <a:pt x="113614" y="831634"/>
                </a:lnTo>
                <a:lnTo>
                  <a:pt x="114338" y="837018"/>
                </a:lnTo>
                <a:lnTo>
                  <a:pt x="114312" y="847953"/>
                </a:lnTo>
                <a:lnTo>
                  <a:pt x="113982" y="853376"/>
                </a:lnTo>
                <a:lnTo>
                  <a:pt x="113753" y="856945"/>
                </a:lnTo>
                <a:lnTo>
                  <a:pt x="111633" y="863968"/>
                </a:lnTo>
                <a:lnTo>
                  <a:pt x="111988" y="867511"/>
                </a:lnTo>
                <a:lnTo>
                  <a:pt x="112306" y="870800"/>
                </a:lnTo>
                <a:lnTo>
                  <a:pt x="114744" y="877112"/>
                </a:lnTo>
                <a:lnTo>
                  <a:pt x="116332" y="880008"/>
                </a:lnTo>
                <a:lnTo>
                  <a:pt x="118719" y="884415"/>
                </a:lnTo>
                <a:lnTo>
                  <a:pt x="126339" y="891349"/>
                </a:lnTo>
                <a:lnTo>
                  <a:pt x="128651" y="895781"/>
                </a:lnTo>
                <a:lnTo>
                  <a:pt x="130733" y="899769"/>
                </a:lnTo>
                <a:lnTo>
                  <a:pt x="132549" y="908710"/>
                </a:lnTo>
                <a:lnTo>
                  <a:pt x="133908" y="913002"/>
                </a:lnTo>
                <a:lnTo>
                  <a:pt x="134518" y="914907"/>
                </a:lnTo>
                <a:lnTo>
                  <a:pt x="135382" y="918883"/>
                </a:lnTo>
                <a:lnTo>
                  <a:pt x="137325" y="922235"/>
                </a:lnTo>
                <a:lnTo>
                  <a:pt x="139687" y="925512"/>
                </a:lnTo>
                <a:lnTo>
                  <a:pt x="141465" y="926172"/>
                </a:lnTo>
                <a:lnTo>
                  <a:pt x="144487" y="927265"/>
                </a:lnTo>
                <a:lnTo>
                  <a:pt x="151117" y="925194"/>
                </a:lnTo>
                <a:lnTo>
                  <a:pt x="154266" y="924458"/>
                </a:lnTo>
                <a:lnTo>
                  <a:pt x="157429" y="923747"/>
                </a:lnTo>
                <a:lnTo>
                  <a:pt x="163347" y="920495"/>
                </a:lnTo>
                <a:lnTo>
                  <a:pt x="168821" y="920267"/>
                </a:lnTo>
                <a:lnTo>
                  <a:pt x="173177" y="921791"/>
                </a:lnTo>
                <a:lnTo>
                  <a:pt x="177292" y="923251"/>
                </a:lnTo>
                <a:lnTo>
                  <a:pt x="180911" y="925842"/>
                </a:lnTo>
                <a:lnTo>
                  <a:pt x="183019" y="926172"/>
                </a:lnTo>
                <a:lnTo>
                  <a:pt x="186321" y="926680"/>
                </a:lnTo>
                <a:lnTo>
                  <a:pt x="193154" y="925614"/>
                </a:lnTo>
                <a:lnTo>
                  <a:pt x="196303" y="924458"/>
                </a:lnTo>
                <a:lnTo>
                  <a:pt x="198932" y="923518"/>
                </a:lnTo>
                <a:lnTo>
                  <a:pt x="203111" y="919429"/>
                </a:lnTo>
                <a:lnTo>
                  <a:pt x="205727" y="918425"/>
                </a:lnTo>
                <a:lnTo>
                  <a:pt x="209791" y="916889"/>
                </a:lnTo>
                <a:lnTo>
                  <a:pt x="218554" y="916038"/>
                </a:lnTo>
                <a:lnTo>
                  <a:pt x="222885" y="915771"/>
                </a:lnTo>
                <a:lnTo>
                  <a:pt x="227876" y="915441"/>
                </a:lnTo>
                <a:lnTo>
                  <a:pt x="237921" y="916355"/>
                </a:lnTo>
                <a:lnTo>
                  <a:pt x="247891" y="916165"/>
                </a:lnTo>
                <a:lnTo>
                  <a:pt x="257848" y="915885"/>
                </a:lnTo>
                <a:lnTo>
                  <a:pt x="262750" y="915047"/>
                </a:lnTo>
                <a:lnTo>
                  <a:pt x="267322" y="914272"/>
                </a:lnTo>
                <a:lnTo>
                  <a:pt x="276009" y="910475"/>
                </a:lnTo>
                <a:lnTo>
                  <a:pt x="280631" y="909980"/>
                </a:lnTo>
                <a:lnTo>
                  <a:pt x="283565" y="909650"/>
                </a:lnTo>
                <a:lnTo>
                  <a:pt x="289737" y="909535"/>
                </a:lnTo>
                <a:lnTo>
                  <a:pt x="292468" y="910678"/>
                </a:lnTo>
                <a:lnTo>
                  <a:pt x="294741" y="911682"/>
                </a:lnTo>
                <a:lnTo>
                  <a:pt x="298983" y="915098"/>
                </a:lnTo>
                <a:lnTo>
                  <a:pt x="300380" y="919594"/>
                </a:lnTo>
                <a:lnTo>
                  <a:pt x="298030" y="923937"/>
                </a:lnTo>
                <a:lnTo>
                  <a:pt x="297776" y="926172"/>
                </a:lnTo>
                <a:lnTo>
                  <a:pt x="297256" y="930973"/>
                </a:lnTo>
                <a:lnTo>
                  <a:pt x="297065" y="940714"/>
                </a:lnTo>
                <a:lnTo>
                  <a:pt x="297776" y="945489"/>
                </a:lnTo>
                <a:lnTo>
                  <a:pt x="298424" y="949807"/>
                </a:lnTo>
                <a:lnTo>
                  <a:pt x="300786" y="958316"/>
                </a:lnTo>
                <a:lnTo>
                  <a:pt x="302856" y="962164"/>
                </a:lnTo>
                <a:lnTo>
                  <a:pt x="305092" y="966304"/>
                </a:lnTo>
                <a:lnTo>
                  <a:pt x="310946" y="974153"/>
                </a:lnTo>
                <a:lnTo>
                  <a:pt x="314934" y="976668"/>
                </a:lnTo>
                <a:lnTo>
                  <a:pt x="317042" y="977976"/>
                </a:lnTo>
                <a:lnTo>
                  <a:pt x="322122" y="978776"/>
                </a:lnTo>
                <a:lnTo>
                  <a:pt x="324599" y="979081"/>
                </a:lnTo>
                <a:lnTo>
                  <a:pt x="327533" y="979436"/>
                </a:lnTo>
                <a:lnTo>
                  <a:pt x="333730" y="977874"/>
                </a:lnTo>
                <a:lnTo>
                  <a:pt x="336435" y="979081"/>
                </a:lnTo>
                <a:lnTo>
                  <a:pt x="338162" y="979830"/>
                </a:lnTo>
                <a:lnTo>
                  <a:pt x="340829" y="982878"/>
                </a:lnTo>
                <a:lnTo>
                  <a:pt x="341515" y="984630"/>
                </a:lnTo>
                <a:lnTo>
                  <a:pt x="342671" y="987615"/>
                </a:lnTo>
                <a:lnTo>
                  <a:pt x="341972" y="994270"/>
                </a:lnTo>
                <a:lnTo>
                  <a:pt x="341515" y="997445"/>
                </a:lnTo>
                <a:lnTo>
                  <a:pt x="340931" y="1001433"/>
                </a:lnTo>
                <a:lnTo>
                  <a:pt x="338124" y="1009053"/>
                </a:lnTo>
                <a:lnTo>
                  <a:pt x="336918" y="1012888"/>
                </a:lnTo>
                <a:lnTo>
                  <a:pt x="335940" y="1016050"/>
                </a:lnTo>
                <a:lnTo>
                  <a:pt x="333578" y="1022248"/>
                </a:lnTo>
                <a:lnTo>
                  <a:pt x="332816" y="1025474"/>
                </a:lnTo>
                <a:lnTo>
                  <a:pt x="331978" y="1028979"/>
                </a:lnTo>
                <a:lnTo>
                  <a:pt x="330479" y="1036104"/>
                </a:lnTo>
                <a:lnTo>
                  <a:pt x="330644" y="1039723"/>
                </a:lnTo>
                <a:lnTo>
                  <a:pt x="330758" y="1042504"/>
                </a:lnTo>
                <a:lnTo>
                  <a:pt x="332003" y="1048118"/>
                </a:lnTo>
                <a:lnTo>
                  <a:pt x="333298" y="1050594"/>
                </a:lnTo>
                <a:lnTo>
                  <a:pt x="334949" y="1053731"/>
                </a:lnTo>
                <a:lnTo>
                  <a:pt x="340880" y="1058189"/>
                </a:lnTo>
                <a:lnTo>
                  <a:pt x="342722" y="1061224"/>
                </a:lnTo>
                <a:lnTo>
                  <a:pt x="345097" y="1065148"/>
                </a:lnTo>
                <a:lnTo>
                  <a:pt x="348411" y="1073873"/>
                </a:lnTo>
                <a:lnTo>
                  <a:pt x="349237" y="1078382"/>
                </a:lnTo>
                <a:lnTo>
                  <a:pt x="349910" y="1082001"/>
                </a:lnTo>
                <a:lnTo>
                  <a:pt x="348869" y="1089456"/>
                </a:lnTo>
                <a:lnTo>
                  <a:pt x="349237" y="1093114"/>
                </a:lnTo>
                <a:lnTo>
                  <a:pt x="349694" y="1097470"/>
                </a:lnTo>
                <a:lnTo>
                  <a:pt x="350812" y="1106398"/>
                </a:lnTo>
                <a:lnTo>
                  <a:pt x="352869" y="1110259"/>
                </a:lnTo>
                <a:lnTo>
                  <a:pt x="354939" y="1114196"/>
                </a:lnTo>
                <a:lnTo>
                  <a:pt x="363524" y="1118958"/>
                </a:lnTo>
                <a:lnTo>
                  <a:pt x="365188" y="1123073"/>
                </a:lnTo>
                <a:lnTo>
                  <a:pt x="366471" y="1126274"/>
                </a:lnTo>
                <a:lnTo>
                  <a:pt x="364515" y="1133462"/>
                </a:lnTo>
                <a:lnTo>
                  <a:pt x="365188" y="1136853"/>
                </a:lnTo>
                <a:lnTo>
                  <a:pt x="365683" y="1139329"/>
                </a:lnTo>
                <a:lnTo>
                  <a:pt x="367309" y="1144422"/>
                </a:lnTo>
                <a:lnTo>
                  <a:pt x="371259" y="1148613"/>
                </a:lnTo>
                <a:lnTo>
                  <a:pt x="378612" y="1149324"/>
                </a:lnTo>
                <a:lnTo>
                  <a:pt x="383120" y="1153007"/>
                </a:lnTo>
                <a:lnTo>
                  <a:pt x="385724" y="1152055"/>
                </a:lnTo>
                <a:lnTo>
                  <a:pt x="388620" y="1151267"/>
                </a:lnTo>
                <a:lnTo>
                  <a:pt x="394703" y="1149222"/>
                </a:lnTo>
                <a:lnTo>
                  <a:pt x="397560" y="1150137"/>
                </a:lnTo>
                <a:lnTo>
                  <a:pt x="399516" y="1150759"/>
                </a:lnTo>
                <a:lnTo>
                  <a:pt x="401523" y="1155026"/>
                </a:lnTo>
                <a:lnTo>
                  <a:pt x="403364" y="1155941"/>
                </a:lnTo>
                <a:lnTo>
                  <a:pt x="406146" y="1157300"/>
                </a:lnTo>
                <a:lnTo>
                  <a:pt x="412673" y="1158417"/>
                </a:lnTo>
                <a:lnTo>
                  <a:pt x="415683" y="1157630"/>
                </a:lnTo>
                <a:lnTo>
                  <a:pt x="417525" y="1157147"/>
                </a:lnTo>
                <a:lnTo>
                  <a:pt x="421919" y="1152982"/>
                </a:lnTo>
                <a:lnTo>
                  <a:pt x="424141" y="1151102"/>
                </a:lnTo>
                <a:lnTo>
                  <a:pt x="428866" y="1147825"/>
                </a:lnTo>
                <a:lnTo>
                  <a:pt x="438492" y="1141425"/>
                </a:lnTo>
                <a:lnTo>
                  <a:pt x="443712" y="1139024"/>
                </a:lnTo>
                <a:lnTo>
                  <a:pt x="447294" y="1137373"/>
                </a:lnTo>
                <a:lnTo>
                  <a:pt x="454812" y="1134833"/>
                </a:lnTo>
                <a:lnTo>
                  <a:pt x="458685" y="1134198"/>
                </a:lnTo>
                <a:lnTo>
                  <a:pt x="462153" y="1133614"/>
                </a:lnTo>
                <a:lnTo>
                  <a:pt x="469252" y="1133347"/>
                </a:lnTo>
                <a:lnTo>
                  <a:pt x="472706" y="1133944"/>
                </a:lnTo>
                <a:lnTo>
                  <a:pt x="476262" y="1134554"/>
                </a:lnTo>
                <a:lnTo>
                  <a:pt x="482727" y="1138173"/>
                </a:lnTo>
                <a:lnTo>
                  <a:pt x="486232" y="1139024"/>
                </a:lnTo>
                <a:lnTo>
                  <a:pt x="488721" y="1139634"/>
                </a:lnTo>
                <a:lnTo>
                  <a:pt x="493826" y="1140078"/>
                </a:lnTo>
                <a:lnTo>
                  <a:pt x="496379" y="1140231"/>
                </a:lnTo>
                <a:lnTo>
                  <a:pt x="499579" y="1140409"/>
                </a:lnTo>
                <a:lnTo>
                  <a:pt x="506272" y="1141564"/>
                </a:lnTo>
                <a:lnTo>
                  <a:pt x="509193" y="1140231"/>
                </a:lnTo>
                <a:lnTo>
                  <a:pt x="510781" y="1139494"/>
                </a:lnTo>
                <a:lnTo>
                  <a:pt x="513257" y="1136586"/>
                </a:lnTo>
                <a:lnTo>
                  <a:pt x="513778" y="1134922"/>
                </a:lnTo>
                <a:lnTo>
                  <a:pt x="514985" y="1131087"/>
                </a:lnTo>
                <a:lnTo>
                  <a:pt x="512635" y="1122933"/>
                </a:lnTo>
                <a:lnTo>
                  <a:pt x="512089" y="1118971"/>
                </a:lnTo>
                <a:lnTo>
                  <a:pt x="511505" y="1114717"/>
                </a:lnTo>
                <a:lnTo>
                  <a:pt x="509727" y="1106309"/>
                </a:lnTo>
                <a:lnTo>
                  <a:pt x="509193" y="1102055"/>
                </a:lnTo>
                <a:lnTo>
                  <a:pt x="509142" y="1101657"/>
                </a:lnTo>
                <a:lnTo>
                  <a:pt x="507405" y="1088950"/>
                </a:lnTo>
                <a:lnTo>
                  <a:pt x="507009" y="1076451"/>
                </a:lnTo>
                <a:lnTo>
                  <a:pt x="507415" y="1073721"/>
                </a:lnTo>
                <a:lnTo>
                  <a:pt x="508990" y="1068031"/>
                </a:lnTo>
                <a:lnTo>
                  <a:pt x="512457" y="1065199"/>
                </a:lnTo>
                <a:lnTo>
                  <a:pt x="516178" y="1064894"/>
                </a:lnTo>
                <a:lnTo>
                  <a:pt x="517880" y="1065085"/>
                </a:lnTo>
                <a:lnTo>
                  <a:pt x="521144" y="1065453"/>
                </a:lnTo>
                <a:lnTo>
                  <a:pt x="527291" y="1068273"/>
                </a:lnTo>
                <a:lnTo>
                  <a:pt x="529971" y="1070165"/>
                </a:lnTo>
                <a:lnTo>
                  <a:pt x="533120" y="1072375"/>
                </a:lnTo>
                <a:lnTo>
                  <a:pt x="538149" y="1078369"/>
                </a:lnTo>
                <a:lnTo>
                  <a:pt x="540359" y="1081519"/>
                </a:lnTo>
                <a:lnTo>
                  <a:pt x="541845" y="1083640"/>
                </a:lnTo>
                <a:lnTo>
                  <a:pt x="542963" y="1089367"/>
                </a:lnTo>
                <a:lnTo>
                  <a:pt x="547306" y="1091984"/>
                </a:lnTo>
                <a:lnTo>
                  <a:pt x="552653" y="1091120"/>
                </a:lnTo>
                <a:lnTo>
                  <a:pt x="557187" y="1090333"/>
                </a:lnTo>
                <a:lnTo>
                  <a:pt x="561428" y="1089151"/>
                </a:lnTo>
                <a:lnTo>
                  <a:pt x="564794" y="1086357"/>
                </a:lnTo>
                <a:lnTo>
                  <a:pt x="565708" y="1081163"/>
                </a:lnTo>
                <a:lnTo>
                  <a:pt x="569607" y="1078953"/>
                </a:lnTo>
                <a:lnTo>
                  <a:pt x="574586" y="1079093"/>
                </a:lnTo>
                <a:lnTo>
                  <a:pt x="577989" y="1080731"/>
                </a:lnTo>
                <a:lnTo>
                  <a:pt x="579208" y="1083995"/>
                </a:lnTo>
                <a:lnTo>
                  <a:pt x="581825" y="1085888"/>
                </a:lnTo>
                <a:lnTo>
                  <a:pt x="585546" y="1086142"/>
                </a:lnTo>
                <a:lnTo>
                  <a:pt x="588225" y="1088783"/>
                </a:lnTo>
                <a:lnTo>
                  <a:pt x="589965" y="1092961"/>
                </a:lnTo>
                <a:lnTo>
                  <a:pt x="589813" y="1096937"/>
                </a:lnTo>
                <a:lnTo>
                  <a:pt x="586943" y="1099972"/>
                </a:lnTo>
                <a:lnTo>
                  <a:pt x="586066" y="1103629"/>
                </a:lnTo>
                <a:lnTo>
                  <a:pt x="585660" y="1107617"/>
                </a:lnTo>
                <a:lnTo>
                  <a:pt x="587146" y="1110576"/>
                </a:lnTo>
                <a:lnTo>
                  <a:pt x="589762" y="1112177"/>
                </a:lnTo>
                <a:lnTo>
                  <a:pt x="592340" y="1113154"/>
                </a:lnTo>
                <a:lnTo>
                  <a:pt x="595464" y="1112227"/>
                </a:lnTo>
                <a:lnTo>
                  <a:pt x="596404" y="1113167"/>
                </a:lnTo>
                <a:lnTo>
                  <a:pt x="599236" y="1115987"/>
                </a:lnTo>
                <a:lnTo>
                  <a:pt x="596925" y="1125232"/>
                </a:lnTo>
                <a:lnTo>
                  <a:pt x="597852" y="1129118"/>
                </a:lnTo>
                <a:lnTo>
                  <a:pt x="598881" y="1133360"/>
                </a:lnTo>
                <a:lnTo>
                  <a:pt x="601522" y="1141996"/>
                </a:lnTo>
                <a:lnTo>
                  <a:pt x="604380" y="1145311"/>
                </a:lnTo>
                <a:lnTo>
                  <a:pt x="607631" y="1149045"/>
                </a:lnTo>
                <a:lnTo>
                  <a:pt x="616686" y="1154226"/>
                </a:lnTo>
                <a:lnTo>
                  <a:pt x="621538" y="1155204"/>
                </a:lnTo>
                <a:lnTo>
                  <a:pt x="623925" y="1155674"/>
                </a:lnTo>
                <a:lnTo>
                  <a:pt x="628967" y="1154976"/>
                </a:lnTo>
                <a:lnTo>
                  <a:pt x="633082" y="1153172"/>
                </a:lnTo>
                <a:lnTo>
                  <a:pt x="636104" y="1150213"/>
                </a:lnTo>
                <a:lnTo>
                  <a:pt x="639699" y="1146225"/>
                </a:lnTo>
                <a:lnTo>
                  <a:pt x="642188" y="1139583"/>
                </a:lnTo>
                <a:lnTo>
                  <a:pt x="644969" y="1137818"/>
                </a:lnTo>
                <a:lnTo>
                  <a:pt x="648335" y="1135659"/>
                </a:lnTo>
                <a:lnTo>
                  <a:pt x="657059" y="1136827"/>
                </a:lnTo>
                <a:lnTo>
                  <a:pt x="660679" y="1135138"/>
                </a:lnTo>
                <a:lnTo>
                  <a:pt x="664260" y="1133487"/>
                </a:lnTo>
                <a:lnTo>
                  <a:pt x="669848" y="1127671"/>
                </a:lnTo>
                <a:lnTo>
                  <a:pt x="672757" y="1125004"/>
                </a:lnTo>
                <a:lnTo>
                  <a:pt x="674636" y="1123276"/>
                </a:lnTo>
                <a:lnTo>
                  <a:pt x="678992" y="1120114"/>
                </a:lnTo>
                <a:lnTo>
                  <a:pt x="680008" y="1117765"/>
                </a:lnTo>
                <a:lnTo>
                  <a:pt x="681278" y="1114755"/>
                </a:lnTo>
                <a:lnTo>
                  <a:pt x="679488" y="1107884"/>
                </a:lnTo>
                <a:lnTo>
                  <a:pt x="680250" y="1104709"/>
                </a:lnTo>
                <a:lnTo>
                  <a:pt x="680986" y="1101585"/>
                </a:lnTo>
                <a:lnTo>
                  <a:pt x="683323" y="1095146"/>
                </a:lnTo>
                <a:lnTo>
                  <a:pt x="687679" y="1091577"/>
                </a:lnTo>
                <a:lnTo>
                  <a:pt x="692924" y="1091488"/>
                </a:lnTo>
                <a:lnTo>
                  <a:pt x="695223" y="1090688"/>
                </a:lnTo>
                <a:lnTo>
                  <a:pt x="698779" y="1089482"/>
                </a:lnTo>
                <a:lnTo>
                  <a:pt x="706018" y="1086942"/>
                </a:lnTo>
                <a:lnTo>
                  <a:pt x="709002" y="1084656"/>
                </a:lnTo>
                <a:lnTo>
                  <a:pt x="712368" y="1082065"/>
                </a:lnTo>
                <a:lnTo>
                  <a:pt x="716076" y="1073696"/>
                </a:lnTo>
                <a:lnTo>
                  <a:pt x="719632" y="1071371"/>
                </a:lnTo>
                <a:lnTo>
                  <a:pt x="724598" y="1068108"/>
                </a:lnTo>
                <a:lnTo>
                  <a:pt x="736701" y="1065961"/>
                </a:lnTo>
                <a:lnTo>
                  <a:pt x="742581" y="1065085"/>
                </a:lnTo>
                <a:lnTo>
                  <a:pt x="747128" y="1064425"/>
                </a:lnTo>
                <a:lnTo>
                  <a:pt x="756373" y="1064171"/>
                </a:lnTo>
                <a:lnTo>
                  <a:pt x="760945" y="1064615"/>
                </a:lnTo>
                <a:lnTo>
                  <a:pt x="762977" y="1064793"/>
                </a:lnTo>
                <a:lnTo>
                  <a:pt x="767219" y="1065174"/>
                </a:lnTo>
                <a:lnTo>
                  <a:pt x="771017" y="1067688"/>
                </a:lnTo>
                <a:lnTo>
                  <a:pt x="772795" y="1072895"/>
                </a:lnTo>
                <a:lnTo>
                  <a:pt x="774712" y="1074508"/>
                </a:lnTo>
                <a:lnTo>
                  <a:pt x="777430" y="1076782"/>
                </a:lnTo>
                <a:lnTo>
                  <a:pt x="784034" y="1079944"/>
                </a:lnTo>
                <a:lnTo>
                  <a:pt x="787514" y="1080541"/>
                </a:lnTo>
                <a:lnTo>
                  <a:pt x="790092" y="1080998"/>
                </a:lnTo>
                <a:lnTo>
                  <a:pt x="795439" y="1080414"/>
                </a:lnTo>
                <a:lnTo>
                  <a:pt x="797902" y="1079576"/>
                </a:lnTo>
                <a:lnTo>
                  <a:pt x="800608" y="1078687"/>
                </a:lnTo>
                <a:lnTo>
                  <a:pt x="805992" y="1075905"/>
                </a:lnTo>
                <a:lnTo>
                  <a:pt x="807580" y="1073543"/>
                </a:lnTo>
                <a:lnTo>
                  <a:pt x="809561" y="1070584"/>
                </a:lnTo>
                <a:lnTo>
                  <a:pt x="807986" y="1062469"/>
                </a:lnTo>
                <a:lnTo>
                  <a:pt x="809993" y="1059535"/>
                </a:lnTo>
                <a:lnTo>
                  <a:pt x="811504" y="1057300"/>
                </a:lnTo>
                <a:lnTo>
                  <a:pt x="816597" y="1054709"/>
                </a:lnTo>
                <a:lnTo>
                  <a:pt x="819175" y="1053972"/>
                </a:lnTo>
                <a:lnTo>
                  <a:pt x="821664" y="1053261"/>
                </a:lnTo>
                <a:lnTo>
                  <a:pt x="826058" y="1052880"/>
                </a:lnTo>
                <a:lnTo>
                  <a:pt x="829843" y="1053020"/>
                </a:lnTo>
                <a:lnTo>
                  <a:pt x="829843" y="1046594"/>
                </a:lnTo>
                <a:lnTo>
                  <a:pt x="830715" y="1042521"/>
                </a:lnTo>
                <a:lnTo>
                  <a:pt x="835782" y="1030241"/>
                </a:lnTo>
                <a:lnTo>
                  <a:pt x="841883" y="1019174"/>
                </a:lnTo>
                <a:lnTo>
                  <a:pt x="843508" y="1016546"/>
                </a:lnTo>
                <a:lnTo>
                  <a:pt x="848588" y="1012431"/>
                </a:lnTo>
                <a:lnTo>
                  <a:pt x="849617" y="1009522"/>
                </a:lnTo>
                <a:lnTo>
                  <a:pt x="850366" y="1007351"/>
                </a:lnTo>
                <a:lnTo>
                  <a:pt x="849642" y="1002639"/>
                </a:lnTo>
                <a:lnTo>
                  <a:pt x="849579" y="998346"/>
                </a:lnTo>
                <a:lnTo>
                  <a:pt x="848664" y="994232"/>
                </a:lnTo>
                <a:lnTo>
                  <a:pt x="849934" y="990892"/>
                </a:lnTo>
                <a:lnTo>
                  <a:pt x="852690" y="988961"/>
                </a:lnTo>
                <a:lnTo>
                  <a:pt x="855446" y="985786"/>
                </a:lnTo>
                <a:lnTo>
                  <a:pt x="859383" y="982040"/>
                </a:lnTo>
                <a:lnTo>
                  <a:pt x="860247" y="979550"/>
                </a:lnTo>
                <a:lnTo>
                  <a:pt x="861631" y="975575"/>
                </a:lnTo>
                <a:lnTo>
                  <a:pt x="861072" y="966774"/>
                </a:lnTo>
                <a:lnTo>
                  <a:pt x="860247" y="962634"/>
                </a:lnTo>
                <a:lnTo>
                  <a:pt x="859663" y="959700"/>
                </a:lnTo>
                <a:lnTo>
                  <a:pt x="857377" y="953998"/>
                </a:lnTo>
                <a:lnTo>
                  <a:pt x="854100" y="949324"/>
                </a:lnTo>
                <a:lnTo>
                  <a:pt x="848537" y="946835"/>
                </a:lnTo>
                <a:lnTo>
                  <a:pt x="847686" y="944283"/>
                </a:lnTo>
                <a:lnTo>
                  <a:pt x="847296" y="942625"/>
                </a:lnTo>
                <a:lnTo>
                  <a:pt x="848631" y="929974"/>
                </a:lnTo>
                <a:lnTo>
                  <a:pt x="852512" y="918184"/>
                </a:lnTo>
                <a:lnTo>
                  <a:pt x="854456" y="913574"/>
                </a:lnTo>
                <a:lnTo>
                  <a:pt x="860894" y="905700"/>
                </a:lnTo>
                <a:lnTo>
                  <a:pt x="863993" y="901750"/>
                </a:lnTo>
                <a:lnTo>
                  <a:pt x="867371" y="897470"/>
                </a:lnTo>
                <a:lnTo>
                  <a:pt x="874534" y="889215"/>
                </a:lnTo>
                <a:lnTo>
                  <a:pt x="878484" y="885456"/>
                </a:lnTo>
                <a:lnTo>
                  <a:pt x="880656" y="883627"/>
                </a:lnTo>
                <a:lnTo>
                  <a:pt x="885202" y="880122"/>
                </a:lnTo>
                <a:lnTo>
                  <a:pt x="892530" y="875715"/>
                </a:lnTo>
                <a:lnTo>
                  <a:pt x="895159" y="872045"/>
                </a:lnTo>
                <a:lnTo>
                  <a:pt x="897636" y="868591"/>
                </a:lnTo>
                <a:lnTo>
                  <a:pt x="898499" y="859548"/>
                </a:lnTo>
                <a:lnTo>
                  <a:pt x="900963" y="856094"/>
                </a:lnTo>
                <a:lnTo>
                  <a:pt x="902716" y="853630"/>
                </a:lnTo>
                <a:lnTo>
                  <a:pt x="907630" y="849744"/>
                </a:lnTo>
                <a:lnTo>
                  <a:pt x="910386" y="848486"/>
                </a:lnTo>
                <a:lnTo>
                  <a:pt x="912723" y="847420"/>
                </a:lnTo>
                <a:lnTo>
                  <a:pt x="918870" y="848652"/>
                </a:lnTo>
                <a:lnTo>
                  <a:pt x="920521" y="846658"/>
                </a:lnTo>
                <a:lnTo>
                  <a:pt x="923086" y="843622"/>
                </a:lnTo>
                <a:lnTo>
                  <a:pt x="921029" y="834682"/>
                </a:lnTo>
                <a:lnTo>
                  <a:pt x="920521" y="830732"/>
                </a:lnTo>
                <a:lnTo>
                  <a:pt x="919886" y="825715"/>
                </a:lnTo>
                <a:lnTo>
                  <a:pt x="915962" y="816190"/>
                </a:lnTo>
                <a:lnTo>
                  <a:pt x="915454" y="811161"/>
                </a:lnTo>
                <a:lnTo>
                  <a:pt x="915179" y="808138"/>
                </a:lnTo>
                <a:lnTo>
                  <a:pt x="914781" y="794535"/>
                </a:lnTo>
                <a:lnTo>
                  <a:pt x="916901" y="782523"/>
                </a:lnTo>
                <a:lnTo>
                  <a:pt x="918959" y="778306"/>
                </a:lnTo>
                <a:lnTo>
                  <a:pt x="926820" y="772261"/>
                </a:lnTo>
                <a:lnTo>
                  <a:pt x="931037" y="770204"/>
                </a:lnTo>
                <a:lnTo>
                  <a:pt x="934516" y="768515"/>
                </a:lnTo>
                <a:lnTo>
                  <a:pt x="942733" y="768896"/>
                </a:lnTo>
                <a:lnTo>
                  <a:pt x="946264" y="767295"/>
                </a:lnTo>
                <a:lnTo>
                  <a:pt x="950137" y="765543"/>
                </a:lnTo>
                <a:lnTo>
                  <a:pt x="956576" y="759726"/>
                </a:lnTo>
                <a:lnTo>
                  <a:pt x="959662" y="756780"/>
                </a:lnTo>
                <a:lnTo>
                  <a:pt x="962558" y="754049"/>
                </a:lnTo>
                <a:lnTo>
                  <a:pt x="967143" y="747420"/>
                </a:lnTo>
                <a:lnTo>
                  <a:pt x="970178" y="744842"/>
                </a:lnTo>
                <a:lnTo>
                  <a:pt x="972676" y="742916"/>
                </a:lnTo>
                <a:lnTo>
                  <a:pt x="984160" y="735749"/>
                </a:lnTo>
                <a:lnTo>
                  <a:pt x="994829" y="729246"/>
                </a:lnTo>
                <a:lnTo>
                  <a:pt x="999299" y="726160"/>
                </a:lnTo>
                <a:lnTo>
                  <a:pt x="1008519" y="720178"/>
                </a:lnTo>
                <a:lnTo>
                  <a:pt x="1012215" y="716203"/>
                </a:lnTo>
                <a:lnTo>
                  <a:pt x="1015072" y="713130"/>
                </a:lnTo>
                <a:lnTo>
                  <a:pt x="1019009" y="705599"/>
                </a:lnTo>
                <a:lnTo>
                  <a:pt x="1021283" y="702068"/>
                </a:lnTo>
                <a:lnTo>
                  <a:pt x="1023899" y="697979"/>
                </a:lnTo>
                <a:lnTo>
                  <a:pt x="1028827" y="689597"/>
                </a:lnTo>
                <a:lnTo>
                  <a:pt x="1031786" y="685761"/>
                </a:lnTo>
                <a:lnTo>
                  <a:pt x="1034415" y="682358"/>
                </a:lnTo>
                <a:lnTo>
                  <a:pt x="1039977" y="675703"/>
                </a:lnTo>
                <a:lnTo>
                  <a:pt x="1043381" y="673074"/>
                </a:lnTo>
                <a:lnTo>
                  <a:pt x="1055443" y="666082"/>
                </a:lnTo>
                <a:lnTo>
                  <a:pt x="1066939" y="660755"/>
                </a:lnTo>
                <a:lnTo>
                  <a:pt x="1070813" y="659091"/>
                </a:lnTo>
                <a:lnTo>
                  <a:pt x="1079309" y="657542"/>
                </a:lnTo>
                <a:lnTo>
                  <a:pt x="1082890" y="655319"/>
                </a:lnTo>
                <a:lnTo>
                  <a:pt x="1085824" y="653491"/>
                </a:lnTo>
                <a:lnTo>
                  <a:pt x="1091349" y="648728"/>
                </a:lnTo>
                <a:lnTo>
                  <a:pt x="1092669" y="645540"/>
                </a:lnTo>
                <a:lnTo>
                  <a:pt x="1094130" y="642023"/>
                </a:lnTo>
                <a:lnTo>
                  <a:pt x="1093495" y="634022"/>
                </a:lnTo>
                <a:lnTo>
                  <a:pt x="1092669" y="630300"/>
                </a:lnTo>
                <a:lnTo>
                  <a:pt x="1091704" y="625919"/>
                </a:lnTo>
                <a:lnTo>
                  <a:pt x="1087005" y="618058"/>
                </a:lnTo>
                <a:lnTo>
                  <a:pt x="1085062" y="614006"/>
                </a:lnTo>
                <a:lnTo>
                  <a:pt x="1082662" y="609003"/>
                </a:lnTo>
                <a:lnTo>
                  <a:pt x="1076566" y="599478"/>
                </a:lnTo>
                <a:lnTo>
                  <a:pt x="1075270" y="594067"/>
                </a:lnTo>
                <a:lnTo>
                  <a:pt x="1074795" y="591329"/>
                </a:lnTo>
                <a:lnTo>
                  <a:pt x="1074423" y="577924"/>
                </a:lnTo>
                <a:lnTo>
                  <a:pt x="1074915" y="565442"/>
                </a:lnTo>
                <a:lnTo>
                  <a:pt x="1075093" y="560158"/>
                </a:lnTo>
                <a:lnTo>
                  <a:pt x="1075563" y="551827"/>
                </a:lnTo>
                <a:lnTo>
                  <a:pt x="1076198" y="543979"/>
                </a:lnTo>
                <a:lnTo>
                  <a:pt x="976337" y="639013"/>
                </a:lnTo>
                <a:lnTo>
                  <a:pt x="936472" y="639013"/>
                </a:lnTo>
                <a:lnTo>
                  <a:pt x="930859" y="609295"/>
                </a:lnTo>
                <a:lnTo>
                  <a:pt x="926515" y="602259"/>
                </a:lnTo>
                <a:lnTo>
                  <a:pt x="925601" y="599693"/>
                </a:lnTo>
                <a:lnTo>
                  <a:pt x="924242" y="595820"/>
                </a:lnTo>
                <a:lnTo>
                  <a:pt x="924674" y="587146"/>
                </a:lnTo>
                <a:lnTo>
                  <a:pt x="922705" y="583564"/>
                </a:lnTo>
                <a:lnTo>
                  <a:pt x="921664" y="581685"/>
                </a:lnTo>
                <a:lnTo>
                  <a:pt x="917371" y="579653"/>
                </a:lnTo>
                <a:lnTo>
                  <a:pt x="916355" y="577761"/>
                </a:lnTo>
                <a:lnTo>
                  <a:pt x="914958" y="575144"/>
                </a:lnTo>
                <a:lnTo>
                  <a:pt x="914209" y="568934"/>
                </a:lnTo>
                <a:lnTo>
                  <a:pt x="914552" y="565988"/>
                </a:lnTo>
                <a:lnTo>
                  <a:pt x="915009" y="561949"/>
                </a:lnTo>
                <a:lnTo>
                  <a:pt x="919797" y="554926"/>
                </a:lnTo>
                <a:lnTo>
                  <a:pt x="920521" y="550938"/>
                </a:lnTo>
                <a:lnTo>
                  <a:pt x="921131" y="547649"/>
                </a:lnTo>
                <a:lnTo>
                  <a:pt x="921016" y="540804"/>
                </a:lnTo>
                <a:lnTo>
                  <a:pt x="920343" y="537540"/>
                </a:lnTo>
                <a:lnTo>
                  <a:pt x="919886" y="535330"/>
                </a:lnTo>
                <a:lnTo>
                  <a:pt x="916876" y="531456"/>
                </a:lnTo>
                <a:lnTo>
                  <a:pt x="916927" y="527062"/>
                </a:lnTo>
                <a:lnTo>
                  <a:pt x="918857" y="522935"/>
                </a:lnTo>
                <a:lnTo>
                  <a:pt x="922337" y="519366"/>
                </a:lnTo>
                <a:lnTo>
                  <a:pt x="928636" y="518515"/>
                </a:lnTo>
                <a:lnTo>
                  <a:pt x="930668" y="516508"/>
                </a:lnTo>
                <a:lnTo>
                  <a:pt x="933208" y="514032"/>
                </a:lnTo>
                <a:lnTo>
                  <a:pt x="936650" y="507352"/>
                </a:lnTo>
                <a:lnTo>
                  <a:pt x="937018" y="503821"/>
                </a:lnTo>
                <a:lnTo>
                  <a:pt x="937260" y="501510"/>
                </a:lnTo>
                <a:lnTo>
                  <a:pt x="936040" y="496658"/>
                </a:lnTo>
                <a:lnTo>
                  <a:pt x="933272" y="492861"/>
                </a:lnTo>
                <a:lnTo>
                  <a:pt x="929030" y="490016"/>
                </a:lnTo>
                <a:lnTo>
                  <a:pt x="924445" y="489381"/>
                </a:lnTo>
                <a:lnTo>
                  <a:pt x="919645" y="490689"/>
                </a:lnTo>
                <a:lnTo>
                  <a:pt x="916190" y="493915"/>
                </a:lnTo>
                <a:lnTo>
                  <a:pt x="915200" y="499084"/>
                </a:lnTo>
                <a:lnTo>
                  <a:pt x="914552" y="501472"/>
                </a:lnTo>
                <a:lnTo>
                  <a:pt x="913676" y="504672"/>
                </a:lnTo>
                <a:lnTo>
                  <a:pt x="914209" y="511898"/>
                </a:lnTo>
                <a:lnTo>
                  <a:pt x="912190" y="514527"/>
                </a:lnTo>
                <a:lnTo>
                  <a:pt x="910209" y="517118"/>
                </a:lnTo>
                <a:lnTo>
                  <a:pt x="903020" y="518172"/>
                </a:lnTo>
                <a:lnTo>
                  <a:pt x="900417" y="520141"/>
                </a:lnTo>
                <a:lnTo>
                  <a:pt x="899160" y="521093"/>
                </a:lnTo>
                <a:lnTo>
                  <a:pt x="897674" y="524192"/>
                </a:lnTo>
                <a:lnTo>
                  <a:pt x="894029" y="525881"/>
                </a:lnTo>
                <a:lnTo>
                  <a:pt x="888746" y="525919"/>
                </a:lnTo>
                <a:lnTo>
                  <a:pt x="883945" y="524052"/>
                </a:lnTo>
                <a:lnTo>
                  <a:pt x="880541" y="519531"/>
                </a:lnTo>
                <a:lnTo>
                  <a:pt x="878674" y="517588"/>
                </a:lnTo>
                <a:lnTo>
                  <a:pt x="874636" y="513422"/>
                </a:lnTo>
                <a:lnTo>
                  <a:pt x="866343" y="505142"/>
                </a:lnTo>
                <a:lnTo>
                  <a:pt x="863269" y="500202"/>
                </a:lnTo>
                <a:lnTo>
                  <a:pt x="861758" y="497801"/>
                </a:lnTo>
                <a:lnTo>
                  <a:pt x="859472" y="492493"/>
                </a:lnTo>
                <a:lnTo>
                  <a:pt x="858913" y="489699"/>
                </a:lnTo>
                <a:lnTo>
                  <a:pt x="858113" y="485698"/>
                </a:lnTo>
                <a:lnTo>
                  <a:pt x="857885" y="477316"/>
                </a:lnTo>
                <a:lnTo>
                  <a:pt x="858913" y="473392"/>
                </a:lnTo>
                <a:lnTo>
                  <a:pt x="859777" y="470065"/>
                </a:lnTo>
                <a:lnTo>
                  <a:pt x="863777" y="464311"/>
                </a:lnTo>
                <a:lnTo>
                  <a:pt x="865619" y="461416"/>
                </a:lnTo>
                <a:lnTo>
                  <a:pt x="866622" y="459854"/>
                </a:lnTo>
                <a:lnTo>
                  <a:pt x="869403" y="457199"/>
                </a:lnTo>
                <a:lnTo>
                  <a:pt x="870775" y="452945"/>
                </a:lnTo>
                <a:lnTo>
                  <a:pt x="870419" y="447535"/>
                </a:lnTo>
                <a:lnTo>
                  <a:pt x="869975" y="444944"/>
                </a:lnTo>
                <a:lnTo>
                  <a:pt x="869670" y="443191"/>
                </a:lnTo>
                <a:lnTo>
                  <a:pt x="867727" y="440016"/>
                </a:lnTo>
                <a:lnTo>
                  <a:pt x="867613" y="438226"/>
                </a:lnTo>
                <a:lnTo>
                  <a:pt x="867359" y="434263"/>
                </a:lnTo>
                <a:lnTo>
                  <a:pt x="868476" y="425830"/>
                </a:lnTo>
                <a:lnTo>
                  <a:pt x="870877" y="422655"/>
                </a:lnTo>
                <a:lnTo>
                  <a:pt x="873010" y="419836"/>
                </a:lnTo>
                <a:lnTo>
                  <a:pt x="880110" y="417436"/>
                </a:lnTo>
                <a:lnTo>
                  <a:pt x="883386" y="416128"/>
                </a:lnTo>
                <a:lnTo>
                  <a:pt x="886409" y="414908"/>
                </a:lnTo>
                <a:lnTo>
                  <a:pt x="893102" y="414197"/>
                </a:lnTo>
                <a:lnTo>
                  <a:pt x="895883" y="412508"/>
                </a:lnTo>
                <a:lnTo>
                  <a:pt x="898131" y="411137"/>
                </a:lnTo>
                <a:lnTo>
                  <a:pt x="902563" y="407441"/>
                </a:lnTo>
                <a:lnTo>
                  <a:pt x="903135" y="404875"/>
                </a:lnTo>
                <a:lnTo>
                  <a:pt x="903693" y="402374"/>
                </a:lnTo>
                <a:lnTo>
                  <a:pt x="901674" y="396925"/>
                </a:lnTo>
                <a:lnTo>
                  <a:pt x="897712" y="392937"/>
                </a:lnTo>
                <a:lnTo>
                  <a:pt x="890625" y="393090"/>
                </a:lnTo>
                <a:lnTo>
                  <a:pt x="886282" y="389445"/>
                </a:lnTo>
                <a:lnTo>
                  <a:pt x="884834" y="384086"/>
                </a:lnTo>
                <a:lnTo>
                  <a:pt x="882243" y="380885"/>
                </a:lnTo>
                <a:lnTo>
                  <a:pt x="879259" y="379450"/>
                </a:lnTo>
                <a:lnTo>
                  <a:pt x="878674" y="378078"/>
                </a:lnTo>
                <a:lnTo>
                  <a:pt x="877950" y="375240"/>
                </a:lnTo>
                <a:lnTo>
                  <a:pt x="878725" y="362173"/>
                </a:lnTo>
                <a:lnTo>
                  <a:pt x="880059" y="3499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5217899" y="2298665"/>
            <a:ext cx="745998" cy="789830"/>
          </a:xfrm>
          <a:custGeom>
            <a:avLst/>
            <a:gdLst/>
            <a:ahLst/>
            <a:cxnLst/>
            <a:rect l="l" t="t" r="r" b="b"/>
            <a:pathLst>
              <a:path w="1094130" h="1158417">
                <a:moveTo>
                  <a:pt x="421919" y="1152982"/>
                </a:moveTo>
                <a:lnTo>
                  <a:pt x="419900" y="1154823"/>
                </a:lnTo>
                <a:lnTo>
                  <a:pt x="417525" y="1157147"/>
                </a:lnTo>
                <a:lnTo>
                  <a:pt x="415683" y="1157630"/>
                </a:lnTo>
                <a:lnTo>
                  <a:pt x="412673" y="1158417"/>
                </a:lnTo>
                <a:lnTo>
                  <a:pt x="406146" y="1157300"/>
                </a:lnTo>
                <a:lnTo>
                  <a:pt x="403364" y="1155941"/>
                </a:lnTo>
                <a:lnTo>
                  <a:pt x="401523" y="1155026"/>
                </a:lnTo>
                <a:lnTo>
                  <a:pt x="399516" y="1150759"/>
                </a:lnTo>
                <a:lnTo>
                  <a:pt x="397560" y="1150137"/>
                </a:lnTo>
                <a:lnTo>
                  <a:pt x="394703" y="1149222"/>
                </a:lnTo>
                <a:lnTo>
                  <a:pt x="388620" y="1151267"/>
                </a:lnTo>
                <a:lnTo>
                  <a:pt x="385724" y="1152055"/>
                </a:lnTo>
                <a:lnTo>
                  <a:pt x="384606" y="1152372"/>
                </a:lnTo>
                <a:lnTo>
                  <a:pt x="383120" y="1153007"/>
                </a:lnTo>
                <a:lnTo>
                  <a:pt x="381558" y="1153693"/>
                </a:lnTo>
                <a:lnTo>
                  <a:pt x="381292" y="1152893"/>
                </a:lnTo>
                <a:lnTo>
                  <a:pt x="380987" y="1152232"/>
                </a:lnTo>
                <a:lnTo>
                  <a:pt x="380657" y="1151826"/>
                </a:lnTo>
                <a:lnTo>
                  <a:pt x="378612" y="1149324"/>
                </a:lnTo>
                <a:lnTo>
                  <a:pt x="371259" y="1148613"/>
                </a:lnTo>
                <a:lnTo>
                  <a:pt x="369062" y="1146251"/>
                </a:lnTo>
                <a:lnTo>
                  <a:pt x="367309" y="1144422"/>
                </a:lnTo>
                <a:lnTo>
                  <a:pt x="365683" y="1139329"/>
                </a:lnTo>
                <a:lnTo>
                  <a:pt x="365188" y="1136853"/>
                </a:lnTo>
                <a:lnTo>
                  <a:pt x="364515" y="1133462"/>
                </a:lnTo>
                <a:lnTo>
                  <a:pt x="366471" y="1126274"/>
                </a:lnTo>
                <a:lnTo>
                  <a:pt x="365188" y="1123073"/>
                </a:lnTo>
                <a:lnTo>
                  <a:pt x="363524" y="1118958"/>
                </a:lnTo>
                <a:lnTo>
                  <a:pt x="354939" y="1114196"/>
                </a:lnTo>
                <a:lnTo>
                  <a:pt x="352869" y="1110259"/>
                </a:lnTo>
                <a:lnTo>
                  <a:pt x="350812" y="1106398"/>
                </a:lnTo>
                <a:lnTo>
                  <a:pt x="349694" y="1097470"/>
                </a:lnTo>
                <a:lnTo>
                  <a:pt x="349237" y="1093114"/>
                </a:lnTo>
                <a:lnTo>
                  <a:pt x="348869" y="1089456"/>
                </a:lnTo>
                <a:lnTo>
                  <a:pt x="349910" y="1082001"/>
                </a:lnTo>
                <a:lnTo>
                  <a:pt x="349237" y="1078382"/>
                </a:lnTo>
                <a:lnTo>
                  <a:pt x="348411" y="1073873"/>
                </a:lnTo>
                <a:lnTo>
                  <a:pt x="345097" y="1065148"/>
                </a:lnTo>
                <a:lnTo>
                  <a:pt x="342722" y="1061224"/>
                </a:lnTo>
                <a:lnTo>
                  <a:pt x="340880" y="1058189"/>
                </a:lnTo>
                <a:lnTo>
                  <a:pt x="334949" y="1053731"/>
                </a:lnTo>
                <a:lnTo>
                  <a:pt x="333298" y="1050594"/>
                </a:lnTo>
                <a:lnTo>
                  <a:pt x="332003" y="1048118"/>
                </a:lnTo>
                <a:lnTo>
                  <a:pt x="330758" y="1042504"/>
                </a:lnTo>
                <a:lnTo>
                  <a:pt x="330644" y="1039723"/>
                </a:lnTo>
                <a:lnTo>
                  <a:pt x="330479" y="1036104"/>
                </a:lnTo>
                <a:lnTo>
                  <a:pt x="331978" y="1028979"/>
                </a:lnTo>
                <a:lnTo>
                  <a:pt x="332816" y="1025474"/>
                </a:lnTo>
                <a:lnTo>
                  <a:pt x="333578" y="1022248"/>
                </a:lnTo>
                <a:lnTo>
                  <a:pt x="335940" y="1016050"/>
                </a:lnTo>
                <a:lnTo>
                  <a:pt x="336918" y="1012888"/>
                </a:lnTo>
                <a:lnTo>
                  <a:pt x="338124" y="1009053"/>
                </a:lnTo>
                <a:lnTo>
                  <a:pt x="340931" y="1001433"/>
                </a:lnTo>
                <a:lnTo>
                  <a:pt x="341515" y="997445"/>
                </a:lnTo>
                <a:lnTo>
                  <a:pt x="341972" y="994270"/>
                </a:lnTo>
                <a:lnTo>
                  <a:pt x="342671" y="987615"/>
                </a:lnTo>
                <a:lnTo>
                  <a:pt x="341515" y="984630"/>
                </a:lnTo>
                <a:lnTo>
                  <a:pt x="340829" y="982878"/>
                </a:lnTo>
                <a:lnTo>
                  <a:pt x="338162" y="979830"/>
                </a:lnTo>
                <a:lnTo>
                  <a:pt x="336435" y="979081"/>
                </a:lnTo>
                <a:lnTo>
                  <a:pt x="333730" y="977874"/>
                </a:lnTo>
                <a:lnTo>
                  <a:pt x="327533" y="979436"/>
                </a:lnTo>
                <a:lnTo>
                  <a:pt x="324599" y="979081"/>
                </a:lnTo>
                <a:lnTo>
                  <a:pt x="322122" y="978776"/>
                </a:lnTo>
                <a:lnTo>
                  <a:pt x="317042" y="977976"/>
                </a:lnTo>
                <a:lnTo>
                  <a:pt x="314934" y="976668"/>
                </a:lnTo>
                <a:lnTo>
                  <a:pt x="310946" y="974153"/>
                </a:lnTo>
                <a:lnTo>
                  <a:pt x="305092" y="966304"/>
                </a:lnTo>
                <a:lnTo>
                  <a:pt x="302856" y="962164"/>
                </a:lnTo>
                <a:lnTo>
                  <a:pt x="300786" y="958316"/>
                </a:lnTo>
                <a:lnTo>
                  <a:pt x="298424" y="949807"/>
                </a:lnTo>
                <a:lnTo>
                  <a:pt x="297776" y="945489"/>
                </a:lnTo>
                <a:lnTo>
                  <a:pt x="297065" y="940714"/>
                </a:lnTo>
                <a:lnTo>
                  <a:pt x="297256" y="930973"/>
                </a:lnTo>
                <a:lnTo>
                  <a:pt x="297776" y="926172"/>
                </a:lnTo>
                <a:lnTo>
                  <a:pt x="298030" y="923937"/>
                </a:lnTo>
                <a:lnTo>
                  <a:pt x="300380" y="919594"/>
                </a:lnTo>
                <a:lnTo>
                  <a:pt x="299720" y="917473"/>
                </a:lnTo>
                <a:lnTo>
                  <a:pt x="298983" y="915098"/>
                </a:lnTo>
                <a:lnTo>
                  <a:pt x="294741" y="911682"/>
                </a:lnTo>
                <a:lnTo>
                  <a:pt x="292468" y="910678"/>
                </a:lnTo>
                <a:lnTo>
                  <a:pt x="289737" y="909535"/>
                </a:lnTo>
                <a:lnTo>
                  <a:pt x="283565" y="909650"/>
                </a:lnTo>
                <a:lnTo>
                  <a:pt x="280631" y="909980"/>
                </a:lnTo>
                <a:lnTo>
                  <a:pt x="276009" y="910475"/>
                </a:lnTo>
                <a:lnTo>
                  <a:pt x="267322" y="914272"/>
                </a:lnTo>
                <a:lnTo>
                  <a:pt x="262750" y="915047"/>
                </a:lnTo>
                <a:lnTo>
                  <a:pt x="257848" y="915885"/>
                </a:lnTo>
                <a:lnTo>
                  <a:pt x="247891" y="916165"/>
                </a:lnTo>
                <a:lnTo>
                  <a:pt x="242938" y="916254"/>
                </a:lnTo>
                <a:lnTo>
                  <a:pt x="237921" y="916355"/>
                </a:lnTo>
                <a:lnTo>
                  <a:pt x="227876" y="915441"/>
                </a:lnTo>
                <a:lnTo>
                  <a:pt x="222885" y="915771"/>
                </a:lnTo>
                <a:lnTo>
                  <a:pt x="218554" y="916038"/>
                </a:lnTo>
                <a:lnTo>
                  <a:pt x="209791" y="916889"/>
                </a:lnTo>
                <a:lnTo>
                  <a:pt x="205727" y="918425"/>
                </a:lnTo>
                <a:lnTo>
                  <a:pt x="203111" y="919429"/>
                </a:lnTo>
                <a:lnTo>
                  <a:pt x="198932" y="923518"/>
                </a:lnTo>
                <a:lnTo>
                  <a:pt x="196303" y="924458"/>
                </a:lnTo>
                <a:lnTo>
                  <a:pt x="193154" y="925614"/>
                </a:lnTo>
                <a:lnTo>
                  <a:pt x="186321" y="926680"/>
                </a:lnTo>
                <a:lnTo>
                  <a:pt x="183019" y="926172"/>
                </a:lnTo>
                <a:lnTo>
                  <a:pt x="180911" y="925842"/>
                </a:lnTo>
                <a:lnTo>
                  <a:pt x="177292" y="923251"/>
                </a:lnTo>
                <a:lnTo>
                  <a:pt x="175285" y="922540"/>
                </a:lnTo>
                <a:lnTo>
                  <a:pt x="173177" y="921791"/>
                </a:lnTo>
                <a:lnTo>
                  <a:pt x="168821" y="920267"/>
                </a:lnTo>
                <a:lnTo>
                  <a:pt x="166585" y="920368"/>
                </a:lnTo>
                <a:lnTo>
                  <a:pt x="163347" y="920495"/>
                </a:lnTo>
                <a:lnTo>
                  <a:pt x="157429" y="923747"/>
                </a:lnTo>
                <a:lnTo>
                  <a:pt x="154266" y="924458"/>
                </a:lnTo>
                <a:lnTo>
                  <a:pt x="151117" y="925194"/>
                </a:lnTo>
                <a:lnTo>
                  <a:pt x="144487" y="927265"/>
                </a:lnTo>
                <a:lnTo>
                  <a:pt x="141465" y="926172"/>
                </a:lnTo>
                <a:lnTo>
                  <a:pt x="139687" y="925512"/>
                </a:lnTo>
                <a:lnTo>
                  <a:pt x="137325" y="922235"/>
                </a:lnTo>
                <a:lnTo>
                  <a:pt x="136385" y="920610"/>
                </a:lnTo>
                <a:lnTo>
                  <a:pt x="135382" y="918883"/>
                </a:lnTo>
                <a:lnTo>
                  <a:pt x="134518" y="914907"/>
                </a:lnTo>
                <a:lnTo>
                  <a:pt x="133908" y="913002"/>
                </a:lnTo>
                <a:lnTo>
                  <a:pt x="132549" y="908710"/>
                </a:lnTo>
                <a:lnTo>
                  <a:pt x="130733" y="899769"/>
                </a:lnTo>
                <a:lnTo>
                  <a:pt x="128651" y="895781"/>
                </a:lnTo>
                <a:lnTo>
                  <a:pt x="126339" y="891349"/>
                </a:lnTo>
                <a:lnTo>
                  <a:pt x="118719" y="884415"/>
                </a:lnTo>
                <a:lnTo>
                  <a:pt x="116332" y="880008"/>
                </a:lnTo>
                <a:lnTo>
                  <a:pt x="114744" y="877112"/>
                </a:lnTo>
                <a:lnTo>
                  <a:pt x="112306" y="870800"/>
                </a:lnTo>
                <a:lnTo>
                  <a:pt x="111988" y="867511"/>
                </a:lnTo>
                <a:lnTo>
                  <a:pt x="111633" y="863968"/>
                </a:lnTo>
                <a:lnTo>
                  <a:pt x="113753" y="856945"/>
                </a:lnTo>
                <a:lnTo>
                  <a:pt x="113982" y="853376"/>
                </a:lnTo>
                <a:lnTo>
                  <a:pt x="114312" y="847953"/>
                </a:lnTo>
                <a:lnTo>
                  <a:pt x="114338" y="837018"/>
                </a:lnTo>
                <a:lnTo>
                  <a:pt x="113614" y="831634"/>
                </a:lnTo>
                <a:lnTo>
                  <a:pt x="112979" y="826909"/>
                </a:lnTo>
                <a:lnTo>
                  <a:pt x="110731" y="817537"/>
                </a:lnTo>
                <a:lnTo>
                  <a:pt x="108902" y="813155"/>
                </a:lnTo>
                <a:lnTo>
                  <a:pt x="107581" y="809980"/>
                </a:lnTo>
                <a:lnTo>
                  <a:pt x="104051" y="803998"/>
                </a:lnTo>
                <a:lnTo>
                  <a:pt x="101841" y="801369"/>
                </a:lnTo>
                <a:lnTo>
                  <a:pt x="99377" y="798448"/>
                </a:lnTo>
                <a:lnTo>
                  <a:pt x="93472" y="793445"/>
                </a:lnTo>
                <a:lnTo>
                  <a:pt x="90233" y="791413"/>
                </a:lnTo>
                <a:lnTo>
                  <a:pt x="88519" y="790333"/>
                </a:lnTo>
                <a:lnTo>
                  <a:pt x="84594" y="789114"/>
                </a:lnTo>
                <a:lnTo>
                  <a:pt x="82804" y="788149"/>
                </a:lnTo>
                <a:lnTo>
                  <a:pt x="81051" y="787196"/>
                </a:lnTo>
                <a:lnTo>
                  <a:pt x="77266" y="785418"/>
                </a:lnTo>
                <a:lnTo>
                  <a:pt x="76098" y="783780"/>
                </a:lnTo>
                <a:lnTo>
                  <a:pt x="75044" y="782319"/>
                </a:lnTo>
                <a:lnTo>
                  <a:pt x="73520" y="778382"/>
                </a:lnTo>
                <a:lnTo>
                  <a:pt x="74295" y="776731"/>
                </a:lnTo>
                <a:lnTo>
                  <a:pt x="74968" y="775271"/>
                </a:lnTo>
                <a:lnTo>
                  <a:pt x="78879" y="775042"/>
                </a:lnTo>
                <a:lnTo>
                  <a:pt x="80086" y="774014"/>
                </a:lnTo>
                <a:lnTo>
                  <a:pt x="81140" y="773112"/>
                </a:lnTo>
                <a:lnTo>
                  <a:pt x="82918" y="770826"/>
                </a:lnTo>
                <a:lnTo>
                  <a:pt x="83172" y="769467"/>
                </a:lnTo>
                <a:lnTo>
                  <a:pt x="83477" y="767829"/>
                </a:lnTo>
                <a:lnTo>
                  <a:pt x="82753" y="764273"/>
                </a:lnTo>
                <a:lnTo>
                  <a:pt x="81724" y="762965"/>
                </a:lnTo>
                <a:lnTo>
                  <a:pt x="80048" y="760806"/>
                </a:lnTo>
                <a:lnTo>
                  <a:pt x="74447" y="759155"/>
                </a:lnTo>
                <a:lnTo>
                  <a:pt x="71932" y="758062"/>
                </a:lnTo>
                <a:lnTo>
                  <a:pt x="69723" y="757110"/>
                </a:lnTo>
                <a:lnTo>
                  <a:pt x="64973" y="755992"/>
                </a:lnTo>
                <a:lnTo>
                  <a:pt x="62877" y="754799"/>
                </a:lnTo>
                <a:lnTo>
                  <a:pt x="60833" y="753643"/>
                </a:lnTo>
                <a:lnTo>
                  <a:pt x="56896" y="750798"/>
                </a:lnTo>
                <a:lnTo>
                  <a:pt x="55626" y="748817"/>
                </a:lnTo>
                <a:lnTo>
                  <a:pt x="52984" y="744677"/>
                </a:lnTo>
                <a:lnTo>
                  <a:pt x="51549" y="734644"/>
                </a:lnTo>
                <a:lnTo>
                  <a:pt x="50736" y="729780"/>
                </a:lnTo>
                <a:lnTo>
                  <a:pt x="49923" y="724992"/>
                </a:lnTo>
                <a:lnTo>
                  <a:pt x="47942" y="715136"/>
                </a:lnTo>
                <a:lnTo>
                  <a:pt x="49098" y="710412"/>
                </a:lnTo>
                <a:lnTo>
                  <a:pt x="49631" y="708266"/>
                </a:lnTo>
                <a:lnTo>
                  <a:pt x="52311" y="704583"/>
                </a:lnTo>
                <a:lnTo>
                  <a:pt x="53822" y="702983"/>
                </a:lnTo>
                <a:lnTo>
                  <a:pt x="55384" y="701293"/>
                </a:lnTo>
                <a:lnTo>
                  <a:pt x="59537" y="699071"/>
                </a:lnTo>
                <a:lnTo>
                  <a:pt x="61239" y="697534"/>
                </a:lnTo>
                <a:lnTo>
                  <a:pt x="62649" y="696277"/>
                </a:lnTo>
                <a:lnTo>
                  <a:pt x="64655" y="692823"/>
                </a:lnTo>
                <a:lnTo>
                  <a:pt x="66319" y="691921"/>
                </a:lnTo>
                <a:lnTo>
                  <a:pt x="67843" y="691083"/>
                </a:lnTo>
                <a:lnTo>
                  <a:pt x="71475" y="690638"/>
                </a:lnTo>
                <a:lnTo>
                  <a:pt x="73202" y="690841"/>
                </a:lnTo>
                <a:lnTo>
                  <a:pt x="75920" y="691121"/>
                </a:lnTo>
                <a:lnTo>
                  <a:pt x="80670" y="694347"/>
                </a:lnTo>
                <a:lnTo>
                  <a:pt x="83350" y="694816"/>
                </a:lnTo>
                <a:lnTo>
                  <a:pt x="86385" y="695337"/>
                </a:lnTo>
                <a:lnTo>
                  <a:pt x="92697" y="695248"/>
                </a:lnTo>
                <a:lnTo>
                  <a:pt x="95681" y="694461"/>
                </a:lnTo>
                <a:lnTo>
                  <a:pt x="97650" y="693940"/>
                </a:lnTo>
                <a:lnTo>
                  <a:pt x="101447" y="692086"/>
                </a:lnTo>
                <a:lnTo>
                  <a:pt x="102920" y="690638"/>
                </a:lnTo>
                <a:lnTo>
                  <a:pt x="105498" y="688162"/>
                </a:lnTo>
                <a:lnTo>
                  <a:pt x="109029" y="681596"/>
                </a:lnTo>
                <a:lnTo>
                  <a:pt x="109994" y="678154"/>
                </a:lnTo>
                <a:lnTo>
                  <a:pt x="110871" y="674966"/>
                </a:lnTo>
                <a:lnTo>
                  <a:pt x="110604" y="668223"/>
                </a:lnTo>
                <a:lnTo>
                  <a:pt x="110350" y="664921"/>
                </a:lnTo>
                <a:lnTo>
                  <a:pt x="110096" y="661619"/>
                </a:lnTo>
                <a:lnTo>
                  <a:pt x="108991" y="655040"/>
                </a:lnTo>
                <a:lnTo>
                  <a:pt x="108000" y="651878"/>
                </a:lnTo>
                <a:lnTo>
                  <a:pt x="107251" y="649503"/>
                </a:lnTo>
                <a:lnTo>
                  <a:pt x="104216" y="645286"/>
                </a:lnTo>
                <a:lnTo>
                  <a:pt x="103822" y="642823"/>
                </a:lnTo>
                <a:lnTo>
                  <a:pt x="103568" y="641248"/>
                </a:lnTo>
                <a:lnTo>
                  <a:pt x="103543" y="637705"/>
                </a:lnTo>
                <a:lnTo>
                  <a:pt x="104559" y="636473"/>
                </a:lnTo>
                <a:lnTo>
                  <a:pt x="105994" y="634695"/>
                </a:lnTo>
                <a:lnTo>
                  <a:pt x="111036" y="634136"/>
                </a:lnTo>
                <a:lnTo>
                  <a:pt x="113258" y="633577"/>
                </a:lnTo>
                <a:lnTo>
                  <a:pt x="114719" y="633196"/>
                </a:lnTo>
                <a:lnTo>
                  <a:pt x="117716" y="632536"/>
                </a:lnTo>
                <a:lnTo>
                  <a:pt x="119227" y="632485"/>
                </a:lnTo>
                <a:lnTo>
                  <a:pt x="123698" y="632345"/>
                </a:lnTo>
                <a:lnTo>
                  <a:pt x="132524" y="634390"/>
                </a:lnTo>
                <a:lnTo>
                  <a:pt x="136994" y="634669"/>
                </a:lnTo>
                <a:lnTo>
                  <a:pt x="139344" y="634809"/>
                </a:lnTo>
                <a:lnTo>
                  <a:pt x="144106" y="635152"/>
                </a:lnTo>
                <a:lnTo>
                  <a:pt x="146405" y="634669"/>
                </a:lnTo>
                <a:lnTo>
                  <a:pt x="147815" y="634364"/>
                </a:lnTo>
                <a:lnTo>
                  <a:pt x="150266" y="631977"/>
                </a:lnTo>
                <a:lnTo>
                  <a:pt x="151663" y="632307"/>
                </a:lnTo>
                <a:lnTo>
                  <a:pt x="153200" y="632675"/>
                </a:lnTo>
                <a:lnTo>
                  <a:pt x="154292" y="636409"/>
                </a:lnTo>
                <a:lnTo>
                  <a:pt x="155651" y="637184"/>
                </a:lnTo>
                <a:lnTo>
                  <a:pt x="158394" y="638771"/>
                </a:lnTo>
                <a:lnTo>
                  <a:pt x="165011" y="638848"/>
                </a:lnTo>
                <a:lnTo>
                  <a:pt x="168160" y="639190"/>
                </a:lnTo>
                <a:lnTo>
                  <a:pt x="171272" y="639533"/>
                </a:lnTo>
                <a:lnTo>
                  <a:pt x="177939" y="638365"/>
                </a:lnTo>
                <a:lnTo>
                  <a:pt x="180657" y="639914"/>
                </a:lnTo>
                <a:lnTo>
                  <a:pt x="183349" y="641464"/>
                </a:lnTo>
                <a:lnTo>
                  <a:pt x="185331" y="648068"/>
                </a:lnTo>
                <a:lnTo>
                  <a:pt x="187553" y="650252"/>
                </a:lnTo>
                <a:lnTo>
                  <a:pt x="189268" y="651941"/>
                </a:lnTo>
                <a:lnTo>
                  <a:pt x="193294" y="655827"/>
                </a:lnTo>
                <a:lnTo>
                  <a:pt x="195694" y="655497"/>
                </a:lnTo>
                <a:lnTo>
                  <a:pt x="197929" y="655180"/>
                </a:lnTo>
                <a:lnTo>
                  <a:pt x="200850" y="650874"/>
                </a:lnTo>
                <a:lnTo>
                  <a:pt x="201676" y="648792"/>
                </a:lnTo>
                <a:lnTo>
                  <a:pt x="202425" y="646899"/>
                </a:lnTo>
                <a:lnTo>
                  <a:pt x="202082" y="642670"/>
                </a:lnTo>
                <a:lnTo>
                  <a:pt x="201866" y="640638"/>
                </a:lnTo>
                <a:lnTo>
                  <a:pt x="201599" y="638213"/>
                </a:lnTo>
                <a:lnTo>
                  <a:pt x="199758" y="633641"/>
                </a:lnTo>
                <a:lnTo>
                  <a:pt x="199504" y="631228"/>
                </a:lnTo>
                <a:lnTo>
                  <a:pt x="199301" y="629145"/>
                </a:lnTo>
                <a:lnTo>
                  <a:pt x="199517" y="624941"/>
                </a:lnTo>
                <a:lnTo>
                  <a:pt x="199872" y="622871"/>
                </a:lnTo>
                <a:lnTo>
                  <a:pt x="200367" y="619899"/>
                </a:lnTo>
                <a:lnTo>
                  <a:pt x="202171" y="614095"/>
                </a:lnTo>
                <a:lnTo>
                  <a:pt x="203314" y="611289"/>
                </a:lnTo>
                <a:lnTo>
                  <a:pt x="204190" y="609091"/>
                </a:lnTo>
                <a:lnTo>
                  <a:pt x="206832" y="605154"/>
                </a:lnTo>
                <a:lnTo>
                  <a:pt x="207657" y="602957"/>
                </a:lnTo>
                <a:lnTo>
                  <a:pt x="208673" y="600252"/>
                </a:lnTo>
                <a:lnTo>
                  <a:pt x="210527" y="594601"/>
                </a:lnTo>
                <a:lnTo>
                  <a:pt x="210375" y="591718"/>
                </a:lnTo>
                <a:lnTo>
                  <a:pt x="210223" y="588606"/>
                </a:lnTo>
                <a:lnTo>
                  <a:pt x="206908" y="582980"/>
                </a:lnTo>
                <a:lnTo>
                  <a:pt x="206209" y="579945"/>
                </a:lnTo>
                <a:lnTo>
                  <a:pt x="205295" y="575944"/>
                </a:lnTo>
                <a:lnTo>
                  <a:pt x="205270" y="567639"/>
                </a:lnTo>
                <a:lnTo>
                  <a:pt x="204393" y="563613"/>
                </a:lnTo>
                <a:lnTo>
                  <a:pt x="203758" y="560654"/>
                </a:lnTo>
                <a:lnTo>
                  <a:pt x="202438" y="554456"/>
                </a:lnTo>
                <a:lnTo>
                  <a:pt x="200596" y="552043"/>
                </a:lnTo>
                <a:lnTo>
                  <a:pt x="198018" y="548652"/>
                </a:lnTo>
                <a:lnTo>
                  <a:pt x="189788" y="545249"/>
                </a:lnTo>
                <a:lnTo>
                  <a:pt x="186461" y="542607"/>
                </a:lnTo>
                <a:lnTo>
                  <a:pt x="184073" y="540715"/>
                </a:lnTo>
                <a:lnTo>
                  <a:pt x="180505" y="535139"/>
                </a:lnTo>
                <a:lnTo>
                  <a:pt x="177584" y="534276"/>
                </a:lnTo>
                <a:lnTo>
                  <a:pt x="175856" y="533768"/>
                </a:lnTo>
                <a:lnTo>
                  <a:pt x="172300" y="535457"/>
                </a:lnTo>
                <a:lnTo>
                  <a:pt x="170510" y="535533"/>
                </a:lnTo>
                <a:lnTo>
                  <a:pt x="167830" y="535673"/>
                </a:lnTo>
                <a:lnTo>
                  <a:pt x="162267" y="535724"/>
                </a:lnTo>
                <a:lnTo>
                  <a:pt x="159816" y="534644"/>
                </a:lnTo>
                <a:lnTo>
                  <a:pt x="155867" y="532866"/>
                </a:lnTo>
                <a:lnTo>
                  <a:pt x="150037" y="526046"/>
                </a:lnTo>
                <a:lnTo>
                  <a:pt x="147142" y="522846"/>
                </a:lnTo>
                <a:lnTo>
                  <a:pt x="143725" y="519087"/>
                </a:lnTo>
                <a:lnTo>
                  <a:pt x="137807" y="510832"/>
                </a:lnTo>
                <a:lnTo>
                  <a:pt x="134810" y="506729"/>
                </a:lnTo>
                <a:lnTo>
                  <a:pt x="127700" y="496335"/>
                </a:lnTo>
                <a:lnTo>
                  <a:pt x="120224" y="485512"/>
                </a:lnTo>
                <a:lnTo>
                  <a:pt x="111497" y="474536"/>
                </a:lnTo>
                <a:lnTo>
                  <a:pt x="102884" y="464980"/>
                </a:lnTo>
                <a:lnTo>
                  <a:pt x="99682" y="462013"/>
                </a:lnTo>
                <a:lnTo>
                  <a:pt x="92951" y="457885"/>
                </a:lnTo>
                <a:lnTo>
                  <a:pt x="89877" y="455447"/>
                </a:lnTo>
                <a:lnTo>
                  <a:pt x="80600" y="447529"/>
                </a:lnTo>
                <a:lnTo>
                  <a:pt x="70091" y="438278"/>
                </a:lnTo>
                <a:lnTo>
                  <a:pt x="64147" y="433336"/>
                </a:lnTo>
                <a:lnTo>
                  <a:pt x="60223" y="430275"/>
                </a:lnTo>
                <a:lnTo>
                  <a:pt x="51790" y="424941"/>
                </a:lnTo>
                <a:lnTo>
                  <a:pt x="47840" y="421932"/>
                </a:lnTo>
                <a:lnTo>
                  <a:pt x="44462" y="419341"/>
                </a:lnTo>
                <a:lnTo>
                  <a:pt x="37617" y="414210"/>
                </a:lnTo>
                <a:lnTo>
                  <a:pt x="34785" y="411048"/>
                </a:lnTo>
                <a:lnTo>
                  <a:pt x="32004" y="407936"/>
                </a:lnTo>
                <a:lnTo>
                  <a:pt x="28168" y="400367"/>
                </a:lnTo>
                <a:lnTo>
                  <a:pt x="25552" y="397103"/>
                </a:lnTo>
                <a:lnTo>
                  <a:pt x="22860" y="393750"/>
                </a:lnTo>
                <a:lnTo>
                  <a:pt x="16649" y="387794"/>
                </a:lnTo>
                <a:lnTo>
                  <a:pt x="13589" y="384771"/>
                </a:lnTo>
                <a:lnTo>
                  <a:pt x="10934" y="382181"/>
                </a:lnTo>
                <a:lnTo>
                  <a:pt x="4851" y="377672"/>
                </a:lnTo>
                <a:lnTo>
                  <a:pt x="2717" y="374624"/>
                </a:lnTo>
                <a:lnTo>
                  <a:pt x="1790" y="373303"/>
                </a:lnTo>
                <a:lnTo>
                  <a:pt x="317" y="370268"/>
                </a:lnTo>
                <a:lnTo>
                  <a:pt x="177" y="368655"/>
                </a:lnTo>
                <a:lnTo>
                  <a:pt x="0" y="366509"/>
                </a:lnTo>
                <a:lnTo>
                  <a:pt x="838" y="361988"/>
                </a:lnTo>
                <a:lnTo>
                  <a:pt x="2171" y="360311"/>
                </a:lnTo>
                <a:lnTo>
                  <a:pt x="3111" y="359130"/>
                </a:lnTo>
                <a:lnTo>
                  <a:pt x="6134" y="357949"/>
                </a:lnTo>
                <a:lnTo>
                  <a:pt x="7607" y="357606"/>
                </a:lnTo>
                <a:lnTo>
                  <a:pt x="9461" y="357162"/>
                </a:lnTo>
                <a:lnTo>
                  <a:pt x="13538" y="358482"/>
                </a:lnTo>
                <a:lnTo>
                  <a:pt x="15214" y="357606"/>
                </a:lnTo>
                <a:lnTo>
                  <a:pt x="17907" y="356184"/>
                </a:lnTo>
                <a:lnTo>
                  <a:pt x="20218" y="349986"/>
                </a:lnTo>
                <a:lnTo>
                  <a:pt x="22098" y="347637"/>
                </a:lnTo>
                <a:lnTo>
                  <a:pt x="23698" y="345655"/>
                </a:lnTo>
                <a:lnTo>
                  <a:pt x="27901" y="342493"/>
                </a:lnTo>
                <a:lnTo>
                  <a:pt x="28994" y="340207"/>
                </a:lnTo>
                <a:lnTo>
                  <a:pt x="30264" y="337515"/>
                </a:lnTo>
                <a:lnTo>
                  <a:pt x="29718" y="331241"/>
                </a:lnTo>
                <a:lnTo>
                  <a:pt x="30619" y="328421"/>
                </a:lnTo>
                <a:lnTo>
                  <a:pt x="31635" y="325259"/>
                </a:lnTo>
                <a:lnTo>
                  <a:pt x="36017" y="319874"/>
                </a:lnTo>
                <a:lnTo>
                  <a:pt x="36779" y="316649"/>
                </a:lnTo>
                <a:lnTo>
                  <a:pt x="37490" y="313702"/>
                </a:lnTo>
                <a:lnTo>
                  <a:pt x="37477" y="307416"/>
                </a:lnTo>
                <a:lnTo>
                  <a:pt x="36601" y="304507"/>
                </a:lnTo>
                <a:lnTo>
                  <a:pt x="36118" y="302907"/>
                </a:lnTo>
                <a:lnTo>
                  <a:pt x="34239" y="299986"/>
                </a:lnTo>
                <a:lnTo>
                  <a:pt x="32981" y="298894"/>
                </a:lnTo>
                <a:lnTo>
                  <a:pt x="31584" y="297675"/>
                </a:lnTo>
                <a:lnTo>
                  <a:pt x="27787" y="296849"/>
                </a:lnTo>
                <a:lnTo>
                  <a:pt x="26276" y="295795"/>
                </a:lnTo>
                <a:lnTo>
                  <a:pt x="24853" y="294805"/>
                </a:lnTo>
                <a:lnTo>
                  <a:pt x="22174" y="292455"/>
                </a:lnTo>
                <a:lnTo>
                  <a:pt x="21374" y="290918"/>
                </a:lnTo>
                <a:lnTo>
                  <a:pt x="20548" y="289331"/>
                </a:lnTo>
                <a:lnTo>
                  <a:pt x="19367" y="285483"/>
                </a:lnTo>
                <a:lnTo>
                  <a:pt x="20116" y="283844"/>
                </a:lnTo>
                <a:lnTo>
                  <a:pt x="20612" y="282740"/>
                </a:lnTo>
                <a:lnTo>
                  <a:pt x="23088" y="281533"/>
                </a:lnTo>
                <a:lnTo>
                  <a:pt x="24282" y="281317"/>
                </a:lnTo>
                <a:lnTo>
                  <a:pt x="26339" y="280898"/>
                </a:lnTo>
                <a:lnTo>
                  <a:pt x="30988" y="281241"/>
                </a:lnTo>
                <a:lnTo>
                  <a:pt x="32613" y="282562"/>
                </a:lnTo>
                <a:lnTo>
                  <a:pt x="34366" y="284010"/>
                </a:lnTo>
                <a:lnTo>
                  <a:pt x="34163" y="289420"/>
                </a:lnTo>
                <a:lnTo>
                  <a:pt x="35699" y="291083"/>
                </a:lnTo>
                <a:lnTo>
                  <a:pt x="36779" y="292277"/>
                </a:lnTo>
                <a:lnTo>
                  <a:pt x="39903" y="293979"/>
                </a:lnTo>
                <a:lnTo>
                  <a:pt x="41490" y="293814"/>
                </a:lnTo>
                <a:lnTo>
                  <a:pt x="43395" y="293623"/>
                </a:lnTo>
                <a:lnTo>
                  <a:pt x="46240" y="290550"/>
                </a:lnTo>
                <a:lnTo>
                  <a:pt x="47650" y="289280"/>
                </a:lnTo>
                <a:lnTo>
                  <a:pt x="49415" y="287693"/>
                </a:lnTo>
                <a:lnTo>
                  <a:pt x="52832" y="284276"/>
                </a:lnTo>
                <a:lnTo>
                  <a:pt x="54000" y="282219"/>
                </a:lnTo>
                <a:lnTo>
                  <a:pt x="54521" y="281279"/>
                </a:lnTo>
                <a:lnTo>
                  <a:pt x="55156" y="279260"/>
                </a:lnTo>
                <a:lnTo>
                  <a:pt x="55638" y="277444"/>
                </a:lnTo>
                <a:lnTo>
                  <a:pt x="57391" y="277329"/>
                </a:lnTo>
                <a:lnTo>
                  <a:pt x="59143" y="276885"/>
                </a:lnTo>
                <a:lnTo>
                  <a:pt x="59918" y="276110"/>
                </a:lnTo>
                <a:lnTo>
                  <a:pt x="61328" y="274688"/>
                </a:lnTo>
                <a:lnTo>
                  <a:pt x="59385" y="269709"/>
                </a:lnTo>
                <a:lnTo>
                  <a:pt x="60642" y="268135"/>
                </a:lnTo>
                <a:lnTo>
                  <a:pt x="62750" y="265518"/>
                </a:lnTo>
                <a:lnTo>
                  <a:pt x="71386" y="266687"/>
                </a:lnTo>
                <a:lnTo>
                  <a:pt x="73444" y="264032"/>
                </a:lnTo>
                <a:lnTo>
                  <a:pt x="74968" y="262077"/>
                </a:lnTo>
                <a:lnTo>
                  <a:pt x="72440" y="256019"/>
                </a:lnTo>
                <a:lnTo>
                  <a:pt x="74053" y="254126"/>
                </a:lnTo>
                <a:lnTo>
                  <a:pt x="75438" y="252514"/>
                </a:lnTo>
                <a:lnTo>
                  <a:pt x="80251" y="252234"/>
                </a:lnTo>
                <a:lnTo>
                  <a:pt x="82384" y="252310"/>
                </a:lnTo>
                <a:lnTo>
                  <a:pt x="84594" y="252399"/>
                </a:lnTo>
                <a:lnTo>
                  <a:pt x="89319" y="253250"/>
                </a:lnTo>
                <a:lnTo>
                  <a:pt x="90843" y="254850"/>
                </a:lnTo>
                <a:lnTo>
                  <a:pt x="92875" y="256997"/>
                </a:lnTo>
                <a:lnTo>
                  <a:pt x="93383" y="263385"/>
                </a:lnTo>
                <a:lnTo>
                  <a:pt x="93624" y="266331"/>
                </a:lnTo>
                <a:lnTo>
                  <a:pt x="93903" y="269646"/>
                </a:lnTo>
                <a:lnTo>
                  <a:pt x="93916" y="276542"/>
                </a:lnTo>
                <a:lnTo>
                  <a:pt x="92659" y="279615"/>
                </a:lnTo>
                <a:lnTo>
                  <a:pt x="92151" y="280873"/>
                </a:lnTo>
                <a:lnTo>
                  <a:pt x="89662" y="282473"/>
                </a:lnTo>
                <a:lnTo>
                  <a:pt x="89154" y="283717"/>
                </a:lnTo>
                <a:lnTo>
                  <a:pt x="88455" y="285432"/>
                </a:lnTo>
                <a:lnTo>
                  <a:pt x="89954" y="289775"/>
                </a:lnTo>
                <a:lnTo>
                  <a:pt x="88671" y="291083"/>
                </a:lnTo>
                <a:lnTo>
                  <a:pt x="87553" y="292252"/>
                </a:lnTo>
                <a:lnTo>
                  <a:pt x="83756" y="292290"/>
                </a:lnTo>
                <a:lnTo>
                  <a:pt x="82270" y="291693"/>
                </a:lnTo>
                <a:lnTo>
                  <a:pt x="80251" y="290893"/>
                </a:lnTo>
                <a:lnTo>
                  <a:pt x="78663" y="285775"/>
                </a:lnTo>
                <a:lnTo>
                  <a:pt x="76593" y="285178"/>
                </a:lnTo>
                <a:lnTo>
                  <a:pt x="74739" y="284645"/>
                </a:lnTo>
                <a:lnTo>
                  <a:pt x="70459" y="285889"/>
                </a:lnTo>
                <a:lnTo>
                  <a:pt x="69215" y="287337"/>
                </a:lnTo>
                <a:lnTo>
                  <a:pt x="67005" y="289940"/>
                </a:lnTo>
                <a:lnTo>
                  <a:pt x="68618" y="297687"/>
                </a:lnTo>
                <a:lnTo>
                  <a:pt x="67411" y="300888"/>
                </a:lnTo>
                <a:lnTo>
                  <a:pt x="66611" y="302958"/>
                </a:lnTo>
                <a:lnTo>
                  <a:pt x="63119" y="306133"/>
                </a:lnTo>
                <a:lnTo>
                  <a:pt x="62458" y="308254"/>
                </a:lnTo>
                <a:lnTo>
                  <a:pt x="61112" y="312546"/>
                </a:lnTo>
                <a:lnTo>
                  <a:pt x="59880" y="322402"/>
                </a:lnTo>
                <a:lnTo>
                  <a:pt x="62204" y="326250"/>
                </a:lnTo>
                <a:lnTo>
                  <a:pt x="64579" y="330149"/>
                </a:lnTo>
                <a:lnTo>
                  <a:pt x="74079" y="333400"/>
                </a:lnTo>
                <a:lnTo>
                  <a:pt x="78524" y="334454"/>
                </a:lnTo>
                <a:lnTo>
                  <a:pt x="83477" y="335648"/>
                </a:lnTo>
                <a:lnTo>
                  <a:pt x="93853" y="334898"/>
                </a:lnTo>
                <a:lnTo>
                  <a:pt x="98933" y="334454"/>
                </a:lnTo>
                <a:lnTo>
                  <a:pt x="103644" y="334060"/>
                </a:lnTo>
                <a:lnTo>
                  <a:pt x="113919" y="334238"/>
                </a:lnTo>
                <a:lnTo>
                  <a:pt x="117538" y="331203"/>
                </a:lnTo>
                <a:lnTo>
                  <a:pt x="119722" y="329361"/>
                </a:lnTo>
                <a:lnTo>
                  <a:pt x="120815" y="323253"/>
                </a:lnTo>
                <a:lnTo>
                  <a:pt x="121399" y="320446"/>
                </a:lnTo>
                <a:lnTo>
                  <a:pt x="122059" y="317347"/>
                </a:lnTo>
                <a:lnTo>
                  <a:pt x="121297" y="310807"/>
                </a:lnTo>
                <a:lnTo>
                  <a:pt x="122250" y="307771"/>
                </a:lnTo>
                <a:lnTo>
                  <a:pt x="123177" y="304774"/>
                </a:lnTo>
                <a:lnTo>
                  <a:pt x="127825" y="300024"/>
                </a:lnTo>
                <a:lnTo>
                  <a:pt x="128651" y="297014"/>
                </a:lnTo>
                <a:lnTo>
                  <a:pt x="129349" y="294474"/>
                </a:lnTo>
                <a:lnTo>
                  <a:pt x="128282" y="289102"/>
                </a:lnTo>
                <a:lnTo>
                  <a:pt x="128651" y="286511"/>
                </a:lnTo>
                <a:lnTo>
                  <a:pt x="129032" y="283857"/>
                </a:lnTo>
                <a:lnTo>
                  <a:pt x="132753" y="278701"/>
                </a:lnTo>
                <a:lnTo>
                  <a:pt x="131673" y="276224"/>
                </a:lnTo>
                <a:lnTo>
                  <a:pt x="131025" y="274751"/>
                </a:lnTo>
                <a:lnTo>
                  <a:pt x="126847" y="274624"/>
                </a:lnTo>
                <a:lnTo>
                  <a:pt x="125882" y="273342"/>
                </a:lnTo>
                <a:lnTo>
                  <a:pt x="123913" y="270700"/>
                </a:lnTo>
                <a:lnTo>
                  <a:pt x="123952" y="263677"/>
                </a:lnTo>
                <a:lnTo>
                  <a:pt x="123583" y="260400"/>
                </a:lnTo>
                <a:lnTo>
                  <a:pt x="123042" y="248024"/>
                </a:lnTo>
                <a:lnTo>
                  <a:pt x="122578" y="234389"/>
                </a:lnTo>
                <a:lnTo>
                  <a:pt x="122135" y="230390"/>
                </a:lnTo>
                <a:lnTo>
                  <a:pt x="118531" y="218267"/>
                </a:lnTo>
                <a:lnTo>
                  <a:pt x="115000" y="205658"/>
                </a:lnTo>
                <a:lnTo>
                  <a:pt x="114884" y="204482"/>
                </a:lnTo>
                <a:lnTo>
                  <a:pt x="114731" y="202107"/>
                </a:lnTo>
                <a:lnTo>
                  <a:pt x="115671" y="197345"/>
                </a:lnTo>
                <a:lnTo>
                  <a:pt x="116332" y="195059"/>
                </a:lnTo>
                <a:lnTo>
                  <a:pt x="117182" y="192150"/>
                </a:lnTo>
                <a:lnTo>
                  <a:pt x="120611" y="186956"/>
                </a:lnTo>
                <a:lnTo>
                  <a:pt x="121221" y="184010"/>
                </a:lnTo>
                <a:lnTo>
                  <a:pt x="122199" y="179247"/>
                </a:lnTo>
                <a:lnTo>
                  <a:pt x="122936" y="169075"/>
                </a:lnTo>
                <a:lnTo>
                  <a:pt x="121043" y="164604"/>
                </a:lnTo>
                <a:lnTo>
                  <a:pt x="119722" y="161518"/>
                </a:lnTo>
                <a:lnTo>
                  <a:pt x="113614" y="157746"/>
                </a:lnTo>
                <a:lnTo>
                  <a:pt x="111442" y="155193"/>
                </a:lnTo>
                <a:lnTo>
                  <a:pt x="109651" y="153085"/>
                </a:lnTo>
                <a:lnTo>
                  <a:pt x="106311" y="148628"/>
                </a:lnTo>
                <a:lnTo>
                  <a:pt x="105092" y="146113"/>
                </a:lnTo>
                <a:lnTo>
                  <a:pt x="103327" y="142519"/>
                </a:lnTo>
                <a:lnTo>
                  <a:pt x="103098" y="133705"/>
                </a:lnTo>
                <a:lnTo>
                  <a:pt x="100380" y="130721"/>
                </a:lnTo>
                <a:lnTo>
                  <a:pt x="97586" y="127647"/>
                </a:lnTo>
                <a:lnTo>
                  <a:pt x="88493" y="126631"/>
                </a:lnTo>
                <a:lnTo>
                  <a:pt x="84988" y="124371"/>
                </a:lnTo>
                <a:lnTo>
                  <a:pt x="83007" y="123126"/>
                </a:lnTo>
                <a:lnTo>
                  <a:pt x="80327" y="118744"/>
                </a:lnTo>
                <a:lnTo>
                  <a:pt x="78092" y="118033"/>
                </a:lnTo>
                <a:lnTo>
                  <a:pt x="76263" y="117462"/>
                </a:lnTo>
                <a:lnTo>
                  <a:pt x="72250" y="118376"/>
                </a:lnTo>
                <a:lnTo>
                  <a:pt x="70485" y="119113"/>
                </a:lnTo>
                <a:lnTo>
                  <a:pt x="69062" y="119735"/>
                </a:lnTo>
                <a:lnTo>
                  <a:pt x="67144" y="122770"/>
                </a:lnTo>
                <a:lnTo>
                  <a:pt x="65595" y="122935"/>
                </a:lnTo>
                <a:lnTo>
                  <a:pt x="63982" y="123101"/>
                </a:lnTo>
                <a:lnTo>
                  <a:pt x="60655" y="121411"/>
                </a:lnTo>
                <a:lnTo>
                  <a:pt x="59791" y="120040"/>
                </a:lnTo>
                <a:lnTo>
                  <a:pt x="58750" y="118338"/>
                </a:lnTo>
                <a:lnTo>
                  <a:pt x="58978" y="113880"/>
                </a:lnTo>
                <a:lnTo>
                  <a:pt x="59791" y="112064"/>
                </a:lnTo>
                <a:lnTo>
                  <a:pt x="61061" y="109219"/>
                </a:lnTo>
                <a:lnTo>
                  <a:pt x="66598" y="105651"/>
                </a:lnTo>
                <a:lnTo>
                  <a:pt x="69037" y="103720"/>
                </a:lnTo>
                <a:lnTo>
                  <a:pt x="70942" y="102222"/>
                </a:lnTo>
                <a:lnTo>
                  <a:pt x="75882" y="100418"/>
                </a:lnTo>
                <a:lnTo>
                  <a:pt x="77012" y="98297"/>
                </a:lnTo>
                <a:lnTo>
                  <a:pt x="78257" y="95923"/>
                </a:lnTo>
                <a:lnTo>
                  <a:pt x="75552" y="89839"/>
                </a:lnTo>
                <a:lnTo>
                  <a:pt x="77012" y="87604"/>
                </a:lnTo>
                <a:lnTo>
                  <a:pt x="78638" y="85128"/>
                </a:lnTo>
                <a:lnTo>
                  <a:pt x="84988" y="83502"/>
                </a:lnTo>
                <a:lnTo>
                  <a:pt x="87884" y="82892"/>
                </a:lnTo>
                <a:lnTo>
                  <a:pt x="92532" y="81902"/>
                </a:lnTo>
                <a:lnTo>
                  <a:pt x="102158" y="82753"/>
                </a:lnTo>
                <a:lnTo>
                  <a:pt x="106908" y="82702"/>
                </a:lnTo>
                <a:lnTo>
                  <a:pt x="111480" y="82664"/>
                </a:lnTo>
                <a:lnTo>
                  <a:pt x="120777" y="83667"/>
                </a:lnTo>
                <a:lnTo>
                  <a:pt x="125209" y="82524"/>
                </a:lnTo>
                <a:lnTo>
                  <a:pt x="129057" y="81508"/>
                </a:lnTo>
                <a:lnTo>
                  <a:pt x="135877" y="77165"/>
                </a:lnTo>
                <a:lnTo>
                  <a:pt x="139166" y="74917"/>
                </a:lnTo>
                <a:lnTo>
                  <a:pt x="142786" y="72453"/>
                </a:lnTo>
                <a:lnTo>
                  <a:pt x="149148" y="66395"/>
                </a:lnTo>
                <a:lnTo>
                  <a:pt x="152577" y="63677"/>
                </a:lnTo>
                <a:lnTo>
                  <a:pt x="162614" y="56005"/>
                </a:lnTo>
                <a:lnTo>
                  <a:pt x="173068" y="48255"/>
                </a:lnTo>
                <a:lnTo>
                  <a:pt x="183139" y="41162"/>
                </a:lnTo>
                <a:lnTo>
                  <a:pt x="194556" y="33356"/>
                </a:lnTo>
                <a:lnTo>
                  <a:pt x="206044" y="25305"/>
                </a:lnTo>
                <a:lnTo>
                  <a:pt x="215619" y="17994"/>
                </a:lnTo>
                <a:lnTo>
                  <a:pt x="217081" y="16751"/>
                </a:lnTo>
                <a:lnTo>
                  <a:pt x="221018" y="13296"/>
                </a:lnTo>
                <a:lnTo>
                  <a:pt x="227139" y="4559"/>
                </a:lnTo>
                <a:lnTo>
                  <a:pt x="231394" y="1523"/>
                </a:lnTo>
                <a:lnTo>
                  <a:pt x="232143" y="1003"/>
                </a:lnTo>
                <a:lnTo>
                  <a:pt x="233133" y="495"/>
                </a:lnTo>
                <a:lnTo>
                  <a:pt x="234264" y="0"/>
                </a:lnTo>
                <a:lnTo>
                  <a:pt x="237159" y="4864"/>
                </a:lnTo>
                <a:lnTo>
                  <a:pt x="241922" y="12992"/>
                </a:lnTo>
                <a:lnTo>
                  <a:pt x="243725" y="16573"/>
                </a:lnTo>
                <a:lnTo>
                  <a:pt x="246430" y="21958"/>
                </a:lnTo>
                <a:lnTo>
                  <a:pt x="251599" y="32880"/>
                </a:lnTo>
                <a:lnTo>
                  <a:pt x="253326" y="38671"/>
                </a:lnTo>
                <a:lnTo>
                  <a:pt x="254927" y="44043"/>
                </a:lnTo>
                <a:lnTo>
                  <a:pt x="255562" y="55397"/>
                </a:lnTo>
                <a:lnTo>
                  <a:pt x="257136" y="60782"/>
                </a:lnTo>
                <a:lnTo>
                  <a:pt x="258483" y="65404"/>
                </a:lnTo>
                <a:lnTo>
                  <a:pt x="261937" y="74498"/>
                </a:lnTo>
                <a:lnTo>
                  <a:pt x="264553" y="78536"/>
                </a:lnTo>
                <a:lnTo>
                  <a:pt x="267004" y="82295"/>
                </a:lnTo>
                <a:lnTo>
                  <a:pt x="273392" y="88772"/>
                </a:lnTo>
                <a:lnTo>
                  <a:pt x="276885" y="91579"/>
                </a:lnTo>
                <a:lnTo>
                  <a:pt x="279933" y="94056"/>
                </a:lnTo>
                <a:lnTo>
                  <a:pt x="286689" y="98196"/>
                </a:lnTo>
                <a:lnTo>
                  <a:pt x="290296" y="99745"/>
                </a:lnTo>
                <a:lnTo>
                  <a:pt x="293916" y="101295"/>
                </a:lnTo>
                <a:lnTo>
                  <a:pt x="302323" y="101574"/>
                </a:lnTo>
                <a:lnTo>
                  <a:pt x="305511" y="103911"/>
                </a:lnTo>
                <a:lnTo>
                  <a:pt x="308190" y="105841"/>
                </a:lnTo>
                <a:lnTo>
                  <a:pt x="311429" y="111937"/>
                </a:lnTo>
                <a:lnTo>
                  <a:pt x="312762" y="114960"/>
                </a:lnTo>
                <a:lnTo>
                  <a:pt x="314680" y="119329"/>
                </a:lnTo>
                <a:lnTo>
                  <a:pt x="316877" y="128714"/>
                </a:lnTo>
                <a:lnTo>
                  <a:pt x="317474" y="133451"/>
                </a:lnTo>
                <a:lnTo>
                  <a:pt x="318249" y="139649"/>
                </a:lnTo>
                <a:lnTo>
                  <a:pt x="319278" y="152463"/>
                </a:lnTo>
                <a:lnTo>
                  <a:pt x="317474" y="158457"/>
                </a:lnTo>
                <a:lnTo>
                  <a:pt x="316242" y="162509"/>
                </a:lnTo>
                <a:lnTo>
                  <a:pt x="310794" y="169329"/>
                </a:lnTo>
                <a:lnTo>
                  <a:pt x="308051" y="172580"/>
                </a:lnTo>
                <a:lnTo>
                  <a:pt x="299102" y="181117"/>
                </a:lnTo>
                <a:lnTo>
                  <a:pt x="288825" y="190308"/>
                </a:lnTo>
                <a:lnTo>
                  <a:pt x="285584" y="193789"/>
                </a:lnTo>
                <a:lnTo>
                  <a:pt x="278536" y="204224"/>
                </a:lnTo>
                <a:lnTo>
                  <a:pt x="272070" y="215723"/>
                </a:lnTo>
                <a:lnTo>
                  <a:pt x="271449" y="216966"/>
                </a:lnTo>
                <a:lnTo>
                  <a:pt x="268859" y="222275"/>
                </a:lnTo>
                <a:lnTo>
                  <a:pt x="265277" y="233591"/>
                </a:lnTo>
                <a:lnTo>
                  <a:pt x="263105" y="239090"/>
                </a:lnTo>
                <a:lnTo>
                  <a:pt x="261505" y="243154"/>
                </a:lnTo>
                <a:lnTo>
                  <a:pt x="258521" y="251383"/>
                </a:lnTo>
                <a:lnTo>
                  <a:pt x="256400" y="255219"/>
                </a:lnTo>
                <a:lnTo>
                  <a:pt x="254431" y="258762"/>
                </a:lnTo>
                <a:lnTo>
                  <a:pt x="248678" y="264756"/>
                </a:lnTo>
                <a:lnTo>
                  <a:pt x="246976" y="268439"/>
                </a:lnTo>
                <a:lnTo>
                  <a:pt x="245478" y="271703"/>
                </a:lnTo>
                <a:lnTo>
                  <a:pt x="244119" y="278853"/>
                </a:lnTo>
                <a:lnTo>
                  <a:pt x="243535" y="282397"/>
                </a:lnTo>
                <a:lnTo>
                  <a:pt x="242633" y="287947"/>
                </a:lnTo>
                <a:lnTo>
                  <a:pt x="242697" y="299313"/>
                </a:lnTo>
                <a:lnTo>
                  <a:pt x="241731" y="304850"/>
                </a:lnTo>
                <a:lnTo>
                  <a:pt x="240804" y="310121"/>
                </a:lnTo>
                <a:lnTo>
                  <a:pt x="238315" y="320649"/>
                </a:lnTo>
                <a:lnTo>
                  <a:pt x="236105" y="325513"/>
                </a:lnTo>
                <a:lnTo>
                  <a:pt x="233781" y="330669"/>
                </a:lnTo>
                <a:lnTo>
                  <a:pt x="226034" y="339242"/>
                </a:lnTo>
                <a:lnTo>
                  <a:pt x="223608" y="344373"/>
                </a:lnTo>
                <a:lnTo>
                  <a:pt x="221843" y="348094"/>
                </a:lnTo>
                <a:lnTo>
                  <a:pt x="219697" y="356107"/>
                </a:lnTo>
                <a:lnTo>
                  <a:pt x="218706" y="360133"/>
                </a:lnTo>
                <a:lnTo>
                  <a:pt x="216241" y="372477"/>
                </a:lnTo>
                <a:lnTo>
                  <a:pt x="214038" y="385453"/>
                </a:lnTo>
                <a:lnTo>
                  <a:pt x="213067" y="391286"/>
                </a:lnTo>
                <a:lnTo>
                  <a:pt x="211289" y="400316"/>
                </a:lnTo>
                <a:lnTo>
                  <a:pt x="211099" y="404875"/>
                </a:lnTo>
                <a:lnTo>
                  <a:pt x="210845" y="411111"/>
                </a:lnTo>
                <a:lnTo>
                  <a:pt x="211429" y="423633"/>
                </a:lnTo>
                <a:lnTo>
                  <a:pt x="212737" y="429704"/>
                </a:lnTo>
                <a:lnTo>
                  <a:pt x="213931" y="435305"/>
                </a:lnTo>
                <a:lnTo>
                  <a:pt x="218427" y="445871"/>
                </a:lnTo>
                <a:lnTo>
                  <a:pt x="220713" y="451103"/>
                </a:lnTo>
                <a:lnTo>
                  <a:pt x="225880" y="462213"/>
                </a:lnTo>
                <a:lnTo>
                  <a:pt x="232197" y="474653"/>
                </a:lnTo>
                <a:lnTo>
                  <a:pt x="235572" y="480631"/>
                </a:lnTo>
                <a:lnTo>
                  <a:pt x="242656" y="490914"/>
                </a:lnTo>
                <a:lnTo>
                  <a:pt x="250719" y="501731"/>
                </a:lnTo>
                <a:lnTo>
                  <a:pt x="252412" y="504012"/>
                </a:lnTo>
                <a:lnTo>
                  <a:pt x="255676" y="508444"/>
                </a:lnTo>
                <a:lnTo>
                  <a:pt x="265645" y="521588"/>
                </a:lnTo>
                <a:lnTo>
                  <a:pt x="434162" y="517791"/>
                </a:lnTo>
                <a:lnTo>
                  <a:pt x="445888" y="499400"/>
                </a:lnTo>
                <a:lnTo>
                  <a:pt x="452358" y="489367"/>
                </a:lnTo>
                <a:lnTo>
                  <a:pt x="456589" y="483060"/>
                </a:lnTo>
                <a:lnTo>
                  <a:pt x="459905" y="478281"/>
                </a:lnTo>
                <a:lnTo>
                  <a:pt x="467555" y="468364"/>
                </a:lnTo>
                <a:lnTo>
                  <a:pt x="475573" y="457563"/>
                </a:lnTo>
                <a:lnTo>
                  <a:pt x="476935" y="455269"/>
                </a:lnTo>
                <a:lnTo>
                  <a:pt x="481653" y="443665"/>
                </a:lnTo>
                <a:lnTo>
                  <a:pt x="485781" y="430986"/>
                </a:lnTo>
                <a:lnTo>
                  <a:pt x="486359" y="429158"/>
                </a:lnTo>
                <a:lnTo>
                  <a:pt x="488162" y="423494"/>
                </a:lnTo>
                <a:lnTo>
                  <a:pt x="489534" y="411213"/>
                </a:lnTo>
                <a:lnTo>
                  <a:pt x="492696" y="406158"/>
                </a:lnTo>
                <a:lnTo>
                  <a:pt x="494804" y="402780"/>
                </a:lnTo>
                <a:lnTo>
                  <a:pt x="501497" y="398068"/>
                </a:lnTo>
                <a:lnTo>
                  <a:pt x="504659" y="395655"/>
                </a:lnTo>
                <a:lnTo>
                  <a:pt x="507377" y="393560"/>
                </a:lnTo>
                <a:lnTo>
                  <a:pt x="512787" y="389039"/>
                </a:lnTo>
                <a:lnTo>
                  <a:pt x="516077" y="388035"/>
                </a:lnTo>
                <a:lnTo>
                  <a:pt x="518375" y="387337"/>
                </a:lnTo>
                <a:lnTo>
                  <a:pt x="523405" y="387261"/>
                </a:lnTo>
                <a:lnTo>
                  <a:pt x="525678" y="388035"/>
                </a:lnTo>
                <a:lnTo>
                  <a:pt x="528231" y="388912"/>
                </a:lnTo>
                <a:lnTo>
                  <a:pt x="532053" y="393090"/>
                </a:lnTo>
                <a:lnTo>
                  <a:pt x="534200" y="394741"/>
                </a:lnTo>
                <a:lnTo>
                  <a:pt x="535724" y="395935"/>
                </a:lnTo>
                <a:lnTo>
                  <a:pt x="538505" y="398868"/>
                </a:lnTo>
                <a:lnTo>
                  <a:pt x="540359" y="399453"/>
                </a:lnTo>
                <a:lnTo>
                  <a:pt x="542734" y="400215"/>
                </a:lnTo>
                <a:lnTo>
                  <a:pt x="548132" y="400278"/>
                </a:lnTo>
                <a:lnTo>
                  <a:pt x="550329" y="399084"/>
                </a:lnTo>
                <a:lnTo>
                  <a:pt x="552602" y="397865"/>
                </a:lnTo>
                <a:lnTo>
                  <a:pt x="555764" y="393128"/>
                </a:lnTo>
                <a:lnTo>
                  <a:pt x="556298" y="390563"/>
                </a:lnTo>
                <a:lnTo>
                  <a:pt x="556755" y="388442"/>
                </a:lnTo>
                <a:lnTo>
                  <a:pt x="554177" y="384162"/>
                </a:lnTo>
                <a:lnTo>
                  <a:pt x="554672" y="382054"/>
                </a:lnTo>
                <a:lnTo>
                  <a:pt x="555307" y="379387"/>
                </a:lnTo>
                <a:lnTo>
                  <a:pt x="560324" y="375907"/>
                </a:lnTo>
                <a:lnTo>
                  <a:pt x="561378" y="373367"/>
                </a:lnTo>
                <a:lnTo>
                  <a:pt x="562330" y="371030"/>
                </a:lnTo>
                <a:lnTo>
                  <a:pt x="561098" y="365378"/>
                </a:lnTo>
                <a:lnTo>
                  <a:pt x="562648" y="363397"/>
                </a:lnTo>
                <a:lnTo>
                  <a:pt x="564159" y="361429"/>
                </a:lnTo>
                <a:lnTo>
                  <a:pt x="569531" y="360552"/>
                </a:lnTo>
                <a:lnTo>
                  <a:pt x="571881" y="359778"/>
                </a:lnTo>
                <a:lnTo>
                  <a:pt x="575500" y="358584"/>
                </a:lnTo>
                <a:lnTo>
                  <a:pt x="583349" y="357797"/>
                </a:lnTo>
                <a:lnTo>
                  <a:pt x="586562" y="355790"/>
                </a:lnTo>
                <a:lnTo>
                  <a:pt x="591083" y="352932"/>
                </a:lnTo>
                <a:lnTo>
                  <a:pt x="597369" y="343954"/>
                </a:lnTo>
                <a:lnTo>
                  <a:pt x="600519" y="339661"/>
                </a:lnTo>
                <a:lnTo>
                  <a:pt x="603173" y="336003"/>
                </a:lnTo>
                <a:lnTo>
                  <a:pt x="606767" y="327456"/>
                </a:lnTo>
                <a:lnTo>
                  <a:pt x="609942" y="324256"/>
                </a:lnTo>
                <a:lnTo>
                  <a:pt x="612952" y="321208"/>
                </a:lnTo>
                <a:lnTo>
                  <a:pt x="621347" y="318147"/>
                </a:lnTo>
                <a:lnTo>
                  <a:pt x="624433" y="315201"/>
                </a:lnTo>
                <a:lnTo>
                  <a:pt x="627773" y="312000"/>
                </a:lnTo>
                <a:lnTo>
                  <a:pt x="632320" y="303771"/>
                </a:lnTo>
                <a:lnTo>
                  <a:pt x="634949" y="299973"/>
                </a:lnTo>
                <a:lnTo>
                  <a:pt x="637527" y="296227"/>
                </a:lnTo>
                <a:lnTo>
                  <a:pt x="641362" y="287273"/>
                </a:lnTo>
                <a:lnTo>
                  <a:pt x="645274" y="284937"/>
                </a:lnTo>
                <a:lnTo>
                  <a:pt x="648474" y="283019"/>
                </a:lnTo>
                <a:lnTo>
                  <a:pt x="656399" y="283222"/>
                </a:lnTo>
                <a:lnTo>
                  <a:pt x="660133" y="283298"/>
                </a:lnTo>
                <a:lnTo>
                  <a:pt x="664616" y="283400"/>
                </a:lnTo>
                <a:lnTo>
                  <a:pt x="673430" y="285457"/>
                </a:lnTo>
                <a:lnTo>
                  <a:pt x="677887" y="286016"/>
                </a:lnTo>
                <a:lnTo>
                  <a:pt x="681634" y="286486"/>
                </a:lnTo>
                <a:lnTo>
                  <a:pt x="689178" y="287896"/>
                </a:lnTo>
                <a:lnTo>
                  <a:pt x="692924" y="287477"/>
                </a:lnTo>
                <a:lnTo>
                  <a:pt x="698169" y="286842"/>
                </a:lnTo>
                <a:lnTo>
                  <a:pt x="707656" y="281393"/>
                </a:lnTo>
                <a:lnTo>
                  <a:pt x="712863" y="280581"/>
                </a:lnTo>
                <a:lnTo>
                  <a:pt x="716584" y="279996"/>
                </a:lnTo>
                <a:lnTo>
                  <a:pt x="724179" y="281482"/>
                </a:lnTo>
                <a:lnTo>
                  <a:pt x="727900" y="280949"/>
                </a:lnTo>
                <a:lnTo>
                  <a:pt x="731291" y="280454"/>
                </a:lnTo>
                <a:lnTo>
                  <a:pt x="737933" y="278396"/>
                </a:lnTo>
                <a:lnTo>
                  <a:pt x="740956" y="276771"/>
                </a:lnTo>
                <a:lnTo>
                  <a:pt x="745058" y="274561"/>
                </a:lnTo>
                <a:lnTo>
                  <a:pt x="753084" y="269036"/>
                </a:lnTo>
                <a:lnTo>
                  <a:pt x="755446" y="264998"/>
                </a:lnTo>
                <a:lnTo>
                  <a:pt x="757047" y="262267"/>
                </a:lnTo>
                <a:lnTo>
                  <a:pt x="756450" y="255435"/>
                </a:lnTo>
                <a:lnTo>
                  <a:pt x="757618" y="252488"/>
                </a:lnTo>
                <a:lnTo>
                  <a:pt x="758774" y="249618"/>
                </a:lnTo>
                <a:lnTo>
                  <a:pt x="762025" y="244017"/>
                </a:lnTo>
                <a:lnTo>
                  <a:pt x="764514" y="242176"/>
                </a:lnTo>
                <a:lnTo>
                  <a:pt x="766826" y="240436"/>
                </a:lnTo>
                <a:lnTo>
                  <a:pt x="772896" y="239852"/>
                </a:lnTo>
                <a:lnTo>
                  <a:pt x="775563" y="238721"/>
                </a:lnTo>
                <a:lnTo>
                  <a:pt x="776465" y="238340"/>
                </a:lnTo>
                <a:lnTo>
                  <a:pt x="777646" y="237807"/>
                </a:lnTo>
                <a:lnTo>
                  <a:pt x="778916" y="237210"/>
                </a:lnTo>
                <a:lnTo>
                  <a:pt x="779360" y="237528"/>
                </a:lnTo>
                <a:lnTo>
                  <a:pt x="779741" y="237807"/>
                </a:lnTo>
                <a:lnTo>
                  <a:pt x="780034" y="238061"/>
                </a:lnTo>
                <a:lnTo>
                  <a:pt x="782510" y="240182"/>
                </a:lnTo>
                <a:lnTo>
                  <a:pt x="786345" y="245516"/>
                </a:lnTo>
                <a:lnTo>
                  <a:pt x="788733" y="247713"/>
                </a:lnTo>
                <a:lnTo>
                  <a:pt x="791743" y="250494"/>
                </a:lnTo>
                <a:lnTo>
                  <a:pt x="798537" y="255117"/>
                </a:lnTo>
                <a:lnTo>
                  <a:pt x="801776" y="257632"/>
                </a:lnTo>
                <a:lnTo>
                  <a:pt x="805421" y="260426"/>
                </a:lnTo>
                <a:lnTo>
                  <a:pt x="812355" y="266572"/>
                </a:lnTo>
                <a:lnTo>
                  <a:pt x="816279" y="268985"/>
                </a:lnTo>
                <a:lnTo>
                  <a:pt x="819404" y="270916"/>
                </a:lnTo>
                <a:lnTo>
                  <a:pt x="826300" y="273557"/>
                </a:lnTo>
                <a:lnTo>
                  <a:pt x="829564" y="275259"/>
                </a:lnTo>
                <a:lnTo>
                  <a:pt x="833564" y="277342"/>
                </a:lnTo>
                <a:lnTo>
                  <a:pt x="842010" y="281063"/>
                </a:lnTo>
                <a:lnTo>
                  <a:pt x="845273" y="284200"/>
                </a:lnTo>
                <a:lnTo>
                  <a:pt x="848575" y="287400"/>
                </a:lnTo>
                <a:lnTo>
                  <a:pt x="851801" y="296532"/>
                </a:lnTo>
                <a:lnTo>
                  <a:pt x="854925" y="299923"/>
                </a:lnTo>
                <a:lnTo>
                  <a:pt x="858126" y="303377"/>
                </a:lnTo>
                <a:lnTo>
                  <a:pt x="867194" y="307365"/>
                </a:lnTo>
                <a:lnTo>
                  <a:pt x="870153" y="311035"/>
                </a:lnTo>
                <a:lnTo>
                  <a:pt x="872858" y="314363"/>
                </a:lnTo>
                <a:lnTo>
                  <a:pt x="876007" y="322592"/>
                </a:lnTo>
                <a:lnTo>
                  <a:pt x="877163" y="326732"/>
                </a:lnTo>
                <a:lnTo>
                  <a:pt x="878725" y="332346"/>
                </a:lnTo>
                <a:lnTo>
                  <a:pt x="879843" y="344081"/>
                </a:lnTo>
                <a:lnTo>
                  <a:pt x="880059" y="349935"/>
                </a:lnTo>
                <a:lnTo>
                  <a:pt x="878725" y="362173"/>
                </a:lnTo>
                <a:lnTo>
                  <a:pt x="877950" y="375240"/>
                </a:lnTo>
                <a:lnTo>
                  <a:pt x="878674" y="378078"/>
                </a:lnTo>
                <a:lnTo>
                  <a:pt x="879259" y="379450"/>
                </a:lnTo>
                <a:lnTo>
                  <a:pt x="882243" y="380885"/>
                </a:lnTo>
                <a:lnTo>
                  <a:pt x="883196" y="382054"/>
                </a:lnTo>
                <a:lnTo>
                  <a:pt x="884834" y="384086"/>
                </a:lnTo>
                <a:lnTo>
                  <a:pt x="886282" y="389445"/>
                </a:lnTo>
                <a:lnTo>
                  <a:pt x="888276" y="391109"/>
                </a:lnTo>
                <a:lnTo>
                  <a:pt x="890625" y="393090"/>
                </a:lnTo>
                <a:lnTo>
                  <a:pt x="897712" y="392937"/>
                </a:lnTo>
                <a:lnTo>
                  <a:pt x="899871" y="395109"/>
                </a:lnTo>
                <a:lnTo>
                  <a:pt x="901674" y="396925"/>
                </a:lnTo>
                <a:lnTo>
                  <a:pt x="903693" y="402374"/>
                </a:lnTo>
                <a:lnTo>
                  <a:pt x="903135" y="404875"/>
                </a:lnTo>
                <a:lnTo>
                  <a:pt x="902563" y="407441"/>
                </a:lnTo>
                <a:lnTo>
                  <a:pt x="898131" y="411137"/>
                </a:lnTo>
                <a:lnTo>
                  <a:pt x="895883" y="412508"/>
                </a:lnTo>
                <a:lnTo>
                  <a:pt x="893102" y="414197"/>
                </a:lnTo>
                <a:lnTo>
                  <a:pt x="886409" y="414908"/>
                </a:lnTo>
                <a:lnTo>
                  <a:pt x="883386" y="416128"/>
                </a:lnTo>
                <a:lnTo>
                  <a:pt x="880110" y="417436"/>
                </a:lnTo>
                <a:lnTo>
                  <a:pt x="873010" y="419836"/>
                </a:lnTo>
                <a:lnTo>
                  <a:pt x="870877" y="422655"/>
                </a:lnTo>
                <a:lnTo>
                  <a:pt x="868476" y="425830"/>
                </a:lnTo>
                <a:lnTo>
                  <a:pt x="867359" y="434263"/>
                </a:lnTo>
                <a:lnTo>
                  <a:pt x="867613" y="438226"/>
                </a:lnTo>
                <a:lnTo>
                  <a:pt x="867727" y="440016"/>
                </a:lnTo>
                <a:lnTo>
                  <a:pt x="869670" y="443191"/>
                </a:lnTo>
                <a:lnTo>
                  <a:pt x="869975" y="444944"/>
                </a:lnTo>
                <a:lnTo>
                  <a:pt x="870419" y="447535"/>
                </a:lnTo>
                <a:lnTo>
                  <a:pt x="870775" y="452945"/>
                </a:lnTo>
                <a:lnTo>
                  <a:pt x="869975" y="455447"/>
                </a:lnTo>
                <a:lnTo>
                  <a:pt x="869403" y="457199"/>
                </a:lnTo>
                <a:lnTo>
                  <a:pt x="866622" y="459854"/>
                </a:lnTo>
                <a:lnTo>
                  <a:pt x="865619" y="461416"/>
                </a:lnTo>
                <a:lnTo>
                  <a:pt x="863777" y="464311"/>
                </a:lnTo>
                <a:lnTo>
                  <a:pt x="859777" y="470065"/>
                </a:lnTo>
                <a:lnTo>
                  <a:pt x="858913" y="473392"/>
                </a:lnTo>
                <a:lnTo>
                  <a:pt x="857885" y="477316"/>
                </a:lnTo>
                <a:lnTo>
                  <a:pt x="858113" y="485698"/>
                </a:lnTo>
                <a:lnTo>
                  <a:pt x="858913" y="489699"/>
                </a:lnTo>
                <a:lnTo>
                  <a:pt x="859472" y="492493"/>
                </a:lnTo>
                <a:lnTo>
                  <a:pt x="861758" y="497801"/>
                </a:lnTo>
                <a:lnTo>
                  <a:pt x="863269" y="500202"/>
                </a:lnTo>
                <a:lnTo>
                  <a:pt x="866343" y="505142"/>
                </a:lnTo>
                <a:lnTo>
                  <a:pt x="874636" y="513422"/>
                </a:lnTo>
                <a:lnTo>
                  <a:pt x="878674" y="517588"/>
                </a:lnTo>
                <a:lnTo>
                  <a:pt x="880541" y="519531"/>
                </a:lnTo>
                <a:lnTo>
                  <a:pt x="883945" y="524052"/>
                </a:lnTo>
                <a:lnTo>
                  <a:pt x="886460" y="525017"/>
                </a:lnTo>
                <a:lnTo>
                  <a:pt x="888746" y="525919"/>
                </a:lnTo>
                <a:lnTo>
                  <a:pt x="894029" y="525881"/>
                </a:lnTo>
                <a:lnTo>
                  <a:pt x="896251" y="524852"/>
                </a:lnTo>
                <a:lnTo>
                  <a:pt x="897674" y="524192"/>
                </a:lnTo>
                <a:lnTo>
                  <a:pt x="899160" y="521093"/>
                </a:lnTo>
                <a:lnTo>
                  <a:pt x="900417" y="520141"/>
                </a:lnTo>
                <a:lnTo>
                  <a:pt x="903020" y="518172"/>
                </a:lnTo>
                <a:lnTo>
                  <a:pt x="910209" y="517118"/>
                </a:lnTo>
                <a:lnTo>
                  <a:pt x="912190" y="514527"/>
                </a:lnTo>
                <a:lnTo>
                  <a:pt x="914209" y="511898"/>
                </a:lnTo>
                <a:lnTo>
                  <a:pt x="913676" y="504672"/>
                </a:lnTo>
                <a:lnTo>
                  <a:pt x="914552" y="501472"/>
                </a:lnTo>
                <a:lnTo>
                  <a:pt x="915200" y="499084"/>
                </a:lnTo>
                <a:lnTo>
                  <a:pt x="916190" y="493915"/>
                </a:lnTo>
                <a:lnTo>
                  <a:pt x="917994" y="492239"/>
                </a:lnTo>
                <a:lnTo>
                  <a:pt x="919645" y="490689"/>
                </a:lnTo>
                <a:lnTo>
                  <a:pt x="924445" y="489381"/>
                </a:lnTo>
                <a:lnTo>
                  <a:pt x="926693" y="489699"/>
                </a:lnTo>
                <a:lnTo>
                  <a:pt x="929030" y="490016"/>
                </a:lnTo>
                <a:lnTo>
                  <a:pt x="933272" y="492861"/>
                </a:lnTo>
                <a:lnTo>
                  <a:pt x="934656" y="494753"/>
                </a:lnTo>
                <a:lnTo>
                  <a:pt x="936040" y="496658"/>
                </a:lnTo>
                <a:lnTo>
                  <a:pt x="937260" y="501510"/>
                </a:lnTo>
                <a:lnTo>
                  <a:pt x="937018" y="503821"/>
                </a:lnTo>
                <a:lnTo>
                  <a:pt x="936650" y="507352"/>
                </a:lnTo>
                <a:lnTo>
                  <a:pt x="933208" y="514032"/>
                </a:lnTo>
                <a:lnTo>
                  <a:pt x="930668" y="516508"/>
                </a:lnTo>
                <a:lnTo>
                  <a:pt x="928636" y="518515"/>
                </a:lnTo>
                <a:lnTo>
                  <a:pt x="922337" y="519366"/>
                </a:lnTo>
                <a:lnTo>
                  <a:pt x="920343" y="521411"/>
                </a:lnTo>
                <a:lnTo>
                  <a:pt x="918857" y="522935"/>
                </a:lnTo>
                <a:lnTo>
                  <a:pt x="916927" y="527062"/>
                </a:lnTo>
                <a:lnTo>
                  <a:pt x="916901" y="529196"/>
                </a:lnTo>
                <a:lnTo>
                  <a:pt x="916876" y="531456"/>
                </a:lnTo>
                <a:lnTo>
                  <a:pt x="919886" y="535330"/>
                </a:lnTo>
                <a:lnTo>
                  <a:pt x="920343" y="537540"/>
                </a:lnTo>
                <a:lnTo>
                  <a:pt x="921016" y="540804"/>
                </a:lnTo>
                <a:lnTo>
                  <a:pt x="921131" y="547649"/>
                </a:lnTo>
                <a:lnTo>
                  <a:pt x="920521" y="550938"/>
                </a:lnTo>
                <a:lnTo>
                  <a:pt x="919797" y="554926"/>
                </a:lnTo>
                <a:lnTo>
                  <a:pt x="915009" y="561949"/>
                </a:lnTo>
                <a:lnTo>
                  <a:pt x="914552" y="565988"/>
                </a:lnTo>
                <a:lnTo>
                  <a:pt x="914209" y="568934"/>
                </a:lnTo>
                <a:lnTo>
                  <a:pt x="914958" y="575144"/>
                </a:lnTo>
                <a:lnTo>
                  <a:pt x="916355" y="577761"/>
                </a:lnTo>
                <a:lnTo>
                  <a:pt x="917371" y="579653"/>
                </a:lnTo>
                <a:lnTo>
                  <a:pt x="921664" y="581685"/>
                </a:lnTo>
                <a:lnTo>
                  <a:pt x="922705" y="583564"/>
                </a:lnTo>
                <a:lnTo>
                  <a:pt x="924674" y="587146"/>
                </a:lnTo>
                <a:lnTo>
                  <a:pt x="924242" y="595820"/>
                </a:lnTo>
                <a:lnTo>
                  <a:pt x="925601" y="599693"/>
                </a:lnTo>
                <a:lnTo>
                  <a:pt x="926515" y="602259"/>
                </a:lnTo>
                <a:lnTo>
                  <a:pt x="930859" y="609295"/>
                </a:lnTo>
                <a:lnTo>
                  <a:pt x="936472" y="639013"/>
                </a:lnTo>
                <a:lnTo>
                  <a:pt x="976337" y="639013"/>
                </a:lnTo>
                <a:lnTo>
                  <a:pt x="1076198" y="543979"/>
                </a:lnTo>
                <a:lnTo>
                  <a:pt x="1075563" y="551827"/>
                </a:lnTo>
                <a:lnTo>
                  <a:pt x="1075093" y="560158"/>
                </a:lnTo>
                <a:lnTo>
                  <a:pt x="1074915" y="565442"/>
                </a:lnTo>
                <a:lnTo>
                  <a:pt x="1074423" y="577924"/>
                </a:lnTo>
                <a:lnTo>
                  <a:pt x="1074795" y="591329"/>
                </a:lnTo>
                <a:lnTo>
                  <a:pt x="1075270" y="594067"/>
                </a:lnTo>
                <a:lnTo>
                  <a:pt x="1076566" y="599478"/>
                </a:lnTo>
                <a:lnTo>
                  <a:pt x="1082662" y="609003"/>
                </a:lnTo>
                <a:lnTo>
                  <a:pt x="1085062" y="614006"/>
                </a:lnTo>
                <a:lnTo>
                  <a:pt x="1087005" y="618058"/>
                </a:lnTo>
                <a:lnTo>
                  <a:pt x="1091704" y="625919"/>
                </a:lnTo>
                <a:lnTo>
                  <a:pt x="1092669" y="630300"/>
                </a:lnTo>
                <a:lnTo>
                  <a:pt x="1093495" y="634022"/>
                </a:lnTo>
                <a:lnTo>
                  <a:pt x="1094130" y="642023"/>
                </a:lnTo>
                <a:lnTo>
                  <a:pt x="1092669" y="645540"/>
                </a:lnTo>
                <a:lnTo>
                  <a:pt x="1091349" y="648728"/>
                </a:lnTo>
                <a:lnTo>
                  <a:pt x="1085824" y="653491"/>
                </a:lnTo>
                <a:lnTo>
                  <a:pt x="1082890" y="655319"/>
                </a:lnTo>
                <a:lnTo>
                  <a:pt x="1079309" y="657542"/>
                </a:lnTo>
                <a:lnTo>
                  <a:pt x="1070813" y="659091"/>
                </a:lnTo>
                <a:lnTo>
                  <a:pt x="1066939" y="660755"/>
                </a:lnTo>
                <a:lnTo>
                  <a:pt x="1055443" y="666082"/>
                </a:lnTo>
                <a:lnTo>
                  <a:pt x="1044125" y="672523"/>
                </a:lnTo>
                <a:lnTo>
                  <a:pt x="1039977" y="675703"/>
                </a:lnTo>
                <a:lnTo>
                  <a:pt x="1034415" y="682358"/>
                </a:lnTo>
                <a:lnTo>
                  <a:pt x="1031786" y="685761"/>
                </a:lnTo>
                <a:lnTo>
                  <a:pt x="1028827" y="689597"/>
                </a:lnTo>
                <a:lnTo>
                  <a:pt x="1023899" y="697979"/>
                </a:lnTo>
                <a:lnTo>
                  <a:pt x="1021283" y="702068"/>
                </a:lnTo>
                <a:lnTo>
                  <a:pt x="1019009" y="705599"/>
                </a:lnTo>
                <a:lnTo>
                  <a:pt x="1015072" y="713130"/>
                </a:lnTo>
                <a:lnTo>
                  <a:pt x="1012215" y="716203"/>
                </a:lnTo>
                <a:lnTo>
                  <a:pt x="1008519" y="720178"/>
                </a:lnTo>
                <a:lnTo>
                  <a:pt x="999299" y="726160"/>
                </a:lnTo>
                <a:lnTo>
                  <a:pt x="994829" y="729246"/>
                </a:lnTo>
                <a:lnTo>
                  <a:pt x="984160" y="735749"/>
                </a:lnTo>
                <a:lnTo>
                  <a:pt x="972676" y="742916"/>
                </a:lnTo>
                <a:lnTo>
                  <a:pt x="970178" y="744842"/>
                </a:lnTo>
                <a:lnTo>
                  <a:pt x="967143" y="747420"/>
                </a:lnTo>
                <a:lnTo>
                  <a:pt x="962558" y="754049"/>
                </a:lnTo>
                <a:lnTo>
                  <a:pt x="959662" y="756780"/>
                </a:lnTo>
                <a:lnTo>
                  <a:pt x="956576" y="759726"/>
                </a:lnTo>
                <a:lnTo>
                  <a:pt x="950137" y="765543"/>
                </a:lnTo>
                <a:lnTo>
                  <a:pt x="946264" y="767295"/>
                </a:lnTo>
                <a:lnTo>
                  <a:pt x="942733" y="768896"/>
                </a:lnTo>
                <a:lnTo>
                  <a:pt x="934516" y="768515"/>
                </a:lnTo>
                <a:lnTo>
                  <a:pt x="931037" y="770204"/>
                </a:lnTo>
                <a:lnTo>
                  <a:pt x="926820" y="772261"/>
                </a:lnTo>
                <a:lnTo>
                  <a:pt x="918959" y="778306"/>
                </a:lnTo>
                <a:lnTo>
                  <a:pt x="916901" y="782523"/>
                </a:lnTo>
                <a:lnTo>
                  <a:pt x="914781" y="794535"/>
                </a:lnTo>
                <a:lnTo>
                  <a:pt x="915179" y="808138"/>
                </a:lnTo>
                <a:lnTo>
                  <a:pt x="915454" y="811161"/>
                </a:lnTo>
                <a:lnTo>
                  <a:pt x="915962" y="816190"/>
                </a:lnTo>
                <a:lnTo>
                  <a:pt x="919886" y="825715"/>
                </a:lnTo>
                <a:lnTo>
                  <a:pt x="920521" y="830732"/>
                </a:lnTo>
                <a:lnTo>
                  <a:pt x="921029" y="834682"/>
                </a:lnTo>
                <a:lnTo>
                  <a:pt x="923086" y="843622"/>
                </a:lnTo>
                <a:lnTo>
                  <a:pt x="920521" y="846658"/>
                </a:lnTo>
                <a:lnTo>
                  <a:pt x="918870" y="848652"/>
                </a:lnTo>
                <a:lnTo>
                  <a:pt x="912723" y="847420"/>
                </a:lnTo>
                <a:lnTo>
                  <a:pt x="910386" y="848486"/>
                </a:lnTo>
                <a:lnTo>
                  <a:pt x="907630" y="849744"/>
                </a:lnTo>
                <a:lnTo>
                  <a:pt x="902716" y="853630"/>
                </a:lnTo>
                <a:lnTo>
                  <a:pt x="900963" y="856094"/>
                </a:lnTo>
                <a:lnTo>
                  <a:pt x="898499" y="859548"/>
                </a:lnTo>
                <a:lnTo>
                  <a:pt x="897636" y="868591"/>
                </a:lnTo>
                <a:lnTo>
                  <a:pt x="895159" y="872045"/>
                </a:lnTo>
                <a:lnTo>
                  <a:pt x="892530" y="875715"/>
                </a:lnTo>
                <a:lnTo>
                  <a:pt x="885202" y="880122"/>
                </a:lnTo>
                <a:lnTo>
                  <a:pt x="880656" y="883627"/>
                </a:lnTo>
                <a:lnTo>
                  <a:pt x="879830" y="884262"/>
                </a:lnTo>
                <a:lnTo>
                  <a:pt x="879094" y="884885"/>
                </a:lnTo>
                <a:lnTo>
                  <a:pt x="878484" y="885456"/>
                </a:lnTo>
                <a:lnTo>
                  <a:pt x="874534" y="889215"/>
                </a:lnTo>
                <a:lnTo>
                  <a:pt x="867371" y="897470"/>
                </a:lnTo>
                <a:lnTo>
                  <a:pt x="863993" y="901750"/>
                </a:lnTo>
                <a:lnTo>
                  <a:pt x="860894" y="905700"/>
                </a:lnTo>
                <a:lnTo>
                  <a:pt x="854456" y="913574"/>
                </a:lnTo>
                <a:lnTo>
                  <a:pt x="852512" y="918184"/>
                </a:lnTo>
                <a:lnTo>
                  <a:pt x="848631" y="929974"/>
                </a:lnTo>
                <a:lnTo>
                  <a:pt x="847296" y="942625"/>
                </a:lnTo>
                <a:lnTo>
                  <a:pt x="847686" y="944283"/>
                </a:lnTo>
                <a:lnTo>
                  <a:pt x="848537" y="946835"/>
                </a:lnTo>
                <a:lnTo>
                  <a:pt x="854100" y="949324"/>
                </a:lnTo>
                <a:lnTo>
                  <a:pt x="855649" y="951522"/>
                </a:lnTo>
                <a:lnTo>
                  <a:pt x="857377" y="953998"/>
                </a:lnTo>
                <a:lnTo>
                  <a:pt x="859663" y="959700"/>
                </a:lnTo>
                <a:lnTo>
                  <a:pt x="860247" y="962634"/>
                </a:lnTo>
                <a:lnTo>
                  <a:pt x="861072" y="966774"/>
                </a:lnTo>
                <a:lnTo>
                  <a:pt x="861631" y="975575"/>
                </a:lnTo>
                <a:lnTo>
                  <a:pt x="860247" y="979550"/>
                </a:lnTo>
                <a:lnTo>
                  <a:pt x="859383" y="982040"/>
                </a:lnTo>
                <a:lnTo>
                  <a:pt x="855446" y="985786"/>
                </a:lnTo>
                <a:lnTo>
                  <a:pt x="853719" y="987780"/>
                </a:lnTo>
                <a:lnTo>
                  <a:pt x="852690" y="988961"/>
                </a:lnTo>
                <a:lnTo>
                  <a:pt x="849934" y="990892"/>
                </a:lnTo>
                <a:lnTo>
                  <a:pt x="849376" y="992365"/>
                </a:lnTo>
                <a:lnTo>
                  <a:pt x="848664" y="994232"/>
                </a:lnTo>
                <a:lnTo>
                  <a:pt x="849579" y="998346"/>
                </a:lnTo>
                <a:lnTo>
                  <a:pt x="849617" y="1000340"/>
                </a:lnTo>
                <a:lnTo>
                  <a:pt x="849642" y="1002639"/>
                </a:lnTo>
                <a:lnTo>
                  <a:pt x="850366" y="1007351"/>
                </a:lnTo>
                <a:lnTo>
                  <a:pt x="849617" y="1009522"/>
                </a:lnTo>
                <a:lnTo>
                  <a:pt x="848588" y="1012431"/>
                </a:lnTo>
                <a:lnTo>
                  <a:pt x="843508" y="1016546"/>
                </a:lnTo>
                <a:lnTo>
                  <a:pt x="841883" y="1019174"/>
                </a:lnTo>
                <a:lnTo>
                  <a:pt x="835782" y="1030241"/>
                </a:lnTo>
                <a:lnTo>
                  <a:pt x="830715" y="1042521"/>
                </a:lnTo>
                <a:lnTo>
                  <a:pt x="830287" y="1044308"/>
                </a:lnTo>
                <a:lnTo>
                  <a:pt x="829843" y="1046594"/>
                </a:lnTo>
                <a:lnTo>
                  <a:pt x="829741" y="1049680"/>
                </a:lnTo>
                <a:lnTo>
                  <a:pt x="829843" y="1053020"/>
                </a:lnTo>
                <a:lnTo>
                  <a:pt x="826058" y="1052880"/>
                </a:lnTo>
                <a:lnTo>
                  <a:pt x="821664" y="1053261"/>
                </a:lnTo>
                <a:lnTo>
                  <a:pt x="819175" y="1053972"/>
                </a:lnTo>
                <a:lnTo>
                  <a:pt x="816597" y="1054709"/>
                </a:lnTo>
                <a:lnTo>
                  <a:pt x="811504" y="1057300"/>
                </a:lnTo>
                <a:lnTo>
                  <a:pt x="809993" y="1059535"/>
                </a:lnTo>
                <a:lnTo>
                  <a:pt x="807986" y="1062469"/>
                </a:lnTo>
                <a:lnTo>
                  <a:pt x="809561" y="1070584"/>
                </a:lnTo>
                <a:lnTo>
                  <a:pt x="807580" y="1073543"/>
                </a:lnTo>
                <a:lnTo>
                  <a:pt x="805992" y="1075905"/>
                </a:lnTo>
                <a:lnTo>
                  <a:pt x="800608" y="1078687"/>
                </a:lnTo>
                <a:lnTo>
                  <a:pt x="797902" y="1079576"/>
                </a:lnTo>
                <a:lnTo>
                  <a:pt x="795439" y="1080414"/>
                </a:lnTo>
                <a:lnTo>
                  <a:pt x="790092" y="1080998"/>
                </a:lnTo>
                <a:lnTo>
                  <a:pt x="787514" y="1080541"/>
                </a:lnTo>
                <a:lnTo>
                  <a:pt x="784034" y="1079944"/>
                </a:lnTo>
                <a:lnTo>
                  <a:pt x="777430" y="1076782"/>
                </a:lnTo>
                <a:lnTo>
                  <a:pt x="774712" y="1074508"/>
                </a:lnTo>
                <a:lnTo>
                  <a:pt x="772795" y="1072895"/>
                </a:lnTo>
                <a:lnTo>
                  <a:pt x="771017" y="1067688"/>
                </a:lnTo>
                <a:lnTo>
                  <a:pt x="768921" y="1066291"/>
                </a:lnTo>
                <a:lnTo>
                  <a:pt x="767219" y="1065174"/>
                </a:lnTo>
                <a:lnTo>
                  <a:pt x="762977" y="1064793"/>
                </a:lnTo>
                <a:lnTo>
                  <a:pt x="760945" y="1064615"/>
                </a:lnTo>
                <a:lnTo>
                  <a:pt x="756373" y="1064171"/>
                </a:lnTo>
                <a:lnTo>
                  <a:pt x="747128" y="1064425"/>
                </a:lnTo>
                <a:lnTo>
                  <a:pt x="742581" y="1065085"/>
                </a:lnTo>
                <a:lnTo>
                  <a:pt x="736701" y="1065961"/>
                </a:lnTo>
                <a:lnTo>
                  <a:pt x="724598" y="1068108"/>
                </a:lnTo>
                <a:lnTo>
                  <a:pt x="719632" y="1071371"/>
                </a:lnTo>
                <a:lnTo>
                  <a:pt x="716076" y="1073696"/>
                </a:lnTo>
                <a:lnTo>
                  <a:pt x="712368" y="1082065"/>
                </a:lnTo>
                <a:lnTo>
                  <a:pt x="709002" y="1084656"/>
                </a:lnTo>
                <a:lnTo>
                  <a:pt x="706018" y="1086942"/>
                </a:lnTo>
                <a:lnTo>
                  <a:pt x="698779" y="1089482"/>
                </a:lnTo>
                <a:lnTo>
                  <a:pt x="695223" y="1090688"/>
                </a:lnTo>
                <a:lnTo>
                  <a:pt x="692924" y="1091488"/>
                </a:lnTo>
                <a:lnTo>
                  <a:pt x="687679" y="1091577"/>
                </a:lnTo>
                <a:lnTo>
                  <a:pt x="685812" y="1093114"/>
                </a:lnTo>
                <a:lnTo>
                  <a:pt x="683323" y="1095146"/>
                </a:lnTo>
                <a:lnTo>
                  <a:pt x="680986" y="1101585"/>
                </a:lnTo>
                <a:lnTo>
                  <a:pt x="680250" y="1104709"/>
                </a:lnTo>
                <a:lnTo>
                  <a:pt x="679488" y="1107884"/>
                </a:lnTo>
                <a:lnTo>
                  <a:pt x="681278" y="1114755"/>
                </a:lnTo>
                <a:lnTo>
                  <a:pt x="680008" y="1117765"/>
                </a:lnTo>
                <a:lnTo>
                  <a:pt x="678992" y="1120114"/>
                </a:lnTo>
                <a:lnTo>
                  <a:pt x="674636" y="1123276"/>
                </a:lnTo>
                <a:lnTo>
                  <a:pt x="672757" y="1125004"/>
                </a:lnTo>
                <a:lnTo>
                  <a:pt x="669848" y="1127671"/>
                </a:lnTo>
                <a:lnTo>
                  <a:pt x="664260" y="1133487"/>
                </a:lnTo>
                <a:lnTo>
                  <a:pt x="660679" y="1135138"/>
                </a:lnTo>
                <a:lnTo>
                  <a:pt x="657059" y="1136827"/>
                </a:lnTo>
                <a:lnTo>
                  <a:pt x="648335" y="1135659"/>
                </a:lnTo>
                <a:lnTo>
                  <a:pt x="644969" y="1137818"/>
                </a:lnTo>
                <a:lnTo>
                  <a:pt x="642188" y="1139583"/>
                </a:lnTo>
                <a:lnTo>
                  <a:pt x="639699" y="1146225"/>
                </a:lnTo>
                <a:lnTo>
                  <a:pt x="637476" y="1148689"/>
                </a:lnTo>
                <a:lnTo>
                  <a:pt x="636104" y="1150213"/>
                </a:lnTo>
                <a:lnTo>
                  <a:pt x="633082" y="1153172"/>
                </a:lnTo>
                <a:lnTo>
                  <a:pt x="631202" y="1153998"/>
                </a:lnTo>
                <a:lnTo>
                  <a:pt x="628967" y="1154976"/>
                </a:lnTo>
                <a:lnTo>
                  <a:pt x="623925" y="1155674"/>
                </a:lnTo>
                <a:lnTo>
                  <a:pt x="621538" y="1155204"/>
                </a:lnTo>
                <a:lnTo>
                  <a:pt x="616686" y="1154226"/>
                </a:lnTo>
                <a:lnTo>
                  <a:pt x="607631" y="1149045"/>
                </a:lnTo>
                <a:lnTo>
                  <a:pt x="604380" y="1145311"/>
                </a:lnTo>
                <a:lnTo>
                  <a:pt x="601522" y="1141996"/>
                </a:lnTo>
                <a:lnTo>
                  <a:pt x="598881" y="1133360"/>
                </a:lnTo>
                <a:lnTo>
                  <a:pt x="597852" y="1129118"/>
                </a:lnTo>
                <a:lnTo>
                  <a:pt x="596925" y="1125232"/>
                </a:lnTo>
                <a:lnTo>
                  <a:pt x="599236" y="1115987"/>
                </a:lnTo>
                <a:lnTo>
                  <a:pt x="596404" y="1113167"/>
                </a:lnTo>
                <a:lnTo>
                  <a:pt x="595464" y="1112227"/>
                </a:lnTo>
                <a:lnTo>
                  <a:pt x="592340" y="1113154"/>
                </a:lnTo>
                <a:lnTo>
                  <a:pt x="591096" y="1112685"/>
                </a:lnTo>
                <a:lnTo>
                  <a:pt x="589762" y="1112177"/>
                </a:lnTo>
                <a:lnTo>
                  <a:pt x="587146" y="1110576"/>
                </a:lnTo>
                <a:lnTo>
                  <a:pt x="586511" y="1109306"/>
                </a:lnTo>
                <a:lnTo>
                  <a:pt x="585660" y="1107617"/>
                </a:lnTo>
                <a:lnTo>
                  <a:pt x="586066" y="1103629"/>
                </a:lnTo>
                <a:lnTo>
                  <a:pt x="586511" y="1101801"/>
                </a:lnTo>
                <a:lnTo>
                  <a:pt x="586943" y="1099972"/>
                </a:lnTo>
                <a:lnTo>
                  <a:pt x="589813" y="1096937"/>
                </a:lnTo>
                <a:lnTo>
                  <a:pt x="589889" y="1095057"/>
                </a:lnTo>
                <a:lnTo>
                  <a:pt x="589965" y="1092961"/>
                </a:lnTo>
                <a:lnTo>
                  <a:pt x="588225" y="1088783"/>
                </a:lnTo>
                <a:lnTo>
                  <a:pt x="586740" y="1087310"/>
                </a:lnTo>
                <a:lnTo>
                  <a:pt x="585546" y="1086142"/>
                </a:lnTo>
                <a:lnTo>
                  <a:pt x="581825" y="1085888"/>
                </a:lnTo>
                <a:lnTo>
                  <a:pt x="580466" y="1084910"/>
                </a:lnTo>
                <a:lnTo>
                  <a:pt x="579208" y="1083995"/>
                </a:lnTo>
                <a:lnTo>
                  <a:pt x="577989" y="1080731"/>
                </a:lnTo>
                <a:lnTo>
                  <a:pt x="576592" y="1080058"/>
                </a:lnTo>
                <a:lnTo>
                  <a:pt x="574586" y="1079093"/>
                </a:lnTo>
                <a:lnTo>
                  <a:pt x="569607" y="1078953"/>
                </a:lnTo>
                <a:lnTo>
                  <a:pt x="567664" y="1080058"/>
                </a:lnTo>
                <a:lnTo>
                  <a:pt x="565708" y="1081163"/>
                </a:lnTo>
                <a:lnTo>
                  <a:pt x="564794" y="1086357"/>
                </a:lnTo>
                <a:lnTo>
                  <a:pt x="563067" y="1087805"/>
                </a:lnTo>
                <a:lnTo>
                  <a:pt x="561428" y="1089151"/>
                </a:lnTo>
                <a:lnTo>
                  <a:pt x="557187" y="1090333"/>
                </a:lnTo>
                <a:lnTo>
                  <a:pt x="555091" y="1090688"/>
                </a:lnTo>
                <a:lnTo>
                  <a:pt x="552653" y="1091120"/>
                </a:lnTo>
                <a:lnTo>
                  <a:pt x="547306" y="1091984"/>
                </a:lnTo>
                <a:lnTo>
                  <a:pt x="545185" y="1090688"/>
                </a:lnTo>
                <a:lnTo>
                  <a:pt x="542963" y="1089367"/>
                </a:lnTo>
                <a:lnTo>
                  <a:pt x="541845" y="1083640"/>
                </a:lnTo>
                <a:lnTo>
                  <a:pt x="540359" y="1081519"/>
                </a:lnTo>
                <a:lnTo>
                  <a:pt x="538149" y="1078369"/>
                </a:lnTo>
                <a:lnTo>
                  <a:pt x="533120" y="1072375"/>
                </a:lnTo>
                <a:lnTo>
                  <a:pt x="529971" y="1070165"/>
                </a:lnTo>
                <a:lnTo>
                  <a:pt x="527291" y="1068273"/>
                </a:lnTo>
                <a:lnTo>
                  <a:pt x="521144" y="1065453"/>
                </a:lnTo>
                <a:lnTo>
                  <a:pt x="517880" y="1065085"/>
                </a:lnTo>
                <a:lnTo>
                  <a:pt x="516178" y="1064894"/>
                </a:lnTo>
                <a:lnTo>
                  <a:pt x="512457" y="1065199"/>
                </a:lnTo>
                <a:lnTo>
                  <a:pt x="511124" y="1066291"/>
                </a:lnTo>
                <a:lnTo>
                  <a:pt x="508990" y="1068031"/>
                </a:lnTo>
                <a:lnTo>
                  <a:pt x="507415" y="1073721"/>
                </a:lnTo>
                <a:lnTo>
                  <a:pt x="507009" y="1076451"/>
                </a:lnTo>
                <a:lnTo>
                  <a:pt x="507405" y="1088950"/>
                </a:lnTo>
                <a:lnTo>
                  <a:pt x="509142" y="1101657"/>
                </a:lnTo>
                <a:lnTo>
                  <a:pt x="509193" y="1102055"/>
                </a:lnTo>
                <a:lnTo>
                  <a:pt x="509727" y="1106309"/>
                </a:lnTo>
                <a:lnTo>
                  <a:pt x="511505" y="1114717"/>
                </a:lnTo>
                <a:lnTo>
                  <a:pt x="512089" y="1118971"/>
                </a:lnTo>
                <a:lnTo>
                  <a:pt x="512635" y="1122933"/>
                </a:lnTo>
                <a:lnTo>
                  <a:pt x="514985" y="1131087"/>
                </a:lnTo>
                <a:lnTo>
                  <a:pt x="513778" y="1134922"/>
                </a:lnTo>
                <a:lnTo>
                  <a:pt x="513257" y="1136586"/>
                </a:lnTo>
                <a:lnTo>
                  <a:pt x="510781" y="1139494"/>
                </a:lnTo>
                <a:lnTo>
                  <a:pt x="509193" y="1140231"/>
                </a:lnTo>
                <a:lnTo>
                  <a:pt x="506272" y="1141564"/>
                </a:lnTo>
                <a:lnTo>
                  <a:pt x="499579" y="1140409"/>
                </a:lnTo>
                <a:lnTo>
                  <a:pt x="496379" y="1140231"/>
                </a:lnTo>
                <a:lnTo>
                  <a:pt x="493826" y="1140078"/>
                </a:lnTo>
                <a:lnTo>
                  <a:pt x="488721" y="1139634"/>
                </a:lnTo>
                <a:lnTo>
                  <a:pt x="486232" y="1139024"/>
                </a:lnTo>
                <a:lnTo>
                  <a:pt x="482727" y="1138173"/>
                </a:lnTo>
                <a:lnTo>
                  <a:pt x="476262" y="1134554"/>
                </a:lnTo>
                <a:lnTo>
                  <a:pt x="472706" y="1133944"/>
                </a:lnTo>
                <a:lnTo>
                  <a:pt x="469252" y="1133347"/>
                </a:lnTo>
                <a:lnTo>
                  <a:pt x="462153" y="1133614"/>
                </a:lnTo>
                <a:lnTo>
                  <a:pt x="458685" y="1134198"/>
                </a:lnTo>
                <a:lnTo>
                  <a:pt x="454812" y="1134833"/>
                </a:lnTo>
                <a:lnTo>
                  <a:pt x="447294" y="1137373"/>
                </a:lnTo>
                <a:lnTo>
                  <a:pt x="443712" y="1139024"/>
                </a:lnTo>
                <a:lnTo>
                  <a:pt x="438492" y="1141425"/>
                </a:lnTo>
                <a:lnTo>
                  <a:pt x="428866" y="1147825"/>
                </a:lnTo>
                <a:lnTo>
                  <a:pt x="424141" y="1151102"/>
                </a:lnTo>
                <a:lnTo>
                  <a:pt x="423506" y="1151534"/>
                </a:lnTo>
                <a:lnTo>
                  <a:pt x="422744" y="1152220"/>
                </a:lnTo>
                <a:lnTo>
                  <a:pt x="421919" y="11529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5217899" y="2298665"/>
            <a:ext cx="745998" cy="789830"/>
          </a:xfrm>
          <a:custGeom>
            <a:avLst/>
            <a:gdLst/>
            <a:ahLst/>
            <a:cxnLst/>
            <a:rect l="l" t="t" r="r" b="b"/>
            <a:pathLst>
              <a:path w="1094130" h="1158417">
                <a:moveTo>
                  <a:pt x="880059" y="349935"/>
                </a:moveTo>
                <a:lnTo>
                  <a:pt x="879843" y="344081"/>
                </a:lnTo>
                <a:lnTo>
                  <a:pt x="878725" y="332346"/>
                </a:lnTo>
                <a:lnTo>
                  <a:pt x="877163" y="326732"/>
                </a:lnTo>
                <a:lnTo>
                  <a:pt x="876007" y="322592"/>
                </a:lnTo>
                <a:lnTo>
                  <a:pt x="872858" y="314363"/>
                </a:lnTo>
                <a:lnTo>
                  <a:pt x="870153" y="311035"/>
                </a:lnTo>
                <a:lnTo>
                  <a:pt x="867194" y="307365"/>
                </a:lnTo>
                <a:lnTo>
                  <a:pt x="858126" y="303377"/>
                </a:lnTo>
                <a:lnTo>
                  <a:pt x="854925" y="299923"/>
                </a:lnTo>
                <a:lnTo>
                  <a:pt x="851801" y="296532"/>
                </a:lnTo>
                <a:lnTo>
                  <a:pt x="848575" y="287400"/>
                </a:lnTo>
                <a:lnTo>
                  <a:pt x="845273" y="284200"/>
                </a:lnTo>
                <a:lnTo>
                  <a:pt x="842010" y="281063"/>
                </a:lnTo>
                <a:lnTo>
                  <a:pt x="833564" y="277342"/>
                </a:lnTo>
                <a:lnTo>
                  <a:pt x="829564" y="275259"/>
                </a:lnTo>
                <a:lnTo>
                  <a:pt x="826300" y="273557"/>
                </a:lnTo>
                <a:lnTo>
                  <a:pt x="819404" y="270916"/>
                </a:lnTo>
                <a:lnTo>
                  <a:pt x="816279" y="268985"/>
                </a:lnTo>
                <a:lnTo>
                  <a:pt x="812355" y="266572"/>
                </a:lnTo>
                <a:lnTo>
                  <a:pt x="805421" y="260426"/>
                </a:lnTo>
                <a:lnTo>
                  <a:pt x="801776" y="257632"/>
                </a:lnTo>
                <a:lnTo>
                  <a:pt x="798537" y="255117"/>
                </a:lnTo>
                <a:lnTo>
                  <a:pt x="791743" y="250494"/>
                </a:lnTo>
                <a:lnTo>
                  <a:pt x="788733" y="247713"/>
                </a:lnTo>
                <a:lnTo>
                  <a:pt x="786345" y="245516"/>
                </a:lnTo>
                <a:lnTo>
                  <a:pt x="782510" y="240182"/>
                </a:lnTo>
                <a:lnTo>
                  <a:pt x="778916" y="237210"/>
                </a:lnTo>
                <a:lnTo>
                  <a:pt x="775563" y="238721"/>
                </a:lnTo>
                <a:lnTo>
                  <a:pt x="772896" y="239852"/>
                </a:lnTo>
                <a:lnTo>
                  <a:pt x="766826" y="240436"/>
                </a:lnTo>
                <a:lnTo>
                  <a:pt x="762025" y="244017"/>
                </a:lnTo>
                <a:lnTo>
                  <a:pt x="758774" y="249618"/>
                </a:lnTo>
                <a:lnTo>
                  <a:pt x="757618" y="252488"/>
                </a:lnTo>
                <a:lnTo>
                  <a:pt x="756450" y="255435"/>
                </a:lnTo>
                <a:lnTo>
                  <a:pt x="757047" y="262267"/>
                </a:lnTo>
                <a:lnTo>
                  <a:pt x="755446" y="264998"/>
                </a:lnTo>
                <a:lnTo>
                  <a:pt x="753084" y="269036"/>
                </a:lnTo>
                <a:lnTo>
                  <a:pt x="745058" y="274561"/>
                </a:lnTo>
                <a:lnTo>
                  <a:pt x="740956" y="276771"/>
                </a:lnTo>
                <a:lnTo>
                  <a:pt x="737933" y="278396"/>
                </a:lnTo>
                <a:lnTo>
                  <a:pt x="731291" y="280454"/>
                </a:lnTo>
                <a:lnTo>
                  <a:pt x="727900" y="280949"/>
                </a:lnTo>
                <a:lnTo>
                  <a:pt x="724179" y="281482"/>
                </a:lnTo>
                <a:lnTo>
                  <a:pt x="716584" y="279996"/>
                </a:lnTo>
                <a:lnTo>
                  <a:pt x="712863" y="280581"/>
                </a:lnTo>
                <a:lnTo>
                  <a:pt x="707656" y="281393"/>
                </a:lnTo>
                <a:lnTo>
                  <a:pt x="698169" y="286842"/>
                </a:lnTo>
                <a:lnTo>
                  <a:pt x="692924" y="287477"/>
                </a:lnTo>
                <a:lnTo>
                  <a:pt x="689178" y="287896"/>
                </a:lnTo>
                <a:lnTo>
                  <a:pt x="681634" y="286486"/>
                </a:lnTo>
                <a:lnTo>
                  <a:pt x="677887" y="286016"/>
                </a:lnTo>
                <a:lnTo>
                  <a:pt x="673430" y="285457"/>
                </a:lnTo>
                <a:lnTo>
                  <a:pt x="664616" y="283400"/>
                </a:lnTo>
                <a:lnTo>
                  <a:pt x="656399" y="283222"/>
                </a:lnTo>
                <a:lnTo>
                  <a:pt x="648474" y="283019"/>
                </a:lnTo>
                <a:lnTo>
                  <a:pt x="645274" y="284937"/>
                </a:lnTo>
                <a:lnTo>
                  <a:pt x="641362" y="287273"/>
                </a:lnTo>
                <a:lnTo>
                  <a:pt x="637527" y="296227"/>
                </a:lnTo>
                <a:lnTo>
                  <a:pt x="634949" y="299973"/>
                </a:lnTo>
                <a:lnTo>
                  <a:pt x="632320" y="303771"/>
                </a:lnTo>
                <a:lnTo>
                  <a:pt x="627773" y="312000"/>
                </a:lnTo>
                <a:lnTo>
                  <a:pt x="624433" y="315201"/>
                </a:lnTo>
                <a:lnTo>
                  <a:pt x="621347" y="318147"/>
                </a:lnTo>
                <a:lnTo>
                  <a:pt x="612952" y="321208"/>
                </a:lnTo>
                <a:lnTo>
                  <a:pt x="609942" y="324256"/>
                </a:lnTo>
                <a:lnTo>
                  <a:pt x="606767" y="327456"/>
                </a:lnTo>
                <a:lnTo>
                  <a:pt x="603173" y="336003"/>
                </a:lnTo>
                <a:lnTo>
                  <a:pt x="600519" y="339661"/>
                </a:lnTo>
                <a:lnTo>
                  <a:pt x="597369" y="343954"/>
                </a:lnTo>
                <a:lnTo>
                  <a:pt x="591083" y="352932"/>
                </a:lnTo>
                <a:lnTo>
                  <a:pt x="586562" y="355790"/>
                </a:lnTo>
                <a:lnTo>
                  <a:pt x="583349" y="357797"/>
                </a:lnTo>
                <a:lnTo>
                  <a:pt x="575500" y="358584"/>
                </a:lnTo>
                <a:lnTo>
                  <a:pt x="571881" y="359778"/>
                </a:lnTo>
                <a:lnTo>
                  <a:pt x="569531" y="360552"/>
                </a:lnTo>
                <a:lnTo>
                  <a:pt x="564159" y="361429"/>
                </a:lnTo>
                <a:lnTo>
                  <a:pt x="561098" y="365378"/>
                </a:lnTo>
                <a:lnTo>
                  <a:pt x="562330" y="371030"/>
                </a:lnTo>
                <a:lnTo>
                  <a:pt x="561378" y="373367"/>
                </a:lnTo>
                <a:lnTo>
                  <a:pt x="560324" y="375907"/>
                </a:lnTo>
                <a:lnTo>
                  <a:pt x="555307" y="379387"/>
                </a:lnTo>
                <a:lnTo>
                  <a:pt x="554672" y="382054"/>
                </a:lnTo>
                <a:lnTo>
                  <a:pt x="554177" y="384162"/>
                </a:lnTo>
                <a:lnTo>
                  <a:pt x="556755" y="388442"/>
                </a:lnTo>
                <a:lnTo>
                  <a:pt x="556298" y="390563"/>
                </a:lnTo>
                <a:lnTo>
                  <a:pt x="555764" y="393128"/>
                </a:lnTo>
                <a:lnTo>
                  <a:pt x="552602" y="397865"/>
                </a:lnTo>
                <a:lnTo>
                  <a:pt x="548132" y="400278"/>
                </a:lnTo>
                <a:lnTo>
                  <a:pt x="542734" y="400215"/>
                </a:lnTo>
                <a:lnTo>
                  <a:pt x="538505" y="398868"/>
                </a:lnTo>
                <a:lnTo>
                  <a:pt x="535724" y="395935"/>
                </a:lnTo>
                <a:lnTo>
                  <a:pt x="532053" y="393090"/>
                </a:lnTo>
                <a:lnTo>
                  <a:pt x="528231" y="388912"/>
                </a:lnTo>
                <a:lnTo>
                  <a:pt x="525678" y="388035"/>
                </a:lnTo>
                <a:lnTo>
                  <a:pt x="523405" y="387261"/>
                </a:lnTo>
                <a:lnTo>
                  <a:pt x="518375" y="387337"/>
                </a:lnTo>
                <a:lnTo>
                  <a:pt x="516077" y="388035"/>
                </a:lnTo>
                <a:lnTo>
                  <a:pt x="512787" y="389039"/>
                </a:lnTo>
                <a:lnTo>
                  <a:pt x="507377" y="393560"/>
                </a:lnTo>
                <a:lnTo>
                  <a:pt x="504659" y="395655"/>
                </a:lnTo>
                <a:lnTo>
                  <a:pt x="501497" y="398068"/>
                </a:lnTo>
                <a:lnTo>
                  <a:pt x="494804" y="402780"/>
                </a:lnTo>
                <a:lnTo>
                  <a:pt x="492696" y="406158"/>
                </a:lnTo>
                <a:lnTo>
                  <a:pt x="489534" y="411213"/>
                </a:lnTo>
                <a:lnTo>
                  <a:pt x="488162" y="423494"/>
                </a:lnTo>
                <a:lnTo>
                  <a:pt x="486359" y="429158"/>
                </a:lnTo>
                <a:lnTo>
                  <a:pt x="485781" y="430986"/>
                </a:lnTo>
                <a:lnTo>
                  <a:pt x="481653" y="443665"/>
                </a:lnTo>
                <a:lnTo>
                  <a:pt x="476935" y="455269"/>
                </a:lnTo>
                <a:lnTo>
                  <a:pt x="475573" y="457563"/>
                </a:lnTo>
                <a:lnTo>
                  <a:pt x="467555" y="468364"/>
                </a:lnTo>
                <a:lnTo>
                  <a:pt x="459905" y="478281"/>
                </a:lnTo>
                <a:lnTo>
                  <a:pt x="456589" y="483060"/>
                </a:lnTo>
                <a:lnTo>
                  <a:pt x="452358" y="489367"/>
                </a:lnTo>
                <a:lnTo>
                  <a:pt x="445888" y="499400"/>
                </a:lnTo>
                <a:lnTo>
                  <a:pt x="434162" y="517791"/>
                </a:lnTo>
                <a:lnTo>
                  <a:pt x="265645" y="521588"/>
                </a:lnTo>
                <a:lnTo>
                  <a:pt x="255676" y="508444"/>
                </a:lnTo>
                <a:lnTo>
                  <a:pt x="252412" y="504012"/>
                </a:lnTo>
                <a:lnTo>
                  <a:pt x="250719" y="501731"/>
                </a:lnTo>
                <a:lnTo>
                  <a:pt x="242656" y="490914"/>
                </a:lnTo>
                <a:lnTo>
                  <a:pt x="235572" y="480631"/>
                </a:lnTo>
                <a:lnTo>
                  <a:pt x="232197" y="474653"/>
                </a:lnTo>
                <a:lnTo>
                  <a:pt x="225880" y="462213"/>
                </a:lnTo>
                <a:lnTo>
                  <a:pt x="220713" y="451103"/>
                </a:lnTo>
                <a:lnTo>
                  <a:pt x="218427" y="445871"/>
                </a:lnTo>
                <a:lnTo>
                  <a:pt x="213931" y="435305"/>
                </a:lnTo>
                <a:lnTo>
                  <a:pt x="212737" y="429704"/>
                </a:lnTo>
                <a:lnTo>
                  <a:pt x="211429" y="423633"/>
                </a:lnTo>
                <a:lnTo>
                  <a:pt x="210845" y="411111"/>
                </a:lnTo>
                <a:lnTo>
                  <a:pt x="211099" y="404875"/>
                </a:lnTo>
                <a:lnTo>
                  <a:pt x="211289" y="400316"/>
                </a:lnTo>
                <a:lnTo>
                  <a:pt x="213067" y="391286"/>
                </a:lnTo>
                <a:lnTo>
                  <a:pt x="213817" y="386778"/>
                </a:lnTo>
                <a:lnTo>
                  <a:pt x="216241" y="372477"/>
                </a:lnTo>
                <a:lnTo>
                  <a:pt x="218706" y="360133"/>
                </a:lnTo>
                <a:lnTo>
                  <a:pt x="219697" y="356107"/>
                </a:lnTo>
                <a:lnTo>
                  <a:pt x="221843" y="348094"/>
                </a:lnTo>
                <a:lnTo>
                  <a:pt x="223608" y="344373"/>
                </a:lnTo>
                <a:lnTo>
                  <a:pt x="226034" y="339242"/>
                </a:lnTo>
                <a:lnTo>
                  <a:pt x="233781" y="330669"/>
                </a:lnTo>
                <a:lnTo>
                  <a:pt x="236105" y="325513"/>
                </a:lnTo>
                <a:lnTo>
                  <a:pt x="238315" y="320649"/>
                </a:lnTo>
                <a:lnTo>
                  <a:pt x="240804" y="310121"/>
                </a:lnTo>
                <a:lnTo>
                  <a:pt x="241731" y="304850"/>
                </a:lnTo>
                <a:lnTo>
                  <a:pt x="242697" y="299313"/>
                </a:lnTo>
                <a:lnTo>
                  <a:pt x="242633" y="287947"/>
                </a:lnTo>
                <a:lnTo>
                  <a:pt x="243535" y="282397"/>
                </a:lnTo>
                <a:lnTo>
                  <a:pt x="244119" y="278853"/>
                </a:lnTo>
                <a:lnTo>
                  <a:pt x="245478" y="271703"/>
                </a:lnTo>
                <a:lnTo>
                  <a:pt x="246976" y="268439"/>
                </a:lnTo>
                <a:lnTo>
                  <a:pt x="248678" y="264756"/>
                </a:lnTo>
                <a:lnTo>
                  <a:pt x="254431" y="258762"/>
                </a:lnTo>
                <a:lnTo>
                  <a:pt x="256400" y="255219"/>
                </a:lnTo>
                <a:lnTo>
                  <a:pt x="258521" y="251383"/>
                </a:lnTo>
                <a:lnTo>
                  <a:pt x="261505" y="243154"/>
                </a:lnTo>
                <a:lnTo>
                  <a:pt x="263105" y="239090"/>
                </a:lnTo>
                <a:lnTo>
                  <a:pt x="265277" y="233591"/>
                </a:lnTo>
                <a:lnTo>
                  <a:pt x="268859" y="222275"/>
                </a:lnTo>
                <a:lnTo>
                  <a:pt x="271449" y="216966"/>
                </a:lnTo>
                <a:lnTo>
                  <a:pt x="272070" y="215723"/>
                </a:lnTo>
                <a:lnTo>
                  <a:pt x="278536" y="204224"/>
                </a:lnTo>
                <a:lnTo>
                  <a:pt x="285584" y="193789"/>
                </a:lnTo>
                <a:lnTo>
                  <a:pt x="288825" y="190308"/>
                </a:lnTo>
                <a:lnTo>
                  <a:pt x="299102" y="181117"/>
                </a:lnTo>
                <a:lnTo>
                  <a:pt x="308051" y="172580"/>
                </a:lnTo>
                <a:lnTo>
                  <a:pt x="310794" y="169329"/>
                </a:lnTo>
                <a:lnTo>
                  <a:pt x="316242" y="162509"/>
                </a:lnTo>
                <a:lnTo>
                  <a:pt x="317474" y="158457"/>
                </a:lnTo>
                <a:lnTo>
                  <a:pt x="319278" y="152463"/>
                </a:lnTo>
                <a:lnTo>
                  <a:pt x="318249" y="139649"/>
                </a:lnTo>
                <a:lnTo>
                  <a:pt x="317474" y="133451"/>
                </a:lnTo>
                <a:lnTo>
                  <a:pt x="316877" y="128714"/>
                </a:lnTo>
                <a:lnTo>
                  <a:pt x="314680" y="119329"/>
                </a:lnTo>
                <a:lnTo>
                  <a:pt x="312762" y="114960"/>
                </a:lnTo>
                <a:lnTo>
                  <a:pt x="311429" y="111937"/>
                </a:lnTo>
                <a:lnTo>
                  <a:pt x="308190" y="105841"/>
                </a:lnTo>
                <a:lnTo>
                  <a:pt x="305511" y="103911"/>
                </a:lnTo>
                <a:lnTo>
                  <a:pt x="302323" y="101574"/>
                </a:lnTo>
                <a:lnTo>
                  <a:pt x="293916" y="101295"/>
                </a:lnTo>
                <a:lnTo>
                  <a:pt x="290296" y="99745"/>
                </a:lnTo>
                <a:lnTo>
                  <a:pt x="286689" y="98196"/>
                </a:lnTo>
                <a:lnTo>
                  <a:pt x="279933" y="94056"/>
                </a:lnTo>
                <a:lnTo>
                  <a:pt x="276885" y="91579"/>
                </a:lnTo>
                <a:lnTo>
                  <a:pt x="273392" y="88772"/>
                </a:lnTo>
                <a:lnTo>
                  <a:pt x="267004" y="82295"/>
                </a:lnTo>
                <a:lnTo>
                  <a:pt x="264553" y="78536"/>
                </a:lnTo>
                <a:lnTo>
                  <a:pt x="261937" y="74498"/>
                </a:lnTo>
                <a:lnTo>
                  <a:pt x="258483" y="65404"/>
                </a:lnTo>
                <a:lnTo>
                  <a:pt x="257136" y="60782"/>
                </a:lnTo>
                <a:lnTo>
                  <a:pt x="255562" y="55397"/>
                </a:lnTo>
                <a:lnTo>
                  <a:pt x="254927" y="44043"/>
                </a:lnTo>
                <a:lnTo>
                  <a:pt x="253326" y="38671"/>
                </a:lnTo>
                <a:lnTo>
                  <a:pt x="251599" y="32880"/>
                </a:lnTo>
                <a:lnTo>
                  <a:pt x="246430" y="21958"/>
                </a:lnTo>
                <a:lnTo>
                  <a:pt x="243725" y="16573"/>
                </a:lnTo>
                <a:lnTo>
                  <a:pt x="241922" y="12992"/>
                </a:lnTo>
                <a:lnTo>
                  <a:pt x="237159" y="4864"/>
                </a:lnTo>
                <a:lnTo>
                  <a:pt x="234264" y="0"/>
                </a:lnTo>
                <a:lnTo>
                  <a:pt x="231394" y="1523"/>
                </a:lnTo>
                <a:lnTo>
                  <a:pt x="227139" y="4559"/>
                </a:lnTo>
                <a:lnTo>
                  <a:pt x="221018" y="13296"/>
                </a:lnTo>
                <a:lnTo>
                  <a:pt x="217081" y="16751"/>
                </a:lnTo>
                <a:lnTo>
                  <a:pt x="215619" y="17994"/>
                </a:lnTo>
                <a:lnTo>
                  <a:pt x="206044" y="25305"/>
                </a:lnTo>
                <a:lnTo>
                  <a:pt x="194556" y="33356"/>
                </a:lnTo>
                <a:lnTo>
                  <a:pt x="183139" y="41162"/>
                </a:lnTo>
                <a:lnTo>
                  <a:pt x="173774" y="47739"/>
                </a:lnTo>
                <a:lnTo>
                  <a:pt x="162614" y="56005"/>
                </a:lnTo>
                <a:lnTo>
                  <a:pt x="152577" y="63677"/>
                </a:lnTo>
                <a:lnTo>
                  <a:pt x="149148" y="66395"/>
                </a:lnTo>
                <a:lnTo>
                  <a:pt x="142786" y="72453"/>
                </a:lnTo>
                <a:lnTo>
                  <a:pt x="139166" y="74917"/>
                </a:lnTo>
                <a:lnTo>
                  <a:pt x="135877" y="77165"/>
                </a:lnTo>
                <a:lnTo>
                  <a:pt x="129057" y="81508"/>
                </a:lnTo>
                <a:lnTo>
                  <a:pt x="125209" y="82524"/>
                </a:lnTo>
                <a:lnTo>
                  <a:pt x="120777" y="83667"/>
                </a:lnTo>
                <a:lnTo>
                  <a:pt x="111480" y="82664"/>
                </a:lnTo>
                <a:lnTo>
                  <a:pt x="102158" y="82753"/>
                </a:lnTo>
                <a:lnTo>
                  <a:pt x="92532" y="81902"/>
                </a:lnTo>
                <a:lnTo>
                  <a:pt x="87884" y="82892"/>
                </a:lnTo>
                <a:lnTo>
                  <a:pt x="84988" y="83502"/>
                </a:lnTo>
                <a:lnTo>
                  <a:pt x="78638" y="85128"/>
                </a:lnTo>
                <a:lnTo>
                  <a:pt x="75552" y="89839"/>
                </a:lnTo>
                <a:lnTo>
                  <a:pt x="78257" y="95923"/>
                </a:lnTo>
                <a:lnTo>
                  <a:pt x="75882" y="100418"/>
                </a:lnTo>
                <a:lnTo>
                  <a:pt x="70942" y="102222"/>
                </a:lnTo>
                <a:lnTo>
                  <a:pt x="66598" y="105651"/>
                </a:lnTo>
                <a:lnTo>
                  <a:pt x="61061" y="109219"/>
                </a:lnTo>
                <a:lnTo>
                  <a:pt x="59791" y="112064"/>
                </a:lnTo>
                <a:lnTo>
                  <a:pt x="58978" y="113880"/>
                </a:lnTo>
                <a:lnTo>
                  <a:pt x="58750" y="118338"/>
                </a:lnTo>
                <a:lnTo>
                  <a:pt x="60655" y="121411"/>
                </a:lnTo>
                <a:lnTo>
                  <a:pt x="63982" y="123101"/>
                </a:lnTo>
                <a:lnTo>
                  <a:pt x="67144" y="122770"/>
                </a:lnTo>
                <a:lnTo>
                  <a:pt x="69062" y="119735"/>
                </a:lnTo>
                <a:lnTo>
                  <a:pt x="72250" y="118376"/>
                </a:lnTo>
                <a:lnTo>
                  <a:pt x="76263" y="117462"/>
                </a:lnTo>
                <a:lnTo>
                  <a:pt x="80327" y="118744"/>
                </a:lnTo>
                <a:lnTo>
                  <a:pt x="83007" y="123126"/>
                </a:lnTo>
                <a:lnTo>
                  <a:pt x="84988" y="124371"/>
                </a:lnTo>
                <a:lnTo>
                  <a:pt x="88493" y="126631"/>
                </a:lnTo>
                <a:lnTo>
                  <a:pt x="97586" y="127647"/>
                </a:lnTo>
                <a:lnTo>
                  <a:pt x="100380" y="130721"/>
                </a:lnTo>
                <a:lnTo>
                  <a:pt x="103098" y="133705"/>
                </a:lnTo>
                <a:lnTo>
                  <a:pt x="103327" y="142519"/>
                </a:lnTo>
                <a:lnTo>
                  <a:pt x="105092" y="146113"/>
                </a:lnTo>
                <a:lnTo>
                  <a:pt x="106311" y="148628"/>
                </a:lnTo>
                <a:lnTo>
                  <a:pt x="109651" y="153085"/>
                </a:lnTo>
                <a:lnTo>
                  <a:pt x="111442" y="155193"/>
                </a:lnTo>
                <a:lnTo>
                  <a:pt x="113614" y="157746"/>
                </a:lnTo>
                <a:lnTo>
                  <a:pt x="119722" y="161518"/>
                </a:lnTo>
                <a:lnTo>
                  <a:pt x="121043" y="164604"/>
                </a:lnTo>
                <a:lnTo>
                  <a:pt x="122936" y="169075"/>
                </a:lnTo>
                <a:lnTo>
                  <a:pt x="122199" y="179247"/>
                </a:lnTo>
                <a:lnTo>
                  <a:pt x="121221" y="184010"/>
                </a:lnTo>
                <a:lnTo>
                  <a:pt x="120611" y="186956"/>
                </a:lnTo>
                <a:lnTo>
                  <a:pt x="117182" y="192150"/>
                </a:lnTo>
                <a:lnTo>
                  <a:pt x="116332" y="195059"/>
                </a:lnTo>
                <a:lnTo>
                  <a:pt x="115671" y="197345"/>
                </a:lnTo>
                <a:lnTo>
                  <a:pt x="114731" y="202107"/>
                </a:lnTo>
                <a:lnTo>
                  <a:pt x="115000" y="205658"/>
                </a:lnTo>
                <a:lnTo>
                  <a:pt x="118531" y="218267"/>
                </a:lnTo>
                <a:lnTo>
                  <a:pt x="122135" y="230390"/>
                </a:lnTo>
                <a:lnTo>
                  <a:pt x="122578" y="234389"/>
                </a:lnTo>
                <a:lnTo>
                  <a:pt x="123042" y="248024"/>
                </a:lnTo>
                <a:lnTo>
                  <a:pt x="123583" y="260400"/>
                </a:lnTo>
                <a:lnTo>
                  <a:pt x="123952" y="263677"/>
                </a:lnTo>
                <a:lnTo>
                  <a:pt x="123913" y="270700"/>
                </a:lnTo>
                <a:lnTo>
                  <a:pt x="125882" y="273342"/>
                </a:lnTo>
                <a:lnTo>
                  <a:pt x="126847" y="274624"/>
                </a:lnTo>
                <a:lnTo>
                  <a:pt x="131025" y="274751"/>
                </a:lnTo>
                <a:lnTo>
                  <a:pt x="132753" y="278701"/>
                </a:lnTo>
                <a:lnTo>
                  <a:pt x="129032" y="283857"/>
                </a:lnTo>
                <a:lnTo>
                  <a:pt x="128651" y="286511"/>
                </a:lnTo>
                <a:lnTo>
                  <a:pt x="128282" y="289102"/>
                </a:lnTo>
                <a:lnTo>
                  <a:pt x="129349" y="294474"/>
                </a:lnTo>
                <a:lnTo>
                  <a:pt x="128651" y="297014"/>
                </a:lnTo>
                <a:lnTo>
                  <a:pt x="127825" y="300024"/>
                </a:lnTo>
                <a:lnTo>
                  <a:pt x="123177" y="304774"/>
                </a:lnTo>
                <a:lnTo>
                  <a:pt x="122250" y="307771"/>
                </a:lnTo>
                <a:lnTo>
                  <a:pt x="121297" y="310807"/>
                </a:lnTo>
                <a:lnTo>
                  <a:pt x="122059" y="317347"/>
                </a:lnTo>
                <a:lnTo>
                  <a:pt x="121399" y="320446"/>
                </a:lnTo>
                <a:lnTo>
                  <a:pt x="120815" y="323253"/>
                </a:lnTo>
                <a:lnTo>
                  <a:pt x="119722" y="329361"/>
                </a:lnTo>
                <a:lnTo>
                  <a:pt x="117538" y="331203"/>
                </a:lnTo>
                <a:lnTo>
                  <a:pt x="113919" y="334238"/>
                </a:lnTo>
                <a:lnTo>
                  <a:pt x="103644" y="334060"/>
                </a:lnTo>
                <a:lnTo>
                  <a:pt x="98933" y="334454"/>
                </a:lnTo>
                <a:lnTo>
                  <a:pt x="93853" y="334898"/>
                </a:lnTo>
                <a:lnTo>
                  <a:pt x="83477" y="335648"/>
                </a:lnTo>
                <a:lnTo>
                  <a:pt x="78524" y="334454"/>
                </a:lnTo>
                <a:lnTo>
                  <a:pt x="74079" y="333400"/>
                </a:lnTo>
                <a:lnTo>
                  <a:pt x="64579" y="330149"/>
                </a:lnTo>
                <a:lnTo>
                  <a:pt x="62204" y="326250"/>
                </a:lnTo>
                <a:lnTo>
                  <a:pt x="59880" y="322402"/>
                </a:lnTo>
                <a:lnTo>
                  <a:pt x="61112" y="312546"/>
                </a:lnTo>
                <a:lnTo>
                  <a:pt x="62458" y="308254"/>
                </a:lnTo>
                <a:lnTo>
                  <a:pt x="63119" y="306133"/>
                </a:lnTo>
                <a:lnTo>
                  <a:pt x="66611" y="302958"/>
                </a:lnTo>
                <a:lnTo>
                  <a:pt x="67411" y="300888"/>
                </a:lnTo>
                <a:lnTo>
                  <a:pt x="68618" y="297687"/>
                </a:lnTo>
                <a:lnTo>
                  <a:pt x="67005" y="289940"/>
                </a:lnTo>
                <a:lnTo>
                  <a:pt x="69215" y="287337"/>
                </a:lnTo>
                <a:lnTo>
                  <a:pt x="70459" y="285889"/>
                </a:lnTo>
                <a:lnTo>
                  <a:pt x="74739" y="284645"/>
                </a:lnTo>
                <a:lnTo>
                  <a:pt x="78663" y="285775"/>
                </a:lnTo>
                <a:lnTo>
                  <a:pt x="80251" y="290893"/>
                </a:lnTo>
                <a:lnTo>
                  <a:pt x="83756" y="292290"/>
                </a:lnTo>
                <a:lnTo>
                  <a:pt x="87553" y="292252"/>
                </a:lnTo>
                <a:lnTo>
                  <a:pt x="89954" y="289775"/>
                </a:lnTo>
                <a:lnTo>
                  <a:pt x="88455" y="285432"/>
                </a:lnTo>
                <a:lnTo>
                  <a:pt x="89662" y="282473"/>
                </a:lnTo>
                <a:lnTo>
                  <a:pt x="92659" y="279615"/>
                </a:lnTo>
                <a:lnTo>
                  <a:pt x="93916" y="276542"/>
                </a:lnTo>
                <a:lnTo>
                  <a:pt x="93903" y="269646"/>
                </a:lnTo>
                <a:lnTo>
                  <a:pt x="93624" y="266331"/>
                </a:lnTo>
                <a:lnTo>
                  <a:pt x="93383" y="263385"/>
                </a:lnTo>
                <a:lnTo>
                  <a:pt x="92875" y="256997"/>
                </a:lnTo>
                <a:lnTo>
                  <a:pt x="89319" y="253250"/>
                </a:lnTo>
                <a:lnTo>
                  <a:pt x="84594" y="252399"/>
                </a:lnTo>
                <a:lnTo>
                  <a:pt x="80251" y="252234"/>
                </a:lnTo>
                <a:lnTo>
                  <a:pt x="75438" y="252514"/>
                </a:lnTo>
                <a:lnTo>
                  <a:pt x="72440" y="256019"/>
                </a:lnTo>
                <a:lnTo>
                  <a:pt x="74968" y="262077"/>
                </a:lnTo>
                <a:lnTo>
                  <a:pt x="73444" y="264032"/>
                </a:lnTo>
                <a:lnTo>
                  <a:pt x="71386" y="266687"/>
                </a:lnTo>
                <a:lnTo>
                  <a:pt x="62750" y="265518"/>
                </a:lnTo>
                <a:lnTo>
                  <a:pt x="60642" y="268135"/>
                </a:lnTo>
                <a:lnTo>
                  <a:pt x="59385" y="269709"/>
                </a:lnTo>
                <a:lnTo>
                  <a:pt x="61328" y="274688"/>
                </a:lnTo>
                <a:lnTo>
                  <a:pt x="59143" y="276885"/>
                </a:lnTo>
                <a:lnTo>
                  <a:pt x="55638" y="277444"/>
                </a:lnTo>
                <a:lnTo>
                  <a:pt x="54521" y="281279"/>
                </a:lnTo>
                <a:lnTo>
                  <a:pt x="52832" y="284276"/>
                </a:lnTo>
                <a:lnTo>
                  <a:pt x="49415" y="287693"/>
                </a:lnTo>
                <a:lnTo>
                  <a:pt x="46240" y="290550"/>
                </a:lnTo>
                <a:lnTo>
                  <a:pt x="43395" y="293623"/>
                </a:lnTo>
                <a:lnTo>
                  <a:pt x="39903" y="293979"/>
                </a:lnTo>
                <a:lnTo>
                  <a:pt x="36779" y="292277"/>
                </a:lnTo>
                <a:lnTo>
                  <a:pt x="34163" y="289420"/>
                </a:lnTo>
                <a:lnTo>
                  <a:pt x="34366" y="284010"/>
                </a:lnTo>
                <a:lnTo>
                  <a:pt x="30988" y="281241"/>
                </a:lnTo>
                <a:lnTo>
                  <a:pt x="26339" y="280898"/>
                </a:lnTo>
                <a:lnTo>
                  <a:pt x="24282" y="281317"/>
                </a:lnTo>
                <a:lnTo>
                  <a:pt x="20612" y="282740"/>
                </a:lnTo>
                <a:lnTo>
                  <a:pt x="19367" y="285483"/>
                </a:lnTo>
                <a:lnTo>
                  <a:pt x="20548" y="289331"/>
                </a:lnTo>
                <a:lnTo>
                  <a:pt x="22174" y="292455"/>
                </a:lnTo>
                <a:lnTo>
                  <a:pt x="24853" y="294805"/>
                </a:lnTo>
                <a:lnTo>
                  <a:pt x="27787" y="296849"/>
                </a:lnTo>
                <a:lnTo>
                  <a:pt x="31584" y="297675"/>
                </a:lnTo>
                <a:lnTo>
                  <a:pt x="34239" y="299986"/>
                </a:lnTo>
                <a:lnTo>
                  <a:pt x="36118" y="302907"/>
                </a:lnTo>
                <a:lnTo>
                  <a:pt x="36601" y="304507"/>
                </a:lnTo>
                <a:lnTo>
                  <a:pt x="37477" y="307416"/>
                </a:lnTo>
                <a:lnTo>
                  <a:pt x="37490" y="313702"/>
                </a:lnTo>
                <a:lnTo>
                  <a:pt x="36779" y="316649"/>
                </a:lnTo>
                <a:lnTo>
                  <a:pt x="36017" y="319874"/>
                </a:lnTo>
                <a:lnTo>
                  <a:pt x="31635" y="325259"/>
                </a:lnTo>
                <a:lnTo>
                  <a:pt x="30619" y="328421"/>
                </a:lnTo>
                <a:lnTo>
                  <a:pt x="29718" y="331241"/>
                </a:lnTo>
                <a:lnTo>
                  <a:pt x="30264" y="337515"/>
                </a:lnTo>
                <a:lnTo>
                  <a:pt x="28994" y="340207"/>
                </a:lnTo>
                <a:lnTo>
                  <a:pt x="27901" y="342493"/>
                </a:lnTo>
                <a:lnTo>
                  <a:pt x="23698" y="345655"/>
                </a:lnTo>
                <a:lnTo>
                  <a:pt x="20218" y="349986"/>
                </a:lnTo>
                <a:lnTo>
                  <a:pt x="17907" y="356184"/>
                </a:lnTo>
                <a:lnTo>
                  <a:pt x="15214" y="357606"/>
                </a:lnTo>
                <a:lnTo>
                  <a:pt x="13538" y="358482"/>
                </a:lnTo>
                <a:lnTo>
                  <a:pt x="9461" y="357162"/>
                </a:lnTo>
                <a:lnTo>
                  <a:pt x="6134" y="357949"/>
                </a:lnTo>
                <a:lnTo>
                  <a:pt x="3111" y="359130"/>
                </a:lnTo>
                <a:lnTo>
                  <a:pt x="838" y="361988"/>
                </a:lnTo>
                <a:lnTo>
                  <a:pt x="0" y="366509"/>
                </a:lnTo>
                <a:lnTo>
                  <a:pt x="317" y="370268"/>
                </a:lnTo>
                <a:lnTo>
                  <a:pt x="1790" y="373303"/>
                </a:lnTo>
                <a:lnTo>
                  <a:pt x="2717" y="374624"/>
                </a:lnTo>
                <a:lnTo>
                  <a:pt x="4851" y="377672"/>
                </a:lnTo>
                <a:lnTo>
                  <a:pt x="10934" y="382181"/>
                </a:lnTo>
                <a:lnTo>
                  <a:pt x="13589" y="384771"/>
                </a:lnTo>
                <a:lnTo>
                  <a:pt x="16649" y="387794"/>
                </a:lnTo>
                <a:lnTo>
                  <a:pt x="22860" y="393750"/>
                </a:lnTo>
                <a:lnTo>
                  <a:pt x="25552" y="397103"/>
                </a:lnTo>
                <a:lnTo>
                  <a:pt x="28168" y="400367"/>
                </a:lnTo>
                <a:lnTo>
                  <a:pt x="32004" y="407936"/>
                </a:lnTo>
                <a:lnTo>
                  <a:pt x="34785" y="411048"/>
                </a:lnTo>
                <a:lnTo>
                  <a:pt x="37617" y="414210"/>
                </a:lnTo>
                <a:lnTo>
                  <a:pt x="44462" y="419341"/>
                </a:lnTo>
                <a:lnTo>
                  <a:pt x="47840" y="421932"/>
                </a:lnTo>
                <a:lnTo>
                  <a:pt x="51790" y="424941"/>
                </a:lnTo>
                <a:lnTo>
                  <a:pt x="60223" y="430275"/>
                </a:lnTo>
                <a:lnTo>
                  <a:pt x="64147" y="433336"/>
                </a:lnTo>
                <a:lnTo>
                  <a:pt x="70091" y="438278"/>
                </a:lnTo>
                <a:lnTo>
                  <a:pt x="80600" y="447529"/>
                </a:lnTo>
                <a:lnTo>
                  <a:pt x="89877" y="455447"/>
                </a:lnTo>
                <a:lnTo>
                  <a:pt x="92951" y="457885"/>
                </a:lnTo>
                <a:lnTo>
                  <a:pt x="99682" y="462013"/>
                </a:lnTo>
                <a:lnTo>
                  <a:pt x="102565" y="464680"/>
                </a:lnTo>
                <a:lnTo>
                  <a:pt x="111497" y="474536"/>
                </a:lnTo>
                <a:lnTo>
                  <a:pt x="119418" y="484441"/>
                </a:lnTo>
                <a:lnTo>
                  <a:pt x="127700" y="496335"/>
                </a:lnTo>
                <a:lnTo>
                  <a:pt x="134810" y="506729"/>
                </a:lnTo>
                <a:lnTo>
                  <a:pt x="137807" y="510832"/>
                </a:lnTo>
                <a:lnTo>
                  <a:pt x="143725" y="519087"/>
                </a:lnTo>
                <a:lnTo>
                  <a:pt x="147142" y="522846"/>
                </a:lnTo>
                <a:lnTo>
                  <a:pt x="150037" y="526046"/>
                </a:lnTo>
                <a:lnTo>
                  <a:pt x="155867" y="532866"/>
                </a:lnTo>
                <a:lnTo>
                  <a:pt x="159816" y="534644"/>
                </a:lnTo>
                <a:lnTo>
                  <a:pt x="162267" y="535724"/>
                </a:lnTo>
                <a:lnTo>
                  <a:pt x="167830" y="535673"/>
                </a:lnTo>
                <a:lnTo>
                  <a:pt x="170510" y="535533"/>
                </a:lnTo>
                <a:lnTo>
                  <a:pt x="172300" y="535457"/>
                </a:lnTo>
                <a:lnTo>
                  <a:pt x="175856" y="533768"/>
                </a:lnTo>
                <a:lnTo>
                  <a:pt x="177584" y="534276"/>
                </a:lnTo>
                <a:lnTo>
                  <a:pt x="180505" y="535139"/>
                </a:lnTo>
                <a:lnTo>
                  <a:pt x="184073" y="540715"/>
                </a:lnTo>
                <a:lnTo>
                  <a:pt x="186461" y="542607"/>
                </a:lnTo>
                <a:lnTo>
                  <a:pt x="189788" y="545249"/>
                </a:lnTo>
                <a:lnTo>
                  <a:pt x="198018" y="548652"/>
                </a:lnTo>
                <a:lnTo>
                  <a:pt x="200596" y="552043"/>
                </a:lnTo>
                <a:lnTo>
                  <a:pt x="202438" y="554456"/>
                </a:lnTo>
                <a:lnTo>
                  <a:pt x="203758" y="560654"/>
                </a:lnTo>
                <a:lnTo>
                  <a:pt x="204393" y="563613"/>
                </a:lnTo>
                <a:lnTo>
                  <a:pt x="205270" y="567639"/>
                </a:lnTo>
                <a:lnTo>
                  <a:pt x="205295" y="575944"/>
                </a:lnTo>
                <a:lnTo>
                  <a:pt x="206209" y="579945"/>
                </a:lnTo>
                <a:lnTo>
                  <a:pt x="206908" y="582980"/>
                </a:lnTo>
                <a:lnTo>
                  <a:pt x="210223" y="588606"/>
                </a:lnTo>
                <a:lnTo>
                  <a:pt x="210375" y="591718"/>
                </a:lnTo>
                <a:lnTo>
                  <a:pt x="210527" y="594601"/>
                </a:lnTo>
                <a:lnTo>
                  <a:pt x="208673" y="600252"/>
                </a:lnTo>
                <a:lnTo>
                  <a:pt x="207657" y="602957"/>
                </a:lnTo>
                <a:lnTo>
                  <a:pt x="206832" y="605154"/>
                </a:lnTo>
                <a:lnTo>
                  <a:pt x="204190" y="609091"/>
                </a:lnTo>
                <a:lnTo>
                  <a:pt x="203314" y="611289"/>
                </a:lnTo>
                <a:lnTo>
                  <a:pt x="202171" y="614095"/>
                </a:lnTo>
                <a:lnTo>
                  <a:pt x="200367" y="619899"/>
                </a:lnTo>
                <a:lnTo>
                  <a:pt x="199872" y="622871"/>
                </a:lnTo>
                <a:lnTo>
                  <a:pt x="199517" y="624941"/>
                </a:lnTo>
                <a:lnTo>
                  <a:pt x="199301" y="629145"/>
                </a:lnTo>
                <a:lnTo>
                  <a:pt x="199758" y="633641"/>
                </a:lnTo>
                <a:lnTo>
                  <a:pt x="201599" y="638213"/>
                </a:lnTo>
                <a:lnTo>
                  <a:pt x="202082" y="642670"/>
                </a:lnTo>
                <a:lnTo>
                  <a:pt x="202425" y="646899"/>
                </a:lnTo>
                <a:lnTo>
                  <a:pt x="200850" y="650874"/>
                </a:lnTo>
                <a:lnTo>
                  <a:pt x="197929" y="655180"/>
                </a:lnTo>
                <a:lnTo>
                  <a:pt x="193294" y="655827"/>
                </a:lnTo>
                <a:lnTo>
                  <a:pt x="189268" y="651941"/>
                </a:lnTo>
                <a:lnTo>
                  <a:pt x="185331" y="648068"/>
                </a:lnTo>
                <a:lnTo>
                  <a:pt x="183349" y="641464"/>
                </a:lnTo>
                <a:lnTo>
                  <a:pt x="180657" y="639914"/>
                </a:lnTo>
                <a:lnTo>
                  <a:pt x="177939" y="638365"/>
                </a:lnTo>
                <a:lnTo>
                  <a:pt x="171272" y="639533"/>
                </a:lnTo>
                <a:lnTo>
                  <a:pt x="168160" y="639190"/>
                </a:lnTo>
                <a:lnTo>
                  <a:pt x="165011" y="638848"/>
                </a:lnTo>
                <a:lnTo>
                  <a:pt x="158394" y="638771"/>
                </a:lnTo>
                <a:lnTo>
                  <a:pt x="155651" y="637184"/>
                </a:lnTo>
                <a:lnTo>
                  <a:pt x="154292" y="636409"/>
                </a:lnTo>
                <a:lnTo>
                  <a:pt x="153200" y="632675"/>
                </a:lnTo>
                <a:lnTo>
                  <a:pt x="151663" y="632307"/>
                </a:lnTo>
                <a:lnTo>
                  <a:pt x="147815" y="634364"/>
                </a:lnTo>
                <a:lnTo>
                  <a:pt x="144106" y="635152"/>
                </a:lnTo>
                <a:lnTo>
                  <a:pt x="139344" y="634809"/>
                </a:lnTo>
                <a:lnTo>
                  <a:pt x="136994" y="634669"/>
                </a:lnTo>
                <a:lnTo>
                  <a:pt x="132524" y="634390"/>
                </a:lnTo>
                <a:lnTo>
                  <a:pt x="123698" y="632345"/>
                </a:lnTo>
                <a:lnTo>
                  <a:pt x="119227" y="632485"/>
                </a:lnTo>
                <a:lnTo>
                  <a:pt x="117716" y="632536"/>
                </a:lnTo>
                <a:lnTo>
                  <a:pt x="114719" y="633196"/>
                </a:lnTo>
                <a:lnTo>
                  <a:pt x="111036" y="634136"/>
                </a:lnTo>
                <a:lnTo>
                  <a:pt x="105994" y="634695"/>
                </a:lnTo>
                <a:lnTo>
                  <a:pt x="103543" y="637705"/>
                </a:lnTo>
                <a:lnTo>
                  <a:pt x="103568" y="641248"/>
                </a:lnTo>
                <a:lnTo>
                  <a:pt x="104216" y="645286"/>
                </a:lnTo>
                <a:lnTo>
                  <a:pt x="107251" y="649503"/>
                </a:lnTo>
                <a:lnTo>
                  <a:pt x="108000" y="651878"/>
                </a:lnTo>
                <a:lnTo>
                  <a:pt x="108991" y="655040"/>
                </a:lnTo>
                <a:lnTo>
                  <a:pt x="110096" y="661619"/>
                </a:lnTo>
                <a:lnTo>
                  <a:pt x="110350" y="664921"/>
                </a:lnTo>
                <a:lnTo>
                  <a:pt x="110604" y="668223"/>
                </a:lnTo>
                <a:lnTo>
                  <a:pt x="110871" y="674966"/>
                </a:lnTo>
                <a:lnTo>
                  <a:pt x="109994" y="678154"/>
                </a:lnTo>
                <a:lnTo>
                  <a:pt x="109029" y="681596"/>
                </a:lnTo>
                <a:lnTo>
                  <a:pt x="105498" y="688162"/>
                </a:lnTo>
                <a:lnTo>
                  <a:pt x="102920" y="690638"/>
                </a:lnTo>
                <a:lnTo>
                  <a:pt x="101447" y="692086"/>
                </a:lnTo>
                <a:lnTo>
                  <a:pt x="97650" y="693940"/>
                </a:lnTo>
                <a:lnTo>
                  <a:pt x="95681" y="694461"/>
                </a:lnTo>
                <a:lnTo>
                  <a:pt x="92697" y="695248"/>
                </a:lnTo>
                <a:lnTo>
                  <a:pt x="86385" y="695337"/>
                </a:lnTo>
                <a:lnTo>
                  <a:pt x="83350" y="694816"/>
                </a:lnTo>
                <a:lnTo>
                  <a:pt x="80670" y="694347"/>
                </a:lnTo>
                <a:lnTo>
                  <a:pt x="75920" y="691121"/>
                </a:lnTo>
                <a:lnTo>
                  <a:pt x="73202" y="690841"/>
                </a:lnTo>
                <a:lnTo>
                  <a:pt x="71475" y="690638"/>
                </a:lnTo>
                <a:lnTo>
                  <a:pt x="67843" y="691083"/>
                </a:lnTo>
                <a:lnTo>
                  <a:pt x="64655" y="692823"/>
                </a:lnTo>
                <a:lnTo>
                  <a:pt x="62649" y="696277"/>
                </a:lnTo>
                <a:lnTo>
                  <a:pt x="59537" y="699071"/>
                </a:lnTo>
                <a:lnTo>
                  <a:pt x="55384" y="701293"/>
                </a:lnTo>
                <a:lnTo>
                  <a:pt x="52311" y="704583"/>
                </a:lnTo>
                <a:lnTo>
                  <a:pt x="49631" y="708266"/>
                </a:lnTo>
                <a:lnTo>
                  <a:pt x="49098" y="710412"/>
                </a:lnTo>
                <a:lnTo>
                  <a:pt x="47942" y="715136"/>
                </a:lnTo>
                <a:lnTo>
                  <a:pt x="49923" y="724992"/>
                </a:lnTo>
                <a:lnTo>
                  <a:pt x="50736" y="729780"/>
                </a:lnTo>
                <a:lnTo>
                  <a:pt x="51549" y="734644"/>
                </a:lnTo>
                <a:lnTo>
                  <a:pt x="52984" y="744677"/>
                </a:lnTo>
                <a:lnTo>
                  <a:pt x="55626" y="748817"/>
                </a:lnTo>
                <a:lnTo>
                  <a:pt x="56896" y="750798"/>
                </a:lnTo>
                <a:lnTo>
                  <a:pt x="60833" y="753643"/>
                </a:lnTo>
                <a:lnTo>
                  <a:pt x="64973" y="755992"/>
                </a:lnTo>
                <a:lnTo>
                  <a:pt x="69723" y="757110"/>
                </a:lnTo>
                <a:lnTo>
                  <a:pt x="74447" y="759155"/>
                </a:lnTo>
                <a:lnTo>
                  <a:pt x="80048" y="760806"/>
                </a:lnTo>
                <a:lnTo>
                  <a:pt x="82753" y="764273"/>
                </a:lnTo>
                <a:lnTo>
                  <a:pt x="83477" y="767829"/>
                </a:lnTo>
                <a:lnTo>
                  <a:pt x="82918" y="770826"/>
                </a:lnTo>
                <a:lnTo>
                  <a:pt x="78879" y="775042"/>
                </a:lnTo>
                <a:lnTo>
                  <a:pt x="74968" y="775271"/>
                </a:lnTo>
                <a:lnTo>
                  <a:pt x="73520" y="778382"/>
                </a:lnTo>
                <a:lnTo>
                  <a:pt x="75044" y="782319"/>
                </a:lnTo>
                <a:lnTo>
                  <a:pt x="77266" y="785418"/>
                </a:lnTo>
                <a:lnTo>
                  <a:pt x="81051" y="787196"/>
                </a:lnTo>
                <a:lnTo>
                  <a:pt x="84594" y="789114"/>
                </a:lnTo>
                <a:lnTo>
                  <a:pt x="88519" y="790333"/>
                </a:lnTo>
                <a:lnTo>
                  <a:pt x="90233" y="791413"/>
                </a:lnTo>
                <a:lnTo>
                  <a:pt x="93472" y="793445"/>
                </a:lnTo>
                <a:lnTo>
                  <a:pt x="99377" y="798448"/>
                </a:lnTo>
                <a:lnTo>
                  <a:pt x="101841" y="801369"/>
                </a:lnTo>
                <a:lnTo>
                  <a:pt x="104051" y="803998"/>
                </a:lnTo>
                <a:lnTo>
                  <a:pt x="107581" y="809980"/>
                </a:lnTo>
                <a:lnTo>
                  <a:pt x="108902" y="813155"/>
                </a:lnTo>
                <a:lnTo>
                  <a:pt x="110731" y="817537"/>
                </a:lnTo>
                <a:lnTo>
                  <a:pt x="112979" y="826909"/>
                </a:lnTo>
                <a:lnTo>
                  <a:pt x="113614" y="831634"/>
                </a:lnTo>
                <a:lnTo>
                  <a:pt x="114338" y="837018"/>
                </a:lnTo>
                <a:lnTo>
                  <a:pt x="114312" y="847953"/>
                </a:lnTo>
                <a:lnTo>
                  <a:pt x="113982" y="853376"/>
                </a:lnTo>
                <a:lnTo>
                  <a:pt x="113753" y="856945"/>
                </a:lnTo>
                <a:lnTo>
                  <a:pt x="111633" y="863968"/>
                </a:lnTo>
                <a:lnTo>
                  <a:pt x="111988" y="867511"/>
                </a:lnTo>
                <a:lnTo>
                  <a:pt x="112306" y="870800"/>
                </a:lnTo>
                <a:lnTo>
                  <a:pt x="114744" y="877112"/>
                </a:lnTo>
                <a:lnTo>
                  <a:pt x="116332" y="880008"/>
                </a:lnTo>
                <a:lnTo>
                  <a:pt x="118719" y="884415"/>
                </a:lnTo>
                <a:lnTo>
                  <a:pt x="126339" y="891349"/>
                </a:lnTo>
                <a:lnTo>
                  <a:pt x="128651" y="895781"/>
                </a:lnTo>
                <a:lnTo>
                  <a:pt x="130733" y="899769"/>
                </a:lnTo>
                <a:lnTo>
                  <a:pt x="132549" y="908710"/>
                </a:lnTo>
                <a:lnTo>
                  <a:pt x="133908" y="913002"/>
                </a:lnTo>
                <a:lnTo>
                  <a:pt x="134518" y="914907"/>
                </a:lnTo>
                <a:lnTo>
                  <a:pt x="135382" y="918883"/>
                </a:lnTo>
                <a:lnTo>
                  <a:pt x="137325" y="922235"/>
                </a:lnTo>
                <a:lnTo>
                  <a:pt x="139687" y="925512"/>
                </a:lnTo>
                <a:lnTo>
                  <a:pt x="141465" y="926172"/>
                </a:lnTo>
                <a:lnTo>
                  <a:pt x="144487" y="927265"/>
                </a:lnTo>
                <a:lnTo>
                  <a:pt x="151117" y="925194"/>
                </a:lnTo>
                <a:lnTo>
                  <a:pt x="154266" y="924458"/>
                </a:lnTo>
                <a:lnTo>
                  <a:pt x="157429" y="923747"/>
                </a:lnTo>
                <a:lnTo>
                  <a:pt x="163347" y="920495"/>
                </a:lnTo>
                <a:lnTo>
                  <a:pt x="168821" y="920267"/>
                </a:lnTo>
                <a:lnTo>
                  <a:pt x="173177" y="921791"/>
                </a:lnTo>
                <a:lnTo>
                  <a:pt x="177292" y="923251"/>
                </a:lnTo>
                <a:lnTo>
                  <a:pt x="180911" y="925842"/>
                </a:lnTo>
                <a:lnTo>
                  <a:pt x="183019" y="926172"/>
                </a:lnTo>
                <a:lnTo>
                  <a:pt x="186321" y="926680"/>
                </a:lnTo>
                <a:lnTo>
                  <a:pt x="193154" y="925614"/>
                </a:lnTo>
                <a:lnTo>
                  <a:pt x="196303" y="924458"/>
                </a:lnTo>
                <a:lnTo>
                  <a:pt x="198932" y="923518"/>
                </a:lnTo>
                <a:lnTo>
                  <a:pt x="203111" y="919429"/>
                </a:lnTo>
                <a:lnTo>
                  <a:pt x="205727" y="918425"/>
                </a:lnTo>
                <a:lnTo>
                  <a:pt x="209791" y="916889"/>
                </a:lnTo>
                <a:lnTo>
                  <a:pt x="218554" y="916038"/>
                </a:lnTo>
                <a:lnTo>
                  <a:pt x="222885" y="915771"/>
                </a:lnTo>
                <a:lnTo>
                  <a:pt x="227876" y="915441"/>
                </a:lnTo>
                <a:lnTo>
                  <a:pt x="237921" y="916355"/>
                </a:lnTo>
                <a:lnTo>
                  <a:pt x="247891" y="916165"/>
                </a:lnTo>
                <a:lnTo>
                  <a:pt x="257848" y="915885"/>
                </a:lnTo>
                <a:lnTo>
                  <a:pt x="262750" y="915047"/>
                </a:lnTo>
                <a:lnTo>
                  <a:pt x="267322" y="914272"/>
                </a:lnTo>
                <a:lnTo>
                  <a:pt x="276009" y="910475"/>
                </a:lnTo>
                <a:lnTo>
                  <a:pt x="280631" y="909980"/>
                </a:lnTo>
                <a:lnTo>
                  <a:pt x="283565" y="909650"/>
                </a:lnTo>
                <a:lnTo>
                  <a:pt x="289737" y="909535"/>
                </a:lnTo>
                <a:lnTo>
                  <a:pt x="292468" y="910678"/>
                </a:lnTo>
                <a:lnTo>
                  <a:pt x="294741" y="911682"/>
                </a:lnTo>
                <a:lnTo>
                  <a:pt x="298983" y="915098"/>
                </a:lnTo>
                <a:lnTo>
                  <a:pt x="300380" y="919594"/>
                </a:lnTo>
                <a:lnTo>
                  <a:pt x="298030" y="923937"/>
                </a:lnTo>
                <a:lnTo>
                  <a:pt x="297776" y="926172"/>
                </a:lnTo>
                <a:lnTo>
                  <a:pt x="297256" y="930973"/>
                </a:lnTo>
                <a:lnTo>
                  <a:pt x="297065" y="940714"/>
                </a:lnTo>
                <a:lnTo>
                  <a:pt x="297776" y="945489"/>
                </a:lnTo>
                <a:lnTo>
                  <a:pt x="298424" y="949807"/>
                </a:lnTo>
                <a:lnTo>
                  <a:pt x="300786" y="958316"/>
                </a:lnTo>
                <a:lnTo>
                  <a:pt x="302856" y="962164"/>
                </a:lnTo>
                <a:lnTo>
                  <a:pt x="305092" y="966304"/>
                </a:lnTo>
                <a:lnTo>
                  <a:pt x="310946" y="974153"/>
                </a:lnTo>
                <a:lnTo>
                  <a:pt x="314934" y="976668"/>
                </a:lnTo>
                <a:lnTo>
                  <a:pt x="317042" y="977976"/>
                </a:lnTo>
                <a:lnTo>
                  <a:pt x="322122" y="978776"/>
                </a:lnTo>
                <a:lnTo>
                  <a:pt x="324599" y="979081"/>
                </a:lnTo>
                <a:lnTo>
                  <a:pt x="327533" y="979436"/>
                </a:lnTo>
                <a:lnTo>
                  <a:pt x="333730" y="977874"/>
                </a:lnTo>
                <a:lnTo>
                  <a:pt x="336435" y="979081"/>
                </a:lnTo>
                <a:lnTo>
                  <a:pt x="338162" y="979830"/>
                </a:lnTo>
                <a:lnTo>
                  <a:pt x="340829" y="982878"/>
                </a:lnTo>
                <a:lnTo>
                  <a:pt x="341515" y="984630"/>
                </a:lnTo>
                <a:lnTo>
                  <a:pt x="342671" y="987615"/>
                </a:lnTo>
                <a:lnTo>
                  <a:pt x="341972" y="994270"/>
                </a:lnTo>
                <a:lnTo>
                  <a:pt x="341515" y="997445"/>
                </a:lnTo>
                <a:lnTo>
                  <a:pt x="340931" y="1001433"/>
                </a:lnTo>
                <a:lnTo>
                  <a:pt x="338124" y="1009053"/>
                </a:lnTo>
                <a:lnTo>
                  <a:pt x="336918" y="1012888"/>
                </a:lnTo>
                <a:lnTo>
                  <a:pt x="335940" y="1016050"/>
                </a:lnTo>
                <a:lnTo>
                  <a:pt x="333578" y="1022248"/>
                </a:lnTo>
                <a:lnTo>
                  <a:pt x="332816" y="1025474"/>
                </a:lnTo>
                <a:lnTo>
                  <a:pt x="331978" y="1028979"/>
                </a:lnTo>
                <a:lnTo>
                  <a:pt x="330479" y="1036104"/>
                </a:lnTo>
                <a:lnTo>
                  <a:pt x="330644" y="1039723"/>
                </a:lnTo>
                <a:lnTo>
                  <a:pt x="330758" y="1042504"/>
                </a:lnTo>
                <a:lnTo>
                  <a:pt x="332003" y="1048118"/>
                </a:lnTo>
                <a:lnTo>
                  <a:pt x="333298" y="1050594"/>
                </a:lnTo>
                <a:lnTo>
                  <a:pt x="334949" y="1053731"/>
                </a:lnTo>
                <a:lnTo>
                  <a:pt x="340880" y="1058189"/>
                </a:lnTo>
                <a:lnTo>
                  <a:pt x="342722" y="1061224"/>
                </a:lnTo>
                <a:lnTo>
                  <a:pt x="345097" y="1065148"/>
                </a:lnTo>
                <a:lnTo>
                  <a:pt x="348411" y="1073873"/>
                </a:lnTo>
                <a:lnTo>
                  <a:pt x="349237" y="1078382"/>
                </a:lnTo>
                <a:lnTo>
                  <a:pt x="349910" y="1082001"/>
                </a:lnTo>
                <a:lnTo>
                  <a:pt x="348869" y="1089456"/>
                </a:lnTo>
                <a:lnTo>
                  <a:pt x="349237" y="1093114"/>
                </a:lnTo>
                <a:lnTo>
                  <a:pt x="349694" y="1097470"/>
                </a:lnTo>
                <a:lnTo>
                  <a:pt x="350812" y="1106398"/>
                </a:lnTo>
                <a:lnTo>
                  <a:pt x="352869" y="1110259"/>
                </a:lnTo>
                <a:lnTo>
                  <a:pt x="354939" y="1114196"/>
                </a:lnTo>
                <a:lnTo>
                  <a:pt x="363524" y="1118958"/>
                </a:lnTo>
                <a:lnTo>
                  <a:pt x="365188" y="1123073"/>
                </a:lnTo>
                <a:lnTo>
                  <a:pt x="366471" y="1126274"/>
                </a:lnTo>
                <a:lnTo>
                  <a:pt x="364515" y="1133462"/>
                </a:lnTo>
                <a:lnTo>
                  <a:pt x="365188" y="1136853"/>
                </a:lnTo>
                <a:lnTo>
                  <a:pt x="365683" y="1139329"/>
                </a:lnTo>
                <a:lnTo>
                  <a:pt x="367309" y="1144422"/>
                </a:lnTo>
                <a:lnTo>
                  <a:pt x="371259" y="1148613"/>
                </a:lnTo>
                <a:lnTo>
                  <a:pt x="378612" y="1149324"/>
                </a:lnTo>
                <a:lnTo>
                  <a:pt x="383120" y="1153007"/>
                </a:lnTo>
                <a:lnTo>
                  <a:pt x="385724" y="1152055"/>
                </a:lnTo>
                <a:lnTo>
                  <a:pt x="388620" y="1151267"/>
                </a:lnTo>
                <a:lnTo>
                  <a:pt x="394703" y="1149222"/>
                </a:lnTo>
                <a:lnTo>
                  <a:pt x="397560" y="1150137"/>
                </a:lnTo>
                <a:lnTo>
                  <a:pt x="399516" y="1150759"/>
                </a:lnTo>
                <a:lnTo>
                  <a:pt x="401523" y="1155026"/>
                </a:lnTo>
                <a:lnTo>
                  <a:pt x="403364" y="1155941"/>
                </a:lnTo>
                <a:lnTo>
                  <a:pt x="406146" y="1157300"/>
                </a:lnTo>
                <a:lnTo>
                  <a:pt x="412673" y="1158417"/>
                </a:lnTo>
                <a:lnTo>
                  <a:pt x="415683" y="1157630"/>
                </a:lnTo>
                <a:lnTo>
                  <a:pt x="417525" y="1157147"/>
                </a:lnTo>
                <a:lnTo>
                  <a:pt x="421919" y="1152982"/>
                </a:lnTo>
                <a:lnTo>
                  <a:pt x="424141" y="1151102"/>
                </a:lnTo>
                <a:lnTo>
                  <a:pt x="428866" y="1147825"/>
                </a:lnTo>
                <a:lnTo>
                  <a:pt x="438492" y="1141425"/>
                </a:lnTo>
                <a:lnTo>
                  <a:pt x="443712" y="1139024"/>
                </a:lnTo>
                <a:lnTo>
                  <a:pt x="447294" y="1137373"/>
                </a:lnTo>
                <a:lnTo>
                  <a:pt x="454812" y="1134833"/>
                </a:lnTo>
                <a:lnTo>
                  <a:pt x="458685" y="1134198"/>
                </a:lnTo>
                <a:lnTo>
                  <a:pt x="462153" y="1133614"/>
                </a:lnTo>
                <a:lnTo>
                  <a:pt x="469252" y="1133347"/>
                </a:lnTo>
                <a:lnTo>
                  <a:pt x="472706" y="1133944"/>
                </a:lnTo>
                <a:lnTo>
                  <a:pt x="476262" y="1134554"/>
                </a:lnTo>
                <a:lnTo>
                  <a:pt x="482727" y="1138173"/>
                </a:lnTo>
                <a:lnTo>
                  <a:pt x="486232" y="1139024"/>
                </a:lnTo>
                <a:lnTo>
                  <a:pt x="488721" y="1139634"/>
                </a:lnTo>
                <a:lnTo>
                  <a:pt x="493826" y="1140078"/>
                </a:lnTo>
                <a:lnTo>
                  <a:pt x="496379" y="1140231"/>
                </a:lnTo>
                <a:lnTo>
                  <a:pt x="499579" y="1140409"/>
                </a:lnTo>
                <a:lnTo>
                  <a:pt x="506272" y="1141564"/>
                </a:lnTo>
                <a:lnTo>
                  <a:pt x="509193" y="1140231"/>
                </a:lnTo>
                <a:lnTo>
                  <a:pt x="510781" y="1139494"/>
                </a:lnTo>
                <a:lnTo>
                  <a:pt x="513257" y="1136586"/>
                </a:lnTo>
                <a:lnTo>
                  <a:pt x="513778" y="1134922"/>
                </a:lnTo>
                <a:lnTo>
                  <a:pt x="514985" y="1131087"/>
                </a:lnTo>
                <a:lnTo>
                  <a:pt x="512635" y="1122933"/>
                </a:lnTo>
                <a:lnTo>
                  <a:pt x="512089" y="1118971"/>
                </a:lnTo>
                <a:lnTo>
                  <a:pt x="511505" y="1114717"/>
                </a:lnTo>
                <a:lnTo>
                  <a:pt x="509727" y="1106309"/>
                </a:lnTo>
                <a:lnTo>
                  <a:pt x="509193" y="1102055"/>
                </a:lnTo>
                <a:lnTo>
                  <a:pt x="509142" y="1101657"/>
                </a:lnTo>
                <a:lnTo>
                  <a:pt x="507405" y="1088950"/>
                </a:lnTo>
                <a:lnTo>
                  <a:pt x="507009" y="1076451"/>
                </a:lnTo>
                <a:lnTo>
                  <a:pt x="507415" y="1073721"/>
                </a:lnTo>
                <a:lnTo>
                  <a:pt x="508990" y="1068031"/>
                </a:lnTo>
                <a:lnTo>
                  <a:pt x="512457" y="1065199"/>
                </a:lnTo>
                <a:lnTo>
                  <a:pt x="516178" y="1064894"/>
                </a:lnTo>
                <a:lnTo>
                  <a:pt x="517880" y="1065085"/>
                </a:lnTo>
                <a:lnTo>
                  <a:pt x="521144" y="1065453"/>
                </a:lnTo>
                <a:lnTo>
                  <a:pt x="527291" y="1068273"/>
                </a:lnTo>
                <a:lnTo>
                  <a:pt x="529971" y="1070165"/>
                </a:lnTo>
                <a:lnTo>
                  <a:pt x="533120" y="1072375"/>
                </a:lnTo>
                <a:lnTo>
                  <a:pt x="538149" y="1078369"/>
                </a:lnTo>
                <a:lnTo>
                  <a:pt x="540359" y="1081519"/>
                </a:lnTo>
                <a:lnTo>
                  <a:pt x="541845" y="1083640"/>
                </a:lnTo>
                <a:lnTo>
                  <a:pt x="542963" y="1089367"/>
                </a:lnTo>
                <a:lnTo>
                  <a:pt x="547306" y="1091984"/>
                </a:lnTo>
                <a:lnTo>
                  <a:pt x="552653" y="1091120"/>
                </a:lnTo>
                <a:lnTo>
                  <a:pt x="557187" y="1090333"/>
                </a:lnTo>
                <a:lnTo>
                  <a:pt x="561428" y="1089151"/>
                </a:lnTo>
                <a:lnTo>
                  <a:pt x="564794" y="1086357"/>
                </a:lnTo>
                <a:lnTo>
                  <a:pt x="565708" y="1081163"/>
                </a:lnTo>
                <a:lnTo>
                  <a:pt x="569607" y="1078953"/>
                </a:lnTo>
                <a:lnTo>
                  <a:pt x="574586" y="1079093"/>
                </a:lnTo>
                <a:lnTo>
                  <a:pt x="577989" y="1080731"/>
                </a:lnTo>
                <a:lnTo>
                  <a:pt x="579208" y="1083995"/>
                </a:lnTo>
                <a:lnTo>
                  <a:pt x="581825" y="1085888"/>
                </a:lnTo>
                <a:lnTo>
                  <a:pt x="585546" y="1086142"/>
                </a:lnTo>
                <a:lnTo>
                  <a:pt x="588225" y="1088783"/>
                </a:lnTo>
                <a:lnTo>
                  <a:pt x="589965" y="1092961"/>
                </a:lnTo>
                <a:lnTo>
                  <a:pt x="589813" y="1096937"/>
                </a:lnTo>
                <a:lnTo>
                  <a:pt x="586943" y="1099972"/>
                </a:lnTo>
                <a:lnTo>
                  <a:pt x="586066" y="1103629"/>
                </a:lnTo>
                <a:lnTo>
                  <a:pt x="585660" y="1107617"/>
                </a:lnTo>
                <a:lnTo>
                  <a:pt x="587146" y="1110576"/>
                </a:lnTo>
                <a:lnTo>
                  <a:pt x="589762" y="1112177"/>
                </a:lnTo>
                <a:lnTo>
                  <a:pt x="592340" y="1113154"/>
                </a:lnTo>
                <a:lnTo>
                  <a:pt x="595464" y="1112227"/>
                </a:lnTo>
                <a:lnTo>
                  <a:pt x="596404" y="1113167"/>
                </a:lnTo>
                <a:lnTo>
                  <a:pt x="599236" y="1115987"/>
                </a:lnTo>
                <a:lnTo>
                  <a:pt x="596925" y="1125232"/>
                </a:lnTo>
                <a:lnTo>
                  <a:pt x="597852" y="1129118"/>
                </a:lnTo>
                <a:lnTo>
                  <a:pt x="598881" y="1133360"/>
                </a:lnTo>
                <a:lnTo>
                  <a:pt x="601522" y="1141996"/>
                </a:lnTo>
                <a:lnTo>
                  <a:pt x="604380" y="1145311"/>
                </a:lnTo>
                <a:lnTo>
                  <a:pt x="607631" y="1149045"/>
                </a:lnTo>
                <a:lnTo>
                  <a:pt x="616686" y="1154226"/>
                </a:lnTo>
                <a:lnTo>
                  <a:pt x="621538" y="1155204"/>
                </a:lnTo>
                <a:lnTo>
                  <a:pt x="623925" y="1155674"/>
                </a:lnTo>
                <a:lnTo>
                  <a:pt x="628967" y="1154976"/>
                </a:lnTo>
                <a:lnTo>
                  <a:pt x="633082" y="1153172"/>
                </a:lnTo>
                <a:lnTo>
                  <a:pt x="636104" y="1150213"/>
                </a:lnTo>
                <a:lnTo>
                  <a:pt x="639699" y="1146225"/>
                </a:lnTo>
                <a:lnTo>
                  <a:pt x="642188" y="1139583"/>
                </a:lnTo>
                <a:lnTo>
                  <a:pt x="644969" y="1137818"/>
                </a:lnTo>
                <a:lnTo>
                  <a:pt x="648335" y="1135659"/>
                </a:lnTo>
                <a:lnTo>
                  <a:pt x="657059" y="1136827"/>
                </a:lnTo>
                <a:lnTo>
                  <a:pt x="660679" y="1135138"/>
                </a:lnTo>
                <a:lnTo>
                  <a:pt x="664260" y="1133487"/>
                </a:lnTo>
                <a:lnTo>
                  <a:pt x="669848" y="1127671"/>
                </a:lnTo>
                <a:lnTo>
                  <a:pt x="672757" y="1125004"/>
                </a:lnTo>
                <a:lnTo>
                  <a:pt x="674636" y="1123276"/>
                </a:lnTo>
                <a:lnTo>
                  <a:pt x="678992" y="1120114"/>
                </a:lnTo>
                <a:lnTo>
                  <a:pt x="680008" y="1117765"/>
                </a:lnTo>
                <a:lnTo>
                  <a:pt x="681278" y="1114755"/>
                </a:lnTo>
                <a:lnTo>
                  <a:pt x="679488" y="1107884"/>
                </a:lnTo>
                <a:lnTo>
                  <a:pt x="680250" y="1104709"/>
                </a:lnTo>
                <a:lnTo>
                  <a:pt x="680986" y="1101585"/>
                </a:lnTo>
                <a:lnTo>
                  <a:pt x="683323" y="1095146"/>
                </a:lnTo>
                <a:lnTo>
                  <a:pt x="687679" y="1091577"/>
                </a:lnTo>
                <a:lnTo>
                  <a:pt x="692924" y="1091488"/>
                </a:lnTo>
                <a:lnTo>
                  <a:pt x="695223" y="1090688"/>
                </a:lnTo>
                <a:lnTo>
                  <a:pt x="698779" y="1089482"/>
                </a:lnTo>
                <a:lnTo>
                  <a:pt x="706018" y="1086942"/>
                </a:lnTo>
                <a:lnTo>
                  <a:pt x="709002" y="1084656"/>
                </a:lnTo>
                <a:lnTo>
                  <a:pt x="712368" y="1082065"/>
                </a:lnTo>
                <a:lnTo>
                  <a:pt x="716076" y="1073696"/>
                </a:lnTo>
                <a:lnTo>
                  <a:pt x="719632" y="1071371"/>
                </a:lnTo>
                <a:lnTo>
                  <a:pt x="724598" y="1068108"/>
                </a:lnTo>
                <a:lnTo>
                  <a:pt x="736701" y="1065961"/>
                </a:lnTo>
                <a:lnTo>
                  <a:pt x="742581" y="1065085"/>
                </a:lnTo>
                <a:lnTo>
                  <a:pt x="747128" y="1064425"/>
                </a:lnTo>
                <a:lnTo>
                  <a:pt x="756373" y="1064171"/>
                </a:lnTo>
                <a:lnTo>
                  <a:pt x="760945" y="1064615"/>
                </a:lnTo>
                <a:lnTo>
                  <a:pt x="762977" y="1064793"/>
                </a:lnTo>
                <a:lnTo>
                  <a:pt x="767219" y="1065174"/>
                </a:lnTo>
                <a:lnTo>
                  <a:pt x="771017" y="1067688"/>
                </a:lnTo>
                <a:lnTo>
                  <a:pt x="772795" y="1072895"/>
                </a:lnTo>
                <a:lnTo>
                  <a:pt x="774712" y="1074508"/>
                </a:lnTo>
                <a:lnTo>
                  <a:pt x="777430" y="1076782"/>
                </a:lnTo>
                <a:lnTo>
                  <a:pt x="784034" y="1079944"/>
                </a:lnTo>
                <a:lnTo>
                  <a:pt x="787514" y="1080541"/>
                </a:lnTo>
                <a:lnTo>
                  <a:pt x="790092" y="1080998"/>
                </a:lnTo>
                <a:lnTo>
                  <a:pt x="795439" y="1080414"/>
                </a:lnTo>
                <a:lnTo>
                  <a:pt x="797902" y="1079576"/>
                </a:lnTo>
                <a:lnTo>
                  <a:pt x="800608" y="1078687"/>
                </a:lnTo>
                <a:lnTo>
                  <a:pt x="805992" y="1075905"/>
                </a:lnTo>
                <a:lnTo>
                  <a:pt x="807580" y="1073543"/>
                </a:lnTo>
                <a:lnTo>
                  <a:pt x="809561" y="1070584"/>
                </a:lnTo>
                <a:lnTo>
                  <a:pt x="807986" y="1062469"/>
                </a:lnTo>
                <a:lnTo>
                  <a:pt x="809993" y="1059535"/>
                </a:lnTo>
                <a:lnTo>
                  <a:pt x="811504" y="1057300"/>
                </a:lnTo>
                <a:lnTo>
                  <a:pt x="816597" y="1054709"/>
                </a:lnTo>
                <a:lnTo>
                  <a:pt x="819175" y="1053972"/>
                </a:lnTo>
                <a:lnTo>
                  <a:pt x="821664" y="1053261"/>
                </a:lnTo>
                <a:lnTo>
                  <a:pt x="826058" y="1052880"/>
                </a:lnTo>
                <a:lnTo>
                  <a:pt x="829843" y="1053020"/>
                </a:lnTo>
                <a:lnTo>
                  <a:pt x="829843" y="1046594"/>
                </a:lnTo>
                <a:lnTo>
                  <a:pt x="830715" y="1042521"/>
                </a:lnTo>
                <a:lnTo>
                  <a:pt x="835782" y="1030241"/>
                </a:lnTo>
                <a:lnTo>
                  <a:pt x="841883" y="1019174"/>
                </a:lnTo>
                <a:lnTo>
                  <a:pt x="843508" y="1016546"/>
                </a:lnTo>
                <a:lnTo>
                  <a:pt x="848588" y="1012431"/>
                </a:lnTo>
                <a:lnTo>
                  <a:pt x="849617" y="1009522"/>
                </a:lnTo>
                <a:lnTo>
                  <a:pt x="850366" y="1007351"/>
                </a:lnTo>
                <a:lnTo>
                  <a:pt x="849642" y="1002639"/>
                </a:lnTo>
                <a:lnTo>
                  <a:pt x="849579" y="998346"/>
                </a:lnTo>
                <a:lnTo>
                  <a:pt x="848664" y="994232"/>
                </a:lnTo>
                <a:lnTo>
                  <a:pt x="849934" y="990892"/>
                </a:lnTo>
                <a:lnTo>
                  <a:pt x="852690" y="988961"/>
                </a:lnTo>
                <a:lnTo>
                  <a:pt x="855446" y="985786"/>
                </a:lnTo>
                <a:lnTo>
                  <a:pt x="859383" y="982040"/>
                </a:lnTo>
                <a:lnTo>
                  <a:pt x="860247" y="979550"/>
                </a:lnTo>
                <a:lnTo>
                  <a:pt x="861631" y="975575"/>
                </a:lnTo>
                <a:lnTo>
                  <a:pt x="861072" y="966774"/>
                </a:lnTo>
                <a:lnTo>
                  <a:pt x="860247" y="962634"/>
                </a:lnTo>
                <a:lnTo>
                  <a:pt x="859663" y="959700"/>
                </a:lnTo>
                <a:lnTo>
                  <a:pt x="857377" y="953998"/>
                </a:lnTo>
                <a:lnTo>
                  <a:pt x="854100" y="949324"/>
                </a:lnTo>
                <a:lnTo>
                  <a:pt x="848537" y="946835"/>
                </a:lnTo>
                <a:lnTo>
                  <a:pt x="847686" y="944283"/>
                </a:lnTo>
                <a:lnTo>
                  <a:pt x="847296" y="942625"/>
                </a:lnTo>
                <a:lnTo>
                  <a:pt x="848631" y="929974"/>
                </a:lnTo>
                <a:lnTo>
                  <a:pt x="852512" y="918184"/>
                </a:lnTo>
                <a:lnTo>
                  <a:pt x="854456" y="913574"/>
                </a:lnTo>
                <a:lnTo>
                  <a:pt x="860894" y="905700"/>
                </a:lnTo>
                <a:lnTo>
                  <a:pt x="863993" y="901750"/>
                </a:lnTo>
                <a:lnTo>
                  <a:pt x="867371" y="897470"/>
                </a:lnTo>
                <a:lnTo>
                  <a:pt x="874534" y="889215"/>
                </a:lnTo>
                <a:lnTo>
                  <a:pt x="878484" y="885456"/>
                </a:lnTo>
                <a:lnTo>
                  <a:pt x="880656" y="883627"/>
                </a:lnTo>
                <a:lnTo>
                  <a:pt x="885202" y="880122"/>
                </a:lnTo>
                <a:lnTo>
                  <a:pt x="892530" y="875715"/>
                </a:lnTo>
                <a:lnTo>
                  <a:pt x="895159" y="872045"/>
                </a:lnTo>
                <a:lnTo>
                  <a:pt x="897636" y="868591"/>
                </a:lnTo>
                <a:lnTo>
                  <a:pt x="898499" y="859548"/>
                </a:lnTo>
                <a:lnTo>
                  <a:pt x="900963" y="856094"/>
                </a:lnTo>
                <a:lnTo>
                  <a:pt x="902716" y="853630"/>
                </a:lnTo>
                <a:lnTo>
                  <a:pt x="907630" y="849744"/>
                </a:lnTo>
                <a:lnTo>
                  <a:pt x="910386" y="848486"/>
                </a:lnTo>
                <a:lnTo>
                  <a:pt x="912723" y="847420"/>
                </a:lnTo>
                <a:lnTo>
                  <a:pt x="918870" y="848652"/>
                </a:lnTo>
                <a:lnTo>
                  <a:pt x="920521" y="846658"/>
                </a:lnTo>
                <a:lnTo>
                  <a:pt x="923086" y="843622"/>
                </a:lnTo>
                <a:lnTo>
                  <a:pt x="921029" y="834682"/>
                </a:lnTo>
                <a:lnTo>
                  <a:pt x="920521" y="830732"/>
                </a:lnTo>
                <a:lnTo>
                  <a:pt x="919886" y="825715"/>
                </a:lnTo>
                <a:lnTo>
                  <a:pt x="915962" y="816190"/>
                </a:lnTo>
                <a:lnTo>
                  <a:pt x="915454" y="811161"/>
                </a:lnTo>
                <a:lnTo>
                  <a:pt x="915179" y="808138"/>
                </a:lnTo>
                <a:lnTo>
                  <a:pt x="914781" y="794535"/>
                </a:lnTo>
                <a:lnTo>
                  <a:pt x="916901" y="782523"/>
                </a:lnTo>
                <a:lnTo>
                  <a:pt x="918959" y="778306"/>
                </a:lnTo>
                <a:lnTo>
                  <a:pt x="926820" y="772261"/>
                </a:lnTo>
                <a:lnTo>
                  <a:pt x="931037" y="770204"/>
                </a:lnTo>
                <a:lnTo>
                  <a:pt x="934516" y="768515"/>
                </a:lnTo>
                <a:lnTo>
                  <a:pt x="942733" y="768896"/>
                </a:lnTo>
                <a:lnTo>
                  <a:pt x="946264" y="767295"/>
                </a:lnTo>
                <a:lnTo>
                  <a:pt x="950137" y="765543"/>
                </a:lnTo>
                <a:lnTo>
                  <a:pt x="956576" y="759726"/>
                </a:lnTo>
                <a:lnTo>
                  <a:pt x="959662" y="756780"/>
                </a:lnTo>
                <a:lnTo>
                  <a:pt x="962558" y="754049"/>
                </a:lnTo>
                <a:lnTo>
                  <a:pt x="967143" y="747420"/>
                </a:lnTo>
                <a:lnTo>
                  <a:pt x="970178" y="744842"/>
                </a:lnTo>
                <a:lnTo>
                  <a:pt x="972676" y="742916"/>
                </a:lnTo>
                <a:lnTo>
                  <a:pt x="984160" y="735749"/>
                </a:lnTo>
                <a:lnTo>
                  <a:pt x="994829" y="729246"/>
                </a:lnTo>
                <a:lnTo>
                  <a:pt x="999299" y="726160"/>
                </a:lnTo>
                <a:lnTo>
                  <a:pt x="1008519" y="720178"/>
                </a:lnTo>
                <a:lnTo>
                  <a:pt x="1012215" y="716203"/>
                </a:lnTo>
                <a:lnTo>
                  <a:pt x="1015072" y="713130"/>
                </a:lnTo>
                <a:lnTo>
                  <a:pt x="1019009" y="705599"/>
                </a:lnTo>
                <a:lnTo>
                  <a:pt x="1021283" y="702068"/>
                </a:lnTo>
                <a:lnTo>
                  <a:pt x="1023899" y="697979"/>
                </a:lnTo>
                <a:lnTo>
                  <a:pt x="1028827" y="689597"/>
                </a:lnTo>
                <a:lnTo>
                  <a:pt x="1031786" y="685761"/>
                </a:lnTo>
                <a:lnTo>
                  <a:pt x="1034415" y="682358"/>
                </a:lnTo>
                <a:lnTo>
                  <a:pt x="1039977" y="675703"/>
                </a:lnTo>
                <a:lnTo>
                  <a:pt x="1043381" y="673074"/>
                </a:lnTo>
                <a:lnTo>
                  <a:pt x="1055443" y="666082"/>
                </a:lnTo>
                <a:lnTo>
                  <a:pt x="1066939" y="660755"/>
                </a:lnTo>
                <a:lnTo>
                  <a:pt x="1070813" y="659091"/>
                </a:lnTo>
                <a:lnTo>
                  <a:pt x="1079309" y="657542"/>
                </a:lnTo>
                <a:lnTo>
                  <a:pt x="1082890" y="655319"/>
                </a:lnTo>
                <a:lnTo>
                  <a:pt x="1085824" y="653491"/>
                </a:lnTo>
                <a:lnTo>
                  <a:pt x="1091349" y="648728"/>
                </a:lnTo>
                <a:lnTo>
                  <a:pt x="1092669" y="645540"/>
                </a:lnTo>
                <a:lnTo>
                  <a:pt x="1094130" y="642023"/>
                </a:lnTo>
                <a:lnTo>
                  <a:pt x="1093495" y="634022"/>
                </a:lnTo>
                <a:lnTo>
                  <a:pt x="1092669" y="630300"/>
                </a:lnTo>
                <a:lnTo>
                  <a:pt x="1091704" y="625919"/>
                </a:lnTo>
                <a:lnTo>
                  <a:pt x="1087005" y="618058"/>
                </a:lnTo>
                <a:lnTo>
                  <a:pt x="1085062" y="614006"/>
                </a:lnTo>
                <a:lnTo>
                  <a:pt x="1082662" y="609003"/>
                </a:lnTo>
                <a:lnTo>
                  <a:pt x="1076566" y="599478"/>
                </a:lnTo>
                <a:lnTo>
                  <a:pt x="1075270" y="594067"/>
                </a:lnTo>
                <a:lnTo>
                  <a:pt x="1074795" y="591329"/>
                </a:lnTo>
                <a:lnTo>
                  <a:pt x="1074423" y="577924"/>
                </a:lnTo>
                <a:lnTo>
                  <a:pt x="1074915" y="565442"/>
                </a:lnTo>
                <a:lnTo>
                  <a:pt x="1075093" y="560158"/>
                </a:lnTo>
                <a:lnTo>
                  <a:pt x="1075563" y="551827"/>
                </a:lnTo>
                <a:lnTo>
                  <a:pt x="1076198" y="543979"/>
                </a:lnTo>
                <a:lnTo>
                  <a:pt x="976337" y="639013"/>
                </a:lnTo>
                <a:lnTo>
                  <a:pt x="936472" y="639013"/>
                </a:lnTo>
                <a:lnTo>
                  <a:pt x="930859" y="609295"/>
                </a:lnTo>
                <a:lnTo>
                  <a:pt x="926515" y="602259"/>
                </a:lnTo>
                <a:lnTo>
                  <a:pt x="925601" y="599693"/>
                </a:lnTo>
                <a:lnTo>
                  <a:pt x="924242" y="595820"/>
                </a:lnTo>
                <a:lnTo>
                  <a:pt x="924674" y="587146"/>
                </a:lnTo>
                <a:lnTo>
                  <a:pt x="922705" y="583564"/>
                </a:lnTo>
                <a:lnTo>
                  <a:pt x="921664" y="581685"/>
                </a:lnTo>
                <a:lnTo>
                  <a:pt x="917371" y="579653"/>
                </a:lnTo>
                <a:lnTo>
                  <a:pt x="916355" y="577761"/>
                </a:lnTo>
                <a:lnTo>
                  <a:pt x="914958" y="575144"/>
                </a:lnTo>
                <a:lnTo>
                  <a:pt x="914209" y="568934"/>
                </a:lnTo>
                <a:lnTo>
                  <a:pt x="914552" y="565988"/>
                </a:lnTo>
                <a:lnTo>
                  <a:pt x="915009" y="561949"/>
                </a:lnTo>
                <a:lnTo>
                  <a:pt x="919797" y="554926"/>
                </a:lnTo>
                <a:lnTo>
                  <a:pt x="920521" y="550938"/>
                </a:lnTo>
                <a:lnTo>
                  <a:pt x="921131" y="547649"/>
                </a:lnTo>
                <a:lnTo>
                  <a:pt x="921016" y="540804"/>
                </a:lnTo>
                <a:lnTo>
                  <a:pt x="920343" y="537540"/>
                </a:lnTo>
                <a:lnTo>
                  <a:pt x="919886" y="535330"/>
                </a:lnTo>
                <a:lnTo>
                  <a:pt x="916876" y="531456"/>
                </a:lnTo>
                <a:lnTo>
                  <a:pt x="916927" y="527062"/>
                </a:lnTo>
                <a:lnTo>
                  <a:pt x="918857" y="522935"/>
                </a:lnTo>
                <a:lnTo>
                  <a:pt x="922337" y="519366"/>
                </a:lnTo>
                <a:lnTo>
                  <a:pt x="928636" y="518515"/>
                </a:lnTo>
                <a:lnTo>
                  <a:pt x="930668" y="516508"/>
                </a:lnTo>
                <a:lnTo>
                  <a:pt x="933208" y="514032"/>
                </a:lnTo>
                <a:lnTo>
                  <a:pt x="936650" y="507352"/>
                </a:lnTo>
                <a:lnTo>
                  <a:pt x="937018" y="503821"/>
                </a:lnTo>
                <a:lnTo>
                  <a:pt x="937260" y="501510"/>
                </a:lnTo>
                <a:lnTo>
                  <a:pt x="936040" y="496658"/>
                </a:lnTo>
                <a:lnTo>
                  <a:pt x="933272" y="492861"/>
                </a:lnTo>
                <a:lnTo>
                  <a:pt x="929030" y="490016"/>
                </a:lnTo>
                <a:lnTo>
                  <a:pt x="924445" y="489381"/>
                </a:lnTo>
                <a:lnTo>
                  <a:pt x="919645" y="490689"/>
                </a:lnTo>
                <a:lnTo>
                  <a:pt x="916190" y="493915"/>
                </a:lnTo>
                <a:lnTo>
                  <a:pt x="915200" y="499084"/>
                </a:lnTo>
                <a:lnTo>
                  <a:pt x="914552" y="501472"/>
                </a:lnTo>
                <a:lnTo>
                  <a:pt x="913676" y="504672"/>
                </a:lnTo>
                <a:lnTo>
                  <a:pt x="914209" y="511898"/>
                </a:lnTo>
                <a:lnTo>
                  <a:pt x="912190" y="514527"/>
                </a:lnTo>
                <a:lnTo>
                  <a:pt x="910209" y="517118"/>
                </a:lnTo>
                <a:lnTo>
                  <a:pt x="903020" y="518172"/>
                </a:lnTo>
                <a:lnTo>
                  <a:pt x="900417" y="520141"/>
                </a:lnTo>
                <a:lnTo>
                  <a:pt x="899160" y="521093"/>
                </a:lnTo>
                <a:lnTo>
                  <a:pt x="897674" y="524192"/>
                </a:lnTo>
                <a:lnTo>
                  <a:pt x="894029" y="525881"/>
                </a:lnTo>
                <a:lnTo>
                  <a:pt x="888746" y="525919"/>
                </a:lnTo>
                <a:lnTo>
                  <a:pt x="883945" y="524052"/>
                </a:lnTo>
                <a:lnTo>
                  <a:pt x="880541" y="519531"/>
                </a:lnTo>
                <a:lnTo>
                  <a:pt x="878674" y="517588"/>
                </a:lnTo>
                <a:lnTo>
                  <a:pt x="874636" y="513422"/>
                </a:lnTo>
                <a:lnTo>
                  <a:pt x="866343" y="505142"/>
                </a:lnTo>
                <a:lnTo>
                  <a:pt x="863269" y="500202"/>
                </a:lnTo>
                <a:lnTo>
                  <a:pt x="861758" y="497801"/>
                </a:lnTo>
                <a:lnTo>
                  <a:pt x="859472" y="492493"/>
                </a:lnTo>
                <a:lnTo>
                  <a:pt x="858913" y="489699"/>
                </a:lnTo>
                <a:lnTo>
                  <a:pt x="858113" y="485698"/>
                </a:lnTo>
                <a:lnTo>
                  <a:pt x="857885" y="477316"/>
                </a:lnTo>
                <a:lnTo>
                  <a:pt x="858913" y="473392"/>
                </a:lnTo>
                <a:lnTo>
                  <a:pt x="859777" y="470065"/>
                </a:lnTo>
                <a:lnTo>
                  <a:pt x="863777" y="464311"/>
                </a:lnTo>
                <a:lnTo>
                  <a:pt x="865619" y="461416"/>
                </a:lnTo>
                <a:lnTo>
                  <a:pt x="866622" y="459854"/>
                </a:lnTo>
                <a:lnTo>
                  <a:pt x="869403" y="457199"/>
                </a:lnTo>
                <a:lnTo>
                  <a:pt x="870775" y="452945"/>
                </a:lnTo>
                <a:lnTo>
                  <a:pt x="870419" y="447535"/>
                </a:lnTo>
                <a:lnTo>
                  <a:pt x="869975" y="444944"/>
                </a:lnTo>
                <a:lnTo>
                  <a:pt x="869670" y="443191"/>
                </a:lnTo>
                <a:lnTo>
                  <a:pt x="867727" y="440016"/>
                </a:lnTo>
                <a:lnTo>
                  <a:pt x="867613" y="438226"/>
                </a:lnTo>
                <a:lnTo>
                  <a:pt x="867359" y="434263"/>
                </a:lnTo>
                <a:lnTo>
                  <a:pt x="868476" y="425830"/>
                </a:lnTo>
                <a:lnTo>
                  <a:pt x="870877" y="422655"/>
                </a:lnTo>
                <a:lnTo>
                  <a:pt x="873010" y="419836"/>
                </a:lnTo>
                <a:lnTo>
                  <a:pt x="880110" y="417436"/>
                </a:lnTo>
                <a:lnTo>
                  <a:pt x="883386" y="416128"/>
                </a:lnTo>
                <a:lnTo>
                  <a:pt x="886409" y="414908"/>
                </a:lnTo>
                <a:lnTo>
                  <a:pt x="893102" y="414197"/>
                </a:lnTo>
                <a:lnTo>
                  <a:pt x="895883" y="412508"/>
                </a:lnTo>
                <a:lnTo>
                  <a:pt x="898131" y="411137"/>
                </a:lnTo>
                <a:lnTo>
                  <a:pt x="902563" y="407441"/>
                </a:lnTo>
                <a:lnTo>
                  <a:pt x="903135" y="404875"/>
                </a:lnTo>
                <a:lnTo>
                  <a:pt x="903693" y="402374"/>
                </a:lnTo>
                <a:lnTo>
                  <a:pt x="901674" y="396925"/>
                </a:lnTo>
                <a:lnTo>
                  <a:pt x="897712" y="392937"/>
                </a:lnTo>
                <a:lnTo>
                  <a:pt x="890625" y="393090"/>
                </a:lnTo>
                <a:lnTo>
                  <a:pt x="886282" y="389445"/>
                </a:lnTo>
                <a:lnTo>
                  <a:pt x="884834" y="384086"/>
                </a:lnTo>
                <a:lnTo>
                  <a:pt x="882243" y="380885"/>
                </a:lnTo>
                <a:lnTo>
                  <a:pt x="879259" y="379450"/>
                </a:lnTo>
                <a:lnTo>
                  <a:pt x="878674" y="378078"/>
                </a:lnTo>
                <a:lnTo>
                  <a:pt x="877950" y="375240"/>
                </a:lnTo>
                <a:lnTo>
                  <a:pt x="878725" y="362173"/>
                </a:lnTo>
                <a:lnTo>
                  <a:pt x="880059" y="34993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5217899" y="2298665"/>
            <a:ext cx="745998" cy="789830"/>
          </a:xfrm>
          <a:custGeom>
            <a:avLst/>
            <a:gdLst/>
            <a:ahLst/>
            <a:cxnLst/>
            <a:rect l="l" t="t" r="r" b="b"/>
            <a:pathLst>
              <a:path w="1094130" h="1158417">
                <a:moveTo>
                  <a:pt x="421919" y="1152982"/>
                </a:moveTo>
                <a:lnTo>
                  <a:pt x="419900" y="1154823"/>
                </a:lnTo>
                <a:lnTo>
                  <a:pt x="417525" y="1157147"/>
                </a:lnTo>
                <a:lnTo>
                  <a:pt x="415683" y="1157630"/>
                </a:lnTo>
                <a:lnTo>
                  <a:pt x="412673" y="1158417"/>
                </a:lnTo>
                <a:lnTo>
                  <a:pt x="406146" y="1157300"/>
                </a:lnTo>
                <a:lnTo>
                  <a:pt x="403364" y="1155941"/>
                </a:lnTo>
                <a:lnTo>
                  <a:pt x="401523" y="1155026"/>
                </a:lnTo>
                <a:lnTo>
                  <a:pt x="399516" y="1150759"/>
                </a:lnTo>
                <a:lnTo>
                  <a:pt x="397560" y="1150137"/>
                </a:lnTo>
                <a:lnTo>
                  <a:pt x="394703" y="1149222"/>
                </a:lnTo>
                <a:lnTo>
                  <a:pt x="388620" y="1151267"/>
                </a:lnTo>
                <a:lnTo>
                  <a:pt x="385724" y="1152055"/>
                </a:lnTo>
                <a:lnTo>
                  <a:pt x="384606" y="1152372"/>
                </a:lnTo>
                <a:lnTo>
                  <a:pt x="383120" y="1153007"/>
                </a:lnTo>
                <a:lnTo>
                  <a:pt x="381558" y="1153693"/>
                </a:lnTo>
                <a:lnTo>
                  <a:pt x="381292" y="1152893"/>
                </a:lnTo>
                <a:lnTo>
                  <a:pt x="380987" y="1152232"/>
                </a:lnTo>
                <a:lnTo>
                  <a:pt x="380657" y="1151826"/>
                </a:lnTo>
                <a:lnTo>
                  <a:pt x="378612" y="1149324"/>
                </a:lnTo>
                <a:lnTo>
                  <a:pt x="371259" y="1148613"/>
                </a:lnTo>
                <a:lnTo>
                  <a:pt x="369062" y="1146251"/>
                </a:lnTo>
                <a:lnTo>
                  <a:pt x="367309" y="1144422"/>
                </a:lnTo>
                <a:lnTo>
                  <a:pt x="365683" y="1139329"/>
                </a:lnTo>
                <a:lnTo>
                  <a:pt x="365188" y="1136853"/>
                </a:lnTo>
                <a:lnTo>
                  <a:pt x="364515" y="1133462"/>
                </a:lnTo>
                <a:lnTo>
                  <a:pt x="366471" y="1126274"/>
                </a:lnTo>
                <a:lnTo>
                  <a:pt x="365188" y="1123073"/>
                </a:lnTo>
                <a:lnTo>
                  <a:pt x="363524" y="1118958"/>
                </a:lnTo>
                <a:lnTo>
                  <a:pt x="354939" y="1114196"/>
                </a:lnTo>
                <a:lnTo>
                  <a:pt x="352869" y="1110259"/>
                </a:lnTo>
                <a:lnTo>
                  <a:pt x="350812" y="1106398"/>
                </a:lnTo>
                <a:lnTo>
                  <a:pt x="349694" y="1097470"/>
                </a:lnTo>
                <a:lnTo>
                  <a:pt x="349237" y="1093114"/>
                </a:lnTo>
                <a:lnTo>
                  <a:pt x="348869" y="1089456"/>
                </a:lnTo>
                <a:lnTo>
                  <a:pt x="349910" y="1082001"/>
                </a:lnTo>
                <a:lnTo>
                  <a:pt x="349237" y="1078382"/>
                </a:lnTo>
                <a:lnTo>
                  <a:pt x="348411" y="1073873"/>
                </a:lnTo>
                <a:lnTo>
                  <a:pt x="345097" y="1065148"/>
                </a:lnTo>
                <a:lnTo>
                  <a:pt x="342722" y="1061224"/>
                </a:lnTo>
                <a:lnTo>
                  <a:pt x="340880" y="1058189"/>
                </a:lnTo>
                <a:lnTo>
                  <a:pt x="334949" y="1053731"/>
                </a:lnTo>
                <a:lnTo>
                  <a:pt x="333298" y="1050594"/>
                </a:lnTo>
                <a:lnTo>
                  <a:pt x="332003" y="1048118"/>
                </a:lnTo>
                <a:lnTo>
                  <a:pt x="330758" y="1042504"/>
                </a:lnTo>
                <a:lnTo>
                  <a:pt x="330644" y="1039723"/>
                </a:lnTo>
                <a:lnTo>
                  <a:pt x="330479" y="1036104"/>
                </a:lnTo>
                <a:lnTo>
                  <a:pt x="331978" y="1028979"/>
                </a:lnTo>
                <a:lnTo>
                  <a:pt x="332816" y="1025474"/>
                </a:lnTo>
                <a:lnTo>
                  <a:pt x="333578" y="1022248"/>
                </a:lnTo>
                <a:lnTo>
                  <a:pt x="335940" y="1016050"/>
                </a:lnTo>
                <a:lnTo>
                  <a:pt x="336918" y="1012888"/>
                </a:lnTo>
                <a:lnTo>
                  <a:pt x="338124" y="1009053"/>
                </a:lnTo>
                <a:lnTo>
                  <a:pt x="340931" y="1001433"/>
                </a:lnTo>
                <a:lnTo>
                  <a:pt x="341515" y="997445"/>
                </a:lnTo>
                <a:lnTo>
                  <a:pt x="341972" y="994270"/>
                </a:lnTo>
                <a:lnTo>
                  <a:pt x="342671" y="987615"/>
                </a:lnTo>
                <a:lnTo>
                  <a:pt x="341515" y="984630"/>
                </a:lnTo>
                <a:lnTo>
                  <a:pt x="340829" y="982878"/>
                </a:lnTo>
                <a:lnTo>
                  <a:pt x="338162" y="979830"/>
                </a:lnTo>
                <a:lnTo>
                  <a:pt x="336435" y="979081"/>
                </a:lnTo>
                <a:lnTo>
                  <a:pt x="333730" y="977874"/>
                </a:lnTo>
                <a:lnTo>
                  <a:pt x="327533" y="979436"/>
                </a:lnTo>
                <a:lnTo>
                  <a:pt x="324599" y="979081"/>
                </a:lnTo>
                <a:lnTo>
                  <a:pt x="322122" y="978776"/>
                </a:lnTo>
                <a:lnTo>
                  <a:pt x="317042" y="977976"/>
                </a:lnTo>
                <a:lnTo>
                  <a:pt x="314934" y="976668"/>
                </a:lnTo>
                <a:lnTo>
                  <a:pt x="310946" y="974153"/>
                </a:lnTo>
                <a:lnTo>
                  <a:pt x="305092" y="966304"/>
                </a:lnTo>
                <a:lnTo>
                  <a:pt x="302856" y="962164"/>
                </a:lnTo>
                <a:lnTo>
                  <a:pt x="300786" y="958316"/>
                </a:lnTo>
                <a:lnTo>
                  <a:pt x="298424" y="949807"/>
                </a:lnTo>
                <a:lnTo>
                  <a:pt x="297776" y="945489"/>
                </a:lnTo>
                <a:lnTo>
                  <a:pt x="297065" y="940714"/>
                </a:lnTo>
                <a:lnTo>
                  <a:pt x="297256" y="930973"/>
                </a:lnTo>
                <a:lnTo>
                  <a:pt x="297776" y="926172"/>
                </a:lnTo>
                <a:lnTo>
                  <a:pt x="298030" y="923937"/>
                </a:lnTo>
                <a:lnTo>
                  <a:pt x="300380" y="919594"/>
                </a:lnTo>
                <a:lnTo>
                  <a:pt x="299720" y="917473"/>
                </a:lnTo>
                <a:lnTo>
                  <a:pt x="298983" y="915098"/>
                </a:lnTo>
                <a:lnTo>
                  <a:pt x="294741" y="911682"/>
                </a:lnTo>
                <a:lnTo>
                  <a:pt x="292468" y="910678"/>
                </a:lnTo>
                <a:lnTo>
                  <a:pt x="289737" y="909535"/>
                </a:lnTo>
                <a:lnTo>
                  <a:pt x="283565" y="909650"/>
                </a:lnTo>
                <a:lnTo>
                  <a:pt x="280631" y="909980"/>
                </a:lnTo>
                <a:lnTo>
                  <a:pt x="276009" y="910475"/>
                </a:lnTo>
                <a:lnTo>
                  <a:pt x="267322" y="914272"/>
                </a:lnTo>
                <a:lnTo>
                  <a:pt x="262750" y="915047"/>
                </a:lnTo>
                <a:lnTo>
                  <a:pt x="257848" y="915885"/>
                </a:lnTo>
                <a:lnTo>
                  <a:pt x="247891" y="916165"/>
                </a:lnTo>
                <a:lnTo>
                  <a:pt x="242938" y="916254"/>
                </a:lnTo>
                <a:lnTo>
                  <a:pt x="237921" y="916355"/>
                </a:lnTo>
                <a:lnTo>
                  <a:pt x="227876" y="915441"/>
                </a:lnTo>
                <a:lnTo>
                  <a:pt x="222885" y="915771"/>
                </a:lnTo>
                <a:lnTo>
                  <a:pt x="218554" y="916038"/>
                </a:lnTo>
                <a:lnTo>
                  <a:pt x="209791" y="916889"/>
                </a:lnTo>
                <a:lnTo>
                  <a:pt x="205727" y="918425"/>
                </a:lnTo>
                <a:lnTo>
                  <a:pt x="203111" y="919429"/>
                </a:lnTo>
                <a:lnTo>
                  <a:pt x="198932" y="923518"/>
                </a:lnTo>
                <a:lnTo>
                  <a:pt x="196303" y="924458"/>
                </a:lnTo>
                <a:lnTo>
                  <a:pt x="193154" y="925614"/>
                </a:lnTo>
                <a:lnTo>
                  <a:pt x="186321" y="926680"/>
                </a:lnTo>
                <a:lnTo>
                  <a:pt x="183019" y="926172"/>
                </a:lnTo>
                <a:lnTo>
                  <a:pt x="180911" y="925842"/>
                </a:lnTo>
                <a:lnTo>
                  <a:pt x="177292" y="923251"/>
                </a:lnTo>
                <a:lnTo>
                  <a:pt x="175285" y="922540"/>
                </a:lnTo>
                <a:lnTo>
                  <a:pt x="173177" y="921791"/>
                </a:lnTo>
                <a:lnTo>
                  <a:pt x="168821" y="920267"/>
                </a:lnTo>
                <a:lnTo>
                  <a:pt x="166585" y="920368"/>
                </a:lnTo>
                <a:lnTo>
                  <a:pt x="163347" y="920495"/>
                </a:lnTo>
                <a:lnTo>
                  <a:pt x="157429" y="923747"/>
                </a:lnTo>
                <a:lnTo>
                  <a:pt x="154266" y="924458"/>
                </a:lnTo>
                <a:lnTo>
                  <a:pt x="151117" y="925194"/>
                </a:lnTo>
                <a:lnTo>
                  <a:pt x="144487" y="927265"/>
                </a:lnTo>
                <a:lnTo>
                  <a:pt x="141465" y="926172"/>
                </a:lnTo>
                <a:lnTo>
                  <a:pt x="139687" y="925512"/>
                </a:lnTo>
                <a:lnTo>
                  <a:pt x="137325" y="922235"/>
                </a:lnTo>
                <a:lnTo>
                  <a:pt x="136385" y="920610"/>
                </a:lnTo>
                <a:lnTo>
                  <a:pt x="135382" y="918883"/>
                </a:lnTo>
                <a:lnTo>
                  <a:pt x="134518" y="914907"/>
                </a:lnTo>
                <a:lnTo>
                  <a:pt x="133908" y="913002"/>
                </a:lnTo>
                <a:lnTo>
                  <a:pt x="132549" y="908710"/>
                </a:lnTo>
                <a:lnTo>
                  <a:pt x="130733" y="899769"/>
                </a:lnTo>
                <a:lnTo>
                  <a:pt x="128651" y="895781"/>
                </a:lnTo>
                <a:lnTo>
                  <a:pt x="126339" y="891349"/>
                </a:lnTo>
                <a:lnTo>
                  <a:pt x="118719" y="884415"/>
                </a:lnTo>
                <a:lnTo>
                  <a:pt x="116332" y="880008"/>
                </a:lnTo>
                <a:lnTo>
                  <a:pt x="114744" y="877112"/>
                </a:lnTo>
                <a:lnTo>
                  <a:pt x="112306" y="870800"/>
                </a:lnTo>
                <a:lnTo>
                  <a:pt x="111988" y="867511"/>
                </a:lnTo>
                <a:lnTo>
                  <a:pt x="111633" y="863968"/>
                </a:lnTo>
                <a:lnTo>
                  <a:pt x="113753" y="856945"/>
                </a:lnTo>
                <a:lnTo>
                  <a:pt x="113982" y="853376"/>
                </a:lnTo>
                <a:lnTo>
                  <a:pt x="114312" y="847953"/>
                </a:lnTo>
                <a:lnTo>
                  <a:pt x="114338" y="837018"/>
                </a:lnTo>
                <a:lnTo>
                  <a:pt x="113614" y="831634"/>
                </a:lnTo>
                <a:lnTo>
                  <a:pt x="112979" y="826909"/>
                </a:lnTo>
                <a:lnTo>
                  <a:pt x="110731" y="817537"/>
                </a:lnTo>
                <a:lnTo>
                  <a:pt x="108902" y="813155"/>
                </a:lnTo>
                <a:lnTo>
                  <a:pt x="107581" y="809980"/>
                </a:lnTo>
                <a:lnTo>
                  <a:pt x="104051" y="803998"/>
                </a:lnTo>
                <a:lnTo>
                  <a:pt x="101841" y="801369"/>
                </a:lnTo>
                <a:lnTo>
                  <a:pt x="99377" y="798448"/>
                </a:lnTo>
                <a:lnTo>
                  <a:pt x="93472" y="793445"/>
                </a:lnTo>
                <a:lnTo>
                  <a:pt x="90233" y="791413"/>
                </a:lnTo>
                <a:lnTo>
                  <a:pt x="88519" y="790333"/>
                </a:lnTo>
                <a:lnTo>
                  <a:pt x="84594" y="789114"/>
                </a:lnTo>
                <a:lnTo>
                  <a:pt x="82804" y="788149"/>
                </a:lnTo>
                <a:lnTo>
                  <a:pt x="81051" y="787196"/>
                </a:lnTo>
                <a:lnTo>
                  <a:pt x="77266" y="785418"/>
                </a:lnTo>
                <a:lnTo>
                  <a:pt x="76098" y="783780"/>
                </a:lnTo>
                <a:lnTo>
                  <a:pt x="75044" y="782319"/>
                </a:lnTo>
                <a:lnTo>
                  <a:pt x="73520" y="778382"/>
                </a:lnTo>
                <a:lnTo>
                  <a:pt x="74295" y="776731"/>
                </a:lnTo>
                <a:lnTo>
                  <a:pt x="74968" y="775271"/>
                </a:lnTo>
                <a:lnTo>
                  <a:pt x="78879" y="775042"/>
                </a:lnTo>
                <a:lnTo>
                  <a:pt x="80086" y="774014"/>
                </a:lnTo>
                <a:lnTo>
                  <a:pt x="81140" y="773112"/>
                </a:lnTo>
                <a:lnTo>
                  <a:pt x="82918" y="770826"/>
                </a:lnTo>
                <a:lnTo>
                  <a:pt x="83172" y="769467"/>
                </a:lnTo>
                <a:lnTo>
                  <a:pt x="83477" y="767829"/>
                </a:lnTo>
                <a:lnTo>
                  <a:pt x="82753" y="764273"/>
                </a:lnTo>
                <a:lnTo>
                  <a:pt x="81724" y="762965"/>
                </a:lnTo>
                <a:lnTo>
                  <a:pt x="80048" y="760806"/>
                </a:lnTo>
                <a:lnTo>
                  <a:pt x="74447" y="759155"/>
                </a:lnTo>
                <a:lnTo>
                  <a:pt x="71932" y="758062"/>
                </a:lnTo>
                <a:lnTo>
                  <a:pt x="69723" y="757110"/>
                </a:lnTo>
                <a:lnTo>
                  <a:pt x="64973" y="755992"/>
                </a:lnTo>
                <a:lnTo>
                  <a:pt x="62877" y="754799"/>
                </a:lnTo>
                <a:lnTo>
                  <a:pt x="60833" y="753643"/>
                </a:lnTo>
                <a:lnTo>
                  <a:pt x="56896" y="750798"/>
                </a:lnTo>
                <a:lnTo>
                  <a:pt x="55626" y="748817"/>
                </a:lnTo>
                <a:lnTo>
                  <a:pt x="52984" y="744677"/>
                </a:lnTo>
                <a:lnTo>
                  <a:pt x="51549" y="734644"/>
                </a:lnTo>
                <a:lnTo>
                  <a:pt x="50736" y="729780"/>
                </a:lnTo>
                <a:lnTo>
                  <a:pt x="49923" y="724992"/>
                </a:lnTo>
                <a:lnTo>
                  <a:pt x="47942" y="715136"/>
                </a:lnTo>
                <a:lnTo>
                  <a:pt x="49098" y="710412"/>
                </a:lnTo>
                <a:lnTo>
                  <a:pt x="49631" y="708266"/>
                </a:lnTo>
                <a:lnTo>
                  <a:pt x="52311" y="704583"/>
                </a:lnTo>
                <a:lnTo>
                  <a:pt x="53822" y="702983"/>
                </a:lnTo>
                <a:lnTo>
                  <a:pt x="55384" y="701293"/>
                </a:lnTo>
                <a:lnTo>
                  <a:pt x="59537" y="699071"/>
                </a:lnTo>
                <a:lnTo>
                  <a:pt x="61239" y="697534"/>
                </a:lnTo>
                <a:lnTo>
                  <a:pt x="62649" y="696277"/>
                </a:lnTo>
                <a:lnTo>
                  <a:pt x="64655" y="692823"/>
                </a:lnTo>
                <a:lnTo>
                  <a:pt x="66319" y="691921"/>
                </a:lnTo>
                <a:lnTo>
                  <a:pt x="67843" y="691083"/>
                </a:lnTo>
                <a:lnTo>
                  <a:pt x="71475" y="690638"/>
                </a:lnTo>
                <a:lnTo>
                  <a:pt x="73202" y="690841"/>
                </a:lnTo>
                <a:lnTo>
                  <a:pt x="75920" y="691121"/>
                </a:lnTo>
                <a:lnTo>
                  <a:pt x="80670" y="694347"/>
                </a:lnTo>
                <a:lnTo>
                  <a:pt x="83350" y="694816"/>
                </a:lnTo>
                <a:lnTo>
                  <a:pt x="86385" y="695337"/>
                </a:lnTo>
                <a:lnTo>
                  <a:pt x="92697" y="695248"/>
                </a:lnTo>
                <a:lnTo>
                  <a:pt x="95681" y="694461"/>
                </a:lnTo>
                <a:lnTo>
                  <a:pt x="97650" y="693940"/>
                </a:lnTo>
                <a:lnTo>
                  <a:pt x="101447" y="692086"/>
                </a:lnTo>
                <a:lnTo>
                  <a:pt x="102920" y="690638"/>
                </a:lnTo>
                <a:lnTo>
                  <a:pt x="105498" y="688162"/>
                </a:lnTo>
                <a:lnTo>
                  <a:pt x="109029" y="681596"/>
                </a:lnTo>
                <a:lnTo>
                  <a:pt x="109994" y="678154"/>
                </a:lnTo>
                <a:lnTo>
                  <a:pt x="110871" y="674966"/>
                </a:lnTo>
                <a:lnTo>
                  <a:pt x="110604" y="668223"/>
                </a:lnTo>
                <a:lnTo>
                  <a:pt x="110350" y="664921"/>
                </a:lnTo>
                <a:lnTo>
                  <a:pt x="110096" y="661619"/>
                </a:lnTo>
                <a:lnTo>
                  <a:pt x="108991" y="655040"/>
                </a:lnTo>
                <a:lnTo>
                  <a:pt x="108000" y="651878"/>
                </a:lnTo>
                <a:lnTo>
                  <a:pt x="107251" y="649503"/>
                </a:lnTo>
                <a:lnTo>
                  <a:pt x="104216" y="645286"/>
                </a:lnTo>
                <a:lnTo>
                  <a:pt x="103822" y="642823"/>
                </a:lnTo>
                <a:lnTo>
                  <a:pt x="103568" y="641248"/>
                </a:lnTo>
                <a:lnTo>
                  <a:pt x="103543" y="637705"/>
                </a:lnTo>
                <a:lnTo>
                  <a:pt x="104559" y="636473"/>
                </a:lnTo>
                <a:lnTo>
                  <a:pt x="105994" y="634695"/>
                </a:lnTo>
                <a:lnTo>
                  <a:pt x="111036" y="634136"/>
                </a:lnTo>
                <a:lnTo>
                  <a:pt x="113258" y="633577"/>
                </a:lnTo>
                <a:lnTo>
                  <a:pt x="114719" y="633196"/>
                </a:lnTo>
                <a:lnTo>
                  <a:pt x="117716" y="632536"/>
                </a:lnTo>
                <a:lnTo>
                  <a:pt x="119227" y="632485"/>
                </a:lnTo>
                <a:lnTo>
                  <a:pt x="123698" y="632345"/>
                </a:lnTo>
                <a:lnTo>
                  <a:pt x="132524" y="634390"/>
                </a:lnTo>
                <a:lnTo>
                  <a:pt x="136994" y="634669"/>
                </a:lnTo>
                <a:lnTo>
                  <a:pt x="139344" y="634809"/>
                </a:lnTo>
                <a:lnTo>
                  <a:pt x="144106" y="635152"/>
                </a:lnTo>
                <a:lnTo>
                  <a:pt x="146405" y="634669"/>
                </a:lnTo>
                <a:lnTo>
                  <a:pt x="147815" y="634364"/>
                </a:lnTo>
                <a:lnTo>
                  <a:pt x="150266" y="631977"/>
                </a:lnTo>
                <a:lnTo>
                  <a:pt x="151663" y="632307"/>
                </a:lnTo>
                <a:lnTo>
                  <a:pt x="153200" y="632675"/>
                </a:lnTo>
                <a:lnTo>
                  <a:pt x="154292" y="636409"/>
                </a:lnTo>
                <a:lnTo>
                  <a:pt x="155651" y="637184"/>
                </a:lnTo>
                <a:lnTo>
                  <a:pt x="158394" y="638771"/>
                </a:lnTo>
                <a:lnTo>
                  <a:pt x="165011" y="638848"/>
                </a:lnTo>
                <a:lnTo>
                  <a:pt x="168160" y="639190"/>
                </a:lnTo>
                <a:lnTo>
                  <a:pt x="171272" y="639533"/>
                </a:lnTo>
                <a:lnTo>
                  <a:pt x="177939" y="638365"/>
                </a:lnTo>
                <a:lnTo>
                  <a:pt x="180657" y="639914"/>
                </a:lnTo>
                <a:lnTo>
                  <a:pt x="183349" y="641464"/>
                </a:lnTo>
                <a:lnTo>
                  <a:pt x="185331" y="648068"/>
                </a:lnTo>
                <a:lnTo>
                  <a:pt x="187553" y="650252"/>
                </a:lnTo>
                <a:lnTo>
                  <a:pt x="189268" y="651941"/>
                </a:lnTo>
                <a:lnTo>
                  <a:pt x="193294" y="655827"/>
                </a:lnTo>
                <a:lnTo>
                  <a:pt x="195694" y="655497"/>
                </a:lnTo>
                <a:lnTo>
                  <a:pt x="197929" y="655180"/>
                </a:lnTo>
                <a:lnTo>
                  <a:pt x="200850" y="650874"/>
                </a:lnTo>
                <a:lnTo>
                  <a:pt x="201676" y="648792"/>
                </a:lnTo>
                <a:lnTo>
                  <a:pt x="202425" y="646899"/>
                </a:lnTo>
                <a:lnTo>
                  <a:pt x="202082" y="642670"/>
                </a:lnTo>
                <a:lnTo>
                  <a:pt x="201866" y="640638"/>
                </a:lnTo>
                <a:lnTo>
                  <a:pt x="201599" y="638213"/>
                </a:lnTo>
                <a:lnTo>
                  <a:pt x="199758" y="633641"/>
                </a:lnTo>
                <a:lnTo>
                  <a:pt x="199504" y="631228"/>
                </a:lnTo>
                <a:lnTo>
                  <a:pt x="199301" y="629145"/>
                </a:lnTo>
                <a:lnTo>
                  <a:pt x="199517" y="624941"/>
                </a:lnTo>
                <a:lnTo>
                  <a:pt x="199872" y="622871"/>
                </a:lnTo>
                <a:lnTo>
                  <a:pt x="200367" y="619899"/>
                </a:lnTo>
                <a:lnTo>
                  <a:pt x="202171" y="614095"/>
                </a:lnTo>
                <a:lnTo>
                  <a:pt x="203314" y="611289"/>
                </a:lnTo>
                <a:lnTo>
                  <a:pt x="204190" y="609091"/>
                </a:lnTo>
                <a:lnTo>
                  <a:pt x="206832" y="605154"/>
                </a:lnTo>
                <a:lnTo>
                  <a:pt x="207657" y="602957"/>
                </a:lnTo>
                <a:lnTo>
                  <a:pt x="208673" y="600252"/>
                </a:lnTo>
                <a:lnTo>
                  <a:pt x="210527" y="594601"/>
                </a:lnTo>
                <a:lnTo>
                  <a:pt x="210375" y="591718"/>
                </a:lnTo>
                <a:lnTo>
                  <a:pt x="210223" y="588606"/>
                </a:lnTo>
                <a:lnTo>
                  <a:pt x="206908" y="582980"/>
                </a:lnTo>
                <a:lnTo>
                  <a:pt x="206209" y="579945"/>
                </a:lnTo>
                <a:lnTo>
                  <a:pt x="205295" y="575944"/>
                </a:lnTo>
                <a:lnTo>
                  <a:pt x="205270" y="567639"/>
                </a:lnTo>
                <a:lnTo>
                  <a:pt x="204393" y="563613"/>
                </a:lnTo>
                <a:lnTo>
                  <a:pt x="203758" y="560654"/>
                </a:lnTo>
                <a:lnTo>
                  <a:pt x="202438" y="554456"/>
                </a:lnTo>
                <a:lnTo>
                  <a:pt x="200596" y="552043"/>
                </a:lnTo>
                <a:lnTo>
                  <a:pt x="198018" y="548652"/>
                </a:lnTo>
                <a:lnTo>
                  <a:pt x="189788" y="545249"/>
                </a:lnTo>
                <a:lnTo>
                  <a:pt x="186461" y="542607"/>
                </a:lnTo>
                <a:lnTo>
                  <a:pt x="184073" y="540715"/>
                </a:lnTo>
                <a:lnTo>
                  <a:pt x="180505" y="535139"/>
                </a:lnTo>
                <a:lnTo>
                  <a:pt x="177584" y="534276"/>
                </a:lnTo>
                <a:lnTo>
                  <a:pt x="175856" y="533768"/>
                </a:lnTo>
                <a:lnTo>
                  <a:pt x="172300" y="535457"/>
                </a:lnTo>
                <a:lnTo>
                  <a:pt x="170510" y="535533"/>
                </a:lnTo>
                <a:lnTo>
                  <a:pt x="167830" y="535673"/>
                </a:lnTo>
                <a:lnTo>
                  <a:pt x="162267" y="535724"/>
                </a:lnTo>
                <a:lnTo>
                  <a:pt x="159816" y="534644"/>
                </a:lnTo>
                <a:lnTo>
                  <a:pt x="155867" y="532866"/>
                </a:lnTo>
                <a:lnTo>
                  <a:pt x="150037" y="526046"/>
                </a:lnTo>
                <a:lnTo>
                  <a:pt x="147142" y="522846"/>
                </a:lnTo>
                <a:lnTo>
                  <a:pt x="143725" y="519087"/>
                </a:lnTo>
                <a:lnTo>
                  <a:pt x="137807" y="510832"/>
                </a:lnTo>
                <a:lnTo>
                  <a:pt x="134810" y="506729"/>
                </a:lnTo>
                <a:lnTo>
                  <a:pt x="127700" y="496335"/>
                </a:lnTo>
                <a:lnTo>
                  <a:pt x="120224" y="485512"/>
                </a:lnTo>
                <a:lnTo>
                  <a:pt x="111497" y="474536"/>
                </a:lnTo>
                <a:lnTo>
                  <a:pt x="102884" y="464980"/>
                </a:lnTo>
                <a:lnTo>
                  <a:pt x="99682" y="462013"/>
                </a:lnTo>
                <a:lnTo>
                  <a:pt x="92951" y="457885"/>
                </a:lnTo>
                <a:lnTo>
                  <a:pt x="89877" y="455447"/>
                </a:lnTo>
                <a:lnTo>
                  <a:pt x="80600" y="447529"/>
                </a:lnTo>
                <a:lnTo>
                  <a:pt x="70091" y="438278"/>
                </a:lnTo>
                <a:lnTo>
                  <a:pt x="64147" y="433336"/>
                </a:lnTo>
                <a:lnTo>
                  <a:pt x="60223" y="430275"/>
                </a:lnTo>
                <a:lnTo>
                  <a:pt x="51790" y="424941"/>
                </a:lnTo>
                <a:lnTo>
                  <a:pt x="47840" y="421932"/>
                </a:lnTo>
                <a:lnTo>
                  <a:pt x="44462" y="419341"/>
                </a:lnTo>
                <a:lnTo>
                  <a:pt x="37617" y="414210"/>
                </a:lnTo>
                <a:lnTo>
                  <a:pt x="34785" y="411048"/>
                </a:lnTo>
                <a:lnTo>
                  <a:pt x="32004" y="407936"/>
                </a:lnTo>
                <a:lnTo>
                  <a:pt x="28168" y="400367"/>
                </a:lnTo>
                <a:lnTo>
                  <a:pt x="25552" y="397103"/>
                </a:lnTo>
                <a:lnTo>
                  <a:pt x="22860" y="393750"/>
                </a:lnTo>
                <a:lnTo>
                  <a:pt x="16649" y="387794"/>
                </a:lnTo>
                <a:lnTo>
                  <a:pt x="13589" y="384771"/>
                </a:lnTo>
                <a:lnTo>
                  <a:pt x="10934" y="382181"/>
                </a:lnTo>
                <a:lnTo>
                  <a:pt x="4851" y="377672"/>
                </a:lnTo>
                <a:lnTo>
                  <a:pt x="2717" y="374624"/>
                </a:lnTo>
                <a:lnTo>
                  <a:pt x="1790" y="373303"/>
                </a:lnTo>
                <a:lnTo>
                  <a:pt x="317" y="370268"/>
                </a:lnTo>
                <a:lnTo>
                  <a:pt x="177" y="368655"/>
                </a:lnTo>
                <a:lnTo>
                  <a:pt x="0" y="366509"/>
                </a:lnTo>
                <a:lnTo>
                  <a:pt x="838" y="361988"/>
                </a:lnTo>
                <a:lnTo>
                  <a:pt x="2171" y="360311"/>
                </a:lnTo>
                <a:lnTo>
                  <a:pt x="3111" y="359130"/>
                </a:lnTo>
                <a:lnTo>
                  <a:pt x="6134" y="357949"/>
                </a:lnTo>
                <a:lnTo>
                  <a:pt x="7607" y="357606"/>
                </a:lnTo>
                <a:lnTo>
                  <a:pt x="9461" y="357162"/>
                </a:lnTo>
                <a:lnTo>
                  <a:pt x="13538" y="358482"/>
                </a:lnTo>
                <a:lnTo>
                  <a:pt x="15214" y="357606"/>
                </a:lnTo>
                <a:lnTo>
                  <a:pt x="17907" y="356184"/>
                </a:lnTo>
                <a:lnTo>
                  <a:pt x="20218" y="349986"/>
                </a:lnTo>
                <a:lnTo>
                  <a:pt x="22098" y="347637"/>
                </a:lnTo>
                <a:lnTo>
                  <a:pt x="23698" y="345655"/>
                </a:lnTo>
                <a:lnTo>
                  <a:pt x="27901" y="342493"/>
                </a:lnTo>
                <a:lnTo>
                  <a:pt x="28994" y="340207"/>
                </a:lnTo>
                <a:lnTo>
                  <a:pt x="30264" y="337515"/>
                </a:lnTo>
                <a:lnTo>
                  <a:pt x="29718" y="331241"/>
                </a:lnTo>
                <a:lnTo>
                  <a:pt x="30619" y="328421"/>
                </a:lnTo>
                <a:lnTo>
                  <a:pt x="31635" y="325259"/>
                </a:lnTo>
                <a:lnTo>
                  <a:pt x="36017" y="319874"/>
                </a:lnTo>
                <a:lnTo>
                  <a:pt x="36779" y="316649"/>
                </a:lnTo>
                <a:lnTo>
                  <a:pt x="37490" y="313702"/>
                </a:lnTo>
                <a:lnTo>
                  <a:pt x="37477" y="307416"/>
                </a:lnTo>
                <a:lnTo>
                  <a:pt x="36601" y="304507"/>
                </a:lnTo>
                <a:lnTo>
                  <a:pt x="36118" y="302907"/>
                </a:lnTo>
                <a:lnTo>
                  <a:pt x="34239" y="299986"/>
                </a:lnTo>
                <a:lnTo>
                  <a:pt x="32981" y="298894"/>
                </a:lnTo>
                <a:lnTo>
                  <a:pt x="31584" y="297675"/>
                </a:lnTo>
                <a:lnTo>
                  <a:pt x="27787" y="296849"/>
                </a:lnTo>
                <a:lnTo>
                  <a:pt x="26276" y="295795"/>
                </a:lnTo>
                <a:lnTo>
                  <a:pt x="24853" y="294805"/>
                </a:lnTo>
                <a:lnTo>
                  <a:pt x="22174" y="292455"/>
                </a:lnTo>
                <a:lnTo>
                  <a:pt x="21374" y="290918"/>
                </a:lnTo>
                <a:lnTo>
                  <a:pt x="20548" y="289331"/>
                </a:lnTo>
                <a:lnTo>
                  <a:pt x="19367" y="285483"/>
                </a:lnTo>
                <a:lnTo>
                  <a:pt x="20116" y="283844"/>
                </a:lnTo>
                <a:lnTo>
                  <a:pt x="20612" y="282740"/>
                </a:lnTo>
                <a:lnTo>
                  <a:pt x="23088" y="281533"/>
                </a:lnTo>
                <a:lnTo>
                  <a:pt x="24282" y="281317"/>
                </a:lnTo>
                <a:lnTo>
                  <a:pt x="26339" y="280898"/>
                </a:lnTo>
                <a:lnTo>
                  <a:pt x="30988" y="281241"/>
                </a:lnTo>
                <a:lnTo>
                  <a:pt x="32613" y="282562"/>
                </a:lnTo>
                <a:lnTo>
                  <a:pt x="34366" y="284010"/>
                </a:lnTo>
                <a:lnTo>
                  <a:pt x="34163" y="289420"/>
                </a:lnTo>
                <a:lnTo>
                  <a:pt x="35699" y="291083"/>
                </a:lnTo>
                <a:lnTo>
                  <a:pt x="36779" y="292277"/>
                </a:lnTo>
                <a:lnTo>
                  <a:pt x="39903" y="293979"/>
                </a:lnTo>
                <a:lnTo>
                  <a:pt x="41490" y="293814"/>
                </a:lnTo>
                <a:lnTo>
                  <a:pt x="43395" y="293623"/>
                </a:lnTo>
                <a:lnTo>
                  <a:pt x="46240" y="290550"/>
                </a:lnTo>
                <a:lnTo>
                  <a:pt x="47650" y="289280"/>
                </a:lnTo>
                <a:lnTo>
                  <a:pt x="49415" y="287693"/>
                </a:lnTo>
                <a:lnTo>
                  <a:pt x="52832" y="284276"/>
                </a:lnTo>
                <a:lnTo>
                  <a:pt x="54000" y="282219"/>
                </a:lnTo>
                <a:lnTo>
                  <a:pt x="54521" y="281279"/>
                </a:lnTo>
                <a:lnTo>
                  <a:pt x="55156" y="279260"/>
                </a:lnTo>
                <a:lnTo>
                  <a:pt x="55638" y="277444"/>
                </a:lnTo>
                <a:lnTo>
                  <a:pt x="57391" y="277329"/>
                </a:lnTo>
                <a:lnTo>
                  <a:pt x="59143" y="276885"/>
                </a:lnTo>
                <a:lnTo>
                  <a:pt x="59918" y="276110"/>
                </a:lnTo>
                <a:lnTo>
                  <a:pt x="61328" y="274688"/>
                </a:lnTo>
                <a:lnTo>
                  <a:pt x="59385" y="269709"/>
                </a:lnTo>
                <a:lnTo>
                  <a:pt x="60642" y="268135"/>
                </a:lnTo>
                <a:lnTo>
                  <a:pt x="62750" y="265518"/>
                </a:lnTo>
                <a:lnTo>
                  <a:pt x="71386" y="266687"/>
                </a:lnTo>
                <a:lnTo>
                  <a:pt x="73444" y="264032"/>
                </a:lnTo>
                <a:lnTo>
                  <a:pt x="74968" y="262077"/>
                </a:lnTo>
                <a:lnTo>
                  <a:pt x="72440" y="256019"/>
                </a:lnTo>
                <a:lnTo>
                  <a:pt x="74053" y="254126"/>
                </a:lnTo>
                <a:lnTo>
                  <a:pt x="75438" y="252514"/>
                </a:lnTo>
                <a:lnTo>
                  <a:pt x="80251" y="252234"/>
                </a:lnTo>
                <a:lnTo>
                  <a:pt x="82384" y="252310"/>
                </a:lnTo>
                <a:lnTo>
                  <a:pt x="84594" y="252399"/>
                </a:lnTo>
                <a:lnTo>
                  <a:pt x="89319" y="253250"/>
                </a:lnTo>
                <a:lnTo>
                  <a:pt x="90843" y="254850"/>
                </a:lnTo>
                <a:lnTo>
                  <a:pt x="92875" y="256997"/>
                </a:lnTo>
                <a:lnTo>
                  <a:pt x="93383" y="263385"/>
                </a:lnTo>
                <a:lnTo>
                  <a:pt x="93624" y="266331"/>
                </a:lnTo>
                <a:lnTo>
                  <a:pt x="93903" y="269646"/>
                </a:lnTo>
                <a:lnTo>
                  <a:pt x="93916" y="276542"/>
                </a:lnTo>
                <a:lnTo>
                  <a:pt x="92659" y="279615"/>
                </a:lnTo>
                <a:lnTo>
                  <a:pt x="92151" y="280873"/>
                </a:lnTo>
                <a:lnTo>
                  <a:pt x="89662" y="282473"/>
                </a:lnTo>
                <a:lnTo>
                  <a:pt x="89154" y="283717"/>
                </a:lnTo>
                <a:lnTo>
                  <a:pt x="88455" y="285432"/>
                </a:lnTo>
                <a:lnTo>
                  <a:pt x="89954" y="289775"/>
                </a:lnTo>
                <a:lnTo>
                  <a:pt x="88671" y="291083"/>
                </a:lnTo>
                <a:lnTo>
                  <a:pt x="87553" y="292252"/>
                </a:lnTo>
                <a:lnTo>
                  <a:pt x="83756" y="292290"/>
                </a:lnTo>
                <a:lnTo>
                  <a:pt x="82270" y="291693"/>
                </a:lnTo>
                <a:lnTo>
                  <a:pt x="80251" y="290893"/>
                </a:lnTo>
                <a:lnTo>
                  <a:pt x="78663" y="285775"/>
                </a:lnTo>
                <a:lnTo>
                  <a:pt x="76593" y="285178"/>
                </a:lnTo>
                <a:lnTo>
                  <a:pt x="74739" y="284645"/>
                </a:lnTo>
                <a:lnTo>
                  <a:pt x="70459" y="285889"/>
                </a:lnTo>
                <a:lnTo>
                  <a:pt x="69215" y="287337"/>
                </a:lnTo>
                <a:lnTo>
                  <a:pt x="67005" y="289940"/>
                </a:lnTo>
                <a:lnTo>
                  <a:pt x="68618" y="297687"/>
                </a:lnTo>
                <a:lnTo>
                  <a:pt x="67411" y="300888"/>
                </a:lnTo>
                <a:lnTo>
                  <a:pt x="66611" y="302958"/>
                </a:lnTo>
                <a:lnTo>
                  <a:pt x="63119" y="306133"/>
                </a:lnTo>
                <a:lnTo>
                  <a:pt x="62458" y="308254"/>
                </a:lnTo>
                <a:lnTo>
                  <a:pt x="61112" y="312546"/>
                </a:lnTo>
                <a:lnTo>
                  <a:pt x="59880" y="322402"/>
                </a:lnTo>
                <a:lnTo>
                  <a:pt x="62204" y="326250"/>
                </a:lnTo>
                <a:lnTo>
                  <a:pt x="64579" y="330149"/>
                </a:lnTo>
                <a:lnTo>
                  <a:pt x="74079" y="333400"/>
                </a:lnTo>
                <a:lnTo>
                  <a:pt x="78524" y="334454"/>
                </a:lnTo>
                <a:lnTo>
                  <a:pt x="83477" y="335648"/>
                </a:lnTo>
                <a:lnTo>
                  <a:pt x="93853" y="334898"/>
                </a:lnTo>
                <a:lnTo>
                  <a:pt x="98933" y="334454"/>
                </a:lnTo>
                <a:lnTo>
                  <a:pt x="103644" y="334060"/>
                </a:lnTo>
                <a:lnTo>
                  <a:pt x="113919" y="334238"/>
                </a:lnTo>
                <a:lnTo>
                  <a:pt x="117538" y="331203"/>
                </a:lnTo>
                <a:lnTo>
                  <a:pt x="119722" y="329361"/>
                </a:lnTo>
                <a:lnTo>
                  <a:pt x="120815" y="323253"/>
                </a:lnTo>
                <a:lnTo>
                  <a:pt x="121399" y="320446"/>
                </a:lnTo>
                <a:lnTo>
                  <a:pt x="122059" y="317347"/>
                </a:lnTo>
                <a:lnTo>
                  <a:pt x="121297" y="310807"/>
                </a:lnTo>
                <a:lnTo>
                  <a:pt x="122250" y="307771"/>
                </a:lnTo>
                <a:lnTo>
                  <a:pt x="123177" y="304774"/>
                </a:lnTo>
                <a:lnTo>
                  <a:pt x="127825" y="300024"/>
                </a:lnTo>
                <a:lnTo>
                  <a:pt x="128651" y="297014"/>
                </a:lnTo>
                <a:lnTo>
                  <a:pt x="129349" y="294474"/>
                </a:lnTo>
                <a:lnTo>
                  <a:pt x="128282" y="289102"/>
                </a:lnTo>
                <a:lnTo>
                  <a:pt x="128651" y="286511"/>
                </a:lnTo>
                <a:lnTo>
                  <a:pt x="129032" y="283857"/>
                </a:lnTo>
                <a:lnTo>
                  <a:pt x="132753" y="278701"/>
                </a:lnTo>
                <a:lnTo>
                  <a:pt x="131673" y="276224"/>
                </a:lnTo>
                <a:lnTo>
                  <a:pt x="131025" y="274751"/>
                </a:lnTo>
                <a:lnTo>
                  <a:pt x="126847" y="274624"/>
                </a:lnTo>
                <a:lnTo>
                  <a:pt x="125882" y="273342"/>
                </a:lnTo>
                <a:lnTo>
                  <a:pt x="123913" y="270700"/>
                </a:lnTo>
                <a:lnTo>
                  <a:pt x="123952" y="263677"/>
                </a:lnTo>
                <a:lnTo>
                  <a:pt x="123583" y="260400"/>
                </a:lnTo>
                <a:lnTo>
                  <a:pt x="123042" y="248024"/>
                </a:lnTo>
                <a:lnTo>
                  <a:pt x="122578" y="234389"/>
                </a:lnTo>
                <a:lnTo>
                  <a:pt x="122135" y="230390"/>
                </a:lnTo>
                <a:lnTo>
                  <a:pt x="118531" y="218267"/>
                </a:lnTo>
                <a:lnTo>
                  <a:pt x="115000" y="205658"/>
                </a:lnTo>
                <a:lnTo>
                  <a:pt x="114884" y="204482"/>
                </a:lnTo>
                <a:lnTo>
                  <a:pt x="114731" y="202107"/>
                </a:lnTo>
                <a:lnTo>
                  <a:pt x="115671" y="197345"/>
                </a:lnTo>
                <a:lnTo>
                  <a:pt x="116332" y="195059"/>
                </a:lnTo>
                <a:lnTo>
                  <a:pt x="117182" y="192150"/>
                </a:lnTo>
                <a:lnTo>
                  <a:pt x="120611" y="186956"/>
                </a:lnTo>
                <a:lnTo>
                  <a:pt x="121221" y="184010"/>
                </a:lnTo>
                <a:lnTo>
                  <a:pt x="122199" y="179247"/>
                </a:lnTo>
                <a:lnTo>
                  <a:pt x="122936" y="169075"/>
                </a:lnTo>
                <a:lnTo>
                  <a:pt x="121043" y="164604"/>
                </a:lnTo>
                <a:lnTo>
                  <a:pt x="119722" y="161518"/>
                </a:lnTo>
                <a:lnTo>
                  <a:pt x="113614" y="157746"/>
                </a:lnTo>
                <a:lnTo>
                  <a:pt x="111442" y="155193"/>
                </a:lnTo>
                <a:lnTo>
                  <a:pt x="109651" y="153085"/>
                </a:lnTo>
                <a:lnTo>
                  <a:pt x="106311" y="148628"/>
                </a:lnTo>
                <a:lnTo>
                  <a:pt x="105092" y="146113"/>
                </a:lnTo>
                <a:lnTo>
                  <a:pt x="103327" y="142519"/>
                </a:lnTo>
                <a:lnTo>
                  <a:pt x="103098" y="133705"/>
                </a:lnTo>
                <a:lnTo>
                  <a:pt x="100380" y="130721"/>
                </a:lnTo>
                <a:lnTo>
                  <a:pt x="97586" y="127647"/>
                </a:lnTo>
                <a:lnTo>
                  <a:pt x="88493" y="126631"/>
                </a:lnTo>
                <a:lnTo>
                  <a:pt x="84988" y="124371"/>
                </a:lnTo>
                <a:lnTo>
                  <a:pt x="83007" y="123126"/>
                </a:lnTo>
                <a:lnTo>
                  <a:pt x="80327" y="118744"/>
                </a:lnTo>
                <a:lnTo>
                  <a:pt x="78092" y="118033"/>
                </a:lnTo>
                <a:lnTo>
                  <a:pt x="76263" y="117462"/>
                </a:lnTo>
                <a:lnTo>
                  <a:pt x="72250" y="118376"/>
                </a:lnTo>
                <a:lnTo>
                  <a:pt x="70485" y="119113"/>
                </a:lnTo>
                <a:lnTo>
                  <a:pt x="69062" y="119735"/>
                </a:lnTo>
                <a:lnTo>
                  <a:pt x="67144" y="122770"/>
                </a:lnTo>
                <a:lnTo>
                  <a:pt x="65595" y="122935"/>
                </a:lnTo>
                <a:lnTo>
                  <a:pt x="63982" y="123101"/>
                </a:lnTo>
                <a:lnTo>
                  <a:pt x="60655" y="121411"/>
                </a:lnTo>
                <a:lnTo>
                  <a:pt x="59791" y="120040"/>
                </a:lnTo>
                <a:lnTo>
                  <a:pt x="58750" y="118338"/>
                </a:lnTo>
                <a:lnTo>
                  <a:pt x="58978" y="113880"/>
                </a:lnTo>
                <a:lnTo>
                  <a:pt x="59791" y="112064"/>
                </a:lnTo>
                <a:lnTo>
                  <a:pt x="61061" y="109219"/>
                </a:lnTo>
                <a:lnTo>
                  <a:pt x="66598" y="105651"/>
                </a:lnTo>
                <a:lnTo>
                  <a:pt x="69037" y="103720"/>
                </a:lnTo>
                <a:lnTo>
                  <a:pt x="70942" y="102222"/>
                </a:lnTo>
                <a:lnTo>
                  <a:pt x="75882" y="100418"/>
                </a:lnTo>
                <a:lnTo>
                  <a:pt x="77012" y="98297"/>
                </a:lnTo>
                <a:lnTo>
                  <a:pt x="78257" y="95923"/>
                </a:lnTo>
                <a:lnTo>
                  <a:pt x="75552" y="89839"/>
                </a:lnTo>
                <a:lnTo>
                  <a:pt x="77012" y="87604"/>
                </a:lnTo>
                <a:lnTo>
                  <a:pt x="78638" y="85128"/>
                </a:lnTo>
                <a:lnTo>
                  <a:pt x="84988" y="83502"/>
                </a:lnTo>
                <a:lnTo>
                  <a:pt x="87884" y="82892"/>
                </a:lnTo>
                <a:lnTo>
                  <a:pt x="92532" y="81902"/>
                </a:lnTo>
                <a:lnTo>
                  <a:pt x="102158" y="82753"/>
                </a:lnTo>
                <a:lnTo>
                  <a:pt x="106908" y="82702"/>
                </a:lnTo>
                <a:lnTo>
                  <a:pt x="111480" y="82664"/>
                </a:lnTo>
                <a:lnTo>
                  <a:pt x="120777" y="83667"/>
                </a:lnTo>
                <a:lnTo>
                  <a:pt x="125209" y="82524"/>
                </a:lnTo>
                <a:lnTo>
                  <a:pt x="129057" y="81508"/>
                </a:lnTo>
                <a:lnTo>
                  <a:pt x="135877" y="77165"/>
                </a:lnTo>
                <a:lnTo>
                  <a:pt x="139166" y="74917"/>
                </a:lnTo>
                <a:lnTo>
                  <a:pt x="142786" y="72453"/>
                </a:lnTo>
                <a:lnTo>
                  <a:pt x="149148" y="66395"/>
                </a:lnTo>
                <a:lnTo>
                  <a:pt x="152577" y="63677"/>
                </a:lnTo>
                <a:lnTo>
                  <a:pt x="162614" y="56005"/>
                </a:lnTo>
                <a:lnTo>
                  <a:pt x="173068" y="48255"/>
                </a:lnTo>
                <a:lnTo>
                  <a:pt x="183139" y="41162"/>
                </a:lnTo>
                <a:lnTo>
                  <a:pt x="194556" y="33356"/>
                </a:lnTo>
                <a:lnTo>
                  <a:pt x="206044" y="25305"/>
                </a:lnTo>
                <a:lnTo>
                  <a:pt x="215619" y="17994"/>
                </a:lnTo>
                <a:lnTo>
                  <a:pt x="217081" y="16751"/>
                </a:lnTo>
                <a:lnTo>
                  <a:pt x="221018" y="13296"/>
                </a:lnTo>
                <a:lnTo>
                  <a:pt x="227139" y="4559"/>
                </a:lnTo>
                <a:lnTo>
                  <a:pt x="231394" y="1523"/>
                </a:lnTo>
                <a:lnTo>
                  <a:pt x="232143" y="1003"/>
                </a:lnTo>
                <a:lnTo>
                  <a:pt x="233133" y="495"/>
                </a:lnTo>
                <a:lnTo>
                  <a:pt x="234264" y="0"/>
                </a:lnTo>
                <a:lnTo>
                  <a:pt x="237159" y="4864"/>
                </a:lnTo>
                <a:lnTo>
                  <a:pt x="241922" y="12992"/>
                </a:lnTo>
                <a:lnTo>
                  <a:pt x="243725" y="16573"/>
                </a:lnTo>
                <a:lnTo>
                  <a:pt x="246430" y="21958"/>
                </a:lnTo>
                <a:lnTo>
                  <a:pt x="251599" y="32880"/>
                </a:lnTo>
                <a:lnTo>
                  <a:pt x="253326" y="38671"/>
                </a:lnTo>
                <a:lnTo>
                  <a:pt x="254927" y="44043"/>
                </a:lnTo>
                <a:lnTo>
                  <a:pt x="255562" y="55397"/>
                </a:lnTo>
                <a:lnTo>
                  <a:pt x="257136" y="60782"/>
                </a:lnTo>
                <a:lnTo>
                  <a:pt x="258483" y="65404"/>
                </a:lnTo>
                <a:lnTo>
                  <a:pt x="261937" y="74498"/>
                </a:lnTo>
                <a:lnTo>
                  <a:pt x="264553" y="78536"/>
                </a:lnTo>
                <a:lnTo>
                  <a:pt x="267004" y="82295"/>
                </a:lnTo>
                <a:lnTo>
                  <a:pt x="273392" y="88772"/>
                </a:lnTo>
                <a:lnTo>
                  <a:pt x="276885" y="91579"/>
                </a:lnTo>
                <a:lnTo>
                  <a:pt x="279933" y="94056"/>
                </a:lnTo>
                <a:lnTo>
                  <a:pt x="286689" y="98196"/>
                </a:lnTo>
                <a:lnTo>
                  <a:pt x="290296" y="99745"/>
                </a:lnTo>
                <a:lnTo>
                  <a:pt x="293916" y="101295"/>
                </a:lnTo>
                <a:lnTo>
                  <a:pt x="302323" y="101574"/>
                </a:lnTo>
                <a:lnTo>
                  <a:pt x="305511" y="103911"/>
                </a:lnTo>
                <a:lnTo>
                  <a:pt x="308190" y="105841"/>
                </a:lnTo>
                <a:lnTo>
                  <a:pt x="311429" y="111937"/>
                </a:lnTo>
                <a:lnTo>
                  <a:pt x="312762" y="114960"/>
                </a:lnTo>
                <a:lnTo>
                  <a:pt x="314680" y="119329"/>
                </a:lnTo>
                <a:lnTo>
                  <a:pt x="316877" y="128714"/>
                </a:lnTo>
                <a:lnTo>
                  <a:pt x="317474" y="133451"/>
                </a:lnTo>
                <a:lnTo>
                  <a:pt x="318249" y="139649"/>
                </a:lnTo>
                <a:lnTo>
                  <a:pt x="319278" y="152463"/>
                </a:lnTo>
                <a:lnTo>
                  <a:pt x="317474" y="158457"/>
                </a:lnTo>
                <a:lnTo>
                  <a:pt x="316242" y="162509"/>
                </a:lnTo>
                <a:lnTo>
                  <a:pt x="310794" y="169329"/>
                </a:lnTo>
                <a:lnTo>
                  <a:pt x="308051" y="172580"/>
                </a:lnTo>
                <a:lnTo>
                  <a:pt x="299102" y="181117"/>
                </a:lnTo>
                <a:lnTo>
                  <a:pt x="288825" y="190308"/>
                </a:lnTo>
                <a:lnTo>
                  <a:pt x="285584" y="193789"/>
                </a:lnTo>
                <a:lnTo>
                  <a:pt x="278536" y="204224"/>
                </a:lnTo>
                <a:lnTo>
                  <a:pt x="272070" y="215723"/>
                </a:lnTo>
                <a:lnTo>
                  <a:pt x="271449" y="216966"/>
                </a:lnTo>
                <a:lnTo>
                  <a:pt x="268859" y="222275"/>
                </a:lnTo>
                <a:lnTo>
                  <a:pt x="265277" y="233591"/>
                </a:lnTo>
                <a:lnTo>
                  <a:pt x="263105" y="239090"/>
                </a:lnTo>
                <a:lnTo>
                  <a:pt x="261505" y="243154"/>
                </a:lnTo>
                <a:lnTo>
                  <a:pt x="258521" y="251383"/>
                </a:lnTo>
                <a:lnTo>
                  <a:pt x="256400" y="255219"/>
                </a:lnTo>
                <a:lnTo>
                  <a:pt x="254431" y="258762"/>
                </a:lnTo>
                <a:lnTo>
                  <a:pt x="248678" y="264756"/>
                </a:lnTo>
                <a:lnTo>
                  <a:pt x="246976" y="268439"/>
                </a:lnTo>
                <a:lnTo>
                  <a:pt x="245478" y="271703"/>
                </a:lnTo>
                <a:lnTo>
                  <a:pt x="244119" y="278853"/>
                </a:lnTo>
                <a:lnTo>
                  <a:pt x="243535" y="282397"/>
                </a:lnTo>
                <a:lnTo>
                  <a:pt x="242633" y="287947"/>
                </a:lnTo>
                <a:lnTo>
                  <a:pt x="242697" y="299313"/>
                </a:lnTo>
                <a:lnTo>
                  <a:pt x="241731" y="304850"/>
                </a:lnTo>
                <a:lnTo>
                  <a:pt x="240804" y="310121"/>
                </a:lnTo>
                <a:lnTo>
                  <a:pt x="238315" y="320649"/>
                </a:lnTo>
                <a:lnTo>
                  <a:pt x="236105" y="325513"/>
                </a:lnTo>
                <a:lnTo>
                  <a:pt x="233781" y="330669"/>
                </a:lnTo>
                <a:lnTo>
                  <a:pt x="226034" y="339242"/>
                </a:lnTo>
                <a:lnTo>
                  <a:pt x="223608" y="344373"/>
                </a:lnTo>
                <a:lnTo>
                  <a:pt x="221843" y="348094"/>
                </a:lnTo>
                <a:lnTo>
                  <a:pt x="219697" y="356107"/>
                </a:lnTo>
                <a:lnTo>
                  <a:pt x="218706" y="360133"/>
                </a:lnTo>
                <a:lnTo>
                  <a:pt x="216241" y="372477"/>
                </a:lnTo>
                <a:lnTo>
                  <a:pt x="214038" y="385453"/>
                </a:lnTo>
                <a:lnTo>
                  <a:pt x="213067" y="391286"/>
                </a:lnTo>
                <a:lnTo>
                  <a:pt x="211289" y="400316"/>
                </a:lnTo>
                <a:lnTo>
                  <a:pt x="211099" y="404875"/>
                </a:lnTo>
                <a:lnTo>
                  <a:pt x="210845" y="411111"/>
                </a:lnTo>
                <a:lnTo>
                  <a:pt x="211429" y="423633"/>
                </a:lnTo>
                <a:lnTo>
                  <a:pt x="212737" y="429704"/>
                </a:lnTo>
                <a:lnTo>
                  <a:pt x="213931" y="435305"/>
                </a:lnTo>
                <a:lnTo>
                  <a:pt x="218427" y="445871"/>
                </a:lnTo>
                <a:lnTo>
                  <a:pt x="220713" y="451103"/>
                </a:lnTo>
                <a:lnTo>
                  <a:pt x="225880" y="462213"/>
                </a:lnTo>
                <a:lnTo>
                  <a:pt x="232197" y="474653"/>
                </a:lnTo>
                <a:lnTo>
                  <a:pt x="235572" y="480631"/>
                </a:lnTo>
                <a:lnTo>
                  <a:pt x="242656" y="490914"/>
                </a:lnTo>
                <a:lnTo>
                  <a:pt x="250719" y="501731"/>
                </a:lnTo>
                <a:lnTo>
                  <a:pt x="252412" y="504012"/>
                </a:lnTo>
                <a:lnTo>
                  <a:pt x="255676" y="508444"/>
                </a:lnTo>
                <a:lnTo>
                  <a:pt x="265645" y="521588"/>
                </a:lnTo>
                <a:lnTo>
                  <a:pt x="434162" y="517791"/>
                </a:lnTo>
                <a:lnTo>
                  <a:pt x="445888" y="499400"/>
                </a:lnTo>
                <a:lnTo>
                  <a:pt x="452358" y="489367"/>
                </a:lnTo>
                <a:lnTo>
                  <a:pt x="456589" y="483060"/>
                </a:lnTo>
                <a:lnTo>
                  <a:pt x="459905" y="478281"/>
                </a:lnTo>
                <a:lnTo>
                  <a:pt x="467555" y="468364"/>
                </a:lnTo>
                <a:lnTo>
                  <a:pt x="475573" y="457563"/>
                </a:lnTo>
                <a:lnTo>
                  <a:pt x="476935" y="455269"/>
                </a:lnTo>
                <a:lnTo>
                  <a:pt x="481653" y="443665"/>
                </a:lnTo>
                <a:lnTo>
                  <a:pt x="485781" y="430986"/>
                </a:lnTo>
                <a:lnTo>
                  <a:pt x="486359" y="429158"/>
                </a:lnTo>
                <a:lnTo>
                  <a:pt x="488162" y="423494"/>
                </a:lnTo>
                <a:lnTo>
                  <a:pt x="489534" y="411213"/>
                </a:lnTo>
                <a:lnTo>
                  <a:pt x="492696" y="406158"/>
                </a:lnTo>
                <a:lnTo>
                  <a:pt x="494804" y="402780"/>
                </a:lnTo>
                <a:lnTo>
                  <a:pt x="501497" y="398068"/>
                </a:lnTo>
                <a:lnTo>
                  <a:pt x="504659" y="395655"/>
                </a:lnTo>
                <a:lnTo>
                  <a:pt x="507377" y="393560"/>
                </a:lnTo>
                <a:lnTo>
                  <a:pt x="512787" y="389039"/>
                </a:lnTo>
                <a:lnTo>
                  <a:pt x="516077" y="388035"/>
                </a:lnTo>
                <a:lnTo>
                  <a:pt x="518375" y="387337"/>
                </a:lnTo>
                <a:lnTo>
                  <a:pt x="523405" y="387261"/>
                </a:lnTo>
                <a:lnTo>
                  <a:pt x="525678" y="388035"/>
                </a:lnTo>
                <a:lnTo>
                  <a:pt x="528231" y="388912"/>
                </a:lnTo>
                <a:lnTo>
                  <a:pt x="532053" y="393090"/>
                </a:lnTo>
                <a:lnTo>
                  <a:pt x="534200" y="394741"/>
                </a:lnTo>
                <a:lnTo>
                  <a:pt x="535724" y="395935"/>
                </a:lnTo>
                <a:lnTo>
                  <a:pt x="538505" y="398868"/>
                </a:lnTo>
                <a:lnTo>
                  <a:pt x="540359" y="399453"/>
                </a:lnTo>
                <a:lnTo>
                  <a:pt x="542734" y="400215"/>
                </a:lnTo>
                <a:lnTo>
                  <a:pt x="548132" y="400278"/>
                </a:lnTo>
                <a:lnTo>
                  <a:pt x="550329" y="399084"/>
                </a:lnTo>
                <a:lnTo>
                  <a:pt x="552602" y="397865"/>
                </a:lnTo>
                <a:lnTo>
                  <a:pt x="555764" y="393128"/>
                </a:lnTo>
                <a:lnTo>
                  <a:pt x="556298" y="390563"/>
                </a:lnTo>
                <a:lnTo>
                  <a:pt x="556755" y="388442"/>
                </a:lnTo>
                <a:lnTo>
                  <a:pt x="554177" y="384162"/>
                </a:lnTo>
                <a:lnTo>
                  <a:pt x="554672" y="382054"/>
                </a:lnTo>
                <a:lnTo>
                  <a:pt x="555307" y="379387"/>
                </a:lnTo>
                <a:lnTo>
                  <a:pt x="560324" y="375907"/>
                </a:lnTo>
                <a:lnTo>
                  <a:pt x="561378" y="373367"/>
                </a:lnTo>
                <a:lnTo>
                  <a:pt x="562330" y="371030"/>
                </a:lnTo>
                <a:lnTo>
                  <a:pt x="561098" y="365378"/>
                </a:lnTo>
                <a:lnTo>
                  <a:pt x="562648" y="363397"/>
                </a:lnTo>
                <a:lnTo>
                  <a:pt x="564159" y="361429"/>
                </a:lnTo>
                <a:lnTo>
                  <a:pt x="569531" y="360552"/>
                </a:lnTo>
                <a:lnTo>
                  <a:pt x="571881" y="359778"/>
                </a:lnTo>
                <a:lnTo>
                  <a:pt x="575500" y="358584"/>
                </a:lnTo>
                <a:lnTo>
                  <a:pt x="583349" y="357797"/>
                </a:lnTo>
                <a:lnTo>
                  <a:pt x="586562" y="355790"/>
                </a:lnTo>
                <a:lnTo>
                  <a:pt x="591083" y="352932"/>
                </a:lnTo>
                <a:lnTo>
                  <a:pt x="597369" y="343954"/>
                </a:lnTo>
                <a:lnTo>
                  <a:pt x="600519" y="339661"/>
                </a:lnTo>
                <a:lnTo>
                  <a:pt x="603173" y="336003"/>
                </a:lnTo>
                <a:lnTo>
                  <a:pt x="606767" y="327456"/>
                </a:lnTo>
                <a:lnTo>
                  <a:pt x="609942" y="324256"/>
                </a:lnTo>
                <a:lnTo>
                  <a:pt x="612952" y="321208"/>
                </a:lnTo>
                <a:lnTo>
                  <a:pt x="621347" y="318147"/>
                </a:lnTo>
                <a:lnTo>
                  <a:pt x="624433" y="315201"/>
                </a:lnTo>
                <a:lnTo>
                  <a:pt x="627773" y="312000"/>
                </a:lnTo>
                <a:lnTo>
                  <a:pt x="632320" y="303771"/>
                </a:lnTo>
                <a:lnTo>
                  <a:pt x="634949" y="299973"/>
                </a:lnTo>
                <a:lnTo>
                  <a:pt x="637527" y="296227"/>
                </a:lnTo>
                <a:lnTo>
                  <a:pt x="641362" y="287273"/>
                </a:lnTo>
                <a:lnTo>
                  <a:pt x="645274" y="284937"/>
                </a:lnTo>
                <a:lnTo>
                  <a:pt x="648474" y="283019"/>
                </a:lnTo>
                <a:lnTo>
                  <a:pt x="656399" y="283222"/>
                </a:lnTo>
                <a:lnTo>
                  <a:pt x="660133" y="283298"/>
                </a:lnTo>
                <a:lnTo>
                  <a:pt x="664616" y="283400"/>
                </a:lnTo>
                <a:lnTo>
                  <a:pt x="673430" y="285457"/>
                </a:lnTo>
                <a:lnTo>
                  <a:pt x="677887" y="286016"/>
                </a:lnTo>
                <a:lnTo>
                  <a:pt x="681634" y="286486"/>
                </a:lnTo>
                <a:lnTo>
                  <a:pt x="689178" y="287896"/>
                </a:lnTo>
                <a:lnTo>
                  <a:pt x="692924" y="287477"/>
                </a:lnTo>
                <a:lnTo>
                  <a:pt x="698169" y="286842"/>
                </a:lnTo>
                <a:lnTo>
                  <a:pt x="707656" y="281393"/>
                </a:lnTo>
                <a:lnTo>
                  <a:pt x="712863" y="280581"/>
                </a:lnTo>
                <a:lnTo>
                  <a:pt x="716584" y="279996"/>
                </a:lnTo>
                <a:lnTo>
                  <a:pt x="724179" y="281482"/>
                </a:lnTo>
                <a:lnTo>
                  <a:pt x="727900" y="280949"/>
                </a:lnTo>
                <a:lnTo>
                  <a:pt x="731291" y="280454"/>
                </a:lnTo>
                <a:lnTo>
                  <a:pt x="737933" y="278396"/>
                </a:lnTo>
                <a:lnTo>
                  <a:pt x="740956" y="276771"/>
                </a:lnTo>
                <a:lnTo>
                  <a:pt x="745058" y="274561"/>
                </a:lnTo>
                <a:lnTo>
                  <a:pt x="753084" y="269036"/>
                </a:lnTo>
                <a:lnTo>
                  <a:pt x="755446" y="264998"/>
                </a:lnTo>
                <a:lnTo>
                  <a:pt x="757047" y="262267"/>
                </a:lnTo>
                <a:lnTo>
                  <a:pt x="756450" y="255435"/>
                </a:lnTo>
                <a:lnTo>
                  <a:pt x="757618" y="252488"/>
                </a:lnTo>
                <a:lnTo>
                  <a:pt x="758774" y="249618"/>
                </a:lnTo>
                <a:lnTo>
                  <a:pt x="762025" y="244017"/>
                </a:lnTo>
                <a:lnTo>
                  <a:pt x="764514" y="242176"/>
                </a:lnTo>
                <a:lnTo>
                  <a:pt x="766826" y="240436"/>
                </a:lnTo>
                <a:lnTo>
                  <a:pt x="772896" y="239852"/>
                </a:lnTo>
                <a:lnTo>
                  <a:pt x="775563" y="238721"/>
                </a:lnTo>
                <a:lnTo>
                  <a:pt x="776465" y="238340"/>
                </a:lnTo>
                <a:lnTo>
                  <a:pt x="777646" y="237807"/>
                </a:lnTo>
                <a:lnTo>
                  <a:pt x="778916" y="237210"/>
                </a:lnTo>
                <a:lnTo>
                  <a:pt x="779360" y="237528"/>
                </a:lnTo>
                <a:lnTo>
                  <a:pt x="779741" y="237807"/>
                </a:lnTo>
                <a:lnTo>
                  <a:pt x="780034" y="238061"/>
                </a:lnTo>
                <a:lnTo>
                  <a:pt x="782510" y="240182"/>
                </a:lnTo>
                <a:lnTo>
                  <a:pt x="786345" y="245516"/>
                </a:lnTo>
                <a:lnTo>
                  <a:pt x="788733" y="247713"/>
                </a:lnTo>
                <a:lnTo>
                  <a:pt x="791743" y="250494"/>
                </a:lnTo>
                <a:lnTo>
                  <a:pt x="798537" y="255117"/>
                </a:lnTo>
                <a:lnTo>
                  <a:pt x="801776" y="257632"/>
                </a:lnTo>
                <a:lnTo>
                  <a:pt x="805421" y="260426"/>
                </a:lnTo>
                <a:lnTo>
                  <a:pt x="812355" y="266572"/>
                </a:lnTo>
                <a:lnTo>
                  <a:pt x="816279" y="268985"/>
                </a:lnTo>
                <a:lnTo>
                  <a:pt x="819404" y="270916"/>
                </a:lnTo>
                <a:lnTo>
                  <a:pt x="826300" y="273557"/>
                </a:lnTo>
                <a:lnTo>
                  <a:pt x="829564" y="275259"/>
                </a:lnTo>
                <a:lnTo>
                  <a:pt x="833564" y="277342"/>
                </a:lnTo>
                <a:lnTo>
                  <a:pt x="842010" y="281063"/>
                </a:lnTo>
                <a:lnTo>
                  <a:pt x="845273" y="284200"/>
                </a:lnTo>
                <a:lnTo>
                  <a:pt x="848575" y="287400"/>
                </a:lnTo>
                <a:lnTo>
                  <a:pt x="851801" y="296532"/>
                </a:lnTo>
                <a:lnTo>
                  <a:pt x="854925" y="299923"/>
                </a:lnTo>
                <a:lnTo>
                  <a:pt x="858126" y="303377"/>
                </a:lnTo>
                <a:lnTo>
                  <a:pt x="867194" y="307365"/>
                </a:lnTo>
                <a:lnTo>
                  <a:pt x="870153" y="311035"/>
                </a:lnTo>
                <a:lnTo>
                  <a:pt x="872858" y="314363"/>
                </a:lnTo>
                <a:lnTo>
                  <a:pt x="876007" y="322592"/>
                </a:lnTo>
                <a:lnTo>
                  <a:pt x="877163" y="326732"/>
                </a:lnTo>
                <a:lnTo>
                  <a:pt x="878725" y="332346"/>
                </a:lnTo>
                <a:lnTo>
                  <a:pt x="879843" y="344081"/>
                </a:lnTo>
                <a:lnTo>
                  <a:pt x="880059" y="349935"/>
                </a:lnTo>
                <a:lnTo>
                  <a:pt x="878725" y="362173"/>
                </a:lnTo>
                <a:lnTo>
                  <a:pt x="877950" y="375240"/>
                </a:lnTo>
                <a:lnTo>
                  <a:pt x="878674" y="378078"/>
                </a:lnTo>
                <a:lnTo>
                  <a:pt x="879259" y="379450"/>
                </a:lnTo>
                <a:lnTo>
                  <a:pt x="882243" y="380885"/>
                </a:lnTo>
                <a:lnTo>
                  <a:pt x="883196" y="382054"/>
                </a:lnTo>
                <a:lnTo>
                  <a:pt x="884834" y="384086"/>
                </a:lnTo>
                <a:lnTo>
                  <a:pt x="886282" y="389445"/>
                </a:lnTo>
                <a:lnTo>
                  <a:pt x="888276" y="391109"/>
                </a:lnTo>
                <a:lnTo>
                  <a:pt x="890625" y="393090"/>
                </a:lnTo>
                <a:lnTo>
                  <a:pt x="897712" y="392937"/>
                </a:lnTo>
                <a:lnTo>
                  <a:pt x="899871" y="395109"/>
                </a:lnTo>
                <a:lnTo>
                  <a:pt x="901674" y="396925"/>
                </a:lnTo>
                <a:lnTo>
                  <a:pt x="903693" y="402374"/>
                </a:lnTo>
                <a:lnTo>
                  <a:pt x="903135" y="404875"/>
                </a:lnTo>
                <a:lnTo>
                  <a:pt x="902563" y="407441"/>
                </a:lnTo>
                <a:lnTo>
                  <a:pt x="898131" y="411137"/>
                </a:lnTo>
                <a:lnTo>
                  <a:pt x="895883" y="412508"/>
                </a:lnTo>
                <a:lnTo>
                  <a:pt x="893102" y="414197"/>
                </a:lnTo>
                <a:lnTo>
                  <a:pt x="886409" y="414908"/>
                </a:lnTo>
                <a:lnTo>
                  <a:pt x="883386" y="416128"/>
                </a:lnTo>
                <a:lnTo>
                  <a:pt x="880110" y="417436"/>
                </a:lnTo>
                <a:lnTo>
                  <a:pt x="873010" y="419836"/>
                </a:lnTo>
                <a:lnTo>
                  <a:pt x="870877" y="422655"/>
                </a:lnTo>
                <a:lnTo>
                  <a:pt x="868476" y="425830"/>
                </a:lnTo>
                <a:lnTo>
                  <a:pt x="867359" y="434263"/>
                </a:lnTo>
                <a:lnTo>
                  <a:pt x="867613" y="438226"/>
                </a:lnTo>
                <a:lnTo>
                  <a:pt x="867727" y="440016"/>
                </a:lnTo>
                <a:lnTo>
                  <a:pt x="869670" y="443191"/>
                </a:lnTo>
                <a:lnTo>
                  <a:pt x="869975" y="444944"/>
                </a:lnTo>
                <a:lnTo>
                  <a:pt x="870419" y="447535"/>
                </a:lnTo>
                <a:lnTo>
                  <a:pt x="870775" y="452945"/>
                </a:lnTo>
                <a:lnTo>
                  <a:pt x="869975" y="455447"/>
                </a:lnTo>
                <a:lnTo>
                  <a:pt x="869403" y="457199"/>
                </a:lnTo>
                <a:lnTo>
                  <a:pt x="866622" y="459854"/>
                </a:lnTo>
                <a:lnTo>
                  <a:pt x="865619" y="461416"/>
                </a:lnTo>
                <a:lnTo>
                  <a:pt x="863777" y="464311"/>
                </a:lnTo>
                <a:lnTo>
                  <a:pt x="859777" y="470065"/>
                </a:lnTo>
                <a:lnTo>
                  <a:pt x="858913" y="473392"/>
                </a:lnTo>
                <a:lnTo>
                  <a:pt x="857885" y="477316"/>
                </a:lnTo>
                <a:lnTo>
                  <a:pt x="858113" y="485698"/>
                </a:lnTo>
                <a:lnTo>
                  <a:pt x="858913" y="489699"/>
                </a:lnTo>
                <a:lnTo>
                  <a:pt x="859472" y="492493"/>
                </a:lnTo>
                <a:lnTo>
                  <a:pt x="861758" y="497801"/>
                </a:lnTo>
                <a:lnTo>
                  <a:pt x="863269" y="500202"/>
                </a:lnTo>
                <a:lnTo>
                  <a:pt x="866343" y="505142"/>
                </a:lnTo>
                <a:lnTo>
                  <a:pt x="874636" y="513422"/>
                </a:lnTo>
                <a:lnTo>
                  <a:pt x="878674" y="517588"/>
                </a:lnTo>
                <a:lnTo>
                  <a:pt x="880541" y="519531"/>
                </a:lnTo>
                <a:lnTo>
                  <a:pt x="883945" y="524052"/>
                </a:lnTo>
                <a:lnTo>
                  <a:pt x="886460" y="525017"/>
                </a:lnTo>
                <a:lnTo>
                  <a:pt x="888746" y="525919"/>
                </a:lnTo>
                <a:lnTo>
                  <a:pt x="894029" y="525881"/>
                </a:lnTo>
                <a:lnTo>
                  <a:pt x="896251" y="524852"/>
                </a:lnTo>
                <a:lnTo>
                  <a:pt x="897674" y="524192"/>
                </a:lnTo>
                <a:lnTo>
                  <a:pt x="899160" y="521093"/>
                </a:lnTo>
                <a:lnTo>
                  <a:pt x="900417" y="520141"/>
                </a:lnTo>
                <a:lnTo>
                  <a:pt x="903020" y="518172"/>
                </a:lnTo>
                <a:lnTo>
                  <a:pt x="910209" y="517118"/>
                </a:lnTo>
                <a:lnTo>
                  <a:pt x="912190" y="514527"/>
                </a:lnTo>
                <a:lnTo>
                  <a:pt x="914209" y="511898"/>
                </a:lnTo>
                <a:lnTo>
                  <a:pt x="913676" y="504672"/>
                </a:lnTo>
                <a:lnTo>
                  <a:pt x="914552" y="501472"/>
                </a:lnTo>
                <a:lnTo>
                  <a:pt x="915200" y="499084"/>
                </a:lnTo>
                <a:lnTo>
                  <a:pt x="916190" y="493915"/>
                </a:lnTo>
                <a:lnTo>
                  <a:pt x="917994" y="492239"/>
                </a:lnTo>
                <a:lnTo>
                  <a:pt x="919645" y="490689"/>
                </a:lnTo>
                <a:lnTo>
                  <a:pt x="924445" y="489381"/>
                </a:lnTo>
                <a:lnTo>
                  <a:pt x="926693" y="489699"/>
                </a:lnTo>
                <a:lnTo>
                  <a:pt x="929030" y="490016"/>
                </a:lnTo>
                <a:lnTo>
                  <a:pt x="933272" y="492861"/>
                </a:lnTo>
                <a:lnTo>
                  <a:pt x="934656" y="494753"/>
                </a:lnTo>
                <a:lnTo>
                  <a:pt x="936040" y="496658"/>
                </a:lnTo>
                <a:lnTo>
                  <a:pt x="937260" y="501510"/>
                </a:lnTo>
                <a:lnTo>
                  <a:pt x="937018" y="503821"/>
                </a:lnTo>
                <a:lnTo>
                  <a:pt x="936650" y="507352"/>
                </a:lnTo>
                <a:lnTo>
                  <a:pt x="933208" y="514032"/>
                </a:lnTo>
                <a:lnTo>
                  <a:pt x="930668" y="516508"/>
                </a:lnTo>
                <a:lnTo>
                  <a:pt x="928636" y="518515"/>
                </a:lnTo>
                <a:lnTo>
                  <a:pt x="922337" y="519366"/>
                </a:lnTo>
                <a:lnTo>
                  <a:pt x="920343" y="521411"/>
                </a:lnTo>
                <a:lnTo>
                  <a:pt x="918857" y="522935"/>
                </a:lnTo>
                <a:lnTo>
                  <a:pt x="916927" y="527062"/>
                </a:lnTo>
                <a:lnTo>
                  <a:pt x="916901" y="529196"/>
                </a:lnTo>
                <a:lnTo>
                  <a:pt x="916876" y="531456"/>
                </a:lnTo>
                <a:lnTo>
                  <a:pt x="919886" y="535330"/>
                </a:lnTo>
                <a:lnTo>
                  <a:pt x="920343" y="537540"/>
                </a:lnTo>
                <a:lnTo>
                  <a:pt x="921016" y="540804"/>
                </a:lnTo>
                <a:lnTo>
                  <a:pt x="921131" y="547649"/>
                </a:lnTo>
                <a:lnTo>
                  <a:pt x="920521" y="550938"/>
                </a:lnTo>
                <a:lnTo>
                  <a:pt x="919797" y="554926"/>
                </a:lnTo>
                <a:lnTo>
                  <a:pt x="915009" y="561949"/>
                </a:lnTo>
                <a:lnTo>
                  <a:pt x="914552" y="565988"/>
                </a:lnTo>
                <a:lnTo>
                  <a:pt x="914209" y="568934"/>
                </a:lnTo>
                <a:lnTo>
                  <a:pt x="914958" y="575144"/>
                </a:lnTo>
                <a:lnTo>
                  <a:pt x="916355" y="577761"/>
                </a:lnTo>
                <a:lnTo>
                  <a:pt x="917371" y="579653"/>
                </a:lnTo>
                <a:lnTo>
                  <a:pt x="921664" y="581685"/>
                </a:lnTo>
                <a:lnTo>
                  <a:pt x="922705" y="583564"/>
                </a:lnTo>
                <a:lnTo>
                  <a:pt x="924674" y="587146"/>
                </a:lnTo>
                <a:lnTo>
                  <a:pt x="924242" y="595820"/>
                </a:lnTo>
                <a:lnTo>
                  <a:pt x="925601" y="599693"/>
                </a:lnTo>
                <a:lnTo>
                  <a:pt x="926515" y="602259"/>
                </a:lnTo>
                <a:lnTo>
                  <a:pt x="930859" y="609295"/>
                </a:lnTo>
                <a:lnTo>
                  <a:pt x="936472" y="639013"/>
                </a:lnTo>
                <a:lnTo>
                  <a:pt x="976337" y="639013"/>
                </a:lnTo>
                <a:lnTo>
                  <a:pt x="1076198" y="543979"/>
                </a:lnTo>
                <a:lnTo>
                  <a:pt x="1075563" y="551827"/>
                </a:lnTo>
                <a:lnTo>
                  <a:pt x="1075093" y="560158"/>
                </a:lnTo>
                <a:lnTo>
                  <a:pt x="1074915" y="565442"/>
                </a:lnTo>
                <a:lnTo>
                  <a:pt x="1074423" y="577924"/>
                </a:lnTo>
                <a:lnTo>
                  <a:pt x="1074795" y="591329"/>
                </a:lnTo>
                <a:lnTo>
                  <a:pt x="1075270" y="594067"/>
                </a:lnTo>
                <a:lnTo>
                  <a:pt x="1076566" y="599478"/>
                </a:lnTo>
                <a:lnTo>
                  <a:pt x="1082662" y="609003"/>
                </a:lnTo>
                <a:lnTo>
                  <a:pt x="1085062" y="614006"/>
                </a:lnTo>
                <a:lnTo>
                  <a:pt x="1087005" y="618058"/>
                </a:lnTo>
                <a:lnTo>
                  <a:pt x="1091704" y="625919"/>
                </a:lnTo>
                <a:lnTo>
                  <a:pt x="1092669" y="630300"/>
                </a:lnTo>
                <a:lnTo>
                  <a:pt x="1093495" y="634022"/>
                </a:lnTo>
                <a:lnTo>
                  <a:pt x="1094130" y="642023"/>
                </a:lnTo>
                <a:lnTo>
                  <a:pt x="1092669" y="645540"/>
                </a:lnTo>
                <a:lnTo>
                  <a:pt x="1091349" y="648728"/>
                </a:lnTo>
                <a:lnTo>
                  <a:pt x="1085824" y="653491"/>
                </a:lnTo>
                <a:lnTo>
                  <a:pt x="1082890" y="655319"/>
                </a:lnTo>
                <a:lnTo>
                  <a:pt x="1079309" y="657542"/>
                </a:lnTo>
                <a:lnTo>
                  <a:pt x="1070813" y="659091"/>
                </a:lnTo>
                <a:lnTo>
                  <a:pt x="1066939" y="660755"/>
                </a:lnTo>
                <a:lnTo>
                  <a:pt x="1055443" y="666082"/>
                </a:lnTo>
                <a:lnTo>
                  <a:pt x="1044125" y="672523"/>
                </a:lnTo>
                <a:lnTo>
                  <a:pt x="1039977" y="675703"/>
                </a:lnTo>
                <a:lnTo>
                  <a:pt x="1034415" y="682358"/>
                </a:lnTo>
                <a:lnTo>
                  <a:pt x="1031786" y="685761"/>
                </a:lnTo>
                <a:lnTo>
                  <a:pt x="1028827" y="689597"/>
                </a:lnTo>
                <a:lnTo>
                  <a:pt x="1023899" y="697979"/>
                </a:lnTo>
                <a:lnTo>
                  <a:pt x="1021283" y="702068"/>
                </a:lnTo>
                <a:lnTo>
                  <a:pt x="1019009" y="705599"/>
                </a:lnTo>
                <a:lnTo>
                  <a:pt x="1015072" y="713130"/>
                </a:lnTo>
                <a:lnTo>
                  <a:pt x="1012215" y="716203"/>
                </a:lnTo>
                <a:lnTo>
                  <a:pt x="1008519" y="720178"/>
                </a:lnTo>
                <a:lnTo>
                  <a:pt x="999299" y="726160"/>
                </a:lnTo>
                <a:lnTo>
                  <a:pt x="994829" y="729246"/>
                </a:lnTo>
                <a:lnTo>
                  <a:pt x="984160" y="735749"/>
                </a:lnTo>
                <a:lnTo>
                  <a:pt x="972676" y="742916"/>
                </a:lnTo>
                <a:lnTo>
                  <a:pt x="970178" y="744842"/>
                </a:lnTo>
                <a:lnTo>
                  <a:pt x="967143" y="747420"/>
                </a:lnTo>
                <a:lnTo>
                  <a:pt x="962558" y="754049"/>
                </a:lnTo>
                <a:lnTo>
                  <a:pt x="959662" y="756780"/>
                </a:lnTo>
                <a:lnTo>
                  <a:pt x="956576" y="759726"/>
                </a:lnTo>
                <a:lnTo>
                  <a:pt x="950137" y="765543"/>
                </a:lnTo>
                <a:lnTo>
                  <a:pt x="946264" y="767295"/>
                </a:lnTo>
                <a:lnTo>
                  <a:pt x="942733" y="768896"/>
                </a:lnTo>
                <a:lnTo>
                  <a:pt x="934516" y="768515"/>
                </a:lnTo>
                <a:lnTo>
                  <a:pt x="931037" y="770204"/>
                </a:lnTo>
                <a:lnTo>
                  <a:pt x="926820" y="772261"/>
                </a:lnTo>
                <a:lnTo>
                  <a:pt x="918959" y="778306"/>
                </a:lnTo>
                <a:lnTo>
                  <a:pt x="916901" y="782523"/>
                </a:lnTo>
                <a:lnTo>
                  <a:pt x="914781" y="794535"/>
                </a:lnTo>
                <a:lnTo>
                  <a:pt x="915179" y="808138"/>
                </a:lnTo>
                <a:lnTo>
                  <a:pt x="915454" y="811161"/>
                </a:lnTo>
                <a:lnTo>
                  <a:pt x="915962" y="816190"/>
                </a:lnTo>
                <a:lnTo>
                  <a:pt x="919886" y="825715"/>
                </a:lnTo>
                <a:lnTo>
                  <a:pt x="920521" y="830732"/>
                </a:lnTo>
                <a:lnTo>
                  <a:pt x="921029" y="834682"/>
                </a:lnTo>
                <a:lnTo>
                  <a:pt x="923086" y="843622"/>
                </a:lnTo>
                <a:lnTo>
                  <a:pt x="920521" y="846658"/>
                </a:lnTo>
                <a:lnTo>
                  <a:pt x="918870" y="848652"/>
                </a:lnTo>
                <a:lnTo>
                  <a:pt x="912723" y="847420"/>
                </a:lnTo>
                <a:lnTo>
                  <a:pt x="910386" y="848486"/>
                </a:lnTo>
                <a:lnTo>
                  <a:pt x="907630" y="849744"/>
                </a:lnTo>
                <a:lnTo>
                  <a:pt x="902716" y="853630"/>
                </a:lnTo>
                <a:lnTo>
                  <a:pt x="900963" y="856094"/>
                </a:lnTo>
                <a:lnTo>
                  <a:pt x="898499" y="859548"/>
                </a:lnTo>
                <a:lnTo>
                  <a:pt x="897636" y="868591"/>
                </a:lnTo>
                <a:lnTo>
                  <a:pt x="895159" y="872045"/>
                </a:lnTo>
                <a:lnTo>
                  <a:pt x="892530" y="875715"/>
                </a:lnTo>
                <a:lnTo>
                  <a:pt x="885202" y="880122"/>
                </a:lnTo>
                <a:lnTo>
                  <a:pt x="880656" y="883627"/>
                </a:lnTo>
                <a:lnTo>
                  <a:pt x="879830" y="884262"/>
                </a:lnTo>
                <a:lnTo>
                  <a:pt x="879094" y="884885"/>
                </a:lnTo>
                <a:lnTo>
                  <a:pt x="878484" y="885456"/>
                </a:lnTo>
                <a:lnTo>
                  <a:pt x="874534" y="889215"/>
                </a:lnTo>
                <a:lnTo>
                  <a:pt x="867371" y="897470"/>
                </a:lnTo>
                <a:lnTo>
                  <a:pt x="863993" y="901750"/>
                </a:lnTo>
                <a:lnTo>
                  <a:pt x="860894" y="905700"/>
                </a:lnTo>
                <a:lnTo>
                  <a:pt x="854456" y="913574"/>
                </a:lnTo>
                <a:lnTo>
                  <a:pt x="852512" y="918184"/>
                </a:lnTo>
                <a:lnTo>
                  <a:pt x="848631" y="929974"/>
                </a:lnTo>
                <a:lnTo>
                  <a:pt x="847296" y="942625"/>
                </a:lnTo>
                <a:lnTo>
                  <a:pt x="847686" y="944283"/>
                </a:lnTo>
                <a:lnTo>
                  <a:pt x="848537" y="946835"/>
                </a:lnTo>
                <a:lnTo>
                  <a:pt x="854100" y="949324"/>
                </a:lnTo>
                <a:lnTo>
                  <a:pt x="855649" y="951522"/>
                </a:lnTo>
                <a:lnTo>
                  <a:pt x="857377" y="953998"/>
                </a:lnTo>
                <a:lnTo>
                  <a:pt x="859663" y="959700"/>
                </a:lnTo>
                <a:lnTo>
                  <a:pt x="860247" y="962634"/>
                </a:lnTo>
                <a:lnTo>
                  <a:pt x="861072" y="966774"/>
                </a:lnTo>
                <a:lnTo>
                  <a:pt x="861631" y="975575"/>
                </a:lnTo>
                <a:lnTo>
                  <a:pt x="860247" y="979550"/>
                </a:lnTo>
                <a:lnTo>
                  <a:pt x="859383" y="982040"/>
                </a:lnTo>
                <a:lnTo>
                  <a:pt x="855446" y="985786"/>
                </a:lnTo>
                <a:lnTo>
                  <a:pt x="853719" y="987780"/>
                </a:lnTo>
                <a:lnTo>
                  <a:pt x="852690" y="988961"/>
                </a:lnTo>
                <a:lnTo>
                  <a:pt x="849934" y="990892"/>
                </a:lnTo>
                <a:lnTo>
                  <a:pt x="849376" y="992365"/>
                </a:lnTo>
                <a:lnTo>
                  <a:pt x="848664" y="994232"/>
                </a:lnTo>
                <a:lnTo>
                  <a:pt x="849579" y="998346"/>
                </a:lnTo>
                <a:lnTo>
                  <a:pt x="849617" y="1000340"/>
                </a:lnTo>
                <a:lnTo>
                  <a:pt x="849642" y="1002639"/>
                </a:lnTo>
                <a:lnTo>
                  <a:pt x="850366" y="1007351"/>
                </a:lnTo>
                <a:lnTo>
                  <a:pt x="849617" y="1009522"/>
                </a:lnTo>
                <a:lnTo>
                  <a:pt x="848588" y="1012431"/>
                </a:lnTo>
                <a:lnTo>
                  <a:pt x="843508" y="1016546"/>
                </a:lnTo>
                <a:lnTo>
                  <a:pt x="841883" y="1019174"/>
                </a:lnTo>
                <a:lnTo>
                  <a:pt x="835782" y="1030241"/>
                </a:lnTo>
                <a:lnTo>
                  <a:pt x="830715" y="1042521"/>
                </a:lnTo>
                <a:lnTo>
                  <a:pt x="830287" y="1044308"/>
                </a:lnTo>
                <a:lnTo>
                  <a:pt x="829843" y="1046594"/>
                </a:lnTo>
                <a:lnTo>
                  <a:pt x="829741" y="1049680"/>
                </a:lnTo>
                <a:lnTo>
                  <a:pt x="829843" y="1053020"/>
                </a:lnTo>
                <a:lnTo>
                  <a:pt x="826058" y="1052880"/>
                </a:lnTo>
                <a:lnTo>
                  <a:pt x="821664" y="1053261"/>
                </a:lnTo>
                <a:lnTo>
                  <a:pt x="819175" y="1053972"/>
                </a:lnTo>
                <a:lnTo>
                  <a:pt x="816597" y="1054709"/>
                </a:lnTo>
                <a:lnTo>
                  <a:pt x="811504" y="1057300"/>
                </a:lnTo>
                <a:lnTo>
                  <a:pt x="809993" y="1059535"/>
                </a:lnTo>
                <a:lnTo>
                  <a:pt x="807986" y="1062469"/>
                </a:lnTo>
                <a:lnTo>
                  <a:pt x="809561" y="1070584"/>
                </a:lnTo>
                <a:lnTo>
                  <a:pt x="807580" y="1073543"/>
                </a:lnTo>
                <a:lnTo>
                  <a:pt x="805992" y="1075905"/>
                </a:lnTo>
                <a:lnTo>
                  <a:pt x="800608" y="1078687"/>
                </a:lnTo>
                <a:lnTo>
                  <a:pt x="797902" y="1079576"/>
                </a:lnTo>
                <a:lnTo>
                  <a:pt x="795439" y="1080414"/>
                </a:lnTo>
                <a:lnTo>
                  <a:pt x="790092" y="1080998"/>
                </a:lnTo>
                <a:lnTo>
                  <a:pt x="787514" y="1080541"/>
                </a:lnTo>
                <a:lnTo>
                  <a:pt x="784034" y="1079944"/>
                </a:lnTo>
                <a:lnTo>
                  <a:pt x="777430" y="1076782"/>
                </a:lnTo>
                <a:lnTo>
                  <a:pt x="774712" y="1074508"/>
                </a:lnTo>
                <a:lnTo>
                  <a:pt x="772795" y="1072895"/>
                </a:lnTo>
                <a:lnTo>
                  <a:pt x="771017" y="1067688"/>
                </a:lnTo>
                <a:lnTo>
                  <a:pt x="768921" y="1066291"/>
                </a:lnTo>
                <a:lnTo>
                  <a:pt x="767219" y="1065174"/>
                </a:lnTo>
                <a:lnTo>
                  <a:pt x="762977" y="1064793"/>
                </a:lnTo>
                <a:lnTo>
                  <a:pt x="760945" y="1064615"/>
                </a:lnTo>
                <a:lnTo>
                  <a:pt x="756373" y="1064171"/>
                </a:lnTo>
                <a:lnTo>
                  <a:pt x="747128" y="1064425"/>
                </a:lnTo>
                <a:lnTo>
                  <a:pt x="742581" y="1065085"/>
                </a:lnTo>
                <a:lnTo>
                  <a:pt x="736701" y="1065961"/>
                </a:lnTo>
                <a:lnTo>
                  <a:pt x="724598" y="1068108"/>
                </a:lnTo>
                <a:lnTo>
                  <a:pt x="719632" y="1071371"/>
                </a:lnTo>
                <a:lnTo>
                  <a:pt x="716076" y="1073696"/>
                </a:lnTo>
                <a:lnTo>
                  <a:pt x="712368" y="1082065"/>
                </a:lnTo>
                <a:lnTo>
                  <a:pt x="709002" y="1084656"/>
                </a:lnTo>
                <a:lnTo>
                  <a:pt x="706018" y="1086942"/>
                </a:lnTo>
                <a:lnTo>
                  <a:pt x="698779" y="1089482"/>
                </a:lnTo>
                <a:lnTo>
                  <a:pt x="695223" y="1090688"/>
                </a:lnTo>
                <a:lnTo>
                  <a:pt x="692924" y="1091488"/>
                </a:lnTo>
                <a:lnTo>
                  <a:pt x="687679" y="1091577"/>
                </a:lnTo>
                <a:lnTo>
                  <a:pt x="685812" y="1093114"/>
                </a:lnTo>
                <a:lnTo>
                  <a:pt x="683323" y="1095146"/>
                </a:lnTo>
                <a:lnTo>
                  <a:pt x="680986" y="1101585"/>
                </a:lnTo>
                <a:lnTo>
                  <a:pt x="680250" y="1104709"/>
                </a:lnTo>
                <a:lnTo>
                  <a:pt x="679488" y="1107884"/>
                </a:lnTo>
                <a:lnTo>
                  <a:pt x="681278" y="1114755"/>
                </a:lnTo>
                <a:lnTo>
                  <a:pt x="680008" y="1117765"/>
                </a:lnTo>
                <a:lnTo>
                  <a:pt x="678992" y="1120114"/>
                </a:lnTo>
                <a:lnTo>
                  <a:pt x="674636" y="1123276"/>
                </a:lnTo>
                <a:lnTo>
                  <a:pt x="672757" y="1125004"/>
                </a:lnTo>
                <a:lnTo>
                  <a:pt x="669848" y="1127671"/>
                </a:lnTo>
                <a:lnTo>
                  <a:pt x="664260" y="1133487"/>
                </a:lnTo>
                <a:lnTo>
                  <a:pt x="660679" y="1135138"/>
                </a:lnTo>
                <a:lnTo>
                  <a:pt x="657059" y="1136827"/>
                </a:lnTo>
                <a:lnTo>
                  <a:pt x="648335" y="1135659"/>
                </a:lnTo>
                <a:lnTo>
                  <a:pt x="644969" y="1137818"/>
                </a:lnTo>
                <a:lnTo>
                  <a:pt x="642188" y="1139583"/>
                </a:lnTo>
                <a:lnTo>
                  <a:pt x="639699" y="1146225"/>
                </a:lnTo>
                <a:lnTo>
                  <a:pt x="637476" y="1148689"/>
                </a:lnTo>
                <a:lnTo>
                  <a:pt x="636104" y="1150213"/>
                </a:lnTo>
                <a:lnTo>
                  <a:pt x="633082" y="1153172"/>
                </a:lnTo>
                <a:lnTo>
                  <a:pt x="631202" y="1153998"/>
                </a:lnTo>
                <a:lnTo>
                  <a:pt x="628967" y="1154976"/>
                </a:lnTo>
                <a:lnTo>
                  <a:pt x="623925" y="1155674"/>
                </a:lnTo>
                <a:lnTo>
                  <a:pt x="621538" y="1155204"/>
                </a:lnTo>
                <a:lnTo>
                  <a:pt x="616686" y="1154226"/>
                </a:lnTo>
                <a:lnTo>
                  <a:pt x="607631" y="1149045"/>
                </a:lnTo>
                <a:lnTo>
                  <a:pt x="604380" y="1145311"/>
                </a:lnTo>
                <a:lnTo>
                  <a:pt x="601522" y="1141996"/>
                </a:lnTo>
                <a:lnTo>
                  <a:pt x="598881" y="1133360"/>
                </a:lnTo>
                <a:lnTo>
                  <a:pt x="597852" y="1129118"/>
                </a:lnTo>
                <a:lnTo>
                  <a:pt x="596925" y="1125232"/>
                </a:lnTo>
                <a:lnTo>
                  <a:pt x="599236" y="1115987"/>
                </a:lnTo>
                <a:lnTo>
                  <a:pt x="596404" y="1113167"/>
                </a:lnTo>
                <a:lnTo>
                  <a:pt x="595464" y="1112227"/>
                </a:lnTo>
                <a:lnTo>
                  <a:pt x="592340" y="1113154"/>
                </a:lnTo>
                <a:lnTo>
                  <a:pt x="591096" y="1112685"/>
                </a:lnTo>
                <a:lnTo>
                  <a:pt x="589762" y="1112177"/>
                </a:lnTo>
                <a:lnTo>
                  <a:pt x="587146" y="1110576"/>
                </a:lnTo>
                <a:lnTo>
                  <a:pt x="586511" y="1109306"/>
                </a:lnTo>
                <a:lnTo>
                  <a:pt x="585660" y="1107617"/>
                </a:lnTo>
                <a:lnTo>
                  <a:pt x="586066" y="1103629"/>
                </a:lnTo>
                <a:lnTo>
                  <a:pt x="586511" y="1101801"/>
                </a:lnTo>
                <a:lnTo>
                  <a:pt x="586943" y="1099972"/>
                </a:lnTo>
                <a:lnTo>
                  <a:pt x="589813" y="1096937"/>
                </a:lnTo>
                <a:lnTo>
                  <a:pt x="589889" y="1095057"/>
                </a:lnTo>
                <a:lnTo>
                  <a:pt x="589965" y="1092961"/>
                </a:lnTo>
                <a:lnTo>
                  <a:pt x="588225" y="1088783"/>
                </a:lnTo>
                <a:lnTo>
                  <a:pt x="586740" y="1087310"/>
                </a:lnTo>
                <a:lnTo>
                  <a:pt x="585546" y="1086142"/>
                </a:lnTo>
                <a:lnTo>
                  <a:pt x="581825" y="1085888"/>
                </a:lnTo>
                <a:lnTo>
                  <a:pt x="580466" y="1084910"/>
                </a:lnTo>
                <a:lnTo>
                  <a:pt x="579208" y="1083995"/>
                </a:lnTo>
                <a:lnTo>
                  <a:pt x="577989" y="1080731"/>
                </a:lnTo>
                <a:lnTo>
                  <a:pt x="576592" y="1080058"/>
                </a:lnTo>
                <a:lnTo>
                  <a:pt x="574586" y="1079093"/>
                </a:lnTo>
                <a:lnTo>
                  <a:pt x="569607" y="1078953"/>
                </a:lnTo>
                <a:lnTo>
                  <a:pt x="567664" y="1080058"/>
                </a:lnTo>
                <a:lnTo>
                  <a:pt x="565708" y="1081163"/>
                </a:lnTo>
                <a:lnTo>
                  <a:pt x="564794" y="1086357"/>
                </a:lnTo>
                <a:lnTo>
                  <a:pt x="563067" y="1087805"/>
                </a:lnTo>
                <a:lnTo>
                  <a:pt x="561428" y="1089151"/>
                </a:lnTo>
                <a:lnTo>
                  <a:pt x="557187" y="1090333"/>
                </a:lnTo>
                <a:lnTo>
                  <a:pt x="555091" y="1090688"/>
                </a:lnTo>
                <a:lnTo>
                  <a:pt x="552653" y="1091120"/>
                </a:lnTo>
                <a:lnTo>
                  <a:pt x="547306" y="1091984"/>
                </a:lnTo>
                <a:lnTo>
                  <a:pt x="545185" y="1090688"/>
                </a:lnTo>
                <a:lnTo>
                  <a:pt x="542963" y="1089367"/>
                </a:lnTo>
                <a:lnTo>
                  <a:pt x="541845" y="1083640"/>
                </a:lnTo>
                <a:lnTo>
                  <a:pt x="540359" y="1081519"/>
                </a:lnTo>
                <a:lnTo>
                  <a:pt x="538149" y="1078369"/>
                </a:lnTo>
                <a:lnTo>
                  <a:pt x="533120" y="1072375"/>
                </a:lnTo>
                <a:lnTo>
                  <a:pt x="529971" y="1070165"/>
                </a:lnTo>
                <a:lnTo>
                  <a:pt x="527291" y="1068273"/>
                </a:lnTo>
                <a:lnTo>
                  <a:pt x="521144" y="1065453"/>
                </a:lnTo>
                <a:lnTo>
                  <a:pt x="517880" y="1065085"/>
                </a:lnTo>
                <a:lnTo>
                  <a:pt x="516178" y="1064894"/>
                </a:lnTo>
                <a:lnTo>
                  <a:pt x="512457" y="1065199"/>
                </a:lnTo>
                <a:lnTo>
                  <a:pt x="511124" y="1066291"/>
                </a:lnTo>
                <a:lnTo>
                  <a:pt x="508990" y="1068031"/>
                </a:lnTo>
                <a:lnTo>
                  <a:pt x="507415" y="1073721"/>
                </a:lnTo>
                <a:lnTo>
                  <a:pt x="507009" y="1076451"/>
                </a:lnTo>
                <a:lnTo>
                  <a:pt x="507405" y="1088950"/>
                </a:lnTo>
                <a:lnTo>
                  <a:pt x="509142" y="1101657"/>
                </a:lnTo>
                <a:lnTo>
                  <a:pt x="509193" y="1102055"/>
                </a:lnTo>
                <a:lnTo>
                  <a:pt x="509727" y="1106309"/>
                </a:lnTo>
                <a:lnTo>
                  <a:pt x="511505" y="1114717"/>
                </a:lnTo>
                <a:lnTo>
                  <a:pt x="512089" y="1118971"/>
                </a:lnTo>
                <a:lnTo>
                  <a:pt x="512635" y="1122933"/>
                </a:lnTo>
                <a:lnTo>
                  <a:pt x="514985" y="1131087"/>
                </a:lnTo>
                <a:lnTo>
                  <a:pt x="513778" y="1134922"/>
                </a:lnTo>
                <a:lnTo>
                  <a:pt x="513257" y="1136586"/>
                </a:lnTo>
                <a:lnTo>
                  <a:pt x="510781" y="1139494"/>
                </a:lnTo>
                <a:lnTo>
                  <a:pt x="509193" y="1140231"/>
                </a:lnTo>
                <a:lnTo>
                  <a:pt x="506272" y="1141564"/>
                </a:lnTo>
                <a:lnTo>
                  <a:pt x="499579" y="1140409"/>
                </a:lnTo>
                <a:lnTo>
                  <a:pt x="496379" y="1140231"/>
                </a:lnTo>
                <a:lnTo>
                  <a:pt x="493826" y="1140078"/>
                </a:lnTo>
                <a:lnTo>
                  <a:pt x="488721" y="1139634"/>
                </a:lnTo>
                <a:lnTo>
                  <a:pt x="486232" y="1139024"/>
                </a:lnTo>
                <a:lnTo>
                  <a:pt x="482727" y="1138173"/>
                </a:lnTo>
                <a:lnTo>
                  <a:pt x="476262" y="1134554"/>
                </a:lnTo>
                <a:lnTo>
                  <a:pt x="472706" y="1133944"/>
                </a:lnTo>
                <a:lnTo>
                  <a:pt x="469252" y="1133347"/>
                </a:lnTo>
                <a:lnTo>
                  <a:pt x="462153" y="1133614"/>
                </a:lnTo>
                <a:lnTo>
                  <a:pt x="458685" y="1134198"/>
                </a:lnTo>
                <a:lnTo>
                  <a:pt x="454812" y="1134833"/>
                </a:lnTo>
                <a:lnTo>
                  <a:pt x="447294" y="1137373"/>
                </a:lnTo>
                <a:lnTo>
                  <a:pt x="443712" y="1139024"/>
                </a:lnTo>
                <a:lnTo>
                  <a:pt x="438492" y="1141425"/>
                </a:lnTo>
                <a:lnTo>
                  <a:pt x="428866" y="1147825"/>
                </a:lnTo>
                <a:lnTo>
                  <a:pt x="424141" y="1151102"/>
                </a:lnTo>
                <a:lnTo>
                  <a:pt x="423506" y="1151534"/>
                </a:lnTo>
                <a:lnTo>
                  <a:pt x="422744" y="1152220"/>
                </a:lnTo>
                <a:lnTo>
                  <a:pt x="421919" y="115298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5333944" y="3466902"/>
            <a:ext cx="488502" cy="529806"/>
          </a:xfrm>
          <a:custGeom>
            <a:avLst/>
            <a:gdLst/>
            <a:ahLst/>
            <a:cxnLst/>
            <a:rect l="l" t="t" r="r" b="b"/>
            <a:pathLst>
              <a:path w="716470" h="777049">
                <a:moveTo>
                  <a:pt x="112115" y="762660"/>
                </a:moveTo>
                <a:lnTo>
                  <a:pt x="113766" y="765365"/>
                </a:lnTo>
                <a:lnTo>
                  <a:pt x="117259" y="771055"/>
                </a:lnTo>
                <a:lnTo>
                  <a:pt x="120091" y="772464"/>
                </a:lnTo>
                <a:lnTo>
                  <a:pt x="123507" y="774128"/>
                </a:lnTo>
                <a:lnTo>
                  <a:pt x="131546" y="773353"/>
                </a:lnTo>
                <a:lnTo>
                  <a:pt x="135305" y="772807"/>
                </a:lnTo>
                <a:lnTo>
                  <a:pt x="138125" y="772426"/>
                </a:lnTo>
                <a:lnTo>
                  <a:pt x="143357" y="769785"/>
                </a:lnTo>
                <a:lnTo>
                  <a:pt x="146177" y="769378"/>
                </a:lnTo>
                <a:lnTo>
                  <a:pt x="147612" y="769162"/>
                </a:lnTo>
                <a:lnTo>
                  <a:pt x="154305" y="769111"/>
                </a:lnTo>
                <a:lnTo>
                  <a:pt x="158140" y="769746"/>
                </a:lnTo>
                <a:lnTo>
                  <a:pt x="161340" y="770623"/>
                </a:lnTo>
                <a:lnTo>
                  <a:pt x="166522" y="775411"/>
                </a:lnTo>
                <a:lnTo>
                  <a:pt x="169735" y="776262"/>
                </a:lnTo>
                <a:lnTo>
                  <a:pt x="172808" y="777049"/>
                </a:lnTo>
                <a:lnTo>
                  <a:pt x="179273" y="776604"/>
                </a:lnTo>
                <a:lnTo>
                  <a:pt x="182422" y="776262"/>
                </a:lnTo>
                <a:lnTo>
                  <a:pt x="187350" y="775741"/>
                </a:lnTo>
                <a:lnTo>
                  <a:pt x="197129" y="773696"/>
                </a:lnTo>
                <a:lnTo>
                  <a:pt x="201815" y="772083"/>
                </a:lnTo>
                <a:lnTo>
                  <a:pt x="205435" y="770851"/>
                </a:lnTo>
                <a:lnTo>
                  <a:pt x="212661" y="767841"/>
                </a:lnTo>
                <a:lnTo>
                  <a:pt x="215582" y="765390"/>
                </a:lnTo>
                <a:lnTo>
                  <a:pt x="220205" y="761491"/>
                </a:lnTo>
                <a:lnTo>
                  <a:pt x="225983" y="750557"/>
                </a:lnTo>
                <a:lnTo>
                  <a:pt x="229717" y="745820"/>
                </a:lnTo>
                <a:lnTo>
                  <a:pt x="235094" y="739559"/>
                </a:lnTo>
                <a:lnTo>
                  <a:pt x="244503" y="729138"/>
                </a:lnTo>
                <a:lnTo>
                  <a:pt x="252183" y="719708"/>
                </a:lnTo>
                <a:lnTo>
                  <a:pt x="254190" y="716800"/>
                </a:lnTo>
                <a:lnTo>
                  <a:pt x="257263" y="710374"/>
                </a:lnTo>
                <a:lnTo>
                  <a:pt x="258889" y="707224"/>
                </a:lnTo>
                <a:lnTo>
                  <a:pt x="260680" y="703757"/>
                </a:lnTo>
                <a:lnTo>
                  <a:pt x="263410" y="696366"/>
                </a:lnTo>
                <a:lnTo>
                  <a:pt x="265785" y="693254"/>
                </a:lnTo>
                <a:lnTo>
                  <a:pt x="267728" y="690702"/>
                </a:lnTo>
                <a:lnTo>
                  <a:pt x="272783" y="686638"/>
                </a:lnTo>
                <a:lnTo>
                  <a:pt x="275386" y="684745"/>
                </a:lnTo>
                <a:lnTo>
                  <a:pt x="278307" y="682624"/>
                </a:lnTo>
                <a:lnTo>
                  <a:pt x="285318" y="680021"/>
                </a:lnTo>
                <a:lnTo>
                  <a:pt x="287883" y="677506"/>
                </a:lnTo>
                <a:lnTo>
                  <a:pt x="288788" y="676524"/>
                </a:lnTo>
                <a:lnTo>
                  <a:pt x="295601" y="665314"/>
                </a:lnTo>
                <a:lnTo>
                  <a:pt x="301840" y="654291"/>
                </a:lnTo>
                <a:lnTo>
                  <a:pt x="302075" y="653978"/>
                </a:lnTo>
                <a:lnTo>
                  <a:pt x="310236" y="643996"/>
                </a:lnTo>
                <a:lnTo>
                  <a:pt x="319239" y="635088"/>
                </a:lnTo>
                <a:lnTo>
                  <a:pt x="322986" y="632294"/>
                </a:lnTo>
                <a:lnTo>
                  <a:pt x="331990" y="629196"/>
                </a:lnTo>
                <a:lnTo>
                  <a:pt x="336092" y="626960"/>
                </a:lnTo>
                <a:lnTo>
                  <a:pt x="340055" y="624763"/>
                </a:lnTo>
                <a:lnTo>
                  <a:pt x="348284" y="620560"/>
                </a:lnTo>
                <a:lnTo>
                  <a:pt x="351485" y="617346"/>
                </a:lnTo>
                <a:lnTo>
                  <a:pt x="355003" y="613829"/>
                </a:lnTo>
                <a:lnTo>
                  <a:pt x="359664" y="604850"/>
                </a:lnTo>
                <a:lnTo>
                  <a:pt x="362000" y="600506"/>
                </a:lnTo>
                <a:lnTo>
                  <a:pt x="367229" y="588820"/>
                </a:lnTo>
                <a:lnTo>
                  <a:pt x="372516" y="577291"/>
                </a:lnTo>
                <a:lnTo>
                  <a:pt x="380464" y="565517"/>
                </a:lnTo>
                <a:lnTo>
                  <a:pt x="387731" y="555193"/>
                </a:lnTo>
                <a:lnTo>
                  <a:pt x="391020" y="550062"/>
                </a:lnTo>
                <a:lnTo>
                  <a:pt x="396113" y="538797"/>
                </a:lnTo>
                <a:lnTo>
                  <a:pt x="400240" y="534365"/>
                </a:lnTo>
                <a:lnTo>
                  <a:pt x="410600" y="526727"/>
                </a:lnTo>
                <a:lnTo>
                  <a:pt x="421068" y="519506"/>
                </a:lnTo>
                <a:lnTo>
                  <a:pt x="427714" y="512959"/>
                </a:lnTo>
                <a:lnTo>
                  <a:pt x="437131" y="502447"/>
                </a:lnTo>
                <a:lnTo>
                  <a:pt x="444258" y="492658"/>
                </a:lnTo>
                <a:lnTo>
                  <a:pt x="447209" y="485766"/>
                </a:lnTo>
                <a:lnTo>
                  <a:pt x="451286" y="472329"/>
                </a:lnTo>
                <a:lnTo>
                  <a:pt x="455320" y="460794"/>
                </a:lnTo>
                <a:lnTo>
                  <a:pt x="456920" y="457466"/>
                </a:lnTo>
                <a:lnTo>
                  <a:pt x="460349" y="450659"/>
                </a:lnTo>
                <a:lnTo>
                  <a:pt x="463283" y="448436"/>
                </a:lnTo>
                <a:lnTo>
                  <a:pt x="475278" y="444421"/>
                </a:lnTo>
                <a:lnTo>
                  <a:pt x="487756" y="441375"/>
                </a:lnTo>
                <a:lnTo>
                  <a:pt x="492401" y="439285"/>
                </a:lnTo>
                <a:lnTo>
                  <a:pt x="504667" y="432841"/>
                </a:lnTo>
                <a:lnTo>
                  <a:pt x="514921" y="425983"/>
                </a:lnTo>
                <a:lnTo>
                  <a:pt x="519239" y="422325"/>
                </a:lnTo>
                <a:lnTo>
                  <a:pt x="526656" y="413486"/>
                </a:lnTo>
                <a:lnTo>
                  <a:pt x="529069" y="408419"/>
                </a:lnTo>
                <a:lnTo>
                  <a:pt x="531304" y="403694"/>
                </a:lnTo>
                <a:lnTo>
                  <a:pt x="533349" y="393166"/>
                </a:lnTo>
                <a:lnTo>
                  <a:pt x="533476" y="383920"/>
                </a:lnTo>
                <a:lnTo>
                  <a:pt x="530580" y="376173"/>
                </a:lnTo>
                <a:lnTo>
                  <a:pt x="530453" y="367398"/>
                </a:lnTo>
                <a:lnTo>
                  <a:pt x="531431" y="357657"/>
                </a:lnTo>
                <a:lnTo>
                  <a:pt x="533412" y="353339"/>
                </a:lnTo>
                <a:lnTo>
                  <a:pt x="535749" y="348272"/>
                </a:lnTo>
                <a:lnTo>
                  <a:pt x="544753" y="341033"/>
                </a:lnTo>
                <a:lnTo>
                  <a:pt x="547916" y="336486"/>
                </a:lnTo>
                <a:lnTo>
                  <a:pt x="549110" y="334648"/>
                </a:lnTo>
                <a:lnTo>
                  <a:pt x="555566" y="322966"/>
                </a:lnTo>
                <a:lnTo>
                  <a:pt x="561327" y="311810"/>
                </a:lnTo>
                <a:lnTo>
                  <a:pt x="561462" y="311556"/>
                </a:lnTo>
                <a:lnTo>
                  <a:pt x="567364" y="300199"/>
                </a:lnTo>
                <a:lnTo>
                  <a:pt x="573290" y="288975"/>
                </a:lnTo>
                <a:lnTo>
                  <a:pt x="573963" y="287769"/>
                </a:lnTo>
                <a:lnTo>
                  <a:pt x="576364" y="283489"/>
                </a:lnTo>
                <a:lnTo>
                  <a:pt x="580275" y="276466"/>
                </a:lnTo>
                <a:lnTo>
                  <a:pt x="582714" y="273049"/>
                </a:lnTo>
                <a:lnTo>
                  <a:pt x="586295" y="267931"/>
                </a:lnTo>
                <a:lnTo>
                  <a:pt x="593598" y="257492"/>
                </a:lnTo>
                <a:lnTo>
                  <a:pt x="598652" y="253847"/>
                </a:lnTo>
                <a:lnTo>
                  <a:pt x="598953" y="253637"/>
                </a:lnTo>
                <a:lnTo>
                  <a:pt x="610812" y="248814"/>
                </a:lnTo>
                <a:lnTo>
                  <a:pt x="622757" y="244424"/>
                </a:lnTo>
                <a:lnTo>
                  <a:pt x="627849" y="241541"/>
                </a:lnTo>
                <a:lnTo>
                  <a:pt x="637844" y="234911"/>
                </a:lnTo>
                <a:lnTo>
                  <a:pt x="641426" y="230276"/>
                </a:lnTo>
                <a:lnTo>
                  <a:pt x="643585" y="227482"/>
                </a:lnTo>
                <a:lnTo>
                  <a:pt x="645223" y="220357"/>
                </a:lnTo>
                <a:lnTo>
                  <a:pt x="646861" y="217233"/>
                </a:lnTo>
                <a:lnTo>
                  <a:pt x="648296" y="214477"/>
                </a:lnTo>
                <a:lnTo>
                  <a:pt x="651637" y="209168"/>
                </a:lnTo>
                <a:lnTo>
                  <a:pt x="653554" y="206743"/>
                </a:lnTo>
                <a:lnTo>
                  <a:pt x="656310" y="203212"/>
                </a:lnTo>
                <a:lnTo>
                  <a:pt x="663575" y="197688"/>
                </a:lnTo>
                <a:lnTo>
                  <a:pt x="665886" y="193865"/>
                </a:lnTo>
                <a:lnTo>
                  <a:pt x="668477" y="189572"/>
                </a:lnTo>
                <a:lnTo>
                  <a:pt x="671423" y="179793"/>
                </a:lnTo>
                <a:lnTo>
                  <a:pt x="672223" y="174840"/>
                </a:lnTo>
                <a:lnTo>
                  <a:pt x="672624" y="170010"/>
                </a:lnTo>
                <a:lnTo>
                  <a:pt x="672333" y="156320"/>
                </a:lnTo>
                <a:lnTo>
                  <a:pt x="672341" y="142636"/>
                </a:lnTo>
                <a:lnTo>
                  <a:pt x="673983" y="129559"/>
                </a:lnTo>
                <a:lnTo>
                  <a:pt x="676389" y="117195"/>
                </a:lnTo>
                <a:lnTo>
                  <a:pt x="677583" y="112801"/>
                </a:lnTo>
                <a:lnTo>
                  <a:pt x="680466" y="103898"/>
                </a:lnTo>
                <a:lnTo>
                  <a:pt x="683094" y="100177"/>
                </a:lnTo>
                <a:lnTo>
                  <a:pt x="685825" y="96291"/>
                </a:lnTo>
                <a:lnTo>
                  <a:pt x="694347" y="91300"/>
                </a:lnTo>
                <a:lnTo>
                  <a:pt x="697407" y="87680"/>
                </a:lnTo>
                <a:lnTo>
                  <a:pt x="700760" y="83731"/>
                </a:lnTo>
                <a:lnTo>
                  <a:pt x="706145" y="74802"/>
                </a:lnTo>
                <a:lnTo>
                  <a:pt x="708279" y="70091"/>
                </a:lnTo>
                <a:lnTo>
                  <a:pt x="710501" y="65227"/>
                </a:lnTo>
                <a:lnTo>
                  <a:pt x="713841" y="54940"/>
                </a:lnTo>
                <a:lnTo>
                  <a:pt x="714616" y="49631"/>
                </a:lnTo>
                <a:lnTo>
                  <a:pt x="714857" y="46494"/>
                </a:lnTo>
                <a:lnTo>
                  <a:pt x="714908" y="43522"/>
                </a:lnTo>
                <a:lnTo>
                  <a:pt x="714730" y="39903"/>
                </a:lnTo>
                <a:lnTo>
                  <a:pt x="714578" y="36626"/>
                </a:lnTo>
                <a:lnTo>
                  <a:pt x="714565" y="26835"/>
                </a:lnTo>
                <a:lnTo>
                  <a:pt x="716470" y="19189"/>
                </a:lnTo>
                <a:lnTo>
                  <a:pt x="715530" y="15544"/>
                </a:lnTo>
                <a:lnTo>
                  <a:pt x="714502" y="11582"/>
                </a:lnTo>
                <a:lnTo>
                  <a:pt x="709917" y="4038"/>
                </a:lnTo>
                <a:lnTo>
                  <a:pt x="706462" y="1777"/>
                </a:lnTo>
                <a:lnTo>
                  <a:pt x="704913" y="761"/>
                </a:lnTo>
                <a:lnTo>
                  <a:pt x="700773" y="241"/>
                </a:lnTo>
                <a:lnTo>
                  <a:pt x="697801" y="0"/>
                </a:lnTo>
                <a:lnTo>
                  <a:pt x="697407" y="3174"/>
                </a:lnTo>
                <a:lnTo>
                  <a:pt x="696417" y="8648"/>
                </a:lnTo>
                <a:lnTo>
                  <a:pt x="694918" y="20180"/>
                </a:lnTo>
                <a:lnTo>
                  <a:pt x="691603" y="24688"/>
                </a:lnTo>
                <a:lnTo>
                  <a:pt x="688797" y="28511"/>
                </a:lnTo>
                <a:lnTo>
                  <a:pt x="679323" y="31940"/>
                </a:lnTo>
                <a:lnTo>
                  <a:pt x="675551" y="34836"/>
                </a:lnTo>
                <a:lnTo>
                  <a:pt x="672172" y="37414"/>
                </a:lnTo>
                <a:lnTo>
                  <a:pt x="665441" y="42837"/>
                </a:lnTo>
                <a:lnTo>
                  <a:pt x="662990" y="46304"/>
                </a:lnTo>
                <a:lnTo>
                  <a:pt x="661301" y="48653"/>
                </a:lnTo>
                <a:lnTo>
                  <a:pt x="660209" y="54660"/>
                </a:lnTo>
                <a:lnTo>
                  <a:pt x="656424" y="59347"/>
                </a:lnTo>
                <a:lnTo>
                  <a:pt x="651179" y="63144"/>
                </a:lnTo>
                <a:lnTo>
                  <a:pt x="648233" y="64160"/>
                </a:lnTo>
                <a:lnTo>
                  <a:pt x="646010" y="64973"/>
                </a:lnTo>
                <a:lnTo>
                  <a:pt x="641070" y="63969"/>
                </a:lnTo>
                <a:lnTo>
                  <a:pt x="636930" y="65227"/>
                </a:lnTo>
                <a:lnTo>
                  <a:pt x="633031" y="67055"/>
                </a:lnTo>
                <a:lnTo>
                  <a:pt x="630961" y="70726"/>
                </a:lnTo>
                <a:lnTo>
                  <a:pt x="631659" y="75514"/>
                </a:lnTo>
                <a:lnTo>
                  <a:pt x="632358" y="79400"/>
                </a:lnTo>
                <a:lnTo>
                  <a:pt x="634301" y="82499"/>
                </a:lnTo>
                <a:lnTo>
                  <a:pt x="634695" y="86486"/>
                </a:lnTo>
                <a:lnTo>
                  <a:pt x="634060" y="91147"/>
                </a:lnTo>
                <a:lnTo>
                  <a:pt x="632206" y="94754"/>
                </a:lnTo>
                <a:lnTo>
                  <a:pt x="629653" y="97701"/>
                </a:lnTo>
                <a:lnTo>
                  <a:pt x="625779" y="98932"/>
                </a:lnTo>
                <a:lnTo>
                  <a:pt x="621055" y="95808"/>
                </a:lnTo>
                <a:lnTo>
                  <a:pt x="617245" y="97624"/>
                </a:lnTo>
                <a:lnTo>
                  <a:pt x="615518" y="101638"/>
                </a:lnTo>
                <a:lnTo>
                  <a:pt x="615137" y="103581"/>
                </a:lnTo>
                <a:lnTo>
                  <a:pt x="614641" y="106133"/>
                </a:lnTo>
                <a:lnTo>
                  <a:pt x="615391" y="111620"/>
                </a:lnTo>
                <a:lnTo>
                  <a:pt x="617575" y="115887"/>
                </a:lnTo>
                <a:lnTo>
                  <a:pt x="622033" y="117970"/>
                </a:lnTo>
                <a:lnTo>
                  <a:pt x="622871" y="120002"/>
                </a:lnTo>
                <a:lnTo>
                  <a:pt x="624027" y="122770"/>
                </a:lnTo>
                <a:lnTo>
                  <a:pt x="624230" y="129527"/>
                </a:lnTo>
                <a:lnTo>
                  <a:pt x="622630" y="132079"/>
                </a:lnTo>
                <a:lnTo>
                  <a:pt x="621157" y="134416"/>
                </a:lnTo>
                <a:lnTo>
                  <a:pt x="615086" y="135648"/>
                </a:lnTo>
                <a:lnTo>
                  <a:pt x="612736" y="137134"/>
                </a:lnTo>
                <a:lnTo>
                  <a:pt x="609003" y="139496"/>
                </a:lnTo>
                <a:lnTo>
                  <a:pt x="601624" y="144462"/>
                </a:lnTo>
                <a:lnTo>
                  <a:pt x="598716" y="147777"/>
                </a:lnTo>
                <a:lnTo>
                  <a:pt x="592085" y="159354"/>
                </a:lnTo>
                <a:lnTo>
                  <a:pt x="585673" y="170256"/>
                </a:lnTo>
                <a:lnTo>
                  <a:pt x="581990" y="174218"/>
                </a:lnTo>
                <a:lnTo>
                  <a:pt x="572973" y="180949"/>
                </a:lnTo>
                <a:lnTo>
                  <a:pt x="567778" y="182562"/>
                </a:lnTo>
                <a:lnTo>
                  <a:pt x="556228" y="185348"/>
                </a:lnTo>
                <a:lnTo>
                  <a:pt x="542259" y="187130"/>
                </a:lnTo>
                <a:lnTo>
                  <a:pt x="528897" y="186652"/>
                </a:lnTo>
                <a:lnTo>
                  <a:pt x="519468" y="182562"/>
                </a:lnTo>
                <a:lnTo>
                  <a:pt x="517372" y="180454"/>
                </a:lnTo>
                <a:lnTo>
                  <a:pt x="518261" y="173443"/>
                </a:lnTo>
                <a:lnTo>
                  <a:pt x="519468" y="170738"/>
                </a:lnTo>
                <a:lnTo>
                  <a:pt x="520395" y="168668"/>
                </a:lnTo>
                <a:lnTo>
                  <a:pt x="524611" y="166255"/>
                </a:lnTo>
                <a:lnTo>
                  <a:pt x="528256" y="162712"/>
                </a:lnTo>
                <a:lnTo>
                  <a:pt x="532574" y="158915"/>
                </a:lnTo>
                <a:lnTo>
                  <a:pt x="533958" y="156489"/>
                </a:lnTo>
                <a:lnTo>
                  <a:pt x="535622" y="153504"/>
                </a:lnTo>
                <a:lnTo>
                  <a:pt x="537845" y="146786"/>
                </a:lnTo>
                <a:lnTo>
                  <a:pt x="537591" y="143408"/>
                </a:lnTo>
                <a:lnTo>
                  <a:pt x="537387" y="140906"/>
                </a:lnTo>
                <a:lnTo>
                  <a:pt x="535508" y="135699"/>
                </a:lnTo>
                <a:lnTo>
                  <a:pt x="533476" y="134251"/>
                </a:lnTo>
                <a:lnTo>
                  <a:pt x="530517" y="132118"/>
                </a:lnTo>
                <a:lnTo>
                  <a:pt x="522478" y="131749"/>
                </a:lnTo>
                <a:lnTo>
                  <a:pt x="518985" y="132791"/>
                </a:lnTo>
                <a:lnTo>
                  <a:pt x="517423" y="133273"/>
                </a:lnTo>
                <a:lnTo>
                  <a:pt x="515442" y="136385"/>
                </a:lnTo>
                <a:lnTo>
                  <a:pt x="513905" y="136918"/>
                </a:lnTo>
                <a:lnTo>
                  <a:pt x="510997" y="137921"/>
                </a:lnTo>
                <a:lnTo>
                  <a:pt x="504558" y="135915"/>
                </a:lnTo>
                <a:lnTo>
                  <a:pt x="501586" y="136664"/>
                </a:lnTo>
                <a:lnTo>
                  <a:pt x="499364" y="137236"/>
                </a:lnTo>
                <a:lnTo>
                  <a:pt x="495300" y="139699"/>
                </a:lnTo>
                <a:lnTo>
                  <a:pt x="491286" y="143395"/>
                </a:lnTo>
                <a:lnTo>
                  <a:pt x="489407" y="150748"/>
                </a:lnTo>
                <a:lnTo>
                  <a:pt x="486371" y="151650"/>
                </a:lnTo>
                <a:lnTo>
                  <a:pt x="484809" y="152095"/>
                </a:lnTo>
                <a:lnTo>
                  <a:pt x="481850" y="149758"/>
                </a:lnTo>
                <a:lnTo>
                  <a:pt x="478790" y="148691"/>
                </a:lnTo>
                <a:lnTo>
                  <a:pt x="475284" y="148475"/>
                </a:lnTo>
                <a:lnTo>
                  <a:pt x="472681" y="146240"/>
                </a:lnTo>
                <a:lnTo>
                  <a:pt x="472490" y="141922"/>
                </a:lnTo>
                <a:lnTo>
                  <a:pt x="469811" y="140042"/>
                </a:lnTo>
                <a:lnTo>
                  <a:pt x="466483" y="139725"/>
                </a:lnTo>
                <a:lnTo>
                  <a:pt x="465112" y="140271"/>
                </a:lnTo>
                <a:lnTo>
                  <a:pt x="461632" y="143243"/>
                </a:lnTo>
                <a:lnTo>
                  <a:pt x="460794" y="146215"/>
                </a:lnTo>
                <a:lnTo>
                  <a:pt x="463283" y="149732"/>
                </a:lnTo>
                <a:lnTo>
                  <a:pt x="461835" y="152209"/>
                </a:lnTo>
                <a:lnTo>
                  <a:pt x="459041" y="152641"/>
                </a:lnTo>
                <a:lnTo>
                  <a:pt x="455993" y="152539"/>
                </a:lnTo>
                <a:lnTo>
                  <a:pt x="452462" y="150875"/>
                </a:lnTo>
                <a:lnTo>
                  <a:pt x="449440" y="149148"/>
                </a:lnTo>
                <a:lnTo>
                  <a:pt x="447217" y="146608"/>
                </a:lnTo>
                <a:lnTo>
                  <a:pt x="445770" y="145859"/>
                </a:lnTo>
                <a:lnTo>
                  <a:pt x="442925" y="144335"/>
                </a:lnTo>
                <a:lnTo>
                  <a:pt x="436689" y="142024"/>
                </a:lnTo>
                <a:lnTo>
                  <a:pt x="431952" y="141947"/>
                </a:lnTo>
                <a:lnTo>
                  <a:pt x="429158" y="143408"/>
                </a:lnTo>
                <a:lnTo>
                  <a:pt x="427647" y="143535"/>
                </a:lnTo>
                <a:lnTo>
                  <a:pt x="424078" y="143840"/>
                </a:lnTo>
                <a:lnTo>
                  <a:pt x="416737" y="143306"/>
                </a:lnTo>
                <a:lnTo>
                  <a:pt x="413410" y="141973"/>
                </a:lnTo>
                <a:lnTo>
                  <a:pt x="411187" y="141122"/>
                </a:lnTo>
                <a:lnTo>
                  <a:pt x="408038" y="137045"/>
                </a:lnTo>
                <a:lnTo>
                  <a:pt x="404215" y="135775"/>
                </a:lnTo>
                <a:lnTo>
                  <a:pt x="400799" y="136118"/>
                </a:lnTo>
                <a:lnTo>
                  <a:pt x="396836" y="136524"/>
                </a:lnTo>
                <a:lnTo>
                  <a:pt x="391795" y="136664"/>
                </a:lnTo>
                <a:lnTo>
                  <a:pt x="388073" y="140106"/>
                </a:lnTo>
                <a:lnTo>
                  <a:pt x="387680" y="146075"/>
                </a:lnTo>
                <a:lnTo>
                  <a:pt x="386943" y="148729"/>
                </a:lnTo>
                <a:lnTo>
                  <a:pt x="386219" y="151371"/>
                </a:lnTo>
                <a:lnTo>
                  <a:pt x="385533" y="156933"/>
                </a:lnTo>
                <a:lnTo>
                  <a:pt x="384289" y="159359"/>
                </a:lnTo>
                <a:lnTo>
                  <a:pt x="382473" y="162928"/>
                </a:lnTo>
                <a:lnTo>
                  <a:pt x="376910" y="168808"/>
                </a:lnTo>
                <a:lnTo>
                  <a:pt x="374015" y="171564"/>
                </a:lnTo>
                <a:lnTo>
                  <a:pt x="370941" y="174536"/>
                </a:lnTo>
                <a:lnTo>
                  <a:pt x="363867" y="179362"/>
                </a:lnTo>
                <a:lnTo>
                  <a:pt x="360489" y="181978"/>
                </a:lnTo>
                <a:lnTo>
                  <a:pt x="357619" y="184149"/>
                </a:lnTo>
                <a:lnTo>
                  <a:pt x="351269" y="187934"/>
                </a:lnTo>
                <a:lnTo>
                  <a:pt x="349008" y="190766"/>
                </a:lnTo>
                <a:lnTo>
                  <a:pt x="347929" y="192112"/>
                </a:lnTo>
                <a:lnTo>
                  <a:pt x="346125" y="195325"/>
                </a:lnTo>
                <a:lnTo>
                  <a:pt x="346100" y="198793"/>
                </a:lnTo>
                <a:lnTo>
                  <a:pt x="348500" y="201663"/>
                </a:lnTo>
                <a:lnTo>
                  <a:pt x="349250" y="204876"/>
                </a:lnTo>
                <a:lnTo>
                  <a:pt x="349389" y="208076"/>
                </a:lnTo>
                <a:lnTo>
                  <a:pt x="348729" y="212064"/>
                </a:lnTo>
                <a:lnTo>
                  <a:pt x="347052" y="216814"/>
                </a:lnTo>
                <a:lnTo>
                  <a:pt x="345630" y="218795"/>
                </a:lnTo>
                <a:lnTo>
                  <a:pt x="343750" y="221475"/>
                </a:lnTo>
                <a:lnTo>
                  <a:pt x="338353" y="225361"/>
                </a:lnTo>
                <a:lnTo>
                  <a:pt x="335724" y="227253"/>
                </a:lnTo>
                <a:lnTo>
                  <a:pt x="332193" y="229831"/>
                </a:lnTo>
                <a:lnTo>
                  <a:pt x="324396" y="233883"/>
                </a:lnTo>
                <a:lnTo>
                  <a:pt x="320865" y="236461"/>
                </a:lnTo>
                <a:lnTo>
                  <a:pt x="317246" y="239090"/>
                </a:lnTo>
                <a:lnTo>
                  <a:pt x="310857" y="245465"/>
                </a:lnTo>
                <a:lnTo>
                  <a:pt x="307213" y="248056"/>
                </a:lnTo>
                <a:lnTo>
                  <a:pt x="303390" y="250774"/>
                </a:lnTo>
                <a:lnTo>
                  <a:pt x="295021" y="255092"/>
                </a:lnTo>
                <a:lnTo>
                  <a:pt x="291020" y="257594"/>
                </a:lnTo>
                <a:lnTo>
                  <a:pt x="286766" y="260248"/>
                </a:lnTo>
                <a:lnTo>
                  <a:pt x="278561" y="266052"/>
                </a:lnTo>
                <a:lnTo>
                  <a:pt x="274243" y="268579"/>
                </a:lnTo>
                <a:lnTo>
                  <a:pt x="269951" y="271081"/>
                </a:lnTo>
                <a:lnTo>
                  <a:pt x="260743" y="275031"/>
                </a:lnTo>
                <a:lnTo>
                  <a:pt x="256590" y="277761"/>
                </a:lnTo>
                <a:lnTo>
                  <a:pt x="252552" y="280428"/>
                </a:lnTo>
                <a:lnTo>
                  <a:pt x="246176" y="288429"/>
                </a:lnTo>
                <a:lnTo>
                  <a:pt x="241617" y="290080"/>
                </a:lnTo>
                <a:lnTo>
                  <a:pt x="238201" y="291299"/>
                </a:lnTo>
                <a:lnTo>
                  <a:pt x="230720" y="290499"/>
                </a:lnTo>
                <a:lnTo>
                  <a:pt x="227126" y="290080"/>
                </a:lnTo>
                <a:lnTo>
                  <a:pt x="224104" y="289737"/>
                </a:lnTo>
                <a:lnTo>
                  <a:pt x="218376" y="288836"/>
                </a:lnTo>
                <a:lnTo>
                  <a:pt x="214922" y="287527"/>
                </a:lnTo>
                <a:lnTo>
                  <a:pt x="215036" y="290728"/>
                </a:lnTo>
                <a:lnTo>
                  <a:pt x="215455" y="294055"/>
                </a:lnTo>
                <a:lnTo>
                  <a:pt x="217208" y="300520"/>
                </a:lnTo>
                <a:lnTo>
                  <a:pt x="218300" y="303682"/>
                </a:lnTo>
                <a:lnTo>
                  <a:pt x="219837" y="308063"/>
                </a:lnTo>
                <a:lnTo>
                  <a:pt x="224434" y="316293"/>
                </a:lnTo>
                <a:lnTo>
                  <a:pt x="225920" y="320687"/>
                </a:lnTo>
                <a:lnTo>
                  <a:pt x="227330" y="324929"/>
                </a:lnTo>
                <a:lnTo>
                  <a:pt x="229984" y="333641"/>
                </a:lnTo>
                <a:lnTo>
                  <a:pt x="229819" y="342290"/>
                </a:lnTo>
                <a:lnTo>
                  <a:pt x="225920" y="350062"/>
                </a:lnTo>
                <a:lnTo>
                  <a:pt x="225552" y="354228"/>
                </a:lnTo>
                <a:lnTo>
                  <a:pt x="225171" y="358470"/>
                </a:lnTo>
                <a:lnTo>
                  <a:pt x="225767" y="367182"/>
                </a:lnTo>
                <a:lnTo>
                  <a:pt x="226999" y="371271"/>
                </a:lnTo>
                <a:lnTo>
                  <a:pt x="228284" y="374627"/>
                </a:lnTo>
                <a:lnTo>
                  <a:pt x="234824" y="386558"/>
                </a:lnTo>
                <a:lnTo>
                  <a:pt x="241134" y="397357"/>
                </a:lnTo>
                <a:lnTo>
                  <a:pt x="243776" y="402526"/>
                </a:lnTo>
                <a:lnTo>
                  <a:pt x="248272" y="413245"/>
                </a:lnTo>
                <a:lnTo>
                  <a:pt x="251282" y="418198"/>
                </a:lnTo>
                <a:lnTo>
                  <a:pt x="253695" y="422173"/>
                </a:lnTo>
                <a:lnTo>
                  <a:pt x="260083" y="429018"/>
                </a:lnTo>
                <a:lnTo>
                  <a:pt x="262343" y="433057"/>
                </a:lnTo>
                <a:lnTo>
                  <a:pt x="264896" y="437641"/>
                </a:lnTo>
                <a:lnTo>
                  <a:pt x="269697" y="447370"/>
                </a:lnTo>
                <a:lnTo>
                  <a:pt x="270129" y="452627"/>
                </a:lnTo>
                <a:lnTo>
                  <a:pt x="270319" y="454990"/>
                </a:lnTo>
                <a:lnTo>
                  <a:pt x="269633" y="460019"/>
                </a:lnTo>
                <a:lnTo>
                  <a:pt x="266446" y="463956"/>
                </a:lnTo>
                <a:lnTo>
                  <a:pt x="260629" y="464807"/>
                </a:lnTo>
                <a:lnTo>
                  <a:pt x="256654" y="467258"/>
                </a:lnTo>
                <a:lnTo>
                  <a:pt x="254088" y="470687"/>
                </a:lnTo>
                <a:lnTo>
                  <a:pt x="252183" y="471309"/>
                </a:lnTo>
                <a:lnTo>
                  <a:pt x="249643" y="472097"/>
                </a:lnTo>
                <a:lnTo>
                  <a:pt x="243789" y="471957"/>
                </a:lnTo>
                <a:lnTo>
                  <a:pt x="241503" y="470560"/>
                </a:lnTo>
                <a:lnTo>
                  <a:pt x="238823" y="468922"/>
                </a:lnTo>
                <a:lnTo>
                  <a:pt x="237248" y="462013"/>
                </a:lnTo>
                <a:lnTo>
                  <a:pt x="233032" y="458038"/>
                </a:lnTo>
                <a:lnTo>
                  <a:pt x="227977" y="455929"/>
                </a:lnTo>
                <a:lnTo>
                  <a:pt x="223647" y="453923"/>
                </a:lnTo>
                <a:lnTo>
                  <a:pt x="219468" y="452932"/>
                </a:lnTo>
                <a:lnTo>
                  <a:pt x="215950" y="450418"/>
                </a:lnTo>
                <a:lnTo>
                  <a:pt x="213817" y="446227"/>
                </a:lnTo>
                <a:lnTo>
                  <a:pt x="210616" y="444118"/>
                </a:lnTo>
                <a:lnTo>
                  <a:pt x="207403" y="442836"/>
                </a:lnTo>
                <a:lnTo>
                  <a:pt x="205803" y="443026"/>
                </a:lnTo>
                <a:lnTo>
                  <a:pt x="202361" y="443433"/>
                </a:lnTo>
                <a:lnTo>
                  <a:pt x="196380" y="447738"/>
                </a:lnTo>
                <a:lnTo>
                  <a:pt x="194017" y="450265"/>
                </a:lnTo>
                <a:lnTo>
                  <a:pt x="191643" y="452831"/>
                </a:lnTo>
                <a:lnTo>
                  <a:pt x="189522" y="459765"/>
                </a:lnTo>
                <a:lnTo>
                  <a:pt x="187490" y="462572"/>
                </a:lnTo>
                <a:lnTo>
                  <a:pt x="185191" y="465823"/>
                </a:lnTo>
                <a:lnTo>
                  <a:pt x="179743" y="471703"/>
                </a:lnTo>
                <a:lnTo>
                  <a:pt x="176631" y="474179"/>
                </a:lnTo>
                <a:lnTo>
                  <a:pt x="173177" y="476910"/>
                </a:lnTo>
                <a:lnTo>
                  <a:pt x="165633" y="481749"/>
                </a:lnTo>
                <a:lnTo>
                  <a:pt x="161404" y="482892"/>
                </a:lnTo>
                <a:lnTo>
                  <a:pt x="158775" y="483590"/>
                </a:lnTo>
                <a:lnTo>
                  <a:pt x="153162" y="483565"/>
                </a:lnTo>
                <a:lnTo>
                  <a:pt x="150533" y="482892"/>
                </a:lnTo>
                <a:lnTo>
                  <a:pt x="147688" y="482142"/>
                </a:lnTo>
                <a:lnTo>
                  <a:pt x="142925" y="478370"/>
                </a:lnTo>
                <a:lnTo>
                  <a:pt x="140208" y="477265"/>
                </a:lnTo>
                <a:lnTo>
                  <a:pt x="137845" y="476275"/>
                </a:lnTo>
                <a:lnTo>
                  <a:pt x="132943" y="474675"/>
                </a:lnTo>
                <a:lnTo>
                  <a:pt x="128028" y="474078"/>
                </a:lnTo>
                <a:lnTo>
                  <a:pt x="123113" y="474040"/>
                </a:lnTo>
                <a:lnTo>
                  <a:pt x="118681" y="475373"/>
                </a:lnTo>
                <a:lnTo>
                  <a:pt x="114655" y="477761"/>
                </a:lnTo>
                <a:lnTo>
                  <a:pt x="111252" y="481698"/>
                </a:lnTo>
                <a:lnTo>
                  <a:pt x="109461" y="487654"/>
                </a:lnTo>
                <a:lnTo>
                  <a:pt x="108496" y="490499"/>
                </a:lnTo>
                <a:lnTo>
                  <a:pt x="107505" y="493356"/>
                </a:lnTo>
                <a:lnTo>
                  <a:pt x="107276" y="499884"/>
                </a:lnTo>
                <a:lnTo>
                  <a:pt x="103568" y="504659"/>
                </a:lnTo>
                <a:lnTo>
                  <a:pt x="97764" y="507174"/>
                </a:lnTo>
                <a:lnTo>
                  <a:pt x="94907" y="508063"/>
                </a:lnTo>
                <a:lnTo>
                  <a:pt x="92544" y="508838"/>
                </a:lnTo>
                <a:lnTo>
                  <a:pt x="87109" y="507720"/>
                </a:lnTo>
                <a:lnTo>
                  <a:pt x="82880" y="510743"/>
                </a:lnTo>
                <a:lnTo>
                  <a:pt x="80543" y="516381"/>
                </a:lnTo>
                <a:lnTo>
                  <a:pt x="80403" y="519112"/>
                </a:lnTo>
                <a:lnTo>
                  <a:pt x="80327" y="520623"/>
                </a:lnTo>
                <a:lnTo>
                  <a:pt x="82003" y="523303"/>
                </a:lnTo>
                <a:lnTo>
                  <a:pt x="83032" y="527088"/>
                </a:lnTo>
                <a:lnTo>
                  <a:pt x="83413" y="532028"/>
                </a:lnTo>
                <a:lnTo>
                  <a:pt x="84213" y="534365"/>
                </a:lnTo>
                <a:lnTo>
                  <a:pt x="85496" y="538073"/>
                </a:lnTo>
                <a:lnTo>
                  <a:pt x="90512" y="544487"/>
                </a:lnTo>
                <a:lnTo>
                  <a:pt x="91452" y="548284"/>
                </a:lnTo>
                <a:lnTo>
                  <a:pt x="92481" y="552437"/>
                </a:lnTo>
                <a:lnTo>
                  <a:pt x="93599" y="561543"/>
                </a:lnTo>
                <a:lnTo>
                  <a:pt x="91643" y="565315"/>
                </a:lnTo>
                <a:lnTo>
                  <a:pt x="90017" y="568439"/>
                </a:lnTo>
                <a:lnTo>
                  <a:pt x="83375" y="572160"/>
                </a:lnTo>
                <a:lnTo>
                  <a:pt x="80048" y="573303"/>
                </a:lnTo>
                <a:lnTo>
                  <a:pt x="77419" y="574205"/>
                </a:lnTo>
                <a:lnTo>
                  <a:pt x="71653" y="574814"/>
                </a:lnTo>
                <a:lnTo>
                  <a:pt x="68986" y="574052"/>
                </a:lnTo>
                <a:lnTo>
                  <a:pt x="66776" y="573404"/>
                </a:lnTo>
                <a:lnTo>
                  <a:pt x="63614" y="569633"/>
                </a:lnTo>
                <a:lnTo>
                  <a:pt x="61556" y="568591"/>
                </a:lnTo>
                <a:lnTo>
                  <a:pt x="57061" y="566331"/>
                </a:lnTo>
                <a:lnTo>
                  <a:pt x="47345" y="563206"/>
                </a:lnTo>
                <a:lnTo>
                  <a:pt x="42354" y="562610"/>
                </a:lnTo>
                <a:lnTo>
                  <a:pt x="36398" y="561911"/>
                </a:lnTo>
                <a:lnTo>
                  <a:pt x="24333" y="563054"/>
                </a:lnTo>
                <a:lnTo>
                  <a:pt x="18427" y="564070"/>
                </a:lnTo>
                <a:lnTo>
                  <a:pt x="15608" y="564553"/>
                </a:lnTo>
                <a:lnTo>
                  <a:pt x="9791" y="565607"/>
                </a:lnTo>
                <a:lnTo>
                  <a:pt x="5435" y="568375"/>
                </a:lnTo>
                <a:lnTo>
                  <a:pt x="2260" y="572058"/>
                </a:lnTo>
                <a:lnTo>
                  <a:pt x="1397" y="574205"/>
                </a:lnTo>
                <a:lnTo>
                  <a:pt x="0" y="577722"/>
                </a:lnTo>
                <a:lnTo>
                  <a:pt x="76" y="585508"/>
                </a:lnTo>
                <a:lnTo>
                  <a:pt x="495" y="589254"/>
                </a:lnTo>
                <a:lnTo>
                  <a:pt x="749" y="591553"/>
                </a:lnTo>
                <a:lnTo>
                  <a:pt x="2184" y="595972"/>
                </a:lnTo>
                <a:lnTo>
                  <a:pt x="3035" y="598131"/>
                </a:lnTo>
                <a:lnTo>
                  <a:pt x="4267" y="601256"/>
                </a:lnTo>
                <a:lnTo>
                  <a:pt x="8534" y="606805"/>
                </a:lnTo>
                <a:lnTo>
                  <a:pt x="9194" y="610095"/>
                </a:lnTo>
                <a:lnTo>
                  <a:pt x="10007" y="614210"/>
                </a:lnTo>
                <a:lnTo>
                  <a:pt x="8458" y="622655"/>
                </a:lnTo>
                <a:lnTo>
                  <a:pt x="7747" y="626757"/>
                </a:lnTo>
                <a:lnTo>
                  <a:pt x="7226" y="629704"/>
                </a:lnTo>
                <a:lnTo>
                  <a:pt x="4965" y="635393"/>
                </a:lnTo>
                <a:lnTo>
                  <a:pt x="4660" y="638365"/>
                </a:lnTo>
                <a:lnTo>
                  <a:pt x="4305" y="641908"/>
                </a:lnTo>
                <a:lnTo>
                  <a:pt x="3873" y="649503"/>
                </a:lnTo>
                <a:lnTo>
                  <a:pt x="5562" y="652678"/>
                </a:lnTo>
                <a:lnTo>
                  <a:pt x="6667" y="654735"/>
                </a:lnTo>
                <a:lnTo>
                  <a:pt x="10782" y="657567"/>
                </a:lnTo>
                <a:lnTo>
                  <a:pt x="15049" y="658977"/>
                </a:lnTo>
                <a:lnTo>
                  <a:pt x="19532" y="658164"/>
                </a:lnTo>
                <a:lnTo>
                  <a:pt x="21691" y="658279"/>
                </a:lnTo>
                <a:lnTo>
                  <a:pt x="24980" y="658482"/>
                </a:lnTo>
                <a:lnTo>
                  <a:pt x="31661" y="658774"/>
                </a:lnTo>
                <a:lnTo>
                  <a:pt x="34747" y="659917"/>
                </a:lnTo>
                <a:lnTo>
                  <a:pt x="37401" y="660920"/>
                </a:lnTo>
                <a:lnTo>
                  <a:pt x="42291" y="664121"/>
                </a:lnTo>
                <a:lnTo>
                  <a:pt x="44170" y="666254"/>
                </a:lnTo>
                <a:lnTo>
                  <a:pt x="47371" y="669912"/>
                </a:lnTo>
                <a:lnTo>
                  <a:pt x="51473" y="678992"/>
                </a:lnTo>
                <a:lnTo>
                  <a:pt x="52857" y="683666"/>
                </a:lnTo>
                <a:lnTo>
                  <a:pt x="54419" y="688873"/>
                </a:lnTo>
                <a:lnTo>
                  <a:pt x="55765" y="699808"/>
                </a:lnTo>
                <a:lnTo>
                  <a:pt x="55397" y="705243"/>
                </a:lnTo>
                <a:lnTo>
                  <a:pt x="55092" y="709752"/>
                </a:lnTo>
                <a:lnTo>
                  <a:pt x="50507" y="718286"/>
                </a:lnTo>
                <a:lnTo>
                  <a:pt x="50876" y="722795"/>
                </a:lnTo>
                <a:lnTo>
                  <a:pt x="51155" y="726300"/>
                </a:lnTo>
                <a:lnTo>
                  <a:pt x="54597" y="732713"/>
                </a:lnTo>
                <a:lnTo>
                  <a:pt x="56489" y="735672"/>
                </a:lnTo>
                <a:lnTo>
                  <a:pt x="58077" y="738162"/>
                </a:lnTo>
                <a:lnTo>
                  <a:pt x="61747" y="743013"/>
                </a:lnTo>
                <a:lnTo>
                  <a:pt x="66319" y="745769"/>
                </a:lnTo>
                <a:lnTo>
                  <a:pt x="71158" y="746442"/>
                </a:lnTo>
                <a:lnTo>
                  <a:pt x="75412" y="746937"/>
                </a:lnTo>
                <a:lnTo>
                  <a:pt x="79222" y="746734"/>
                </a:lnTo>
                <a:lnTo>
                  <a:pt x="84797" y="746671"/>
                </a:lnTo>
                <a:lnTo>
                  <a:pt x="92227" y="745540"/>
                </a:lnTo>
                <a:lnTo>
                  <a:pt x="95808" y="746366"/>
                </a:lnTo>
                <a:lnTo>
                  <a:pt x="99047" y="747128"/>
                </a:lnTo>
                <a:lnTo>
                  <a:pt x="105308" y="750087"/>
                </a:lnTo>
                <a:lnTo>
                  <a:pt x="109486" y="754545"/>
                </a:lnTo>
                <a:lnTo>
                  <a:pt x="110655" y="760323"/>
                </a:lnTo>
                <a:lnTo>
                  <a:pt x="112115" y="7626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5333944" y="3466902"/>
            <a:ext cx="488502" cy="529806"/>
          </a:xfrm>
          <a:custGeom>
            <a:avLst/>
            <a:gdLst/>
            <a:ahLst/>
            <a:cxnLst/>
            <a:rect l="l" t="t" r="r" b="b"/>
            <a:pathLst>
              <a:path w="716470" h="777049">
                <a:moveTo>
                  <a:pt x="151980" y="769086"/>
                </a:moveTo>
                <a:lnTo>
                  <a:pt x="149796" y="769061"/>
                </a:lnTo>
                <a:lnTo>
                  <a:pt x="147612" y="769162"/>
                </a:lnTo>
                <a:lnTo>
                  <a:pt x="146177" y="769378"/>
                </a:lnTo>
                <a:lnTo>
                  <a:pt x="143357" y="769785"/>
                </a:lnTo>
                <a:lnTo>
                  <a:pt x="138125" y="772426"/>
                </a:lnTo>
                <a:lnTo>
                  <a:pt x="135305" y="772807"/>
                </a:lnTo>
                <a:lnTo>
                  <a:pt x="131546" y="773353"/>
                </a:lnTo>
                <a:lnTo>
                  <a:pt x="123507" y="774128"/>
                </a:lnTo>
                <a:lnTo>
                  <a:pt x="120091" y="772464"/>
                </a:lnTo>
                <a:lnTo>
                  <a:pt x="117259" y="771055"/>
                </a:lnTo>
                <a:lnTo>
                  <a:pt x="113766" y="765365"/>
                </a:lnTo>
                <a:lnTo>
                  <a:pt x="112115" y="762660"/>
                </a:lnTo>
                <a:lnTo>
                  <a:pt x="110655" y="760323"/>
                </a:lnTo>
                <a:lnTo>
                  <a:pt x="109486" y="754545"/>
                </a:lnTo>
                <a:lnTo>
                  <a:pt x="107581" y="752513"/>
                </a:lnTo>
                <a:lnTo>
                  <a:pt x="105308" y="750087"/>
                </a:lnTo>
                <a:lnTo>
                  <a:pt x="99047" y="747128"/>
                </a:lnTo>
                <a:lnTo>
                  <a:pt x="95808" y="746366"/>
                </a:lnTo>
                <a:lnTo>
                  <a:pt x="92227" y="745540"/>
                </a:lnTo>
                <a:lnTo>
                  <a:pt x="84797" y="746671"/>
                </a:lnTo>
                <a:lnTo>
                  <a:pt x="81127" y="746709"/>
                </a:lnTo>
                <a:lnTo>
                  <a:pt x="79222" y="746734"/>
                </a:lnTo>
                <a:lnTo>
                  <a:pt x="75412" y="746937"/>
                </a:lnTo>
                <a:lnTo>
                  <a:pt x="73520" y="746709"/>
                </a:lnTo>
                <a:lnTo>
                  <a:pt x="71158" y="746442"/>
                </a:lnTo>
                <a:lnTo>
                  <a:pt x="66319" y="745769"/>
                </a:lnTo>
                <a:lnTo>
                  <a:pt x="64274" y="744537"/>
                </a:lnTo>
                <a:lnTo>
                  <a:pt x="61747" y="743013"/>
                </a:lnTo>
                <a:lnTo>
                  <a:pt x="58077" y="738162"/>
                </a:lnTo>
                <a:lnTo>
                  <a:pt x="56489" y="735672"/>
                </a:lnTo>
                <a:lnTo>
                  <a:pt x="54597" y="732713"/>
                </a:lnTo>
                <a:lnTo>
                  <a:pt x="51155" y="726300"/>
                </a:lnTo>
                <a:lnTo>
                  <a:pt x="50876" y="722795"/>
                </a:lnTo>
                <a:lnTo>
                  <a:pt x="50507" y="718286"/>
                </a:lnTo>
                <a:lnTo>
                  <a:pt x="55092" y="709752"/>
                </a:lnTo>
                <a:lnTo>
                  <a:pt x="55397" y="705243"/>
                </a:lnTo>
                <a:lnTo>
                  <a:pt x="55765" y="699808"/>
                </a:lnTo>
                <a:lnTo>
                  <a:pt x="54419" y="688873"/>
                </a:lnTo>
                <a:lnTo>
                  <a:pt x="52857" y="683666"/>
                </a:lnTo>
                <a:lnTo>
                  <a:pt x="51473" y="678992"/>
                </a:lnTo>
                <a:lnTo>
                  <a:pt x="47371" y="669912"/>
                </a:lnTo>
                <a:lnTo>
                  <a:pt x="44170" y="666254"/>
                </a:lnTo>
                <a:lnTo>
                  <a:pt x="42291" y="664121"/>
                </a:lnTo>
                <a:lnTo>
                  <a:pt x="37401" y="660920"/>
                </a:lnTo>
                <a:lnTo>
                  <a:pt x="34747" y="659917"/>
                </a:lnTo>
                <a:lnTo>
                  <a:pt x="31661" y="658774"/>
                </a:lnTo>
                <a:lnTo>
                  <a:pt x="24980" y="658482"/>
                </a:lnTo>
                <a:lnTo>
                  <a:pt x="21691" y="658279"/>
                </a:lnTo>
                <a:lnTo>
                  <a:pt x="19532" y="658164"/>
                </a:lnTo>
                <a:lnTo>
                  <a:pt x="15049" y="658977"/>
                </a:lnTo>
                <a:lnTo>
                  <a:pt x="12992" y="658279"/>
                </a:lnTo>
                <a:lnTo>
                  <a:pt x="10782" y="657567"/>
                </a:lnTo>
                <a:lnTo>
                  <a:pt x="6667" y="654735"/>
                </a:lnTo>
                <a:lnTo>
                  <a:pt x="5562" y="652678"/>
                </a:lnTo>
                <a:lnTo>
                  <a:pt x="3873" y="649503"/>
                </a:lnTo>
                <a:lnTo>
                  <a:pt x="4305" y="641908"/>
                </a:lnTo>
                <a:lnTo>
                  <a:pt x="4660" y="638365"/>
                </a:lnTo>
                <a:lnTo>
                  <a:pt x="4965" y="635393"/>
                </a:lnTo>
                <a:lnTo>
                  <a:pt x="7226" y="629704"/>
                </a:lnTo>
                <a:lnTo>
                  <a:pt x="7747" y="626757"/>
                </a:lnTo>
                <a:lnTo>
                  <a:pt x="8458" y="622655"/>
                </a:lnTo>
                <a:lnTo>
                  <a:pt x="10007" y="614210"/>
                </a:lnTo>
                <a:lnTo>
                  <a:pt x="9194" y="610095"/>
                </a:lnTo>
                <a:lnTo>
                  <a:pt x="8534" y="606805"/>
                </a:lnTo>
                <a:lnTo>
                  <a:pt x="4267" y="601256"/>
                </a:lnTo>
                <a:lnTo>
                  <a:pt x="3035" y="598131"/>
                </a:lnTo>
                <a:lnTo>
                  <a:pt x="2184" y="595972"/>
                </a:lnTo>
                <a:lnTo>
                  <a:pt x="749" y="591553"/>
                </a:lnTo>
                <a:lnTo>
                  <a:pt x="495" y="589254"/>
                </a:lnTo>
                <a:lnTo>
                  <a:pt x="76" y="585508"/>
                </a:lnTo>
                <a:lnTo>
                  <a:pt x="0" y="577722"/>
                </a:lnTo>
                <a:lnTo>
                  <a:pt x="1397" y="574205"/>
                </a:lnTo>
                <a:lnTo>
                  <a:pt x="2260" y="572058"/>
                </a:lnTo>
                <a:lnTo>
                  <a:pt x="5435" y="568375"/>
                </a:lnTo>
                <a:lnTo>
                  <a:pt x="7378" y="567156"/>
                </a:lnTo>
                <a:lnTo>
                  <a:pt x="9791" y="565607"/>
                </a:lnTo>
                <a:lnTo>
                  <a:pt x="15608" y="564553"/>
                </a:lnTo>
                <a:lnTo>
                  <a:pt x="18427" y="564070"/>
                </a:lnTo>
                <a:lnTo>
                  <a:pt x="24333" y="563054"/>
                </a:lnTo>
                <a:lnTo>
                  <a:pt x="36398" y="561911"/>
                </a:lnTo>
                <a:lnTo>
                  <a:pt x="42354" y="562610"/>
                </a:lnTo>
                <a:lnTo>
                  <a:pt x="47345" y="563206"/>
                </a:lnTo>
                <a:lnTo>
                  <a:pt x="57061" y="566331"/>
                </a:lnTo>
                <a:lnTo>
                  <a:pt x="61556" y="568591"/>
                </a:lnTo>
                <a:lnTo>
                  <a:pt x="63614" y="569633"/>
                </a:lnTo>
                <a:lnTo>
                  <a:pt x="66776" y="573404"/>
                </a:lnTo>
                <a:lnTo>
                  <a:pt x="68986" y="574052"/>
                </a:lnTo>
                <a:lnTo>
                  <a:pt x="71653" y="574814"/>
                </a:lnTo>
                <a:lnTo>
                  <a:pt x="77419" y="574205"/>
                </a:lnTo>
                <a:lnTo>
                  <a:pt x="80048" y="573303"/>
                </a:lnTo>
                <a:lnTo>
                  <a:pt x="83375" y="572160"/>
                </a:lnTo>
                <a:lnTo>
                  <a:pt x="90017" y="568439"/>
                </a:lnTo>
                <a:lnTo>
                  <a:pt x="91643" y="565315"/>
                </a:lnTo>
                <a:lnTo>
                  <a:pt x="93599" y="561543"/>
                </a:lnTo>
                <a:lnTo>
                  <a:pt x="92481" y="552437"/>
                </a:lnTo>
                <a:lnTo>
                  <a:pt x="91452" y="548284"/>
                </a:lnTo>
                <a:lnTo>
                  <a:pt x="90512" y="544487"/>
                </a:lnTo>
                <a:lnTo>
                  <a:pt x="85496" y="538073"/>
                </a:lnTo>
                <a:lnTo>
                  <a:pt x="84213" y="534365"/>
                </a:lnTo>
                <a:lnTo>
                  <a:pt x="83413" y="532028"/>
                </a:lnTo>
                <a:lnTo>
                  <a:pt x="83032" y="527088"/>
                </a:lnTo>
                <a:lnTo>
                  <a:pt x="82397" y="524763"/>
                </a:lnTo>
                <a:lnTo>
                  <a:pt x="82003" y="523303"/>
                </a:lnTo>
                <a:lnTo>
                  <a:pt x="80327" y="520623"/>
                </a:lnTo>
                <a:lnTo>
                  <a:pt x="80403" y="519112"/>
                </a:lnTo>
                <a:lnTo>
                  <a:pt x="80543" y="516381"/>
                </a:lnTo>
                <a:lnTo>
                  <a:pt x="82880" y="510743"/>
                </a:lnTo>
                <a:lnTo>
                  <a:pt x="85115" y="509155"/>
                </a:lnTo>
                <a:lnTo>
                  <a:pt x="87109" y="507720"/>
                </a:lnTo>
                <a:lnTo>
                  <a:pt x="92544" y="508838"/>
                </a:lnTo>
                <a:lnTo>
                  <a:pt x="94907" y="508063"/>
                </a:lnTo>
                <a:lnTo>
                  <a:pt x="97764" y="507174"/>
                </a:lnTo>
                <a:lnTo>
                  <a:pt x="103568" y="504659"/>
                </a:lnTo>
                <a:lnTo>
                  <a:pt x="105410" y="502259"/>
                </a:lnTo>
                <a:lnTo>
                  <a:pt x="107276" y="499884"/>
                </a:lnTo>
                <a:lnTo>
                  <a:pt x="107505" y="493356"/>
                </a:lnTo>
                <a:lnTo>
                  <a:pt x="108496" y="490499"/>
                </a:lnTo>
                <a:lnTo>
                  <a:pt x="109461" y="487654"/>
                </a:lnTo>
                <a:lnTo>
                  <a:pt x="111252" y="481698"/>
                </a:lnTo>
                <a:lnTo>
                  <a:pt x="113207" y="479424"/>
                </a:lnTo>
                <a:lnTo>
                  <a:pt x="114655" y="477761"/>
                </a:lnTo>
                <a:lnTo>
                  <a:pt x="118681" y="475373"/>
                </a:lnTo>
                <a:lnTo>
                  <a:pt x="120815" y="474725"/>
                </a:lnTo>
                <a:lnTo>
                  <a:pt x="123113" y="474040"/>
                </a:lnTo>
                <a:lnTo>
                  <a:pt x="128028" y="474078"/>
                </a:lnTo>
                <a:lnTo>
                  <a:pt x="130416" y="474357"/>
                </a:lnTo>
                <a:lnTo>
                  <a:pt x="132943" y="474675"/>
                </a:lnTo>
                <a:lnTo>
                  <a:pt x="137845" y="476275"/>
                </a:lnTo>
                <a:lnTo>
                  <a:pt x="140208" y="477265"/>
                </a:lnTo>
                <a:lnTo>
                  <a:pt x="142925" y="478370"/>
                </a:lnTo>
                <a:lnTo>
                  <a:pt x="147688" y="482142"/>
                </a:lnTo>
                <a:lnTo>
                  <a:pt x="150533" y="482892"/>
                </a:lnTo>
                <a:lnTo>
                  <a:pt x="153162" y="483565"/>
                </a:lnTo>
                <a:lnTo>
                  <a:pt x="158775" y="483590"/>
                </a:lnTo>
                <a:lnTo>
                  <a:pt x="161404" y="482892"/>
                </a:lnTo>
                <a:lnTo>
                  <a:pt x="165633" y="481749"/>
                </a:lnTo>
                <a:lnTo>
                  <a:pt x="173177" y="476910"/>
                </a:lnTo>
                <a:lnTo>
                  <a:pt x="176631" y="474179"/>
                </a:lnTo>
                <a:lnTo>
                  <a:pt x="179743" y="471703"/>
                </a:lnTo>
                <a:lnTo>
                  <a:pt x="185191" y="465823"/>
                </a:lnTo>
                <a:lnTo>
                  <a:pt x="187490" y="462572"/>
                </a:lnTo>
                <a:lnTo>
                  <a:pt x="189522" y="459765"/>
                </a:lnTo>
                <a:lnTo>
                  <a:pt x="191643" y="452831"/>
                </a:lnTo>
                <a:lnTo>
                  <a:pt x="194017" y="450265"/>
                </a:lnTo>
                <a:lnTo>
                  <a:pt x="196380" y="447738"/>
                </a:lnTo>
                <a:lnTo>
                  <a:pt x="202361" y="443433"/>
                </a:lnTo>
                <a:lnTo>
                  <a:pt x="205803" y="443026"/>
                </a:lnTo>
                <a:lnTo>
                  <a:pt x="207403" y="442836"/>
                </a:lnTo>
                <a:lnTo>
                  <a:pt x="210616" y="444118"/>
                </a:lnTo>
                <a:lnTo>
                  <a:pt x="211963" y="445007"/>
                </a:lnTo>
                <a:lnTo>
                  <a:pt x="213817" y="446227"/>
                </a:lnTo>
                <a:lnTo>
                  <a:pt x="215950" y="450418"/>
                </a:lnTo>
                <a:lnTo>
                  <a:pt x="217754" y="451726"/>
                </a:lnTo>
                <a:lnTo>
                  <a:pt x="219468" y="452932"/>
                </a:lnTo>
                <a:lnTo>
                  <a:pt x="223647" y="453923"/>
                </a:lnTo>
                <a:lnTo>
                  <a:pt x="225552" y="454786"/>
                </a:lnTo>
                <a:lnTo>
                  <a:pt x="227977" y="455929"/>
                </a:lnTo>
                <a:lnTo>
                  <a:pt x="233032" y="458038"/>
                </a:lnTo>
                <a:lnTo>
                  <a:pt x="234975" y="459866"/>
                </a:lnTo>
                <a:lnTo>
                  <a:pt x="237248" y="462013"/>
                </a:lnTo>
                <a:lnTo>
                  <a:pt x="238823" y="468922"/>
                </a:lnTo>
                <a:lnTo>
                  <a:pt x="241503" y="470560"/>
                </a:lnTo>
                <a:lnTo>
                  <a:pt x="243789" y="471957"/>
                </a:lnTo>
                <a:lnTo>
                  <a:pt x="249643" y="472097"/>
                </a:lnTo>
                <a:lnTo>
                  <a:pt x="252183" y="471309"/>
                </a:lnTo>
                <a:lnTo>
                  <a:pt x="254088" y="470687"/>
                </a:lnTo>
                <a:lnTo>
                  <a:pt x="256654" y="467258"/>
                </a:lnTo>
                <a:lnTo>
                  <a:pt x="258356" y="466204"/>
                </a:lnTo>
                <a:lnTo>
                  <a:pt x="260629" y="464807"/>
                </a:lnTo>
                <a:lnTo>
                  <a:pt x="266446" y="463956"/>
                </a:lnTo>
                <a:lnTo>
                  <a:pt x="268135" y="461873"/>
                </a:lnTo>
                <a:lnTo>
                  <a:pt x="269633" y="460019"/>
                </a:lnTo>
                <a:lnTo>
                  <a:pt x="270319" y="454990"/>
                </a:lnTo>
                <a:lnTo>
                  <a:pt x="270129" y="452627"/>
                </a:lnTo>
                <a:lnTo>
                  <a:pt x="269697" y="447370"/>
                </a:lnTo>
                <a:lnTo>
                  <a:pt x="264896" y="437641"/>
                </a:lnTo>
                <a:lnTo>
                  <a:pt x="262343" y="433057"/>
                </a:lnTo>
                <a:lnTo>
                  <a:pt x="260083" y="429018"/>
                </a:lnTo>
                <a:lnTo>
                  <a:pt x="253695" y="422173"/>
                </a:lnTo>
                <a:lnTo>
                  <a:pt x="251282" y="418198"/>
                </a:lnTo>
                <a:lnTo>
                  <a:pt x="248272" y="413245"/>
                </a:lnTo>
                <a:lnTo>
                  <a:pt x="243776" y="402526"/>
                </a:lnTo>
                <a:lnTo>
                  <a:pt x="241134" y="397357"/>
                </a:lnTo>
                <a:lnTo>
                  <a:pt x="234824" y="386558"/>
                </a:lnTo>
                <a:lnTo>
                  <a:pt x="228284" y="374627"/>
                </a:lnTo>
                <a:lnTo>
                  <a:pt x="226999" y="371271"/>
                </a:lnTo>
                <a:lnTo>
                  <a:pt x="225767" y="367182"/>
                </a:lnTo>
                <a:lnTo>
                  <a:pt x="225171" y="358470"/>
                </a:lnTo>
                <a:lnTo>
                  <a:pt x="225552" y="354228"/>
                </a:lnTo>
                <a:lnTo>
                  <a:pt x="225920" y="350062"/>
                </a:lnTo>
                <a:lnTo>
                  <a:pt x="229819" y="342290"/>
                </a:lnTo>
                <a:lnTo>
                  <a:pt x="229895" y="338099"/>
                </a:lnTo>
                <a:lnTo>
                  <a:pt x="229984" y="333641"/>
                </a:lnTo>
                <a:lnTo>
                  <a:pt x="227330" y="324929"/>
                </a:lnTo>
                <a:lnTo>
                  <a:pt x="225920" y="320687"/>
                </a:lnTo>
                <a:lnTo>
                  <a:pt x="224434" y="316293"/>
                </a:lnTo>
                <a:lnTo>
                  <a:pt x="219837" y="308063"/>
                </a:lnTo>
                <a:lnTo>
                  <a:pt x="218300" y="303682"/>
                </a:lnTo>
                <a:lnTo>
                  <a:pt x="217208" y="300520"/>
                </a:lnTo>
                <a:lnTo>
                  <a:pt x="215455" y="294055"/>
                </a:lnTo>
                <a:lnTo>
                  <a:pt x="215036" y="290728"/>
                </a:lnTo>
                <a:lnTo>
                  <a:pt x="214960" y="290004"/>
                </a:lnTo>
                <a:lnTo>
                  <a:pt x="214922" y="288823"/>
                </a:lnTo>
                <a:lnTo>
                  <a:pt x="214922" y="287527"/>
                </a:lnTo>
                <a:lnTo>
                  <a:pt x="218376" y="288836"/>
                </a:lnTo>
                <a:lnTo>
                  <a:pt x="224104" y="289737"/>
                </a:lnTo>
                <a:lnTo>
                  <a:pt x="227126" y="290080"/>
                </a:lnTo>
                <a:lnTo>
                  <a:pt x="230720" y="290499"/>
                </a:lnTo>
                <a:lnTo>
                  <a:pt x="238201" y="291299"/>
                </a:lnTo>
                <a:lnTo>
                  <a:pt x="241617" y="290080"/>
                </a:lnTo>
                <a:lnTo>
                  <a:pt x="246176" y="288429"/>
                </a:lnTo>
                <a:lnTo>
                  <a:pt x="252552" y="280428"/>
                </a:lnTo>
                <a:lnTo>
                  <a:pt x="256590" y="277761"/>
                </a:lnTo>
                <a:lnTo>
                  <a:pt x="260743" y="275031"/>
                </a:lnTo>
                <a:lnTo>
                  <a:pt x="269951" y="271081"/>
                </a:lnTo>
                <a:lnTo>
                  <a:pt x="274243" y="268579"/>
                </a:lnTo>
                <a:lnTo>
                  <a:pt x="278561" y="266052"/>
                </a:lnTo>
                <a:lnTo>
                  <a:pt x="286766" y="260248"/>
                </a:lnTo>
                <a:lnTo>
                  <a:pt x="291020" y="257594"/>
                </a:lnTo>
                <a:lnTo>
                  <a:pt x="295021" y="255092"/>
                </a:lnTo>
                <a:lnTo>
                  <a:pt x="303390" y="250774"/>
                </a:lnTo>
                <a:lnTo>
                  <a:pt x="307213" y="248056"/>
                </a:lnTo>
                <a:lnTo>
                  <a:pt x="310857" y="245465"/>
                </a:lnTo>
                <a:lnTo>
                  <a:pt x="317246" y="239090"/>
                </a:lnTo>
                <a:lnTo>
                  <a:pt x="320865" y="236461"/>
                </a:lnTo>
                <a:lnTo>
                  <a:pt x="324396" y="233883"/>
                </a:lnTo>
                <a:lnTo>
                  <a:pt x="332193" y="229831"/>
                </a:lnTo>
                <a:lnTo>
                  <a:pt x="335724" y="227253"/>
                </a:lnTo>
                <a:lnTo>
                  <a:pt x="338353" y="225361"/>
                </a:lnTo>
                <a:lnTo>
                  <a:pt x="343750" y="221475"/>
                </a:lnTo>
                <a:lnTo>
                  <a:pt x="345630" y="218795"/>
                </a:lnTo>
                <a:lnTo>
                  <a:pt x="347052" y="216814"/>
                </a:lnTo>
                <a:lnTo>
                  <a:pt x="348729" y="212064"/>
                </a:lnTo>
                <a:lnTo>
                  <a:pt x="349135" y="209613"/>
                </a:lnTo>
                <a:lnTo>
                  <a:pt x="349389" y="208076"/>
                </a:lnTo>
                <a:lnTo>
                  <a:pt x="349250" y="204876"/>
                </a:lnTo>
                <a:lnTo>
                  <a:pt x="348894" y="203339"/>
                </a:lnTo>
                <a:lnTo>
                  <a:pt x="348500" y="201663"/>
                </a:lnTo>
                <a:lnTo>
                  <a:pt x="346100" y="198793"/>
                </a:lnTo>
                <a:lnTo>
                  <a:pt x="346113" y="197065"/>
                </a:lnTo>
                <a:lnTo>
                  <a:pt x="346125" y="195325"/>
                </a:lnTo>
                <a:lnTo>
                  <a:pt x="347929" y="192112"/>
                </a:lnTo>
                <a:lnTo>
                  <a:pt x="349008" y="190766"/>
                </a:lnTo>
                <a:lnTo>
                  <a:pt x="351269" y="187934"/>
                </a:lnTo>
                <a:lnTo>
                  <a:pt x="357619" y="184149"/>
                </a:lnTo>
                <a:lnTo>
                  <a:pt x="360489" y="181978"/>
                </a:lnTo>
                <a:lnTo>
                  <a:pt x="363867" y="179362"/>
                </a:lnTo>
                <a:lnTo>
                  <a:pt x="370941" y="174536"/>
                </a:lnTo>
                <a:lnTo>
                  <a:pt x="374015" y="171564"/>
                </a:lnTo>
                <a:lnTo>
                  <a:pt x="376910" y="168808"/>
                </a:lnTo>
                <a:lnTo>
                  <a:pt x="382473" y="162928"/>
                </a:lnTo>
                <a:lnTo>
                  <a:pt x="384289" y="159359"/>
                </a:lnTo>
                <a:lnTo>
                  <a:pt x="385533" y="156933"/>
                </a:lnTo>
                <a:lnTo>
                  <a:pt x="386219" y="151371"/>
                </a:lnTo>
                <a:lnTo>
                  <a:pt x="386943" y="148729"/>
                </a:lnTo>
                <a:lnTo>
                  <a:pt x="387680" y="146075"/>
                </a:lnTo>
                <a:lnTo>
                  <a:pt x="388073" y="140106"/>
                </a:lnTo>
                <a:lnTo>
                  <a:pt x="390080" y="138226"/>
                </a:lnTo>
                <a:lnTo>
                  <a:pt x="391795" y="136664"/>
                </a:lnTo>
                <a:lnTo>
                  <a:pt x="396836" y="136524"/>
                </a:lnTo>
                <a:lnTo>
                  <a:pt x="399148" y="136296"/>
                </a:lnTo>
                <a:lnTo>
                  <a:pt x="400799" y="136118"/>
                </a:lnTo>
                <a:lnTo>
                  <a:pt x="404215" y="135775"/>
                </a:lnTo>
                <a:lnTo>
                  <a:pt x="405790" y="136296"/>
                </a:lnTo>
                <a:lnTo>
                  <a:pt x="408038" y="137045"/>
                </a:lnTo>
                <a:lnTo>
                  <a:pt x="411187" y="141122"/>
                </a:lnTo>
                <a:lnTo>
                  <a:pt x="413410" y="141973"/>
                </a:lnTo>
                <a:lnTo>
                  <a:pt x="416737" y="143306"/>
                </a:lnTo>
                <a:lnTo>
                  <a:pt x="424078" y="143840"/>
                </a:lnTo>
                <a:lnTo>
                  <a:pt x="427647" y="143535"/>
                </a:lnTo>
                <a:lnTo>
                  <a:pt x="429158" y="143408"/>
                </a:lnTo>
                <a:lnTo>
                  <a:pt x="431952" y="141947"/>
                </a:lnTo>
                <a:lnTo>
                  <a:pt x="433451" y="141973"/>
                </a:lnTo>
                <a:lnTo>
                  <a:pt x="436689" y="142024"/>
                </a:lnTo>
                <a:lnTo>
                  <a:pt x="442925" y="144335"/>
                </a:lnTo>
                <a:lnTo>
                  <a:pt x="445770" y="145859"/>
                </a:lnTo>
                <a:lnTo>
                  <a:pt x="447217" y="146608"/>
                </a:lnTo>
                <a:lnTo>
                  <a:pt x="449440" y="149148"/>
                </a:lnTo>
                <a:lnTo>
                  <a:pt x="450837" y="149936"/>
                </a:lnTo>
                <a:lnTo>
                  <a:pt x="452462" y="150875"/>
                </a:lnTo>
                <a:lnTo>
                  <a:pt x="455993" y="152539"/>
                </a:lnTo>
                <a:lnTo>
                  <a:pt x="457860" y="152590"/>
                </a:lnTo>
                <a:lnTo>
                  <a:pt x="459041" y="152641"/>
                </a:lnTo>
                <a:lnTo>
                  <a:pt x="461835" y="152209"/>
                </a:lnTo>
                <a:lnTo>
                  <a:pt x="462445" y="151168"/>
                </a:lnTo>
                <a:lnTo>
                  <a:pt x="463283" y="149732"/>
                </a:lnTo>
                <a:lnTo>
                  <a:pt x="460794" y="146215"/>
                </a:lnTo>
                <a:lnTo>
                  <a:pt x="461238" y="144627"/>
                </a:lnTo>
                <a:lnTo>
                  <a:pt x="461632" y="143243"/>
                </a:lnTo>
                <a:lnTo>
                  <a:pt x="463753" y="140804"/>
                </a:lnTo>
                <a:lnTo>
                  <a:pt x="465112" y="140271"/>
                </a:lnTo>
                <a:lnTo>
                  <a:pt x="466483" y="139725"/>
                </a:lnTo>
                <a:lnTo>
                  <a:pt x="469811" y="140042"/>
                </a:lnTo>
                <a:lnTo>
                  <a:pt x="471030" y="140881"/>
                </a:lnTo>
                <a:lnTo>
                  <a:pt x="472490" y="141922"/>
                </a:lnTo>
                <a:lnTo>
                  <a:pt x="472681" y="146240"/>
                </a:lnTo>
                <a:lnTo>
                  <a:pt x="474040" y="147408"/>
                </a:lnTo>
                <a:lnTo>
                  <a:pt x="475284" y="148475"/>
                </a:lnTo>
                <a:lnTo>
                  <a:pt x="478790" y="148691"/>
                </a:lnTo>
                <a:lnTo>
                  <a:pt x="480326" y="149224"/>
                </a:lnTo>
                <a:lnTo>
                  <a:pt x="481850" y="149758"/>
                </a:lnTo>
                <a:lnTo>
                  <a:pt x="484809" y="152095"/>
                </a:lnTo>
                <a:lnTo>
                  <a:pt x="486371" y="151650"/>
                </a:lnTo>
                <a:lnTo>
                  <a:pt x="489407" y="150748"/>
                </a:lnTo>
                <a:lnTo>
                  <a:pt x="491286" y="143395"/>
                </a:lnTo>
                <a:lnTo>
                  <a:pt x="493610" y="141249"/>
                </a:lnTo>
                <a:lnTo>
                  <a:pt x="495300" y="139699"/>
                </a:lnTo>
                <a:lnTo>
                  <a:pt x="499364" y="137236"/>
                </a:lnTo>
                <a:lnTo>
                  <a:pt x="501586" y="136664"/>
                </a:lnTo>
                <a:lnTo>
                  <a:pt x="504558" y="135915"/>
                </a:lnTo>
                <a:lnTo>
                  <a:pt x="510997" y="137921"/>
                </a:lnTo>
                <a:lnTo>
                  <a:pt x="513905" y="136918"/>
                </a:lnTo>
                <a:lnTo>
                  <a:pt x="515442" y="136385"/>
                </a:lnTo>
                <a:lnTo>
                  <a:pt x="517423" y="133273"/>
                </a:lnTo>
                <a:lnTo>
                  <a:pt x="518985" y="132791"/>
                </a:lnTo>
                <a:lnTo>
                  <a:pt x="522478" y="131749"/>
                </a:lnTo>
                <a:lnTo>
                  <a:pt x="530517" y="132118"/>
                </a:lnTo>
                <a:lnTo>
                  <a:pt x="533476" y="134251"/>
                </a:lnTo>
                <a:lnTo>
                  <a:pt x="535508" y="135699"/>
                </a:lnTo>
                <a:lnTo>
                  <a:pt x="537387" y="140906"/>
                </a:lnTo>
                <a:lnTo>
                  <a:pt x="537591" y="143408"/>
                </a:lnTo>
                <a:lnTo>
                  <a:pt x="537845" y="146786"/>
                </a:lnTo>
                <a:lnTo>
                  <a:pt x="535622" y="153504"/>
                </a:lnTo>
                <a:lnTo>
                  <a:pt x="533958" y="156489"/>
                </a:lnTo>
                <a:lnTo>
                  <a:pt x="532574" y="158915"/>
                </a:lnTo>
                <a:lnTo>
                  <a:pt x="528256" y="162712"/>
                </a:lnTo>
                <a:lnTo>
                  <a:pt x="526224" y="164668"/>
                </a:lnTo>
                <a:lnTo>
                  <a:pt x="524611" y="166255"/>
                </a:lnTo>
                <a:lnTo>
                  <a:pt x="520395" y="168668"/>
                </a:lnTo>
                <a:lnTo>
                  <a:pt x="519468" y="170738"/>
                </a:lnTo>
                <a:lnTo>
                  <a:pt x="518261" y="173443"/>
                </a:lnTo>
                <a:lnTo>
                  <a:pt x="517372" y="180454"/>
                </a:lnTo>
                <a:lnTo>
                  <a:pt x="519468" y="182562"/>
                </a:lnTo>
                <a:lnTo>
                  <a:pt x="528897" y="186652"/>
                </a:lnTo>
                <a:lnTo>
                  <a:pt x="542259" y="187130"/>
                </a:lnTo>
                <a:lnTo>
                  <a:pt x="556228" y="185348"/>
                </a:lnTo>
                <a:lnTo>
                  <a:pt x="567479" y="182655"/>
                </a:lnTo>
                <a:lnTo>
                  <a:pt x="572973" y="180949"/>
                </a:lnTo>
                <a:lnTo>
                  <a:pt x="581990" y="174218"/>
                </a:lnTo>
                <a:lnTo>
                  <a:pt x="585673" y="170256"/>
                </a:lnTo>
                <a:lnTo>
                  <a:pt x="592085" y="159354"/>
                </a:lnTo>
                <a:lnTo>
                  <a:pt x="598423" y="148119"/>
                </a:lnTo>
                <a:lnTo>
                  <a:pt x="598716" y="147777"/>
                </a:lnTo>
                <a:lnTo>
                  <a:pt x="601624" y="144462"/>
                </a:lnTo>
                <a:lnTo>
                  <a:pt x="609003" y="139496"/>
                </a:lnTo>
                <a:lnTo>
                  <a:pt x="612736" y="137134"/>
                </a:lnTo>
                <a:lnTo>
                  <a:pt x="615086" y="135648"/>
                </a:lnTo>
                <a:lnTo>
                  <a:pt x="621157" y="134416"/>
                </a:lnTo>
                <a:lnTo>
                  <a:pt x="622630" y="132079"/>
                </a:lnTo>
                <a:lnTo>
                  <a:pt x="624230" y="129527"/>
                </a:lnTo>
                <a:lnTo>
                  <a:pt x="624027" y="122770"/>
                </a:lnTo>
                <a:lnTo>
                  <a:pt x="622871" y="120002"/>
                </a:lnTo>
                <a:lnTo>
                  <a:pt x="622033" y="117970"/>
                </a:lnTo>
                <a:lnTo>
                  <a:pt x="617575" y="115887"/>
                </a:lnTo>
                <a:lnTo>
                  <a:pt x="616597" y="113944"/>
                </a:lnTo>
                <a:lnTo>
                  <a:pt x="615391" y="111620"/>
                </a:lnTo>
                <a:lnTo>
                  <a:pt x="614641" y="106133"/>
                </a:lnTo>
                <a:lnTo>
                  <a:pt x="615137" y="103581"/>
                </a:lnTo>
                <a:lnTo>
                  <a:pt x="615518" y="101638"/>
                </a:lnTo>
                <a:lnTo>
                  <a:pt x="617245" y="97624"/>
                </a:lnTo>
                <a:lnTo>
                  <a:pt x="619010" y="96799"/>
                </a:lnTo>
                <a:lnTo>
                  <a:pt x="621055" y="95808"/>
                </a:lnTo>
                <a:lnTo>
                  <a:pt x="625779" y="98932"/>
                </a:lnTo>
                <a:lnTo>
                  <a:pt x="627951" y="98259"/>
                </a:lnTo>
                <a:lnTo>
                  <a:pt x="629653" y="97701"/>
                </a:lnTo>
                <a:lnTo>
                  <a:pt x="632206" y="94754"/>
                </a:lnTo>
                <a:lnTo>
                  <a:pt x="633031" y="93154"/>
                </a:lnTo>
                <a:lnTo>
                  <a:pt x="634060" y="91147"/>
                </a:lnTo>
                <a:lnTo>
                  <a:pt x="634695" y="86486"/>
                </a:lnTo>
                <a:lnTo>
                  <a:pt x="634466" y="84226"/>
                </a:lnTo>
                <a:lnTo>
                  <a:pt x="634301" y="82499"/>
                </a:lnTo>
                <a:lnTo>
                  <a:pt x="632358" y="79400"/>
                </a:lnTo>
                <a:lnTo>
                  <a:pt x="632053" y="77723"/>
                </a:lnTo>
                <a:lnTo>
                  <a:pt x="631659" y="75514"/>
                </a:lnTo>
                <a:lnTo>
                  <a:pt x="630961" y="70726"/>
                </a:lnTo>
                <a:lnTo>
                  <a:pt x="632053" y="68770"/>
                </a:lnTo>
                <a:lnTo>
                  <a:pt x="633031" y="67055"/>
                </a:lnTo>
                <a:lnTo>
                  <a:pt x="636930" y="65227"/>
                </a:lnTo>
                <a:lnTo>
                  <a:pt x="638822" y="64655"/>
                </a:lnTo>
                <a:lnTo>
                  <a:pt x="641070" y="63969"/>
                </a:lnTo>
                <a:lnTo>
                  <a:pt x="646010" y="64973"/>
                </a:lnTo>
                <a:lnTo>
                  <a:pt x="648233" y="64160"/>
                </a:lnTo>
                <a:lnTo>
                  <a:pt x="651179" y="63144"/>
                </a:lnTo>
                <a:lnTo>
                  <a:pt x="656424" y="59347"/>
                </a:lnTo>
                <a:lnTo>
                  <a:pt x="658393" y="56946"/>
                </a:lnTo>
                <a:lnTo>
                  <a:pt x="660209" y="54660"/>
                </a:lnTo>
                <a:lnTo>
                  <a:pt x="661301" y="48653"/>
                </a:lnTo>
                <a:lnTo>
                  <a:pt x="662990" y="46304"/>
                </a:lnTo>
                <a:lnTo>
                  <a:pt x="665441" y="42837"/>
                </a:lnTo>
                <a:lnTo>
                  <a:pt x="672172" y="37414"/>
                </a:lnTo>
                <a:lnTo>
                  <a:pt x="675551" y="34836"/>
                </a:lnTo>
                <a:lnTo>
                  <a:pt x="679323" y="31940"/>
                </a:lnTo>
                <a:lnTo>
                  <a:pt x="688797" y="28511"/>
                </a:lnTo>
                <a:lnTo>
                  <a:pt x="691603" y="24688"/>
                </a:lnTo>
                <a:lnTo>
                  <a:pt x="694918" y="20180"/>
                </a:lnTo>
                <a:lnTo>
                  <a:pt x="696417" y="8648"/>
                </a:lnTo>
                <a:lnTo>
                  <a:pt x="697407" y="3174"/>
                </a:lnTo>
                <a:lnTo>
                  <a:pt x="697585" y="2247"/>
                </a:lnTo>
                <a:lnTo>
                  <a:pt x="697687" y="1155"/>
                </a:lnTo>
                <a:lnTo>
                  <a:pt x="697801" y="0"/>
                </a:lnTo>
                <a:lnTo>
                  <a:pt x="700773" y="241"/>
                </a:lnTo>
                <a:lnTo>
                  <a:pt x="704913" y="761"/>
                </a:lnTo>
                <a:lnTo>
                  <a:pt x="706462" y="1777"/>
                </a:lnTo>
                <a:lnTo>
                  <a:pt x="709917" y="4038"/>
                </a:lnTo>
                <a:lnTo>
                  <a:pt x="714502" y="11582"/>
                </a:lnTo>
                <a:lnTo>
                  <a:pt x="715530" y="15544"/>
                </a:lnTo>
                <a:lnTo>
                  <a:pt x="716470" y="19189"/>
                </a:lnTo>
                <a:lnTo>
                  <a:pt x="714565" y="26835"/>
                </a:lnTo>
                <a:lnTo>
                  <a:pt x="714451" y="30606"/>
                </a:lnTo>
                <a:lnTo>
                  <a:pt x="714387" y="32207"/>
                </a:lnTo>
                <a:lnTo>
                  <a:pt x="714476" y="34340"/>
                </a:lnTo>
                <a:lnTo>
                  <a:pt x="714578" y="36626"/>
                </a:lnTo>
                <a:lnTo>
                  <a:pt x="714730" y="39903"/>
                </a:lnTo>
                <a:lnTo>
                  <a:pt x="714908" y="43522"/>
                </a:lnTo>
                <a:lnTo>
                  <a:pt x="714857" y="46494"/>
                </a:lnTo>
                <a:lnTo>
                  <a:pt x="714819" y="47650"/>
                </a:lnTo>
                <a:lnTo>
                  <a:pt x="714756" y="48717"/>
                </a:lnTo>
                <a:lnTo>
                  <a:pt x="714616" y="49631"/>
                </a:lnTo>
                <a:lnTo>
                  <a:pt x="713841" y="54940"/>
                </a:lnTo>
                <a:lnTo>
                  <a:pt x="710501" y="65227"/>
                </a:lnTo>
                <a:lnTo>
                  <a:pt x="708279" y="70091"/>
                </a:lnTo>
                <a:lnTo>
                  <a:pt x="706145" y="74802"/>
                </a:lnTo>
                <a:lnTo>
                  <a:pt x="700760" y="83731"/>
                </a:lnTo>
                <a:lnTo>
                  <a:pt x="697407" y="87680"/>
                </a:lnTo>
                <a:lnTo>
                  <a:pt x="694347" y="91300"/>
                </a:lnTo>
                <a:lnTo>
                  <a:pt x="685825" y="96291"/>
                </a:lnTo>
                <a:lnTo>
                  <a:pt x="683094" y="100177"/>
                </a:lnTo>
                <a:lnTo>
                  <a:pt x="680466" y="103898"/>
                </a:lnTo>
                <a:lnTo>
                  <a:pt x="677583" y="112801"/>
                </a:lnTo>
                <a:lnTo>
                  <a:pt x="676389" y="117195"/>
                </a:lnTo>
                <a:lnTo>
                  <a:pt x="673983" y="129559"/>
                </a:lnTo>
                <a:lnTo>
                  <a:pt x="672341" y="142636"/>
                </a:lnTo>
                <a:lnTo>
                  <a:pt x="672223" y="144030"/>
                </a:lnTo>
                <a:lnTo>
                  <a:pt x="672333" y="156320"/>
                </a:lnTo>
                <a:lnTo>
                  <a:pt x="672624" y="170010"/>
                </a:lnTo>
                <a:lnTo>
                  <a:pt x="672223" y="174840"/>
                </a:lnTo>
                <a:lnTo>
                  <a:pt x="671423" y="179793"/>
                </a:lnTo>
                <a:lnTo>
                  <a:pt x="668477" y="189572"/>
                </a:lnTo>
                <a:lnTo>
                  <a:pt x="665886" y="193865"/>
                </a:lnTo>
                <a:lnTo>
                  <a:pt x="663575" y="197688"/>
                </a:lnTo>
                <a:lnTo>
                  <a:pt x="656310" y="203212"/>
                </a:lnTo>
                <a:lnTo>
                  <a:pt x="653554" y="206743"/>
                </a:lnTo>
                <a:lnTo>
                  <a:pt x="651637" y="209168"/>
                </a:lnTo>
                <a:lnTo>
                  <a:pt x="648296" y="214477"/>
                </a:lnTo>
                <a:lnTo>
                  <a:pt x="646861" y="217233"/>
                </a:lnTo>
                <a:lnTo>
                  <a:pt x="645223" y="220357"/>
                </a:lnTo>
                <a:lnTo>
                  <a:pt x="643585" y="227482"/>
                </a:lnTo>
                <a:lnTo>
                  <a:pt x="641426" y="230276"/>
                </a:lnTo>
                <a:lnTo>
                  <a:pt x="637844" y="234911"/>
                </a:lnTo>
                <a:lnTo>
                  <a:pt x="627849" y="241541"/>
                </a:lnTo>
                <a:lnTo>
                  <a:pt x="622757" y="244424"/>
                </a:lnTo>
                <a:lnTo>
                  <a:pt x="610812" y="248814"/>
                </a:lnTo>
                <a:lnTo>
                  <a:pt x="598953" y="253637"/>
                </a:lnTo>
                <a:lnTo>
                  <a:pt x="598652" y="253847"/>
                </a:lnTo>
                <a:lnTo>
                  <a:pt x="593598" y="257492"/>
                </a:lnTo>
                <a:lnTo>
                  <a:pt x="586295" y="267931"/>
                </a:lnTo>
                <a:lnTo>
                  <a:pt x="582714" y="273049"/>
                </a:lnTo>
                <a:lnTo>
                  <a:pt x="580275" y="276466"/>
                </a:lnTo>
                <a:lnTo>
                  <a:pt x="576364" y="283489"/>
                </a:lnTo>
                <a:lnTo>
                  <a:pt x="573963" y="287769"/>
                </a:lnTo>
                <a:lnTo>
                  <a:pt x="573722" y="288213"/>
                </a:lnTo>
                <a:lnTo>
                  <a:pt x="573493" y="288620"/>
                </a:lnTo>
                <a:lnTo>
                  <a:pt x="573290" y="288975"/>
                </a:lnTo>
                <a:lnTo>
                  <a:pt x="567364" y="300199"/>
                </a:lnTo>
                <a:lnTo>
                  <a:pt x="561462" y="311556"/>
                </a:lnTo>
                <a:lnTo>
                  <a:pt x="561327" y="311810"/>
                </a:lnTo>
                <a:lnTo>
                  <a:pt x="555566" y="322966"/>
                </a:lnTo>
                <a:lnTo>
                  <a:pt x="549110" y="334648"/>
                </a:lnTo>
                <a:lnTo>
                  <a:pt x="547916" y="336486"/>
                </a:lnTo>
                <a:lnTo>
                  <a:pt x="544753" y="341033"/>
                </a:lnTo>
                <a:lnTo>
                  <a:pt x="535749" y="348272"/>
                </a:lnTo>
                <a:lnTo>
                  <a:pt x="533412" y="353339"/>
                </a:lnTo>
                <a:lnTo>
                  <a:pt x="531431" y="357657"/>
                </a:lnTo>
                <a:lnTo>
                  <a:pt x="530453" y="367398"/>
                </a:lnTo>
                <a:lnTo>
                  <a:pt x="530504" y="372160"/>
                </a:lnTo>
                <a:lnTo>
                  <a:pt x="530580" y="376173"/>
                </a:lnTo>
                <a:lnTo>
                  <a:pt x="533476" y="383920"/>
                </a:lnTo>
                <a:lnTo>
                  <a:pt x="533412" y="387921"/>
                </a:lnTo>
                <a:lnTo>
                  <a:pt x="533349" y="393166"/>
                </a:lnTo>
                <a:lnTo>
                  <a:pt x="531304" y="403694"/>
                </a:lnTo>
                <a:lnTo>
                  <a:pt x="529069" y="408419"/>
                </a:lnTo>
                <a:lnTo>
                  <a:pt x="526656" y="413486"/>
                </a:lnTo>
                <a:lnTo>
                  <a:pt x="519239" y="422325"/>
                </a:lnTo>
                <a:lnTo>
                  <a:pt x="514921" y="425983"/>
                </a:lnTo>
                <a:lnTo>
                  <a:pt x="504667" y="432841"/>
                </a:lnTo>
                <a:lnTo>
                  <a:pt x="492401" y="439285"/>
                </a:lnTo>
                <a:lnTo>
                  <a:pt x="487756" y="441375"/>
                </a:lnTo>
                <a:lnTo>
                  <a:pt x="475278" y="444421"/>
                </a:lnTo>
                <a:lnTo>
                  <a:pt x="463283" y="448436"/>
                </a:lnTo>
                <a:lnTo>
                  <a:pt x="460349" y="450659"/>
                </a:lnTo>
                <a:lnTo>
                  <a:pt x="456920" y="457466"/>
                </a:lnTo>
                <a:lnTo>
                  <a:pt x="455320" y="460794"/>
                </a:lnTo>
                <a:lnTo>
                  <a:pt x="451286" y="472329"/>
                </a:lnTo>
                <a:lnTo>
                  <a:pt x="447209" y="485766"/>
                </a:lnTo>
                <a:lnTo>
                  <a:pt x="444258" y="492658"/>
                </a:lnTo>
                <a:lnTo>
                  <a:pt x="437131" y="502447"/>
                </a:lnTo>
                <a:lnTo>
                  <a:pt x="427714" y="512959"/>
                </a:lnTo>
                <a:lnTo>
                  <a:pt x="421068" y="519506"/>
                </a:lnTo>
                <a:lnTo>
                  <a:pt x="410600" y="526727"/>
                </a:lnTo>
                <a:lnTo>
                  <a:pt x="400240" y="534365"/>
                </a:lnTo>
                <a:lnTo>
                  <a:pt x="396113" y="538797"/>
                </a:lnTo>
                <a:lnTo>
                  <a:pt x="391020" y="550062"/>
                </a:lnTo>
                <a:lnTo>
                  <a:pt x="387731" y="555193"/>
                </a:lnTo>
                <a:lnTo>
                  <a:pt x="380464" y="565517"/>
                </a:lnTo>
                <a:lnTo>
                  <a:pt x="373083" y="576318"/>
                </a:lnTo>
                <a:lnTo>
                  <a:pt x="367229" y="588820"/>
                </a:lnTo>
                <a:lnTo>
                  <a:pt x="362000" y="600506"/>
                </a:lnTo>
                <a:lnTo>
                  <a:pt x="359664" y="604850"/>
                </a:lnTo>
                <a:lnTo>
                  <a:pt x="355003" y="613829"/>
                </a:lnTo>
                <a:lnTo>
                  <a:pt x="351485" y="617346"/>
                </a:lnTo>
                <a:lnTo>
                  <a:pt x="348284" y="620560"/>
                </a:lnTo>
                <a:lnTo>
                  <a:pt x="340055" y="624763"/>
                </a:lnTo>
                <a:lnTo>
                  <a:pt x="336092" y="626960"/>
                </a:lnTo>
                <a:lnTo>
                  <a:pt x="331990" y="629196"/>
                </a:lnTo>
                <a:lnTo>
                  <a:pt x="322986" y="632294"/>
                </a:lnTo>
                <a:lnTo>
                  <a:pt x="319239" y="635088"/>
                </a:lnTo>
                <a:lnTo>
                  <a:pt x="310236" y="643996"/>
                </a:lnTo>
                <a:lnTo>
                  <a:pt x="302075" y="653978"/>
                </a:lnTo>
                <a:lnTo>
                  <a:pt x="295601" y="665314"/>
                </a:lnTo>
                <a:lnTo>
                  <a:pt x="288788" y="676524"/>
                </a:lnTo>
                <a:lnTo>
                  <a:pt x="287883" y="677506"/>
                </a:lnTo>
                <a:lnTo>
                  <a:pt x="285318" y="680021"/>
                </a:lnTo>
                <a:lnTo>
                  <a:pt x="278307" y="682624"/>
                </a:lnTo>
                <a:lnTo>
                  <a:pt x="275386" y="684745"/>
                </a:lnTo>
                <a:lnTo>
                  <a:pt x="272783" y="686638"/>
                </a:lnTo>
                <a:lnTo>
                  <a:pt x="267728" y="690702"/>
                </a:lnTo>
                <a:lnTo>
                  <a:pt x="265785" y="693254"/>
                </a:lnTo>
                <a:lnTo>
                  <a:pt x="263410" y="696366"/>
                </a:lnTo>
                <a:lnTo>
                  <a:pt x="260680" y="703757"/>
                </a:lnTo>
                <a:lnTo>
                  <a:pt x="258889" y="707224"/>
                </a:lnTo>
                <a:lnTo>
                  <a:pt x="257263" y="710374"/>
                </a:lnTo>
                <a:lnTo>
                  <a:pt x="254190" y="716800"/>
                </a:lnTo>
                <a:lnTo>
                  <a:pt x="252183" y="719708"/>
                </a:lnTo>
                <a:lnTo>
                  <a:pt x="244503" y="729138"/>
                </a:lnTo>
                <a:lnTo>
                  <a:pt x="235094" y="739559"/>
                </a:lnTo>
                <a:lnTo>
                  <a:pt x="229717" y="745820"/>
                </a:lnTo>
                <a:lnTo>
                  <a:pt x="225983" y="750557"/>
                </a:lnTo>
                <a:lnTo>
                  <a:pt x="220205" y="761491"/>
                </a:lnTo>
                <a:lnTo>
                  <a:pt x="215582" y="765390"/>
                </a:lnTo>
                <a:lnTo>
                  <a:pt x="212661" y="767841"/>
                </a:lnTo>
                <a:lnTo>
                  <a:pt x="205435" y="770851"/>
                </a:lnTo>
                <a:lnTo>
                  <a:pt x="201815" y="772083"/>
                </a:lnTo>
                <a:lnTo>
                  <a:pt x="197129" y="773696"/>
                </a:lnTo>
                <a:lnTo>
                  <a:pt x="187350" y="775741"/>
                </a:lnTo>
                <a:lnTo>
                  <a:pt x="182422" y="776262"/>
                </a:lnTo>
                <a:lnTo>
                  <a:pt x="179273" y="776604"/>
                </a:lnTo>
                <a:lnTo>
                  <a:pt x="172808" y="777049"/>
                </a:lnTo>
                <a:lnTo>
                  <a:pt x="169735" y="776262"/>
                </a:lnTo>
                <a:lnTo>
                  <a:pt x="166522" y="775411"/>
                </a:lnTo>
                <a:lnTo>
                  <a:pt x="161340" y="770623"/>
                </a:lnTo>
                <a:lnTo>
                  <a:pt x="158140" y="769746"/>
                </a:lnTo>
                <a:lnTo>
                  <a:pt x="156654" y="769340"/>
                </a:lnTo>
                <a:lnTo>
                  <a:pt x="154305" y="769111"/>
                </a:lnTo>
                <a:lnTo>
                  <a:pt x="151980" y="76908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5491761" y="3016530"/>
            <a:ext cx="295699" cy="219291"/>
          </a:xfrm>
          <a:custGeom>
            <a:avLst/>
            <a:gdLst/>
            <a:ahLst/>
            <a:cxnLst/>
            <a:rect l="l" t="t" r="r" b="b"/>
            <a:pathLst>
              <a:path w="433692" h="321627">
                <a:moveTo>
                  <a:pt x="20370" y="104394"/>
                </a:moveTo>
                <a:lnTo>
                  <a:pt x="20320" y="107124"/>
                </a:lnTo>
                <a:lnTo>
                  <a:pt x="19481" y="112547"/>
                </a:lnTo>
                <a:lnTo>
                  <a:pt x="19431" y="127381"/>
                </a:lnTo>
                <a:lnTo>
                  <a:pt x="20548" y="131216"/>
                </a:lnTo>
                <a:lnTo>
                  <a:pt x="21285" y="133743"/>
                </a:lnTo>
                <a:lnTo>
                  <a:pt x="23469" y="138938"/>
                </a:lnTo>
                <a:lnTo>
                  <a:pt x="27279" y="141617"/>
                </a:lnTo>
                <a:lnTo>
                  <a:pt x="31597" y="142011"/>
                </a:lnTo>
                <a:lnTo>
                  <a:pt x="33604" y="141732"/>
                </a:lnTo>
                <a:lnTo>
                  <a:pt x="36499" y="141274"/>
                </a:lnTo>
                <a:lnTo>
                  <a:pt x="41567" y="137934"/>
                </a:lnTo>
                <a:lnTo>
                  <a:pt x="46177" y="135267"/>
                </a:lnTo>
                <a:lnTo>
                  <a:pt x="49796" y="131902"/>
                </a:lnTo>
                <a:lnTo>
                  <a:pt x="52082" y="131216"/>
                </a:lnTo>
                <a:lnTo>
                  <a:pt x="55943" y="130060"/>
                </a:lnTo>
                <a:lnTo>
                  <a:pt x="64414" y="129857"/>
                </a:lnTo>
                <a:lnTo>
                  <a:pt x="68211" y="131216"/>
                </a:lnTo>
                <a:lnTo>
                  <a:pt x="70840" y="132143"/>
                </a:lnTo>
                <a:lnTo>
                  <a:pt x="74777" y="136461"/>
                </a:lnTo>
                <a:lnTo>
                  <a:pt x="78663" y="139776"/>
                </a:lnTo>
                <a:lnTo>
                  <a:pt x="82613" y="142443"/>
                </a:lnTo>
                <a:lnTo>
                  <a:pt x="84620" y="145846"/>
                </a:lnTo>
                <a:lnTo>
                  <a:pt x="85940" y="149313"/>
                </a:lnTo>
                <a:lnTo>
                  <a:pt x="84886" y="151498"/>
                </a:lnTo>
                <a:lnTo>
                  <a:pt x="80759" y="153771"/>
                </a:lnTo>
                <a:lnTo>
                  <a:pt x="79565" y="158305"/>
                </a:lnTo>
                <a:lnTo>
                  <a:pt x="76974" y="161493"/>
                </a:lnTo>
                <a:lnTo>
                  <a:pt x="73634" y="163487"/>
                </a:lnTo>
                <a:lnTo>
                  <a:pt x="70993" y="166497"/>
                </a:lnTo>
                <a:lnTo>
                  <a:pt x="69684" y="170980"/>
                </a:lnTo>
                <a:lnTo>
                  <a:pt x="66776" y="172567"/>
                </a:lnTo>
                <a:lnTo>
                  <a:pt x="64096" y="172402"/>
                </a:lnTo>
                <a:lnTo>
                  <a:pt x="60782" y="171183"/>
                </a:lnTo>
                <a:lnTo>
                  <a:pt x="58000" y="166941"/>
                </a:lnTo>
                <a:lnTo>
                  <a:pt x="53962" y="165150"/>
                </a:lnTo>
                <a:lnTo>
                  <a:pt x="49657" y="164909"/>
                </a:lnTo>
                <a:lnTo>
                  <a:pt x="39255" y="164909"/>
                </a:lnTo>
                <a:lnTo>
                  <a:pt x="34912" y="167767"/>
                </a:lnTo>
                <a:lnTo>
                  <a:pt x="32105" y="172542"/>
                </a:lnTo>
                <a:lnTo>
                  <a:pt x="31788" y="175069"/>
                </a:lnTo>
                <a:lnTo>
                  <a:pt x="31419" y="178015"/>
                </a:lnTo>
                <a:lnTo>
                  <a:pt x="35013" y="183515"/>
                </a:lnTo>
                <a:lnTo>
                  <a:pt x="35229" y="186474"/>
                </a:lnTo>
                <a:lnTo>
                  <a:pt x="35598" y="191643"/>
                </a:lnTo>
                <a:lnTo>
                  <a:pt x="34036" y="202133"/>
                </a:lnTo>
                <a:lnTo>
                  <a:pt x="32143" y="206959"/>
                </a:lnTo>
                <a:lnTo>
                  <a:pt x="31000" y="209867"/>
                </a:lnTo>
                <a:lnTo>
                  <a:pt x="26238" y="214376"/>
                </a:lnTo>
                <a:lnTo>
                  <a:pt x="25082" y="217284"/>
                </a:lnTo>
                <a:lnTo>
                  <a:pt x="24015" y="219976"/>
                </a:lnTo>
                <a:lnTo>
                  <a:pt x="24650" y="226148"/>
                </a:lnTo>
                <a:lnTo>
                  <a:pt x="23266" y="228701"/>
                </a:lnTo>
                <a:lnTo>
                  <a:pt x="22745" y="229654"/>
                </a:lnTo>
                <a:lnTo>
                  <a:pt x="18567" y="231571"/>
                </a:lnTo>
                <a:lnTo>
                  <a:pt x="17183" y="228155"/>
                </a:lnTo>
                <a:lnTo>
                  <a:pt x="14490" y="227076"/>
                </a:lnTo>
                <a:lnTo>
                  <a:pt x="11112" y="226631"/>
                </a:lnTo>
                <a:lnTo>
                  <a:pt x="8839" y="228727"/>
                </a:lnTo>
                <a:lnTo>
                  <a:pt x="10325" y="232727"/>
                </a:lnTo>
                <a:lnTo>
                  <a:pt x="8470" y="235889"/>
                </a:lnTo>
                <a:lnTo>
                  <a:pt x="3797" y="236918"/>
                </a:lnTo>
                <a:lnTo>
                  <a:pt x="2793" y="238671"/>
                </a:lnTo>
                <a:lnTo>
                  <a:pt x="0" y="243560"/>
                </a:lnTo>
                <a:lnTo>
                  <a:pt x="177" y="255625"/>
                </a:lnTo>
                <a:lnTo>
                  <a:pt x="1346" y="261137"/>
                </a:lnTo>
                <a:lnTo>
                  <a:pt x="2260" y="265430"/>
                </a:lnTo>
                <a:lnTo>
                  <a:pt x="6565" y="273443"/>
                </a:lnTo>
                <a:lnTo>
                  <a:pt x="9499" y="276720"/>
                </a:lnTo>
                <a:lnTo>
                  <a:pt x="12331" y="279908"/>
                </a:lnTo>
                <a:lnTo>
                  <a:pt x="19608" y="284886"/>
                </a:lnTo>
                <a:lnTo>
                  <a:pt x="23634" y="286321"/>
                </a:lnTo>
                <a:lnTo>
                  <a:pt x="26111" y="287210"/>
                </a:lnTo>
                <a:lnTo>
                  <a:pt x="31953" y="288721"/>
                </a:lnTo>
                <a:lnTo>
                  <a:pt x="35979" y="285991"/>
                </a:lnTo>
                <a:lnTo>
                  <a:pt x="36829" y="280936"/>
                </a:lnTo>
                <a:lnTo>
                  <a:pt x="36537" y="276631"/>
                </a:lnTo>
                <a:lnTo>
                  <a:pt x="33274" y="273189"/>
                </a:lnTo>
                <a:lnTo>
                  <a:pt x="33172" y="268325"/>
                </a:lnTo>
                <a:lnTo>
                  <a:pt x="36106" y="263245"/>
                </a:lnTo>
                <a:lnTo>
                  <a:pt x="37401" y="260781"/>
                </a:lnTo>
                <a:lnTo>
                  <a:pt x="38925" y="257873"/>
                </a:lnTo>
                <a:lnTo>
                  <a:pt x="42036" y="251866"/>
                </a:lnTo>
                <a:lnTo>
                  <a:pt x="44653" y="249897"/>
                </a:lnTo>
                <a:lnTo>
                  <a:pt x="46431" y="248551"/>
                </a:lnTo>
                <a:lnTo>
                  <a:pt x="50939" y="247103"/>
                </a:lnTo>
                <a:lnTo>
                  <a:pt x="54482" y="247230"/>
                </a:lnTo>
                <a:lnTo>
                  <a:pt x="57150" y="248221"/>
                </a:lnTo>
                <a:lnTo>
                  <a:pt x="59817" y="251002"/>
                </a:lnTo>
                <a:lnTo>
                  <a:pt x="60731" y="256349"/>
                </a:lnTo>
                <a:lnTo>
                  <a:pt x="61506" y="258775"/>
                </a:lnTo>
                <a:lnTo>
                  <a:pt x="62484" y="261874"/>
                </a:lnTo>
                <a:lnTo>
                  <a:pt x="64084" y="268160"/>
                </a:lnTo>
                <a:lnTo>
                  <a:pt x="64947" y="271284"/>
                </a:lnTo>
                <a:lnTo>
                  <a:pt x="65760" y="274231"/>
                </a:lnTo>
                <a:lnTo>
                  <a:pt x="66230" y="280733"/>
                </a:lnTo>
                <a:lnTo>
                  <a:pt x="69850" y="285013"/>
                </a:lnTo>
                <a:lnTo>
                  <a:pt x="74929" y="286981"/>
                </a:lnTo>
                <a:lnTo>
                  <a:pt x="77444" y="287413"/>
                </a:lnTo>
                <a:lnTo>
                  <a:pt x="82448" y="288226"/>
                </a:lnTo>
                <a:lnTo>
                  <a:pt x="92506" y="285165"/>
                </a:lnTo>
                <a:lnTo>
                  <a:pt x="97561" y="285064"/>
                </a:lnTo>
                <a:lnTo>
                  <a:pt x="103200" y="284937"/>
                </a:lnTo>
                <a:lnTo>
                  <a:pt x="114427" y="286118"/>
                </a:lnTo>
                <a:lnTo>
                  <a:pt x="120027" y="286689"/>
                </a:lnTo>
                <a:lnTo>
                  <a:pt x="125298" y="287223"/>
                </a:lnTo>
                <a:lnTo>
                  <a:pt x="135928" y="288061"/>
                </a:lnTo>
                <a:lnTo>
                  <a:pt x="141058" y="289407"/>
                </a:lnTo>
                <a:lnTo>
                  <a:pt x="145072" y="290449"/>
                </a:lnTo>
                <a:lnTo>
                  <a:pt x="153301" y="292874"/>
                </a:lnTo>
                <a:lnTo>
                  <a:pt x="156451" y="295567"/>
                </a:lnTo>
                <a:lnTo>
                  <a:pt x="160350" y="298894"/>
                </a:lnTo>
                <a:lnTo>
                  <a:pt x="163233" y="309626"/>
                </a:lnTo>
                <a:lnTo>
                  <a:pt x="166966" y="313143"/>
                </a:lnTo>
                <a:lnTo>
                  <a:pt x="169608" y="315633"/>
                </a:lnTo>
                <a:lnTo>
                  <a:pt x="176682" y="318058"/>
                </a:lnTo>
                <a:lnTo>
                  <a:pt x="179832" y="319849"/>
                </a:lnTo>
                <a:lnTo>
                  <a:pt x="182791" y="321627"/>
                </a:lnTo>
                <a:lnTo>
                  <a:pt x="185585" y="321132"/>
                </a:lnTo>
                <a:lnTo>
                  <a:pt x="187566" y="318414"/>
                </a:lnTo>
                <a:lnTo>
                  <a:pt x="191389" y="314604"/>
                </a:lnTo>
                <a:lnTo>
                  <a:pt x="195237" y="311785"/>
                </a:lnTo>
                <a:lnTo>
                  <a:pt x="199326" y="310400"/>
                </a:lnTo>
                <a:lnTo>
                  <a:pt x="202349" y="308190"/>
                </a:lnTo>
                <a:lnTo>
                  <a:pt x="205295" y="306158"/>
                </a:lnTo>
                <a:lnTo>
                  <a:pt x="206108" y="302209"/>
                </a:lnTo>
                <a:lnTo>
                  <a:pt x="202869" y="297878"/>
                </a:lnTo>
                <a:lnTo>
                  <a:pt x="201180" y="293522"/>
                </a:lnTo>
                <a:lnTo>
                  <a:pt x="199186" y="289394"/>
                </a:lnTo>
                <a:lnTo>
                  <a:pt x="198856" y="287172"/>
                </a:lnTo>
                <a:lnTo>
                  <a:pt x="198374" y="283997"/>
                </a:lnTo>
                <a:lnTo>
                  <a:pt x="198894" y="277482"/>
                </a:lnTo>
                <a:lnTo>
                  <a:pt x="199580" y="274370"/>
                </a:lnTo>
                <a:lnTo>
                  <a:pt x="200177" y="271627"/>
                </a:lnTo>
                <a:lnTo>
                  <a:pt x="203593" y="266763"/>
                </a:lnTo>
                <a:lnTo>
                  <a:pt x="203796" y="260946"/>
                </a:lnTo>
                <a:lnTo>
                  <a:pt x="200355" y="255409"/>
                </a:lnTo>
                <a:lnTo>
                  <a:pt x="200050" y="252387"/>
                </a:lnTo>
                <a:lnTo>
                  <a:pt x="199567" y="247116"/>
                </a:lnTo>
                <a:lnTo>
                  <a:pt x="200812" y="236385"/>
                </a:lnTo>
                <a:lnTo>
                  <a:pt x="202476" y="231368"/>
                </a:lnTo>
                <a:lnTo>
                  <a:pt x="203581" y="228041"/>
                </a:lnTo>
                <a:lnTo>
                  <a:pt x="207289" y="221996"/>
                </a:lnTo>
                <a:lnTo>
                  <a:pt x="209486" y="219265"/>
                </a:lnTo>
                <a:lnTo>
                  <a:pt x="210807" y="217639"/>
                </a:lnTo>
                <a:lnTo>
                  <a:pt x="213880" y="214680"/>
                </a:lnTo>
                <a:lnTo>
                  <a:pt x="217157" y="212864"/>
                </a:lnTo>
                <a:lnTo>
                  <a:pt x="220522" y="211239"/>
                </a:lnTo>
                <a:lnTo>
                  <a:pt x="222973" y="212217"/>
                </a:lnTo>
                <a:lnTo>
                  <a:pt x="225615" y="216458"/>
                </a:lnTo>
                <a:lnTo>
                  <a:pt x="229768" y="217601"/>
                </a:lnTo>
                <a:lnTo>
                  <a:pt x="233019" y="216750"/>
                </a:lnTo>
                <a:lnTo>
                  <a:pt x="234746" y="214210"/>
                </a:lnTo>
                <a:lnTo>
                  <a:pt x="237540" y="211848"/>
                </a:lnTo>
                <a:lnTo>
                  <a:pt x="240741" y="208432"/>
                </a:lnTo>
                <a:lnTo>
                  <a:pt x="244436" y="207454"/>
                </a:lnTo>
                <a:lnTo>
                  <a:pt x="247954" y="207797"/>
                </a:lnTo>
                <a:lnTo>
                  <a:pt x="249974" y="209346"/>
                </a:lnTo>
                <a:lnTo>
                  <a:pt x="251904" y="213169"/>
                </a:lnTo>
                <a:lnTo>
                  <a:pt x="255346" y="213525"/>
                </a:lnTo>
                <a:lnTo>
                  <a:pt x="258089" y="212775"/>
                </a:lnTo>
                <a:lnTo>
                  <a:pt x="262293" y="208838"/>
                </a:lnTo>
                <a:lnTo>
                  <a:pt x="265264" y="206705"/>
                </a:lnTo>
                <a:lnTo>
                  <a:pt x="268592" y="205790"/>
                </a:lnTo>
                <a:lnTo>
                  <a:pt x="272224" y="205435"/>
                </a:lnTo>
                <a:lnTo>
                  <a:pt x="275082" y="206984"/>
                </a:lnTo>
                <a:lnTo>
                  <a:pt x="275907" y="210502"/>
                </a:lnTo>
                <a:lnTo>
                  <a:pt x="278536" y="212610"/>
                </a:lnTo>
                <a:lnTo>
                  <a:pt x="282130" y="214515"/>
                </a:lnTo>
                <a:lnTo>
                  <a:pt x="285584" y="213525"/>
                </a:lnTo>
                <a:lnTo>
                  <a:pt x="287616" y="209943"/>
                </a:lnTo>
                <a:lnTo>
                  <a:pt x="288798" y="206425"/>
                </a:lnTo>
                <a:lnTo>
                  <a:pt x="288836" y="202399"/>
                </a:lnTo>
                <a:lnTo>
                  <a:pt x="287401" y="198424"/>
                </a:lnTo>
                <a:lnTo>
                  <a:pt x="282727" y="195707"/>
                </a:lnTo>
                <a:lnTo>
                  <a:pt x="282206" y="193421"/>
                </a:lnTo>
                <a:lnTo>
                  <a:pt x="281457" y="190080"/>
                </a:lnTo>
                <a:lnTo>
                  <a:pt x="283845" y="183083"/>
                </a:lnTo>
                <a:lnTo>
                  <a:pt x="285597" y="180124"/>
                </a:lnTo>
                <a:lnTo>
                  <a:pt x="287870" y="176314"/>
                </a:lnTo>
                <a:lnTo>
                  <a:pt x="294754" y="170230"/>
                </a:lnTo>
                <a:lnTo>
                  <a:pt x="298640" y="168059"/>
                </a:lnTo>
                <a:lnTo>
                  <a:pt x="303403" y="165404"/>
                </a:lnTo>
                <a:lnTo>
                  <a:pt x="314325" y="163360"/>
                </a:lnTo>
                <a:lnTo>
                  <a:pt x="319646" y="162255"/>
                </a:lnTo>
                <a:lnTo>
                  <a:pt x="325335" y="161099"/>
                </a:lnTo>
                <a:lnTo>
                  <a:pt x="336829" y="159512"/>
                </a:lnTo>
                <a:lnTo>
                  <a:pt x="342607" y="159118"/>
                </a:lnTo>
                <a:lnTo>
                  <a:pt x="348462" y="158724"/>
                </a:lnTo>
                <a:lnTo>
                  <a:pt x="360184" y="159118"/>
                </a:lnTo>
                <a:lnTo>
                  <a:pt x="369658" y="159118"/>
                </a:lnTo>
                <a:lnTo>
                  <a:pt x="377050" y="158165"/>
                </a:lnTo>
                <a:lnTo>
                  <a:pt x="380542" y="159118"/>
                </a:lnTo>
                <a:lnTo>
                  <a:pt x="382511" y="159651"/>
                </a:lnTo>
                <a:lnTo>
                  <a:pt x="385699" y="162420"/>
                </a:lnTo>
                <a:lnTo>
                  <a:pt x="389293" y="163982"/>
                </a:lnTo>
                <a:lnTo>
                  <a:pt x="392925" y="165087"/>
                </a:lnTo>
                <a:lnTo>
                  <a:pt x="396786" y="165735"/>
                </a:lnTo>
                <a:lnTo>
                  <a:pt x="401320" y="165887"/>
                </a:lnTo>
                <a:lnTo>
                  <a:pt x="404431" y="165950"/>
                </a:lnTo>
                <a:lnTo>
                  <a:pt x="404571" y="163322"/>
                </a:lnTo>
                <a:lnTo>
                  <a:pt x="405193" y="159118"/>
                </a:lnTo>
                <a:lnTo>
                  <a:pt x="406387" y="153581"/>
                </a:lnTo>
                <a:lnTo>
                  <a:pt x="411721" y="143433"/>
                </a:lnTo>
                <a:lnTo>
                  <a:pt x="413639" y="138099"/>
                </a:lnTo>
                <a:lnTo>
                  <a:pt x="415610" y="132433"/>
                </a:lnTo>
                <a:lnTo>
                  <a:pt x="419909" y="119231"/>
                </a:lnTo>
                <a:lnTo>
                  <a:pt x="423316" y="107416"/>
                </a:lnTo>
                <a:lnTo>
                  <a:pt x="424136" y="103846"/>
                </a:lnTo>
                <a:lnTo>
                  <a:pt x="426723" y="90472"/>
                </a:lnTo>
                <a:lnTo>
                  <a:pt x="428625" y="78181"/>
                </a:lnTo>
                <a:lnTo>
                  <a:pt x="428969" y="74700"/>
                </a:lnTo>
                <a:lnTo>
                  <a:pt x="429726" y="61124"/>
                </a:lnTo>
                <a:lnTo>
                  <a:pt x="430568" y="48704"/>
                </a:lnTo>
                <a:lnTo>
                  <a:pt x="431076" y="44259"/>
                </a:lnTo>
                <a:lnTo>
                  <a:pt x="433692" y="35534"/>
                </a:lnTo>
                <a:lnTo>
                  <a:pt x="433463" y="31064"/>
                </a:lnTo>
                <a:lnTo>
                  <a:pt x="433285" y="27927"/>
                </a:lnTo>
                <a:lnTo>
                  <a:pt x="430580" y="22085"/>
                </a:lnTo>
                <a:lnTo>
                  <a:pt x="430072" y="18986"/>
                </a:lnTo>
                <a:lnTo>
                  <a:pt x="429336" y="14465"/>
                </a:lnTo>
                <a:lnTo>
                  <a:pt x="428370" y="6794"/>
                </a:lnTo>
                <a:lnTo>
                  <a:pt x="428180" y="152"/>
                </a:lnTo>
                <a:lnTo>
                  <a:pt x="424395" y="0"/>
                </a:lnTo>
                <a:lnTo>
                  <a:pt x="420001" y="393"/>
                </a:lnTo>
                <a:lnTo>
                  <a:pt x="417512" y="1104"/>
                </a:lnTo>
                <a:lnTo>
                  <a:pt x="414934" y="1854"/>
                </a:lnTo>
                <a:lnTo>
                  <a:pt x="409841" y="4432"/>
                </a:lnTo>
                <a:lnTo>
                  <a:pt x="408330" y="6667"/>
                </a:lnTo>
                <a:lnTo>
                  <a:pt x="406336" y="9601"/>
                </a:lnTo>
                <a:lnTo>
                  <a:pt x="407898" y="17729"/>
                </a:lnTo>
                <a:lnTo>
                  <a:pt x="405904" y="20675"/>
                </a:lnTo>
                <a:lnTo>
                  <a:pt x="404317" y="23037"/>
                </a:lnTo>
                <a:lnTo>
                  <a:pt x="398957" y="25806"/>
                </a:lnTo>
                <a:lnTo>
                  <a:pt x="396252" y="26708"/>
                </a:lnTo>
                <a:lnTo>
                  <a:pt x="393776" y="27546"/>
                </a:lnTo>
                <a:lnTo>
                  <a:pt x="388429" y="28130"/>
                </a:lnTo>
                <a:lnTo>
                  <a:pt x="385864" y="27673"/>
                </a:lnTo>
                <a:lnTo>
                  <a:pt x="382358" y="27076"/>
                </a:lnTo>
                <a:lnTo>
                  <a:pt x="375754" y="23914"/>
                </a:lnTo>
                <a:lnTo>
                  <a:pt x="373049" y="21640"/>
                </a:lnTo>
                <a:lnTo>
                  <a:pt x="371132" y="20027"/>
                </a:lnTo>
                <a:lnTo>
                  <a:pt x="369354" y="14808"/>
                </a:lnTo>
                <a:lnTo>
                  <a:pt x="365556" y="12306"/>
                </a:lnTo>
                <a:lnTo>
                  <a:pt x="361315" y="11925"/>
                </a:lnTo>
                <a:lnTo>
                  <a:pt x="359283" y="11747"/>
                </a:lnTo>
                <a:lnTo>
                  <a:pt x="354711" y="11303"/>
                </a:lnTo>
                <a:lnTo>
                  <a:pt x="345465" y="11557"/>
                </a:lnTo>
                <a:lnTo>
                  <a:pt x="340918" y="12217"/>
                </a:lnTo>
                <a:lnTo>
                  <a:pt x="335038" y="13093"/>
                </a:lnTo>
                <a:lnTo>
                  <a:pt x="322935" y="15240"/>
                </a:lnTo>
                <a:lnTo>
                  <a:pt x="317969" y="18503"/>
                </a:lnTo>
                <a:lnTo>
                  <a:pt x="314413" y="20828"/>
                </a:lnTo>
                <a:lnTo>
                  <a:pt x="310718" y="29197"/>
                </a:lnTo>
                <a:lnTo>
                  <a:pt x="307340" y="31788"/>
                </a:lnTo>
                <a:lnTo>
                  <a:pt x="304355" y="34061"/>
                </a:lnTo>
                <a:lnTo>
                  <a:pt x="297116" y="36614"/>
                </a:lnTo>
                <a:lnTo>
                  <a:pt x="293573" y="37833"/>
                </a:lnTo>
                <a:lnTo>
                  <a:pt x="291274" y="38620"/>
                </a:lnTo>
                <a:lnTo>
                  <a:pt x="286029" y="38709"/>
                </a:lnTo>
                <a:lnTo>
                  <a:pt x="281660" y="42278"/>
                </a:lnTo>
                <a:lnTo>
                  <a:pt x="279323" y="48717"/>
                </a:lnTo>
                <a:lnTo>
                  <a:pt x="278587" y="51841"/>
                </a:lnTo>
                <a:lnTo>
                  <a:pt x="277837" y="55016"/>
                </a:lnTo>
                <a:lnTo>
                  <a:pt x="279628" y="61887"/>
                </a:lnTo>
                <a:lnTo>
                  <a:pt x="278345" y="64884"/>
                </a:lnTo>
                <a:lnTo>
                  <a:pt x="277329" y="67246"/>
                </a:lnTo>
                <a:lnTo>
                  <a:pt x="272986" y="70408"/>
                </a:lnTo>
                <a:lnTo>
                  <a:pt x="271106" y="72123"/>
                </a:lnTo>
                <a:lnTo>
                  <a:pt x="268198" y="74790"/>
                </a:lnTo>
                <a:lnTo>
                  <a:pt x="262597" y="80619"/>
                </a:lnTo>
                <a:lnTo>
                  <a:pt x="259016" y="82283"/>
                </a:lnTo>
                <a:lnTo>
                  <a:pt x="255397" y="83959"/>
                </a:lnTo>
                <a:lnTo>
                  <a:pt x="246672" y="82804"/>
                </a:lnTo>
                <a:lnTo>
                  <a:pt x="243306" y="84950"/>
                </a:lnTo>
                <a:lnTo>
                  <a:pt x="240525" y="86715"/>
                </a:lnTo>
                <a:lnTo>
                  <a:pt x="238036" y="93357"/>
                </a:lnTo>
                <a:lnTo>
                  <a:pt x="234442" y="97345"/>
                </a:lnTo>
                <a:lnTo>
                  <a:pt x="231419" y="100304"/>
                </a:lnTo>
                <a:lnTo>
                  <a:pt x="227304" y="102108"/>
                </a:lnTo>
                <a:lnTo>
                  <a:pt x="222262" y="102806"/>
                </a:lnTo>
                <a:lnTo>
                  <a:pt x="219875" y="102336"/>
                </a:lnTo>
                <a:lnTo>
                  <a:pt x="215023" y="101358"/>
                </a:lnTo>
                <a:lnTo>
                  <a:pt x="205968" y="96177"/>
                </a:lnTo>
                <a:lnTo>
                  <a:pt x="202717" y="92430"/>
                </a:lnTo>
                <a:lnTo>
                  <a:pt x="199859" y="89141"/>
                </a:lnTo>
                <a:lnTo>
                  <a:pt x="197218" y="80492"/>
                </a:lnTo>
                <a:lnTo>
                  <a:pt x="196189" y="76250"/>
                </a:lnTo>
                <a:lnTo>
                  <a:pt x="195262" y="72364"/>
                </a:lnTo>
                <a:lnTo>
                  <a:pt x="197586" y="63119"/>
                </a:lnTo>
                <a:lnTo>
                  <a:pt x="194741" y="60299"/>
                </a:lnTo>
                <a:lnTo>
                  <a:pt x="193802" y="59359"/>
                </a:lnTo>
                <a:lnTo>
                  <a:pt x="190677" y="60286"/>
                </a:lnTo>
                <a:lnTo>
                  <a:pt x="188099" y="59309"/>
                </a:lnTo>
                <a:lnTo>
                  <a:pt x="185470" y="57708"/>
                </a:lnTo>
                <a:lnTo>
                  <a:pt x="183997" y="54762"/>
                </a:lnTo>
                <a:lnTo>
                  <a:pt x="184404" y="50761"/>
                </a:lnTo>
                <a:lnTo>
                  <a:pt x="185280" y="47104"/>
                </a:lnTo>
                <a:lnTo>
                  <a:pt x="188150" y="44069"/>
                </a:lnTo>
                <a:lnTo>
                  <a:pt x="188315" y="40093"/>
                </a:lnTo>
                <a:lnTo>
                  <a:pt x="186575" y="35915"/>
                </a:lnTo>
                <a:lnTo>
                  <a:pt x="183883" y="33261"/>
                </a:lnTo>
                <a:lnTo>
                  <a:pt x="180162" y="33032"/>
                </a:lnTo>
                <a:lnTo>
                  <a:pt x="177546" y="31115"/>
                </a:lnTo>
                <a:lnTo>
                  <a:pt x="176326" y="27863"/>
                </a:lnTo>
                <a:lnTo>
                  <a:pt x="172923" y="26225"/>
                </a:lnTo>
                <a:lnTo>
                  <a:pt x="167944" y="26085"/>
                </a:lnTo>
                <a:lnTo>
                  <a:pt x="164033" y="28308"/>
                </a:lnTo>
                <a:lnTo>
                  <a:pt x="163131" y="33489"/>
                </a:lnTo>
                <a:lnTo>
                  <a:pt x="159778" y="36283"/>
                </a:lnTo>
                <a:lnTo>
                  <a:pt x="155524" y="37465"/>
                </a:lnTo>
                <a:lnTo>
                  <a:pt x="150990" y="38252"/>
                </a:lnTo>
                <a:lnTo>
                  <a:pt x="145643" y="39116"/>
                </a:lnTo>
                <a:lnTo>
                  <a:pt x="141300" y="36487"/>
                </a:lnTo>
                <a:lnTo>
                  <a:pt x="140195" y="30772"/>
                </a:lnTo>
                <a:lnTo>
                  <a:pt x="138696" y="28651"/>
                </a:lnTo>
                <a:lnTo>
                  <a:pt x="136486" y="25501"/>
                </a:lnTo>
                <a:lnTo>
                  <a:pt x="131457" y="19507"/>
                </a:lnTo>
                <a:lnTo>
                  <a:pt x="128308" y="17297"/>
                </a:lnTo>
                <a:lnTo>
                  <a:pt x="125628" y="15405"/>
                </a:lnTo>
                <a:lnTo>
                  <a:pt x="119481" y="12585"/>
                </a:lnTo>
                <a:lnTo>
                  <a:pt x="116230" y="12217"/>
                </a:lnTo>
                <a:lnTo>
                  <a:pt x="114515" y="12026"/>
                </a:lnTo>
                <a:lnTo>
                  <a:pt x="110794" y="12331"/>
                </a:lnTo>
                <a:lnTo>
                  <a:pt x="107327" y="15151"/>
                </a:lnTo>
                <a:lnTo>
                  <a:pt x="105765" y="20853"/>
                </a:lnTo>
                <a:lnTo>
                  <a:pt x="105359" y="23571"/>
                </a:lnTo>
                <a:lnTo>
                  <a:pt x="105302" y="23978"/>
                </a:lnTo>
                <a:lnTo>
                  <a:pt x="105813" y="36676"/>
                </a:lnTo>
                <a:lnTo>
                  <a:pt x="107530" y="49187"/>
                </a:lnTo>
                <a:lnTo>
                  <a:pt x="108077" y="53441"/>
                </a:lnTo>
                <a:lnTo>
                  <a:pt x="109842" y="61849"/>
                </a:lnTo>
                <a:lnTo>
                  <a:pt x="110426" y="66103"/>
                </a:lnTo>
                <a:lnTo>
                  <a:pt x="110985" y="70065"/>
                </a:lnTo>
                <a:lnTo>
                  <a:pt x="113322" y="78219"/>
                </a:lnTo>
                <a:lnTo>
                  <a:pt x="112115" y="82054"/>
                </a:lnTo>
                <a:lnTo>
                  <a:pt x="111594" y="83718"/>
                </a:lnTo>
                <a:lnTo>
                  <a:pt x="109118" y="86626"/>
                </a:lnTo>
                <a:lnTo>
                  <a:pt x="107530" y="87363"/>
                </a:lnTo>
                <a:lnTo>
                  <a:pt x="104622" y="88696"/>
                </a:lnTo>
                <a:lnTo>
                  <a:pt x="97917" y="87553"/>
                </a:lnTo>
                <a:lnTo>
                  <a:pt x="94716" y="87363"/>
                </a:lnTo>
                <a:lnTo>
                  <a:pt x="92163" y="87210"/>
                </a:lnTo>
                <a:lnTo>
                  <a:pt x="87058" y="86766"/>
                </a:lnTo>
                <a:lnTo>
                  <a:pt x="84569" y="86156"/>
                </a:lnTo>
                <a:lnTo>
                  <a:pt x="81064" y="85305"/>
                </a:lnTo>
                <a:lnTo>
                  <a:pt x="74599" y="81673"/>
                </a:lnTo>
                <a:lnTo>
                  <a:pt x="71043" y="81076"/>
                </a:lnTo>
                <a:lnTo>
                  <a:pt x="67589" y="80479"/>
                </a:lnTo>
                <a:lnTo>
                  <a:pt x="60490" y="80746"/>
                </a:lnTo>
                <a:lnTo>
                  <a:pt x="57023" y="81318"/>
                </a:lnTo>
                <a:lnTo>
                  <a:pt x="53149" y="81965"/>
                </a:lnTo>
                <a:lnTo>
                  <a:pt x="45631" y="84505"/>
                </a:lnTo>
                <a:lnTo>
                  <a:pt x="42049" y="86156"/>
                </a:lnTo>
                <a:lnTo>
                  <a:pt x="36842" y="88557"/>
                </a:lnTo>
                <a:lnTo>
                  <a:pt x="27216" y="94945"/>
                </a:lnTo>
                <a:lnTo>
                  <a:pt x="22479" y="98234"/>
                </a:lnTo>
                <a:lnTo>
                  <a:pt x="21843" y="98679"/>
                </a:lnTo>
                <a:lnTo>
                  <a:pt x="20332" y="101803"/>
                </a:lnTo>
                <a:lnTo>
                  <a:pt x="20370" y="1043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5491761" y="3016529"/>
            <a:ext cx="295699" cy="220062"/>
          </a:xfrm>
          <a:custGeom>
            <a:avLst/>
            <a:gdLst/>
            <a:ahLst/>
            <a:cxnLst/>
            <a:rect l="l" t="t" r="r" b="b"/>
            <a:pathLst>
              <a:path w="433692" h="322757">
                <a:moveTo>
                  <a:pt x="433463" y="31064"/>
                </a:moveTo>
                <a:lnTo>
                  <a:pt x="433692" y="35534"/>
                </a:lnTo>
                <a:lnTo>
                  <a:pt x="431076" y="44259"/>
                </a:lnTo>
                <a:lnTo>
                  <a:pt x="430568" y="48704"/>
                </a:lnTo>
                <a:lnTo>
                  <a:pt x="429726" y="61124"/>
                </a:lnTo>
                <a:lnTo>
                  <a:pt x="428969" y="74700"/>
                </a:lnTo>
                <a:lnTo>
                  <a:pt x="428625" y="78181"/>
                </a:lnTo>
                <a:lnTo>
                  <a:pt x="426723" y="90472"/>
                </a:lnTo>
                <a:lnTo>
                  <a:pt x="424136" y="103846"/>
                </a:lnTo>
                <a:lnTo>
                  <a:pt x="423316" y="107416"/>
                </a:lnTo>
                <a:lnTo>
                  <a:pt x="419909" y="119231"/>
                </a:lnTo>
                <a:lnTo>
                  <a:pt x="415610" y="132433"/>
                </a:lnTo>
                <a:lnTo>
                  <a:pt x="413639" y="138099"/>
                </a:lnTo>
                <a:lnTo>
                  <a:pt x="411721" y="143433"/>
                </a:lnTo>
                <a:lnTo>
                  <a:pt x="406387" y="153581"/>
                </a:lnTo>
                <a:lnTo>
                  <a:pt x="405193" y="159118"/>
                </a:lnTo>
                <a:lnTo>
                  <a:pt x="404812" y="160909"/>
                </a:lnTo>
                <a:lnTo>
                  <a:pt x="404571" y="163322"/>
                </a:lnTo>
                <a:lnTo>
                  <a:pt x="404431" y="165950"/>
                </a:lnTo>
                <a:lnTo>
                  <a:pt x="401320" y="165887"/>
                </a:lnTo>
                <a:lnTo>
                  <a:pt x="396786" y="165735"/>
                </a:lnTo>
                <a:lnTo>
                  <a:pt x="394792" y="165404"/>
                </a:lnTo>
                <a:lnTo>
                  <a:pt x="392925" y="165087"/>
                </a:lnTo>
                <a:lnTo>
                  <a:pt x="389293" y="163982"/>
                </a:lnTo>
                <a:lnTo>
                  <a:pt x="387553" y="163233"/>
                </a:lnTo>
                <a:lnTo>
                  <a:pt x="385699" y="162420"/>
                </a:lnTo>
                <a:lnTo>
                  <a:pt x="382511" y="159651"/>
                </a:lnTo>
                <a:lnTo>
                  <a:pt x="380542" y="159118"/>
                </a:lnTo>
                <a:lnTo>
                  <a:pt x="377050" y="158165"/>
                </a:lnTo>
                <a:lnTo>
                  <a:pt x="369658" y="159118"/>
                </a:lnTo>
                <a:lnTo>
                  <a:pt x="366052" y="159118"/>
                </a:lnTo>
                <a:lnTo>
                  <a:pt x="360184" y="159118"/>
                </a:lnTo>
                <a:lnTo>
                  <a:pt x="348462" y="158724"/>
                </a:lnTo>
                <a:lnTo>
                  <a:pt x="342607" y="159118"/>
                </a:lnTo>
                <a:lnTo>
                  <a:pt x="336829" y="159512"/>
                </a:lnTo>
                <a:lnTo>
                  <a:pt x="325335" y="161099"/>
                </a:lnTo>
                <a:lnTo>
                  <a:pt x="319646" y="162255"/>
                </a:lnTo>
                <a:lnTo>
                  <a:pt x="314325" y="163360"/>
                </a:lnTo>
                <a:lnTo>
                  <a:pt x="303403" y="165404"/>
                </a:lnTo>
                <a:lnTo>
                  <a:pt x="298640" y="168059"/>
                </a:lnTo>
                <a:lnTo>
                  <a:pt x="294754" y="170230"/>
                </a:lnTo>
                <a:lnTo>
                  <a:pt x="287870" y="176314"/>
                </a:lnTo>
                <a:lnTo>
                  <a:pt x="285597" y="180124"/>
                </a:lnTo>
                <a:lnTo>
                  <a:pt x="283845" y="183083"/>
                </a:lnTo>
                <a:lnTo>
                  <a:pt x="281457" y="190080"/>
                </a:lnTo>
                <a:lnTo>
                  <a:pt x="282206" y="193421"/>
                </a:lnTo>
                <a:lnTo>
                  <a:pt x="282727" y="195707"/>
                </a:lnTo>
                <a:lnTo>
                  <a:pt x="287401" y="198424"/>
                </a:lnTo>
                <a:lnTo>
                  <a:pt x="288188" y="200609"/>
                </a:lnTo>
                <a:lnTo>
                  <a:pt x="288836" y="202399"/>
                </a:lnTo>
                <a:lnTo>
                  <a:pt x="288798" y="206425"/>
                </a:lnTo>
                <a:lnTo>
                  <a:pt x="288188" y="208229"/>
                </a:lnTo>
                <a:lnTo>
                  <a:pt x="287616" y="209943"/>
                </a:lnTo>
                <a:lnTo>
                  <a:pt x="285584" y="213525"/>
                </a:lnTo>
                <a:lnTo>
                  <a:pt x="283845" y="214007"/>
                </a:lnTo>
                <a:lnTo>
                  <a:pt x="282130" y="214515"/>
                </a:lnTo>
                <a:lnTo>
                  <a:pt x="278536" y="212610"/>
                </a:lnTo>
                <a:lnTo>
                  <a:pt x="277139" y="211480"/>
                </a:lnTo>
                <a:lnTo>
                  <a:pt x="275907" y="210502"/>
                </a:lnTo>
                <a:lnTo>
                  <a:pt x="275082" y="206984"/>
                </a:lnTo>
                <a:lnTo>
                  <a:pt x="273697" y="206235"/>
                </a:lnTo>
                <a:lnTo>
                  <a:pt x="272224" y="205435"/>
                </a:lnTo>
                <a:lnTo>
                  <a:pt x="268592" y="205790"/>
                </a:lnTo>
                <a:lnTo>
                  <a:pt x="266992" y="206235"/>
                </a:lnTo>
                <a:lnTo>
                  <a:pt x="265264" y="206705"/>
                </a:lnTo>
                <a:lnTo>
                  <a:pt x="262293" y="208838"/>
                </a:lnTo>
                <a:lnTo>
                  <a:pt x="260832" y="209854"/>
                </a:lnTo>
                <a:lnTo>
                  <a:pt x="259765" y="210604"/>
                </a:lnTo>
                <a:lnTo>
                  <a:pt x="258089" y="212775"/>
                </a:lnTo>
                <a:lnTo>
                  <a:pt x="256844" y="213118"/>
                </a:lnTo>
                <a:lnTo>
                  <a:pt x="255346" y="213525"/>
                </a:lnTo>
                <a:lnTo>
                  <a:pt x="251904" y="213169"/>
                </a:lnTo>
                <a:lnTo>
                  <a:pt x="250685" y="212217"/>
                </a:lnTo>
                <a:lnTo>
                  <a:pt x="249936" y="211645"/>
                </a:lnTo>
                <a:lnTo>
                  <a:pt x="249974" y="209346"/>
                </a:lnTo>
                <a:lnTo>
                  <a:pt x="249237" y="208775"/>
                </a:lnTo>
                <a:lnTo>
                  <a:pt x="247954" y="207797"/>
                </a:lnTo>
                <a:lnTo>
                  <a:pt x="244436" y="207454"/>
                </a:lnTo>
                <a:lnTo>
                  <a:pt x="242887" y="207860"/>
                </a:lnTo>
                <a:lnTo>
                  <a:pt x="240741" y="208432"/>
                </a:lnTo>
                <a:lnTo>
                  <a:pt x="237540" y="211848"/>
                </a:lnTo>
                <a:lnTo>
                  <a:pt x="235826" y="213296"/>
                </a:lnTo>
                <a:lnTo>
                  <a:pt x="234746" y="214210"/>
                </a:lnTo>
                <a:lnTo>
                  <a:pt x="233019" y="216750"/>
                </a:lnTo>
                <a:lnTo>
                  <a:pt x="231660" y="217106"/>
                </a:lnTo>
                <a:lnTo>
                  <a:pt x="229768" y="217601"/>
                </a:lnTo>
                <a:lnTo>
                  <a:pt x="225615" y="216458"/>
                </a:lnTo>
                <a:lnTo>
                  <a:pt x="224040" y="215290"/>
                </a:lnTo>
                <a:lnTo>
                  <a:pt x="223253" y="214693"/>
                </a:lnTo>
                <a:lnTo>
                  <a:pt x="222973" y="212217"/>
                </a:lnTo>
                <a:lnTo>
                  <a:pt x="222046" y="211836"/>
                </a:lnTo>
                <a:lnTo>
                  <a:pt x="217157" y="212864"/>
                </a:lnTo>
                <a:lnTo>
                  <a:pt x="215709" y="213664"/>
                </a:lnTo>
                <a:lnTo>
                  <a:pt x="213880" y="214680"/>
                </a:lnTo>
                <a:lnTo>
                  <a:pt x="210807" y="217639"/>
                </a:lnTo>
                <a:lnTo>
                  <a:pt x="209486" y="219265"/>
                </a:lnTo>
                <a:lnTo>
                  <a:pt x="207289" y="221996"/>
                </a:lnTo>
                <a:lnTo>
                  <a:pt x="203581" y="228041"/>
                </a:lnTo>
                <a:lnTo>
                  <a:pt x="202476" y="231368"/>
                </a:lnTo>
                <a:lnTo>
                  <a:pt x="200812" y="236385"/>
                </a:lnTo>
                <a:lnTo>
                  <a:pt x="199567" y="247116"/>
                </a:lnTo>
                <a:lnTo>
                  <a:pt x="200050" y="252387"/>
                </a:lnTo>
                <a:lnTo>
                  <a:pt x="200355" y="255409"/>
                </a:lnTo>
                <a:lnTo>
                  <a:pt x="203796" y="260946"/>
                </a:lnTo>
                <a:lnTo>
                  <a:pt x="203695" y="263982"/>
                </a:lnTo>
                <a:lnTo>
                  <a:pt x="203593" y="266763"/>
                </a:lnTo>
                <a:lnTo>
                  <a:pt x="200177" y="271627"/>
                </a:lnTo>
                <a:lnTo>
                  <a:pt x="199580" y="274370"/>
                </a:lnTo>
                <a:lnTo>
                  <a:pt x="198894" y="277482"/>
                </a:lnTo>
                <a:lnTo>
                  <a:pt x="198374" y="283997"/>
                </a:lnTo>
                <a:lnTo>
                  <a:pt x="198856" y="287172"/>
                </a:lnTo>
                <a:lnTo>
                  <a:pt x="199186" y="289394"/>
                </a:lnTo>
                <a:lnTo>
                  <a:pt x="201180" y="293522"/>
                </a:lnTo>
                <a:lnTo>
                  <a:pt x="201993" y="295630"/>
                </a:lnTo>
                <a:lnTo>
                  <a:pt x="202869" y="297878"/>
                </a:lnTo>
                <a:lnTo>
                  <a:pt x="206108" y="302209"/>
                </a:lnTo>
                <a:lnTo>
                  <a:pt x="205625" y="304571"/>
                </a:lnTo>
                <a:lnTo>
                  <a:pt x="205295" y="306158"/>
                </a:lnTo>
                <a:lnTo>
                  <a:pt x="202349" y="308190"/>
                </a:lnTo>
                <a:lnTo>
                  <a:pt x="201028" y="309156"/>
                </a:lnTo>
                <a:lnTo>
                  <a:pt x="199326" y="310400"/>
                </a:lnTo>
                <a:lnTo>
                  <a:pt x="195237" y="311785"/>
                </a:lnTo>
                <a:lnTo>
                  <a:pt x="193548" y="313016"/>
                </a:lnTo>
                <a:lnTo>
                  <a:pt x="191389" y="314604"/>
                </a:lnTo>
                <a:lnTo>
                  <a:pt x="187566" y="318414"/>
                </a:lnTo>
                <a:lnTo>
                  <a:pt x="185991" y="320573"/>
                </a:lnTo>
                <a:lnTo>
                  <a:pt x="185585" y="321132"/>
                </a:lnTo>
                <a:lnTo>
                  <a:pt x="185102" y="321894"/>
                </a:lnTo>
                <a:lnTo>
                  <a:pt x="184594" y="322757"/>
                </a:lnTo>
                <a:lnTo>
                  <a:pt x="182791" y="321627"/>
                </a:lnTo>
                <a:lnTo>
                  <a:pt x="180860" y="320446"/>
                </a:lnTo>
                <a:lnTo>
                  <a:pt x="179832" y="319849"/>
                </a:lnTo>
                <a:lnTo>
                  <a:pt x="176682" y="318058"/>
                </a:lnTo>
                <a:lnTo>
                  <a:pt x="169608" y="315633"/>
                </a:lnTo>
                <a:lnTo>
                  <a:pt x="166966" y="313143"/>
                </a:lnTo>
                <a:lnTo>
                  <a:pt x="163233" y="309626"/>
                </a:lnTo>
                <a:lnTo>
                  <a:pt x="160350" y="298894"/>
                </a:lnTo>
                <a:lnTo>
                  <a:pt x="156451" y="295567"/>
                </a:lnTo>
                <a:lnTo>
                  <a:pt x="153301" y="292874"/>
                </a:lnTo>
                <a:lnTo>
                  <a:pt x="145072" y="290449"/>
                </a:lnTo>
                <a:lnTo>
                  <a:pt x="141058" y="289407"/>
                </a:lnTo>
                <a:lnTo>
                  <a:pt x="135928" y="288061"/>
                </a:lnTo>
                <a:lnTo>
                  <a:pt x="125298" y="287223"/>
                </a:lnTo>
                <a:lnTo>
                  <a:pt x="120027" y="286689"/>
                </a:lnTo>
                <a:lnTo>
                  <a:pt x="114427" y="286118"/>
                </a:lnTo>
                <a:lnTo>
                  <a:pt x="103200" y="284937"/>
                </a:lnTo>
                <a:lnTo>
                  <a:pt x="97561" y="285064"/>
                </a:lnTo>
                <a:lnTo>
                  <a:pt x="92506" y="285165"/>
                </a:lnTo>
                <a:lnTo>
                  <a:pt x="82448" y="288226"/>
                </a:lnTo>
                <a:lnTo>
                  <a:pt x="77444" y="287413"/>
                </a:lnTo>
                <a:lnTo>
                  <a:pt x="74929" y="286981"/>
                </a:lnTo>
                <a:lnTo>
                  <a:pt x="69850" y="285013"/>
                </a:lnTo>
                <a:lnTo>
                  <a:pt x="68211" y="283057"/>
                </a:lnTo>
                <a:lnTo>
                  <a:pt x="66230" y="280733"/>
                </a:lnTo>
                <a:lnTo>
                  <a:pt x="65760" y="274231"/>
                </a:lnTo>
                <a:lnTo>
                  <a:pt x="64947" y="271284"/>
                </a:lnTo>
                <a:lnTo>
                  <a:pt x="64084" y="268160"/>
                </a:lnTo>
                <a:lnTo>
                  <a:pt x="62484" y="261874"/>
                </a:lnTo>
                <a:lnTo>
                  <a:pt x="61506" y="258775"/>
                </a:lnTo>
                <a:lnTo>
                  <a:pt x="60731" y="256349"/>
                </a:lnTo>
                <a:lnTo>
                  <a:pt x="59817" y="251002"/>
                </a:lnTo>
                <a:lnTo>
                  <a:pt x="58051" y="249186"/>
                </a:lnTo>
                <a:lnTo>
                  <a:pt x="57150" y="248221"/>
                </a:lnTo>
                <a:lnTo>
                  <a:pt x="54482" y="247230"/>
                </a:lnTo>
                <a:lnTo>
                  <a:pt x="53162" y="247180"/>
                </a:lnTo>
                <a:lnTo>
                  <a:pt x="50939" y="247103"/>
                </a:lnTo>
                <a:lnTo>
                  <a:pt x="46431" y="248551"/>
                </a:lnTo>
                <a:lnTo>
                  <a:pt x="44653" y="249897"/>
                </a:lnTo>
                <a:lnTo>
                  <a:pt x="42036" y="251866"/>
                </a:lnTo>
                <a:lnTo>
                  <a:pt x="38925" y="257873"/>
                </a:lnTo>
                <a:lnTo>
                  <a:pt x="37401" y="260781"/>
                </a:lnTo>
                <a:lnTo>
                  <a:pt x="36106" y="263245"/>
                </a:lnTo>
                <a:lnTo>
                  <a:pt x="33172" y="268325"/>
                </a:lnTo>
                <a:lnTo>
                  <a:pt x="33235" y="271094"/>
                </a:lnTo>
                <a:lnTo>
                  <a:pt x="33274" y="273189"/>
                </a:lnTo>
                <a:lnTo>
                  <a:pt x="36537" y="276631"/>
                </a:lnTo>
                <a:lnTo>
                  <a:pt x="36677" y="278714"/>
                </a:lnTo>
                <a:lnTo>
                  <a:pt x="36829" y="280936"/>
                </a:lnTo>
                <a:lnTo>
                  <a:pt x="35979" y="285991"/>
                </a:lnTo>
                <a:lnTo>
                  <a:pt x="34137" y="287235"/>
                </a:lnTo>
                <a:lnTo>
                  <a:pt x="31953" y="288721"/>
                </a:lnTo>
                <a:lnTo>
                  <a:pt x="26111" y="287210"/>
                </a:lnTo>
                <a:lnTo>
                  <a:pt x="23634" y="286321"/>
                </a:lnTo>
                <a:lnTo>
                  <a:pt x="19608" y="284886"/>
                </a:lnTo>
                <a:lnTo>
                  <a:pt x="12331" y="279908"/>
                </a:lnTo>
                <a:lnTo>
                  <a:pt x="9499" y="276720"/>
                </a:lnTo>
                <a:lnTo>
                  <a:pt x="6565" y="273443"/>
                </a:lnTo>
                <a:lnTo>
                  <a:pt x="2260" y="265430"/>
                </a:lnTo>
                <a:lnTo>
                  <a:pt x="1346" y="261137"/>
                </a:lnTo>
                <a:lnTo>
                  <a:pt x="177" y="255625"/>
                </a:lnTo>
                <a:lnTo>
                  <a:pt x="0" y="243560"/>
                </a:lnTo>
                <a:lnTo>
                  <a:pt x="2793" y="238671"/>
                </a:lnTo>
                <a:lnTo>
                  <a:pt x="3797" y="236918"/>
                </a:lnTo>
                <a:lnTo>
                  <a:pt x="8470" y="235889"/>
                </a:lnTo>
                <a:lnTo>
                  <a:pt x="9499" y="234137"/>
                </a:lnTo>
                <a:lnTo>
                  <a:pt x="10325" y="232727"/>
                </a:lnTo>
                <a:lnTo>
                  <a:pt x="8839" y="228727"/>
                </a:lnTo>
                <a:lnTo>
                  <a:pt x="10032" y="227609"/>
                </a:lnTo>
                <a:lnTo>
                  <a:pt x="11112" y="226631"/>
                </a:lnTo>
                <a:lnTo>
                  <a:pt x="14490" y="227076"/>
                </a:lnTo>
                <a:lnTo>
                  <a:pt x="15836" y="227609"/>
                </a:lnTo>
                <a:lnTo>
                  <a:pt x="17183" y="228155"/>
                </a:lnTo>
                <a:lnTo>
                  <a:pt x="18567" y="231571"/>
                </a:lnTo>
                <a:lnTo>
                  <a:pt x="20002" y="231597"/>
                </a:lnTo>
                <a:lnTo>
                  <a:pt x="21094" y="231622"/>
                </a:lnTo>
                <a:lnTo>
                  <a:pt x="22745" y="229654"/>
                </a:lnTo>
                <a:lnTo>
                  <a:pt x="23266" y="228701"/>
                </a:lnTo>
                <a:lnTo>
                  <a:pt x="24650" y="226148"/>
                </a:lnTo>
                <a:lnTo>
                  <a:pt x="24015" y="219976"/>
                </a:lnTo>
                <a:lnTo>
                  <a:pt x="25082" y="217284"/>
                </a:lnTo>
                <a:lnTo>
                  <a:pt x="26238" y="214376"/>
                </a:lnTo>
                <a:lnTo>
                  <a:pt x="31000" y="209867"/>
                </a:lnTo>
                <a:lnTo>
                  <a:pt x="32143" y="206959"/>
                </a:lnTo>
                <a:lnTo>
                  <a:pt x="34036" y="202133"/>
                </a:lnTo>
                <a:lnTo>
                  <a:pt x="35598" y="191643"/>
                </a:lnTo>
                <a:lnTo>
                  <a:pt x="35229" y="186474"/>
                </a:lnTo>
                <a:lnTo>
                  <a:pt x="35013" y="183515"/>
                </a:lnTo>
                <a:lnTo>
                  <a:pt x="31419" y="178015"/>
                </a:lnTo>
                <a:lnTo>
                  <a:pt x="31788" y="175069"/>
                </a:lnTo>
                <a:lnTo>
                  <a:pt x="32105" y="172542"/>
                </a:lnTo>
                <a:lnTo>
                  <a:pt x="34912" y="167767"/>
                </a:lnTo>
                <a:lnTo>
                  <a:pt x="37033" y="166357"/>
                </a:lnTo>
                <a:lnTo>
                  <a:pt x="39255" y="164909"/>
                </a:lnTo>
                <a:lnTo>
                  <a:pt x="44894" y="164922"/>
                </a:lnTo>
                <a:lnTo>
                  <a:pt x="47548" y="164922"/>
                </a:lnTo>
                <a:lnTo>
                  <a:pt x="49657" y="164909"/>
                </a:lnTo>
                <a:lnTo>
                  <a:pt x="53962" y="165150"/>
                </a:lnTo>
                <a:lnTo>
                  <a:pt x="55879" y="166001"/>
                </a:lnTo>
                <a:lnTo>
                  <a:pt x="58000" y="166941"/>
                </a:lnTo>
                <a:lnTo>
                  <a:pt x="60782" y="171183"/>
                </a:lnTo>
                <a:lnTo>
                  <a:pt x="62953" y="171983"/>
                </a:lnTo>
                <a:lnTo>
                  <a:pt x="64096" y="172402"/>
                </a:lnTo>
                <a:lnTo>
                  <a:pt x="66776" y="172567"/>
                </a:lnTo>
                <a:lnTo>
                  <a:pt x="67843" y="171983"/>
                </a:lnTo>
                <a:lnTo>
                  <a:pt x="69684" y="170980"/>
                </a:lnTo>
                <a:lnTo>
                  <a:pt x="70993" y="166497"/>
                </a:lnTo>
                <a:lnTo>
                  <a:pt x="72377" y="164922"/>
                </a:lnTo>
                <a:lnTo>
                  <a:pt x="73634" y="163487"/>
                </a:lnTo>
                <a:lnTo>
                  <a:pt x="76974" y="161493"/>
                </a:lnTo>
                <a:lnTo>
                  <a:pt x="78168" y="160007"/>
                </a:lnTo>
                <a:lnTo>
                  <a:pt x="79565" y="158305"/>
                </a:lnTo>
                <a:lnTo>
                  <a:pt x="80759" y="153771"/>
                </a:lnTo>
                <a:lnTo>
                  <a:pt x="82334" y="152234"/>
                </a:lnTo>
                <a:lnTo>
                  <a:pt x="82918" y="151663"/>
                </a:lnTo>
                <a:lnTo>
                  <a:pt x="84886" y="151498"/>
                </a:lnTo>
                <a:lnTo>
                  <a:pt x="85242" y="150787"/>
                </a:lnTo>
                <a:lnTo>
                  <a:pt x="85940" y="149313"/>
                </a:lnTo>
                <a:lnTo>
                  <a:pt x="84620" y="145846"/>
                </a:lnTo>
                <a:lnTo>
                  <a:pt x="83794" y="144437"/>
                </a:lnTo>
                <a:lnTo>
                  <a:pt x="82613" y="142443"/>
                </a:lnTo>
                <a:lnTo>
                  <a:pt x="78663" y="139776"/>
                </a:lnTo>
                <a:lnTo>
                  <a:pt x="76911" y="138264"/>
                </a:lnTo>
                <a:lnTo>
                  <a:pt x="74777" y="136461"/>
                </a:lnTo>
                <a:lnTo>
                  <a:pt x="70840" y="132143"/>
                </a:lnTo>
                <a:lnTo>
                  <a:pt x="68211" y="131216"/>
                </a:lnTo>
                <a:lnTo>
                  <a:pt x="64414" y="129857"/>
                </a:lnTo>
                <a:lnTo>
                  <a:pt x="55943" y="130060"/>
                </a:lnTo>
                <a:lnTo>
                  <a:pt x="52082" y="131216"/>
                </a:lnTo>
                <a:lnTo>
                  <a:pt x="49796" y="131902"/>
                </a:lnTo>
                <a:lnTo>
                  <a:pt x="46177" y="135267"/>
                </a:lnTo>
                <a:lnTo>
                  <a:pt x="44107" y="136474"/>
                </a:lnTo>
                <a:lnTo>
                  <a:pt x="41567" y="137934"/>
                </a:lnTo>
                <a:lnTo>
                  <a:pt x="36499" y="141274"/>
                </a:lnTo>
                <a:lnTo>
                  <a:pt x="33604" y="141732"/>
                </a:lnTo>
                <a:lnTo>
                  <a:pt x="31597" y="142011"/>
                </a:lnTo>
                <a:lnTo>
                  <a:pt x="27279" y="141617"/>
                </a:lnTo>
                <a:lnTo>
                  <a:pt x="25615" y="140462"/>
                </a:lnTo>
                <a:lnTo>
                  <a:pt x="23469" y="138938"/>
                </a:lnTo>
                <a:lnTo>
                  <a:pt x="21285" y="133743"/>
                </a:lnTo>
                <a:lnTo>
                  <a:pt x="20548" y="131216"/>
                </a:lnTo>
                <a:lnTo>
                  <a:pt x="19431" y="127381"/>
                </a:lnTo>
                <a:lnTo>
                  <a:pt x="19431" y="119253"/>
                </a:lnTo>
                <a:lnTo>
                  <a:pt x="19456" y="115265"/>
                </a:lnTo>
                <a:lnTo>
                  <a:pt x="19481" y="112547"/>
                </a:lnTo>
                <a:lnTo>
                  <a:pt x="20320" y="107124"/>
                </a:lnTo>
                <a:lnTo>
                  <a:pt x="20370" y="104394"/>
                </a:lnTo>
                <a:lnTo>
                  <a:pt x="20383" y="103428"/>
                </a:lnTo>
                <a:lnTo>
                  <a:pt x="20332" y="101803"/>
                </a:lnTo>
                <a:lnTo>
                  <a:pt x="20256" y="100114"/>
                </a:lnTo>
                <a:lnTo>
                  <a:pt x="21082" y="99352"/>
                </a:lnTo>
                <a:lnTo>
                  <a:pt x="21843" y="98679"/>
                </a:lnTo>
                <a:lnTo>
                  <a:pt x="22479" y="98234"/>
                </a:lnTo>
                <a:lnTo>
                  <a:pt x="27216" y="94945"/>
                </a:lnTo>
                <a:lnTo>
                  <a:pt x="36842" y="88557"/>
                </a:lnTo>
                <a:lnTo>
                  <a:pt x="42049" y="86156"/>
                </a:lnTo>
                <a:lnTo>
                  <a:pt x="45631" y="84505"/>
                </a:lnTo>
                <a:lnTo>
                  <a:pt x="53149" y="81965"/>
                </a:lnTo>
                <a:lnTo>
                  <a:pt x="57023" y="81318"/>
                </a:lnTo>
                <a:lnTo>
                  <a:pt x="60490" y="80746"/>
                </a:lnTo>
                <a:lnTo>
                  <a:pt x="67589" y="80479"/>
                </a:lnTo>
                <a:lnTo>
                  <a:pt x="71043" y="81076"/>
                </a:lnTo>
                <a:lnTo>
                  <a:pt x="74599" y="81673"/>
                </a:lnTo>
                <a:lnTo>
                  <a:pt x="81064" y="85305"/>
                </a:lnTo>
                <a:lnTo>
                  <a:pt x="84569" y="86156"/>
                </a:lnTo>
                <a:lnTo>
                  <a:pt x="87058" y="86766"/>
                </a:lnTo>
                <a:lnTo>
                  <a:pt x="92163" y="87210"/>
                </a:lnTo>
                <a:lnTo>
                  <a:pt x="94716" y="87363"/>
                </a:lnTo>
                <a:lnTo>
                  <a:pt x="97917" y="87553"/>
                </a:lnTo>
                <a:lnTo>
                  <a:pt x="104622" y="88696"/>
                </a:lnTo>
                <a:lnTo>
                  <a:pt x="107530" y="87363"/>
                </a:lnTo>
                <a:lnTo>
                  <a:pt x="109118" y="86626"/>
                </a:lnTo>
                <a:lnTo>
                  <a:pt x="111594" y="83718"/>
                </a:lnTo>
                <a:lnTo>
                  <a:pt x="112115" y="82054"/>
                </a:lnTo>
                <a:lnTo>
                  <a:pt x="113322" y="78219"/>
                </a:lnTo>
                <a:lnTo>
                  <a:pt x="110985" y="70065"/>
                </a:lnTo>
                <a:lnTo>
                  <a:pt x="110426" y="66103"/>
                </a:lnTo>
                <a:lnTo>
                  <a:pt x="109842" y="61849"/>
                </a:lnTo>
                <a:lnTo>
                  <a:pt x="108077" y="53441"/>
                </a:lnTo>
                <a:lnTo>
                  <a:pt x="107530" y="49187"/>
                </a:lnTo>
                <a:lnTo>
                  <a:pt x="105813" y="36676"/>
                </a:lnTo>
                <a:lnTo>
                  <a:pt x="105302" y="23978"/>
                </a:lnTo>
                <a:lnTo>
                  <a:pt x="105765" y="20853"/>
                </a:lnTo>
                <a:lnTo>
                  <a:pt x="107327" y="15151"/>
                </a:lnTo>
                <a:lnTo>
                  <a:pt x="109461" y="13411"/>
                </a:lnTo>
                <a:lnTo>
                  <a:pt x="110794" y="12331"/>
                </a:lnTo>
                <a:lnTo>
                  <a:pt x="114515" y="12026"/>
                </a:lnTo>
                <a:lnTo>
                  <a:pt x="116230" y="12217"/>
                </a:lnTo>
                <a:lnTo>
                  <a:pt x="119481" y="12585"/>
                </a:lnTo>
                <a:lnTo>
                  <a:pt x="125628" y="15405"/>
                </a:lnTo>
                <a:lnTo>
                  <a:pt x="128308" y="17297"/>
                </a:lnTo>
                <a:lnTo>
                  <a:pt x="131457" y="19507"/>
                </a:lnTo>
                <a:lnTo>
                  <a:pt x="136486" y="25501"/>
                </a:lnTo>
                <a:lnTo>
                  <a:pt x="138696" y="28651"/>
                </a:lnTo>
                <a:lnTo>
                  <a:pt x="140195" y="30772"/>
                </a:lnTo>
                <a:lnTo>
                  <a:pt x="141300" y="36487"/>
                </a:lnTo>
                <a:lnTo>
                  <a:pt x="143535" y="37833"/>
                </a:lnTo>
                <a:lnTo>
                  <a:pt x="145643" y="39116"/>
                </a:lnTo>
                <a:lnTo>
                  <a:pt x="150990" y="38252"/>
                </a:lnTo>
                <a:lnTo>
                  <a:pt x="153428" y="37833"/>
                </a:lnTo>
                <a:lnTo>
                  <a:pt x="155524" y="37465"/>
                </a:lnTo>
                <a:lnTo>
                  <a:pt x="159778" y="36283"/>
                </a:lnTo>
                <a:lnTo>
                  <a:pt x="161404" y="34925"/>
                </a:lnTo>
                <a:lnTo>
                  <a:pt x="163131" y="33489"/>
                </a:lnTo>
                <a:lnTo>
                  <a:pt x="164033" y="28308"/>
                </a:lnTo>
                <a:lnTo>
                  <a:pt x="166001" y="27190"/>
                </a:lnTo>
                <a:lnTo>
                  <a:pt x="167944" y="26085"/>
                </a:lnTo>
                <a:lnTo>
                  <a:pt x="172923" y="26225"/>
                </a:lnTo>
                <a:lnTo>
                  <a:pt x="174942" y="27190"/>
                </a:lnTo>
                <a:lnTo>
                  <a:pt x="176326" y="27863"/>
                </a:lnTo>
                <a:lnTo>
                  <a:pt x="177546" y="31115"/>
                </a:lnTo>
                <a:lnTo>
                  <a:pt x="178803" y="32029"/>
                </a:lnTo>
                <a:lnTo>
                  <a:pt x="180162" y="33032"/>
                </a:lnTo>
                <a:lnTo>
                  <a:pt x="183883" y="33261"/>
                </a:lnTo>
                <a:lnTo>
                  <a:pt x="185089" y="34442"/>
                </a:lnTo>
                <a:lnTo>
                  <a:pt x="186575" y="35915"/>
                </a:lnTo>
                <a:lnTo>
                  <a:pt x="188315" y="40093"/>
                </a:lnTo>
                <a:lnTo>
                  <a:pt x="188226" y="42189"/>
                </a:lnTo>
                <a:lnTo>
                  <a:pt x="188150" y="44069"/>
                </a:lnTo>
                <a:lnTo>
                  <a:pt x="185280" y="47104"/>
                </a:lnTo>
                <a:lnTo>
                  <a:pt x="184848" y="48945"/>
                </a:lnTo>
                <a:lnTo>
                  <a:pt x="184404" y="50761"/>
                </a:lnTo>
                <a:lnTo>
                  <a:pt x="183997" y="54762"/>
                </a:lnTo>
                <a:lnTo>
                  <a:pt x="184848" y="56438"/>
                </a:lnTo>
                <a:lnTo>
                  <a:pt x="185470" y="57708"/>
                </a:lnTo>
                <a:lnTo>
                  <a:pt x="188099" y="59309"/>
                </a:lnTo>
                <a:lnTo>
                  <a:pt x="189433" y="59817"/>
                </a:lnTo>
                <a:lnTo>
                  <a:pt x="190677" y="60286"/>
                </a:lnTo>
                <a:lnTo>
                  <a:pt x="193802" y="59359"/>
                </a:lnTo>
                <a:lnTo>
                  <a:pt x="194741" y="60299"/>
                </a:lnTo>
                <a:lnTo>
                  <a:pt x="197586" y="63119"/>
                </a:lnTo>
                <a:lnTo>
                  <a:pt x="195262" y="72364"/>
                </a:lnTo>
                <a:lnTo>
                  <a:pt x="196189" y="76250"/>
                </a:lnTo>
                <a:lnTo>
                  <a:pt x="197218" y="80492"/>
                </a:lnTo>
                <a:lnTo>
                  <a:pt x="199859" y="89141"/>
                </a:lnTo>
                <a:lnTo>
                  <a:pt x="202717" y="92430"/>
                </a:lnTo>
                <a:lnTo>
                  <a:pt x="205968" y="96177"/>
                </a:lnTo>
                <a:lnTo>
                  <a:pt x="215023" y="101358"/>
                </a:lnTo>
                <a:lnTo>
                  <a:pt x="219875" y="102336"/>
                </a:lnTo>
                <a:lnTo>
                  <a:pt x="222262" y="102806"/>
                </a:lnTo>
                <a:lnTo>
                  <a:pt x="227304" y="102108"/>
                </a:lnTo>
                <a:lnTo>
                  <a:pt x="229539" y="101130"/>
                </a:lnTo>
                <a:lnTo>
                  <a:pt x="231419" y="100304"/>
                </a:lnTo>
                <a:lnTo>
                  <a:pt x="234442" y="97345"/>
                </a:lnTo>
                <a:lnTo>
                  <a:pt x="235826" y="95821"/>
                </a:lnTo>
                <a:lnTo>
                  <a:pt x="238036" y="93357"/>
                </a:lnTo>
                <a:lnTo>
                  <a:pt x="240525" y="86715"/>
                </a:lnTo>
                <a:lnTo>
                  <a:pt x="243306" y="84950"/>
                </a:lnTo>
                <a:lnTo>
                  <a:pt x="246672" y="82804"/>
                </a:lnTo>
                <a:lnTo>
                  <a:pt x="255397" y="83959"/>
                </a:lnTo>
                <a:lnTo>
                  <a:pt x="259016" y="82283"/>
                </a:lnTo>
                <a:lnTo>
                  <a:pt x="262597" y="80619"/>
                </a:lnTo>
                <a:lnTo>
                  <a:pt x="268198" y="74790"/>
                </a:lnTo>
                <a:lnTo>
                  <a:pt x="271106" y="72123"/>
                </a:lnTo>
                <a:lnTo>
                  <a:pt x="272986" y="70408"/>
                </a:lnTo>
                <a:lnTo>
                  <a:pt x="277329" y="67246"/>
                </a:lnTo>
                <a:lnTo>
                  <a:pt x="278345" y="64884"/>
                </a:lnTo>
                <a:lnTo>
                  <a:pt x="279628" y="61887"/>
                </a:lnTo>
                <a:lnTo>
                  <a:pt x="277837" y="55016"/>
                </a:lnTo>
                <a:lnTo>
                  <a:pt x="278587" y="51841"/>
                </a:lnTo>
                <a:lnTo>
                  <a:pt x="279323" y="48717"/>
                </a:lnTo>
                <a:lnTo>
                  <a:pt x="281660" y="42278"/>
                </a:lnTo>
                <a:lnTo>
                  <a:pt x="284149" y="40246"/>
                </a:lnTo>
                <a:lnTo>
                  <a:pt x="286029" y="38709"/>
                </a:lnTo>
                <a:lnTo>
                  <a:pt x="291274" y="38620"/>
                </a:lnTo>
                <a:lnTo>
                  <a:pt x="293573" y="37833"/>
                </a:lnTo>
                <a:lnTo>
                  <a:pt x="297116" y="36614"/>
                </a:lnTo>
                <a:lnTo>
                  <a:pt x="304355" y="34061"/>
                </a:lnTo>
                <a:lnTo>
                  <a:pt x="307340" y="31788"/>
                </a:lnTo>
                <a:lnTo>
                  <a:pt x="310718" y="29197"/>
                </a:lnTo>
                <a:lnTo>
                  <a:pt x="314413" y="20828"/>
                </a:lnTo>
                <a:lnTo>
                  <a:pt x="317969" y="18503"/>
                </a:lnTo>
                <a:lnTo>
                  <a:pt x="322935" y="15240"/>
                </a:lnTo>
                <a:lnTo>
                  <a:pt x="335038" y="13093"/>
                </a:lnTo>
                <a:lnTo>
                  <a:pt x="340918" y="12217"/>
                </a:lnTo>
                <a:lnTo>
                  <a:pt x="345465" y="11557"/>
                </a:lnTo>
                <a:lnTo>
                  <a:pt x="354711" y="11303"/>
                </a:lnTo>
                <a:lnTo>
                  <a:pt x="359283" y="11747"/>
                </a:lnTo>
                <a:lnTo>
                  <a:pt x="361315" y="11925"/>
                </a:lnTo>
                <a:lnTo>
                  <a:pt x="365556" y="12306"/>
                </a:lnTo>
                <a:lnTo>
                  <a:pt x="367258" y="13411"/>
                </a:lnTo>
                <a:lnTo>
                  <a:pt x="369354" y="14808"/>
                </a:lnTo>
                <a:lnTo>
                  <a:pt x="371132" y="20027"/>
                </a:lnTo>
                <a:lnTo>
                  <a:pt x="373049" y="21640"/>
                </a:lnTo>
                <a:lnTo>
                  <a:pt x="375754" y="23914"/>
                </a:lnTo>
                <a:lnTo>
                  <a:pt x="382358" y="27076"/>
                </a:lnTo>
                <a:lnTo>
                  <a:pt x="385864" y="27673"/>
                </a:lnTo>
                <a:lnTo>
                  <a:pt x="388429" y="28130"/>
                </a:lnTo>
                <a:lnTo>
                  <a:pt x="393776" y="27546"/>
                </a:lnTo>
                <a:lnTo>
                  <a:pt x="396252" y="26708"/>
                </a:lnTo>
                <a:lnTo>
                  <a:pt x="398957" y="25806"/>
                </a:lnTo>
                <a:lnTo>
                  <a:pt x="404317" y="23037"/>
                </a:lnTo>
                <a:lnTo>
                  <a:pt x="405904" y="20675"/>
                </a:lnTo>
                <a:lnTo>
                  <a:pt x="407898" y="17729"/>
                </a:lnTo>
                <a:lnTo>
                  <a:pt x="406336" y="9601"/>
                </a:lnTo>
                <a:lnTo>
                  <a:pt x="408330" y="6667"/>
                </a:lnTo>
                <a:lnTo>
                  <a:pt x="409841" y="4432"/>
                </a:lnTo>
                <a:lnTo>
                  <a:pt x="414934" y="1854"/>
                </a:lnTo>
                <a:lnTo>
                  <a:pt x="417512" y="1104"/>
                </a:lnTo>
                <a:lnTo>
                  <a:pt x="420001" y="393"/>
                </a:lnTo>
                <a:lnTo>
                  <a:pt x="424395" y="0"/>
                </a:lnTo>
                <a:lnTo>
                  <a:pt x="428180" y="152"/>
                </a:lnTo>
                <a:lnTo>
                  <a:pt x="428370" y="6794"/>
                </a:lnTo>
                <a:lnTo>
                  <a:pt x="429336" y="14465"/>
                </a:lnTo>
                <a:lnTo>
                  <a:pt x="430072" y="18986"/>
                </a:lnTo>
                <a:lnTo>
                  <a:pt x="430580" y="22085"/>
                </a:lnTo>
                <a:lnTo>
                  <a:pt x="433285" y="27927"/>
                </a:lnTo>
                <a:lnTo>
                  <a:pt x="433463" y="3106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5012529" y="3580058"/>
            <a:ext cx="505725" cy="542497"/>
          </a:xfrm>
          <a:custGeom>
            <a:avLst/>
            <a:gdLst/>
            <a:ahLst/>
            <a:cxnLst/>
            <a:rect l="l" t="t" r="r" b="b"/>
            <a:pathLst>
              <a:path w="741730" h="795662">
                <a:moveTo>
                  <a:pt x="536968" y="7391"/>
                </a:moveTo>
                <a:lnTo>
                  <a:pt x="529615" y="3225"/>
                </a:lnTo>
                <a:lnTo>
                  <a:pt x="525538" y="2336"/>
                </a:lnTo>
                <a:lnTo>
                  <a:pt x="523709" y="1955"/>
                </a:lnTo>
                <a:lnTo>
                  <a:pt x="519696" y="1435"/>
                </a:lnTo>
                <a:lnTo>
                  <a:pt x="516534" y="3187"/>
                </a:lnTo>
                <a:lnTo>
                  <a:pt x="514794" y="6489"/>
                </a:lnTo>
                <a:lnTo>
                  <a:pt x="513626" y="10439"/>
                </a:lnTo>
                <a:lnTo>
                  <a:pt x="514108" y="15367"/>
                </a:lnTo>
                <a:lnTo>
                  <a:pt x="514311" y="17754"/>
                </a:lnTo>
                <a:lnTo>
                  <a:pt x="514553" y="20815"/>
                </a:lnTo>
                <a:lnTo>
                  <a:pt x="517080" y="26911"/>
                </a:lnTo>
                <a:lnTo>
                  <a:pt x="516305" y="29883"/>
                </a:lnTo>
                <a:lnTo>
                  <a:pt x="515480" y="33020"/>
                </a:lnTo>
                <a:lnTo>
                  <a:pt x="509231" y="36957"/>
                </a:lnTo>
                <a:lnTo>
                  <a:pt x="508139" y="40030"/>
                </a:lnTo>
                <a:lnTo>
                  <a:pt x="507352" y="42316"/>
                </a:lnTo>
                <a:lnTo>
                  <a:pt x="508558" y="47282"/>
                </a:lnTo>
                <a:lnTo>
                  <a:pt x="508139" y="49631"/>
                </a:lnTo>
                <a:lnTo>
                  <a:pt x="507593" y="52806"/>
                </a:lnTo>
                <a:lnTo>
                  <a:pt x="505282" y="58928"/>
                </a:lnTo>
                <a:lnTo>
                  <a:pt x="503796" y="61785"/>
                </a:lnTo>
                <a:lnTo>
                  <a:pt x="501840" y="65557"/>
                </a:lnTo>
                <a:lnTo>
                  <a:pt x="497840" y="73863"/>
                </a:lnTo>
                <a:lnTo>
                  <a:pt x="494017" y="75755"/>
                </a:lnTo>
                <a:lnTo>
                  <a:pt x="490867" y="77279"/>
                </a:lnTo>
                <a:lnTo>
                  <a:pt x="483476" y="74256"/>
                </a:lnTo>
                <a:lnTo>
                  <a:pt x="480060" y="75006"/>
                </a:lnTo>
                <a:lnTo>
                  <a:pt x="477608" y="75552"/>
                </a:lnTo>
                <a:lnTo>
                  <a:pt x="473646" y="80175"/>
                </a:lnTo>
                <a:lnTo>
                  <a:pt x="469061" y="79324"/>
                </a:lnTo>
                <a:lnTo>
                  <a:pt x="467347" y="74383"/>
                </a:lnTo>
                <a:lnTo>
                  <a:pt x="464019" y="72161"/>
                </a:lnTo>
                <a:lnTo>
                  <a:pt x="460273" y="70294"/>
                </a:lnTo>
                <a:lnTo>
                  <a:pt x="456666" y="71386"/>
                </a:lnTo>
                <a:lnTo>
                  <a:pt x="455244" y="75603"/>
                </a:lnTo>
                <a:lnTo>
                  <a:pt x="451726" y="78536"/>
                </a:lnTo>
                <a:lnTo>
                  <a:pt x="446646" y="80505"/>
                </a:lnTo>
                <a:lnTo>
                  <a:pt x="444360" y="81902"/>
                </a:lnTo>
                <a:lnTo>
                  <a:pt x="441020" y="83934"/>
                </a:lnTo>
                <a:lnTo>
                  <a:pt x="435203" y="89547"/>
                </a:lnTo>
                <a:lnTo>
                  <a:pt x="431495" y="90779"/>
                </a:lnTo>
                <a:lnTo>
                  <a:pt x="429425" y="91452"/>
                </a:lnTo>
                <a:lnTo>
                  <a:pt x="424942" y="91528"/>
                </a:lnTo>
                <a:lnTo>
                  <a:pt x="420281" y="90678"/>
                </a:lnTo>
                <a:lnTo>
                  <a:pt x="415861" y="87757"/>
                </a:lnTo>
                <a:lnTo>
                  <a:pt x="412267" y="86893"/>
                </a:lnTo>
                <a:lnTo>
                  <a:pt x="407708" y="87515"/>
                </a:lnTo>
                <a:lnTo>
                  <a:pt x="407949" y="90855"/>
                </a:lnTo>
                <a:lnTo>
                  <a:pt x="405790" y="93243"/>
                </a:lnTo>
                <a:lnTo>
                  <a:pt x="401421" y="93459"/>
                </a:lnTo>
                <a:lnTo>
                  <a:pt x="399034" y="96710"/>
                </a:lnTo>
                <a:lnTo>
                  <a:pt x="400634" y="101942"/>
                </a:lnTo>
                <a:lnTo>
                  <a:pt x="397535" y="105689"/>
                </a:lnTo>
                <a:lnTo>
                  <a:pt x="391756" y="107010"/>
                </a:lnTo>
                <a:lnTo>
                  <a:pt x="389089" y="106921"/>
                </a:lnTo>
                <a:lnTo>
                  <a:pt x="386257" y="106781"/>
                </a:lnTo>
                <a:lnTo>
                  <a:pt x="380860" y="104279"/>
                </a:lnTo>
                <a:lnTo>
                  <a:pt x="378587" y="102539"/>
                </a:lnTo>
                <a:lnTo>
                  <a:pt x="375335" y="100126"/>
                </a:lnTo>
                <a:lnTo>
                  <a:pt x="371411" y="92659"/>
                </a:lnTo>
                <a:lnTo>
                  <a:pt x="368439" y="89865"/>
                </a:lnTo>
                <a:lnTo>
                  <a:pt x="365582" y="87210"/>
                </a:lnTo>
                <a:lnTo>
                  <a:pt x="359321" y="82080"/>
                </a:lnTo>
                <a:lnTo>
                  <a:pt x="355574" y="81000"/>
                </a:lnTo>
                <a:lnTo>
                  <a:pt x="352564" y="80111"/>
                </a:lnTo>
                <a:lnTo>
                  <a:pt x="346138" y="80937"/>
                </a:lnTo>
                <a:lnTo>
                  <a:pt x="343065" y="81546"/>
                </a:lnTo>
                <a:lnTo>
                  <a:pt x="339902" y="82156"/>
                </a:lnTo>
                <a:lnTo>
                  <a:pt x="333946" y="84759"/>
                </a:lnTo>
                <a:lnTo>
                  <a:pt x="330923" y="85890"/>
                </a:lnTo>
                <a:lnTo>
                  <a:pt x="329095" y="86563"/>
                </a:lnTo>
                <a:lnTo>
                  <a:pt x="325628" y="88925"/>
                </a:lnTo>
                <a:lnTo>
                  <a:pt x="321754" y="88646"/>
                </a:lnTo>
                <a:lnTo>
                  <a:pt x="318782" y="85623"/>
                </a:lnTo>
                <a:lnTo>
                  <a:pt x="316979" y="84975"/>
                </a:lnTo>
                <a:lnTo>
                  <a:pt x="313982" y="83908"/>
                </a:lnTo>
                <a:lnTo>
                  <a:pt x="307530" y="83629"/>
                </a:lnTo>
                <a:lnTo>
                  <a:pt x="304469" y="82791"/>
                </a:lnTo>
                <a:lnTo>
                  <a:pt x="300012" y="81635"/>
                </a:lnTo>
                <a:lnTo>
                  <a:pt x="291617" y="77431"/>
                </a:lnTo>
                <a:lnTo>
                  <a:pt x="287070" y="76644"/>
                </a:lnTo>
                <a:lnTo>
                  <a:pt x="283540" y="76022"/>
                </a:lnTo>
                <a:lnTo>
                  <a:pt x="276199" y="75653"/>
                </a:lnTo>
                <a:lnTo>
                  <a:pt x="272757" y="76644"/>
                </a:lnTo>
                <a:lnTo>
                  <a:pt x="271310" y="77063"/>
                </a:lnTo>
                <a:lnTo>
                  <a:pt x="269176" y="80111"/>
                </a:lnTo>
                <a:lnTo>
                  <a:pt x="265264" y="79552"/>
                </a:lnTo>
                <a:lnTo>
                  <a:pt x="262547" y="74612"/>
                </a:lnTo>
                <a:lnTo>
                  <a:pt x="260070" y="70218"/>
                </a:lnTo>
                <a:lnTo>
                  <a:pt x="259676" y="64719"/>
                </a:lnTo>
                <a:lnTo>
                  <a:pt x="256489" y="60667"/>
                </a:lnTo>
                <a:lnTo>
                  <a:pt x="251206" y="59055"/>
                </a:lnTo>
                <a:lnTo>
                  <a:pt x="248361" y="56235"/>
                </a:lnTo>
                <a:lnTo>
                  <a:pt x="247535" y="53111"/>
                </a:lnTo>
                <a:lnTo>
                  <a:pt x="246303" y="52362"/>
                </a:lnTo>
                <a:lnTo>
                  <a:pt x="243573" y="50723"/>
                </a:lnTo>
                <a:lnTo>
                  <a:pt x="236626" y="50431"/>
                </a:lnTo>
                <a:lnTo>
                  <a:pt x="233616" y="51460"/>
                </a:lnTo>
                <a:lnTo>
                  <a:pt x="232067" y="51981"/>
                </a:lnTo>
                <a:lnTo>
                  <a:pt x="230314" y="55410"/>
                </a:lnTo>
                <a:lnTo>
                  <a:pt x="226733" y="56286"/>
                </a:lnTo>
                <a:lnTo>
                  <a:pt x="222377" y="55079"/>
                </a:lnTo>
                <a:lnTo>
                  <a:pt x="218643" y="52158"/>
                </a:lnTo>
                <a:lnTo>
                  <a:pt x="216649" y="46875"/>
                </a:lnTo>
                <a:lnTo>
                  <a:pt x="214871" y="42316"/>
                </a:lnTo>
                <a:lnTo>
                  <a:pt x="214477" y="37719"/>
                </a:lnTo>
                <a:lnTo>
                  <a:pt x="212331" y="33261"/>
                </a:lnTo>
                <a:lnTo>
                  <a:pt x="207975" y="29679"/>
                </a:lnTo>
                <a:lnTo>
                  <a:pt x="206032" y="24803"/>
                </a:lnTo>
                <a:lnTo>
                  <a:pt x="206629" y="19469"/>
                </a:lnTo>
                <a:lnTo>
                  <a:pt x="205155" y="14579"/>
                </a:lnTo>
                <a:lnTo>
                  <a:pt x="203136" y="9613"/>
                </a:lnTo>
                <a:lnTo>
                  <a:pt x="201180" y="7975"/>
                </a:lnTo>
                <a:lnTo>
                  <a:pt x="198374" y="5626"/>
                </a:lnTo>
                <a:lnTo>
                  <a:pt x="190677" y="4838"/>
                </a:lnTo>
                <a:lnTo>
                  <a:pt x="187223" y="3619"/>
                </a:lnTo>
                <a:lnTo>
                  <a:pt x="185254" y="2908"/>
                </a:lnTo>
                <a:lnTo>
                  <a:pt x="181038" y="1257"/>
                </a:lnTo>
                <a:lnTo>
                  <a:pt x="177850" y="0"/>
                </a:lnTo>
                <a:lnTo>
                  <a:pt x="172389" y="4140"/>
                </a:lnTo>
                <a:lnTo>
                  <a:pt x="166141" y="9207"/>
                </a:lnTo>
                <a:lnTo>
                  <a:pt x="163614" y="13220"/>
                </a:lnTo>
                <a:lnTo>
                  <a:pt x="161937" y="15887"/>
                </a:lnTo>
                <a:lnTo>
                  <a:pt x="158623" y="22593"/>
                </a:lnTo>
                <a:lnTo>
                  <a:pt x="160223" y="25298"/>
                </a:lnTo>
                <a:lnTo>
                  <a:pt x="161175" y="26911"/>
                </a:lnTo>
                <a:lnTo>
                  <a:pt x="165633" y="27203"/>
                </a:lnTo>
                <a:lnTo>
                  <a:pt x="169354" y="26758"/>
                </a:lnTo>
                <a:lnTo>
                  <a:pt x="172491" y="22910"/>
                </a:lnTo>
                <a:lnTo>
                  <a:pt x="174244" y="23609"/>
                </a:lnTo>
                <a:lnTo>
                  <a:pt x="177342" y="24853"/>
                </a:lnTo>
                <a:lnTo>
                  <a:pt x="180149" y="33083"/>
                </a:lnTo>
                <a:lnTo>
                  <a:pt x="178841" y="36169"/>
                </a:lnTo>
                <a:lnTo>
                  <a:pt x="177076" y="40322"/>
                </a:lnTo>
                <a:lnTo>
                  <a:pt x="166573" y="41744"/>
                </a:lnTo>
                <a:lnTo>
                  <a:pt x="162407" y="43434"/>
                </a:lnTo>
                <a:lnTo>
                  <a:pt x="159956" y="44399"/>
                </a:lnTo>
                <a:lnTo>
                  <a:pt x="154635" y="45516"/>
                </a:lnTo>
                <a:lnTo>
                  <a:pt x="151827" y="47570"/>
                </a:lnTo>
                <a:lnTo>
                  <a:pt x="143756" y="57722"/>
                </a:lnTo>
                <a:lnTo>
                  <a:pt x="136067" y="67830"/>
                </a:lnTo>
                <a:lnTo>
                  <a:pt x="134849" y="68856"/>
                </a:lnTo>
                <a:lnTo>
                  <a:pt x="123708" y="75973"/>
                </a:lnTo>
                <a:lnTo>
                  <a:pt x="113118" y="82791"/>
                </a:lnTo>
                <a:lnTo>
                  <a:pt x="109029" y="86169"/>
                </a:lnTo>
                <a:lnTo>
                  <a:pt x="101104" y="93484"/>
                </a:lnTo>
                <a:lnTo>
                  <a:pt x="98374" y="98018"/>
                </a:lnTo>
                <a:lnTo>
                  <a:pt x="97053" y="100241"/>
                </a:lnTo>
                <a:lnTo>
                  <a:pt x="94869" y="105371"/>
                </a:lnTo>
                <a:lnTo>
                  <a:pt x="95237" y="107950"/>
                </a:lnTo>
                <a:lnTo>
                  <a:pt x="95440" y="109435"/>
                </a:lnTo>
                <a:lnTo>
                  <a:pt x="97091" y="112903"/>
                </a:lnTo>
                <a:lnTo>
                  <a:pt x="100596" y="113106"/>
                </a:lnTo>
                <a:lnTo>
                  <a:pt x="101930" y="107823"/>
                </a:lnTo>
                <a:lnTo>
                  <a:pt x="105968" y="105854"/>
                </a:lnTo>
                <a:lnTo>
                  <a:pt x="111772" y="104990"/>
                </a:lnTo>
                <a:lnTo>
                  <a:pt x="115430" y="107619"/>
                </a:lnTo>
                <a:lnTo>
                  <a:pt x="116433" y="112064"/>
                </a:lnTo>
                <a:lnTo>
                  <a:pt x="115608" y="115836"/>
                </a:lnTo>
                <a:lnTo>
                  <a:pt x="111328" y="117868"/>
                </a:lnTo>
                <a:lnTo>
                  <a:pt x="110578" y="121513"/>
                </a:lnTo>
                <a:lnTo>
                  <a:pt x="113792" y="124904"/>
                </a:lnTo>
                <a:lnTo>
                  <a:pt x="112471" y="128117"/>
                </a:lnTo>
                <a:lnTo>
                  <a:pt x="108737" y="129298"/>
                </a:lnTo>
                <a:lnTo>
                  <a:pt x="104775" y="130225"/>
                </a:lnTo>
                <a:lnTo>
                  <a:pt x="99669" y="128219"/>
                </a:lnTo>
                <a:lnTo>
                  <a:pt x="97650" y="129425"/>
                </a:lnTo>
                <a:lnTo>
                  <a:pt x="94957" y="131064"/>
                </a:lnTo>
                <a:lnTo>
                  <a:pt x="92100" y="137642"/>
                </a:lnTo>
                <a:lnTo>
                  <a:pt x="92100" y="143814"/>
                </a:lnTo>
                <a:lnTo>
                  <a:pt x="97523" y="148628"/>
                </a:lnTo>
                <a:lnTo>
                  <a:pt x="97282" y="154876"/>
                </a:lnTo>
                <a:lnTo>
                  <a:pt x="92900" y="160261"/>
                </a:lnTo>
                <a:lnTo>
                  <a:pt x="89446" y="164579"/>
                </a:lnTo>
                <a:lnTo>
                  <a:pt x="86372" y="168541"/>
                </a:lnTo>
                <a:lnTo>
                  <a:pt x="81965" y="169532"/>
                </a:lnTo>
                <a:lnTo>
                  <a:pt x="77724" y="165620"/>
                </a:lnTo>
                <a:lnTo>
                  <a:pt x="73774" y="167132"/>
                </a:lnTo>
                <a:lnTo>
                  <a:pt x="71348" y="171373"/>
                </a:lnTo>
                <a:lnTo>
                  <a:pt x="71755" y="175272"/>
                </a:lnTo>
                <a:lnTo>
                  <a:pt x="75018" y="177990"/>
                </a:lnTo>
                <a:lnTo>
                  <a:pt x="78562" y="180111"/>
                </a:lnTo>
                <a:lnTo>
                  <a:pt x="84188" y="179209"/>
                </a:lnTo>
                <a:lnTo>
                  <a:pt x="86194" y="182600"/>
                </a:lnTo>
                <a:lnTo>
                  <a:pt x="85013" y="186702"/>
                </a:lnTo>
                <a:lnTo>
                  <a:pt x="83629" y="187667"/>
                </a:lnTo>
                <a:lnTo>
                  <a:pt x="80772" y="189687"/>
                </a:lnTo>
                <a:lnTo>
                  <a:pt x="73113" y="186855"/>
                </a:lnTo>
                <a:lnTo>
                  <a:pt x="69621" y="186448"/>
                </a:lnTo>
                <a:lnTo>
                  <a:pt x="66903" y="186156"/>
                </a:lnTo>
                <a:lnTo>
                  <a:pt x="61366" y="184162"/>
                </a:lnTo>
                <a:lnTo>
                  <a:pt x="58750" y="184988"/>
                </a:lnTo>
                <a:lnTo>
                  <a:pt x="57010" y="185559"/>
                </a:lnTo>
                <a:lnTo>
                  <a:pt x="54013" y="188341"/>
                </a:lnTo>
                <a:lnTo>
                  <a:pt x="53441" y="190093"/>
                </a:lnTo>
                <a:lnTo>
                  <a:pt x="52285" y="193624"/>
                </a:lnTo>
                <a:lnTo>
                  <a:pt x="56286" y="201091"/>
                </a:lnTo>
                <a:lnTo>
                  <a:pt x="56095" y="204825"/>
                </a:lnTo>
                <a:lnTo>
                  <a:pt x="55943" y="207886"/>
                </a:lnTo>
                <a:lnTo>
                  <a:pt x="55562" y="215493"/>
                </a:lnTo>
                <a:lnTo>
                  <a:pt x="52717" y="216649"/>
                </a:lnTo>
                <a:lnTo>
                  <a:pt x="50990" y="217360"/>
                </a:lnTo>
                <a:lnTo>
                  <a:pt x="47320" y="214503"/>
                </a:lnTo>
                <a:lnTo>
                  <a:pt x="46189" y="213017"/>
                </a:lnTo>
                <a:lnTo>
                  <a:pt x="44196" y="210413"/>
                </a:lnTo>
                <a:lnTo>
                  <a:pt x="45275" y="202653"/>
                </a:lnTo>
                <a:lnTo>
                  <a:pt x="43040" y="200215"/>
                </a:lnTo>
                <a:lnTo>
                  <a:pt x="40627" y="197586"/>
                </a:lnTo>
                <a:lnTo>
                  <a:pt x="32905" y="194462"/>
                </a:lnTo>
                <a:lnTo>
                  <a:pt x="29527" y="195630"/>
                </a:lnTo>
                <a:lnTo>
                  <a:pt x="27127" y="196456"/>
                </a:lnTo>
                <a:lnTo>
                  <a:pt x="25577" y="202158"/>
                </a:lnTo>
                <a:lnTo>
                  <a:pt x="23964" y="204089"/>
                </a:lnTo>
                <a:lnTo>
                  <a:pt x="21818" y="206692"/>
                </a:lnTo>
                <a:lnTo>
                  <a:pt x="14770" y="210185"/>
                </a:lnTo>
                <a:lnTo>
                  <a:pt x="14300" y="213499"/>
                </a:lnTo>
                <a:lnTo>
                  <a:pt x="13931" y="216052"/>
                </a:lnTo>
                <a:lnTo>
                  <a:pt x="19037" y="219887"/>
                </a:lnTo>
                <a:lnTo>
                  <a:pt x="19367" y="222440"/>
                </a:lnTo>
                <a:lnTo>
                  <a:pt x="19672" y="224802"/>
                </a:lnTo>
                <a:lnTo>
                  <a:pt x="19126" y="230657"/>
                </a:lnTo>
                <a:lnTo>
                  <a:pt x="16954" y="231622"/>
                </a:lnTo>
                <a:lnTo>
                  <a:pt x="14338" y="232791"/>
                </a:lnTo>
                <a:lnTo>
                  <a:pt x="8496" y="228638"/>
                </a:lnTo>
                <a:lnTo>
                  <a:pt x="4991" y="223862"/>
                </a:lnTo>
                <a:lnTo>
                  <a:pt x="7023" y="216154"/>
                </a:lnTo>
                <a:lnTo>
                  <a:pt x="4635" y="214236"/>
                </a:lnTo>
                <a:lnTo>
                  <a:pt x="1727" y="213245"/>
                </a:lnTo>
                <a:lnTo>
                  <a:pt x="0" y="215900"/>
                </a:lnTo>
                <a:lnTo>
                  <a:pt x="177" y="218744"/>
                </a:lnTo>
                <a:lnTo>
                  <a:pt x="406" y="220167"/>
                </a:lnTo>
                <a:lnTo>
                  <a:pt x="952" y="223634"/>
                </a:lnTo>
                <a:lnTo>
                  <a:pt x="2743" y="230479"/>
                </a:lnTo>
                <a:lnTo>
                  <a:pt x="3898" y="233807"/>
                </a:lnTo>
                <a:lnTo>
                  <a:pt x="5130" y="237299"/>
                </a:lnTo>
                <a:lnTo>
                  <a:pt x="7848" y="244271"/>
                </a:lnTo>
                <a:lnTo>
                  <a:pt x="9956" y="247332"/>
                </a:lnTo>
                <a:lnTo>
                  <a:pt x="11241" y="249020"/>
                </a:lnTo>
                <a:lnTo>
                  <a:pt x="20682" y="258440"/>
                </a:lnTo>
                <a:lnTo>
                  <a:pt x="29756" y="267144"/>
                </a:lnTo>
                <a:lnTo>
                  <a:pt x="33127" y="271078"/>
                </a:lnTo>
                <a:lnTo>
                  <a:pt x="41764" y="281864"/>
                </a:lnTo>
                <a:lnTo>
                  <a:pt x="49098" y="291782"/>
                </a:lnTo>
                <a:lnTo>
                  <a:pt x="49638" y="292597"/>
                </a:lnTo>
                <a:lnTo>
                  <a:pt x="56154" y="303911"/>
                </a:lnTo>
                <a:lnTo>
                  <a:pt x="62623" y="314744"/>
                </a:lnTo>
                <a:lnTo>
                  <a:pt x="64637" y="317328"/>
                </a:lnTo>
                <a:lnTo>
                  <a:pt x="73733" y="327417"/>
                </a:lnTo>
                <a:lnTo>
                  <a:pt x="81711" y="336969"/>
                </a:lnTo>
                <a:lnTo>
                  <a:pt x="83972" y="340398"/>
                </a:lnTo>
                <a:lnTo>
                  <a:pt x="87731" y="347789"/>
                </a:lnTo>
                <a:lnTo>
                  <a:pt x="88963" y="351701"/>
                </a:lnTo>
                <a:lnTo>
                  <a:pt x="90055" y="355219"/>
                </a:lnTo>
                <a:lnTo>
                  <a:pt x="89103" y="363156"/>
                </a:lnTo>
                <a:lnTo>
                  <a:pt x="91135" y="366229"/>
                </a:lnTo>
                <a:lnTo>
                  <a:pt x="92925" y="368935"/>
                </a:lnTo>
                <a:lnTo>
                  <a:pt x="99110" y="372110"/>
                </a:lnTo>
                <a:lnTo>
                  <a:pt x="102247" y="372960"/>
                </a:lnTo>
                <a:lnTo>
                  <a:pt x="105498" y="373875"/>
                </a:lnTo>
                <a:lnTo>
                  <a:pt x="112610" y="371792"/>
                </a:lnTo>
                <a:lnTo>
                  <a:pt x="115773" y="372960"/>
                </a:lnTo>
                <a:lnTo>
                  <a:pt x="119380" y="374319"/>
                </a:lnTo>
                <a:lnTo>
                  <a:pt x="124066" y="381139"/>
                </a:lnTo>
                <a:lnTo>
                  <a:pt x="127368" y="383133"/>
                </a:lnTo>
                <a:lnTo>
                  <a:pt x="129705" y="384517"/>
                </a:lnTo>
                <a:lnTo>
                  <a:pt x="134912" y="386207"/>
                </a:lnTo>
                <a:lnTo>
                  <a:pt x="137528" y="386994"/>
                </a:lnTo>
                <a:lnTo>
                  <a:pt x="139763" y="387642"/>
                </a:lnTo>
                <a:lnTo>
                  <a:pt x="144360" y="389013"/>
                </a:lnTo>
                <a:lnTo>
                  <a:pt x="146697" y="388937"/>
                </a:lnTo>
                <a:lnTo>
                  <a:pt x="149580" y="388810"/>
                </a:lnTo>
                <a:lnTo>
                  <a:pt x="155092" y="386727"/>
                </a:lnTo>
                <a:lnTo>
                  <a:pt x="157810" y="385787"/>
                </a:lnTo>
                <a:lnTo>
                  <a:pt x="161772" y="384378"/>
                </a:lnTo>
                <a:lnTo>
                  <a:pt x="169278" y="380555"/>
                </a:lnTo>
                <a:lnTo>
                  <a:pt x="173278" y="379260"/>
                </a:lnTo>
                <a:lnTo>
                  <a:pt x="178346" y="377647"/>
                </a:lnTo>
                <a:lnTo>
                  <a:pt x="188760" y="375259"/>
                </a:lnTo>
                <a:lnTo>
                  <a:pt x="194056" y="374688"/>
                </a:lnTo>
                <a:lnTo>
                  <a:pt x="197116" y="374319"/>
                </a:lnTo>
                <a:lnTo>
                  <a:pt x="203466" y="373672"/>
                </a:lnTo>
                <a:lnTo>
                  <a:pt x="206375" y="374688"/>
                </a:lnTo>
                <a:lnTo>
                  <a:pt x="209423" y="375729"/>
                </a:lnTo>
                <a:lnTo>
                  <a:pt x="214871" y="379857"/>
                </a:lnTo>
                <a:lnTo>
                  <a:pt x="216522" y="382651"/>
                </a:lnTo>
                <a:lnTo>
                  <a:pt x="219176" y="387045"/>
                </a:lnTo>
                <a:lnTo>
                  <a:pt x="219189" y="397865"/>
                </a:lnTo>
                <a:lnTo>
                  <a:pt x="220154" y="402932"/>
                </a:lnTo>
                <a:lnTo>
                  <a:pt x="221183" y="408432"/>
                </a:lnTo>
                <a:lnTo>
                  <a:pt x="222250" y="419785"/>
                </a:lnTo>
                <a:lnTo>
                  <a:pt x="224497" y="424929"/>
                </a:lnTo>
                <a:lnTo>
                  <a:pt x="226352" y="429171"/>
                </a:lnTo>
                <a:lnTo>
                  <a:pt x="231902" y="436829"/>
                </a:lnTo>
                <a:lnTo>
                  <a:pt x="235369" y="439902"/>
                </a:lnTo>
                <a:lnTo>
                  <a:pt x="239407" y="443484"/>
                </a:lnTo>
                <a:lnTo>
                  <a:pt x="249567" y="447598"/>
                </a:lnTo>
                <a:lnTo>
                  <a:pt x="254215" y="450303"/>
                </a:lnTo>
                <a:lnTo>
                  <a:pt x="257708" y="452310"/>
                </a:lnTo>
                <a:lnTo>
                  <a:pt x="265264" y="455752"/>
                </a:lnTo>
                <a:lnTo>
                  <a:pt x="267982" y="458736"/>
                </a:lnTo>
                <a:lnTo>
                  <a:pt x="270205" y="461175"/>
                </a:lnTo>
                <a:lnTo>
                  <a:pt x="273837" y="467309"/>
                </a:lnTo>
                <a:lnTo>
                  <a:pt x="273748" y="472757"/>
                </a:lnTo>
                <a:lnTo>
                  <a:pt x="270954" y="476542"/>
                </a:lnTo>
                <a:lnTo>
                  <a:pt x="269684" y="478307"/>
                </a:lnTo>
                <a:lnTo>
                  <a:pt x="266712" y="482396"/>
                </a:lnTo>
                <a:lnTo>
                  <a:pt x="259638" y="489699"/>
                </a:lnTo>
                <a:lnTo>
                  <a:pt x="255663" y="492823"/>
                </a:lnTo>
                <a:lnTo>
                  <a:pt x="252806" y="495033"/>
                </a:lnTo>
                <a:lnTo>
                  <a:pt x="246418" y="498602"/>
                </a:lnTo>
                <a:lnTo>
                  <a:pt x="243103" y="500075"/>
                </a:lnTo>
                <a:lnTo>
                  <a:pt x="240893" y="501027"/>
                </a:lnTo>
                <a:lnTo>
                  <a:pt x="235800" y="501472"/>
                </a:lnTo>
                <a:lnTo>
                  <a:pt x="231432" y="504939"/>
                </a:lnTo>
                <a:lnTo>
                  <a:pt x="228104" y="510755"/>
                </a:lnTo>
                <a:lnTo>
                  <a:pt x="227393" y="513854"/>
                </a:lnTo>
                <a:lnTo>
                  <a:pt x="226669" y="517042"/>
                </a:lnTo>
                <a:lnTo>
                  <a:pt x="228561" y="523595"/>
                </a:lnTo>
                <a:lnTo>
                  <a:pt x="228625" y="528815"/>
                </a:lnTo>
                <a:lnTo>
                  <a:pt x="228803" y="532803"/>
                </a:lnTo>
                <a:lnTo>
                  <a:pt x="227355" y="536689"/>
                </a:lnTo>
                <a:lnTo>
                  <a:pt x="223393" y="539496"/>
                </a:lnTo>
                <a:lnTo>
                  <a:pt x="222808" y="541604"/>
                </a:lnTo>
                <a:lnTo>
                  <a:pt x="222097" y="544182"/>
                </a:lnTo>
                <a:lnTo>
                  <a:pt x="222529" y="550011"/>
                </a:lnTo>
                <a:lnTo>
                  <a:pt x="224015" y="552246"/>
                </a:lnTo>
                <a:lnTo>
                  <a:pt x="225856" y="555002"/>
                </a:lnTo>
                <a:lnTo>
                  <a:pt x="232448" y="557758"/>
                </a:lnTo>
                <a:lnTo>
                  <a:pt x="235610" y="558774"/>
                </a:lnTo>
                <a:lnTo>
                  <a:pt x="241274" y="560616"/>
                </a:lnTo>
                <a:lnTo>
                  <a:pt x="253326" y="561949"/>
                </a:lnTo>
                <a:lnTo>
                  <a:pt x="259295" y="561670"/>
                </a:lnTo>
                <a:lnTo>
                  <a:pt x="264350" y="561454"/>
                </a:lnTo>
                <a:lnTo>
                  <a:pt x="274053" y="557872"/>
                </a:lnTo>
                <a:lnTo>
                  <a:pt x="279095" y="557339"/>
                </a:lnTo>
                <a:lnTo>
                  <a:pt x="285038" y="556691"/>
                </a:lnTo>
                <a:lnTo>
                  <a:pt x="297103" y="558177"/>
                </a:lnTo>
                <a:lnTo>
                  <a:pt x="303022" y="557339"/>
                </a:lnTo>
                <a:lnTo>
                  <a:pt x="308127" y="556590"/>
                </a:lnTo>
                <a:lnTo>
                  <a:pt x="318439" y="554228"/>
                </a:lnTo>
                <a:lnTo>
                  <a:pt x="322834" y="551522"/>
                </a:lnTo>
                <a:lnTo>
                  <a:pt x="325704" y="549744"/>
                </a:lnTo>
                <a:lnTo>
                  <a:pt x="328917" y="542975"/>
                </a:lnTo>
                <a:lnTo>
                  <a:pt x="332016" y="541604"/>
                </a:lnTo>
                <a:lnTo>
                  <a:pt x="334111" y="540689"/>
                </a:lnTo>
                <a:lnTo>
                  <a:pt x="338950" y="541134"/>
                </a:lnTo>
                <a:lnTo>
                  <a:pt x="343712" y="542124"/>
                </a:lnTo>
                <a:lnTo>
                  <a:pt x="348792" y="543915"/>
                </a:lnTo>
                <a:lnTo>
                  <a:pt x="350621" y="545731"/>
                </a:lnTo>
                <a:lnTo>
                  <a:pt x="353339" y="548411"/>
                </a:lnTo>
                <a:lnTo>
                  <a:pt x="354368" y="556856"/>
                </a:lnTo>
                <a:lnTo>
                  <a:pt x="356895" y="559739"/>
                </a:lnTo>
                <a:lnTo>
                  <a:pt x="360222" y="563537"/>
                </a:lnTo>
                <a:lnTo>
                  <a:pt x="369506" y="568172"/>
                </a:lnTo>
                <a:lnTo>
                  <a:pt x="374053" y="570357"/>
                </a:lnTo>
                <a:lnTo>
                  <a:pt x="378333" y="572414"/>
                </a:lnTo>
                <a:lnTo>
                  <a:pt x="388366" y="573532"/>
                </a:lnTo>
                <a:lnTo>
                  <a:pt x="391934" y="576630"/>
                </a:lnTo>
                <a:lnTo>
                  <a:pt x="394436" y="578840"/>
                </a:lnTo>
                <a:lnTo>
                  <a:pt x="397192" y="585279"/>
                </a:lnTo>
                <a:lnTo>
                  <a:pt x="397967" y="588505"/>
                </a:lnTo>
                <a:lnTo>
                  <a:pt x="398665" y="591362"/>
                </a:lnTo>
                <a:lnTo>
                  <a:pt x="399173" y="597623"/>
                </a:lnTo>
                <a:lnTo>
                  <a:pt x="397967" y="600316"/>
                </a:lnTo>
                <a:lnTo>
                  <a:pt x="396519" y="603618"/>
                </a:lnTo>
                <a:lnTo>
                  <a:pt x="390004" y="607593"/>
                </a:lnTo>
                <a:lnTo>
                  <a:pt x="387337" y="609993"/>
                </a:lnTo>
                <a:lnTo>
                  <a:pt x="384937" y="612178"/>
                </a:lnTo>
                <a:lnTo>
                  <a:pt x="378993" y="615721"/>
                </a:lnTo>
                <a:lnTo>
                  <a:pt x="377672" y="618705"/>
                </a:lnTo>
                <a:lnTo>
                  <a:pt x="376148" y="622096"/>
                </a:lnTo>
                <a:lnTo>
                  <a:pt x="376453" y="630110"/>
                </a:lnTo>
                <a:lnTo>
                  <a:pt x="377672" y="633653"/>
                </a:lnTo>
                <a:lnTo>
                  <a:pt x="379374" y="638594"/>
                </a:lnTo>
                <a:lnTo>
                  <a:pt x="388429" y="645312"/>
                </a:lnTo>
                <a:lnTo>
                  <a:pt x="390486" y="650087"/>
                </a:lnTo>
                <a:lnTo>
                  <a:pt x="390852" y="650972"/>
                </a:lnTo>
                <a:lnTo>
                  <a:pt x="394305" y="663415"/>
                </a:lnTo>
                <a:lnTo>
                  <a:pt x="394347" y="675462"/>
                </a:lnTo>
                <a:lnTo>
                  <a:pt x="393611" y="677545"/>
                </a:lnTo>
                <a:lnTo>
                  <a:pt x="389610" y="682193"/>
                </a:lnTo>
                <a:lnTo>
                  <a:pt x="392480" y="684009"/>
                </a:lnTo>
                <a:lnTo>
                  <a:pt x="395439" y="685698"/>
                </a:lnTo>
                <a:lnTo>
                  <a:pt x="397243" y="686219"/>
                </a:lnTo>
                <a:lnTo>
                  <a:pt x="401866" y="687527"/>
                </a:lnTo>
                <a:lnTo>
                  <a:pt x="411835" y="687514"/>
                </a:lnTo>
                <a:lnTo>
                  <a:pt x="416458" y="686219"/>
                </a:lnTo>
                <a:lnTo>
                  <a:pt x="419823" y="685292"/>
                </a:lnTo>
                <a:lnTo>
                  <a:pt x="426212" y="681685"/>
                </a:lnTo>
                <a:lnTo>
                  <a:pt x="428421" y="678992"/>
                </a:lnTo>
                <a:lnTo>
                  <a:pt x="431685" y="674941"/>
                </a:lnTo>
                <a:lnTo>
                  <a:pt x="433133" y="664121"/>
                </a:lnTo>
                <a:lnTo>
                  <a:pt x="435305" y="659422"/>
                </a:lnTo>
                <a:lnTo>
                  <a:pt x="436968" y="655789"/>
                </a:lnTo>
                <a:lnTo>
                  <a:pt x="440359" y="648347"/>
                </a:lnTo>
                <a:lnTo>
                  <a:pt x="443280" y="645642"/>
                </a:lnTo>
                <a:lnTo>
                  <a:pt x="445414" y="643648"/>
                </a:lnTo>
                <a:lnTo>
                  <a:pt x="450875" y="640803"/>
                </a:lnTo>
                <a:lnTo>
                  <a:pt x="453783" y="640537"/>
                </a:lnTo>
                <a:lnTo>
                  <a:pt x="455663" y="640410"/>
                </a:lnTo>
                <a:lnTo>
                  <a:pt x="459663" y="641438"/>
                </a:lnTo>
                <a:lnTo>
                  <a:pt x="462013" y="643661"/>
                </a:lnTo>
                <a:lnTo>
                  <a:pt x="462267" y="646582"/>
                </a:lnTo>
                <a:lnTo>
                  <a:pt x="462838" y="647827"/>
                </a:lnTo>
                <a:lnTo>
                  <a:pt x="464058" y="650392"/>
                </a:lnTo>
                <a:lnTo>
                  <a:pt x="466801" y="655408"/>
                </a:lnTo>
                <a:lnTo>
                  <a:pt x="468642" y="657593"/>
                </a:lnTo>
                <a:lnTo>
                  <a:pt x="471855" y="661365"/>
                </a:lnTo>
                <a:lnTo>
                  <a:pt x="481584" y="665873"/>
                </a:lnTo>
                <a:lnTo>
                  <a:pt x="483870" y="670267"/>
                </a:lnTo>
                <a:lnTo>
                  <a:pt x="486513" y="680946"/>
                </a:lnTo>
                <a:lnTo>
                  <a:pt x="487083" y="695106"/>
                </a:lnTo>
                <a:lnTo>
                  <a:pt x="486765" y="707224"/>
                </a:lnTo>
                <a:lnTo>
                  <a:pt x="486600" y="712533"/>
                </a:lnTo>
                <a:lnTo>
                  <a:pt x="483425" y="722972"/>
                </a:lnTo>
                <a:lnTo>
                  <a:pt x="483870" y="728268"/>
                </a:lnTo>
                <a:lnTo>
                  <a:pt x="484124" y="731304"/>
                </a:lnTo>
                <a:lnTo>
                  <a:pt x="487032" y="736841"/>
                </a:lnTo>
                <a:lnTo>
                  <a:pt x="487489" y="739876"/>
                </a:lnTo>
                <a:lnTo>
                  <a:pt x="488200" y="744537"/>
                </a:lnTo>
                <a:lnTo>
                  <a:pt x="486232" y="754176"/>
                </a:lnTo>
                <a:lnTo>
                  <a:pt x="487489" y="758698"/>
                </a:lnTo>
                <a:lnTo>
                  <a:pt x="488340" y="761746"/>
                </a:lnTo>
                <a:lnTo>
                  <a:pt x="491515" y="767613"/>
                </a:lnTo>
                <a:lnTo>
                  <a:pt x="494017" y="769581"/>
                </a:lnTo>
                <a:lnTo>
                  <a:pt x="496925" y="771842"/>
                </a:lnTo>
                <a:lnTo>
                  <a:pt x="504825" y="772299"/>
                </a:lnTo>
                <a:lnTo>
                  <a:pt x="508139" y="773912"/>
                </a:lnTo>
                <a:lnTo>
                  <a:pt x="513295" y="776427"/>
                </a:lnTo>
                <a:lnTo>
                  <a:pt x="521703" y="784783"/>
                </a:lnTo>
                <a:lnTo>
                  <a:pt x="526986" y="786980"/>
                </a:lnTo>
                <a:lnTo>
                  <a:pt x="529285" y="787946"/>
                </a:lnTo>
                <a:lnTo>
                  <a:pt x="534365" y="788136"/>
                </a:lnTo>
                <a:lnTo>
                  <a:pt x="536778" y="788771"/>
                </a:lnTo>
                <a:lnTo>
                  <a:pt x="540766" y="789825"/>
                </a:lnTo>
                <a:lnTo>
                  <a:pt x="548309" y="793419"/>
                </a:lnTo>
                <a:lnTo>
                  <a:pt x="552361" y="794219"/>
                </a:lnTo>
                <a:lnTo>
                  <a:pt x="554443" y="794570"/>
                </a:lnTo>
                <a:lnTo>
                  <a:pt x="567727" y="795662"/>
                </a:lnTo>
                <a:lnTo>
                  <a:pt x="580263" y="795655"/>
                </a:lnTo>
                <a:lnTo>
                  <a:pt x="585990" y="795324"/>
                </a:lnTo>
                <a:lnTo>
                  <a:pt x="597433" y="793559"/>
                </a:lnTo>
                <a:lnTo>
                  <a:pt x="602856" y="791705"/>
                </a:lnTo>
                <a:lnTo>
                  <a:pt x="605256" y="790829"/>
                </a:lnTo>
                <a:lnTo>
                  <a:pt x="609790" y="788428"/>
                </a:lnTo>
                <a:lnTo>
                  <a:pt x="613625" y="785431"/>
                </a:lnTo>
                <a:lnTo>
                  <a:pt x="615899" y="780846"/>
                </a:lnTo>
                <a:lnTo>
                  <a:pt x="618083" y="780097"/>
                </a:lnTo>
                <a:lnTo>
                  <a:pt x="621817" y="778738"/>
                </a:lnTo>
                <a:lnTo>
                  <a:pt x="629818" y="782358"/>
                </a:lnTo>
                <a:lnTo>
                  <a:pt x="636612" y="782193"/>
                </a:lnTo>
                <a:lnTo>
                  <a:pt x="642505" y="781621"/>
                </a:lnTo>
                <a:lnTo>
                  <a:pt x="644906" y="780097"/>
                </a:lnTo>
                <a:lnTo>
                  <a:pt x="647750" y="778268"/>
                </a:lnTo>
                <a:lnTo>
                  <a:pt x="649998" y="771055"/>
                </a:lnTo>
                <a:lnTo>
                  <a:pt x="652894" y="769099"/>
                </a:lnTo>
                <a:lnTo>
                  <a:pt x="651433" y="766394"/>
                </a:lnTo>
                <a:lnTo>
                  <a:pt x="649884" y="763739"/>
                </a:lnTo>
                <a:lnTo>
                  <a:pt x="648766" y="762457"/>
                </a:lnTo>
                <a:lnTo>
                  <a:pt x="646074" y="759371"/>
                </a:lnTo>
                <a:lnTo>
                  <a:pt x="638276" y="755751"/>
                </a:lnTo>
                <a:lnTo>
                  <a:pt x="635711" y="752551"/>
                </a:lnTo>
                <a:lnTo>
                  <a:pt x="634085" y="750519"/>
                </a:lnTo>
                <a:lnTo>
                  <a:pt x="633336" y="744791"/>
                </a:lnTo>
                <a:lnTo>
                  <a:pt x="630174" y="742086"/>
                </a:lnTo>
                <a:lnTo>
                  <a:pt x="626656" y="740587"/>
                </a:lnTo>
                <a:lnTo>
                  <a:pt x="624230" y="742099"/>
                </a:lnTo>
                <a:lnTo>
                  <a:pt x="625170" y="745502"/>
                </a:lnTo>
                <a:lnTo>
                  <a:pt x="623201" y="747928"/>
                </a:lnTo>
                <a:lnTo>
                  <a:pt x="619442" y="749477"/>
                </a:lnTo>
                <a:lnTo>
                  <a:pt x="615759" y="749350"/>
                </a:lnTo>
                <a:lnTo>
                  <a:pt x="612127" y="747509"/>
                </a:lnTo>
                <a:lnTo>
                  <a:pt x="609371" y="743585"/>
                </a:lnTo>
                <a:lnTo>
                  <a:pt x="608952" y="737082"/>
                </a:lnTo>
                <a:lnTo>
                  <a:pt x="609625" y="734174"/>
                </a:lnTo>
                <a:lnTo>
                  <a:pt x="609993" y="732561"/>
                </a:lnTo>
                <a:lnTo>
                  <a:pt x="612736" y="730199"/>
                </a:lnTo>
                <a:lnTo>
                  <a:pt x="613981" y="726376"/>
                </a:lnTo>
                <a:lnTo>
                  <a:pt x="615353" y="720915"/>
                </a:lnTo>
                <a:lnTo>
                  <a:pt x="612609" y="718019"/>
                </a:lnTo>
                <a:lnTo>
                  <a:pt x="608698" y="718540"/>
                </a:lnTo>
                <a:lnTo>
                  <a:pt x="605726" y="719861"/>
                </a:lnTo>
                <a:lnTo>
                  <a:pt x="604215" y="723125"/>
                </a:lnTo>
                <a:lnTo>
                  <a:pt x="601472" y="724954"/>
                </a:lnTo>
                <a:lnTo>
                  <a:pt x="598208" y="726541"/>
                </a:lnTo>
                <a:lnTo>
                  <a:pt x="594677" y="725830"/>
                </a:lnTo>
                <a:lnTo>
                  <a:pt x="591578" y="722909"/>
                </a:lnTo>
                <a:lnTo>
                  <a:pt x="590778" y="721118"/>
                </a:lnTo>
                <a:lnTo>
                  <a:pt x="589407" y="718121"/>
                </a:lnTo>
                <a:lnTo>
                  <a:pt x="591794" y="710996"/>
                </a:lnTo>
                <a:lnTo>
                  <a:pt x="590778" y="707847"/>
                </a:lnTo>
                <a:lnTo>
                  <a:pt x="589445" y="703732"/>
                </a:lnTo>
                <a:lnTo>
                  <a:pt x="583044" y="697433"/>
                </a:lnTo>
                <a:lnTo>
                  <a:pt x="580631" y="693851"/>
                </a:lnTo>
                <a:lnTo>
                  <a:pt x="579475" y="692124"/>
                </a:lnTo>
                <a:lnTo>
                  <a:pt x="576719" y="688822"/>
                </a:lnTo>
                <a:lnTo>
                  <a:pt x="576275" y="686841"/>
                </a:lnTo>
                <a:lnTo>
                  <a:pt x="575665" y="684009"/>
                </a:lnTo>
                <a:lnTo>
                  <a:pt x="576440" y="678027"/>
                </a:lnTo>
                <a:lnTo>
                  <a:pt x="577723" y="675462"/>
                </a:lnTo>
                <a:lnTo>
                  <a:pt x="579386" y="672185"/>
                </a:lnTo>
                <a:lnTo>
                  <a:pt x="586422" y="668464"/>
                </a:lnTo>
                <a:lnTo>
                  <a:pt x="588365" y="665327"/>
                </a:lnTo>
                <a:lnTo>
                  <a:pt x="589648" y="663219"/>
                </a:lnTo>
                <a:lnTo>
                  <a:pt x="589991" y="657999"/>
                </a:lnTo>
                <a:lnTo>
                  <a:pt x="592759" y="653402"/>
                </a:lnTo>
                <a:lnTo>
                  <a:pt x="597738" y="650011"/>
                </a:lnTo>
                <a:lnTo>
                  <a:pt x="601306" y="645210"/>
                </a:lnTo>
                <a:lnTo>
                  <a:pt x="603948" y="639584"/>
                </a:lnTo>
                <a:lnTo>
                  <a:pt x="605269" y="636803"/>
                </a:lnTo>
                <a:lnTo>
                  <a:pt x="606602" y="634034"/>
                </a:lnTo>
                <a:lnTo>
                  <a:pt x="608698" y="628218"/>
                </a:lnTo>
                <a:lnTo>
                  <a:pt x="610108" y="625475"/>
                </a:lnTo>
                <a:lnTo>
                  <a:pt x="612063" y="621626"/>
                </a:lnTo>
                <a:lnTo>
                  <a:pt x="616864" y="614438"/>
                </a:lnTo>
                <a:lnTo>
                  <a:pt x="619048" y="610730"/>
                </a:lnTo>
                <a:lnTo>
                  <a:pt x="619988" y="609142"/>
                </a:lnTo>
                <a:lnTo>
                  <a:pt x="621753" y="606018"/>
                </a:lnTo>
                <a:lnTo>
                  <a:pt x="623392" y="603123"/>
                </a:lnTo>
                <a:lnTo>
                  <a:pt x="621207" y="603097"/>
                </a:lnTo>
                <a:lnTo>
                  <a:pt x="617588" y="603415"/>
                </a:lnTo>
                <a:lnTo>
                  <a:pt x="614768" y="603821"/>
                </a:lnTo>
                <a:lnTo>
                  <a:pt x="609536" y="606463"/>
                </a:lnTo>
                <a:lnTo>
                  <a:pt x="606729" y="606844"/>
                </a:lnTo>
                <a:lnTo>
                  <a:pt x="602957" y="607390"/>
                </a:lnTo>
                <a:lnTo>
                  <a:pt x="594918" y="608164"/>
                </a:lnTo>
                <a:lnTo>
                  <a:pt x="591502" y="606501"/>
                </a:lnTo>
                <a:lnTo>
                  <a:pt x="588670" y="605091"/>
                </a:lnTo>
                <a:lnTo>
                  <a:pt x="585177" y="599401"/>
                </a:lnTo>
                <a:lnTo>
                  <a:pt x="583526" y="596696"/>
                </a:lnTo>
                <a:lnTo>
                  <a:pt x="582066" y="594360"/>
                </a:lnTo>
                <a:lnTo>
                  <a:pt x="580910" y="588581"/>
                </a:lnTo>
                <a:lnTo>
                  <a:pt x="576719" y="584123"/>
                </a:lnTo>
                <a:lnTo>
                  <a:pt x="570458" y="581152"/>
                </a:lnTo>
                <a:lnTo>
                  <a:pt x="567220" y="580402"/>
                </a:lnTo>
                <a:lnTo>
                  <a:pt x="563638" y="579564"/>
                </a:lnTo>
                <a:lnTo>
                  <a:pt x="556209" y="580707"/>
                </a:lnTo>
                <a:lnTo>
                  <a:pt x="550633" y="580771"/>
                </a:lnTo>
                <a:lnTo>
                  <a:pt x="546823" y="580974"/>
                </a:lnTo>
                <a:lnTo>
                  <a:pt x="542569" y="580478"/>
                </a:lnTo>
                <a:lnTo>
                  <a:pt x="537730" y="579805"/>
                </a:lnTo>
                <a:lnTo>
                  <a:pt x="533158" y="577049"/>
                </a:lnTo>
                <a:lnTo>
                  <a:pt x="529488" y="572198"/>
                </a:lnTo>
                <a:lnTo>
                  <a:pt x="527900" y="569709"/>
                </a:lnTo>
                <a:lnTo>
                  <a:pt x="526008" y="566750"/>
                </a:lnTo>
                <a:lnTo>
                  <a:pt x="522566" y="560336"/>
                </a:lnTo>
                <a:lnTo>
                  <a:pt x="522287" y="556844"/>
                </a:lnTo>
                <a:lnTo>
                  <a:pt x="521919" y="552323"/>
                </a:lnTo>
                <a:lnTo>
                  <a:pt x="526503" y="543788"/>
                </a:lnTo>
                <a:lnTo>
                  <a:pt x="526808" y="539280"/>
                </a:lnTo>
                <a:lnTo>
                  <a:pt x="527177" y="533844"/>
                </a:lnTo>
                <a:lnTo>
                  <a:pt x="525830" y="522909"/>
                </a:lnTo>
                <a:lnTo>
                  <a:pt x="524268" y="517702"/>
                </a:lnTo>
                <a:lnTo>
                  <a:pt x="522884" y="513029"/>
                </a:lnTo>
                <a:lnTo>
                  <a:pt x="518782" y="503948"/>
                </a:lnTo>
                <a:lnTo>
                  <a:pt x="515581" y="500291"/>
                </a:lnTo>
                <a:lnTo>
                  <a:pt x="513702" y="498157"/>
                </a:lnTo>
                <a:lnTo>
                  <a:pt x="508812" y="494957"/>
                </a:lnTo>
                <a:lnTo>
                  <a:pt x="506158" y="493953"/>
                </a:lnTo>
                <a:lnTo>
                  <a:pt x="503072" y="492810"/>
                </a:lnTo>
                <a:lnTo>
                  <a:pt x="496392" y="492518"/>
                </a:lnTo>
                <a:lnTo>
                  <a:pt x="493102" y="492315"/>
                </a:lnTo>
                <a:lnTo>
                  <a:pt x="490943" y="492201"/>
                </a:lnTo>
                <a:lnTo>
                  <a:pt x="486460" y="493014"/>
                </a:lnTo>
                <a:lnTo>
                  <a:pt x="482193" y="491604"/>
                </a:lnTo>
                <a:lnTo>
                  <a:pt x="478078" y="488772"/>
                </a:lnTo>
                <a:lnTo>
                  <a:pt x="476973" y="486714"/>
                </a:lnTo>
                <a:lnTo>
                  <a:pt x="475284" y="483539"/>
                </a:lnTo>
                <a:lnTo>
                  <a:pt x="475716" y="475957"/>
                </a:lnTo>
                <a:lnTo>
                  <a:pt x="476072" y="472401"/>
                </a:lnTo>
                <a:lnTo>
                  <a:pt x="476377" y="469430"/>
                </a:lnTo>
                <a:lnTo>
                  <a:pt x="478637" y="463740"/>
                </a:lnTo>
                <a:lnTo>
                  <a:pt x="479158" y="460794"/>
                </a:lnTo>
                <a:lnTo>
                  <a:pt x="479869" y="456692"/>
                </a:lnTo>
                <a:lnTo>
                  <a:pt x="481418" y="448246"/>
                </a:lnTo>
                <a:lnTo>
                  <a:pt x="480606" y="444131"/>
                </a:lnTo>
                <a:lnTo>
                  <a:pt x="479945" y="440842"/>
                </a:lnTo>
                <a:lnTo>
                  <a:pt x="475678" y="435292"/>
                </a:lnTo>
                <a:lnTo>
                  <a:pt x="474446" y="432168"/>
                </a:lnTo>
                <a:lnTo>
                  <a:pt x="473595" y="430009"/>
                </a:lnTo>
                <a:lnTo>
                  <a:pt x="472160" y="425589"/>
                </a:lnTo>
                <a:lnTo>
                  <a:pt x="471906" y="423291"/>
                </a:lnTo>
                <a:lnTo>
                  <a:pt x="471487" y="419544"/>
                </a:lnTo>
                <a:lnTo>
                  <a:pt x="471411" y="411759"/>
                </a:lnTo>
                <a:lnTo>
                  <a:pt x="472808" y="408241"/>
                </a:lnTo>
                <a:lnTo>
                  <a:pt x="473671" y="406095"/>
                </a:lnTo>
                <a:lnTo>
                  <a:pt x="476846" y="402412"/>
                </a:lnTo>
                <a:lnTo>
                  <a:pt x="481203" y="399643"/>
                </a:lnTo>
                <a:lnTo>
                  <a:pt x="487019" y="398589"/>
                </a:lnTo>
                <a:lnTo>
                  <a:pt x="489839" y="398106"/>
                </a:lnTo>
                <a:lnTo>
                  <a:pt x="495744" y="397090"/>
                </a:lnTo>
                <a:lnTo>
                  <a:pt x="507809" y="395935"/>
                </a:lnTo>
                <a:lnTo>
                  <a:pt x="513765" y="396646"/>
                </a:lnTo>
                <a:lnTo>
                  <a:pt x="518756" y="397243"/>
                </a:lnTo>
                <a:lnTo>
                  <a:pt x="528472" y="400367"/>
                </a:lnTo>
                <a:lnTo>
                  <a:pt x="532968" y="402628"/>
                </a:lnTo>
                <a:lnTo>
                  <a:pt x="535025" y="403669"/>
                </a:lnTo>
                <a:lnTo>
                  <a:pt x="538187" y="407441"/>
                </a:lnTo>
                <a:lnTo>
                  <a:pt x="540397" y="408089"/>
                </a:lnTo>
                <a:lnTo>
                  <a:pt x="543064" y="408851"/>
                </a:lnTo>
                <a:lnTo>
                  <a:pt x="548830" y="408241"/>
                </a:lnTo>
                <a:lnTo>
                  <a:pt x="551459" y="407339"/>
                </a:lnTo>
                <a:lnTo>
                  <a:pt x="554786" y="406196"/>
                </a:lnTo>
                <a:lnTo>
                  <a:pt x="561428" y="402475"/>
                </a:lnTo>
                <a:lnTo>
                  <a:pt x="563054" y="399376"/>
                </a:lnTo>
                <a:lnTo>
                  <a:pt x="565010" y="395579"/>
                </a:lnTo>
                <a:lnTo>
                  <a:pt x="563892" y="386473"/>
                </a:lnTo>
                <a:lnTo>
                  <a:pt x="562876" y="382320"/>
                </a:lnTo>
                <a:lnTo>
                  <a:pt x="561924" y="378523"/>
                </a:lnTo>
                <a:lnTo>
                  <a:pt x="556907" y="372110"/>
                </a:lnTo>
                <a:lnTo>
                  <a:pt x="555625" y="368401"/>
                </a:lnTo>
                <a:lnTo>
                  <a:pt x="554824" y="366064"/>
                </a:lnTo>
                <a:lnTo>
                  <a:pt x="554443" y="361124"/>
                </a:lnTo>
                <a:lnTo>
                  <a:pt x="553415" y="357339"/>
                </a:lnTo>
                <a:lnTo>
                  <a:pt x="551738" y="354660"/>
                </a:lnTo>
                <a:lnTo>
                  <a:pt x="551815" y="353148"/>
                </a:lnTo>
                <a:lnTo>
                  <a:pt x="551954" y="350418"/>
                </a:lnTo>
                <a:lnTo>
                  <a:pt x="554291" y="344805"/>
                </a:lnTo>
                <a:lnTo>
                  <a:pt x="558520" y="341757"/>
                </a:lnTo>
                <a:lnTo>
                  <a:pt x="563968" y="342849"/>
                </a:lnTo>
                <a:lnTo>
                  <a:pt x="566318" y="342099"/>
                </a:lnTo>
                <a:lnTo>
                  <a:pt x="569175" y="341210"/>
                </a:lnTo>
                <a:lnTo>
                  <a:pt x="574979" y="338696"/>
                </a:lnTo>
                <a:lnTo>
                  <a:pt x="578688" y="333921"/>
                </a:lnTo>
                <a:lnTo>
                  <a:pt x="578916" y="327393"/>
                </a:lnTo>
                <a:lnTo>
                  <a:pt x="579907" y="324535"/>
                </a:lnTo>
                <a:lnTo>
                  <a:pt x="580872" y="321691"/>
                </a:lnTo>
                <a:lnTo>
                  <a:pt x="582663" y="315760"/>
                </a:lnTo>
                <a:lnTo>
                  <a:pt x="586066" y="311797"/>
                </a:lnTo>
                <a:lnTo>
                  <a:pt x="590092" y="309410"/>
                </a:lnTo>
                <a:lnTo>
                  <a:pt x="594525" y="308076"/>
                </a:lnTo>
                <a:lnTo>
                  <a:pt x="599440" y="308102"/>
                </a:lnTo>
                <a:lnTo>
                  <a:pt x="604354" y="308711"/>
                </a:lnTo>
                <a:lnTo>
                  <a:pt x="609257" y="310311"/>
                </a:lnTo>
                <a:lnTo>
                  <a:pt x="611619" y="311302"/>
                </a:lnTo>
                <a:lnTo>
                  <a:pt x="614337" y="312420"/>
                </a:lnTo>
                <a:lnTo>
                  <a:pt x="619099" y="316179"/>
                </a:lnTo>
                <a:lnTo>
                  <a:pt x="621944" y="316928"/>
                </a:lnTo>
                <a:lnTo>
                  <a:pt x="624573" y="317601"/>
                </a:lnTo>
                <a:lnTo>
                  <a:pt x="630186" y="317627"/>
                </a:lnTo>
                <a:lnTo>
                  <a:pt x="632815" y="316928"/>
                </a:lnTo>
                <a:lnTo>
                  <a:pt x="637044" y="315785"/>
                </a:lnTo>
                <a:lnTo>
                  <a:pt x="644588" y="310946"/>
                </a:lnTo>
                <a:lnTo>
                  <a:pt x="648042" y="308216"/>
                </a:lnTo>
                <a:lnTo>
                  <a:pt x="651154" y="305765"/>
                </a:lnTo>
                <a:lnTo>
                  <a:pt x="656602" y="299859"/>
                </a:lnTo>
                <a:lnTo>
                  <a:pt x="658901" y="296633"/>
                </a:lnTo>
                <a:lnTo>
                  <a:pt x="660933" y="293814"/>
                </a:lnTo>
                <a:lnTo>
                  <a:pt x="663054" y="286867"/>
                </a:lnTo>
                <a:lnTo>
                  <a:pt x="665429" y="284302"/>
                </a:lnTo>
                <a:lnTo>
                  <a:pt x="667791" y="281774"/>
                </a:lnTo>
                <a:lnTo>
                  <a:pt x="673773" y="277469"/>
                </a:lnTo>
                <a:lnTo>
                  <a:pt x="677214" y="277063"/>
                </a:lnTo>
                <a:lnTo>
                  <a:pt x="678815" y="276872"/>
                </a:lnTo>
                <a:lnTo>
                  <a:pt x="682028" y="278155"/>
                </a:lnTo>
                <a:lnTo>
                  <a:pt x="685228" y="280263"/>
                </a:lnTo>
                <a:lnTo>
                  <a:pt x="687362" y="284454"/>
                </a:lnTo>
                <a:lnTo>
                  <a:pt x="690880" y="286969"/>
                </a:lnTo>
                <a:lnTo>
                  <a:pt x="695071" y="287959"/>
                </a:lnTo>
                <a:lnTo>
                  <a:pt x="699389" y="289966"/>
                </a:lnTo>
                <a:lnTo>
                  <a:pt x="704443" y="292074"/>
                </a:lnTo>
                <a:lnTo>
                  <a:pt x="708660" y="296049"/>
                </a:lnTo>
                <a:lnTo>
                  <a:pt x="710234" y="302983"/>
                </a:lnTo>
                <a:lnTo>
                  <a:pt x="712914" y="304596"/>
                </a:lnTo>
                <a:lnTo>
                  <a:pt x="715200" y="305993"/>
                </a:lnTo>
                <a:lnTo>
                  <a:pt x="721055" y="306133"/>
                </a:lnTo>
                <a:lnTo>
                  <a:pt x="725500" y="304723"/>
                </a:lnTo>
                <a:lnTo>
                  <a:pt x="728065" y="301294"/>
                </a:lnTo>
                <a:lnTo>
                  <a:pt x="732040" y="298843"/>
                </a:lnTo>
                <a:lnTo>
                  <a:pt x="737857" y="297992"/>
                </a:lnTo>
                <a:lnTo>
                  <a:pt x="741045" y="294055"/>
                </a:lnTo>
                <a:lnTo>
                  <a:pt x="741730" y="289026"/>
                </a:lnTo>
                <a:lnTo>
                  <a:pt x="741540" y="286664"/>
                </a:lnTo>
                <a:lnTo>
                  <a:pt x="741108" y="281406"/>
                </a:lnTo>
                <a:lnTo>
                  <a:pt x="736307" y="271678"/>
                </a:lnTo>
                <a:lnTo>
                  <a:pt x="733755" y="267093"/>
                </a:lnTo>
                <a:lnTo>
                  <a:pt x="731494" y="263055"/>
                </a:lnTo>
                <a:lnTo>
                  <a:pt x="725106" y="256209"/>
                </a:lnTo>
                <a:lnTo>
                  <a:pt x="722693" y="252234"/>
                </a:lnTo>
                <a:lnTo>
                  <a:pt x="719683" y="247281"/>
                </a:lnTo>
                <a:lnTo>
                  <a:pt x="715187" y="236562"/>
                </a:lnTo>
                <a:lnTo>
                  <a:pt x="712546" y="231394"/>
                </a:lnTo>
                <a:lnTo>
                  <a:pt x="710792" y="228220"/>
                </a:lnTo>
                <a:lnTo>
                  <a:pt x="703788" y="216459"/>
                </a:lnTo>
                <a:lnTo>
                  <a:pt x="698411" y="205308"/>
                </a:lnTo>
                <a:lnTo>
                  <a:pt x="697191" y="201206"/>
                </a:lnTo>
                <a:lnTo>
                  <a:pt x="696582" y="192506"/>
                </a:lnTo>
                <a:lnTo>
                  <a:pt x="696963" y="188264"/>
                </a:lnTo>
                <a:lnTo>
                  <a:pt x="697331" y="184099"/>
                </a:lnTo>
                <a:lnTo>
                  <a:pt x="701230" y="176326"/>
                </a:lnTo>
                <a:lnTo>
                  <a:pt x="701395" y="167678"/>
                </a:lnTo>
                <a:lnTo>
                  <a:pt x="698741" y="158965"/>
                </a:lnTo>
                <a:lnTo>
                  <a:pt x="697331" y="154724"/>
                </a:lnTo>
                <a:lnTo>
                  <a:pt x="695845" y="150329"/>
                </a:lnTo>
                <a:lnTo>
                  <a:pt x="691248" y="142100"/>
                </a:lnTo>
                <a:lnTo>
                  <a:pt x="689711" y="137706"/>
                </a:lnTo>
                <a:lnTo>
                  <a:pt x="688619" y="134556"/>
                </a:lnTo>
                <a:lnTo>
                  <a:pt x="686866" y="128092"/>
                </a:lnTo>
                <a:lnTo>
                  <a:pt x="686447" y="124764"/>
                </a:lnTo>
                <a:lnTo>
                  <a:pt x="686371" y="124040"/>
                </a:lnTo>
                <a:lnTo>
                  <a:pt x="684999" y="120967"/>
                </a:lnTo>
                <a:lnTo>
                  <a:pt x="681824" y="119303"/>
                </a:lnTo>
                <a:lnTo>
                  <a:pt x="677379" y="113296"/>
                </a:lnTo>
                <a:lnTo>
                  <a:pt x="674370" y="111315"/>
                </a:lnTo>
                <a:lnTo>
                  <a:pt x="672096" y="109829"/>
                </a:lnTo>
                <a:lnTo>
                  <a:pt x="666584" y="108597"/>
                </a:lnTo>
                <a:lnTo>
                  <a:pt x="664464" y="106921"/>
                </a:lnTo>
                <a:lnTo>
                  <a:pt x="661873" y="104863"/>
                </a:lnTo>
                <a:lnTo>
                  <a:pt x="657999" y="99288"/>
                </a:lnTo>
                <a:lnTo>
                  <a:pt x="656501" y="96354"/>
                </a:lnTo>
                <a:lnTo>
                  <a:pt x="654151" y="91719"/>
                </a:lnTo>
                <a:lnTo>
                  <a:pt x="650989" y="81673"/>
                </a:lnTo>
                <a:lnTo>
                  <a:pt x="650455" y="76517"/>
                </a:lnTo>
                <a:lnTo>
                  <a:pt x="650385" y="66174"/>
                </a:lnTo>
                <a:lnTo>
                  <a:pt x="651700" y="52186"/>
                </a:lnTo>
                <a:lnTo>
                  <a:pt x="653592" y="40297"/>
                </a:lnTo>
                <a:lnTo>
                  <a:pt x="653821" y="39192"/>
                </a:lnTo>
                <a:lnTo>
                  <a:pt x="654532" y="36487"/>
                </a:lnTo>
                <a:lnTo>
                  <a:pt x="650811" y="37871"/>
                </a:lnTo>
                <a:lnTo>
                  <a:pt x="646633" y="39281"/>
                </a:lnTo>
                <a:lnTo>
                  <a:pt x="644410" y="39535"/>
                </a:lnTo>
                <a:lnTo>
                  <a:pt x="640435" y="40030"/>
                </a:lnTo>
                <a:lnTo>
                  <a:pt x="632269" y="39357"/>
                </a:lnTo>
                <a:lnTo>
                  <a:pt x="628472" y="38112"/>
                </a:lnTo>
                <a:lnTo>
                  <a:pt x="623709" y="36550"/>
                </a:lnTo>
                <a:lnTo>
                  <a:pt x="615378" y="30632"/>
                </a:lnTo>
                <a:lnTo>
                  <a:pt x="611314" y="27711"/>
                </a:lnTo>
                <a:lnTo>
                  <a:pt x="607656" y="25082"/>
                </a:lnTo>
                <a:lnTo>
                  <a:pt x="601776" y="17627"/>
                </a:lnTo>
                <a:lnTo>
                  <a:pt x="597535" y="16103"/>
                </a:lnTo>
                <a:lnTo>
                  <a:pt x="593001" y="14478"/>
                </a:lnTo>
                <a:lnTo>
                  <a:pt x="583044" y="16319"/>
                </a:lnTo>
                <a:lnTo>
                  <a:pt x="572706" y="16395"/>
                </a:lnTo>
                <a:lnTo>
                  <a:pt x="561594" y="17564"/>
                </a:lnTo>
                <a:lnTo>
                  <a:pt x="556221" y="16344"/>
                </a:lnTo>
                <a:lnTo>
                  <a:pt x="552056" y="15443"/>
                </a:lnTo>
                <a:lnTo>
                  <a:pt x="544652" y="10883"/>
                </a:lnTo>
                <a:lnTo>
                  <a:pt x="540766" y="9118"/>
                </a:lnTo>
                <a:lnTo>
                  <a:pt x="536968" y="73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5012442" y="3580058"/>
            <a:ext cx="505812" cy="542497"/>
          </a:xfrm>
          <a:custGeom>
            <a:avLst/>
            <a:gdLst/>
            <a:ahLst/>
            <a:cxnLst/>
            <a:rect l="l" t="t" r="r" b="b"/>
            <a:pathLst>
              <a:path w="741857" h="795662">
                <a:moveTo>
                  <a:pt x="741667" y="286664"/>
                </a:moveTo>
                <a:lnTo>
                  <a:pt x="741857" y="289026"/>
                </a:lnTo>
                <a:lnTo>
                  <a:pt x="741172" y="294055"/>
                </a:lnTo>
                <a:lnTo>
                  <a:pt x="739673" y="295910"/>
                </a:lnTo>
                <a:lnTo>
                  <a:pt x="737984" y="297992"/>
                </a:lnTo>
                <a:lnTo>
                  <a:pt x="732167" y="298843"/>
                </a:lnTo>
                <a:lnTo>
                  <a:pt x="729894" y="300240"/>
                </a:lnTo>
                <a:lnTo>
                  <a:pt x="728192" y="301294"/>
                </a:lnTo>
                <a:lnTo>
                  <a:pt x="725627" y="304723"/>
                </a:lnTo>
                <a:lnTo>
                  <a:pt x="723722" y="305346"/>
                </a:lnTo>
                <a:lnTo>
                  <a:pt x="721182" y="306133"/>
                </a:lnTo>
                <a:lnTo>
                  <a:pt x="715327" y="305993"/>
                </a:lnTo>
                <a:lnTo>
                  <a:pt x="713041" y="304596"/>
                </a:lnTo>
                <a:lnTo>
                  <a:pt x="710361" y="302983"/>
                </a:lnTo>
                <a:lnTo>
                  <a:pt x="708787" y="296049"/>
                </a:lnTo>
                <a:lnTo>
                  <a:pt x="706513" y="293903"/>
                </a:lnTo>
                <a:lnTo>
                  <a:pt x="704570" y="292074"/>
                </a:lnTo>
                <a:lnTo>
                  <a:pt x="699516" y="289966"/>
                </a:lnTo>
                <a:lnTo>
                  <a:pt x="697090" y="288823"/>
                </a:lnTo>
                <a:lnTo>
                  <a:pt x="695198" y="287959"/>
                </a:lnTo>
                <a:lnTo>
                  <a:pt x="691007" y="286969"/>
                </a:lnTo>
                <a:lnTo>
                  <a:pt x="689292" y="285762"/>
                </a:lnTo>
                <a:lnTo>
                  <a:pt x="687489" y="284454"/>
                </a:lnTo>
                <a:lnTo>
                  <a:pt x="685355" y="280263"/>
                </a:lnTo>
                <a:lnTo>
                  <a:pt x="683501" y="279057"/>
                </a:lnTo>
                <a:lnTo>
                  <a:pt x="682155" y="278155"/>
                </a:lnTo>
                <a:lnTo>
                  <a:pt x="678942" y="276872"/>
                </a:lnTo>
                <a:lnTo>
                  <a:pt x="677341" y="277063"/>
                </a:lnTo>
                <a:lnTo>
                  <a:pt x="673900" y="277469"/>
                </a:lnTo>
                <a:lnTo>
                  <a:pt x="667918" y="281774"/>
                </a:lnTo>
                <a:lnTo>
                  <a:pt x="665556" y="284302"/>
                </a:lnTo>
                <a:lnTo>
                  <a:pt x="663181" y="286867"/>
                </a:lnTo>
                <a:lnTo>
                  <a:pt x="661060" y="293814"/>
                </a:lnTo>
                <a:lnTo>
                  <a:pt x="659028" y="296633"/>
                </a:lnTo>
                <a:lnTo>
                  <a:pt x="656729" y="299859"/>
                </a:lnTo>
                <a:lnTo>
                  <a:pt x="651281" y="305765"/>
                </a:lnTo>
                <a:lnTo>
                  <a:pt x="648169" y="308216"/>
                </a:lnTo>
                <a:lnTo>
                  <a:pt x="644715" y="310946"/>
                </a:lnTo>
                <a:lnTo>
                  <a:pt x="637171" y="315785"/>
                </a:lnTo>
                <a:lnTo>
                  <a:pt x="632942" y="316928"/>
                </a:lnTo>
                <a:lnTo>
                  <a:pt x="630313" y="317627"/>
                </a:lnTo>
                <a:lnTo>
                  <a:pt x="624700" y="317601"/>
                </a:lnTo>
                <a:lnTo>
                  <a:pt x="622071" y="316928"/>
                </a:lnTo>
                <a:lnTo>
                  <a:pt x="619226" y="316179"/>
                </a:lnTo>
                <a:lnTo>
                  <a:pt x="614464" y="312420"/>
                </a:lnTo>
                <a:lnTo>
                  <a:pt x="611746" y="311302"/>
                </a:lnTo>
                <a:lnTo>
                  <a:pt x="609384" y="310311"/>
                </a:lnTo>
                <a:lnTo>
                  <a:pt x="604481" y="308711"/>
                </a:lnTo>
                <a:lnTo>
                  <a:pt x="601954" y="308394"/>
                </a:lnTo>
                <a:lnTo>
                  <a:pt x="599567" y="308102"/>
                </a:lnTo>
                <a:lnTo>
                  <a:pt x="594652" y="308076"/>
                </a:lnTo>
                <a:lnTo>
                  <a:pt x="592353" y="308762"/>
                </a:lnTo>
                <a:lnTo>
                  <a:pt x="590219" y="309410"/>
                </a:lnTo>
                <a:lnTo>
                  <a:pt x="586193" y="311797"/>
                </a:lnTo>
                <a:lnTo>
                  <a:pt x="584746" y="313461"/>
                </a:lnTo>
                <a:lnTo>
                  <a:pt x="582790" y="315760"/>
                </a:lnTo>
                <a:lnTo>
                  <a:pt x="580999" y="321691"/>
                </a:lnTo>
                <a:lnTo>
                  <a:pt x="580034" y="324535"/>
                </a:lnTo>
                <a:lnTo>
                  <a:pt x="579043" y="327393"/>
                </a:lnTo>
                <a:lnTo>
                  <a:pt x="578815" y="333921"/>
                </a:lnTo>
                <a:lnTo>
                  <a:pt x="576948" y="336296"/>
                </a:lnTo>
                <a:lnTo>
                  <a:pt x="575106" y="338696"/>
                </a:lnTo>
                <a:lnTo>
                  <a:pt x="569302" y="341210"/>
                </a:lnTo>
                <a:lnTo>
                  <a:pt x="566445" y="342099"/>
                </a:lnTo>
                <a:lnTo>
                  <a:pt x="564095" y="342849"/>
                </a:lnTo>
                <a:lnTo>
                  <a:pt x="558647" y="341757"/>
                </a:lnTo>
                <a:lnTo>
                  <a:pt x="556653" y="343192"/>
                </a:lnTo>
                <a:lnTo>
                  <a:pt x="554418" y="344805"/>
                </a:lnTo>
                <a:lnTo>
                  <a:pt x="552081" y="350418"/>
                </a:lnTo>
                <a:lnTo>
                  <a:pt x="551942" y="353148"/>
                </a:lnTo>
                <a:lnTo>
                  <a:pt x="551865" y="354660"/>
                </a:lnTo>
                <a:lnTo>
                  <a:pt x="553542" y="357339"/>
                </a:lnTo>
                <a:lnTo>
                  <a:pt x="553935" y="358800"/>
                </a:lnTo>
                <a:lnTo>
                  <a:pt x="554570" y="361124"/>
                </a:lnTo>
                <a:lnTo>
                  <a:pt x="554951" y="366064"/>
                </a:lnTo>
                <a:lnTo>
                  <a:pt x="555752" y="368401"/>
                </a:lnTo>
                <a:lnTo>
                  <a:pt x="557034" y="372110"/>
                </a:lnTo>
                <a:lnTo>
                  <a:pt x="562051" y="378523"/>
                </a:lnTo>
                <a:lnTo>
                  <a:pt x="563003" y="382320"/>
                </a:lnTo>
                <a:lnTo>
                  <a:pt x="564019" y="386473"/>
                </a:lnTo>
                <a:lnTo>
                  <a:pt x="565137" y="395579"/>
                </a:lnTo>
                <a:lnTo>
                  <a:pt x="563181" y="399376"/>
                </a:lnTo>
                <a:lnTo>
                  <a:pt x="561555" y="402475"/>
                </a:lnTo>
                <a:lnTo>
                  <a:pt x="554913" y="406196"/>
                </a:lnTo>
                <a:lnTo>
                  <a:pt x="551586" y="407339"/>
                </a:lnTo>
                <a:lnTo>
                  <a:pt x="548957" y="408241"/>
                </a:lnTo>
                <a:lnTo>
                  <a:pt x="543191" y="408851"/>
                </a:lnTo>
                <a:lnTo>
                  <a:pt x="540524" y="408089"/>
                </a:lnTo>
                <a:lnTo>
                  <a:pt x="538314" y="407441"/>
                </a:lnTo>
                <a:lnTo>
                  <a:pt x="535152" y="403669"/>
                </a:lnTo>
                <a:lnTo>
                  <a:pt x="533095" y="402628"/>
                </a:lnTo>
                <a:lnTo>
                  <a:pt x="528599" y="400367"/>
                </a:lnTo>
                <a:lnTo>
                  <a:pt x="518883" y="397243"/>
                </a:lnTo>
                <a:lnTo>
                  <a:pt x="513892" y="396646"/>
                </a:lnTo>
                <a:lnTo>
                  <a:pt x="507936" y="395935"/>
                </a:lnTo>
                <a:lnTo>
                  <a:pt x="495871" y="397090"/>
                </a:lnTo>
                <a:lnTo>
                  <a:pt x="489966" y="398106"/>
                </a:lnTo>
                <a:lnTo>
                  <a:pt x="487146" y="398589"/>
                </a:lnTo>
                <a:lnTo>
                  <a:pt x="481330" y="399643"/>
                </a:lnTo>
                <a:lnTo>
                  <a:pt x="478917" y="401193"/>
                </a:lnTo>
                <a:lnTo>
                  <a:pt x="476973" y="402412"/>
                </a:lnTo>
                <a:lnTo>
                  <a:pt x="473798" y="406095"/>
                </a:lnTo>
                <a:lnTo>
                  <a:pt x="472935" y="408241"/>
                </a:lnTo>
                <a:lnTo>
                  <a:pt x="471538" y="411759"/>
                </a:lnTo>
                <a:lnTo>
                  <a:pt x="471614" y="419544"/>
                </a:lnTo>
                <a:lnTo>
                  <a:pt x="472033" y="423291"/>
                </a:lnTo>
                <a:lnTo>
                  <a:pt x="472287" y="425589"/>
                </a:lnTo>
                <a:lnTo>
                  <a:pt x="473722" y="430009"/>
                </a:lnTo>
                <a:lnTo>
                  <a:pt x="474573" y="432168"/>
                </a:lnTo>
                <a:lnTo>
                  <a:pt x="475805" y="435292"/>
                </a:lnTo>
                <a:lnTo>
                  <a:pt x="480072" y="440842"/>
                </a:lnTo>
                <a:lnTo>
                  <a:pt x="480733" y="444131"/>
                </a:lnTo>
                <a:lnTo>
                  <a:pt x="481545" y="448246"/>
                </a:lnTo>
                <a:lnTo>
                  <a:pt x="479996" y="456692"/>
                </a:lnTo>
                <a:lnTo>
                  <a:pt x="479285" y="460794"/>
                </a:lnTo>
                <a:lnTo>
                  <a:pt x="478764" y="463740"/>
                </a:lnTo>
                <a:lnTo>
                  <a:pt x="476503" y="469430"/>
                </a:lnTo>
                <a:lnTo>
                  <a:pt x="476199" y="472401"/>
                </a:lnTo>
                <a:lnTo>
                  <a:pt x="475843" y="475957"/>
                </a:lnTo>
                <a:lnTo>
                  <a:pt x="475411" y="483539"/>
                </a:lnTo>
                <a:lnTo>
                  <a:pt x="477100" y="486714"/>
                </a:lnTo>
                <a:lnTo>
                  <a:pt x="478205" y="488772"/>
                </a:lnTo>
                <a:lnTo>
                  <a:pt x="482320" y="491604"/>
                </a:lnTo>
                <a:lnTo>
                  <a:pt x="484530" y="492315"/>
                </a:lnTo>
                <a:lnTo>
                  <a:pt x="486587" y="493014"/>
                </a:lnTo>
                <a:lnTo>
                  <a:pt x="491070" y="492201"/>
                </a:lnTo>
                <a:lnTo>
                  <a:pt x="493229" y="492315"/>
                </a:lnTo>
                <a:lnTo>
                  <a:pt x="496519" y="492518"/>
                </a:lnTo>
                <a:lnTo>
                  <a:pt x="503199" y="492810"/>
                </a:lnTo>
                <a:lnTo>
                  <a:pt x="506285" y="493953"/>
                </a:lnTo>
                <a:lnTo>
                  <a:pt x="508939" y="494957"/>
                </a:lnTo>
                <a:lnTo>
                  <a:pt x="513829" y="498157"/>
                </a:lnTo>
                <a:lnTo>
                  <a:pt x="515708" y="500291"/>
                </a:lnTo>
                <a:lnTo>
                  <a:pt x="518909" y="503948"/>
                </a:lnTo>
                <a:lnTo>
                  <a:pt x="523011" y="513029"/>
                </a:lnTo>
                <a:lnTo>
                  <a:pt x="524395" y="517702"/>
                </a:lnTo>
                <a:lnTo>
                  <a:pt x="525957" y="522909"/>
                </a:lnTo>
                <a:lnTo>
                  <a:pt x="527304" y="533844"/>
                </a:lnTo>
                <a:lnTo>
                  <a:pt x="526935" y="539280"/>
                </a:lnTo>
                <a:lnTo>
                  <a:pt x="526630" y="543788"/>
                </a:lnTo>
                <a:lnTo>
                  <a:pt x="522046" y="552323"/>
                </a:lnTo>
                <a:lnTo>
                  <a:pt x="522414" y="556844"/>
                </a:lnTo>
                <a:lnTo>
                  <a:pt x="522693" y="560336"/>
                </a:lnTo>
                <a:lnTo>
                  <a:pt x="526135" y="566750"/>
                </a:lnTo>
                <a:lnTo>
                  <a:pt x="528027" y="569709"/>
                </a:lnTo>
                <a:lnTo>
                  <a:pt x="529615" y="572198"/>
                </a:lnTo>
                <a:lnTo>
                  <a:pt x="533285" y="577049"/>
                </a:lnTo>
                <a:lnTo>
                  <a:pt x="535813" y="578573"/>
                </a:lnTo>
                <a:lnTo>
                  <a:pt x="537857" y="579805"/>
                </a:lnTo>
                <a:lnTo>
                  <a:pt x="542696" y="580478"/>
                </a:lnTo>
                <a:lnTo>
                  <a:pt x="545058" y="580745"/>
                </a:lnTo>
                <a:lnTo>
                  <a:pt x="546950" y="580974"/>
                </a:lnTo>
                <a:lnTo>
                  <a:pt x="550760" y="580771"/>
                </a:lnTo>
                <a:lnTo>
                  <a:pt x="552665" y="580745"/>
                </a:lnTo>
                <a:lnTo>
                  <a:pt x="556336" y="580707"/>
                </a:lnTo>
                <a:lnTo>
                  <a:pt x="563765" y="579564"/>
                </a:lnTo>
                <a:lnTo>
                  <a:pt x="567347" y="580402"/>
                </a:lnTo>
                <a:lnTo>
                  <a:pt x="570585" y="581152"/>
                </a:lnTo>
                <a:lnTo>
                  <a:pt x="576846" y="584123"/>
                </a:lnTo>
                <a:lnTo>
                  <a:pt x="579120" y="586549"/>
                </a:lnTo>
                <a:lnTo>
                  <a:pt x="581037" y="588581"/>
                </a:lnTo>
                <a:lnTo>
                  <a:pt x="582193" y="594360"/>
                </a:lnTo>
                <a:lnTo>
                  <a:pt x="583653" y="596696"/>
                </a:lnTo>
                <a:lnTo>
                  <a:pt x="585304" y="599401"/>
                </a:lnTo>
                <a:lnTo>
                  <a:pt x="588797" y="605091"/>
                </a:lnTo>
                <a:lnTo>
                  <a:pt x="591629" y="606501"/>
                </a:lnTo>
                <a:lnTo>
                  <a:pt x="595045" y="608164"/>
                </a:lnTo>
                <a:lnTo>
                  <a:pt x="603084" y="607390"/>
                </a:lnTo>
                <a:lnTo>
                  <a:pt x="606856" y="606844"/>
                </a:lnTo>
                <a:lnTo>
                  <a:pt x="609663" y="606463"/>
                </a:lnTo>
                <a:lnTo>
                  <a:pt x="614895" y="603821"/>
                </a:lnTo>
                <a:lnTo>
                  <a:pt x="617715" y="603415"/>
                </a:lnTo>
                <a:lnTo>
                  <a:pt x="619163" y="603199"/>
                </a:lnTo>
                <a:lnTo>
                  <a:pt x="621334" y="603097"/>
                </a:lnTo>
                <a:lnTo>
                  <a:pt x="623519" y="603123"/>
                </a:lnTo>
                <a:lnTo>
                  <a:pt x="621880" y="606018"/>
                </a:lnTo>
                <a:lnTo>
                  <a:pt x="620115" y="609142"/>
                </a:lnTo>
                <a:lnTo>
                  <a:pt x="619175" y="610730"/>
                </a:lnTo>
                <a:lnTo>
                  <a:pt x="616991" y="614438"/>
                </a:lnTo>
                <a:lnTo>
                  <a:pt x="612190" y="621626"/>
                </a:lnTo>
                <a:lnTo>
                  <a:pt x="610235" y="625475"/>
                </a:lnTo>
                <a:lnTo>
                  <a:pt x="608825" y="628218"/>
                </a:lnTo>
                <a:lnTo>
                  <a:pt x="606729" y="634034"/>
                </a:lnTo>
                <a:lnTo>
                  <a:pt x="605396" y="636803"/>
                </a:lnTo>
                <a:lnTo>
                  <a:pt x="604075" y="639584"/>
                </a:lnTo>
                <a:lnTo>
                  <a:pt x="601433" y="645210"/>
                </a:lnTo>
                <a:lnTo>
                  <a:pt x="599605" y="647700"/>
                </a:lnTo>
                <a:lnTo>
                  <a:pt x="597865" y="650011"/>
                </a:lnTo>
                <a:lnTo>
                  <a:pt x="592886" y="653402"/>
                </a:lnTo>
                <a:lnTo>
                  <a:pt x="591388" y="655891"/>
                </a:lnTo>
                <a:lnTo>
                  <a:pt x="590118" y="657999"/>
                </a:lnTo>
                <a:lnTo>
                  <a:pt x="589775" y="663219"/>
                </a:lnTo>
                <a:lnTo>
                  <a:pt x="588492" y="665327"/>
                </a:lnTo>
                <a:lnTo>
                  <a:pt x="586549" y="668464"/>
                </a:lnTo>
                <a:lnTo>
                  <a:pt x="579513" y="672185"/>
                </a:lnTo>
                <a:lnTo>
                  <a:pt x="577850" y="675462"/>
                </a:lnTo>
                <a:lnTo>
                  <a:pt x="576567" y="678027"/>
                </a:lnTo>
                <a:lnTo>
                  <a:pt x="575792" y="684009"/>
                </a:lnTo>
                <a:lnTo>
                  <a:pt x="576402" y="686841"/>
                </a:lnTo>
                <a:lnTo>
                  <a:pt x="576846" y="688822"/>
                </a:lnTo>
                <a:lnTo>
                  <a:pt x="579602" y="692124"/>
                </a:lnTo>
                <a:lnTo>
                  <a:pt x="580758" y="693851"/>
                </a:lnTo>
                <a:lnTo>
                  <a:pt x="583171" y="697433"/>
                </a:lnTo>
                <a:lnTo>
                  <a:pt x="589572" y="703732"/>
                </a:lnTo>
                <a:lnTo>
                  <a:pt x="590905" y="707847"/>
                </a:lnTo>
                <a:lnTo>
                  <a:pt x="591921" y="710996"/>
                </a:lnTo>
                <a:lnTo>
                  <a:pt x="589534" y="718121"/>
                </a:lnTo>
                <a:lnTo>
                  <a:pt x="590905" y="721118"/>
                </a:lnTo>
                <a:lnTo>
                  <a:pt x="591705" y="722909"/>
                </a:lnTo>
                <a:lnTo>
                  <a:pt x="594804" y="725830"/>
                </a:lnTo>
                <a:lnTo>
                  <a:pt x="596696" y="726211"/>
                </a:lnTo>
                <a:lnTo>
                  <a:pt x="598335" y="726541"/>
                </a:lnTo>
                <a:lnTo>
                  <a:pt x="601599" y="724954"/>
                </a:lnTo>
                <a:lnTo>
                  <a:pt x="602983" y="724039"/>
                </a:lnTo>
                <a:lnTo>
                  <a:pt x="604342" y="723125"/>
                </a:lnTo>
                <a:lnTo>
                  <a:pt x="605853" y="719861"/>
                </a:lnTo>
                <a:lnTo>
                  <a:pt x="607339" y="719213"/>
                </a:lnTo>
                <a:lnTo>
                  <a:pt x="608825" y="718540"/>
                </a:lnTo>
                <a:lnTo>
                  <a:pt x="612736" y="718019"/>
                </a:lnTo>
                <a:lnTo>
                  <a:pt x="613854" y="719213"/>
                </a:lnTo>
                <a:lnTo>
                  <a:pt x="615480" y="720915"/>
                </a:lnTo>
                <a:lnTo>
                  <a:pt x="614108" y="726376"/>
                </a:lnTo>
                <a:lnTo>
                  <a:pt x="613371" y="728624"/>
                </a:lnTo>
                <a:lnTo>
                  <a:pt x="612863" y="730199"/>
                </a:lnTo>
                <a:lnTo>
                  <a:pt x="610120" y="732561"/>
                </a:lnTo>
                <a:lnTo>
                  <a:pt x="609752" y="734174"/>
                </a:lnTo>
                <a:lnTo>
                  <a:pt x="609079" y="737082"/>
                </a:lnTo>
                <a:lnTo>
                  <a:pt x="609498" y="743585"/>
                </a:lnTo>
                <a:lnTo>
                  <a:pt x="611200" y="746023"/>
                </a:lnTo>
                <a:lnTo>
                  <a:pt x="612254" y="747509"/>
                </a:lnTo>
                <a:lnTo>
                  <a:pt x="615886" y="749350"/>
                </a:lnTo>
                <a:lnTo>
                  <a:pt x="617715" y="749414"/>
                </a:lnTo>
                <a:lnTo>
                  <a:pt x="619569" y="749477"/>
                </a:lnTo>
                <a:lnTo>
                  <a:pt x="623328" y="747928"/>
                </a:lnTo>
                <a:lnTo>
                  <a:pt x="624484" y="746493"/>
                </a:lnTo>
                <a:lnTo>
                  <a:pt x="625297" y="745502"/>
                </a:lnTo>
                <a:lnTo>
                  <a:pt x="624357" y="742099"/>
                </a:lnTo>
                <a:lnTo>
                  <a:pt x="625462" y="741438"/>
                </a:lnTo>
                <a:lnTo>
                  <a:pt x="626783" y="740587"/>
                </a:lnTo>
                <a:lnTo>
                  <a:pt x="630301" y="742086"/>
                </a:lnTo>
                <a:lnTo>
                  <a:pt x="631494" y="743115"/>
                </a:lnTo>
                <a:lnTo>
                  <a:pt x="633463" y="744791"/>
                </a:lnTo>
                <a:lnTo>
                  <a:pt x="634212" y="750519"/>
                </a:lnTo>
                <a:lnTo>
                  <a:pt x="635838" y="752551"/>
                </a:lnTo>
                <a:lnTo>
                  <a:pt x="638403" y="755751"/>
                </a:lnTo>
                <a:lnTo>
                  <a:pt x="646201" y="759371"/>
                </a:lnTo>
                <a:lnTo>
                  <a:pt x="648893" y="762457"/>
                </a:lnTo>
                <a:lnTo>
                  <a:pt x="650011" y="763739"/>
                </a:lnTo>
                <a:lnTo>
                  <a:pt x="651560" y="766394"/>
                </a:lnTo>
                <a:lnTo>
                  <a:pt x="653021" y="769099"/>
                </a:lnTo>
                <a:lnTo>
                  <a:pt x="650125" y="771055"/>
                </a:lnTo>
                <a:lnTo>
                  <a:pt x="647877" y="778268"/>
                </a:lnTo>
                <a:lnTo>
                  <a:pt x="645033" y="780097"/>
                </a:lnTo>
                <a:lnTo>
                  <a:pt x="642632" y="781621"/>
                </a:lnTo>
                <a:lnTo>
                  <a:pt x="636739" y="782193"/>
                </a:lnTo>
                <a:lnTo>
                  <a:pt x="633907" y="782256"/>
                </a:lnTo>
                <a:lnTo>
                  <a:pt x="629945" y="782358"/>
                </a:lnTo>
                <a:lnTo>
                  <a:pt x="621944" y="778738"/>
                </a:lnTo>
                <a:lnTo>
                  <a:pt x="618210" y="780097"/>
                </a:lnTo>
                <a:lnTo>
                  <a:pt x="616026" y="780846"/>
                </a:lnTo>
                <a:lnTo>
                  <a:pt x="613752" y="785431"/>
                </a:lnTo>
                <a:lnTo>
                  <a:pt x="609917" y="788428"/>
                </a:lnTo>
                <a:lnTo>
                  <a:pt x="605383" y="790829"/>
                </a:lnTo>
                <a:lnTo>
                  <a:pt x="602983" y="791705"/>
                </a:lnTo>
                <a:lnTo>
                  <a:pt x="597560" y="793559"/>
                </a:lnTo>
                <a:lnTo>
                  <a:pt x="586117" y="795324"/>
                </a:lnTo>
                <a:lnTo>
                  <a:pt x="580390" y="795655"/>
                </a:lnTo>
                <a:lnTo>
                  <a:pt x="567854" y="795662"/>
                </a:lnTo>
                <a:lnTo>
                  <a:pt x="554570" y="794570"/>
                </a:lnTo>
                <a:lnTo>
                  <a:pt x="552488" y="794219"/>
                </a:lnTo>
                <a:lnTo>
                  <a:pt x="548436" y="793419"/>
                </a:lnTo>
                <a:lnTo>
                  <a:pt x="540893" y="789825"/>
                </a:lnTo>
                <a:lnTo>
                  <a:pt x="536905" y="788771"/>
                </a:lnTo>
                <a:lnTo>
                  <a:pt x="534492" y="788136"/>
                </a:lnTo>
                <a:lnTo>
                  <a:pt x="529412" y="787946"/>
                </a:lnTo>
                <a:lnTo>
                  <a:pt x="527113" y="786980"/>
                </a:lnTo>
                <a:lnTo>
                  <a:pt x="521830" y="784783"/>
                </a:lnTo>
                <a:lnTo>
                  <a:pt x="513422" y="776427"/>
                </a:lnTo>
                <a:lnTo>
                  <a:pt x="508266" y="773912"/>
                </a:lnTo>
                <a:lnTo>
                  <a:pt x="504952" y="772299"/>
                </a:lnTo>
                <a:lnTo>
                  <a:pt x="497052" y="771842"/>
                </a:lnTo>
                <a:lnTo>
                  <a:pt x="494144" y="769581"/>
                </a:lnTo>
                <a:lnTo>
                  <a:pt x="491642" y="767613"/>
                </a:lnTo>
                <a:lnTo>
                  <a:pt x="488467" y="761746"/>
                </a:lnTo>
                <a:lnTo>
                  <a:pt x="487616" y="758698"/>
                </a:lnTo>
                <a:lnTo>
                  <a:pt x="486359" y="754176"/>
                </a:lnTo>
                <a:lnTo>
                  <a:pt x="488327" y="744537"/>
                </a:lnTo>
                <a:lnTo>
                  <a:pt x="487616" y="739876"/>
                </a:lnTo>
                <a:lnTo>
                  <a:pt x="487159" y="736841"/>
                </a:lnTo>
                <a:lnTo>
                  <a:pt x="484251" y="731304"/>
                </a:lnTo>
                <a:lnTo>
                  <a:pt x="483997" y="728268"/>
                </a:lnTo>
                <a:lnTo>
                  <a:pt x="483552" y="722972"/>
                </a:lnTo>
                <a:lnTo>
                  <a:pt x="486727" y="712533"/>
                </a:lnTo>
                <a:lnTo>
                  <a:pt x="486892" y="707224"/>
                </a:lnTo>
                <a:lnTo>
                  <a:pt x="487210" y="695106"/>
                </a:lnTo>
                <a:lnTo>
                  <a:pt x="486640" y="680946"/>
                </a:lnTo>
                <a:lnTo>
                  <a:pt x="483997" y="670267"/>
                </a:lnTo>
                <a:lnTo>
                  <a:pt x="481711" y="665873"/>
                </a:lnTo>
                <a:lnTo>
                  <a:pt x="471982" y="661365"/>
                </a:lnTo>
                <a:lnTo>
                  <a:pt x="468769" y="657593"/>
                </a:lnTo>
                <a:lnTo>
                  <a:pt x="466928" y="655408"/>
                </a:lnTo>
                <a:lnTo>
                  <a:pt x="464184" y="650392"/>
                </a:lnTo>
                <a:lnTo>
                  <a:pt x="462965" y="647827"/>
                </a:lnTo>
                <a:lnTo>
                  <a:pt x="462394" y="646582"/>
                </a:lnTo>
                <a:lnTo>
                  <a:pt x="462140" y="643661"/>
                </a:lnTo>
                <a:lnTo>
                  <a:pt x="461162" y="642734"/>
                </a:lnTo>
                <a:lnTo>
                  <a:pt x="459790" y="641438"/>
                </a:lnTo>
                <a:lnTo>
                  <a:pt x="455790" y="640410"/>
                </a:lnTo>
                <a:lnTo>
                  <a:pt x="453910" y="640537"/>
                </a:lnTo>
                <a:lnTo>
                  <a:pt x="451002" y="640803"/>
                </a:lnTo>
                <a:lnTo>
                  <a:pt x="445541" y="643648"/>
                </a:lnTo>
                <a:lnTo>
                  <a:pt x="443407" y="645642"/>
                </a:lnTo>
                <a:lnTo>
                  <a:pt x="440486" y="648347"/>
                </a:lnTo>
                <a:lnTo>
                  <a:pt x="437095" y="655789"/>
                </a:lnTo>
                <a:lnTo>
                  <a:pt x="435432" y="659422"/>
                </a:lnTo>
                <a:lnTo>
                  <a:pt x="433260" y="664121"/>
                </a:lnTo>
                <a:lnTo>
                  <a:pt x="431812" y="674941"/>
                </a:lnTo>
                <a:lnTo>
                  <a:pt x="428548" y="678992"/>
                </a:lnTo>
                <a:lnTo>
                  <a:pt x="426339" y="681685"/>
                </a:lnTo>
                <a:lnTo>
                  <a:pt x="419950" y="685292"/>
                </a:lnTo>
                <a:lnTo>
                  <a:pt x="416585" y="686219"/>
                </a:lnTo>
                <a:lnTo>
                  <a:pt x="411962" y="687514"/>
                </a:lnTo>
                <a:lnTo>
                  <a:pt x="401993" y="687527"/>
                </a:lnTo>
                <a:lnTo>
                  <a:pt x="397370" y="686219"/>
                </a:lnTo>
                <a:lnTo>
                  <a:pt x="395566" y="685698"/>
                </a:lnTo>
                <a:lnTo>
                  <a:pt x="392607" y="684009"/>
                </a:lnTo>
                <a:lnTo>
                  <a:pt x="389737" y="682193"/>
                </a:lnTo>
                <a:lnTo>
                  <a:pt x="391985" y="679869"/>
                </a:lnTo>
                <a:lnTo>
                  <a:pt x="393738" y="677545"/>
                </a:lnTo>
                <a:lnTo>
                  <a:pt x="394474" y="675462"/>
                </a:lnTo>
                <a:lnTo>
                  <a:pt x="394432" y="663415"/>
                </a:lnTo>
                <a:lnTo>
                  <a:pt x="390979" y="650972"/>
                </a:lnTo>
                <a:lnTo>
                  <a:pt x="390613" y="650087"/>
                </a:lnTo>
                <a:lnTo>
                  <a:pt x="388556" y="645312"/>
                </a:lnTo>
                <a:lnTo>
                  <a:pt x="379501" y="638594"/>
                </a:lnTo>
                <a:lnTo>
                  <a:pt x="377799" y="633653"/>
                </a:lnTo>
                <a:lnTo>
                  <a:pt x="376580" y="630110"/>
                </a:lnTo>
                <a:lnTo>
                  <a:pt x="376275" y="622096"/>
                </a:lnTo>
                <a:lnTo>
                  <a:pt x="377799" y="618705"/>
                </a:lnTo>
                <a:lnTo>
                  <a:pt x="379120" y="615721"/>
                </a:lnTo>
                <a:lnTo>
                  <a:pt x="385064" y="612178"/>
                </a:lnTo>
                <a:lnTo>
                  <a:pt x="387464" y="609993"/>
                </a:lnTo>
                <a:lnTo>
                  <a:pt x="390131" y="607593"/>
                </a:lnTo>
                <a:lnTo>
                  <a:pt x="396646" y="603618"/>
                </a:lnTo>
                <a:lnTo>
                  <a:pt x="398094" y="600316"/>
                </a:lnTo>
                <a:lnTo>
                  <a:pt x="399300" y="597623"/>
                </a:lnTo>
                <a:lnTo>
                  <a:pt x="398792" y="591362"/>
                </a:lnTo>
                <a:lnTo>
                  <a:pt x="398094" y="588505"/>
                </a:lnTo>
                <a:lnTo>
                  <a:pt x="397319" y="585279"/>
                </a:lnTo>
                <a:lnTo>
                  <a:pt x="394563" y="578840"/>
                </a:lnTo>
                <a:lnTo>
                  <a:pt x="392061" y="576630"/>
                </a:lnTo>
                <a:lnTo>
                  <a:pt x="388493" y="573532"/>
                </a:lnTo>
                <a:lnTo>
                  <a:pt x="378460" y="572414"/>
                </a:lnTo>
                <a:lnTo>
                  <a:pt x="374180" y="570357"/>
                </a:lnTo>
                <a:lnTo>
                  <a:pt x="369633" y="568172"/>
                </a:lnTo>
                <a:lnTo>
                  <a:pt x="360349" y="563537"/>
                </a:lnTo>
                <a:lnTo>
                  <a:pt x="357022" y="559739"/>
                </a:lnTo>
                <a:lnTo>
                  <a:pt x="354495" y="556856"/>
                </a:lnTo>
                <a:lnTo>
                  <a:pt x="353466" y="548411"/>
                </a:lnTo>
                <a:lnTo>
                  <a:pt x="350748" y="545731"/>
                </a:lnTo>
                <a:lnTo>
                  <a:pt x="348919" y="543915"/>
                </a:lnTo>
                <a:lnTo>
                  <a:pt x="343839" y="542124"/>
                </a:lnTo>
                <a:lnTo>
                  <a:pt x="341325" y="541604"/>
                </a:lnTo>
                <a:lnTo>
                  <a:pt x="339077" y="541134"/>
                </a:lnTo>
                <a:lnTo>
                  <a:pt x="334238" y="540689"/>
                </a:lnTo>
                <a:lnTo>
                  <a:pt x="332143" y="541604"/>
                </a:lnTo>
                <a:lnTo>
                  <a:pt x="329044" y="542975"/>
                </a:lnTo>
                <a:lnTo>
                  <a:pt x="325831" y="549744"/>
                </a:lnTo>
                <a:lnTo>
                  <a:pt x="322961" y="551522"/>
                </a:lnTo>
                <a:lnTo>
                  <a:pt x="318566" y="554228"/>
                </a:lnTo>
                <a:lnTo>
                  <a:pt x="308254" y="556590"/>
                </a:lnTo>
                <a:lnTo>
                  <a:pt x="303148" y="557339"/>
                </a:lnTo>
                <a:lnTo>
                  <a:pt x="297230" y="558177"/>
                </a:lnTo>
                <a:lnTo>
                  <a:pt x="285165" y="556691"/>
                </a:lnTo>
                <a:lnTo>
                  <a:pt x="279222" y="557339"/>
                </a:lnTo>
                <a:lnTo>
                  <a:pt x="274180" y="557872"/>
                </a:lnTo>
                <a:lnTo>
                  <a:pt x="264477" y="561454"/>
                </a:lnTo>
                <a:lnTo>
                  <a:pt x="259422" y="561670"/>
                </a:lnTo>
                <a:lnTo>
                  <a:pt x="253453" y="561949"/>
                </a:lnTo>
                <a:lnTo>
                  <a:pt x="241401" y="560616"/>
                </a:lnTo>
                <a:lnTo>
                  <a:pt x="235737" y="558774"/>
                </a:lnTo>
                <a:lnTo>
                  <a:pt x="232575" y="557758"/>
                </a:lnTo>
                <a:lnTo>
                  <a:pt x="225983" y="555002"/>
                </a:lnTo>
                <a:lnTo>
                  <a:pt x="224142" y="552246"/>
                </a:lnTo>
                <a:lnTo>
                  <a:pt x="222656" y="550011"/>
                </a:lnTo>
                <a:lnTo>
                  <a:pt x="222224" y="544182"/>
                </a:lnTo>
                <a:lnTo>
                  <a:pt x="222935" y="541604"/>
                </a:lnTo>
                <a:lnTo>
                  <a:pt x="223520" y="539496"/>
                </a:lnTo>
                <a:lnTo>
                  <a:pt x="227482" y="536689"/>
                </a:lnTo>
                <a:lnTo>
                  <a:pt x="228244" y="534606"/>
                </a:lnTo>
                <a:lnTo>
                  <a:pt x="228930" y="532803"/>
                </a:lnTo>
                <a:lnTo>
                  <a:pt x="228752" y="528815"/>
                </a:lnTo>
                <a:lnTo>
                  <a:pt x="228726" y="526872"/>
                </a:lnTo>
                <a:lnTo>
                  <a:pt x="228688" y="523595"/>
                </a:lnTo>
                <a:lnTo>
                  <a:pt x="226796" y="517042"/>
                </a:lnTo>
                <a:lnTo>
                  <a:pt x="227520" y="513854"/>
                </a:lnTo>
                <a:lnTo>
                  <a:pt x="228231" y="510755"/>
                </a:lnTo>
                <a:lnTo>
                  <a:pt x="231559" y="504939"/>
                </a:lnTo>
                <a:lnTo>
                  <a:pt x="234048" y="502945"/>
                </a:lnTo>
                <a:lnTo>
                  <a:pt x="235927" y="501472"/>
                </a:lnTo>
                <a:lnTo>
                  <a:pt x="241020" y="501027"/>
                </a:lnTo>
                <a:lnTo>
                  <a:pt x="243230" y="500075"/>
                </a:lnTo>
                <a:lnTo>
                  <a:pt x="246545" y="498602"/>
                </a:lnTo>
                <a:lnTo>
                  <a:pt x="252933" y="495033"/>
                </a:lnTo>
                <a:lnTo>
                  <a:pt x="255790" y="492823"/>
                </a:lnTo>
                <a:lnTo>
                  <a:pt x="259765" y="489699"/>
                </a:lnTo>
                <a:lnTo>
                  <a:pt x="266839" y="482396"/>
                </a:lnTo>
                <a:lnTo>
                  <a:pt x="269811" y="478307"/>
                </a:lnTo>
                <a:lnTo>
                  <a:pt x="271081" y="476542"/>
                </a:lnTo>
                <a:lnTo>
                  <a:pt x="273875" y="472757"/>
                </a:lnTo>
                <a:lnTo>
                  <a:pt x="273913" y="470585"/>
                </a:lnTo>
                <a:lnTo>
                  <a:pt x="273964" y="467309"/>
                </a:lnTo>
                <a:lnTo>
                  <a:pt x="270332" y="461175"/>
                </a:lnTo>
                <a:lnTo>
                  <a:pt x="268109" y="458736"/>
                </a:lnTo>
                <a:lnTo>
                  <a:pt x="265391" y="455752"/>
                </a:lnTo>
                <a:lnTo>
                  <a:pt x="257835" y="452310"/>
                </a:lnTo>
                <a:lnTo>
                  <a:pt x="254342" y="450303"/>
                </a:lnTo>
                <a:lnTo>
                  <a:pt x="249694" y="447598"/>
                </a:lnTo>
                <a:lnTo>
                  <a:pt x="239534" y="443484"/>
                </a:lnTo>
                <a:lnTo>
                  <a:pt x="235496" y="439902"/>
                </a:lnTo>
                <a:lnTo>
                  <a:pt x="232029" y="436829"/>
                </a:lnTo>
                <a:lnTo>
                  <a:pt x="226479" y="429171"/>
                </a:lnTo>
                <a:lnTo>
                  <a:pt x="224624" y="424929"/>
                </a:lnTo>
                <a:lnTo>
                  <a:pt x="222376" y="419785"/>
                </a:lnTo>
                <a:lnTo>
                  <a:pt x="221310" y="408432"/>
                </a:lnTo>
                <a:lnTo>
                  <a:pt x="220281" y="402932"/>
                </a:lnTo>
                <a:lnTo>
                  <a:pt x="219316" y="397865"/>
                </a:lnTo>
                <a:lnTo>
                  <a:pt x="219303" y="387045"/>
                </a:lnTo>
                <a:lnTo>
                  <a:pt x="216649" y="382651"/>
                </a:lnTo>
                <a:lnTo>
                  <a:pt x="214998" y="379857"/>
                </a:lnTo>
                <a:lnTo>
                  <a:pt x="209550" y="375729"/>
                </a:lnTo>
                <a:lnTo>
                  <a:pt x="206501" y="374688"/>
                </a:lnTo>
                <a:lnTo>
                  <a:pt x="203593" y="373672"/>
                </a:lnTo>
                <a:lnTo>
                  <a:pt x="197243" y="374319"/>
                </a:lnTo>
                <a:lnTo>
                  <a:pt x="194183" y="374688"/>
                </a:lnTo>
                <a:lnTo>
                  <a:pt x="188887" y="375259"/>
                </a:lnTo>
                <a:lnTo>
                  <a:pt x="178473" y="377647"/>
                </a:lnTo>
                <a:lnTo>
                  <a:pt x="173405" y="379260"/>
                </a:lnTo>
                <a:lnTo>
                  <a:pt x="169405" y="380555"/>
                </a:lnTo>
                <a:lnTo>
                  <a:pt x="161899" y="384378"/>
                </a:lnTo>
                <a:lnTo>
                  <a:pt x="157937" y="385787"/>
                </a:lnTo>
                <a:lnTo>
                  <a:pt x="155219" y="386727"/>
                </a:lnTo>
                <a:lnTo>
                  <a:pt x="149707" y="388810"/>
                </a:lnTo>
                <a:lnTo>
                  <a:pt x="146824" y="388937"/>
                </a:lnTo>
                <a:lnTo>
                  <a:pt x="144487" y="389013"/>
                </a:lnTo>
                <a:lnTo>
                  <a:pt x="139890" y="387642"/>
                </a:lnTo>
                <a:lnTo>
                  <a:pt x="137655" y="386994"/>
                </a:lnTo>
                <a:lnTo>
                  <a:pt x="135039" y="386207"/>
                </a:lnTo>
                <a:lnTo>
                  <a:pt x="129832" y="384517"/>
                </a:lnTo>
                <a:lnTo>
                  <a:pt x="127495" y="383133"/>
                </a:lnTo>
                <a:lnTo>
                  <a:pt x="124193" y="381139"/>
                </a:lnTo>
                <a:lnTo>
                  <a:pt x="119507" y="374319"/>
                </a:lnTo>
                <a:lnTo>
                  <a:pt x="115900" y="372960"/>
                </a:lnTo>
                <a:lnTo>
                  <a:pt x="112737" y="371792"/>
                </a:lnTo>
                <a:lnTo>
                  <a:pt x="105625" y="373875"/>
                </a:lnTo>
                <a:lnTo>
                  <a:pt x="102374" y="372960"/>
                </a:lnTo>
                <a:lnTo>
                  <a:pt x="99237" y="372110"/>
                </a:lnTo>
                <a:lnTo>
                  <a:pt x="93052" y="368935"/>
                </a:lnTo>
                <a:lnTo>
                  <a:pt x="91262" y="366229"/>
                </a:lnTo>
                <a:lnTo>
                  <a:pt x="89230" y="363156"/>
                </a:lnTo>
                <a:lnTo>
                  <a:pt x="90182" y="355219"/>
                </a:lnTo>
                <a:lnTo>
                  <a:pt x="89090" y="351701"/>
                </a:lnTo>
                <a:lnTo>
                  <a:pt x="87858" y="347789"/>
                </a:lnTo>
                <a:lnTo>
                  <a:pt x="84099" y="340398"/>
                </a:lnTo>
                <a:lnTo>
                  <a:pt x="81838" y="336969"/>
                </a:lnTo>
                <a:lnTo>
                  <a:pt x="73860" y="327417"/>
                </a:lnTo>
                <a:lnTo>
                  <a:pt x="64764" y="317328"/>
                </a:lnTo>
                <a:lnTo>
                  <a:pt x="62750" y="314744"/>
                </a:lnTo>
                <a:lnTo>
                  <a:pt x="56281" y="303911"/>
                </a:lnTo>
                <a:lnTo>
                  <a:pt x="49765" y="292597"/>
                </a:lnTo>
                <a:lnTo>
                  <a:pt x="49225" y="291782"/>
                </a:lnTo>
                <a:lnTo>
                  <a:pt x="41891" y="281864"/>
                </a:lnTo>
                <a:lnTo>
                  <a:pt x="33254" y="271078"/>
                </a:lnTo>
                <a:lnTo>
                  <a:pt x="29883" y="267144"/>
                </a:lnTo>
                <a:lnTo>
                  <a:pt x="20809" y="258440"/>
                </a:lnTo>
                <a:lnTo>
                  <a:pt x="11368" y="249020"/>
                </a:lnTo>
                <a:lnTo>
                  <a:pt x="10083" y="247332"/>
                </a:lnTo>
                <a:lnTo>
                  <a:pt x="7975" y="244271"/>
                </a:lnTo>
                <a:lnTo>
                  <a:pt x="5257" y="237299"/>
                </a:lnTo>
                <a:lnTo>
                  <a:pt x="4025" y="233807"/>
                </a:lnTo>
                <a:lnTo>
                  <a:pt x="2870" y="230479"/>
                </a:lnTo>
                <a:lnTo>
                  <a:pt x="1079" y="223634"/>
                </a:lnTo>
                <a:lnTo>
                  <a:pt x="533" y="220167"/>
                </a:lnTo>
                <a:lnTo>
                  <a:pt x="304" y="218744"/>
                </a:lnTo>
                <a:lnTo>
                  <a:pt x="126" y="215900"/>
                </a:lnTo>
                <a:lnTo>
                  <a:pt x="0" y="213385"/>
                </a:lnTo>
                <a:lnTo>
                  <a:pt x="1854" y="213245"/>
                </a:lnTo>
                <a:lnTo>
                  <a:pt x="3860" y="213499"/>
                </a:lnTo>
                <a:lnTo>
                  <a:pt x="4762" y="214236"/>
                </a:lnTo>
                <a:lnTo>
                  <a:pt x="7150" y="216154"/>
                </a:lnTo>
                <a:lnTo>
                  <a:pt x="5118" y="223862"/>
                </a:lnTo>
                <a:lnTo>
                  <a:pt x="6934" y="226314"/>
                </a:lnTo>
                <a:lnTo>
                  <a:pt x="8623" y="228638"/>
                </a:lnTo>
                <a:lnTo>
                  <a:pt x="14465" y="232791"/>
                </a:lnTo>
                <a:lnTo>
                  <a:pt x="17081" y="231622"/>
                </a:lnTo>
                <a:lnTo>
                  <a:pt x="19253" y="230657"/>
                </a:lnTo>
                <a:lnTo>
                  <a:pt x="19799" y="224802"/>
                </a:lnTo>
                <a:lnTo>
                  <a:pt x="19494" y="222440"/>
                </a:lnTo>
                <a:lnTo>
                  <a:pt x="19164" y="219887"/>
                </a:lnTo>
                <a:lnTo>
                  <a:pt x="14058" y="216052"/>
                </a:lnTo>
                <a:lnTo>
                  <a:pt x="14427" y="213499"/>
                </a:lnTo>
                <a:lnTo>
                  <a:pt x="14897" y="210185"/>
                </a:lnTo>
                <a:lnTo>
                  <a:pt x="21945" y="206692"/>
                </a:lnTo>
                <a:lnTo>
                  <a:pt x="24091" y="204089"/>
                </a:lnTo>
                <a:lnTo>
                  <a:pt x="25704" y="202158"/>
                </a:lnTo>
                <a:lnTo>
                  <a:pt x="27254" y="196456"/>
                </a:lnTo>
                <a:lnTo>
                  <a:pt x="29654" y="195630"/>
                </a:lnTo>
                <a:lnTo>
                  <a:pt x="33032" y="194462"/>
                </a:lnTo>
                <a:lnTo>
                  <a:pt x="40754" y="197586"/>
                </a:lnTo>
                <a:lnTo>
                  <a:pt x="43167" y="200215"/>
                </a:lnTo>
                <a:lnTo>
                  <a:pt x="45402" y="202653"/>
                </a:lnTo>
                <a:lnTo>
                  <a:pt x="44323" y="210413"/>
                </a:lnTo>
                <a:lnTo>
                  <a:pt x="46316" y="213017"/>
                </a:lnTo>
                <a:lnTo>
                  <a:pt x="47447" y="214503"/>
                </a:lnTo>
                <a:lnTo>
                  <a:pt x="51117" y="217360"/>
                </a:lnTo>
                <a:lnTo>
                  <a:pt x="52844" y="216649"/>
                </a:lnTo>
                <a:lnTo>
                  <a:pt x="55689" y="215493"/>
                </a:lnTo>
                <a:lnTo>
                  <a:pt x="56070" y="207886"/>
                </a:lnTo>
                <a:lnTo>
                  <a:pt x="56222" y="204825"/>
                </a:lnTo>
                <a:lnTo>
                  <a:pt x="56413" y="201091"/>
                </a:lnTo>
                <a:lnTo>
                  <a:pt x="52412" y="193624"/>
                </a:lnTo>
                <a:lnTo>
                  <a:pt x="53568" y="190093"/>
                </a:lnTo>
                <a:lnTo>
                  <a:pt x="54140" y="188341"/>
                </a:lnTo>
                <a:lnTo>
                  <a:pt x="57137" y="185559"/>
                </a:lnTo>
                <a:lnTo>
                  <a:pt x="58877" y="184988"/>
                </a:lnTo>
                <a:lnTo>
                  <a:pt x="61493" y="184162"/>
                </a:lnTo>
                <a:lnTo>
                  <a:pt x="67030" y="186156"/>
                </a:lnTo>
                <a:lnTo>
                  <a:pt x="69748" y="186448"/>
                </a:lnTo>
                <a:lnTo>
                  <a:pt x="73240" y="186855"/>
                </a:lnTo>
                <a:lnTo>
                  <a:pt x="80898" y="189687"/>
                </a:lnTo>
                <a:lnTo>
                  <a:pt x="83756" y="187667"/>
                </a:lnTo>
                <a:lnTo>
                  <a:pt x="85140" y="186702"/>
                </a:lnTo>
                <a:lnTo>
                  <a:pt x="86321" y="182600"/>
                </a:lnTo>
                <a:lnTo>
                  <a:pt x="85458" y="181140"/>
                </a:lnTo>
                <a:lnTo>
                  <a:pt x="84315" y="179209"/>
                </a:lnTo>
                <a:lnTo>
                  <a:pt x="78689" y="180111"/>
                </a:lnTo>
                <a:lnTo>
                  <a:pt x="76758" y="178981"/>
                </a:lnTo>
                <a:lnTo>
                  <a:pt x="75145" y="177990"/>
                </a:lnTo>
                <a:lnTo>
                  <a:pt x="71882" y="175272"/>
                </a:lnTo>
                <a:lnTo>
                  <a:pt x="71691" y="173405"/>
                </a:lnTo>
                <a:lnTo>
                  <a:pt x="71475" y="171373"/>
                </a:lnTo>
                <a:lnTo>
                  <a:pt x="73901" y="167132"/>
                </a:lnTo>
                <a:lnTo>
                  <a:pt x="75793" y="166382"/>
                </a:lnTo>
                <a:lnTo>
                  <a:pt x="77851" y="165620"/>
                </a:lnTo>
                <a:lnTo>
                  <a:pt x="82092" y="169532"/>
                </a:lnTo>
                <a:lnTo>
                  <a:pt x="84251" y="169049"/>
                </a:lnTo>
                <a:lnTo>
                  <a:pt x="86499" y="168541"/>
                </a:lnTo>
                <a:lnTo>
                  <a:pt x="89573" y="164579"/>
                </a:lnTo>
                <a:lnTo>
                  <a:pt x="91008" y="162763"/>
                </a:lnTo>
                <a:lnTo>
                  <a:pt x="93027" y="160261"/>
                </a:lnTo>
                <a:lnTo>
                  <a:pt x="97409" y="154876"/>
                </a:lnTo>
                <a:lnTo>
                  <a:pt x="97536" y="151650"/>
                </a:lnTo>
                <a:lnTo>
                  <a:pt x="97650" y="148628"/>
                </a:lnTo>
                <a:lnTo>
                  <a:pt x="92227" y="143814"/>
                </a:lnTo>
                <a:lnTo>
                  <a:pt x="92227" y="140804"/>
                </a:lnTo>
                <a:lnTo>
                  <a:pt x="92227" y="137642"/>
                </a:lnTo>
                <a:lnTo>
                  <a:pt x="95084" y="131064"/>
                </a:lnTo>
                <a:lnTo>
                  <a:pt x="97777" y="129425"/>
                </a:lnTo>
                <a:lnTo>
                  <a:pt x="99796" y="128219"/>
                </a:lnTo>
                <a:lnTo>
                  <a:pt x="104901" y="130225"/>
                </a:lnTo>
                <a:lnTo>
                  <a:pt x="107200" y="129692"/>
                </a:lnTo>
                <a:lnTo>
                  <a:pt x="108864" y="129298"/>
                </a:lnTo>
                <a:lnTo>
                  <a:pt x="112598" y="128117"/>
                </a:lnTo>
                <a:lnTo>
                  <a:pt x="113245" y="126542"/>
                </a:lnTo>
                <a:lnTo>
                  <a:pt x="113918" y="124904"/>
                </a:lnTo>
                <a:lnTo>
                  <a:pt x="110705" y="121513"/>
                </a:lnTo>
                <a:lnTo>
                  <a:pt x="111061" y="119773"/>
                </a:lnTo>
                <a:lnTo>
                  <a:pt x="111455" y="117868"/>
                </a:lnTo>
                <a:lnTo>
                  <a:pt x="115735" y="115836"/>
                </a:lnTo>
                <a:lnTo>
                  <a:pt x="116141" y="113969"/>
                </a:lnTo>
                <a:lnTo>
                  <a:pt x="116560" y="112064"/>
                </a:lnTo>
                <a:lnTo>
                  <a:pt x="115557" y="107619"/>
                </a:lnTo>
                <a:lnTo>
                  <a:pt x="113969" y="106489"/>
                </a:lnTo>
                <a:lnTo>
                  <a:pt x="111899" y="104990"/>
                </a:lnTo>
                <a:lnTo>
                  <a:pt x="106095" y="105854"/>
                </a:lnTo>
                <a:lnTo>
                  <a:pt x="103822" y="106972"/>
                </a:lnTo>
                <a:lnTo>
                  <a:pt x="102057" y="107823"/>
                </a:lnTo>
                <a:lnTo>
                  <a:pt x="100723" y="113106"/>
                </a:lnTo>
                <a:lnTo>
                  <a:pt x="98742" y="113004"/>
                </a:lnTo>
                <a:lnTo>
                  <a:pt x="97218" y="112903"/>
                </a:lnTo>
                <a:lnTo>
                  <a:pt x="95567" y="109435"/>
                </a:lnTo>
                <a:lnTo>
                  <a:pt x="95364" y="107950"/>
                </a:lnTo>
                <a:lnTo>
                  <a:pt x="94996" y="105371"/>
                </a:lnTo>
                <a:lnTo>
                  <a:pt x="97180" y="100241"/>
                </a:lnTo>
                <a:lnTo>
                  <a:pt x="98501" y="98018"/>
                </a:lnTo>
                <a:lnTo>
                  <a:pt x="101231" y="93484"/>
                </a:lnTo>
                <a:lnTo>
                  <a:pt x="109156" y="86169"/>
                </a:lnTo>
                <a:lnTo>
                  <a:pt x="113245" y="82791"/>
                </a:lnTo>
                <a:lnTo>
                  <a:pt x="123835" y="75973"/>
                </a:lnTo>
                <a:lnTo>
                  <a:pt x="134976" y="68856"/>
                </a:lnTo>
                <a:lnTo>
                  <a:pt x="136194" y="67830"/>
                </a:lnTo>
                <a:lnTo>
                  <a:pt x="143883" y="57722"/>
                </a:lnTo>
                <a:lnTo>
                  <a:pt x="151954" y="47570"/>
                </a:lnTo>
                <a:lnTo>
                  <a:pt x="152615" y="47053"/>
                </a:lnTo>
                <a:lnTo>
                  <a:pt x="154762" y="45516"/>
                </a:lnTo>
                <a:lnTo>
                  <a:pt x="160083" y="44399"/>
                </a:lnTo>
                <a:lnTo>
                  <a:pt x="162534" y="43434"/>
                </a:lnTo>
                <a:lnTo>
                  <a:pt x="166700" y="41744"/>
                </a:lnTo>
                <a:lnTo>
                  <a:pt x="177203" y="40322"/>
                </a:lnTo>
                <a:lnTo>
                  <a:pt x="178968" y="36169"/>
                </a:lnTo>
                <a:lnTo>
                  <a:pt x="180276" y="33083"/>
                </a:lnTo>
                <a:lnTo>
                  <a:pt x="177469" y="24853"/>
                </a:lnTo>
                <a:lnTo>
                  <a:pt x="174371" y="23609"/>
                </a:lnTo>
                <a:lnTo>
                  <a:pt x="172618" y="22910"/>
                </a:lnTo>
                <a:lnTo>
                  <a:pt x="169481" y="26758"/>
                </a:lnTo>
                <a:lnTo>
                  <a:pt x="167601" y="27000"/>
                </a:lnTo>
                <a:lnTo>
                  <a:pt x="165760" y="27203"/>
                </a:lnTo>
                <a:lnTo>
                  <a:pt x="161302" y="26911"/>
                </a:lnTo>
                <a:lnTo>
                  <a:pt x="160350" y="25298"/>
                </a:lnTo>
                <a:lnTo>
                  <a:pt x="158750" y="22593"/>
                </a:lnTo>
                <a:lnTo>
                  <a:pt x="162064" y="15887"/>
                </a:lnTo>
                <a:lnTo>
                  <a:pt x="163741" y="13220"/>
                </a:lnTo>
                <a:lnTo>
                  <a:pt x="166268" y="9207"/>
                </a:lnTo>
                <a:lnTo>
                  <a:pt x="172516" y="4140"/>
                </a:lnTo>
                <a:lnTo>
                  <a:pt x="177977" y="0"/>
                </a:lnTo>
                <a:lnTo>
                  <a:pt x="181165" y="1257"/>
                </a:lnTo>
                <a:lnTo>
                  <a:pt x="185381" y="2908"/>
                </a:lnTo>
                <a:lnTo>
                  <a:pt x="187350" y="3619"/>
                </a:lnTo>
                <a:lnTo>
                  <a:pt x="190804" y="4838"/>
                </a:lnTo>
                <a:lnTo>
                  <a:pt x="198501" y="5626"/>
                </a:lnTo>
                <a:lnTo>
                  <a:pt x="201307" y="7975"/>
                </a:lnTo>
                <a:lnTo>
                  <a:pt x="203263" y="9613"/>
                </a:lnTo>
                <a:lnTo>
                  <a:pt x="205282" y="14579"/>
                </a:lnTo>
                <a:lnTo>
                  <a:pt x="206019" y="17043"/>
                </a:lnTo>
                <a:lnTo>
                  <a:pt x="206756" y="19469"/>
                </a:lnTo>
                <a:lnTo>
                  <a:pt x="206159" y="24803"/>
                </a:lnTo>
                <a:lnTo>
                  <a:pt x="207111" y="27178"/>
                </a:lnTo>
                <a:lnTo>
                  <a:pt x="208102" y="29679"/>
                </a:lnTo>
                <a:lnTo>
                  <a:pt x="212458" y="33261"/>
                </a:lnTo>
                <a:lnTo>
                  <a:pt x="213626" y="35687"/>
                </a:lnTo>
                <a:lnTo>
                  <a:pt x="214604" y="37719"/>
                </a:lnTo>
                <a:lnTo>
                  <a:pt x="214998" y="42316"/>
                </a:lnTo>
                <a:lnTo>
                  <a:pt x="215811" y="44373"/>
                </a:lnTo>
                <a:lnTo>
                  <a:pt x="216776" y="46875"/>
                </a:lnTo>
                <a:lnTo>
                  <a:pt x="218770" y="52158"/>
                </a:lnTo>
                <a:lnTo>
                  <a:pt x="220878" y="53797"/>
                </a:lnTo>
                <a:lnTo>
                  <a:pt x="222504" y="55079"/>
                </a:lnTo>
                <a:lnTo>
                  <a:pt x="226860" y="56286"/>
                </a:lnTo>
                <a:lnTo>
                  <a:pt x="228854" y="55791"/>
                </a:lnTo>
                <a:lnTo>
                  <a:pt x="230441" y="55410"/>
                </a:lnTo>
                <a:lnTo>
                  <a:pt x="232194" y="51981"/>
                </a:lnTo>
                <a:lnTo>
                  <a:pt x="233743" y="51460"/>
                </a:lnTo>
                <a:lnTo>
                  <a:pt x="236753" y="50431"/>
                </a:lnTo>
                <a:lnTo>
                  <a:pt x="243700" y="50723"/>
                </a:lnTo>
                <a:lnTo>
                  <a:pt x="246430" y="52362"/>
                </a:lnTo>
                <a:lnTo>
                  <a:pt x="247662" y="53111"/>
                </a:lnTo>
                <a:lnTo>
                  <a:pt x="248488" y="56235"/>
                </a:lnTo>
                <a:lnTo>
                  <a:pt x="249504" y="57264"/>
                </a:lnTo>
                <a:lnTo>
                  <a:pt x="251333" y="59055"/>
                </a:lnTo>
                <a:lnTo>
                  <a:pt x="256616" y="60667"/>
                </a:lnTo>
                <a:lnTo>
                  <a:pt x="258203" y="62674"/>
                </a:lnTo>
                <a:lnTo>
                  <a:pt x="259803" y="64719"/>
                </a:lnTo>
                <a:lnTo>
                  <a:pt x="260197" y="70218"/>
                </a:lnTo>
                <a:lnTo>
                  <a:pt x="261467" y="72478"/>
                </a:lnTo>
                <a:lnTo>
                  <a:pt x="262674" y="74612"/>
                </a:lnTo>
                <a:lnTo>
                  <a:pt x="265391" y="79552"/>
                </a:lnTo>
                <a:lnTo>
                  <a:pt x="267817" y="79921"/>
                </a:lnTo>
                <a:lnTo>
                  <a:pt x="269303" y="80111"/>
                </a:lnTo>
                <a:lnTo>
                  <a:pt x="271437" y="77063"/>
                </a:lnTo>
                <a:lnTo>
                  <a:pt x="272884" y="76644"/>
                </a:lnTo>
                <a:lnTo>
                  <a:pt x="276326" y="75653"/>
                </a:lnTo>
                <a:lnTo>
                  <a:pt x="283667" y="76022"/>
                </a:lnTo>
                <a:lnTo>
                  <a:pt x="287197" y="76644"/>
                </a:lnTo>
                <a:lnTo>
                  <a:pt x="291744" y="77431"/>
                </a:lnTo>
                <a:lnTo>
                  <a:pt x="300139" y="81635"/>
                </a:lnTo>
                <a:lnTo>
                  <a:pt x="304596" y="82791"/>
                </a:lnTo>
                <a:lnTo>
                  <a:pt x="307657" y="83629"/>
                </a:lnTo>
                <a:lnTo>
                  <a:pt x="314109" y="83908"/>
                </a:lnTo>
                <a:lnTo>
                  <a:pt x="317106" y="84975"/>
                </a:lnTo>
                <a:lnTo>
                  <a:pt x="318909" y="85623"/>
                </a:lnTo>
                <a:lnTo>
                  <a:pt x="321881" y="88646"/>
                </a:lnTo>
                <a:lnTo>
                  <a:pt x="323799" y="88773"/>
                </a:lnTo>
                <a:lnTo>
                  <a:pt x="325755" y="88925"/>
                </a:lnTo>
                <a:lnTo>
                  <a:pt x="329222" y="86563"/>
                </a:lnTo>
                <a:lnTo>
                  <a:pt x="331050" y="85890"/>
                </a:lnTo>
                <a:lnTo>
                  <a:pt x="334073" y="84759"/>
                </a:lnTo>
                <a:lnTo>
                  <a:pt x="340029" y="82156"/>
                </a:lnTo>
                <a:lnTo>
                  <a:pt x="343192" y="81546"/>
                </a:lnTo>
                <a:lnTo>
                  <a:pt x="346265" y="80937"/>
                </a:lnTo>
                <a:lnTo>
                  <a:pt x="352691" y="80111"/>
                </a:lnTo>
                <a:lnTo>
                  <a:pt x="355701" y="81000"/>
                </a:lnTo>
                <a:lnTo>
                  <a:pt x="359448" y="82080"/>
                </a:lnTo>
                <a:lnTo>
                  <a:pt x="365709" y="87210"/>
                </a:lnTo>
                <a:lnTo>
                  <a:pt x="368566" y="89865"/>
                </a:lnTo>
                <a:lnTo>
                  <a:pt x="371538" y="92659"/>
                </a:lnTo>
                <a:lnTo>
                  <a:pt x="375462" y="100126"/>
                </a:lnTo>
                <a:lnTo>
                  <a:pt x="378714" y="102539"/>
                </a:lnTo>
                <a:lnTo>
                  <a:pt x="380987" y="104279"/>
                </a:lnTo>
                <a:lnTo>
                  <a:pt x="386384" y="106781"/>
                </a:lnTo>
                <a:lnTo>
                  <a:pt x="389216" y="106921"/>
                </a:lnTo>
                <a:lnTo>
                  <a:pt x="391883" y="107010"/>
                </a:lnTo>
                <a:lnTo>
                  <a:pt x="397662" y="105689"/>
                </a:lnTo>
                <a:lnTo>
                  <a:pt x="399364" y="103632"/>
                </a:lnTo>
                <a:lnTo>
                  <a:pt x="400761" y="101942"/>
                </a:lnTo>
                <a:lnTo>
                  <a:pt x="399161" y="96710"/>
                </a:lnTo>
                <a:lnTo>
                  <a:pt x="400456" y="94932"/>
                </a:lnTo>
                <a:lnTo>
                  <a:pt x="401548" y="93459"/>
                </a:lnTo>
                <a:lnTo>
                  <a:pt x="405917" y="93243"/>
                </a:lnTo>
                <a:lnTo>
                  <a:pt x="407162" y="91846"/>
                </a:lnTo>
                <a:lnTo>
                  <a:pt x="408076" y="90855"/>
                </a:lnTo>
                <a:lnTo>
                  <a:pt x="407835" y="87515"/>
                </a:lnTo>
                <a:lnTo>
                  <a:pt x="408978" y="86804"/>
                </a:lnTo>
                <a:lnTo>
                  <a:pt x="409930" y="86169"/>
                </a:lnTo>
                <a:lnTo>
                  <a:pt x="412394" y="86893"/>
                </a:lnTo>
                <a:lnTo>
                  <a:pt x="413499" y="87160"/>
                </a:lnTo>
                <a:lnTo>
                  <a:pt x="415988" y="87757"/>
                </a:lnTo>
                <a:lnTo>
                  <a:pt x="420408" y="90678"/>
                </a:lnTo>
                <a:lnTo>
                  <a:pt x="422922" y="91135"/>
                </a:lnTo>
                <a:lnTo>
                  <a:pt x="425069" y="91528"/>
                </a:lnTo>
                <a:lnTo>
                  <a:pt x="429552" y="91452"/>
                </a:lnTo>
                <a:lnTo>
                  <a:pt x="431622" y="90779"/>
                </a:lnTo>
                <a:lnTo>
                  <a:pt x="435330" y="89547"/>
                </a:lnTo>
                <a:lnTo>
                  <a:pt x="441147" y="83934"/>
                </a:lnTo>
                <a:lnTo>
                  <a:pt x="444487" y="81902"/>
                </a:lnTo>
                <a:lnTo>
                  <a:pt x="446773" y="80505"/>
                </a:lnTo>
                <a:lnTo>
                  <a:pt x="451853" y="78536"/>
                </a:lnTo>
                <a:lnTo>
                  <a:pt x="453910" y="76835"/>
                </a:lnTo>
                <a:lnTo>
                  <a:pt x="455371" y="75603"/>
                </a:lnTo>
                <a:lnTo>
                  <a:pt x="456793" y="71386"/>
                </a:lnTo>
                <a:lnTo>
                  <a:pt x="458622" y="70840"/>
                </a:lnTo>
                <a:lnTo>
                  <a:pt x="460400" y="70294"/>
                </a:lnTo>
                <a:lnTo>
                  <a:pt x="464146" y="72161"/>
                </a:lnTo>
                <a:lnTo>
                  <a:pt x="465683" y="73202"/>
                </a:lnTo>
                <a:lnTo>
                  <a:pt x="467474" y="74383"/>
                </a:lnTo>
                <a:lnTo>
                  <a:pt x="469188" y="79324"/>
                </a:lnTo>
                <a:lnTo>
                  <a:pt x="471309" y="79717"/>
                </a:lnTo>
                <a:lnTo>
                  <a:pt x="473773" y="80175"/>
                </a:lnTo>
                <a:lnTo>
                  <a:pt x="477735" y="75552"/>
                </a:lnTo>
                <a:lnTo>
                  <a:pt x="480187" y="75006"/>
                </a:lnTo>
                <a:lnTo>
                  <a:pt x="483603" y="74256"/>
                </a:lnTo>
                <a:lnTo>
                  <a:pt x="490994" y="77279"/>
                </a:lnTo>
                <a:lnTo>
                  <a:pt x="494144" y="75755"/>
                </a:lnTo>
                <a:lnTo>
                  <a:pt x="497967" y="73863"/>
                </a:lnTo>
                <a:lnTo>
                  <a:pt x="501967" y="65557"/>
                </a:lnTo>
                <a:lnTo>
                  <a:pt x="503923" y="61785"/>
                </a:lnTo>
                <a:lnTo>
                  <a:pt x="505409" y="58928"/>
                </a:lnTo>
                <a:lnTo>
                  <a:pt x="507720" y="52806"/>
                </a:lnTo>
                <a:lnTo>
                  <a:pt x="508266" y="49631"/>
                </a:lnTo>
                <a:lnTo>
                  <a:pt x="508685" y="47282"/>
                </a:lnTo>
                <a:lnTo>
                  <a:pt x="507479" y="42316"/>
                </a:lnTo>
                <a:lnTo>
                  <a:pt x="508266" y="40030"/>
                </a:lnTo>
                <a:lnTo>
                  <a:pt x="509358" y="36957"/>
                </a:lnTo>
                <a:lnTo>
                  <a:pt x="515607" y="33020"/>
                </a:lnTo>
                <a:lnTo>
                  <a:pt x="516432" y="29883"/>
                </a:lnTo>
                <a:lnTo>
                  <a:pt x="517207" y="26911"/>
                </a:lnTo>
                <a:lnTo>
                  <a:pt x="514680" y="20815"/>
                </a:lnTo>
                <a:lnTo>
                  <a:pt x="514438" y="17754"/>
                </a:lnTo>
                <a:lnTo>
                  <a:pt x="514235" y="15367"/>
                </a:lnTo>
                <a:lnTo>
                  <a:pt x="513753" y="10439"/>
                </a:lnTo>
                <a:lnTo>
                  <a:pt x="514438" y="8140"/>
                </a:lnTo>
                <a:lnTo>
                  <a:pt x="514921" y="6489"/>
                </a:lnTo>
                <a:lnTo>
                  <a:pt x="516661" y="3187"/>
                </a:lnTo>
                <a:lnTo>
                  <a:pt x="518185" y="2336"/>
                </a:lnTo>
                <a:lnTo>
                  <a:pt x="519823" y="1435"/>
                </a:lnTo>
                <a:lnTo>
                  <a:pt x="523836" y="1955"/>
                </a:lnTo>
                <a:lnTo>
                  <a:pt x="525665" y="2336"/>
                </a:lnTo>
                <a:lnTo>
                  <a:pt x="529742" y="3225"/>
                </a:lnTo>
                <a:lnTo>
                  <a:pt x="537095" y="7391"/>
                </a:lnTo>
                <a:lnTo>
                  <a:pt x="540893" y="9118"/>
                </a:lnTo>
                <a:lnTo>
                  <a:pt x="544779" y="10883"/>
                </a:lnTo>
                <a:lnTo>
                  <a:pt x="552183" y="15443"/>
                </a:lnTo>
                <a:lnTo>
                  <a:pt x="556348" y="16344"/>
                </a:lnTo>
                <a:lnTo>
                  <a:pt x="561721" y="17564"/>
                </a:lnTo>
                <a:lnTo>
                  <a:pt x="572833" y="16395"/>
                </a:lnTo>
                <a:lnTo>
                  <a:pt x="578345" y="16344"/>
                </a:lnTo>
                <a:lnTo>
                  <a:pt x="583171" y="16319"/>
                </a:lnTo>
                <a:lnTo>
                  <a:pt x="593128" y="14478"/>
                </a:lnTo>
                <a:lnTo>
                  <a:pt x="597662" y="16103"/>
                </a:lnTo>
                <a:lnTo>
                  <a:pt x="601903" y="17627"/>
                </a:lnTo>
                <a:lnTo>
                  <a:pt x="607783" y="25082"/>
                </a:lnTo>
                <a:lnTo>
                  <a:pt x="611441" y="27711"/>
                </a:lnTo>
                <a:lnTo>
                  <a:pt x="615505" y="30632"/>
                </a:lnTo>
                <a:lnTo>
                  <a:pt x="623836" y="36550"/>
                </a:lnTo>
                <a:lnTo>
                  <a:pt x="628599" y="38112"/>
                </a:lnTo>
                <a:lnTo>
                  <a:pt x="632396" y="39357"/>
                </a:lnTo>
                <a:lnTo>
                  <a:pt x="640562" y="40030"/>
                </a:lnTo>
                <a:lnTo>
                  <a:pt x="644537" y="39535"/>
                </a:lnTo>
                <a:lnTo>
                  <a:pt x="646760" y="39281"/>
                </a:lnTo>
                <a:lnTo>
                  <a:pt x="650938" y="37871"/>
                </a:lnTo>
                <a:lnTo>
                  <a:pt x="654659" y="36487"/>
                </a:lnTo>
                <a:lnTo>
                  <a:pt x="654265" y="37871"/>
                </a:lnTo>
                <a:lnTo>
                  <a:pt x="653948" y="39192"/>
                </a:lnTo>
                <a:lnTo>
                  <a:pt x="653719" y="40297"/>
                </a:lnTo>
                <a:lnTo>
                  <a:pt x="651827" y="52186"/>
                </a:lnTo>
                <a:lnTo>
                  <a:pt x="650512" y="66174"/>
                </a:lnTo>
                <a:lnTo>
                  <a:pt x="650582" y="76517"/>
                </a:lnTo>
                <a:lnTo>
                  <a:pt x="651116" y="81673"/>
                </a:lnTo>
                <a:lnTo>
                  <a:pt x="654278" y="91719"/>
                </a:lnTo>
                <a:lnTo>
                  <a:pt x="656628" y="96354"/>
                </a:lnTo>
                <a:lnTo>
                  <a:pt x="658126" y="99288"/>
                </a:lnTo>
                <a:lnTo>
                  <a:pt x="662000" y="104863"/>
                </a:lnTo>
                <a:lnTo>
                  <a:pt x="664591" y="106921"/>
                </a:lnTo>
                <a:lnTo>
                  <a:pt x="666711" y="108597"/>
                </a:lnTo>
                <a:lnTo>
                  <a:pt x="672223" y="109829"/>
                </a:lnTo>
                <a:lnTo>
                  <a:pt x="674497" y="111315"/>
                </a:lnTo>
                <a:lnTo>
                  <a:pt x="677506" y="113296"/>
                </a:lnTo>
                <a:lnTo>
                  <a:pt x="681951" y="119303"/>
                </a:lnTo>
                <a:lnTo>
                  <a:pt x="685126" y="120967"/>
                </a:lnTo>
                <a:lnTo>
                  <a:pt x="685520" y="121196"/>
                </a:lnTo>
                <a:lnTo>
                  <a:pt x="685977" y="121373"/>
                </a:lnTo>
                <a:lnTo>
                  <a:pt x="686460" y="121564"/>
                </a:lnTo>
                <a:lnTo>
                  <a:pt x="686460" y="122859"/>
                </a:lnTo>
                <a:lnTo>
                  <a:pt x="686498" y="124040"/>
                </a:lnTo>
                <a:lnTo>
                  <a:pt x="686993" y="128092"/>
                </a:lnTo>
                <a:lnTo>
                  <a:pt x="688746" y="134556"/>
                </a:lnTo>
                <a:lnTo>
                  <a:pt x="689838" y="137706"/>
                </a:lnTo>
                <a:lnTo>
                  <a:pt x="691375" y="142100"/>
                </a:lnTo>
                <a:lnTo>
                  <a:pt x="695972" y="150329"/>
                </a:lnTo>
                <a:lnTo>
                  <a:pt x="697458" y="154724"/>
                </a:lnTo>
                <a:lnTo>
                  <a:pt x="698868" y="158965"/>
                </a:lnTo>
                <a:lnTo>
                  <a:pt x="701522" y="167678"/>
                </a:lnTo>
                <a:lnTo>
                  <a:pt x="701433" y="172135"/>
                </a:lnTo>
                <a:lnTo>
                  <a:pt x="701357" y="176326"/>
                </a:lnTo>
                <a:lnTo>
                  <a:pt x="697458" y="184099"/>
                </a:lnTo>
                <a:lnTo>
                  <a:pt x="697090" y="188264"/>
                </a:lnTo>
                <a:lnTo>
                  <a:pt x="696709" y="192506"/>
                </a:lnTo>
                <a:lnTo>
                  <a:pt x="697318" y="201206"/>
                </a:lnTo>
                <a:lnTo>
                  <a:pt x="698538" y="205308"/>
                </a:lnTo>
                <a:lnTo>
                  <a:pt x="703915" y="216459"/>
                </a:lnTo>
                <a:lnTo>
                  <a:pt x="710919" y="228220"/>
                </a:lnTo>
                <a:lnTo>
                  <a:pt x="712673" y="231394"/>
                </a:lnTo>
                <a:lnTo>
                  <a:pt x="715314" y="236562"/>
                </a:lnTo>
                <a:lnTo>
                  <a:pt x="719810" y="247281"/>
                </a:lnTo>
                <a:lnTo>
                  <a:pt x="722820" y="252234"/>
                </a:lnTo>
                <a:lnTo>
                  <a:pt x="725233" y="256209"/>
                </a:lnTo>
                <a:lnTo>
                  <a:pt x="731621" y="263055"/>
                </a:lnTo>
                <a:lnTo>
                  <a:pt x="733882" y="267093"/>
                </a:lnTo>
                <a:lnTo>
                  <a:pt x="736434" y="271678"/>
                </a:lnTo>
                <a:lnTo>
                  <a:pt x="741235" y="281406"/>
                </a:lnTo>
                <a:lnTo>
                  <a:pt x="741667" y="28666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5036373" y="2354353"/>
            <a:ext cx="441674" cy="1072004"/>
          </a:xfrm>
          <a:custGeom>
            <a:avLst/>
            <a:gdLst/>
            <a:ahLst/>
            <a:cxnLst/>
            <a:rect l="l" t="t" r="r" b="b"/>
            <a:pathLst>
              <a:path w="647788" h="1572272">
                <a:moveTo>
                  <a:pt x="315341" y="628738"/>
                </a:moveTo>
                <a:lnTo>
                  <a:pt x="315861" y="626605"/>
                </a:lnTo>
                <a:lnTo>
                  <a:pt x="318554" y="622922"/>
                </a:lnTo>
                <a:lnTo>
                  <a:pt x="321627" y="619607"/>
                </a:lnTo>
                <a:lnTo>
                  <a:pt x="325767" y="617397"/>
                </a:lnTo>
                <a:lnTo>
                  <a:pt x="328891" y="614603"/>
                </a:lnTo>
                <a:lnTo>
                  <a:pt x="330885" y="611136"/>
                </a:lnTo>
                <a:lnTo>
                  <a:pt x="334086" y="609409"/>
                </a:lnTo>
                <a:lnTo>
                  <a:pt x="337705" y="608964"/>
                </a:lnTo>
                <a:lnTo>
                  <a:pt x="339445" y="609168"/>
                </a:lnTo>
                <a:lnTo>
                  <a:pt x="342150" y="609447"/>
                </a:lnTo>
                <a:lnTo>
                  <a:pt x="346900" y="612673"/>
                </a:lnTo>
                <a:lnTo>
                  <a:pt x="349592" y="613143"/>
                </a:lnTo>
                <a:lnTo>
                  <a:pt x="352628" y="613676"/>
                </a:lnTo>
                <a:lnTo>
                  <a:pt x="358927" y="613575"/>
                </a:lnTo>
                <a:lnTo>
                  <a:pt x="361911" y="612774"/>
                </a:lnTo>
                <a:lnTo>
                  <a:pt x="363893" y="612254"/>
                </a:lnTo>
                <a:lnTo>
                  <a:pt x="367690" y="610412"/>
                </a:lnTo>
                <a:lnTo>
                  <a:pt x="369163" y="608977"/>
                </a:lnTo>
                <a:lnTo>
                  <a:pt x="371741" y="606488"/>
                </a:lnTo>
                <a:lnTo>
                  <a:pt x="375259" y="599922"/>
                </a:lnTo>
                <a:lnTo>
                  <a:pt x="376224" y="596480"/>
                </a:lnTo>
                <a:lnTo>
                  <a:pt x="377113" y="593293"/>
                </a:lnTo>
                <a:lnTo>
                  <a:pt x="376834" y="586549"/>
                </a:lnTo>
                <a:lnTo>
                  <a:pt x="376593" y="583260"/>
                </a:lnTo>
                <a:lnTo>
                  <a:pt x="376339" y="579932"/>
                </a:lnTo>
                <a:lnTo>
                  <a:pt x="375221" y="573366"/>
                </a:lnTo>
                <a:lnTo>
                  <a:pt x="374230" y="570204"/>
                </a:lnTo>
                <a:lnTo>
                  <a:pt x="373481" y="567816"/>
                </a:lnTo>
                <a:lnTo>
                  <a:pt x="370459" y="563613"/>
                </a:lnTo>
                <a:lnTo>
                  <a:pt x="369811" y="559574"/>
                </a:lnTo>
                <a:lnTo>
                  <a:pt x="369785" y="556031"/>
                </a:lnTo>
                <a:lnTo>
                  <a:pt x="372237" y="553008"/>
                </a:lnTo>
                <a:lnTo>
                  <a:pt x="377266" y="552462"/>
                </a:lnTo>
                <a:lnTo>
                  <a:pt x="380961" y="551522"/>
                </a:lnTo>
                <a:lnTo>
                  <a:pt x="383946" y="550849"/>
                </a:lnTo>
                <a:lnTo>
                  <a:pt x="385470" y="550811"/>
                </a:lnTo>
                <a:lnTo>
                  <a:pt x="389940" y="550671"/>
                </a:lnTo>
                <a:lnTo>
                  <a:pt x="398754" y="552716"/>
                </a:lnTo>
                <a:lnTo>
                  <a:pt x="403225" y="552983"/>
                </a:lnTo>
                <a:lnTo>
                  <a:pt x="405574" y="553135"/>
                </a:lnTo>
                <a:lnTo>
                  <a:pt x="410337" y="553465"/>
                </a:lnTo>
                <a:lnTo>
                  <a:pt x="412648" y="552983"/>
                </a:lnTo>
                <a:lnTo>
                  <a:pt x="416509" y="550290"/>
                </a:lnTo>
                <a:lnTo>
                  <a:pt x="419442" y="551002"/>
                </a:lnTo>
                <a:lnTo>
                  <a:pt x="420522" y="554735"/>
                </a:lnTo>
                <a:lnTo>
                  <a:pt x="421894" y="555523"/>
                </a:lnTo>
                <a:lnTo>
                  <a:pt x="424624" y="557098"/>
                </a:lnTo>
                <a:lnTo>
                  <a:pt x="431253" y="557174"/>
                </a:lnTo>
                <a:lnTo>
                  <a:pt x="434390" y="557529"/>
                </a:lnTo>
                <a:lnTo>
                  <a:pt x="437502" y="557860"/>
                </a:lnTo>
                <a:lnTo>
                  <a:pt x="444182" y="556679"/>
                </a:lnTo>
                <a:lnTo>
                  <a:pt x="446900" y="558228"/>
                </a:lnTo>
                <a:lnTo>
                  <a:pt x="449580" y="559777"/>
                </a:lnTo>
                <a:lnTo>
                  <a:pt x="451573" y="566394"/>
                </a:lnTo>
                <a:lnTo>
                  <a:pt x="455510" y="570268"/>
                </a:lnTo>
                <a:lnTo>
                  <a:pt x="459524" y="574141"/>
                </a:lnTo>
                <a:lnTo>
                  <a:pt x="464159" y="573519"/>
                </a:lnTo>
                <a:lnTo>
                  <a:pt x="467093" y="569201"/>
                </a:lnTo>
                <a:lnTo>
                  <a:pt x="468655" y="565226"/>
                </a:lnTo>
                <a:lnTo>
                  <a:pt x="468325" y="560997"/>
                </a:lnTo>
                <a:lnTo>
                  <a:pt x="467829" y="556552"/>
                </a:lnTo>
                <a:lnTo>
                  <a:pt x="465988" y="551967"/>
                </a:lnTo>
                <a:lnTo>
                  <a:pt x="465531" y="547484"/>
                </a:lnTo>
                <a:lnTo>
                  <a:pt x="465759" y="543267"/>
                </a:lnTo>
                <a:lnTo>
                  <a:pt x="466102" y="541197"/>
                </a:lnTo>
                <a:lnTo>
                  <a:pt x="466598" y="538225"/>
                </a:lnTo>
                <a:lnTo>
                  <a:pt x="468414" y="532422"/>
                </a:lnTo>
                <a:lnTo>
                  <a:pt x="469544" y="529602"/>
                </a:lnTo>
                <a:lnTo>
                  <a:pt x="470433" y="527418"/>
                </a:lnTo>
                <a:lnTo>
                  <a:pt x="473075" y="523481"/>
                </a:lnTo>
                <a:lnTo>
                  <a:pt x="473900" y="521284"/>
                </a:lnTo>
                <a:lnTo>
                  <a:pt x="474916" y="518566"/>
                </a:lnTo>
                <a:lnTo>
                  <a:pt x="476758" y="512927"/>
                </a:lnTo>
                <a:lnTo>
                  <a:pt x="476605" y="510031"/>
                </a:lnTo>
                <a:lnTo>
                  <a:pt x="476453" y="506920"/>
                </a:lnTo>
                <a:lnTo>
                  <a:pt x="473138" y="501307"/>
                </a:lnTo>
                <a:lnTo>
                  <a:pt x="472452" y="498271"/>
                </a:lnTo>
                <a:lnTo>
                  <a:pt x="471538" y="494271"/>
                </a:lnTo>
                <a:lnTo>
                  <a:pt x="471500" y="485965"/>
                </a:lnTo>
                <a:lnTo>
                  <a:pt x="470636" y="481952"/>
                </a:lnTo>
                <a:lnTo>
                  <a:pt x="469988" y="478980"/>
                </a:lnTo>
                <a:lnTo>
                  <a:pt x="468680" y="472795"/>
                </a:lnTo>
                <a:lnTo>
                  <a:pt x="466826" y="470357"/>
                </a:lnTo>
                <a:lnTo>
                  <a:pt x="464261" y="466978"/>
                </a:lnTo>
                <a:lnTo>
                  <a:pt x="456018" y="463562"/>
                </a:lnTo>
                <a:lnTo>
                  <a:pt x="452691" y="460933"/>
                </a:lnTo>
                <a:lnTo>
                  <a:pt x="450316" y="459041"/>
                </a:lnTo>
                <a:lnTo>
                  <a:pt x="446735" y="453453"/>
                </a:lnTo>
                <a:lnTo>
                  <a:pt x="443814" y="452602"/>
                </a:lnTo>
                <a:lnTo>
                  <a:pt x="442099" y="452094"/>
                </a:lnTo>
                <a:lnTo>
                  <a:pt x="438543" y="453783"/>
                </a:lnTo>
                <a:lnTo>
                  <a:pt x="436753" y="453859"/>
                </a:lnTo>
                <a:lnTo>
                  <a:pt x="434060" y="453986"/>
                </a:lnTo>
                <a:lnTo>
                  <a:pt x="428510" y="454037"/>
                </a:lnTo>
                <a:lnTo>
                  <a:pt x="426059" y="452958"/>
                </a:lnTo>
                <a:lnTo>
                  <a:pt x="422097" y="451205"/>
                </a:lnTo>
                <a:lnTo>
                  <a:pt x="416280" y="444385"/>
                </a:lnTo>
                <a:lnTo>
                  <a:pt x="413372" y="441172"/>
                </a:lnTo>
                <a:lnTo>
                  <a:pt x="409956" y="437426"/>
                </a:lnTo>
                <a:lnTo>
                  <a:pt x="404037" y="429158"/>
                </a:lnTo>
                <a:lnTo>
                  <a:pt x="401053" y="425056"/>
                </a:lnTo>
                <a:lnTo>
                  <a:pt x="400270" y="423960"/>
                </a:lnTo>
                <a:lnTo>
                  <a:pt x="392875" y="413079"/>
                </a:lnTo>
                <a:lnTo>
                  <a:pt x="385648" y="402767"/>
                </a:lnTo>
                <a:lnTo>
                  <a:pt x="377315" y="392368"/>
                </a:lnTo>
                <a:lnTo>
                  <a:pt x="368795" y="383006"/>
                </a:lnTo>
                <a:lnTo>
                  <a:pt x="365912" y="380339"/>
                </a:lnTo>
                <a:lnTo>
                  <a:pt x="359181" y="376199"/>
                </a:lnTo>
                <a:lnTo>
                  <a:pt x="356108" y="373773"/>
                </a:lnTo>
                <a:lnTo>
                  <a:pt x="350199" y="368809"/>
                </a:lnTo>
                <a:lnTo>
                  <a:pt x="339698" y="359555"/>
                </a:lnTo>
                <a:lnTo>
                  <a:pt x="330377" y="351675"/>
                </a:lnTo>
                <a:lnTo>
                  <a:pt x="326453" y="348602"/>
                </a:lnTo>
                <a:lnTo>
                  <a:pt x="318020" y="343268"/>
                </a:lnTo>
                <a:lnTo>
                  <a:pt x="314071" y="340245"/>
                </a:lnTo>
                <a:lnTo>
                  <a:pt x="310705" y="337680"/>
                </a:lnTo>
                <a:lnTo>
                  <a:pt x="303860" y="332549"/>
                </a:lnTo>
                <a:lnTo>
                  <a:pt x="301028" y="329387"/>
                </a:lnTo>
                <a:lnTo>
                  <a:pt x="298234" y="326262"/>
                </a:lnTo>
                <a:lnTo>
                  <a:pt x="294411" y="318693"/>
                </a:lnTo>
                <a:lnTo>
                  <a:pt x="291782" y="315429"/>
                </a:lnTo>
                <a:lnTo>
                  <a:pt x="289090" y="312077"/>
                </a:lnTo>
                <a:lnTo>
                  <a:pt x="282892" y="306120"/>
                </a:lnTo>
                <a:lnTo>
                  <a:pt x="279819" y="303098"/>
                </a:lnTo>
                <a:lnTo>
                  <a:pt x="277164" y="300494"/>
                </a:lnTo>
                <a:lnTo>
                  <a:pt x="271081" y="296011"/>
                </a:lnTo>
                <a:lnTo>
                  <a:pt x="268947" y="292950"/>
                </a:lnTo>
                <a:lnTo>
                  <a:pt x="268020" y="291630"/>
                </a:lnTo>
                <a:lnTo>
                  <a:pt x="266547" y="288594"/>
                </a:lnTo>
                <a:lnTo>
                  <a:pt x="266230" y="284848"/>
                </a:lnTo>
                <a:lnTo>
                  <a:pt x="267081" y="280314"/>
                </a:lnTo>
                <a:lnTo>
                  <a:pt x="269354" y="277456"/>
                </a:lnTo>
                <a:lnTo>
                  <a:pt x="272364" y="276275"/>
                </a:lnTo>
                <a:lnTo>
                  <a:pt x="275691" y="275488"/>
                </a:lnTo>
                <a:lnTo>
                  <a:pt x="279768" y="276809"/>
                </a:lnTo>
                <a:lnTo>
                  <a:pt x="281457" y="275932"/>
                </a:lnTo>
                <a:lnTo>
                  <a:pt x="284137" y="274510"/>
                </a:lnTo>
                <a:lnTo>
                  <a:pt x="286448" y="268325"/>
                </a:lnTo>
                <a:lnTo>
                  <a:pt x="289928" y="263969"/>
                </a:lnTo>
                <a:lnTo>
                  <a:pt x="294144" y="260807"/>
                </a:lnTo>
                <a:lnTo>
                  <a:pt x="295224" y="258533"/>
                </a:lnTo>
                <a:lnTo>
                  <a:pt x="296506" y="255841"/>
                </a:lnTo>
                <a:lnTo>
                  <a:pt x="295948" y="249580"/>
                </a:lnTo>
                <a:lnTo>
                  <a:pt x="296862" y="246748"/>
                </a:lnTo>
                <a:lnTo>
                  <a:pt x="297865" y="243585"/>
                </a:lnTo>
                <a:lnTo>
                  <a:pt x="302247" y="238201"/>
                </a:lnTo>
                <a:lnTo>
                  <a:pt x="303022" y="234962"/>
                </a:lnTo>
                <a:lnTo>
                  <a:pt x="303720" y="232028"/>
                </a:lnTo>
                <a:lnTo>
                  <a:pt x="303707" y="225742"/>
                </a:lnTo>
                <a:lnTo>
                  <a:pt x="302831" y="222834"/>
                </a:lnTo>
                <a:lnTo>
                  <a:pt x="302348" y="221221"/>
                </a:lnTo>
                <a:lnTo>
                  <a:pt x="300469" y="218312"/>
                </a:lnTo>
                <a:lnTo>
                  <a:pt x="297815" y="216001"/>
                </a:lnTo>
                <a:lnTo>
                  <a:pt x="294017" y="215176"/>
                </a:lnTo>
                <a:lnTo>
                  <a:pt x="291084" y="213144"/>
                </a:lnTo>
                <a:lnTo>
                  <a:pt x="288417" y="210781"/>
                </a:lnTo>
                <a:lnTo>
                  <a:pt x="286778" y="207657"/>
                </a:lnTo>
                <a:lnTo>
                  <a:pt x="285610" y="203809"/>
                </a:lnTo>
                <a:lnTo>
                  <a:pt x="286346" y="202171"/>
                </a:lnTo>
                <a:lnTo>
                  <a:pt x="289318" y="199859"/>
                </a:lnTo>
                <a:lnTo>
                  <a:pt x="292582" y="199224"/>
                </a:lnTo>
                <a:lnTo>
                  <a:pt x="297218" y="199567"/>
                </a:lnTo>
                <a:lnTo>
                  <a:pt x="300596" y="202349"/>
                </a:lnTo>
                <a:lnTo>
                  <a:pt x="300405" y="207759"/>
                </a:lnTo>
                <a:lnTo>
                  <a:pt x="303009" y="210591"/>
                </a:lnTo>
                <a:lnTo>
                  <a:pt x="306133" y="212305"/>
                </a:lnTo>
                <a:lnTo>
                  <a:pt x="309638" y="211950"/>
                </a:lnTo>
                <a:lnTo>
                  <a:pt x="312470" y="208876"/>
                </a:lnTo>
                <a:lnTo>
                  <a:pt x="315645" y="206019"/>
                </a:lnTo>
                <a:lnTo>
                  <a:pt x="319062" y="202603"/>
                </a:lnTo>
                <a:lnTo>
                  <a:pt x="320763" y="199605"/>
                </a:lnTo>
                <a:lnTo>
                  <a:pt x="321868" y="195757"/>
                </a:lnTo>
                <a:lnTo>
                  <a:pt x="318579" y="195668"/>
                </a:lnTo>
                <a:lnTo>
                  <a:pt x="316026" y="194195"/>
                </a:lnTo>
                <a:lnTo>
                  <a:pt x="314617" y="190093"/>
                </a:lnTo>
                <a:lnTo>
                  <a:pt x="314439" y="188163"/>
                </a:lnTo>
                <a:lnTo>
                  <a:pt x="314185" y="185546"/>
                </a:lnTo>
                <a:lnTo>
                  <a:pt x="315341" y="180060"/>
                </a:lnTo>
                <a:lnTo>
                  <a:pt x="318084" y="176606"/>
                </a:lnTo>
                <a:lnTo>
                  <a:pt x="322440" y="176288"/>
                </a:lnTo>
                <a:lnTo>
                  <a:pt x="324269" y="173278"/>
                </a:lnTo>
                <a:lnTo>
                  <a:pt x="322745" y="169468"/>
                </a:lnTo>
                <a:lnTo>
                  <a:pt x="323367" y="167868"/>
                </a:lnTo>
                <a:lnTo>
                  <a:pt x="324408" y="165226"/>
                </a:lnTo>
                <a:lnTo>
                  <a:pt x="330568" y="162305"/>
                </a:lnTo>
                <a:lnTo>
                  <a:pt x="331101" y="159537"/>
                </a:lnTo>
                <a:lnTo>
                  <a:pt x="331406" y="157975"/>
                </a:lnTo>
                <a:lnTo>
                  <a:pt x="330123" y="154495"/>
                </a:lnTo>
                <a:lnTo>
                  <a:pt x="326961" y="152336"/>
                </a:lnTo>
                <a:lnTo>
                  <a:pt x="321678" y="154914"/>
                </a:lnTo>
                <a:lnTo>
                  <a:pt x="318592" y="152679"/>
                </a:lnTo>
                <a:lnTo>
                  <a:pt x="317792" y="149136"/>
                </a:lnTo>
                <a:lnTo>
                  <a:pt x="318160" y="145173"/>
                </a:lnTo>
                <a:lnTo>
                  <a:pt x="322033" y="141477"/>
                </a:lnTo>
                <a:lnTo>
                  <a:pt x="322529" y="139103"/>
                </a:lnTo>
                <a:lnTo>
                  <a:pt x="323088" y="136397"/>
                </a:lnTo>
                <a:lnTo>
                  <a:pt x="323519" y="130060"/>
                </a:lnTo>
                <a:lnTo>
                  <a:pt x="319481" y="126047"/>
                </a:lnTo>
                <a:lnTo>
                  <a:pt x="312470" y="125831"/>
                </a:lnTo>
                <a:lnTo>
                  <a:pt x="309841" y="127152"/>
                </a:lnTo>
                <a:lnTo>
                  <a:pt x="308571" y="127800"/>
                </a:lnTo>
                <a:lnTo>
                  <a:pt x="308165" y="131508"/>
                </a:lnTo>
                <a:lnTo>
                  <a:pt x="306819" y="131991"/>
                </a:lnTo>
                <a:lnTo>
                  <a:pt x="303314" y="133248"/>
                </a:lnTo>
                <a:lnTo>
                  <a:pt x="295592" y="129603"/>
                </a:lnTo>
                <a:lnTo>
                  <a:pt x="292684" y="127279"/>
                </a:lnTo>
                <a:lnTo>
                  <a:pt x="289026" y="124307"/>
                </a:lnTo>
                <a:lnTo>
                  <a:pt x="285445" y="115112"/>
                </a:lnTo>
                <a:lnTo>
                  <a:pt x="283083" y="111010"/>
                </a:lnTo>
                <a:lnTo>
                  <a:pt x="282462" y="109912"/>
                </a:lnTo>
                <a:lnTo>
                  <a:pt x="276303" y="98285"/>
                </a:lnTo>
                <a:lnTo>
                  <a:pt x="269862" y="87477"/>
                </a:lnTo>
                <a:lnTo>
                  <a:pt x="266865" y="83464"/>
                </a:lnTo>
                <a:lnTo>
                  <a:pt x="259892" y="76161"/>
                </a:lnTo>
                <a:lnTo>
                  <a:pt x="255905" y="73151"/>
                </a:lnTo>
                <a:lnTo>
                  <a:pt x="252196" y="70332"/>
                </a:lnTo>
                <a:lnTo>
                  <a:pt x="243573" y="66573"/>
                </a:lnTo>
                <a:lnTo>
                  <a:pt x="239534" y="64274"/>
                </a:lnTo>
                <a:lnTo>
                  <a:pt x="234632" y="61493"/>
                </a:lnTo>
                <a:lnTo>
                  <a:pt x="223888" y="56946"/>
                </a:lnTo>
                <a:lnTo>
                  <a:pt x="220205" y="52679"/>
                </a:lnTo>
                <a:lnTo>
                  <a:pt x="217131" y="49098"/>
                </a:lnTo>
                <a:lnTo>
                  <a:pt x="215785" y="39039"/>
                </a:lnTo>
                <a:lnTo>
                  <a:pt x="212953" y="35267"/>
                </a:lnTo>
                <a:lnTo>
                  <a:pt x="210756" y="32346"/>
                </a:lnTo>
                <a:lnTo>
                  <a:pt x="203923" y="28841"/>
                </a:lnTo>
                <a:lnTo>
                  <a:pt x="201536" y="26047"/>
                </a:lnTo>
                <a:lnTo>
                  <a:pt x="198640" y="22605"/>
                </a:lnTo>
                <a:lnTo>
                  <a:pt x="195554" y="13893"/>
                </a:lnTo>
                <a:lnTo>
                  <a:pt x="192659" y="10452"/>
                </a:lnTo>
                <a:lnTo>
                  <a:pt x="190500" y="7873"/>
                </a:lnTo>
                <a:lnTo>
                  <a:pt x="184581" y="3174"/>
                </a:lnTo>
                <a:lnTo>
                  <a:pt x="180416" y="0"/>
                </a:lnTo>
                <a:lnTo>
                  <a:pt x="179374" y="3454"/>
                </a:lnTo>
                <a:lnTo>
                  <a:pt x="178015" y="7518"/>
                </a:lnTo>
                <a:lnTo>
                  <a:pt x="175260" y="15697"/>
                </a:lnTo>
                <a:lnTo>
                  <a:pt x="173088" y="19380"/>
                </a:lnTo>
                <a:lnTo>
                  <a:pt x="170675" y="23507"/>
                </a:lnTo>
                <a:lnTo>
                  <a:pt x="163245" y="29933"/>
                </a:lnTo>
                <a:lnTo>
                  <a:pt x="161010" y="34137"/>
                </a:lnTo>
                <a:lnTo>
                  <a:pt x="158826" y="38252"/>
                </a:lnTo>
                <a:lnTo>
                  <a:pt x="155384" y="47358"/>
                </a:lnTo>
                <a:lnTo>
                  <a:pt x="155689" y="52019"/>
                </a:lnTo>
                <a:lnTo>
                  <a:pt x="155968" y="55968"/>
                </a:lnTo>
                <a:lnTo>
                  <a:pt x="159880" y="63296"/>
                </a:lnTo>
                <a:lnTo>
                  <a:pt x="162217" y="66497"/>
                </a:lnTo>
                <a:lnTo>
                  <a:pt x="164998" y="70345"/>
                </a:lnTo>
                <a:lnTo>
                  <a:pt x="173164" y="75691"/>
                </a:lnTo>
                <a:lnTo>
                  <a:pt x="176237" y="79311"/>
                </a:lnTo>
                <a:lnTo>
                  <a:pt x="179819" y="83540"/>
                </a:lnTo>
                <a:lnTo>
                  <a:pt x="186258" y="92773"/>
                </a:lnTo>
                <a:lnTo>
                  <a:pt x="188315" y="97916"/>
                </a:lnTo>
                <a:lnTo>
                  <a:pt x="190538" y="103517"/>
                </a:lnTo>
                <a:lnTo>
                  <a:pt x="190398" y="116027"/>
                </a:lnTo>
                <a:lnTo>
                  <a:pt x="192659" y="121589"/>
                </a:lnTo>
                <a:lnTo>
                  <a:pt x="194627" y="126428"/>
                </a:lnTo>
                <a:lnTo>
                  <a:pt x="201282" y="134708"/>
                </a:lnTo>
                <a:lnTo>
                  <a:pt x="204254" y="138988"/>
                </a:lnTo>
                <a:lnTo>
                  <a:pt x="206641" y="142237"/>
                </a:lnTo>
                <a:lnTo>
                  <a:pt x="215053" y="153074"/>
                </a:lnTo>
                <a:lnTo>
                  <a:pt x="221894" y="163385"/>
                </a:lnTo>
                <a:lnTo>
                  <a:pt x="223510" y="167386"/>
                </a:lnTo>
                <a:lnTo>
                  <a:pt x="227213" y="180599"/>
                </a:lnTo>
                <a:lnTo>
                  <a:pt x="230352" y="192620"/>
                </a:lnTo>
                <a:lnTo>
                  <a:pt x="231201" y="195124"/>
                </a:lnTo>
                <a:lnTo>
                  <a:pt x="235976" y="207742"/>
                </a:lnTo>
                <a:lnTo>
                  <a:pt x="239534" y="219697"/>
                </a:lnTo>
                <a:lnTo>
                  <a:pt x="240207" y="224167"/>
                </a:lnTo>
                <a:lnTo>
                  <a:pt x="239547" y="233298"/>
                </a:lnTo>
                <a:lnTo>
                  <a:pt x="239052" y="237820"/>
                </a:lnTo>
                <a:lnTo>
                  <a:pt x="238531" y="242582"/>
                </a:lnTo>
                <a:lnTo>
                  <a:pt x="237947" y="252577"/>
                </a:lnTo>
                <a:lnTo>
                  <a:pt x="235432" y="256654"/>
                </a:lnTo>
                <a:lnTo>
                  <a:pt x="232981" y="260616"/>
                </a:lnTo>
                <a:lnTo>
                  <a:pt x="224917" y="266064"/>
                </a:lnTo>
                <a:lnTo>
                  <a:pt x="220687" y="268020"/>
                </a:lnTo>
                <a:lnTo>
                  <a:pt x="215468" y="270382"/>
                </a:lnTo>
                <a:lnTo>
                  <a:pt x="203047" y="269519"/>
                </a:lnTo>
                <a:lnTo>
                  <a:pt x="198221" y="272605"/>
                </a:lnTo>
                <a:lnTo>
                  <a:pt x="192987" y="277580"/>
                </a:lnTo>
                <a:lnTo>
                  <a:pt x="185020" y="289169"/>
                </a:lnTo>
                <a:lnTo>
                  <a:pt x="178409" y="299669"/>
                </a:lnTo>
                <a:lnTo>
                  <a:pt x="174858" y="304777"/>
                </a:lnTo>
                <a:lnTo>
                  <a:pt x="167345" y="315874"/>
                </a:lnTo>
                <a:lnTo>
                  <a:pt x="159480" y="327513"/>
                </a:lnTo>
                <a:lnTo>
                  <a:pt x="152793" y="337108"/>
                </a:lnTo>
                <a:lnTo>
                  <a:pt x="152434" y="337598"/>
                </a:lnTo>
                <a:lnTo>
                  <a:pt x="144311" y="347693"/>
                </a:lnTo>
                <a:lnTo>
                  <a:pt x="136855" y="357885"/>
                </a:lnTo>
                <a:lnTo>
                  <a:pt x="134239" y="362508"/>
                </a:lnTo>
                <a:lnTo>
                  <a:pt x="133413" y="374548"/>
                </a:lnTo>
                <a:lnTo>
                  <a:pt x="129120" y="377697"/>
                </a:lnTo>
                <a:lnTo>
                  <a:pt x="124675" y="380949"/>
                </a:lnTo>
                <a:lnTo>
                  <a:pt x="112560" y="380123"/>
                </a:lnTo>
                <a:lnTo>
                  <a:pt x="107137" y="379158"/>
                </a:lnTo>
                <a:lnTo>
                  <a:pt x="104330" y="378663"/>
                </a:lnTo>
                <a:lnTo>
                  <a:pt x="98729" y="376580"/>
                </a:lnTo>
                <a:lnTo>
                  <a:pt x="96748" y="374548"/>
                </a:lnTo>
                <a:lnTo>
                  <a:pt x="92900" y="370636"/>
                </a:lnTo>
                <a:lnTo>
                  <a:pt x="90805" y="359143"/>
                </a:lnTo>
                <a:lnTo>
                  <a:pt x="88290" y="354266"/>
                </a:lnTo>
                <a:lnTo>
                  <a:pt x="85725" y="349262"/>
                </a:lnTo>
                <a:lnTo>
                  <a:pt x="80835" y="338696"/>
                </a:lnTo>
                <a:lnTo>
                  <a:pt x="76454" y="335178"/>
                </a:lnTo>
                <a:lnTo>
                  <a:pt x="73698" y="332981"/>
                </a:lnTo>
                <a:lnTo>
                  <a:pt x="66586" y="329806"/>
                </a:lnTo>
                <a:lnTo>
                  <a:pt x="63157" y="330580"/>
                </a:lnTo>
                <a:lnTo>
                  <a:pt x="59499" y="331431"/>
                </a:lnTo>
                <a:lnTo>
                  <a:pt x="54013" y="337769"/>
                </a:lnTo>
                <a:lnTo>
                  <a:pt x="52527" y="341210"/>
                </a:lnTo>
                <a:lnTo>
                  <a:pt x="50736" y="345376"/>
                </a:lnTo>
                <a:lnTo>
                  <a:pt x="51257" y="354876"/>
                </a:lnTo>
                <a:lnTo>
                  <a:pt x="52044" y="359333"/>
                </a:lnTo>
                <a:lnTo>
                  <a:pt x="52768" y="363372"/>
                </a:lnTo>
                <a:lnTo>
                  <a:pt x="57315" y="370547"/>
                </a:lnTo>
                <a:lnTo>
                  <a:pt x="58089" y="374548"/>
                </a:lnTo>
                <a:lnTo>
                  <a:pt x="58877" y="378701"/>
                </a:lnTo>
                <a:lnTo>
                  <a:pt x="59677" y="387553"/>
                </a:lnTo>
                <a:lnTo>
                  <a:pt x="58089" y="391464"/>
                </a:lnTo>
                <a:lnTo>
                  <a:pt x="56718" y="394842"/>
                </a:lnTo>
                <a:lnTo>
                  <a:pt x="51295" y="400481"/>
                </a:lnTo>
                <a:lnTo>
                  <a:pt x="47942" y="401866"/>
                </a:lnTo>
                <a:lnTo>
                  <a:pt x="44869" y="403110"/>
                </a:lnTo>
                <a:lnTo>
                  <a:pt x="37706" y="400303"/>
                </a:lnTo>
                <a:lnTo>
                  <a:pt x="34645" y="401624"/>
                </a:lnTo>
                <a:lnTo>
                  <a:pt x="31191" y="403110"/>
                </a:lnTo>
                <a:lnTo>
                  <a:pt x="26314" y="409422"/>
                </a:lnTo>
                <a:lnTo>
                  <a:pt x="24498" y="412724"/>
                </a:lnTo>
                <a:lnTo>
                  <a:pt x="22859" y="416582"/>
                </a:lnTo>
                <a:lnTo>
                  <a:pt x="19506" y="429876"/>
                </a:lnTo>
                <a:lnTo>
                  <a:pt x="16522" y="441972"/>
                </a:lnTo>
                <a:lnTo>
                  <a:pt x="14414" y="447941"/>
                </a:lnTo>
                <a:lnTo>
                  <a:pt x="8915" y="459371"/>
                </a:lnTo>
                <a:lnTo>
                  <a:pt x="6388" y="465150"/>
                </a:lnTo>
                <a:lnTo>
                  <a:pt x="5054" y="468223"/>
                </a:lnTo>
                <a:lnTo>
                  <a:pt x="1955" y="475335"/>
                </a:lnTo>
                <a:lnTo>
                  <a:pt x="0" y="479805"/>
                </a:lnTo>
                <a:lnTo>
                  <a:pt x="3302" y="484454"/>
                </a:lnTo>
                <a:lnTo>
                  <a:pt x="4699" y="485698"/>
                </a:lnTo>
                <a:lnTo>
                  <a:pt x="7721" y="488403"/>
                </a:lnTo>
                <a:lnTo>
                  <a:pt x="15989" y="491172"/>
                </a:lnTo>
                <a:lnTo>
                  <a:pt x="18465" y="494410"/>
                </a:lnTo>
                <a:lnTo>
                  <a:pt x="19964" y="496354"/>
                </a:lnTo>
                <a:lnTo>
                  <a:pt x="19977" y="501776"/>
                </a:lnTo>
                <a:lnTo>
                  <a:pt x="23167" y="506041"/>
                </a:lnTo>
                <a:lnTo>
                  <a:pt x="33564" y="514617"/>
                </a:lnTo>
                <a:lnTo>
                  <a:pt x="43827" y="521944"/>
                </a:lnTo>
                <a:lnTo>
                  <a:pt x="46634" y="524116"/>
                </a:lnTo>
                <a:lnTo>
                  <a:pt x="52501" y="528078"/>
                </a:lnTo>
                <a:lnTo>
                  <a:pt x="55181" y="530402"/>
                </a:lnTo>
                <a:lnTo>
                  <a:pt x="65192" y="539975"/>
                </a:lnTo>
                <a:lnTo>
                  <a:pt x="74028" y="549008"/>
                </a:lnTo>
                <a:lnTo>
                  <a:pt x="76746" y="551776"/>
                </a:lnTo>
                <a:lnTo>
                  <a:pt x="83235" y="556755"/>
                </a:lnTo>
                <a:lnTo>
                  <a:pt x="84658" y="560349"/>
                </a:lnTo>
                <a:lnTo>
                  <a:pt x="85775" y="563168"/>
                </a:lnTo>
                <a:lnTo>
                  <a:pt x="86245" y="569848"/>
                </a:lnTo>
                <a:lnTo>
                  <a:pt x="84658" y="572427"/>
                </a:lnTo>
                <a:lnTo>
                  <a:pt x="82296" y="576313"/>
                </a:lnTo>
                <a:lnTo>
                  <a:pt x="71094" y="576948"/>
                </a:lnTo>
                <a:lnTo>
                  <a:pt x="68478" y="580656"/>
                </a:lnTo>
                <a:lnTo>
                  <a:pt x="65519" y="584834"/>
                </a:lnTo>
                <a:lnTo>
                  <a:pt x="65786" y="595820"/>
                </a:lnTo>
                <a:lnTo>
                  <a:pt x="65836" y="604786"/>
                </a:lnTo>
                <a:lnTo>
                  <a:pt x="65366" y="613371"/>
                </a:lnTo>
                <a:lnTo>
                  <a:pt x="67995" y="616178"/>
                </a:lnTo>
                <a:lnTo>
                  <a:pt x="69430" y="617702"/>
                </a:lnTo>
                <a:lnTo>
                  <a:pt x="74574" y="619188"/>
                </a:lnTo>
                <a:lnTo>
                  <a:pt x="77990" y="616407"/>
                </a:lnTo>
                <a:lnTo>
                  <a:pt x="75488" y="610857"/>
                </a:lnTo>
                <a:lnTo>
                  <a:pt x="76644" y="607313"/>
                </a:lnTo>
                <a:lnTo>
                  <a:pt x="78206" y="604431"/>
                </a:lnTo>
                <a:lnTo>
                  <a:pt x="81343" y="603643"/>
                </a:lnTo>
                <a:lnTo>
                  <a:pt x="84518" y="606374"/>
                </a:lnTo>
                <a:lnTo>
                  <a:pt x="86118" y="607225"/>
                </a:lnTo>
                <a:lnTo>
                  <a:pt x="88760" y="608634"/>
                </a:lnTo>
                <a:lnTo>
                  <a:pt x="94246" y="611276"/>
                </a:lnTo>
                <a:lnTo>
                  <a:pt x="96494" y="613270"/>
                </a:lnTo>
                <a:lnTo>
                  <a:pt x="100761" y="617029"/>
                </a:lnTo>
                <a:lnTo>
                  <a:pt x="107213" y="626605"/>
                </a:lnTo>
                <a:lnTo>
                  <a:pt x="110274" y="631393"/>
                </a:lnTo>
                <a:lnTo>
                  <a:pt x="112839" y="635419"/>
                </a:lnTo>
                <a:lnTo>
                  <a:pt x="118364" y="643610"/>
                </a:lnTo>
                <a:lnTo>
                  <a:pt x="119214" y="648309"/>
                </a:lnTo>
                <a:lnTo>
                  <a:pt x="119964" y="652437"/>
                </a:lnTo>
                <a:lnTo>
                  <a:pt x="115938" y="660907"/>
                </a:lnTo>
                <a:lnTo>
                  <a:pt x="117043" y="664971"/>
                </a:lnTo>
                <a:lnTo>
                  <a:pt x="117983" y="668375"/>
                </a:lnTo>
                <a:lnTo>
                  <a:pt x="122567" y="674535"/>
                </a:lnTo>
                <a:lnTo>
                  <a:pt x="125742" y="676071"/>
                </a:lnTo>
                <a:lnTo>
                  <a:pt x="127635" y="677011"/>
                </a:lnTo>
                <a:lnTo>
                  <a:pt x="132969" y="677811"/>
                </a:lnTo>
                <a:lnTo>
                  <a:pt x="135115" y="674776"/>
                </a:lnTo>
                <a:lnTo>
                  <a:pt x="132245" y="671639"/>
                </a:lnTo>
                <a:lnTo>
                  <a:pt x="131673" y="667702"/>
                </a:lnTo>
                <a:lnTo>
                  <a:pt x="131076" y="662495"/>
                </a:lnTo>
                <a:lnTo>
                  <a:pt x="132499" y="660628"/>
                </a:lnTo>
                <a:lnTo>
                  <a:pt x="134543" y="657936"/>
                </a:lnTo>
                <a:lnTo>
                  <a:pt x="141960" y="656691"/>
                </a:lnTo>
                <a:lnTo>
                  <a:pt x="145313" y="656285"/>
                </a:lnTo>
                <a:lnTo>
                  <a:pt x="147777" y="655967"/>
                </a:lnTo>
                <a:lnTo>
                  <a:pt x="152819" y="656310"/>
                </a:lnTo>
                <a:lnTo>
                  <a:pt x="155206" y="657009"/>
                </a:lnTo>
                <a:lnTo>
                  <a:pt x="157911" y="657783"/>
                </a:lnTo>
                <a:lnTo>
                  <a:pt x="163512" y="660006"/>
                </a:lnTo>
                <a:lnTo>
                  <a:pt x="165125" y="662317"/>
                </a:lnTo>
                <a:lnTo>
                  <a:pt x="166954" y="664971"/>
                </a:lnTo>
                <a:lnTo>
                  <a:pt x="165684" y="672096"/>
                </a:lnTo>
                <a:lnTo>
                  <a:pt x="166814" y="675119"/>
                </a:lnTo>
                <a:lnTo>
                  <a:pt x="168186" y="678840"/>
                </a:lnTo>
                <a:lnTo>
                  <a:pt x="173062" y="685266"/>
                </a:lnTo>
                <a:lnTo>
                  <a:pt x="175501" y="688403"/>
                </a:lnTo>
                <a:lnTo>
                  <a:pt x="178079" y="691718"/>
                </a:lnTo>
                <a:lnTo>
                  <a:pt x="185674" y="696709"/>
                </a:lnTo>
                <a:lnTo>
                  <a:pt x="186867" y="700735"/>
                </a:lnTo>
                <a:lnTo>
                  <a:pt x="188480" y="706196"/>
                </a:lnTo>
                <a:lnTo>
                  <a:pt x="183819" y="717549"/>
                </a:lnTo>
                <a:lnTo>
                  <a:pt x="183007" y="723188"/>
                </a:lnTo>
                <a:lnTo>
                  <a:pt x="182410" y="727240"/>
                </a:lnTo>
                <a:lnTo>
                  <a:pt x="181343" y="735329"/>
                </a:lnTo>
                <a:lnTo>
                  <a:pt x="181063" y="739393"/>
                </a:lnTo>
                <a:lnTo>
                  <a:pt x="180797" y="743419"/>
                </a:lnTo>
                <a:lnTo>
                  <a:pt x="181952" y="751687"/>
                </a:lnTo>
                <a:lnTo>
                  <a:pt x="180822" y="755573"/>
                </a:lnTo>
                <a:lnTo>
                  <a:pt x="180276" y="757478"/>
                </a:lnTo>
                <a:lnTo>
                  <a:pt x="178574" y="761669"/>
                </a:lnTo>
                <a:lnTo>
                  <a:pt x="175107" y="762927"/>
                </a:lnTo>
                <a:lnTo>
                  <a:pt x="171907" y="760069"/>
                </a:lnTo>
                <a:lnTo>
                  <a:pt x="169062" y="760221"/>
                </a:lnTo>
                <a:lnTo>
                  <a:pt x="166420" y="761022"/>
                </a:lnTo>
                <a:lnTo>
                  <a:pt x="165392" y="764298"/>
                </a:lnTo>
                <a:lnTo>
                  <a:pt x="168871" y="768654"/>
                </a:lnTo>
                <a:lnTo>
                  <a:pt x="172656" y="771639"/>
                </a:lnTo>
                <a:lnTo>
                  <a:pt x="179158" y="770750"/>
                </a:lnTo>
                <a:lnTo>
                  <a:pt x="181470" y="775093"/>
                </a:lnTo>
                <a:lnTo>
                  <a:pt x="177812" y="779779"/>
                </a:lnTo>
                <a:lnTo>
                  <a:pt x="177444" y="782167"/>
                </a:lnTo>
                <a:lnTo>
                  <a:pt x="176822" y="786155"/>
                </a:lnTo>
                <a:lnTo>
                  <a:pt x="178104" y="794346"/>
                </a:lnTo>
                <a:lnTo>
                  <a:pt x="177444" y="798334"/>
                </a:lnTo>
                <a:lnTo>
                  <a:pt x="176796" y="802182"/>
                </a:lnTo>
                <a:lnTo>
                  <a:pt x="175628" y="810933"/>
                </a:lnTo>
                <a:lnTo>
                  <a:pt x="172364" y="813079"/>
                </a:lnTo>
                <a:lnTo>
                  <a:pt x="171005" y="813981"/>
                </a:lnTo>
                <a:lnTo>
                  <a:pt x="167322" y="813282"/>
                </a:lnTo>
                <a:lnTo>
                  <a:pt x="164020" y="811733"/>
                </a:lnTo>
                <a:lnTo>
                  <a:pt x="161150" y="808621"/>
                </a:lnTo>
                <a:lnTo>
                  <a:pt x="159308" y="804760"/>
                </a:lnTo>
                <a:lnTo>
                  <a:pt x="160185" y="799833"/>
                </a:lnTo>
                <a:lnTo>
                  <a:pt x="157861" y="795667"/>
                </a:lnTo>
                <a:lnTo>
                  <a:pt x="153822" y="791806"/>
                </a:lnTo>
                <a:lnTo>
                  <a:pt x="149974" y="791451"/>
                </a:lnTo>
                <a:lnTo>
                  <a:pt x="147015" y="792949"/>
                </a:lnTo>
                <a:lnTo>
                  <a:pt x="145707" y="796315"/>
                </a:lnTo>
                <a:lnTo>
                  <a:pt x="149542" y="800455"/>
                </a:lnTo>
                <a:lnTo>
                  <a:pt x="149415" y="802678"/>
                </a:lnTo>
                <a:lnTo>
                  <a:pt x="149250" y="805637"/>
                </a:lnTo>
                <a:lnTo>
                  <a:pt x="144957" y="810450"/>
                </a:lnTo>
                <a:lnTo>
                  <a:pt x="144335" y="813320"/>
                </a:lnTo>
                <a:lnTo>
                  <a:pt x="143205" y="818578"/>
                </a:lnTo>
                <a:lnTo>
                  <a:pt x="142951" y="829792"/>
                </a:lnTo>
                <a:lnTo>
                  <a:pt x="144818" y="834821"/>
                </a:lnTo>
                <a:lnTo>
                  <a:pt x="146380" y="839012"/>
                </a:lnTo>
                <a:lnTo>
                  <a:pt x="153466" y="845045"/>
                </a:lnTo>
                <a:lnTo>
                  <a:pt x="156184" y="848588"/>
                </a:lnTo>
                <a:lnTo>
                  <a:pt x="158978" y="852246"/>
                </a:lnTo>
                <a:lnTo>
                  <a:pt x="162915" y="861148"/>
                </a:lnTo>
                <a:lnTo>
                  <a:pt x="166814" y="863574"/>
                </a:lnTo>
                <a:lnTo>
                  <a:pt x="169976" y="865555"/>
                </a:lnTo>
                <a:lnTo>
                  <a:pt x="178841" y="863409"/>
                </a:lnTo>
                <a:lnTo>
                  <a:pt x="181559" y="865987"/>
                </a:lnTo>
                <a:lnTo>
                  <a:pt x="181957" y="866403"/>
                </a:lnTo>
                <a:lnTo>
                  <a:pt x="185673" y="878397"/>
                </a:lnTo>
                <a:lnTo>
                  <a:pt x="187096" y="891362"/>
                </a:lnTo>
                <a:lnTo>
                  <a:pt x="188175" y="896721"/>
                </a:lnTo>
                <a:lnTo>
                  <a:pt x="189674" y="907567"/>
                </a:lnTo>
                <a:lnTo>
                  <a:pt x="190969" y="912875"/>
                </a:lnTo>
                <a:lnTo>
                  <a:pt x="192227" y="917955"/>
                </a:lnTo>
                <a:lnTo>
                  <a:pt x="194564" y="928420"/>
                </a:lnTo>
                <a:lnTo>
                  <a:pt x="197256" y="932916"/>
                </a:lnTo>
                <a:lnTo>
                  <a:pt x="197788" y="933730"/>
                </a:lnTo>
                <a:lnTo>
                  <a:pt x="207166" y="942873"/>
                </a:lnTo>
                <a:lnTo>
                  <a:pt x="215861" y="951991"/>
                </a:lnTo>
                <a:lnTo>
                  <a:pt x="217500" y="954989"/>
                </a:lnTo>
                <a:lnTo>
                  <a:pt x="219113" y="961872"/>
                </a:lnTo>
                <a:lnTo>
                  <a:pt x="218998" y="965301"/>
                </a:lnTo>
                <a:lnTo>
                  <a:pt x="218859" y="969390"/>
                </a:lnTo>
                <a:lnTo>
                  <a:pt x="216446" y="977595"/>
                </a:lnTo>
                <a:lnTo>
                  <a:pt x="214172" y="980986"/>
                </a:lnTo>
                <a:lnTo>
                  <a:pt x="211632" y="984770"/>
                </a:lnTo>
                <a:lnTo>
                  <a:pt x="202653" y="988809"/>
                </a:lnTo>
                <a:lnTo>
                  <a:pt x="200152" y="992593"/>
                </a:lnTo>
                <a:lnTo>
                  <a:pt x="198145" y="995654"/>
                </a:lnTo>
                <a:lnTo>
                  <a:pt x="197726" y="1003376"/>
                </a:lnTo>
                <a:lnTo>
                  <a:pt x="196049" y="1006614"/>
                </a:lnTo>
                <a:lnTo>
                  <a:pt x="193992" y="1010564"/>
                </a:lnTo>
                <a:lnTo>
                  <a:pt x="188150" y="1017511"/>
                </a:lnTo>
                <a:lnTo>
                  <a:pt x="184924" y="1020610"/>
                </a:lnTo>
                <a:lnTo>
                  <a:pt x="183095" y="1022400"/>
                </a:lnTo>
                <a:lnTo>
                  <a:pt x="179260" y="1026452"/>
                </a:lnTo>
                <a:lnTo>
                  <a:pt x="174752" y="1026820"/>
                </a:lnTo>
                <a:lnTo>
                  <a:pt x="171653" y="1023315"/>
                </a:lnTo>
                <a:lnTo>
                  <a:pt x="169710" y="1023048"/>
                </a:lnTo>
                <a:lnTo>
                  <a:pt x="166230" y="1022540"/>
                </a:lnTo>
                <a:lnTo>
                  <a:pt x="159321" y="1024788"/>
                </a:lnTo>
                <a:lnTo>
                  <a:pt x="155930" y="1025702"/>
                </a:lnTo>
                <a:lnTo>
                  <a:pt x="150571" y="1027125"/>
                </a:lnTo>
                <a:lnTo>
                  <a:pt x="140335" y="1031697"/>
                </a:lnTo>
                <a:lnTo>
                  <a:pt x="134912" y="1032929"/>
                </a:lnTo>
                <a:lnTo>
                  <a:pt x="132486" y="1033513"/>
                </a:lnTo>
                <a:lnTo>
                  <a:pt x="126669" y="1032268"/>
                </a:lnTo>
                <a:lnTo>
                  <a:pt x="123367" y="1036002"/>
                </a:lnTo>
                <a:lnTo>
                  <a:pt x="124790" y="1041590"/>
                </a:lnTo>
                <a:lnTo>
                  <a:pt x="125018" y="1044054"/>
                </a:lnTo>
                <a:lnTo>
                  <a:pt x="125247" y="1046746"/>
                </a:lnTo>
                <a:lnTo>
                  <a:pt x="127723" y="1052106"/>
                </a:lnTo>
                <a:lnTo>
                  <a:pt x="126936" y="1054696"/>
                </a:lnTo>
                <a:lnTo>
                  <a:pt x="126441" y="1056373"/>
                </a:lnTo>
                <a:lnTo>
                  <a:pt x="122288" y="1058036"/>
                </a:lnTo>
                <a:lnTo>
                  <a:pt x="121907" y="1061885"/>
                </a:lnTo>
                <a:lnTo>
                  <a:pt x="124955" y="1065771"/>
                </a:lnTo>
                <a:lnTo>
                  <a:pt x="129082" y="1068704"/>
                </a:lnTo>
                <a:lnTo>
                  <a:pt x="135204" y="1070216"/>
                </a:lnTo>
                <a:lnTo>
                  <a:pt x="138061" y="1069670"/>
                </a:lnTo>
                <a:lnTo>
                  <a:pt x="139725" y="1069339"/>
                </a:lnTo>
                <a:lnTo>
                  <a:pt x="141947" y="1066076"/>
                </a:lnTo>
                <a:lnTo>
                  <a:pt x="145592" y="1065479"/>
                </a:lnTo>
                <a:lnTo>
                  <a:pt x="150152" y="1066368"/>
                </a:lnTo>
                <a:lnTo>
                  <a:pt x="152742" y="1069873"/>
                </a:lnTo>
                <a:lnTo>
                  <a:pt x="149491" y="1075677"/>
                </a:lnTo>
                <a:lnTo>
                  <a:pt x="152361" y="1078725"/>
                </a:lnTo>
                <a:lnTo>
                  <a:pt x="156552" y="1077429"/>
                </a:lnTo>
                <a:lnTo>
                  <a:pt x="160070" y="1077836"/>
                </a:lnTo>
                <a:lnTo>
                  <a:pt x="164033" y="1077734"/>
                </a:lnTo>
                <a:lnTo>
                  <a:pt x="166446" y="1080744"/>
                </a:lnTo>
                <a:lnTo>
                  <a:pt x="166230" y="1085748"/>
                </a:lnTo>
                <a:lnTo>
                  <a:pt x="164122" y="1089164"/>
                </a:lnTo>
                <a:lnTo>
                  <a:pt x="159346" y="1089329"/>
                </a:lnTo>
                <a:lnTo>
                  <a:pt x="158356" y="1090942"/>
                </a:lnTo>
                <a:lnTo>
                  <a:pt x="156489" y="1093965"/>
                </a:lnTo>
                <a:lnTo>
                  <a:pt x="158191" y="1101610"/>
                </a:lnTo>
                <a:lnTo>
                  <a:pt x="158356" y="1105192"/>
                </a:lnTo>
                <a:lnTo>
                  <a:pt x="158508" y="1108443"/>
                </a:lnTo>
                <a:lnTo>
                  <a:pt x="157162" y="1115987"/>
                </a:lnTo>
                <a:lnTo>
                  <a:pt x="161455" y="1120012"/>
                </a:lnTo>
                <a:lnTo>
                  <a:pt x="167614" y="1117345"/>
                </a:lnTo>
                <a:lnTo>
                  <a:pt x="169951" y="1118463"/>
                </a:lnTo>
                <a:lnTo>
                  <a:pt x="172847" y="1119885"/>
                </a:lnTo>
                <a:lnTo>
                  <a:pt x="176987" y="1125372"/>
                </a:lnTo>
                <a:lnTo>
                  <a:pt x="178168" y="1128382"/>
                </a:lnTo>
                <a:lnTo>
                  <a:pt x="178968" y="1130414"/>
                </a:lnTo>
                <a:lnTo>
                  <a:pt x="179895" y="1135291"/>
                </a:lnTo>
                <a:lnTo>
                  <a:pt x="177457" y="1138783"/>
                </a:lnTo>
                <a:lnTo>
                  <a:pt x="172618" y="1140256"/>
                </a:lnTo>
                <a:lnTo>
                  <a:pt x="169113" y="1138885"/>
                </a:lnTo>
                <a:lnTo>
                  <a:pt x="168630" y="1134706"/>
                </a:lnTo>
                <a:lnTo>
                  <a:pt x="166293" y="1132941"/>
                </a:lnTo>
                <a:lnTo>
                  <a:pt x="163474" y="1131760"/>
                </a:lnTo>
                <a:lnTo>
                  <a:pt x="160870" y="1133614"/>
                </a:lnTo>
                <a:lnTo>
                  <a:pt x="161734" y="1138288"/>
                </a:lnTo>
                <a:lnTo>
                  <a:pt x="161747" y="1145324"/>
                </a:lnTo>
                <a:lnTo>
                  <a:pt x="162890" y="1155484"/>
                </a:lnTo>
                <a:lnTo>
                  <a:pt x="163664" y="1160525"/>
                </a:lnTo>
                <a:lnTo>
                  <a:pt x="164020" y="1162786"/>
                </a:lnTo>
                <a:lnTo>
                  <a:pt x="163588" y="1168374"/>
                </a:lnTo>
                <a:lnTo>
                  <a:pt x="167563" y="1170470"/>
                </a:lnTo>
                <a:lnTo>
                  <a:pt x="171792" y="1165148"/>
                </a:lnTo>
                <a:lnTo>
                  <a:pt x="174980" y="1166596"/>
                </a:lnTo>
                <a:lnTo>
                  <a:pt x="174294" y="1170470"/>
                </a:lnTo>
                <a:lnTo>
                  <a:pt x="177444" y="1171587"/>
                </a:lnTo>
                <a:lnTo>
                  <a:pt x="180771" y="1167663"/>
                </a:lnTo>
                <a:lnTo>
                  <a:pt x="183553" y="1165910"/>
                </a:lnTo>
                <a:lnTo>
                  <a:pt x="186626" y="1163891"/>
                </a:lnTo>
                <a:lnTo>
                  <a:pt x="189242" y="1163434"/>
                </a:lnTo>
                <a:lnTo>
                  <a:pt x="195351" y="1164234"/>
                </a:lnTo>
                <a:lnTo>
                  <a:pt x="198094" y="1167676"/>
                </a:lnTo>
                <a:lnTo>
                  <a:pt x="198094" y="1171943"/>
                </a:lnTo>
                <a:lnTo>
                  <a:pt x="195694" y="1174978"/>
                </a:lnTo>
                <a:lnTo>
                  <a:pt x="190792" y="1174559"/>
                </a:lnTo>
                <a:lnTo>
                  <a:pt x="186601" y="1176007"/>
                </a:lnTo>
                <a:lnTo>
                  <a:pt x="182600" y="1178547"/>
                </a:lnTo>
                <a:lnTo>
                  <a:pt x="178689" y="1179525"/>
                </a:lnTo>
                <a:lnTo>
                  <a:pt x="175247" y="1179296"/>
                </a:lnTo>
                <a:lnTo>
                  <a:pt x="171958" y="1179893"/>
                </a:lnTo>
                <a:lnTo>
                  <a:pt x="168275" y="1180223"/>
                </a:lnTo>
                <a:lnTo>
                  <a:pt x="165430" y="1184071"/>
                </a:lnTo>
                <a:lnTo>
                  <a:pt x="166827" y="1190993"/>
                </a:lnTo>
                <a:lnTo>
                  <a:pt x="167297" y="1194104"/>
                </a:lnTo>
                <a:lnTo>
                  <a:pt x="168211" y="1200099"/>
                </a:lnTo>
                <a:lnTo>
                  <a:pt x="173761" y="1211262"/>
                </a:lnTo>
                <a:lnTo>
                  <a:pt x="174548" y="1217294"/>
                </a:lnTo>
                <a:lnTo>
                  <a:pt x="175234" y="1222628"/>
                </a:lnTo>
                <a:lnTo>
                  <a:pt x="172948" y="1233449"/>
                </a:lnTo>
                <a:lnTo>
                  <a:pt x="173583" y="1238796"/>
                </a:lnTo>
                <a:lnTo>
                  <a:pt x="173964" y="1242047"/>
                </a:lnTo>
                <a:lnTo>
                  <a:pt x="176923" y="1248105"/>
                </a:lnTo>
                <a:lnTo>
                  <a:pt x="177203" y="1251356"/>
                </a:lnTo>
                <a:lnTo>
                  <a:pt x="177444" y="1254137"/>
                </a:lnTo>
                <a:lnTo>
                  <a:pt x="176009" y="1259687"/>
                </a:lnTo>
                <a:lnTo>
                  <a:pt x="175971" y="1266837"/>
                </a:lnTo>
                <a:lnTo>
                  <a:pt x="176098" y="1275778"/>
                </a:lnTo>
                <a:lnTo>
                  <a:pt x="177685" y="1279855"/>
                </a:lnTo>
                <a:lnTo>
                  <a:pt x="179578" y="1284719"/>
                </a:lnTo>
                <a:lnTo>
                  <a:pt x="186588" y="1292821"/>
                </a:lnTo>
                <a:lnTo>
                  <a:pt x="190246" y="1296542"/>
                </a:lnTo>
                <a:lnTo>
                  <a:pt x="193205" y="1299540"/>
                </a:lnTo>
                <a:lnTo>
                  <a:pt x="200190" y="1304353"/>
                </a:lnTo>
                <a:lnTo>
                  <a:pt x="203530" y="1306918"/>
                </a:lnTo>
                <a:lnTo>
                  <a:pt x="205994" y="1308823"/>
                </a:lnTo>
                <a:lnTo>
                  <a:pt x="211670" y="1311871"/>
                </a:lnTo>
                <a:lnTo>
                  <a:pt x="213448" y="1314411"/>
                </a:lnTo>
                <a:lnTo>
                  <a:pt x="215353" y="1317167"/>
                </a:lnTo>
                <a:lnTo>
                  <a:pt x="217081" y="1323886"/>
                </a:lnTo>
                <a:lnTo>
                  <a:pt x="217309" y="1327226"/>
                </a:lnTo>
                <a:lnTo>
                  <a:pt x="217411" y="1328813"/>
                </a:lnTo>
                <a:lnTo>
                  <a:pt x="217614" y="1332547"/>
                </a:lnTo>
                <a:lnTo>
                  <a:pt x="214439" y="1334922"/>
                </a:lnTo>
                <a:lnTo>
                  <a:pt x="208749" y="1333817"/>
                </a:lnTo>
                <a:lnTo>
                  <a:pt x="204520" y="1330299"/>
                </a:lnTo>
                <a:lnTo>
                  <a:pt x="204939" y="1322933"/>
                </a:lnTo>
                <a:lnTo>
                  <a:pt x="202133" y="1319250"/>
                </a:lnTo>
                <a:lnTo>
                  <a:pt x="199466" y="1317409"/>
                </a:lnTo>
                <a:lnTo>
                  <a:pt x="196126" y="1316685"/>
                </a:lnTo>
                <a:lnTo>
                  <a:pt x="191884" y="1316989"/>
                </a:lnTo>
                <a:lnTo>
                  <a:pt x="188836" y="1319809"/>
                </a:lnTo>
                <a:lnTo>
                  <a:pt x="188201" y="1324749"/>
                </a:lnTo>
                <a:lnTo>
                  <a:pt x="188315" y="1326972"/>
                </a:lnTo>
                <a:lnTo>
                  <a:pt x="188455" y="1330058"/>
                </a:lnTo>
                <a:lnTo>
                  <a:pt x="192189" y="1335506"/>
                </a:lnTo>
                <a:lnTo>
                  <a:pt x="192417" y="1338579"/>
                </a:lnTo>
                <a:lnTo>
                  <a:pt x="192447" y="1339828"/>
                </a:lnTo>
                <a:lnTo>
                  <a:pt x="189755" y="1352498"/>
                </a:lnTo>
                <a:lnTo>
                  <a:pt x="187591" y="1364665"/>
                </a:lnTo>
                <a:lnTo>
                  <a:pt x="187858" y="1368005"/>
                </a:lnTo>
                <a:lnTo>
                  <a:pt x="192506" y="1373911"/>
                </a:lnTo>
                <a:lnTo>
                  <a:pt x="192176" y="1377226"/>
                </a:lnTo>
                <a:lnTo>
                  <a:pt x="191884" y="1380274"/>
                </a:lnTo>
                <a:lnTo>
                  <a:pt x="186055" y="1384604"/>
                </a:lnTo>
                <a:lnTo>
                  <a:pt x="185902" y="1387627"/>
                </a:lnTo>
                <a:lnTo>
                  <a:pt x="185775" y="1390014"/>
                </a:lnTo>
                <a:lnTo>
                  <a:pt x="190271" y="1393939"/>
                </a:lnTo>
                <a:lnTo>
                  <a:pt x="189763" y="1398460"/>
                </a:lnTo>
                <a:lnTo>
                  <a:pt x="185508" y="1401089"/>
                </a:lnTo>
                <a:lnTo>
                  <a:pt x="183692" y="1405496"/>
                </a:lnTo>
                <a:lnTo>
                  <a:pt x="183222" y="1410881"/>
                </a:lnTo>
                <a:lnTo>
                  <a:pt x="183476" y="1413484"/>
                </a:lnTo>
                <a:lnTo>
                  <a:pt x="183692" y="1415630"/>
                </a:lnTo>
                <a:lnTo>
                  <a:pt x="184353" y="1420482"/>
                </a:lnTo>
                <a:lnTo>
                  <a:pt x="187744" y="1422768"/>
                </a:lnTo>
                <a:lnTo>
                  <a:pt x="192100" y="1420431"/>
                </a:lnTo>
                <a:lnTo>
                  <a:pt x="193878" y="1421206"/>
                </a:lnTo>
                <a:lnTo>
                  <a:pt x="197167" y="1423974"/>
                </a:lnTo>
                <a:lnTo>
                  <a:pt x="197358" y="1426806"/>
                </a:lnTo>
                <a:lnTo>
                  <a:pt x="195326" y="1429524"/>
                </a:lnTo>
                <a:lnTo>
                  <a:pt x="191693" y="1432128"/>
                </a:lnTo>
                <a:lnTo>
                  <a:pt x="185204" y="1431785"/>
                </a:lnTo>
                <a:lnTo>
                  <a:pt x="182511" y="1433055"/>
                </a:lnTo>
                <a:lnTo>
                  <a:pt x="177838" y="1435252"/>
                </a:lnTo>
                <a:lnTo>
                  <a:pt x="169646" y="1441869"/>
                </a:lnTo>
                <a:lnTo>
                  <a:pt x="166077" y="1445602"/>
                </a:lnTo>
                <a:lnTo>
                  <a:pt x="162636" y="1449222"/>
                </a:lnTo>
                <a:lnTo>
                  <a:pt x="158178" y="1458429"/>
                </a:lnTo>
                <a:lnTo>
                  <a:pt x="154736" y="1462036"/>
                </a:lnTo>
                <a:lnTo>
                  <a:pt x="153365" y="1463471"/>
                </a:lnTo>
                <a:lnTo>
                  <a:pt x="149364" y="1465110"/>
                </a:lnTo>
                <a:lnTo>
                  <a:pt x="147269" y="1469123"/>
                </a:lnTo>
                <a:lnTo>
                  <a:pt x="148831" y="1474622"/>
                </a:lnTo>
                <a:lnTo>
                  <a:pt x="147243" y="1479003"/>
                </a:lnTo>
                <a:lnTo>
                  <a:pt x="144957" y="1483321"/>
                </a:lnTo>
                <a:lnTo>
                  <a:pt x="141147" y="1484160"/>
                </a:lnTo>
                <a:lnTo>
                  <a:pt x="137617" y="1481874"/>
                </a:lnTo>
                <a:lnTo>
                  <a:pt x="135534" y="1478838"/>
                </a:lnTo>
                <a:lnTo>
                  <a:pt x="136944" y="1474292"/>
                </a:lnTo>
                <a:lnTo>
                  <a:pt x="134759" y="1471968"/>
                </a:lnTo>
                <a:lnTo>
                  <a:pt x="131775" y="1471485"/>
                </a:lnTo>
                <a:lnTo>
                  <a:pt x="128104" y="1472857"/>
                </a:lnTo>
                <a:lnTo>
                  <a:pt x="125031" y="1477746"/>
                </a:lnTo>
                <a:lnTo>
                  <a:pt x="123568" y="1481458"/>
                </a:lnTo>
                <a:lnTo>
                  <a:pt x="121284" y="1494367"/>
                </a:lnTo>
                <a:lnTo>
                  <a:pt x="121145" y="1506969"/>
                </a:lnTo>
                <a:lnTo>
                  <a:pt x="121598" y="1509824"/>
                </a:lnTo>
                <a:lnTo>
                  <a:pt x="125447" y="1522780"/>
                </a:lnTo>
                <a:lnTo>
                  <a:pt x="130149" y="1534401"/>
                </a:lnTo>
                <a:lnTo>
                  <a:pt x="131610" y="1537563"/>
                </a:lnTo>
                <a:lnTo>
                  <a:pt x="134696" y="1544116"/>
                </a:lnTo>
                <a:lnTo>
                  <a:pt x="137388" y="1546364"/>
                </a:lnTo>
                <a:lnTo>
                  <a:pt x="143560" y="1549895"/>
                </a:lnTo>
                <a:lnTo>
                  <a:pt x="147358" y="1549095"/>
                </a:lnTo>
                <a:lnTo>
                  <a:pt x="148844" y="1545183"/>
                </a:lnTo>
                <a:lnTo>
                  <a:pt x="151625" y="1544396"/>
                </a:lnTo>
                <a:lnTo>
                  <a:pt x="154266" y="1544739"/>
                </a:lnTo>
                <a:lnTo>
                  <a:pt x="156286" y="1543291"/>
                </a:lnTo>
                <a:lnTo>
                  <a:pt x="157187" y="1540205"/>
                </a:lnTo>
                <a:lnTo>
                  <a:pt x="157378" y="1536725"/>
                </a:lnTo>
                <a:lnTo>
                  <a:pt x="155702" y="1532788"/>
                </a:lnTo>
                <a:lnTo>
                  <a:pt x="156133" y="1529143"/>
                </a:lnTo>
                <a:lnTo>
                  <a:pt x="157200" y="1525777"/>
                </a:lnTo>
                <a:lnTo>
                  <a:pt x="159626" y="1523809"/>
                </a:lnTo>
                <a:lnTo>
                  <a:pt x="162915" y="1524228"/>
                </a:lnTo>
                <a:lnTo>
                  <a:pt x="164274" y="1523657"/>
                </a:lnTo>
                <a:lnTo>
                  <a:pt x="167411" y="1521155"/>
                </a:lnTo>
                <a:lnTo>
                  <a:pt x="170408" y="1519859"/>
                </a:lnTo>
                <a:lnTo>
                  <a:pt x="174650" y="1520075"/>
                </a:lnTo>
                <a:lnTo>
                  <a:pt x="176237" y="1518945"/>
                </a:lnTo>
                <a:lnTo>
                  <a:pt x="178371" y="1515757"/>
                </a:lnTo>
                <a:lnTo>
                  <a:pt x="179578" y="1513077"/>
                </a:lnTo>
                <a:lnTo>
                  <a:pt x="179781" y="1509496"/>
                </a:lnTo>
                <a:lnTo>
                  <a:pt x="181889" y="1506867"/>
                </a:lnTo>
                <a:lnTo>
                  <a:pt x="185064" y="1505140"/>
                </a:lnTo>
                <a:lnTo>
                  <a:pt x="188785" y="1504670"/>
                </a:lnTo>
                <a:lnTo>
                  <a:pt x="193306" y="1505470"/>
                </a:lnTo>
                <a:lnTo>
                  <a:pt x="195643" y="1507959"/>
                </a:lnTo>
                <a:lnTo>
                  <a:pt x="195249" y="1511071"/>
                </a:lnTo>
                <a:lnTo>
                  <a:pt x="196545" y="1513903"/>
                </a:lnTo>
                <a:lnTo>
                  <a:pt x="198399" y="1517599"/>
                </a:lnTo>
                <a:lnTo>
                  <a:pt x="200152" y="1517980"/>
                </a:lnTo>
                <a:lnTo>
                  <a:pt x="203720" y="1516354"/>
                </a:lnTo>
                <a:lnTo>
                  <a:pt x="206298" y="1513738"/>
                </a:lnTo>
                <a:lnTo>
                  <a:pt x="208622" y="1509407"/>
                </a:lnTo>
                <a:lnTo>
                  <a:pt x="209765" y="1504924"/>
                </a:lnTo>
                <a:lnTo>
                  <a:pt x="208546" y="1500314"/>
                </a:lnTo>
                <a:lnTo>
                  <a:pt x="209588" y="1496936"/>
                </a:lnTo>
                <a:lnTo>
                  <a:pt x="213017" y="1493342"/>
                </a:lnTo>
                <a:lnTo>
                  <a:pt x="216344" y="1493202"/>
                </a:lnTo>
                <a:lnTo>
                  <a:pt x="219011" y="1495894"/>
                </a:lnTo>
                <a:lnTo>
                  <a:pt x="219964" y="1499120"/>
                </a:lnTo>
                <a:lnTo>
                  <a:pt x="218503" y="1503502"/>
                </a:lnTo>
                <a:lnTo>
                  <a:pt x="218528" y="1507578"/>
                </a:lnTo>
                <a:lnTo>
                  <a:pt x="218236" y="1511795"/>
                </a:lnTo>
                <a:lnTo>
                  <a:pt x="220878" y="1515490"/>
                </a:lnTo>
                <a:lnTo>
                  <a:pt x="226237" y="1517256"/>
                </a:lnTo>
                <a:lnTo>
                  <a:pt x="230339" y="1518196"/>
                </a:lnTo>
                <a:lnTo>
                  <a:pt x="233629" y="1518361"/>
                </a:lnTo>
                <a:lnTo>
                  <a:pt x="236791" y="1517573"/>
                </a:lnTo>
                <a:lnTo>
                  <a:pt x="239395" y="1515249"/>
                </a:lnTo>
                <a:lnTo>
                  <a:pt x="243319" y="1514233"/>
                </a:lnTo>
                <a:lnTo>
                  <a:pt x="248246" y="1514424"/>
                </a:lnTo>
                <a:lnTo>
                  <a:pt x="250647" y="1514716"/>
                </a:lnTo>
                <a:lnTo>
                  <a:pt x="254101" y="1515071"/>
                </a:lnTo>
                <a:lnTo>
                  <a:pt x="261010" y="1516443"/>
                </a:lnTo>
                <a:lnTo>
                  <a:pt x="264185" y="1517865"/>
                </a:lnTo>
                <a:lnTo>
                  <a:pt x="267677" y="1519402"/>
                </a:lnTo>
                <a:lnTo>
                  <a:pt x="274180" y="1523720"/>
                </a:lnTo>
                <a:lnTo>
                  <a:pt x="276745" y="1526565"/>
                </a:lnTo>
                <a:lnTo>
                  <a:pt x="278003" y="1527949"/>
                </a:lnTo>
                <a:lnTo>
                  <a:pt x="278892" y="1531988"/>
                </a:lnTo>
                <a:lnTo>
                  <a:pt x="282473" y="1534782"/>
                </a:lnTo>
                <a:lnTo>
                  <a:pt x="288048" y="1535455"/>
                </a:lnTo>
                <a:lnTo>
                  <a:pt x="290690" y="1535861"/>
                </a:lnTo>
                <a:lnTo>
                  <a:pt x="293382" y="1536255"/>
                </a:lnTo>
                <a:lnTo>
                  <a:pt x="298881" y="1536649"/>
                </a:lnTo>
                <a:lnTo>
                  <a:pt x="301574" y="1536204"/>
                </a:lnTo>
                <a:lnTo>
                  <a:pt x="303720" y="1535874"/>
                </a:lnTo>
                <a:lnTo>
                  <a:pt x="307708" y="1533956"/>
                </a:lnTo>
                <a:lnTo>
                  <a:pt x="311594" y="1532369"/>
                </a:lnTo>
                <a:lnTo>
                  <a:pt x="315150" y="1530210"/>
                </a:lnTo>
                <a:lnTo>
                  <a:pt x="319481" y="1529473"/>
                </a:lnTo>
                <a:lnTo>
                  <a:pt x="324421" y="1529613"/>
                </a:lnTo>
                <a:lnTo>
                  <a:pt x="328358" y="1531391"/>
                </a:lnTo>
                <a:lnTo>
                  <a:pt x="331152" y="1534375"/>
                </a:lnTo>
                <a:lnTo>
                  <a:pt x="333502" y="1538122"/>
                </a:lnTo>
                <a:lnTo>
                  <a:pt x="333298" y="1543951"/>
                </a:lnTo>
                <a:lnTo>
                  <a:pt x="335267" y="1545462"/>
                </a:lnTo>
                <a:lnTo>
                  <a:pt x="338442" y="1547863"/>
                </a:lnTo>
                <a:lnTo>
                  <a:pt x="347459" y="1544840"/>
                </a:lnTo>
                <a:lnTo>
                  <a:pt x="351218" y="1546174"/>
                </a:lnTo>
                <a:lnTo>
                  <a:pt x="356006" y="1547888"/>
                </a:lnTo>
                <a:lnTo>
                  <a:pt x="364375" y="1554340"/>
                </a:lnTo>
                <a:lnTo>
                  <a:pt x="367525" y="1558315"/>
                </a:lnTo>
                <a:lnTo>
                  <a:pt x="369303" y="1560563"/>
                </a:lnTo>
                <a:lnTo>
                  <a:pt x="369811" y="1567052"/>
                </a:lnTo>
                <a:lnTo>
                  <a:pt x="374002" y="1570380"/>
                </a:lnTo>
                <a:lnTo>
                  <a:pt x="379361" y="1570418"/>
                </a:lnTo>
                <a:lnTo>
                  <a:pt x="381838" y="1570634"/>
                </a:lnTo>
                <a:lnTo>
                  <a:pt x="386537" y="1571053"/>
                </a:lnTo>
                <a:lnTo>
                  <a:pt x="396265" y="1572272"/>
                </a:lnTo>
                <a:lnTo>
                  <a:pt x="400685" y="1570634"/>
                </a:lnTo>
                <a:lnTo>
                  <a:pt x="404190" y="1569364"/>
                </a:lnTo>
                <a:lnTo>
                  <a:pt x="408940" y="1563001"/>
                </a:lnTo>
                <a:lnTo>
                  <a:pt x="412102" y="1561033"/>
                </a:lnTo>
                <a:lnTo>
                  <a:pt x="414121" y="1559775"/>
                </a:lnTo>
                <a:lnTo>
                  <a:pt x="418477" y="1557718"/>
                </a:lnTo>
                <a:lnTo>
                  <a:pt x="420801" y="1557223"/>
                </a:lnTo>
                <a:lnTo>
                  <a:pt x="423735" y="1556613"/>
                </a:lnTo>
                <a:lnTo>
                  <a:pt x="429831" y="1557832"/>
                </a:lnTo>
                <a:lnTo>
                  <a:pt x="432765" y="1557223"/>
                </a:lnTo>
                <a:lnTo>
                  <a:pt x="435724" y="1556600"/>
                </a:lnTo>
                <a:lnTo>
                  <a:pt x="441375" y="1554111"/>
                </a:lnTo>
                <a:lnTo>
                  <a:pt x="443814" y="1552346"/>
                </a:lnTo>
                <a:lnTo>
                  <a:pt x="446913" y="1550047"/>
                </a:lnTo>
                <a:lnTo>
                  <a:pt x="451180" y="1543418"/>
                </a:lnTo>
                <a:lnTo>
                  <a:pt x="453961" y="1540738"/>
                </a:lnTo>
                <a:lnTo>
                  <a:pt x="456488" y="1538312"/>
                </a:lnTo>
                <a:lnTo>
                  <a:pt x="461797" y="1533651"/>
                </a:lnTo>
                <a:lnTo>
                  <a:pt x="464832" y="1531912"/>
                </a:lnTo>
                <a:lnTo>
                  <a:pt x="467182" y="1530603"/>
                </a:lnTo>
                <a:lnTo>
                  <a:pt x="472541" y="1529384"/>
                </a:lnTo>
                <a:lnTo>
                  <a:pt x="477354" y="1527124"/>
                </a:lnTo>
                <a:lnTo>
                  <a:pt x="481965" y="1524571"/>
                </a:lnTo>
                <a:lnTo>
                  <a:pt x="486270" y="1521256"/>
                </a:lnTo>
                <a:lnTo>
                  <a:pt x="491223" y="1517726"/>
                </a:lnTo>
                <a:lnTo>
                  <a:pt x="492010" y="1514995"/>
                </a:lnTo>
                <a:lnTo>
                  <a:pt x="492772" y="1512417"/>
                </a:lnTo>
                <a:lnTo>
                  <a:pt x="491337" y="1506613"/>
                </a:lnTo>
                <a:lnTo>
                  <a:pt x="488010" y="1502155"/>
                </a:lnTo>
                <a:lnTo>
                  <a:pt x="482295" y="1500187"/>
                </a:lnTo>
                <a:lnTo>
                  <a:pt x="479691" y="1499006"/>
                </a:lnTo>
                <a:lnTo>
                  <a:pt x="477139" y="1497837"/>
                </a:lnTo>
                <a:lnTo>
                  <a:pt x="471284" y="1496885"/>
                </a:lnTo>
                <a:lnTo>
                  <a:pt x="466877" y="1492973"/>
                </a:lnTo>
                <a:lnTo>
                  <a:pt x="464312" y="1487017"/>
                </a:lnTo>
                <a:lnTo>
                  <a:pt x="463511" y="1484033"/>
                </a:lnTo>
                <a:lnTo>
                  <a:pt x="462813" y="1481429"/>
                </a:lnTo>
                <a:lnTo>
                  <a:pt x="463143" y="1475955"/>
                </a:lnTo>
                <a:lnTo>
                  <a:pt x="462902" y="1470799"/>
                </a:lnTo>
                <a:lnTo>
                  <a:pt x="463448" y="1465668"/>
                </a:lnTo>
                <a:lnTo>
                  <a:pt x="462534" y="1463382"/>
                </a:lnTo>
                <a:lnTo>
                  <a:pt x="461518" y="1460741"/>
                </a:lnTo>
                <a:lnTo>
                  <a:pt x="456387" y="1457274"/>
                </a:lnTo>
                <a:lnTo>
                  <a:pt x="455295" y="1454657"/>
                </a:lnTo>
                <a:lnTo>
                  <a:pt x="454342" y="1452397"/>
                </a:lnTo>
                <a:lnTo>
                  <a:pt x="454494" y="1447342"/>
                </a:lnTo>
                <a:lnTo>
                  <a:pt x="454329" y="1444891"/>
                </a:lnTo>
                <a:lnTo>
                  <a:pt x="454075" y="1441297"/>
                </a:lnTo>
                <a:lnTo>
                  <a:pt x="451675" y="1433461"/>
                </a:lnTo>
                <a:lnTo>
                  <a:pt x="453720" y="1430527"/>
                </a:lnTo>
                <a:lnTo>
                  <a:pt x="454660" y="1429143"/>
                </a:lnTo>
                <a:lnTo>
                  <a:pt x="458368" y="1428711"/>
                </a:lnTo>
                <a:lnTo>
                  <a:pt x="462394" y="1428064"/>
                </a:lnTo>
                <a:lnTo>
                  <a:pt x="467537" y="1429600"/>
                </a:lnTo>
                <a:lnTo>
                  <a:pt x="469671" y="1428457"/>
                </a:lnTo>
                <a:lnTo>
                  <a:pt x="472567" y="1426921"/>
                </a:lnTo>
                <a:lnTo>
                  <a:pt x="475513" y="1420507"/>
                </a:lnTo>
                <a:lnTo>
                  <a:pt x="477037" y="1417573"/>
                </a:lnTo>
                <a:lnTo>
                  <a:pt x="478904" y="1414043"/>
                </a:lnTo>
                <a:lnTo>
                  <a:pt x="481609" y="1406423"/>
                </a:lnTo>
                <a:lnTo>
                  <a:pt x="482828" y="1402613"/>
                </a:lnTo>
                <a:lnTo>
                  <a:pt x="483997" y="1398943"/>
                </a:lnTo>
                <a:lnTo>
                  <a:pt x="485597" y="1391450"/>
                </a:lnTo>
                <a:lnTo>
                  <a:pt x="486575" y="1387754"/>
                </a:lnTo>
                <a:lnTo>
                  <a:pt x="487451" y="1384477"/>
                </a:lnTo>
                <a:lnTo>
                  <a:pt x="488886" y="1377810"/>
                </a:lnTo>
                <a:lnTo>
                  <a:pt x="490207" y="1374698"/>
                </a:lnTo>
                <a:lnTo>
                  <a:pt x="492518" y="1369212"/>
                </a:lnTo>
                <a:lnTo>
                  <a:pt x="499160" y="1359204"/>
                </a:lnTo>
                <a:lnTo>
                  <a:pt x="502170" y="1354035"/>
                </a:lnTo>
                <a:lnTo>
                  <a:pt x="503044" y="1352505"/>
                </a:lnTo>
                <a:lnTo>
                  <a:pt x="508985" y="1341378"/>
                </a:lnTo>
                <a:lnTo>
                  <a:pt x="515833" y="1328986"/>
                </a:lnTo>
                <a:lnTo>
                  <a:pt x="522579" y="1319250"/>
                </a:lnTo>
                <a:lnTo>
                  <a:pt x="526427" y="1314957"/>
                </a:lnTo>
                <a:lnTo>
                  <a:pt x="536003" y="1308239"/>
                </a:lnTo>
                <a:lnTo>
                  <a:pt x="541058" y="1305471"/>
                </a:lnTo>
                <a:lnTo>
                  <a:pt x="545680" y="1302969"/>
                </a:lnTo>
                <a:lnTo>
                  <a:pt x="556209" y="1300746"/>
                </a:lnTo>
                <a:lnTo>
                  <a:pt x="560755" y="1298117"/>
                </a:lnTo>
                <a:lnTo>
                  <a:pt x="565505" y="1295349"/>
                </a:lnTo>
                <a:lnTo>
                  <a:pt x="574154" y="1288313"/>
                </a:lnTo>
                <a:lnTo>
                  <a:pt x="577672" y="1284096"/>
                </a:lnTo>
                <a:lnTo>
                  <a:pt x="581367" y="1279639"/>
                </a:lnTo>
                <a:lnTo>
                  <a:pt x="586727" y="1269187"/>
                </a:lnTo>
                <a:lnTo>
                  <a:pt x="588899" y="1263815"/>
                </a:lnTo>
                <a:lnTo>
                  <a:pt x="590448" y="1259966"/>
                </a:lnTo>
                <a:lnTo>
                  <a:pt x="592886" y="1249984"/>
                </a:lnTo>
                <a:lnTo>
                  <a:pt x="594029" y="1245019"/>
                </a:lnTo>
                <a:lnTo>
                  <a:pt x="589826" y="1245133"/>
                </a:lnTo>
                <a:lnTo>
                  <a:pt x="586447" y="1243799"/>
                </a:lnTo>
                <a:lnTo>
                  <a:pt x="583577" y="1239900"/>
                </a:lnTo>
                <a:lnTo>
                  <a:pt x="581888" y="1238313"/>
                </a:lnTo>
                <a:lnTo>
                  <a:pt x="578878" y="1235468"/>
                </a:lnTo>
                <a:lnTo>
                  <a:pt x="572668" y="1229969"/>
                </a:lnTo>
                <a:lnTo>
                  <a:pt x="569810" y="1226946"/>
                </a:lnTo>
                <a:lnTo>
                  <a:pt x="567753" y="1224787"/>
                </a:lnTo>
                <a:lnTo>
                  <a:pt x="563130" y="1220584"/>
                </a:lnTo>
                <a:lnTo>
                  <a:pt x="562089" y="1217777"/>
                </a:lnTo>
                <a:lnTo>
                  <a:pt x="560793" y="1214323"/>
                </a:lnTo>
                <a:lnTo>
                  <a:pt x="562597" y="1206652"/>
                </a:lnTo>
                <a:lnTo>
                  <a:pt x="561835" y="1203032"/>
                </a:lnTo>
                <a:lnTo>
                  <a:pt x="560908" y="1198613"/>
                </a:lnTo>
                <a:lnTo>
                  <a:pt x="556247" y="1190663"/>
                </a:lnTo>
                <a:lnTo>
                  <a:pt x="554837" y="1186357"/>
                </a:lnTo>
                <a:lnTo>
                  <a:pt x="553161" y="1181290"/>
                </a:lnTo>
                <a:lnTo>
                  <a:pt x="550291" y="1170901"/>
                </a:lnTo>
                <a:lnTo>
                  <a:pt x="549757" y="1165580"/>
                </a:lnTo>
                <a:lnTo>
                  <a:pt x="549442" y="1160701"/>
                </a:lnTo>
                <a:lnTo>
                  <a:pt x="549564" y="1146913"/>
                </a:lnTo>
                <a:lnTo>
                  <a:pt x="550964" y="1134668"/>
                </a:lnTo>
                <a:lnTo>
                  <a:pt x="552145" y="1129474"/>
                </a:lnTo>
                <a:lnTo>
                  <a:pt x="555993" y="1119162"/>
                </a:lnTo>
                <a:lnTo>
                  <a:pt x="559422" y="1115098"/>
                </a:lnTo>
                <a:lnTo>
                  <a:pt x="561568" y="1112558"/>
                </a:lnTo>
                <a:lnTo>
                  <a:pt x="567626" y="1109433"/>
                </a:lnTo>
                <a:lnTo>
                  <a:pt x="570534" y="1107846"/>
                </a:lnTo>
                <a:lnTo>
                  <a:pt x="574433" y="1105725"/>
                </a:lnTo>
                <a:lnTo>
                  <a:pt x="582739" y="1102550"/>
                </a:lnTo>
                <a:lnTo>
                  <a:pt x="586727" y="1100581"/>
                </a:lnTo>
                <a:lnTo>
                  <a:pt x="590537" y="1098740"/>
                </a:lnTo>
                <a:lnTo>
                  <a:pt x="598258" y="1095108"/>
                </a:lnTo>
                <a:lnTo>
                  <a:pt x="601700" y="1092619"/>
                </a:lnTo>
                <a:lnTo>
                  <a:pt x="605485" y="1089901"/>
                </a:lnTo>
                <a:lnTo>
                  <a:pt x="611124" y="1081989"/>
                </a:lnTo>
                <a:lnTo>
                  <a:pt x="615238" y="1079817"/>
                </a:lnTo>
                <a:lnTo>
                  <a:pt x="618248" y="1078229"/>
                </a:lnTo>
                <a:lnTo>
                  <a:pt x="625195" y="1077569"/>
                </a:lnTo>
                <a:lnTo>
                  <a:pt x="628523" y="1076921"/>
                </a:lnTo>
                <a:lnTo>
                  <a:pt x="631659" y="1076299"/>
                </a:lnTo>
                <a:lnTo>
                  <a:pt x="638022" y="1075601"/>
                </a:lnTo>
                <a:lnTo>
                  <a:pt x="641096" y="1074737"/>
                </a:lnTo>
                <a:lnTo>
                  <a:pt x="642797" y="1074267"/>
                </a:lnTo>
                <a:lnTo>
                  <a:pt x="645388" y="1073048"/>
                </a:lnTo>
                <a:lnTo>
                  <a:pt x="647788" y="1072006"/>
                </a:lnTo>
                <a:lnTo>
                  <a:pt x="647217" y="1070559"/>
                </a:lnTo>
                <a:lnTo>
                  <a:pt x="644855" y="1067650"/>
                </a:lnTo>
                <a:lnTo>
                  <a:pt x="637501" y="1066939"/>
                </a:lnTo>
                <a:lnTo>
                  <a:pt x="633539" y="1062748"/>
                </a:lnTo>
                <a:lnTo>
                  <a:pt x="631913" y="1057655"/>
                </a:lnTo>
                <a:lnTo>
                  <a:pt x="631418" y="1055166"/>
                </a:lnTo>
                <a:lnTo>
                  <a:pt x="630758" y="1051788"/>
                </a:lnTo>
                <a:lnTo>
                  <a:pt x="632714" y="1044587"/>
                </a:lnTo>
                <a:lnTo>
                  <a:pt x="631418" y="1041387"/>
                </a:lnTo>
                <a:lnTo>
                  <a:pt x="629767" y="1037285"/>
                </a:lnTo>
                <a:lnTo>
                  <a:pt x="621182" y="1032522"/>
                </a:lnTo>
                <a:lnTo>
                  <a:pt x="619099" y="1028585"/>
                </a:lnTo>
                <a:lnTo>
                  <a:pt x="617054" y="1024724"/>
                </a:lnTo>
                <a:lnTo>
                  <a:pt x="615937" y="1015796"/>
                </a:lnTo>
                <a:lnTo>
                  <a:pt x="615480" y="1011440"/>
                </a:lnTo>
                <a:lnTo>
                  <a:pt x="615099" y="1007783"/>
                </a:lnTo>
                <a:lnTo>
                  <a:pt x="616140" y="1000328"/>
                </a:lnTo>
                <a:lnTo>
                  <a:pt x="615480" y="996708"/>
                </a:lnTo>
                <a:lnTo>
                  <a:pt x="614654" y="992187"/>
                </a:lnTo>
                <a:lnTo>
                  <a:pt x="611327" y="983475"/>
                </a:lnTo>
                <a:lnTo>
                  <a:pt x="608952" y="979550"/>
                </a:lnTo>
                <a:lnTo>
                  <a:pt x="607123" y="976515"/>
                </a:lnTo>
                <a:lnTo>
                  <a:pt x="601179" y="972057"/>
                </a:lnTo>
                <a:lnTo>
                  <a:pt x="599528" y="968908"/>
                </a:lnTo>
                <a:lnTo>
                  <a:pt x="598233" y="966444"/>
                </a:lnTo>
                <a:lnTo>
                  <a:pt x="597001" y="960831"/>
                </a:lnTo>
                <a:lnTo>
                  <a:pt x="596874" y="958049"/>
                </a:lnTo>
                <a:lnTo>
                  <a:pt x="596722" y="954430"/>
                </a:lnTo>
                <a:lnTo>
                  <a:pt x="598220" y="947305"/>
                </a:lnTo>
                <a:lnTo>
                  <a:pt x="599046" y="943800"/>
                </a:lnTo>
                <a:lnTo>
                  <a:pt x="599808" y="940574"/>
                </a:lnTo>
                <a:lnTo>
                  <a:pt x="602170" y="934377"/>
                </a:lnTo>
                <a:lnTo>
                  <a:pt x="603148" y="931214"/>
                </a:lnTo>
                <a:lnTo>
                  <a:pt x="604354" y="927379"/>
                </a:lnTo>
                <a:lnTo>
                  <a:pt x="607174" y="919759"/>
                </a:lnTo>
                <a:lnTo>
                  <a:pt x="607745" y="915771"/>
                </a:lnTo>
                <a:lnTo>
                  <a:pt x="608203" y="912596"/>
                </a:lnTo>
                <a:lnTo>
                  <a:pt x="608901" y="905929"/>
                </a:lnTo>
                <a:lnTo>
                  <a:pt x="607745" y="902957"/>
                </a:lnTo>
                <a:lnTo>
                  <a:pt x="607072" y="901191"/>
                </a:lnTo>
                <a:lnTo>
                  <a:pt x="604393" y="898169"/>
                </a:lnTo>
                <a:lnTo>
                  <a:pt x="602678" y="897394"/>
                </a:lnTo>
                <a:lnTo>
                  <a:pt x="599960" y="896200"/>
                </a:lnTo>
                <a:lnTo>
                  <a:pt x="593775" y="897775"/>
                </a:lnTo>
                <a:lnTo>
                  <a:pt x="590829" y="897394"/>
                </a:lnTo>
                <a:lnTo>
                  <a:pt x="588365" y="897102"/>
                </a:lnTo>
                <a:lnTo>
                  <a:pt x="583285" y="896302"/>
                </a:lnTo>
                <a:lnTo>
                  <a:pt x="581164" y="894994"/>
                </a:lnTo>
                <a:lnTo>
                  <a:pt x="577176" y="892479"/>
                </a:lnTo>
                <a:lnTo>
                  <a:pt x="571334" y="884631"/>
                </a:lnTo>
                <a:lnTo>
                  <a:pt x="569087" y="880478"/>
                </a:lnTo>
                <a:lnTo>
                  <a:pt x="567016" y="876642"/>
                </a:lnTo>
                <a:lnTo>
                  <a:pt x="564654" y="868133"/>
                </a:lnTo>
                <a:lnTo>
                  <a:pt x="564019" y="863815"/>
                </a:lnTo>
                <a:lnTo>
                  <a:pt x="563308" y="859040"/>
                </a:lnTo>
                <a:lnTo>
                  <a:pt x="563486" y="849287"/>
                </a:lnTo>
                <a:lnTo>
                  <a:pt x="564019" y="844486"/>
                </a:lnTo>
                <a:lnTo>
                  <a:pt x="564261" y="842263"/>
                </a:lnTo>
                <a:lnTo>
                  <a:pt x="566610" y="837920"/>
                </a:lnTo>
                <a:lnTo>
                  <a:pt x="565213" y="833412"/>
                </a:lnTo>
                <a:lnTo>
                  <a:pt x="560971" y="830008"/>
                </a:lnTo>
                <a:lnTo>
                  <a:pt x="558698" y="829017"/>
                </a:lnTo>
                <a:lnTo>
                  <a:pt x="555980" y="827862"/>
                </a:lnTo>
                <a:lnTo>
                  <a:pt x="549808" y="827976"/>
                </a:lnTo>
                <a:lnTo>
                  <a:pt x="546862" y="828306"/>
                </a:lnTo>
                <a:lnTo>
                  <a:pt x="542239" y="828801"/>
                </a:lnTo>
                <a:lnTo>
                  <a:pt x="533565" y="832599"/>
                </a:lnTo>
                <a:lnTo>
                  <a:pt x="528980" y="833361"/>
                </a:lnTo>
                <a:lnTo>
                  <a:pt x="524090" y="834212"/>
                </a:lnTo>
                <a:lnTo>
                  <a:pt x="514134" y="834478"/>
                </a:lnTo>
                <a:lnTo>
                  <a:pt x="504151" y="834682"/>
                </a:lnTo>
                <a:lnTo>
                  <a:pt x="494118" y="833767"/>
                </a:lnTo>
                <a:lnTo>
                  <a:pt x="489115" y="834097"/>
                </a:lnTo>
                <a:lnTo>
                  <a:pt x="484784" y="834377"/>
                </a:lnTo>
                <a:lnTo>
                  <a:pt x="476021" y="835228"/>
                </a:lnTo>
                <a:lnTo>
                  <a:pt x="471957" y="836764"/>
                </a:lnTo>
                <a:lnTo>
                  <a:pt x="469341" y="837755"/>
                </a:lnTo>
                <a:lnTo>
                  <a:pt x="465162" y="841832"/>
                </a:lnTo>
                <a:lnTo>
                  <a:pt x="462534" y="842784"/>
                </a:lnTo>
                <a:lnTo>
                  <a:pt x="459397" y="843927"/>
                </a:lnTo>
                <a:lnTo>
                  <a:pt x="452551" y="844994"/>
                </a:lnTo>
                <a:lnTo>
                  <a:pt x="449249" y="844486"/>
                </a:lnTo>
                <a:lnTo>
                  <a:pt x="447141" y="844168"/>
                </a:lnTo>
                <a:lnTo>
                  <a:pt x="443534" y="841578"/>
                </a:lnTo>
                <a:lnTo>
                  <a:pt x="439407" y="840117"/>
                </a:lnTo>
                <a:lnTo>
                  <a:pt x="435063" y="838606"/>
                </a:lnTo>
                <a:lnTo>
                  <a:pt x="432816" y="838682"/>
                </a:lnTo>
                <a:lnTo>
                  <a:pt x="429577" y="838822"/>
                </a:lnTo>
                <a:lnTo>
                  <a:pt x="423672" y="842073"/>
                </a:lnTo>
                <a:lnTo>
                  <a:pt x="420497" y="842784"/>
                </a:lnTo>
                <a:lnTo>
                  <a:pt x="417347" y="843521"/>
                </a:lnTo>
                <a:lnTo>
                  <a:pt x="410730" y="845591"/>
                </a:lnTo>
                <a:lnTo>
                  <a:pt x="407695" y="844486"/>
                </a:lnTo>
                <a:lnTo>
                  <a:pt x="405930" y="843838"/>
                </a:lnTo>
                <a:lnTo>
                  <a:pt x="403567" y="840562"/>
                </a:lnTo>
                <a:lnTo>
                  <a:pt x="401612" y="837209"/>
                </a:lnTo>
                <a:lnTo>
                  <a:pt x="400748" y="833234"/>
                </a:lnTo>
                <a:lnTo>
                  <a:pt x="400138" y="831316"/>
                </a:lnTo>
                <a:lnTo>
                  <a:pt x="398792" y="827023"/>
                </a:lnTo>
                <a:lnTo>
                  <a:pt x="396963" y="818095"/>
                </a:lnTo>
                <a:lnTo>
                  <a:pt x="394893" y="814108"/>
                </a:lnTo>
                <a:lnTo>
                  <a:pt x="392582" y="809675"/>
                </a:lnTo>
                <a:lnTo>
                  <a:pt x="384962" y="802728"/>
                </a:lnTo>
                <a:lnTo>
                  <a:pt x="382562" y="798334"/>
                </a:lnTo>
                <a:lnTo>
                  <a:pt x="380974" y="795439"/>
                </a:lnTo>
                <a:lnTo>
                  <a:pt x="378536" y="789139"/>
                </a:lnTo>
                <a:lnTo>
                  <a:pt x="378218" y="785825"/>
                </a:lnTo>
                <a:lnTo>
                  <a:pt x="377875" y="782294"/>
                </a:lnTo>
                <a:lnTo>
                  <a:pt x="379996" y="775258"/>
                </a:lnTo>
                <a:lnTo>
                  <a:pt x="380212" y="771702"/>
                </a:lnTo>
                <a:lnTo>
                  <a:pt x="380542" y="766279"/>
                </a:lnTo>
                <a:lnTo>
                  <a:pt x="380568" y="755357"/>
                </a:lnTo>
                <a:lnTo>
                  <a:pt x="379844" y="749960"/>
                </a:lnTo>
                <a:lnTo>
                  <a:pt x="379222" y="745235"/>
                </a:lnTo>
                <a:lnTo>
                  <a:pt x="376974" y="735876"/>
                </a:lnTo>
                <a:lnTo>
                  <a:pt x="375132" y="731481"/>
                </a:lnTo>
                <a:lnTo>
                  <a:pt x="373824" y="728319"/>
                </a:lnTo>
                <a:lnTo>
                  <a:pt x="370281" y="722312"/>
                </a:lnTo>
                <a:lnTo>
                  <a:pt x="368071" y="719696"/>
                </a:lnTo>
                <a:lnTo>
                  <a:pt x="365607" y="716787"/>
                </a:lnTo>
                <a:lnTo>
                  <a:pt x="359702" y="711758"/>
                </a:lnTo>
                <a:lnTo>
                  <a:pt x="356476" y="709739"/>
                </a:lnTo>
                <a:lnTo>
                  <a:pt x="354761" y="708659"/>
                </a:lnTo>
                <a:lnTo>
                  <a:pt x="350824" y="707428"/>
                </a:lnTo>
                <a:lnTo>
                  <a:pt x="347281" y="705523"/>
                </a:lnTo>
                <a:lnTo>
                  <a:pt x="343509" y="703732"/>
                </a:lnTo>
                <a:lnTo>
                  <a:pt x="341274" y="700646"/>
                </a:lnTo>
                <a:lnTo>
                  <a:pt x="339750" y="696709"/>
                </a:lnTo>
                <a:lnTo>
                  <a:pt x="341210" y="693597"/>
                </a:lnTo>
                <a:lnTo>
                  <a:pt x="345109" y="693381"/>
                </a:lnTo>
                <a:lnTo>
                  <a:pt x="346329" y="692340"/>
                </a:lnTo>
                <a:lnTo>
                  <a:pt x="349148" y="689165"/>
                </a:lnTo>
                <a:lnTo>
                  <a:pt x="349719" y="686155"/>
                </a:lnTo>
                <a:lnTo>
                  <a:pt x="348983" y="682599"/>
                </a:lnTo>
                <a:lnTo>
                  <a:pt x="346278" y="679132"/>
                </a:lnTo>
                <a:lnTo>
                  <a:pt x="340690" y="677481"/>
                </a:lnTo>
                <a:lnTo>
                  <a:pt x="335965" y="675449"/>
                </a:lnTo>
                <a:lnTo>
                  <a:pt x="331203" y="674319"/>
                </a:lnTo>
                <a:lnTo>
                  <a:pt x="327063" y="671956"/>
                </a:lnTo>
                <a:lnTo>
                  <a:pt x="323126" y="669124"/>
                </a:lnTo>
                <a:lnTo>
                  <a:pt x="321868" y="667143"/>
                </a:lnTo>
                <a:lnTo>
                  <a:pt x="319227" y="662990"/>
                </a:lnTo>
                <a:lnTo>
                  <a:pt x="317792" y="652957"/>
                </a:lnTo>
                <a:lnTo>
                  <a:pt x="316966" y="648119"/>
                </a:lnTo>
                <a:lnTo>
                  <a:pt x="316153" y="643318"/>
                </a:lnTo>
                <a:lnTo>
                  <a:pt x="314185" y="633463"/>
                </a:lnTo>
                <a:lnTo>
                  <a:pt x="315341" y="62873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5036373" y="2354353"/>
            <a:ext cx="441674" cy="1072004"/>
          </a:xfrm>
          <a:custGeom>
            <a:avLst/>
            <a:gdLst/>
            <a:ahLst/>
            <a:cxnLst/>
            <a:rect l="l" t="t" r="r" b="b"/>
            <a:pathLst>
              <a:path w="647788" h="1572272">
                <a:moveTo>
                  <a:pt x="647788" y="1072006"/>
                </a:moveTo>
                <a:lnTo>
                  <a:pt x="645388" y="1073048"/>
                </a:lnTo>
                <a:lnTo>
                  <a:pt x="642797" y="1074267"/>
                </a:lnTo>
                <a:lnTo>
                  <a:pt x="641096" y="1074737"/>
                </a:lnTo>
                <a:lnTo>
                  <a:pt x="638022" y="1075601"/>
                </a:lnTo>
                <a:lnTo>
                  <a:pt x="631659" y="1076299"/>
                </a:lnTo>
                <a:lnTo>
                  <a:pt x="628523" y="1076921"/>
                </a:lnTo>
                <a:lnTo>
                  <a:pt x="625195" y="1077569"/>
                </a:lnTo>
                <a:lnTo>
                  <a:pt x="618248" y="1078229"/>
                </a:lnTo>
                <a:lnTo>
                  <a:pt x="615238" y="1079817"/>
                </a:lnTo>
                <a:lnTo>
                  <a:pt x="611124" y="1081989"/>
                </a:lnTo>
                <a:lnTo>
                  <a:pt x="605485" y="1089901"/>
                </a:lnTo>
                <a:lnTo>
                  <a:pt x="601700" y="1092619"/>
                </a:lnTo>
                <a:lnTo>
                  <a:pt x="598258" y="1095108"/>
                </a:lnTo>
                <a:lnTo>
                  <a:pt x="590537" y="1098740"/>
                </a:lnTo>
                <a:lnTo>
                  <a:pt x="586727" y="1100581"/>
                </a:lnTo>
                <a:lnTo>
                  <a:pt x="582739" y="1102550"/>
                </a:lnTo>
                <a:lnTo>
                  <a:pt x="574433" y="1105725"/>
                </a:lnTo>
                <a:lnTo>
                  <a:pt x="570534" y="1107846"/>
                </a:lnTo>
                <a:lnTo>
                  <a:pt x="567626" y="1109433"/>
                </a:lnTo>
                <a:lnTo>
                  <a:pt x="561568" y="1112558"/>
                </a:lnTo>
                <a:lnTo>
                  <a:pt x="559422" y="1115098"/>
                </a:lnTo>
                <a:lnTo>
                  <a:pt x="555993" y="1119162"/>
                </a:lnTo>
                <a:lnTo>
                  <a:pt x="552145" y="1129474"/>
                </a:lnTo>
                <a:lnTo>
                  <a:pt x="550964" y="1134668"/>
                </a:lnTo>
                <a:lnTo>
                  <a:pt x="549564" y="1146913"/>
                </a:lnTo>
                <a:lnTo>
                  <a:pt x="549442" y="1160701"/>
                </a:lnTo>
                <a:lnTo>
                  <a:pt x="549757" y="1165580"/>
                </a:lnTo>
                <a:lnTo>
                  <a:pt x="550291" y="1170901"/>
                </a:lnTo>
                <a:lnTo>
                  <a:pt x="553161" y="1181290"/>
                </a:lnTo>
                <a:lnTo>
                  <a:pt x="554837" y="1186357"/>
                </a:lnTo>
                <a:lnTo>
                  <a:pt x="556247" y="1190663"/>
                </a:lnTo>
                <a:lnTo>
                  <a:pt x="560908" y="1198613"/>
                </a:lnTo>
                <a:lnTo>
                  <a:pt x="561835" y="1203032"/>
                </a:lnTo>
                <a:lnTo>
                  <a:pt x="562597" y="1206652"/>
                </a:lnTo>
                <a:lnTo>
                  <a:pt x="560793" y="1214323"/>
                </a:lnTo>
                <a:lnTo>
                  <a:pt x="562089" y="1217777"/>
                </a:lnTo>
                <a:lnTo>
                  <a:pt x="563130" y="1220584"/>
                </a:lnTo>
                <a:lnTo>
                  <a:pt x="567753" y="1224787"/>
                </a:lnTo>
                <a:lnTo>
                  <a:pt x="569810" y="1226946"/>
                </a:lnTo>
                <a:lnTo>
                  <a:pt x="572668" y="1229969"/>
                </a:lnTo>
                <a:lnTo>
                  <a:pt x="578878" y="1235468"/>
                </a:lnTo>
                <a:lnTo>
                  <a:pt x="581888" y="1238313"/>
                </a:lnTo>
                <a:lnTo>
                  <a:pt x="583577" y="1239900"/>
                </a:lnTo>
                <a:lnTo>
                  <a:pt x="586447" y="1243799"/>
                </a:lnTo>
                <a:lnTo>
                  <a:pt x="588594" y="1244663"/>
                </a:lnTo>
                <a:lnTo>
                  <a:pt x="589826" y="1245133"/>
                </a:lnTo>
                <a:lnTo>
                  <a:pt x="592099" y="1245196"/>
                </a:lnTo>
                <a:lnTo>
                  <a:pt x="594029" y="1245019"/>
                </a:lnTo>
                <a:lnTo>
                  <a:pt x="592886" y="1249984"/>
                </a:lnTo>
                <a:lnTo>
                  <a:pt x="590448" y="1259966"/>
                </a:lnTo>
                <a:lnTo>
                  <a:pt x="588899" y="1263815"/>
                </a:lnTo>
                <a:lnTo>
                  <a:pt x="586727" y="1269187"/>
                </a:lnTo>
                <a:lnTo>
                  <a:pt x="581367" y="1279639"/>
                </a:lnTo>
                <a:lnTo>
                  <a:pt x="577672" y="1284096"/>
                </a:lnTo>
                <a:lnTo>
                  <a:pt x="574154" y="1288313"/>
                </a:lnTo>
                <a:lnTo>
                  <a:pt x="565505" y="1295349"/>
                </a:lnTo>
                <a:lnTo>
                  <a:pt x="560755" y="1298117"/>
                </a:lnTo>
                <a:lnTo>
                  <a:pt x="556209" y="1300746"/>
                </a:lnTo>
                <a:lnTo>
                  <a:pt x="545680" y="1302969"/>
                </a:lnTo>
                <a:lnTo>
                  <a:pt x="541058" y="1305471"/>
                </a:lnTo>
                <a:lnTo>
                  <a:pt x="536003" y="1308239"/>
                </a:lnTo>
                <a:lnTo>
                  <a:pt x="526427" y="1314957"/>
                </a:lnTo>
                <a:lnTo>
                  <a:pt x="522579" y="1319250"/>
                </a:lnTo>
                <a:lnTo>
                  <a:pt x="515833" y="1328986"/>
                </a:lnTo>
                <a:lnTo>
                  <a:pt x="508985" y="1341378"/>
                </a:lnTo>
                <a:lnTo>
                  <a:pt x="503044" y="1352505"/>
                </a:lnTo>
                <a:lnTo>
                  <a:pt x="502170" y="1354035"/>
                </a:lnTo>
                <a:lnTo>
                  <a:pt x="499160" y="1359204"/>
                </a:lnTo>
                <a:lnTo>
                  <a:pt x="492518" y="1369212"/>
                </a:lnTo>
                <a:lnTo>
                  <a:pt x="490207" y="1374698"/>
                </a:lnTo>
                <a:lnTo>
                  <a:pt x="488886" y="1377810"/>
                </a:lnTo>
                <a:lnTo>
                  <a:pt x="487451" y="1384477"/>
                </a:lnTo>
                <a:lnTo>
                  <a:pt x="486575" y="1387754"/>
                </a:lnTo>
                <a:lnTo>
                  <a:pt x="485597" y="1391450"/>
                </a:lnTo>
                <a:lnTo>
                  <a:pt x="483997" y="1398943"/>
                </a:lnTo>
                <a:lnTo>
                  <a:pt x="482828" y="1402613"/>
                </a:lnTo>
                <a:lnTo>
                  <a:pt x="481609" y="1406423"/>
                </a:lnTo>
                <a:lnTo>
                  <a:pt x="478904" y="1414043"/>
                </a:lnTo>
                <a:lnTo>
                  <a:pt x="477037" y="1417573"/>
                </a:lnTo>
                <a:lnTo>
                  <a:pt x="475513" y="1420507"/>
                </a:lnTo>
                <a:lnTo>
                  <a:pt x="472567" y="1426921"/>
                </a:lnTo>
                <a:lnTo>
                  <a:pt x="469671" y="1428457"/>
                </a:lnTo>
                <a:lnTo>
                  <a:pt x="467537" y="1429600"/>
                </a:lnTo>
                <a:lnTo>
                  <a:pt x="462394" y="1428064"/>
                </a:lnTo>
                <a:lnTo>
                  <a:pt x="460006" y="1428457"/>
                </a:lnTo>
                <a:lnTo>
                  <a:pt x="458368" y="1428711"/>
                </a:lnTo>
                <a:lnTo>
                  <a:pt x="454660" y="1429143"/>
                </a:lnTo>
                <a:lnTo>
                  <a:pt x="453720" y="1430527"/>
                </a:lnTo>
                <a:lnTo>
                  <a:pt x="451675" y="1433461"/>
                </a:lnTo>
                <a:lnTo>
                  <a:pt x="454075" y="1441297"/>
                </a:lnTo>
                <a:lnTo>
                  <a:pt x="454329" y="1444891"/>
                </a:lnTo>
                <a:lnTo>
                  <a:pt x="454494" y="1447342"/>
                </a:lnTo>
                <a:lnTo>
                  <a:pt x="454342" y="1452397"/>
                </a:lnTo>
                <a:lnTo>
                  <a:pt x="455295" y="1454657"/>
                </a:lnTo>
                <a:lnTo>
                  <a:pt x="456387" y="1457274"/>
                </a:lnTo>
                <a:lnTo>
                  <a:pt x="461518" y="1460741"/>
                </a:lnTo>
                <a:lnTo>
                  <a:pt x="462534" y="1463382"/>
                </a:lnTo>
                <a:lnTo>
                  <a:pt x="463448" y="1465668"/>
                </a:lnTo>
                <a:lnTo>
                  <a:pt x="462902" y="1470799"/>
                </a:lnTo>
                <a:lnTo>
                  <a:pt x="463029" y="1473276"/>
                </a:lnTo>
                <a:lnTo>
                  <a:pt x="463143" y="1475955"/>
                </a:lnTo>
                <a:lnTo>
                  <a:pt x="462813" y="1481429"/>
                </a:lnTo>
                <a:lnTo>
                  <a:pt x="463511" y="1484033"/>
                </a:lnTo>
                <a:lnTo>
                  <a:pt x="464312" y="1487017"/>
                </a:lnTo>
                <a:lnTo>
                  <a:pt x="466877" y="1492973"/>
                </a:lnTo>
                <a:lnTo>
                  <a:pt x="469188" y="1495031"/>
                </a:lnTo>
                <a:lnTo>
                  <a:pt x="471284" y="1496885"/>
                </a:lnTo>
                <a:lnTo>
                  <a:pt x="477139" y="1497837"/>
                </a:lnTo>
                <a:lnTo>
                  <a:pt x="479691" y="1499006"/>
                </a:lnTo>
                <a:lnTo>
                  <a:pt x="482295" y="1500187"/>
                </a:lnTo>
                <a:lnTo>
                  <a:pt x="488010" y="1502155"/>
                </a:lnTo>
                <a:lnTo>
                  <a:pt x="489712" y="1504429"/>
                </a:lnTo>
                <a:lnTo>
                  <a:pt x="491337" y="1506613"/>
                </a:lnTo>
                <a:lnTo>
                  <a:pt x="492772" y="1512417"/>
                </a:lnTo>
                <a:lnTo>
                  <a:pt x="492010" y="1514995"/>
                </a:lnTo>
                <a:lnTo>
                  <a:pt x="491223" y="1517726"/>
                </a:lnTo>
                <a:lnTo>
                  <a:pt x="486270" y="1521256"/>
                </a:lnTo>
                <a:lnTo>
                  <a:pt x="484047" y="1522983"/>
                </a:lnTo>
                <a:lnTo>
                  <a:pt x="481965" y="1524571"/>
                </a:lnTo>
                <a:lnTo>
                  <a:pt x="477354" y="1527124"/>
                </a:lnTo>
                <a:lnTo>
                  <a:pt x="474980" y="1528241"/>
                </a:lnTo>
                <a:lnTo>
                  <a:pt x="472541" y="1529384"/>
                </a:lnTo>
                <a:lnTo>
                  <a:pt x="467182" y="1530603"/>
                </a:lnTo>
                <a:lnTo>
                  <a:pt x="464832" y="1531912"/>
                </a:lnTo>
                <a:lnTo>
                  <a:pt x="461797" y="1533651"/>
                </a:lnTo>
                <a:lnTo>
                  <a:pt x="456488" y="1538312"/>
                </a:lnTo>
                <a:lnTo>
                  <a:pt x="453961" y="1540738"/>
                </a:lnTo>
                <a:lnTo>
                  <a:pt x="451180" y="1543418"/>
                </a:lnTo>
                <a:lnTo>
                  <a:pt x="446913" y="1550047"/>
                </a:lnTo>
                <a:lnTo>
                  <a:pt x="443814" y="1552346"/>
                </a:lnTo>
                <a:lnTo>
                  <a:pt x="441375" y="1554111"/>
                </a:lnTo>
                <a:lnTo>
                  <a:pt x="435724" y="1556600"/>
                </a:lnTo>
                <a:lnTo>
                  <a:pt x="432765" y="1557223"/>
                </a:lnTo>
                <a:lnTo>
                  <a:pt x="429831" y="1557832"/>
                </a:lnTo>
                <a:lnTo>
                  <a:pt x="423735" y="1556613"/>
                </a:lnTo>
                <a:lnTo>
                  <a:pt x="420801" y="1557223"/>
                </a:lnTo>
                <a:lnTo>
                  <a:pt x="418477" y="1557718"/>
                </a:lnTo>
                <a:lnTo>
                  <a:pt x="414121" y="1559775"/>
                </a:lnTo>
                <a:lnTo>
                  <a:pt x="412102" y="1561033"/>
                </a:lnTo>
                <a:lnTo>
                  <a:pt x="408940" y="1563001"/>
                </a:lnTo>
                <a:lnTo>
                  <a:pt x="404190" y="1569364"/>
                </a:lnTo>
                <a:lnTo>
                  <a:pt x="400685" y="1570634"/>
                </a:lnTo>
                <a:lnTo>
                  <a:pt x="396265" y="1572272"/>
                </a:lnTo>
                <a:lnTo>
                  <a:pt x="386537" y="1571053"/>
                </a:lnTo>
                <a:lnTo>
                  <a:pt x="381838" y="1570634"/>
                </a:lnTo>
                <a:lnTo>
                  <a:pt x="379361" y="1570418"/>
                </a:lnTo>
                <a:lnTo>
                  <a:pt x="374002" y="1570380"/>
                </a:lnTo>
                <a:lnTo>
                  <a:pt x="372059" y="1568818"/>
                </a:lnTo>
                <a:lnTo>
                  <a:pt x="369811" y="1567052"/>
                </a:lnTo>
                <a:lnTo>
                  <a:pt x="369303" y="1560563"/>
                </a:lnTo>
                <a:lnTo>
                  <a:pt x="367525" y="1558315"/>
                </a:lnTo>
                <a:lnTo>
                  <a:pt x="364375" y="1554340"/>
                </a:lnTo>
                <a:lnTo>
                  <a:pt x="356006" y="1547888"/>
                </a:lnTo>
                <a:lnTo>
                  <a:pt x="351218" y="1546174"/>
                </a:lnTo>
                <a:lnTo>
                  <a:pt x="347459" y="1544840"/>
                </a:lnTo>
                <a:lnTo>
                  <a:pt x="338442" y="1547863"/>
                </a:lnTo>
                <a:lnTo>
                  <a:pt x="335267" y="1545462"/>
                </a:lnTo>
                <a:lnTo>
                  <a:pt x="333298" y="1543951"/>
                </a:lnTo>
                <a:lnTo>
                  <a:pt x="333502" y="1538122"/>
                </a:lnTo>
                <a:lnTo>
                  <a:pt x="332193" y="1536026"/>
                </a:lnTo>
                <a:lnTo>
                  <a:pt x="331152" y="1534375"/>
                </a:lnTo>
                <a:lnTo>
                  <a:pt x="328358" y="1531391"/>
                </a:lnTo>
                <a:lnTo>
                  <a:pt x="326580" y="1530603"/>
                </a:lnTo>
                <a:lnTo>
                  <a:pt x="324421" y="1529613"/>
                </a:lnTo>
                <a:lnTo>
                  <a:pt x="319481" y="1529473"/>
                </a:lnTo>
                <a:lnTo>
                  <a:pt x="317157" y="1529880"/>
                </a:lnTo>
                <a:lnTo>
                  <a:pt x="315150" y="1530210"/>
                </a:lnTo>
                <a:lnTo>
                  <a:pt x="311594" y="1532369"/>
                </a:lnTo>
                <a:lnTo>
                  <a:pt x="309727" y="1533143"/>
                </a:lnTo>
                <a:lnTo>
                  <a:pt x="307708" y="1533956"/>
                </a:lnTo>
                <a:lnTo>
                  <a:pt x="303720" y="1535874"/>
                </a:lnTo>
                <a:lnTo>
                  <a:pt x="301574" y="1536204"/>
                </a:lnTo>
                <a:lnTo>
                  <a:pt x="298881" y="1536649"/>
                </a:lnTo>
                <a:lnTo>
                  <a:pt x="293382" y="1536255"/>
                </a:lnTo>
                <a:lnTo>
                  <a:pt x="290690" y="1535861"/>
                </a:lnTo>
                <a:lnTo>
                  <a:pt x="288048" y="1535455"/>
                </a:lnTo>
                <a:lnTo>
                  <a:pt x="282473" y="1534782"/>
                </a:lnTo>
                <a:lnTo>
                  <a:pt x="280365" y="1533143"/>
                </a:lnTo>
                <a:lnTo>
                  <a:pt x="278892" y="1531988"/>
                </a:lnTo>
                <a:lnTo>
                  <a:pt x="278003" y="1527949"/>
                </a:lnTo>
                <a:lnTo>
                  <a:pt x="276745" y="1526565"/>
                </a:lnTo>
                <a:lnTo>
                  <a:pt x="274180" y="1523720"/>
                </a:lnTo>
                <a:lnTo>
                  <a:pt x="267677" y="1519402"/>
                </a:lnTo>
                <a:lnTo>
                  <a:pt x="264185" y="1517865"/>
                </a:lnTo>
                <a:lnTo>
                  <a:pt x="261010" y="1516443"/>
                </a:lnTo>
                <a:lnTo>
                  <a:pt x="254101" y="1515071"/>
                </a:lnTo>
                <a:lnTo>
                  <a:pt x="250647" y="1514716"/>
                </a:lnTo>
                <a:lnTo>
                  <a:pt x="248246" y="1514424"/>
                </a:lnTo>
                <a:lnTo>
                  <a:pt x="243319" y="1514233"/>
                </a:lnTo>
                <a:lnTo>
                  <a:pt x="240982" y="1514830"/>
                </a:lnTo>
                <a:lnTo>
                  <a:pt x="239395" y="1515249"/>
                </a:lnTo>
                <a:lnTo>
                  <a:pt x="236791" y="1517573"/>
                </a:lnTo>
                <a:lnTo>
                  <a:pt x="235191" y="1517980"/>
                </a:lnTo>
                <a:lnTo>
                  <a:pt x="233629" y="1518361"/>
                </a:lnTo>
                <a:lnTo>
                  <a:pt x="230339" y="1518196"/>
                </a:lnTo>
                <a:lnTo>
                  <a:pt x="228777" y="1517865"/>
                </a:lnTo>
                <a:lnTo>
                  <a:pt x="226237" y="1517256"/>
                </a:lnTo>
                <a:lnTo>
                  <a:pt x="220878" y="1515490"/>
                </a:lnTo>
                <a:lnTo>
                  <a:pt x="219354" y="1513382"/>
                </a:lnTo>
                <a:lnTo>
                  <a:pt x="218236" y="1511795"/>
                </a:lnTo>
                <a:lnTo>
                  <a:pt x="218528" y="1507578"/>
                </a:lnTo>
                <a:lnTo>
                  <a:pt x="218516" y="1505661"/>
                </a:lnTo>
                <a:lnTo>
                  <a:pt x="218503" y="1503502"/>
                </a:lnTo>
                <a:lnTo>
                  <a:pt x="219964" y="1499120"/>
                </a:lnTo>
                <a:lnTo>
                  <a:pt x="219354" y="1497088"/>
                </a:lnTo>
                <a:lnTo>
                  <a:pt x="219011" y="1495894"/>
                </a:lnTo>
                <a:lnTo>
                  <a:pt x="217487" y="1493646"/>
                </a:lnTo>
                <a:lnTo>
                  <a:pt x="216344" y="1493202"/>
                </a:lnTo>
                <a:lnTo>
                  <a:pt x="215341" y="1492796"/>
                </a:lnTo>
                <a:lnTo>
                  <a:pt x="213017" y="1493342"/>
                </a:lnTo>
                <a:lnTo>
                  <a:pt x="212115" y="1493939"/>
                </a:lnTo>
                <a:lnTo>
                  <a:pt x="211023" y="1494624"/>
                </a:lnTo>
                <a:lnTo>
                  <a:pt x="209588" y="1496936"/>
                </a:lnTo>
                <a:lnTo>
                  <a:pt x="209207" y="1498155"/>
                </a:lnTo>
                <a:lnTo>
                  <a:pt x="208546" y="1500314"/>
                </a:lnTo>
                <a:lnTo>
                  <a:pt x="209765" y="1504924"/>
                </a:lnTo>
                <a:lnTo>
                  <a:pt x="209207" y="1507083"/>
                </a:lnTo>
                <a:lnTo>
                  <a:pt x="208622" y="1509407"/>
                </a:lnTo>
                <a:lnTo>
                  <a:pt x="206298" y="1513738"/>
                </a:lnTo>
                <a:lnTo>
                  <a:pt x="204622" y="1515427"/>
                </a:lnTo>
                <a:lnTo>
                  <a:pt x="203720" y="1516354"/>
                </a:lnTo>
                <a:lnTo>
                  <a:pt x="201409" y="1518221"/>
                </a:lnTo>
                <a:lnTo>
                  <a:pt x="200152" y="1517980"/>
                </a:lnTo>
                <a:lnTo>
                  <a:pt x="198399" y="1517599"/>
                </a:lnTo>
                <a:lnTo>
                  <a:pt x="196545" y="1513903"/>
                </a:lnTo>
                <a:lnTo>
                  <a:pt x="195795" y="1512290"/>
                </a:lnTo>
                <a:lnTo>
                  <a:pt x="195249" y="1511071"/>
                </a:lnTo>
                <a:lnTo>
                  <a:pt x="195643" y="1507959"/>
                </a:lnTo>
                <a:lnTo>
                  <a:pt x="194716" y="1506969"/>
                </a:lnTo>
                <a:lnTo>
                  <a:pt x="193306" y="1505470"/>
                </a:lnTo>
                <a:lnTo>
                  <a:pt x="188785" y="1504670"/>
                </a:lnTo>
                <a:lnTo>
                  <a:pt x="186740" y="1504924"/>
                </a:lnTo>
                <a:lnTo>
                  <a:pt x="185064" y="1505140"/>
                </a:lnTo>
                <a:lnTo>
                  <a:pt x="181889" y="1506867"/>
                </a:lnTo>
                <a:lnTo>
                  <a:pt x="180822" y="1508175"/>
                </a:lnTo>
                <a:lnTo>
                  <a:pt x="179781" y="1509496"/>
                </a:lnTo>
                <a:lnTo>
                  <a:pt x="179578" y="1513077"/>
                </a:lnTo>
                <a:lnTo>
                  <a:pt x="178892" y="1514601"/>
                </a:lnTo>
                <a:lnTo>
                  <a:pt x="178371" y="1515757"/>
                </a:lnTo>
                <a:lnTo>
                  <a:pt x="177266" y="1518196"/>
                </a:lnTo>
                <a:lnTo>
                  <a:pt x="176237" y="1518945"/>
                </a:lnTo>
                <a:lnTo>
                  <a:pt x="174650" y="1520075"/>
                </a:lnTo>
                <a:lnTo>
                  <a:pt x="170408" y="1519859"/>
                </a:lnTo>
                <a:lnTo>
                  <a:pt x="168617" y="1520621"/>
                </a:lnTo>
                <a:lnTo>
                  <a:pt x="167411" y="1521155"/>
                </a:lnTo>
                <a:lnTo>
                  <a:pt x="165493" y="1523149"/>
                </a:lnTo>
                <a:lnTo>
                  <a:pt x="164274" y="1523657"/>
                </a:lnTo>
                <a:lnTo>
                  <a:pt x="162915" y="1524228"/>
                </a:lnTo>
                <a:lnTo>
                  <a:pt x="159626" y="1523809"/>
                </a:lnTo>
                <a:lnTo>
                  <a:pt x="158470" y="1524749"/>
                </a:lnTo>
                <a:lnTo>
                  <a:pt x="157200" y="1525777"/>
                </a:lnTo>
                <a:lnTo>
                  <a:pt x="156133" y="1529143"/>
                </a:lnTo>
                <a:lnTo>
                  <a:pt x="155930" y="1530781"/>
                </a:lnTo>
                <a:lnTo>
                  <a:pt x="155702" y="1532788"/>
                </a:lnTo>
                <a:lnTo>
                  <a:pt x="157378" y="1536725"/>
                </a:lnTo>
                <a:lnTo>
                  <a:pt x="157264" y="1538731"/>
                </a:lnTo>
                <a:lnTo>
                  <a:pt x="157187" y="1540205"/>
                </a:lnTo>
                <a:lnTo>
                  <a:pt x="156286" y="1543291"/>
                </a:lnTo>
                <a:lnTo>
                  <a:pt x="155549" y="1545551"/>
                </a:lnTo>
                <a:lnTo>
                  <a:pt x="154266" y="1544739"/>
                </a:lnTo>
                <a:lnTo>
                  <a:pt x="151625" y="1544396"/>
                </a:lnTo>
                <a:lnTo>
                  <a:pt x="150444" y="1544739"/>
                </a:lnTo>
                <a:lnTo>
                  <a:pt x="148844" y="1545183"/>
                </a:lnTo>
                <a:lnTo>
                  <a:pt x="147358" y="1549095"/>
                </a:lnTo>
                <a:lnTo>
                  <a:pt x="145732" y="1549450"/>
                </a:lnTo>
                <a:lnTo>
                  <a:pt x="143560" y="1549895"/>
                </a:lnTo>
                <a:lnTo>
                  <a:pt x="139103" y="1547761"/>
                </a:lnTo>
                <a:lnTo>
                  <a:pt x="134696" y="1544116"/>
                </a:lnTo>
                <a:lnTo>
                  <a:pt x="131610" y="1537563"/>
                </a:lnTo>
                <a:lnTo>
                  <a:pt x="130149" y="1534401"/>
                </a:lnTo>
                <a:lnTo>
                  <a:pt x="125447" y="1522780"/>
                </a:lnTo>
                <a:lnTo>
                  <a:pt x="121598" y="1509824"/>
                </a:lnTo>
                <a:lnTo>
                  <a:pt x="121145" y="1506969"/>
                </a:lnTo>
                <a:lnTo>
                  <a:pt x="121284" y="1494367"/>
                </a:lnTo>
                <a:lnTo>
                  <a:pt x="123568" y="1481458"/>
                </a:lnTo>
                <a:lnTo>
                  <a:pt x="125031" y="1477746"/>
                </a:lnTo>
                <a:lnTo>
                  <a:pt x="128104" y="1472857"/>
                </a:lnTo>
                <a:lnTo>
                  <a:pt x="130568" y="1471942"/>
                </a:lnTo>
                <a:lnTo>
                  <a:pt x="131775" y="1471485"/>
                </a:lnTo>
                <a:lnTo>
                  <a:pt x="134759" y="1471968"/>
                </a:lnTo>
                <a:lnTo>
                  <a:pt x="135636" y="1472920"/>
                </a:lnTo>
                <a:lnTo>
                  <a:pt x="136944" y="1474292"/>
                </a:lnTo>
                <a:lnTo>
                  <a:pt x="135534" y="1478838"/>
                </a:lnTo>
                <a:lnTo>
                  <a:pt x="136613" y="1480400"/>
                </a:lnTo>
                <a:lnTo>
                  <a:pt x="137617" y="1481874"/>
                </a:lnTo>
                <a:lnTo>
                  <a:pt x="141147" y="1484160"/>
                </a:lnTo>
                <a:lnTo>
                  <a:pt x="142887" y="1483766"/>
                </a:lnTo>
                <a:lnTo>
                  <a:pt x="144957" y="1483321"/>
                </a:lnTo>
                <a:lnTo>
                  <a:pt x="147243" y="1479003"/>
                </a:lnTo>
                <a:lnTo>
                  <a:pt x="147967" y="1477022"/>
                </a:lnTo>
                <a:lnTo>
                  <a:pt x="148831" y="1474622"/>
                </a:lnTo>
                <a:lnTo>
                  <a:pt x="147269" y="1469123"/>
                </a:lnTo>
                <a:lnTo>
                  <a:pt x="148450" y="1466862"/>
                </a:lnTo>
                <a:lnTo>
                  <a:pt x="149364" y="1465110"/>
                </a:lnTo>
                <a:lnTo>
                  <a:pt x="153365" y="1463471"/>
                </a:lnTo>
                <a:lnTo>
                  <a:pt x="154736" y="1462036"/>
                </a:lnTo>
                <a:lnTo>
                  <a:pt x="158178" y="1458429"/>
                </a:lnTo>
                <a:lnTo>
                  <a:pt x="162636" y="1449222"/>
                </a:lnTo>
                <a:lnTo>
                  <a:pt x="166077" y="1445602"/>
                </a:lnTo>
                <a:lnTo>
                  <a:pt x="169646" y="1441869"/>
                </a:lnTo>
                <a:lnTo>
                  <a:pt x="177838" y="1435252"/>
                </a:lnTo>
                <a:lnTo>
                  <a:pt x="182511" y="1433055"/>
                </a:lnTo>
                <a:lnTo>
                  <a:pt x="185204" y="1431785"/>
                </a:lnTo>
                <a:lnTo>
                  <a:pt x="191693" y="1432128"/>
                </a:lnTo>
                <a:lnTo>
                  <a:pt x="194119" y="1430400"/>
                </a:lnTo>
                <a:lnTo>
                  <a:pt x="195326" y="1429524"/>
                </a:lnTo>
                <a:lnTo>
                  <a:pt x="197358" y="1426806"/>
                </a:lnTo>
                <a:lnTo>
                  <a:pt x="197256" y="1425320"/>
                </a:lnTo>
                <a:lnTo>
                  <a:pt x="197167" y="1423974"/>
                </a:lnTo>
                <a:lnTo>
                  <a:pt x="195097" y="1421726"/>
                </a:lnTo>
                <a:lnTo>
                  <a:pt x="193878" y="1421206"/>
                </a:lnTo>
                <a:lnTo>
                  <a:pt x="192100" y="1420431"/>
                </a:lnTo>
                <a:lnTo>
                  <a:pt x="187744" y="1422768"/>
                </a:lnTo>
                <a:lnTo>
                  <a:pt x="186143" y="1421688"/>
                </a:lnTo>
                <a:lnTo>
                  <a:pt x="184353" y="1420482"/>
                </a:lnTo>
                <a:lnTo>
                  <a:pt x="183692" y="1415630"/>
                </a:lnTo>
                <a:lnTo>
                  <a:pt x="183476" y="1413484"/>
                </a:lnTo>
                <a:lnTo>
                  <a:pt x="183222" y="1410881"/>
                </a:lnTo>
                <a:lnTo>
                  <a:pt x="183692" y="1405496"/>
                </a:lnTo>
                <a:lnTo>
                  <a:pt x="184696" y="1403083"/>
                </a:lnTo>
                <a:lnTo>
                  <a:pt x="185508" y="1401089"/>
                </a:lnTo>
                <a:lnTo>
                  <a:pt x="189763" y="1398460"/>
                </a:lnTo>
                <a:lnTo>
                  <a:pt x="190004" y="1396314"/>
                </a:lnTo>
                <a:lnTo>
                  <a:pt x="190271" y="1393939"/>
                </a:lnTo>
                <a:lnTo>
                  <a:pt x="185775" y="1390014"/>
                </a:lnTo>
                <a:lnTo>
                  <a:pt x="185902" y="1387627"/>
                </a:lnTo>
                <a:lnTo>
                  <a:pt x="186055" y="1384604"/>
                </a:lnTo>
                <a:lnTo>
                  <a:pt x="191884" y="1380274"/>
                </a:lnTo>
                <a:lnTo>
                  <a:pt x="192176" y="1377226"/>
                </a:lnTo>
                <a:lnTo>
                  <a:pt x="192506" y="1373911"/>
                </a:lnTo>
                <a:lnTo>
                  <a:pt x="187858" y="1368005"/>
                </a:lnTo>
                <a:lnTo>
                  <a:pt x="187591" y="1364665"/>
                </a:lnTo>
                <a:lnTo>
                  <a:pt x="189755" y="1352498"/>
                </a:lnTo>
                <a:lnTo>
                  <a:pt x="192447" y="1339828"/>
                </a:lnTo>
                <a:lnTo>
                  <a:pt x="192417" y="1338579"/>
                </a:lnTo>
                <a:lnTo>
                  <a:pt x="192189" y="1335506"/>
                </a:lnTo>
                <a:lnTo>
                  <a:pt x="188455" y="1330058"/>
                </a:lnTo>
                <a:lnTo>
                  <a:pt x="188315" y="1326972"/>
                </a:lnTo>
                <a:lnTo>
                  <a:pt x="188201" y="1324749"/>
                </a:lnTo>
                <a:lnTo>
                  <a:pt x="188836" y="1319809"/>
                </a:lnTo>
                <a:lnTo>
                  <a:pt x="190487" y="1318285"/>
                </a:lnTo>
                <a:lnTo>
                  <a:pt x="191884" y="1316989"/>
                </a:lnTo>
                <a:lnTo>
                  <a:pt x="196126" y="1316685"/>
                </a:lnTo>
                <a:lnTo>
                  <a:pt x="197980" y="1317066"/>
                </a:lnTo>
                <a:lnTo>
                  <a:pt x="199466" y="1317409"/>
                </a:lnTo>
                <a:lnTo>
                  <a:pt x="202133" y="1319250"/>
                </a:lnTo>
                <a:lnTo>
                  <a:pt x="203047" y="1320457"/>
                </a:lnTo>
                <a:lnTo>
                  <a:pt x="204939" y="1322933"/>
                </a:lnTo>
                <a:lnTo>
                  <a:pt x="204520" y="1330299"/>
                </a:lnTo>
                <a:lnTo>
                  <a:pt x="206921" y="1332293"/>
                </a:lnTo>
                <a:lnTo>
                  <a:pt x="208749" y="1333817"/>
                </a:lnTo>
                <a:lnTo>
                  <a:pt x="214439" y="1334922"/>
                </a:lnTo>
                <a:lnTo>
                  <a:pt x="216344" y="1333499"/>
                </a:lnTo>
                <a:lnTo>
                  <a:pt x="217614" y="1332547"/>
                </a:lnTo>
                <a:lnTo>
                  <a:pt x="217411" y="1328813"/>
                </a:lnTo>
                <a:lnTo>
                  <a:pt x="217309" y="1327226"/>
                </a:lnTo>
                <a:lnTo>
                  <a:pt x="217081" y="1323886"/>
                </a:lnTo>
                <a:lnTo>
                  <a:pt x="215353" y="1317167"/>
                </a:lnTo>
                <a:lnTo>
                  <a:pt x="213448" y="1314411"/>
                </a:lnTo>
                <a:lnTo>
                  <a:pt x="211670" y="1311871"/>
                </a:lnTo>
                <a:lnTo>
                  <a:pt x="205994" y="1308823"/>
                </a:lnTo>
                <a:lnTo>
                  <a:pt x="203530" y="1306918"/>
                </a:lnTo>
                <a:lnTo>
                  <a:pt x="200190" y="1304353"/>
                </a:lnTo>
                <a:lnTo>
                  <a:pt x="193205" y="1299540"/>
                </a:lnTo>
                <a:lnTo>
                  <a:pt x="190246" y="1296542"/>
                </a:lnTo>
                <a:lnTo>
                  <a:pt x="186588" y="1292821"/>
                </a:lnTo>
                <a:lnTo>
                  <a:pt x="179578" y="1284719"/>
                </a:lnTo>
                <a:lnTo>
                  <a:pt x="177685" y="1279855"/>
                </a:lnTo>
                <a:lnTo>
                  <a:pt x="176098" y="1275778"/>
                </a:lnTo>
                <a:lnTo>
                  <a:pt x="175971" y="1266837"/>
                </a:lnTo>
                <a:lnTo>
                  <a:pt x="175996" y="1262468"/>
                </a:lnTo>
                <a:lnTo>
                  <a:pt x="176009" y="1259687"/>
                </a:lnTo>
                <a:lnTo>
                  <a:pt x="177444" y="1254137"/>
                </a:lnTo>
                <a:lnTo>
                  <a:pt x="177203" y="1251356"/>
                </a:lnTo>
                <a:lnTo>
                  <a:pt x="176923" y="1248105"/>
                </a:lnTo>
                <a:lnTo>
                  <a:pt x="173964" y="1242047"/>
                </a:lnTo>
                <a:lnTo>
                  <a:pt x="173583" y="1238796"/>
                </a:lnTo>
                <a:lnTo>
                  <a:pt x="172948" y="1233449"/>
                </a:lnTo>
                <a:lnTo>
                  <a:pt x="175234" y="1222628"/>
                </a:lnTo>
                <a:lnTo>
                  <a:pt x="174548" y="1217294"/>
                </a:lnTo>
                <a:lnTo>
                  <a:pt x="173761" y="1211262"/>
                </a:lnTo>
                <a:lnTo>
                  <a:pt x="168211" y="1200099"/>
                </a:lnTo>
                <a:lnTo>
                  <a:pt x="167297" y="1194104"/>
                </a:lnTo>
                <a:lnTo>
                  <a:pt x="166827" y="1190993"/>
                </a:lnTo>
                <a:lnTo>
                  <a:pt x="165430" y="1184071"/>
                </a:lnTo>
                <a:lnTo>
                  <a:pt x="167297" y="1181531"/>
                </a:lnTo>
                <a:lnTo>
                  <a:pt x="168275" y="1180223"/>
                </a:lnTo>
                <a:lnTo>
                  <a:pt x="171958" y="1179893"/>
                </a:lnTo>
                <a:lnTo>
                  <a:pt x="173583" y="1179601"/>
                </a:lnTo>
                <a:lnTo>
                  <a:pt x="175247" y="1179296"/>
                </a:lnTo>
                <a:lnTo>
                  <a:pt x="178689" y="1179525"/>
                </a:lnTo>
                <a:lnTo>
                  <a:pt x="180340" y="1179118"/>
                </a:lnTo>
                <a:lnTo>
                  <a:pt x="182600" y="1178547"/>
                </a:lnTo>
                <a:lnTo>
                  <a:pt x="186601" y="1176007"/>
                </a:lnTo>
                <a:lnTo>
                  <a:pt x="188798" y="1175245"/>
                </a:lnTo>
                <a:lnTo>
                  <a:pt x="190792" y="1174559"/>
                </a:lnTo>
                <a:lnTo>
                  <a:pt x="195694" y="1174978"/>
                </a:lnTo>
                <a:lnTo>
                  <a:pt x="197015" y="1173314"/>
                </a:lnTo>
                <a:lnTo>
                  <a:pt x="198094" y="1171943"/>
                </a:lnTo>
                <a:lnTo>
                  <a:pt x="198094" y="1167676"/>
                </a:lnTo>
                <a:lnTo>
                  <a:pt x="197015" y="1166304"/>
                </a:lnTo>
                <a:lnTo>
                  <a:pt x="195351" y="1164234"/>
                </a:lnTo>
                <a:lnTo>
                  <a:pt x="189242" y="1163434"/>
                </a:lnTo>
                <a:lnTo>
                  <a:pt x="186626" y="1163891"/>
                </a:lnTo>
                <a:lnTo>
                  <a:pt x="185420" y="1164094"/>
                </a:lnTo>
                <a:lnTo>
                  <a:pt x="183553" y="1165910"/>
                </a:lnTo>
                <a:lnTo>
                  <a:pt x="182511" y="1166558"/>
                </a:lnTo>
                <a:lnTo>
                  <a:pt x="180771" y="1167663"/>
                </a:lnTo>
                <a:lnTo>
                  <a:pt x="177444" y="1171587"/>
                </a:lnTo>
                <a:lnTo>
                  <a:pt x="175501" y="1170889"/>
                </a:lnTo>
                <a:lnTo>
                  <a:pt x="174294" y="1170470"/>
                </a:lnTo>
                <a:lnTo>
                  <a:pt x="174980" y="1166596"/>
                </a:lnTo>
                <a:lnTo>
                  <a:pt x="173812" y="1166075"/>
                </a:lnTo>
                <a:lnTo>
                  <a:pt x="171792" y="1165148"/>
                </a:lnTo>
                <a:lnTo>
                  <a:pt x="167563" y="1170470"/>
                </a:lnTo>
                <a:lnTo>
                  <a:pt x="165608" y="1169441"/>
                </a:lnTo>
                <a:lnTo>
                  <a:pt x="163588" y="1168374"/>
                </a:lnTo>
                <a:lnTo>
                  <a:pt x="164020" y="1162786"/>
                </a:lnTo>
                <a:lnTo>
                  <a:pt x="163664" y="1160525"/>
                </a:lnTo>
                <a:lnTo>
                  <a:pt x="162890" y="1155484"/>
                </a:lnTo>
                <a:lnTo>
                  <a:pt x="161747" y="1145324"/>
                </a:lnTo>
                <a:lnTo>
                  <a:pt x="161734" y="1140205"/>
                </a:lnTo>
                <a:lnTo>
                  <a:pt x="161734" y="1138288"/>
                </a:lnTo>
                <a:lnTo>
                  <a:pt x="160870" y="1133614"/>
                </a:lnTo>
                <a:lnTo>
                  <a:pt x="162458" y="1132484"/>
                </a:lnTo>
                <a:lnTo>
                  <a:pt x="163474" y="1131760"/>
                </a:lnTo>
                <a:lnTo>
                  <a:pt x="166293" y="1132941"/>
                </a:lnTo>
                <a:lnTo>
                  <a:pt x="167297" y="1133703"/>
                </a:lnTo>
                <a:lnTo>
                  <a:pt x="168630" y="1134706"/>
                </a:lnTo>
                <a:lnTo>
                  <a:pt x="169113" y="1138885"/>
                </a:lnTo>
                <a:lnTo>
                  <a:pt x="170675" y="1139507"/>
                </a:lnTo>
                <a:lnTo>
                  <a:pt x="172618" y="1140256"/>
                </a:lnTo>
                <a:lnTo>
                  <a:pt x="177457" y="1138783"/>
                </a:lnTo>
                <a:lnTo>
                  <a:pt x="178650" y="1137069"/>
                </a:lnTo>
                <a:lnTo>
                  <a:pt x="179895" y="1135291"/>
                </a:lnTo>
                <a:lnTo>
                  <a:pt x="178968" y="1130414"/>
                </a:lnTo>
                <a:lnTo>
                  <a:pt x="178168" y="1128382"/>
                </a:lnTo>
                <a:lnTo>
                  <a:pt x="176987" y="1125372"/>
                </a:lnTo>
                <a:lnTo>
                  <a:pt x="172847" y="1119885"/>
                </a:lnTo>
                <a:lnTo>
                  <a:pt x="169951" y="1118463"/>
                </a:lnTo>
                <a:lnTo>
                  <a:pt x="167614" y="1117345"/>
                </a:lnTo>
                <a:lnTo>
                  <a:pt x="161455" y="1120012"/>
                </a:lnTo>
                <a:lnTo>
                  <a:pt x="159562" y="1118234"/>
                </a:lnTo>
                <a:lnTo>
                  <a:pt x="157162" y="1115987"/>
                </a:lnTo>
                <a:lnTo>
                  <a:pt x="158508" y="1108443"/>
                </a:lnTo>
                <a:lnTo>
                  <a:pt x="158356" y="1105192"/>
                </a:lnTo>
                <a:lnTo>
                  <a:pt x="158191" y="1101610"/>
                </a:lnTo>
                <a:lnTo>
                  <a:pt x="156489" y="1093965"/>
                </a:lnTo>
                <a:lnTo>
                  <a:pt x="158356" y="1090942"/>
                </a:lnTo>
                <a:lnTo>
                  <a:pt x="159346" y="1089329"/>
                </a:lnTo>
                <a:lnTo>
                  <a:pt x="164122" y="1089164"/>
                </a:lnTo>
                <a:lnTo>
                  <a:pt x="165125" y="1087551"/>
                </a:lnTo>
                <a:lnTo>
                  <a:pt x="166230" y="1085748"/>
                </a:lnTo>
                <a:lnTo>
                  <a:pt x="166446" y="1080744"/>
                </a:lnTo>
                <a:lnTo>
                  <a:pt x="165125" y="1079093"/>
                </a:lnTo>
                <a:lnTo>
                  <a:pt x="164033" y="1077734"/>
                </a:lnTo>
                <a:lnTo>
                  <a:pt x="160070" y="1077836"/>
                </a:lnTo>
                <a:lnTo>
                  <a:pt x="158356" y="1077645"/>
                </a:lnTo>
                <a:lnTo>
                  <a:pt x="156552" y="1077429"/>
                </a:lnTo>
                <a:lnTo>
                  <a:pt x="152361" y="1078725"/>
                </a:lnTo>
                <a:lnTo>
                  <a:pt x="151104" y="1077391"/>
                </a:lnTo>
                <a:lnTo>
                  <a:pt x="149491" y="1075677"/>
                </a:lnTo>
                <a:lnTo>
                  <a:pt x="152742" y="1069873"/>
                </a:lnTo>
                <a:lnTo>
                  <a:pt x="151345" y="1067981"/>
                </a:lnTo>
                <a:lnTo>
                  <a:pt x="150152" y="1066368"/>
                </a:lnTo>
                <a:lnTo>
                  <a:pt x="145592" y="1065479"/>
                </a:lnTo>
                <a:lnTo>
                  <a:pt x="143611" y="1065809"/>
                </a:lnTo>
                <a:lnTo>
                  <a:pt x="141947" y="1066076"/>
                </a:lnTo>
                <a:lnTo>
                  <a:pt x="139725" y="1069339"/>
                </a:lnTo>
                <a:lnTo>
                  <a:pt x="138061" y="1069670"/>
                </a:lnTo>
                <a:lnTo>
                  <a:pt x="135204" y="1070216"/>
                </a:lnTo>
                <a:lnTo>
                  <a:pt x="129082" y="1068704"/>
                </a:lnTo>
                <a:lnTo>
                  <a:pt x="126707" y="1067015"/>
                </a:lnTo>
                <a:lnTo>
                  <a:pt x="124955" y="1065771"/>
                </a:lnTo>
                <a:lnTo>
                  <a:pt x="121907" y="1061885"/>
                </a:lnTo>
                <a:lnTo>
                  <a:pt x="122110" y="1059764"/>
                </a:lnTo>
                <a:lnTo>
                  <a:pt x="122288" y="1058036"/>
                </a:lnTo>
                <a:lnTo>
                  <a:pt x="126441" y="1056373"/>
                </a:lnTo>
                <a:lnTo>
                  <a:pt x="126936" y="1054696"/>
                </a:lnTo>
                <a:lnTo>
                  <a:pt x="127723" y="1052106"/>
                </a:lnTo>
                <a:lnTo>
                  <a:pt x="125247" y="1046746"/>
                </a:lnTo>
                <a:lnTo>
                  <a:pt x="125018" y="1044054"/>
                </a:lnTo>
                <a:lnTo>
                  <a:pt x="124790" y="1041590"/>
                </a:lnTo>
                <a:lnTo>
                  <a:pt x="123367" y="1036002"/>
                </a:lnTo>
                <a:lnTo>
                  <a:pt x="125018" y="1034160"/>
                </a:lnTo>
                <a:lnTo>
                  <a:pt x="126669" y="1032268"/>
                </a:lnTo>
                <a:lnTo>
                  <a:pt x="132486" y="1033513"/>
                </a:lnTo>
                <a:lnTo>
                  <a:pt x="134912" y="1032929"/>
                </a:lnTo>
                <a:lnTo>
                  <a:pt x="140335" y="1031697"/>
                </a:lnTo>
                <a:lnTo>
                  <a:pt x="150571" y="1027125"/>
                </a:lnTo>
                <a:lnTo>
                  <a:pt x="155930" y="1025702"/>
                </a:lnTo>
                <a:lnTo>
                  <a:pt x="159321" y="1024788"/>
                </a:lnTo>
                <a:lnTo>
                  <a:pt x="166230" y="1022540"/>
                </a:lnTo>
                <a:lnTo>
                  <a:pt x="169710" y="1023048"/>
                </a:lnTo>
                <a:lnTo>
                  <a:pt x="171653" y="1023315"/>
                </a:lnTo>
                <a:lnTo>
                  <a:pt x="174752" y="1026820"/>
                </a:lnTo>
                <a:lnTo>
                  <a:pt x="176720" y="1026667"/>
                </a:lnTo>
                <a:lnTo>
                  <a:pt x="179260" y="1026452"/>
                </a:lnTo>
                <a:lnTo>
                  <a:pt x="183095" y="1022400"/>
                </a:lnTo>
                <a:lnTo>
                  <a:pt x="184924" y="1020610"/>
                </a:lnTo>
                <a:lnTo>
                  <a:pt x="188150" y="1017511"/>
                </a:lnTo>
                <a:lnTo>
                  <a:pt x="193992" y="1010564"/>
                </a:lnTo>
                <a:lnTo>
                  <a:pt x="196049" y="1006614"/>
                </a:lnTo>
                <a:lnTo>
                  <a:pt x="197726" y="1003376"/>
                </a:lnTo>
                <a:lnTo>
                  <a:pt x="198145" y="995654"/>
                </a:lnTo>
                <a:lnTo>
                  <a:pt x="200152" y="992593"/>
                </a:lnTo>
                <a:lnTo>
                  <a:pt x="202653" y="988809"/>
                </a:lnTo>
                <a:lnTo>
                  <a:pt x="211632" y="984770"/>
                </a:lnTo>
                <a:lnTo>
                  <a:pt x="214172" y="980986"/>
                </a:lnTo>
                <a:lnTo>
                  <a:pt x="216446" y="977595"/>
                </a:lnTo>
                <a:lnTo>
                  <a:pt x="218859" y="969390"/>
                </a:lnTo>
                <a:lnTo>
                  <a:pt x="218998" y="965301"/>
                </a:lnTo>
                <a:lnTo>
                  <a:pt x="219113" y="961872"/>
                </a:lnTo>
                <a:lnTo>
                  <a:pt x="217500" y="954989"/>
                </a:lnTo>
                <a:lnTo>
                  <a:pt x="215861" y="951991"/>
                </a:lnTo>
                <a:lnTo>
                  <a:pt x="207166" y="942873"/>
                </a:lnTo>
                <a:lnTo>
                  <a:pt x="197788" y="933730"/>
                </a:lnTo>
                <a:lnTo>
                  <a:pt x="197256" y="932916"/>
                </a:lnTo>
                <a:lnTo>
                  <a:pt x="194564" y="928420"/>
                </a:lnTo>
                <a:lnTo>
                  <a:pt x="192227" y="917955"/>
                </a:lnTo>
                <a:lnTo>
                  <a:pt x="190969" y="912875"/>
                </a:lnTo>
                <a:lnTo>
                  <a:pt x="189674" y="907567"/>
                </a:lnTo>
                <a:lnTo>
                  <a:pt x="188175" y="896721"/>
                </a:lnTo>
                <a:lnTo>
                  <a:pt x="187096" y="891362"/>
                </a:lnTo>
                <a:lnTo>
                  <a:pt x="185673" y="878397"/>
                </a:lnTo>
                <a:lnTo>
                  <a:pt x="181957" y="866403"/>
                </a:lnTo>
                <a:lnTo>
                  <a:pt x="181559" y="865987"/>
                </a:lnTo>
                <a:lnTo>
                  <a:pt x="178841" y="863409"/>
                </a:lnTo>
                <a:lnTo>
                  <a:pt x="169976" y="865555"/>
                </a:lnTo>
                <a:lnTo>
                  <a:pt x="166814" y="863574"/>
                </a:lnTo>
                <a:lnTo>
                  <a:pt x="162915" y="861148"/>
                </a:lnTo>
                <a:lnTo>
                  <a:pt x="158978" y="852246"/>
                </a:lnTo>
                <a:lnTo>
                  <a:pt x="156184" y="848588"/>
                </a:lnTo>
                <a:lnTo>
                  <a:pt x="153466" y="845045"/>
                </a:lnTo>
                <a:lnTo>
                  <a:pt x="146380" y="839012"/>
                </a:lnTo>
                <a:lnTo>
                  <a:pt x="144818" y="834821"/>
                </a:lnTo>
                <a:lnTo>
                  <a:pt x="142951" y="829792"/>
                </a:lnTo>
                <a:lnTo>
                  <a:pt x="143205" y="818578"/>
                </a:lnTo>
                <a:lnTo>
                  <a:pt x="144335" y="813320"/>
                </a:lnTo>
                <a:lnTo>
                  <a:pt x="144957" y="810450"/>
                </a:lnTo>
                <a:lnTo>
                  <a:pt x="149250" y="805637"/>
                </a:lnTo>
                <a:lnTo>
                  <a:pt x="149415" y="802678"/>
                </a:lnTo>
                <a:lnTo>
                  <a:pt x="149542" y="800455"/>
                </a:lnTo>
                <a:lnTo>
                  <a:pt x="145707" y="796315"/>
                </a:lnTo>
                <a:lnTo>
                  <a:pt x="146507" y="794232"/>
                </a:lnTo>
                <a:lnTo>
                  <a:pt x="147015" y="792949"/>
                </a:lnTo>
                <a:lnTo>
                  <a:pt x="149974" y="791451"/>
                </a:lnTo>
                <a:lnTo>
                  <a:pt x="151345" y="791565"/>
                </a:lnTo>
                <a:lnTo>
                  <a:pt x="153822" y="791806"/>
                </a:lnTo>
                <a:lnTo>
                  <a:pt x="157861" y="795667"/>
                </a:lnTo>
                <a:lnTo>
                  <a:pt x="159080" y="797852"/>
                </a:lnTo>
                <a:lnTo>
                  <a:pt x="160185" y="799833"/>
                </a:lnTo>
                <a:lnTo>
                  <a:pt x="159308" y="804760"/>
                </a:lnTo>
                <a:lnTo>
                  <a:pt x="160286" y="806792"/>
                </a:lnTo>
                <a:lnTo>
                  <a:pt x="161150" y="808621"/>
                </a:lnTo>
                <a:lnTo>
                  <a:pt x="164020" y="811733"/>
                </a:lnTo>
                <a:lnTo>
                  <a:pt x="165849" y="812596"/>
                </a:lnTo>
                <a:lnTo>
                  <a:pt x="167322" y="813282"/>
                </a:lnTo>
                <a:lnTo>
                  <a:pt x="171005" y="813981"/>
                </a:lnTo>
                <a:lnTo>
                  <a:pt x="172364" y="813079"/>
                </a:lnTo>
                <a:lnTo>
                  <a:pt x="175628" y="810933"/>
                </a:lnTo>
                <a:lnTo>
                  <a:pt x="176796" y="802182"/>
                </a:lnTo>
                <a:lnTo>
                  <a:pt x="177444" y="798334"/>
                </a:lnTo>
                <a:lnTo>
                  <a:pt x="178104" y="794346"/>
                </a:lnTo>
                <a:lnTo>
                  <a:pt x="176822" y="786155"/>
                </a:lnTo>
                <a:lnTo>
                  <a:pt x="177444" y="782167"/>
                </a:lnTo>
                <a:lnTo>
                  <a:pt x="177812" y="779779"/>
                </a:lnTo>
                <a:lnTo>
                  <a:pt x="181470" y="775093"/>
                </a:lnTo>
                <a:lnTo>
                  <a:pt x="180340" y="772960"/>
                </a:lnTo>
                <a:lnTo>
                  <a:pt x="179158" y="770750"/>
                </a:lnTo>
                <a:lnTo>
                  <a:pt x="172656" y="771639"/>
                </a:lnTo>
                <a:lnTo>
                  <a:pt x="170675" y="770077"/>
                </a:lnTo>
                <a:lnTo>
                  <a:pt x="168871" y="768654"/>
                </a:lnTo>
                <a:lnTo>
                  <a:pt x="165392" y="764298"/>
                </a:lnTo>
                <a:lnTo>
                  <a:pt x="166077" y="762101"/>
                </a:lnTo>
                <a:lnTo>
                  <a:pt x="166420" y="761022"/>
                </a:lnTo>
                <a:lnTo>
                  <a:pt x="169062" y="760221"/>
                </a:lnTo>
                <a:lnTo>
                  <a:pt x="170192" y="760171"/>
                </a:lnTo>
                <a:lnTo>
                  <a:pt x="171907" y="760069"/>
                </a:lnTo>
                <a:lnTo>
                  <a:pt x="175107" y="762927"/>
                </a:lnTo>
                <a:lnTo>
                  <a:pt x="176720" y="762330"/>
                </a:lnTo>
                <a:lnTo>
                  <a:pt x="178574" y="761669"/>
                </a:lnTo>
                <a:lnTo>
                  <a:pt x="180276" y="757478"/>
                </a:lnTo>
                <a:lnTo>
                  <a:pt x="180822" y="755573"/>
                </a:lnTo>
                <a:lnTo>
                  <a:pt x="181952" y="751687"/>
                </a:lnTo>
                <a:lnTo>
                  <a:pt x="180797" y="743419"/>
                </a:lnTo>
                <a:lnTo>
                  <a:pt x="181063" y="739393"/>
                </a:lnTo>
                <a:lnTo>
                  <a:pt x="181343" y="735329"/>
                </a:lnTo>
                <a:lnTo>
                  <a:pt x="182410" y="727240"/>
                </a:lnTo>
                <a:lnTo>
                  <a:pt x="183007" y="723188"/>
                </a:lnTo>
                <a:lnTo>
                  <a:pt x="183819" y="717549"/>
                </a:lnTo>
                <a:lnTo>
                  <a:pt x="188480" y="706196"/>
                </a:lnTo>
                <a:lnTo>
                  <a:pt x="186867" y="700735"/>
                </a:lnTo>
                <a:lnTo>
                  <a:pt x="185674" y="696709"/>
                </a:lnTo>
                <a:lnTo>
                  <a:pt x="178079" y="691718"/>
                </a:lnTo>
                <a:lnTo>
                  <a:pt x="175501" y="688403"/>
                </a:lnTo>
                <a:lnTo>
                  <a:pt x="173062" y="685266"/>
                </a:lnTo>
                <a:lnTo>
                  <a:pt x="168186" y="678840"/>
                </a:lnTo>
                <a:lnTo>
                  <a:pt x="166814" y="675119"/>
                </a:lnTo>
                <a:lnTo>
                  <a:pt x="165684" y="672096"/>
                </a:lnTo>
                <a:lnTo>
                  <a:pt x="166954" y="664971"/>
                </a:lnTo>
                <a:lnTo>
                  <a:pt x="165125" y="662317"/>
                </a:lnTo>
                <a:lnTo>
                  <a:pt x="163512" y="660006"/>
                </a:lnTo>
                <a:lnTo>
                  <a:pt x="157911" y="657783"/>
                </a:lnTo>
                <a:lnTo>
                  <a:pt x="155206" y="657009"/>
                </a:lnTo>
                <a:lnTo>
                  <a:pt x="152819" y="656310"/>
                </a:lnTo>
                <a:lnTo>
                  <a:pt x="147777" y="655967"/>
                </a:lnTo>
                <a:lnTo>
                  <a:pt x="145313" y="656285"/>
                </a:lnTo>
                <a:lnTo>
                  <a:pt x="141960" y="656691"/>
                </a:lnTo>
                <a:lnTo>
                  <a:pt x="134543" y="657936"/>
                </a:lnTo>
                <a:lnTo>
                  <a:pt x="132499" y="660628"/>
                </a:lnTo>
                <a:lnTo>
                  <a:pt x="131076" y="662495"/>
                </a:lnTo>
                <a:lnTo>
                  <a:pt x="131673" y="667702"/>
                </a:lnTo>
                <a:lnTo>
                  <a:pt x="132016" y="670051"/>
                </a:lnTo>
                <a:lnTo>
                  <a:pt x="132245" y="671639"/>
                </a:lnTo>
                <a:lnTo>
                  <a:pt x="135115" y="674776"/>
                </a:lnTo>
                <a:lnTo>
                  <a:pt x="134188" y="676071"/>
                </a:lnTo>
                <a:lnTo>
                  <a:pt x="132969" y="677811"/>
                </a:lnTo>
                <a:lnTo>
                  <a:pt x="127635" y="677011"/>
                </a:lnTo>
                <a:lnTo>
                  <a:pt x="125742" y="676071"/>
                </a:lnTo>
                <a:lnTo>
                  <a:pt x="122567" y="674535"/>
                </a:lnTo>
                <a:lnTo>
                  <a:pt x="117983" y="668375"/>
                </a:lnTo>
                <a:lnTo>
                  <a:pt x="117043" y="664971"/>
                </a:lnTo>
                <a:lnTo>
                  <a:pt x="115938" y="660907"/>
                </a:lnTo>
                <a:lnTo>
                  <a:pt x="119964" y="652437"/>
                </a:lnTo>
                <a:lnTo>
                  <a:pt x="119214" y="648309"/>
                </a:lnTo>
                <a:lnTo>
                  <a:pt x="118364" y="643610"/>
                </a:lnTo>
                <a:lnTo>
                  <a:pt x="112839" y="635419"/>
                </a:lnTo>
                <a:lnTo>
                  <a:pt x="110274" y="631393"/>
                </a:lnTo>
                <a:lnTo>
                  <a:pt x="107213" y="626605"/>
                </a:lnTo>
                <a:lnTo>
                  <a:pt x="100761" y="617029"/>
                </a:lnTo>
                <a:lnTo>
                  <a:pt x="96494" y="613270"/>
                </a:lnTo>
                <a:lnTo>
                  <a:pt x="94246" y="611276"/>
                </a:lnTo>
                <a:lnTo>
                  <a:pt x="88760" y="608634"/>
                </a:lnTo>
                <a:lnTo>
                  <a:pt x="86118" y="607225"/>
                </a:lnTo>
                <a:lnTo>
                  <a:pt x="84518" y="606374"/>
                </a:lnTo>
                <a:lnTo>
                  <a:pt x="81343" y="603643"/>
                </a:lnTo>
                <a:lnTo>
                  <a:pt x="79590" y="604088"/>
                </a:lnTo>
                <a:lnTo>
                  <a:pt x="78206" y="604431"/>
                </a:lnTo>
                <a:lnTo>
                  <a:pt x="76644" y="607313"/>
                </a:lnTo>
                <a:lnTo>
                  <a:pt x="76200" y="608685"/>
                </a:lnTo>
                <a:lnTo>
                  <a:pt x="75488" y="610857"/>
                </a:lnTo>
                <a:lnTo>
                  <a:pt x="77990" y="616407"/>
                </a:lnTo>
                <a:lnTo>
                  <a:pt x="76200" y="617867"/>
                </a:lnTo>
                <a:lnTo>
                  <a:pt x="74574" y="619188"/>
                </a:lnTo>
                <a:lnTo>
                  <a:pt x="69430" y="617702"/>
                </a:lnTo>
                <a:lnTo>
                  <a:pt x="67995" y="616178"/>
                </a:lnTo>
                <a:lnTo>
                  <a:pt x="65366" y="613371"/>
                </a:lnTo>
                <a:lnTo>
                  <a:pt x="65836" y="604786"/>
                </a:lnTo>
                <a:lnTo>
                  <a:pt x="65824" y="600938"/>
                </a:lnTo>
                <a:lnTo>
                  <a:pt x="65786" y="595820"/>
                </a:lnTo>
                <a:lnTo>
                  <a:pt x="65519" y="584834"/>
                </a:lnTo>
                <a:lnTo>
                  <a:pt x="68478" y="580656"/>
                </a:lnTo>
                <a:lnTo>
                  <a:pt x="71094" y="576948"/>
                </a:lnTo>
                <a:lnTo>
                  <a:pt x="82296" y="576313"/>
                </a:lnTo>
                <a:lnTo>
                  <a:pt x="84658" y="572427"/>
                </a:lnTo>
                <a:lnTo>
                  <a:pt x="86245" y="569848"/>
                </a:lnTo>
                <a:lnTo>
                  <a:pt x="85775" y="563168"/>
                </a:lnTo>
                <a:lnTo>
                  <a:pt x="84658" y="560349"/>
                </a:lnTo>
                <a:lnTo>
                  <a:pt x="83235" y="556755"/>
                </a:lnTo>
                <a:lnTo>
                  <a:pt x="76746" y="551776"/>
                </a:lnTo>
                <a:lnTo>
                  <a:pt x="74028" y="549008"/>
                </a:lnTo>
                <a:lnTo>
                  <a:pt x="65192" y="539975"/>
                </a:lnTo>
                <a:lnTo>
                  <a:pt x="55819" y="530956"/>
                </a:lnTo>
                <a:lnTo>
                  <a:pt x="55181" y="530402"/>
                </a:lnTo>
                <a:lnTo>
                  <a:pt x="52501" y="528078"/>
                </a:lnTo>
                <a:lnTo>
                  <a:pt x="46634" y="524116"/>
                </a:lnTo>
                <a:lnTo>
                  <a:pt x="43827" y="521944"/>
                </a:lnTo>
                <a:lnTo>
                  <a:pt x="33564" y="514617"/>
                </a:lnTo>
                <a:lnTo>
                  <a:pt x="23167" y="506041"/>
                </a:lnTo>
                <a:lnTo>
                  <a:pt x="21361" y="503821"/>
                </a:lnTo>
                <a:lnTo>
                  <a:pt x="19977" y="501776"/>
                </a:lnTo>
                <a:lnTo>
                  <a:pt x="19964" y="496354"/>
                </a:lnTo>
                <a:lnTo>
                  <a:pt x="18465" y="494410"/>
                </a:lnTo>
                <a:lnTo>
                  <a:pt x="15989" y="491172"/>
                </a:lnTo>
                <a:lnTo>
                  <a:pt x="7721" y="488403"/>
                </a:lnTo>
                <a:lnTo>
                  <a:pt x="4699" y="485698"/>
                </a:lnTo>
                <a:lnTo>
                  <a:pt x="3302" y="484454"/>
                </a:lnTo>
                <a:lnTo>
                  <a:pt x="0" y="479805"/>
                </a:lnTo>
                <a:lnTo>
                  <a:pt x="1955" y="475335"/>
                </a:lnTo>
                <a:lnTo>
                  <a:pt x="5054" y="468223"/>
                </a:lnTo>
                <a:lnTo>
                  <a:pt x="6388" y="465150"/>
                </a:lnTo>
                <a:lnTo>
                  <a:pt x="8915" y="459371"/>
                </a:lnTo>
                <a:lnTo>
                  <a:pt x="14414" y="447941"/>
                </a:lnTo>
                <a:lnTo>
                  <a:pt x="16522" y="441972"/>
                </a:lnTo>
                <a:lnTo>
                  <a:pt x="19506" y="429876"/>
                </a:lnTo>
                <a:lnTo>
                  <a:pt x="22859" y="416582"/>
                </a:lnTo>
                <a:lnTo>
                  <a:pt x="24498" y="412724"/>
                </a:lnTo>
                <a:lnTo>
                  <a:pt x="26314" y="409422"/>
                </a:lnTo>
                <a:lnTo>
                  <a:pt x="31191" y="403110"/>
                </a:lnTo>
                <a:lnTo>
                  <a:pt x="34645" y="401624"/>
                </a:lnTo>
                <a:lnTo>
                  <a:pt x="37706" y="400303"/>
                </a:lnTo>
                <a:lnTo>
                  <a:pt x="44869" y="403110"/>
                </a:lnTo>
                <a:lnTo>
                  <a:pt x="47942" y="401866"/>
                </a:lnTo>
                <a:lnTo>
                  <a:pt x="51295" y="400481"/>
                </a:lnTo>
                <a:lnTo>
                  <a:pt x="56718" y="394842"/>
                </a:lnTo>
                <a:lnTo>
                  <a:pt x="58089" y="391464"/>
                </a:lnTo>
                <a:lnTo>
                  <a:pt x="59677" y="387553"/>
                </a:lnTo>
                <a:lnTo>
                  <a:pt x="58877" y="378701"/>
                </a:lnTo>
                <a:lnTo>
                  <a:pt x="58089" y="374548"/>
                </a:lnTo>
                <a:lnTo>
                  <a:pt x="57315" y="370547"/>
                </a:lnTo>
                <a:lnTo>
                  <a:pt x="52768" y="363372"/>
                </a:lnTo>
                <a:lnTo>
                  <a:pt x="52044" y="359333"/>
                </a:lnTo>
                <a:lnTo>
                  <a:pt x="51257" y="354876"/>
                </a:lnTo>
                <a:lnTo>
                  <a:pt x="50736" y="345376"/>
                </a:lnTo>
                <a:lnTo>
                  <a:pt x="52527" y="341210"/>
                </a:lnTo>
                <a:lnTo>
                  <a:pt x="54013" y="337769"/>
                </a:lnTo>
                <a:lnTo>
                  <a:pt x="59499" y="331431"/>
                </a:lnTo>
                <a:lnTo>
                  <a:pt x="63157" y="330580"/>
                </a:lnTo>
                <a:lnTo>
                  <a:pt x="66586" y="329806"/>
                </a:lnTo>
                <a:lnTo>
                  <a:pt x="73698" y="332981"/>
                </a:lnTo>
                <a:lnTo>
                  <a:pt x="76454" y="335178"/>
                </a:lnTo>
                <a:lnTo>
                  <a:pt x="80835" y="338696"/>
                </a:lnTo>
                <a:lnTo>
                  <a:pt x="85725" y="349262"/>
                </a:lnTo>
                <a:lnTo>
                  <a:pt x="88290" y="354266"/>
                </a:lnTo>
                <a:lnTo>
                  <a:pt x="90805" y="359143"/>
                </a:lnTo>
                <a:lnTo>
                  <a:pt x="92900" y="370636"/>
                </a:lnTo>
                <a:lnTo>
                  <a:pt x="96748" y="374548"/>
                </a:lnTo>
                <a:lnTo>
                  <a:pt x="98729" y="376580"/>
                </a:lnTo>
                <a:lnTo>
                  <a:pt x="104330" y="378663"/>
                </a:lnTo>
                <a:lnTo>
                  <a:pt x="107137" y="379158"/>
                </a:lnTo>
                <a:lnTo>
                  <a:pt x="112560" y="380123"/>
                </a:lnTo>
                <a:lnTo>
                  <a:pt x="124675" y="380949"/>
                </a:lnTo>
                <a:lnTo>
                  <a:pt x="129120" y="377697"/>
                </a:lnTo>
                <a:lnTo>
                  <a:pt x="133413" y="374548"/>
                </a:lnTo>
                <a:lnTo>
                  <a:pt x="134239" y="362508"/>
                </a:lnTo>
                <a:lnTo>
                  <a:pt x="136855" y="357885"/>
                </a:lnTo>
                <a:lnTo>
                  <a:pt x="144311" y="347693"/>
                </a:lnTo>
                <a:lnTo>
                  <a:pt x="152434" y="337598"/>
                </a:lnTo>
                <a:lnTo>
                  <a:pt x="152793" y="337108"/>
                </a:lnTo>
                <a:lnTo>
                  <a:pt x="159480" y="327513"/>
                </a:lnTo>
                <a:lnTo>
                  <a:pt x="167345" y="315874"/>
                </a:lnTo>
                <a:lnTo>
                  <a:pt x="174858" y="304777"/>
                </a:lnTo>
                <a:lnTo>
                  <a:pt x="178409" y="299669"/>
                </a:lnTo>
                <a:lnTo>
                  <a:pt x="185020" y="289169"/>
                </a:lnTo>
                <a:lnTo>
                  <a:pt x="192987" y="277580"/>
                </a:lnTo>
                <a:lnTo>
                  <a:pt x="198221" y="272605"/>
                </a:lnTo>
                <a:lnTo>
                  <a:pt x="203047" y="269519"/>
                </a:lnTo>
                <a:lnTo>
                  <a:pt x="215468" y="270382"/>
                </a:lnTo>
                <a:lnTo>
                  <a:pt x="220687" y="268020"/>
                </a:lnTo>
                <a:lnTo>
                  <a:pt x="224917" y="266064"/>
                </a:lnTo>
                <a:lnTo>
                  <a:pt x="232981" y="260616"/>
                </a:lnTo>
                <a:lnTo>
                  <a:pt x="235432" y="256654"/>
                </a:lnTo>
                <a:lnTo>
                  <a:pt x="237947" y="252577"/>
                </a:lnTo>
                <a:lnTo>
                  <a:pt x="238531" y="242582"/>
                </a:lnTo>
                <a:lnTo>
                  <a:pt x="239052" y="237820"/>
                </a:lnTo>
                <a:lnTo>
                  <a:pt x="239547" y="233298"/>
                </a:lnTo>
                <a:lnTo>
                  <a:pt x="240207" y="224167"/>
                </a:lnTo>
                <a:lnTo>
                  <a:pt x="239534" y="219697"/>
                </a:lnTo>
                <a:lnTo>
                  <a:pt x="235976" y="207742"/>
                </a:lnTo>
                <a:lnTo>
                  <a:pt x="231201" y="195124"/>
                </a:lnTo>
                <a:lnTo>
                  <a:pt x="230352" y="192620"/>
                </a:lnTo>
                <a:lnTo>
                  <a:pt x="227213" y="180599"/>
                </a:lnTo>
                <a:lnTo>
                  <a:pt x="223510" y="167386"/>
                </a:lnTo>
                <a:lnTo>
                  <a:pt x="221894" y="163385"/>
                </a:lnTo>
                <a:lnTo>
                  <a:pt x="215053" y="153074"/>
                </a:lnTo>
                <a:lnTo>
                  <a:pt x="206641" y="142237"/>
                </a:lnTo>
                <a:lnTo>
                  <a:pt x="204254" y="138988"/>
                </a:lnTo>
                <a:lnTo>
                  <a:pt x="201282" y="134708"/>
                </a:lnTo>
                <a:lnTo>
                  <a:pt x="194627" y="126428"/>
                </a:lnTo>
                <a:lnTo>
                  <a:pt x="192659" y="121589"/>
                </a:lnTo>
                <a:lnTo>
                  <a:pt x="190398" y="116027"/>
                </a:lnTo>
                <a:lnTo>
                  <a:pt x="190538" y="103517"/>
                </a:lnTo>
                <a:lnTo>
                  <a:pt x="188315" y="97916"/>
                </a:lnTo>
                <a:lnTo>
                  <a:pt x="186258" y="92773"/>
                </a:lnTo>
                <a:lnTo>
                  <a:pt x="179819" y="83540"/>
                </a:lnTo>
                <a:lnTo>
                  <a:pt x="176237" y="79311"/>
                </a:lnTo>
                <a:lnTo>
                  <a:pt x="173164" y="75691"/>
                </a:lnTo>
                <a:lnTo>
                  <a:pt x="164998" y="70345"/>
                </a:lnTo>
                <a:lnTo>
                  <a:pt x="162217" y="66497"/>
                </a:lnTo>
                <a:lnTo>
                  <a:pt x="159880" y="63296"/>
                </a:lnTo>
                <a:lnTo>
                  <a:pt x="155968" y="55968"/>
                </a:lnTo>
                <a:lnTo>
                  <a:pt x="155689" y="52019"/>
                </a:lnTo>
                <a:lnTo>
                  <a:pt x="155384" y="47358"/>
                </a:lnTo>
                <a:lnTo>
                  <a:pt x="158826" y="38252"/>
                </a:lnTo>
                <a:lnTo>
                  <a:pt x="161010" y="34137"/>
                </a:lnTo>
                <a:lnTo>
                  <a:pt x="163245" y="29933"/>
                </a:lnTo>
                <a:lnTo>
                  <a:pt x="170675" y="23507"/>
                </a:lnTo>
                <a:lnTo>
                  <a:pt x="173088" y="19380"/>
                </a:lnTo>
                <a:lnTo>
                  <a:pt x="175260" y="15697"/>
                </a:lnTo>
                <a:lnTo>
                  <a:pt x="178015" y="7518"/>
                </a:lnTo>
                <a:lnTo>
                  <a:pt x="179374" y="3454"/>
                </a:lnTo>
                <a:lnTo>
                  <a:pt x="179641" y="2654"/>
                </a:lnTo>
                <a:lnTo>
                  <a:pt x="180009" y="1384"/>
                </a:lnTo>
                <a:lnTo>
                  <a:pt x="180416" y="0"/>
                </a:lnTo>
                <a:lnTo>
                  <a:pt x="184581" y="3174"/>
                </a:lnTo>
                <a:lnTo>
                  <a:pt x="190500" y="7873"/>
                </a:lnTo>
                <a:lnTo>
                  <a:pt x="192659" y="10452"/>
                </a:lnTo>
                <a:lnTo>
                  <a:pt x="195554" y="13893"/>
                </a:lnTo>
                <a:lnTo>
                  <a:pt x="198640" y="22605"/>
                </a:lnTo>
                <a:lnTo>
                  <a:pt x="201536" y="26047"/>
                </a:lnTo>
                <a:lnTo>
                  <a:pt x="203923" y="28841"/>
                </a:lnTo>
                <a:lnTo>
                  <a:pt x="210756" y="32346"/>
                </a:lnTo>
                <a:lnTo>
                  <a:pt x="212953" y="35267"/>
                </a:lnTo>
                <a:lnTo>
                  <a:pt x="215785" y="39039"/>
                </a:lnTo>
                <a:lnTo>
                  <a:pt x="217131" y="49098"/>
                </a:lnTo>
                <a:lnTo>
                  <a:pt x="220205" y="52679"/>
                </a:lnTo>
                <a:lnTo>
                  <a:pt x="223888" y="56946"/>
                </a:lnTo>
                <a:lnTo>
                  <a:pt x="234632" y="61493"/>
                </a:lnTo>
                <a:lnTo>
                  <a:pt x="239534" y="64274"/>
                </a:lnTo>
                <a:lnTo>
                  <a:pt x="243573" y="66573"/>
                </a:lnTo>
                <a:lnTo>
                  <a:pt x="252196" y="70332"/>
                </a:lnTo>
                <a:lnTo>
                  <a:pt x="255905" y="73151"/>
                </a:lnTo>
                <a:lnTo>
                  <a:pt x="259892" y="76161"/>
                </a:lnTo>
                <a:lnTo>
                  <a:pt x="266865" y="83464"/>
                </a:lnTo>
                <a:lnTo>
                  <a:pt x="269862" y="87477"/>
                </a:lnTo>
                <a:lnTo>
                  <a:pt x="276303" y="98285"/>
                </a:lnTo>
                <a:lnTo>
                  <a:pt x="282462" y="109912"/>
                </a:lnTo>
                <a:lnTo>
                  <a:pt x="283083" y="111010"/>
                </a:lnTo>
                <a:lnTo>
                  <a:pt x="285445" y="115112"/>
                </a:lnTo>
                <a:lnTo>
                  <a:pt x="289026" y="124307"/>
                </a:lnTo>
                <a:lnTo>
                  <a:pt x="292684" y="127279"/>
                </a:lnTo>
                <a:lnTo>
                  <a:pt x="295592" y="129603"/>
                </a:lnTo>
                <a:lnTo>
                  <a:pt x="303314" y="133248"/>
                </a:lnTo>
                <a:lnTo>
                  <a:pt x="306819" y="131991"/>
                </a:lnTo>
                <a:lnTo>
                  <a:pt x="308165" y="131508"/>
                </a:lnTo>
                <a:lnTo>
                  <a:pt x="308571" y="127800"/>
                </a:lnTo>
                <a:lnTo>
                  <a:pt x="309841" y="127152"/>
                </a:lnTo>
                <a:lnTo>
                  <a:pt x="312470" y="125831"/>
                </a:lnTo>
                <a:lnTo>
                  <a:pt x="319481" y="126047"/>
                </a:lnTo>
                <a:lnTo>
                  <a:pt x="321564" y="128117"/>
                </a:lnTo>
                <a:lnTo>
                  <a:pt x="323519" y="130060"/>
                </a:lnTo>
                <a:lnTo>
                  <a:pt x="323088" y="136397"/>
                </a:lnTo>
                <a:lnTo>
                  <a:pt x="322529" y="139103"/>
                </a:lnTo>
                <a:lnTo>
                  <a:pt x="322033" y="141477"/>
                </a:lnTo>
                <a:lnTo>
                  <a:pt x="318160" y="145173"/>
                </a:lnTo>
                <a:lnTo>
                  <a:pt x="317931" y="147561"/>
                </a:lnTo>
                <a:lnTo>
                  <a:pt x="317792" y="149136"/>
                </a:lnTo>
                <a:lnTo>
                  <a:pt x="318592" y="152679"/>
                </a:lnTo>
                <a:lnTo>
                  <a:pt x="319874" y="153606"/>
                </a:lnTo>
                <a:lnTo>
                  <a:pt x="321678" y="154914"/>
                </a:lnTo>
                <a:lnTo>
                  <a:pt x="326961" y="152336"/>
                </a:lnTo>
                <a:lnTo>
                  <a:pt x="328803" y="153606"/>
                </a:lnTo>
                <a:lnTo>
                  <a:pt x="330123" y="154495"/>
                </a:lnTo>
                <a:lnTo>
                  <a:pt x="331406" y="157975"/>
                </a:lnTo>
                <a:lnTo>
                  <a:pt x="331101" y="159537"/>
                </a:lnTo>
                <a:lnTo>
                  <a:pt x="330568" y="162305"/>
                </a:lnTo>
                <a:lnTo>
                  <a:pt x="324408" y="165226"/>
                </a:lnTo>
                <a:lnTo>
                  <a:pt x="323367" y="167868"/>
                </a:lnTo>
                <a:lnTo>
                  <a:pt x="322745" y="169468"/>
                </a:lnTo>
                <a:lnTo>
                  <a:pt x="324269" y="173278"/>
                </a:lnTo>
                <a:lnTo>
                  <a:pt x="323367" y="174751"/>
                </a:lnTo>
                <a:lnTo>
                  <a:pt x="322440" y="176288"/>
                </a:lnTo>
                <a:lnTo>
                  <a:pt x="318084" y="176606"/>
                </a:lnTo>
                <a:lnTo>
                  <a:pt x="316966" y="178015"/>
                </a:lnTo>
                <a:lnTo>
                  <a:pt x="315341" y="180060"/>
                </a:lnTo>
                <a:lnTo>
                  <a:pt x="314185" y="185546"/>
                </a:lnTo>
                <a:lnTo>
                  <a:pt x="314439" y="188163"/>
                </a:lnTo>
                <a:lnTo>
                  <a:pt x="314617" y="190093"/>
                </a:lnTo>
                <a:lnTo>
                  <a:pt x="316026" y="194195"/>
                </a:lnTo>
                <a:lnTo>
                  <a:pt x="317690" y="195160"/>
                </a:lnTo>
                <a:lnTo>
                  <a:pt x="318579" y="195668"/>
                </a:lnTo>
                <a:lnTo>
                  <a:pt x="320230" y="195884"/>
                </a:lnTo>
                <a:lnTo>
                  <a:pt x="321868" y="195757"/>
                </a:lnTo>
                <a:lnTo>
                  <a:pt x="321386" y="197586"/>
                </a:lnTo>
                <a:lnTo>
                  <a:pt x="320763" y="199605"/>
                </a:lnTo>
                <a:lnTo>
                  <a:pt x="320230" y="200532"/>
                </a:lnTo>
                <a:lnTo>
                  <a:pt x="319062" y="202603"/>
                </a:lnTo>
                <a:lnTo>
                  <a:pt x="315645" y="206019"/>
                </a:lnTo>
                <a:lnTo>
                  <a:pt x="313893" y="207606"/>
                </a:lnTo>
                <a:lnTo>
                  <a:pt x="312470" y="208876"/>
                </a:lnTo>
                <a:lnTo>
                  <a:pt x="309638" y="211950"/>
                </a:lnTo>
                <a:lnTo>
                  <a:pt x="307733" y="212140"/>
                </a:lnTo>
                <a:lnTo>
                  <a:pt x="306133" y="212305"/>
                </a:lnTo>
                <a:lnTo>
                  <a:pt x="303009" y="210591"/>
                </a:lnTo>
                <a:lnTo>
                  <a:pt x="301929" y="209410"/>
                </a:lnTo>
                <a:lnTo>
                  <a:pt x="300405" y="207759"/>
                </a:lnTo>
                <a:lnTo>
                  <a:pt x="300596" y="202349"/>
                </a:lnTo>
                <a:lnTo>
                  <a:pt x="298856" y="200888"/>
                </a:lnTo>
                <a:lnTo>
                  <a:pt x="297218" y="199567"/>
                </a:lnTo>
                <a:lnTo>
                  <a:pt x="292582" y="199224"/>
                </a:lnTo>
                <a:lnTo>
                  <a:pt x="290512" y="199643"/>
                </a:lnTo>
                <a:lnTo>
                  <a:pt x="289318" y="199859"/>
                </a:lnTo>
                <a:lnTo>
                  <a:pt x="286842" y="201053"/>
                </a:lnTo>
                <a:lnTo>
                  <a:pt x="286346" y="202171"/>
                </a:lnTo>
                <a:lnTo>
                  <a:pt x="285610" y="203809"/>
                </a:lnTo>
                <a:lnTo>
                  <a:pt x="286778" y="207657"/>
                </a:lnTo>
                <a:lnTo>
                  <a:pt x="287616" y="209245"/>
                </a:lnTo>
                <a:lnTo>
                  <a:pt x="288417" y="210781"/>
                </a:lnTo>
                <a:lnTo>
                  <a:pt x="291084" y="213144"/>
                </a:lnTo>
                <a:lnTo>
                  <a:pt x="292506" y="214121"/>
                </a:lnTo>
                <a:lnTo>
                  <a:pt x="294017" y="215176"/>
                </a:lnTo>
                <a:lnTo>
                  <a:pt x="297815" y="216001"/>
                </a:lnTo>
                <a:lnTo>
                  <a:pt x="299212" y="217220"/>
                </a:lnTo>
                <a:lnTo>
                  <a:pt x="300469" y="218312"/>
                </a:lnTo>
                <a:lnTo>
                  <a:pt x="302348" y="221221"/>
                </a:lnTo>
                <a:lnTo>
                  <a:pt x="302831" y="222834"/>
                </a:lnTo>
                <a:lnTo>
                  <a:pt x="303707" y="225742"/>
                </a:lnTo>
                <a:lnTo>
                  <a:pt x="303720" y="232028"/>
                </a:lnTo>
                <a:lnTo>
                  <a:pt x="303022" y="234962"/>
                </a:lnTo>
                <a:lnTo>
                  <a:pt x="302247" y="238201"/>
                </a:lnTo>
                <a:lnTo>
                  <a:pt x="297865" y="243585"/>
                </a:lnTo>
                <a:lnTo>
                  <a:pt x="296862" y="246748"/>
                </a:lnTo>
                <a:lnTo>
                  <a:pt x="295948" y="249580"/>
                </a:lnTo>
                <a:lnTo>
                  <a:pt x="296506" y="255841"/>
                </a:lnTo>
                <a:lnTo>
                  <a:pt x="295224" y="258533"/>
                </a:lnTo>
                <a:lnTo>
                  <a:pt x="294144" y="260807"/>
                </a:lnTo>
                <a:lnTo>
                  <a:pt x="289928" y="263969"/>
                </a:lnTo>
                <a:lnTo>
                  <a:pt x="288340" y="265963"/>
                </a:lnTo>
                <a:lnTo>
                  <a:pt x="286448" y="268325"/>
                </a:lnTo>
                <a:lnTo>
                  <a:pt x="284137" y="274510"/>
                </a:lnTo>
                <a:lnTo>
                  <a:pt x="281457" y="275932"/>
                </a:lnTo>
                <a:lnTo>
                  <a:pt x="279768" y="276809"/>
                </a:lnTo>
                <a:lnTo>
                  <a:pt x="275691" y="275488"/>
                </a:lnTo>
                <a:lnTo>
                  <a:pt x="273837" y="275932"/>
                </a:lnTo>
                <a:lnTo>
                  <a:pt x="272364" y="276275"/>
                </a:lnTo>
                <a:lnTo>
                  <a:pt x="269354" y="277456"/>
                </a:lnTo>
                <a:lnTo>
                  <a:pt x="268401" y="278650"/>
                </a:lnTo>
                <a:lnTo>
                  <a:pt x="267081" y="280314"/>
                </a:lnTo>
                <a:lnTo>
                  <a:pt x="266230" y="284848"/>
                </a:lnTo>
                <a:lnTo>
                  <a:pt x="266420" y="286981"/>
                </a:lnTo>
                <a:lnTo>
                  <a:pt x="266547" y="288594"/>
                </a:lnTo>
                <a:lnTo>
                  <a:pt x="268020" y="291630"/>
                </a:lnTo>
                <a:lnTo>
                  <a:pt x="268947" y="292950"/>
                </a:lnTo>
                <a:lnTo>
                  <a:pt x="271081" y="296011"/>
                </a:lnTo>
                <a:lnTo>
                  <a:pt x="277164" y="300494"/>
                </a:lnTo>
                <a:lnTo>
                  <a:pt x="279819" y="303098"/>
                </a:lnTo>
                <a:lnTo>
                  <a:pt x="282892" y="306120"/>
                </a:lnTo>
                <a:lnTo>
                  <a:pt x="289090" y="312077"/>
                </a:lnTo>
                <a:lnTo>
                  <a:pt x="291782" y="315429"/>
                </a:lnTo>
                <a:lnTo>
                  <a:pt x="294411" y="318693"/>
                </a:lnTo>
                <a:lnTo>
                  <a:pt x="298234" y="326262"/>
                </a:lnTo>
                <a:lnTo>
                  <a:pt x="301028" y="329387"/>
                </a:lnTo>
                <a:lnTo>
                  <a:pt x="303860" y="332549"/>
                </a:lnTo>
                <a:lnTo>
                  <a:pt x="310705" y="337680"/>
                </a:lnTo>
                <a:lnTo>
                  <a:pt x="314071" y="340245"/>
                </a:lnTo>
                <a:lnTo>
                  <a:pt x="318020" y="343268"/>
                </a:lnTo>
                <a:lnTo>
                  <a:pt x="326453" y="348602"/>
                </a:lnTo>
                <a:lnTo>
                  <a:pt x="330377" y="351675"/>
                </a:lnTo>
                <a:lnTo>
                  <a:pt x="339698" y="359555"/>
                </a:lnTo>
                <a:lnTo>
                  <a:pt x="350199" y="368809"/>
                </a:lnTo>
                <a:lnTo>
                  <a:pt x="356108" y="373773"/>
                </a:lnTo>
                <a:lnTo>
                  <a:pt x="359181" y="376199"/>
                </a:lnTo>
                <a:lnTo>
                  <a:pt x="365912" y="380339"/>
                </a:lnTo>
                <a:lnTo>
                  <a:pt x="368795" y="383006"/>
                </a:lnTo>
                <a:lnTo>
                  <a:pt x="377315" y="392368"/>
                </a:lnTo>
                <a:lnTo>
                  <a:pt x="385380" y="402420"/>
                </a:lnTo>
                <a:lnTo>
                  <a:pt x="392875" y="413079"/>
                </a:lnTo>
                <a:lnTo>
                  <a:pt x="400270" y="423960"/>
                </a:lnTo>
                <a:lnTo>
                  <a:pt x="401053" y="425056"/>
                </a:lnTo>
                <a:lnTo>
                  <a:pt x="404037" y="429158"/>
                </a:lnTo>
                <a:lnTo>
                  <a:pt x="409956" y="437426"/>
                </a:lnTo>
                <a:lnTo>
                  <a:pt x="413372" y="441172"/>
                </a:lnTo>
                <a:lnTo>
                  <a:pt x="416280" y="444385"/>
                </a:lnTo>
                <a:lnTo>
                  <a:pt x="422097" y="451205"/>
                </a:lnTo>
                <a:lnTo>
                  <a:pt x="426059" y="452958"/>
                </a:lnTo>
                <a:lnTo>
                  <a:pt x="428510" y="454037"/>
                </a:lnTo>
                <a:lnTo>
                  <a:pt x="434060" y="453986"/>
                </a:lnTo>
                <a:lnTo>
                  <a:pt x="436753" y="453859"/>
                </a:lnTo>
                <a:lnTo>
                  <a:pt x="438543" y="453783"/>
                </a:lnTo>
                <a:lnTo>
                  <a:pt x="442099" y="452094"/>
                </a:lnTo>
                <a:lnTo>
                  <a:pt x="443814" y="452602"/>
                </a:lnTo>
                <a:lnTo>
                  <a:pt x="446735" y="453453"/>
                </a:lnTo>
                <a:lnTo>
                  <a:pt x="450316" y="459041"/>
                </a:lnTo>
                <a:lnTo>
                  <a:pt x="452691" y="460933"/>
                </a:lnTo>
                <a:lnTo>
                  <a:pt x="456018" y="463562"/>
                </a:lnTo>
                <a:lnTo>
                  <a:pt x="464261" y="466978"/>
                </a:lnTo>
                <a:lnTo>
                  <a:pt x="466826" y="470357"/>
                </a:lnTo>
                <a:lnTo>
                  <a:pt x="468680" y="472795"/>
                </a:lnTo>
                <a:lnTo>
                  <a:pt x="469988" y="478980"/>
                </a:lnTo>
                <a:lnTo>
                  <a:pt x="470636" y="481952"/>
                </a:lnTo>
                <a:lnTo>
                  <a:pt x="471500" y="485965"/>
                </a:lnTo>
                <a:lnTo>
                  <a:pt x="471538" y="494271"/>
                </a:lnTo>
                <a:lnTo>
                  <a:pt x="472452" y="498271"/>
                </a:lnTo>
                <a:lnTo>
                  <a:pt x="473138" y="501307"/>
                </a:lnTo>
                <a:lnTo>
                  <a:pt x="476453" y="506920"/>
                </a:lnTo>
                <a:lnTo>
                  <a:pt x="476605" y="510031"/>
                </a:lnTo>
                <a:lnTo>
                  <a:pt x="476758" y="512927"/>
                </a:lnTo>
                <a:lnTo>
                  <a:pt x="474916" y="518566"/>
                </a:lnTo>
                <a:lnTo>
                  <a:pt x="473900" y="521284"/>
                </a:lnTo>
                <a:lnTo>
                  <a:pt x="473075" y="523481"/>
                </a:lnTo>
                <a:lnTo>
                  <a:pt x="470433" y="527418"/>
                </a:lnTo>
                <a:lnTo>
                  <a:pt x="469544" y="529602"/>
                </a:lnTo>
                <a:lnTo>
                  <a:pt x="468414" y="532422"/>
                </a:lnTo>
                <a:lnTo>
                  <a:pt x="466598" y="538225"/>
                </a:lnTo>
                <a:lnTo>
                  <a:pt x="466102" y="541197"/>
                </a:lnTo>
                <a:lnTo>
                  <a:pt x="465759" y="543267"/>
                </a:lnTo>
                <a:lnTo>
                  <a:pt x="465531" y="547484"/>
                </a:lnTo>
                <a:lnTo>
                  <a:pt x="465747" y="549554"/>
                </a:lnTo>
                <a:lnTo>
                  <a:pt x="465988" y="551967"/>
                </a:lnTo>
                <a:lnTo>
                  <a:pt x="467829" y="556552"/>
                </a:lnTo>
                <a:lnTo>
                  <a:pt x="468096" y="558977"/>
                </a:lnTo>
                <a:lnTo>
                  <a:pt x="468325" y="560997"/>
                </a:lnTo>
                <a:lnTo>
                  <a:pt x="468655" y="565226"/>
                </a:lnTo>
                <a:lnTo>
                  <a:pt x="467918" y="567118"/>
                </a:lnTo>
                <a:lnTo>
                  <a:pt x="467093" y="569201"/>
                </a:lnTo>
                <a:lnTo>
                  <a:pt x="464159" y="573519"/>
                </a:lnTo>
                <a:lnTo>
                  <a:pt x="461937" y="573836"/>
                </a:lnTo>
                <a:lnTo>
                  <a:pt x="459524" y="574141"/>
                </a:lnTo>
                <a:lnTo>
                  <a:pt x="455510" y="570268"/>
                </a:lnTo>
                <a:lnTo>
                  <a:pt x="453783" y="568578"/>
                </a:lnTo>
                <a:lnTo>
                  <a:pt x="451573" y="566394"/>
                </a:lnTo>
                <a:lnTo>
                  <a:pt x="449580" y="559777"/>
                </a:lnTo>
                <a:lnTo>
                  <a:pt x="446900" y="558228"/>
                </a:lnTo>
                <a:lnTo>
                  <a:pt x="444182" y="556679"/>
                </a:lnTo>
                <a:lnTo>
                  <a:pt x="437502" y="557860"/>
                </a:lnTo>
                <a:lnTo>
                  <a:pt x="434390" y="557529"/>
                </a:lnTo>
                <a:lnTo>
                  <a:pt x="431253" y="557174"/>
                </a:lnTo>
                <a:lnTo>
                  <a:pt x="424624" y="557098"/>
                </a:lnTo>
                <a:lnTo>
                  <a:pt x="421894" y="555523"/>
                </a:lnTo>
                <a:lnTo>
                  <a:pt x="420522" y="554735"/>
                </a:lnTo>
                <a:lnTo>
                  <a:pt x="419442" y="551002"/>
                </a:lnTo>
                <a:lnTo>
                  <a:pt x="417906" y="550633"/>
                </a:lnTo>
                <a:lnTo>
                  <a:pt x="416509" y="550290"/>
                </a:lnTo>
                <a:lnTo>
                  <a:pt x="414058" y="552691"/>
                </a:lnTo>
                <a:lnTo>
                  <a:pt x="412648" y="552983"/>
                </a:lnTo>
                <a:lnTo>
                  <a:pt x="410337" y="553465"/>
                </a:lnTo>
                <a:lnTo>
                  <a:pt x="405574" y="553135"/>
                </a:lnTo>
                <a:lnTo>
                  <a:pt x="403225" y="552983"/>
                </a:lnTo>
                <a:lnTo>
                  <a:pt x="398754" y="552716"/>
                </a:lnTo>
                <a:lnTo>
                  <a:pt x="389940" y="550671"/>
                </a:lnTo>
                <a:lnTo>
                  <a:pt x="385470" y="550811"/>
                </a:lnTo>
                <a:lnTo>
                  <a:pt x="383946" y="550849"/>
                </a:lnTo>
                <a:lnTo>
                  <a:pt x="380961" y="551522"/>
                </a:lnTo>
                <a:lnTo>
                  <a:pt x="379488" y="551891"/>
                </a:lnTo>
                <a:lnTo>
                  <a:pt x="377266" y="552462"/>
                </a:lnTo>
                <a:lnTo>
                  <a:pt x="372237" y="553008"/>
                </a:lnTo>
                <a:lnTo>
                  <a:pt x="370789" y="554812"/>
                </a:lnTo>
                <a:lnTo>
                  <a:pt x="369785" y="556031"/>
                </a:lnTo>
                <a:lnTo>
                  <a:pt x="369811" y="559574"/>
                </a:lnTo>
                <a:lnTo>
                  <a:pt x="370065" y="561149"/>
                </a:lnTo>
                <a:lnTo>
                  <a:pt x="370459" y="563613"/>
                </a:lnTo>
                <a:lnTo>
                  <a:pt x="373481" y="567816"/>
                </a:lnTo>
                <a:lnTo>
                  <a:pt x="374230" y="570204"/>
                </a:lnTo>
                <a:lnTo>
                  <a:pt x="375221" y="573366"/>
                </a:lnTo>
                <a:lnTo>
                  <a:pt x="376339" y="579932"/>
                </a:lnTo>
                <a:lnTo>
                  <a:pt x="376593" y="583260"/>
                </a:lnTo>
                <a:lnTo>
                  <a:pt x="376834" y="586549"/>
                </a:lnTo>
                <a:lnTo>
                  <a:pt x="377113" y="593293"/>
                </a:lnTo>
                <a:lnTo>
                  <a:pt x="376224" y="596480"/>
                </a:lnTo>
                <a:lnTo>
                  <a:pt x="375259" y="599922"/>
                </a:lnTo>
                <a:lnTo>
                  <a:pt x="371741" y="606488"/>
                </a:lnTo>
                <a:lnTo>
                  <a:pt x="369163" y="608977"/>
                </a:lnTo>
                <a:lnTo>
                  <a:pt x="367690" y="610412"/>
                </a:lnTo>
                <a:lnTo>
                  <a:pt x="363893" y="612254"/>
                </a:lnTo>
                <a:lnTo>
                  <a:pt x="361911" y="612774"/>
                </a:lnTo>
                <a:lnTo>
                  <a:pt x="358927" y="613575"/>
                </a:lnTo>
                <a:lnTo>
                  <a:pt x="352628" y="613676"/>
                </a:lnTo>
                <a:lnTo>
                  <a:pt x="349592" y="613143"/>
                </a:lnTo>
                <a:lnTo>
                  <a:pt x="346900" y="612673"/>
                </a:lnTo>
                <a:lnTo>
                  <a:pt x="342150" y="609447"/>
                </a:lnTo>
                <a:lnTo>
                  <a:pt x="339445" y="609168"/>
                </a:lnTo>
                <a:lnTo>
                  <a:pt x="337705" y="608964"/>
                </a:lnTo>
                <a:lnTo>
                  <a:pt x="334086" y="609409"/>
                </a:lnTo>
                <a:lnTo>
                  <a:pt x="332549" y="610260"/>
                </a:lnTo>
                <a:lnTo>
                  <a:pt x="330885" y="611136"/>
                </a:lnTo>
                <a:lnTo>
                  <a:pt x="328891" y="614603"/>
                </a:lnTo>
                <a:lnTo>
                  <a:pt x="327482" y="615861"/>
                </a:lnTo>
                <a:lnTo>
                  <a:pt x="325767" y="617397"/>
                </a:lnTo>
                <a:lnTo>
                  <a:pt x="321627" y="619607"/>
                </a:lnTo>
                <a:lnTo>
                  <a:pt x="320052" y="621309"/>
                </a:lnTo>
                <a:lnTo>
                  <a:pt x="318554" y="622922"/>
                </a:lnTo>
                <a:lnTo>
                  <a:pt x="315861" y="626605"/>
                </a:lnTo>
                <a:lnTo>
                  <a:pt x="315341" y="628738"/>
                </a:lnTo>
                <a:lnTo>
                  <a:pt x="314185" y="633463"/>
                </a:lnTo>
                <a:lnTo>
                  <a:pt x="316153" y="643318"/>
                </a:lnTo>
                <a:lnTo>
                  <a:pt x="316966" y="648119"/>
                </a:lnTo>
                <a:lnTo>
                  <a:pt x="317792" y="652957"/>
                </a:lnTo>
                <a:lnTo>
                  <a:pt x="319227" y="662990"/>
                </a:lnTo>
                <a:lnTo>
                  <a:pt x="321868" y="667143"/>
                </a:lnTo>
                <a:lnTo>
                  <a:pt x="323126" y="669124"/>
                </a:lnTo>
                <a:lnTo>
                  <a:pt x="327063" y="671956"/>
                </a:lnTo>
                <a:lnTo>
                  <a:pt x="329107" y="673112"/>
                </a:lnTo>
                <a:lnTo>
                  <a:pt x="331203" y="674319"/>
                </a:lnTo>
                <a:lnTo>
                  <a:pt x="335965" y="675449"/>
                </a:lnTo>
                <a:lnTo>
                  <a:pt x="338175" y="676389"/>
                </a:lnTo>
                <a:lnTo>
                  <a:pt x="340690" y="677481"/>
                </a:lnTo>
                <a:lnTo>
                  <a:pt x="346278" y="679132"/>
                </a:lnTo>
                <a:lnTo>
                  <a:pt x="347954" y="681291"/>
                </a:lnTo>
                <a:lnTo>
                  <a:pt x="348983" y="682599"/>
                </a:lnTo>
                <a:lnTo>
                  <a:pt x="349719" y="686155"/>
                </a:lnTo>
                <a:lnTo>
                  <a:pt x="349402" y="687793"/>
                </a:lnTo>
                <a:lnTo>
                  <a:pt x="349148" y="689165"/>
                </a:lnTo>
                <a:lnTo>
                  <a:pt x="347370" y="691438"/>
                </a:lnTo>
                <a:lnTo>
                  <a:pt x="346329" y="692340"/>
                </a:lnTo>
                <a:lnTo>
                  <a:pt x="345109" y="693381"/>
                </a:lnTo>
                <a:lnTo>
                  <a:pt x="341210" y="693597"/>
                </a:lnTo>
                <a:lnTo>
                  <a:pt x="340525" y="695058"/>
                </a:lnTo>
                <a:lnTo>
                  <a:pt x="339750" y="696709"/>
                </a:lnTo>
                <a:lnTo>
                  <a:pt x="341274" y="700646"/>
                </a:lnTo>
                <a:lnTo>
                  <a:pt x="342341" y="702119"/>
                </a:lnTo>
                <a:lnTo>
                  <a:pt x="343509" y="703732"/>
                </a:lnTo>
                <a:lnTo>
                  <a:pt x="347281" y="705523"/>
                </a:lnTo>
                <a:lnTo>
                  <a:pt x="349046" y="706475"/>
                </a:lnTo>
                <a:lnTo>
                  <a:pt x="350824" y="707428"/>
                </a:lnTo>
                <a:lnTo>
                  <a:pt x="354761" y="708659"/>
                </a:lnTo>
                <a:lnTo>
                  <a:pt x="356476" y="709739"/>
                </a:lnTo>
                <a:lnTo>
                  <a:pt x="359702" y="711758"/>
                </a:lnTo>
                <a:lnTo>
                  <a:pt x="365607" y="716787"/>
                </a:lnTo>
                <a:lnTo>
                  <a:pt x="368071" y="719696"/>
                </a:lnTo>
                <a:lnTo>
                  <a:pt x="370281" y="722312"/>
                </a:lnTo>
                <a:lnTo>
                  <a:pt x="373824" y="728319"/>
                </a:lnTo>
                <a:lnTo>
                  <a:pt x="375132" y="731481"/>
                </a:lnTo>
                <a:lnTo>
                  <a:pt x="376974" y="735876"/>
                </a:lnTo>
                <a:lnTo>
                  <a:pt x="379222" y="745235"/>
                </a:lnTo>
                <a:lnTo>
                  <a:pt x="379844" y="749960"/>
                </a:lnTo>
                <a:lnTo>
                  <a:pt x="380568" y="755357"/>
                </a:lnTo>
                <a:lnTo>
                  <a:pt x="380542" y="766279"/>
                </a:lnTo>
                <a:lnTo>
                  <a:pt x="380212" y="771702"/>
                </a:lnTo>
                <a:lnTo>
                  <a:pt x="379996" y="775258"/>
                </a:lnTo>
                <a:lnTo>
                  <a:pt x="377875" y="782294"/>
                </a:lnTo>
                <a:lnTo>
                  <a:pt x="378218" y="785825"/>
                </a:lnTo>
                <a:lnTo>
                  <a:pt x="378536" y="789139"/>
                </a:lnTo>
                <a:lnTo>
                  <a:pt x="380974" y="795439"/>
                </a:lnTo>
                <a:lnTo>
                  <a:pt x="382562" y="798334"/>
                </a:lnTo>
                <a:lnTo>
                  <a:pt x="384962" y="802728"/>
                </a:lnTo>
                <a:lnTo>
                  <a:pt x="392582" y="809675"/>
                </a:lnTo>
                <a:lnTo>
                  <a:pt x="394893" y="814108"/>
                </a:lnTo>
                <a:lnTo>
                  <a:pt x="396963" y="818095"/>
                </a:lnTo>
                <a:lnTo>
                  <a:pt x="398792" y="827023"/>
                </a:lnTo>
                <a:lnTo>
                  <a:pt x="400138" y="831316"/>
                </a:lnTo>
                <a:lnTo>
                  <a:pt x="400748" y="833234"/>
                </a:lnTo>
                <a:lnTo>
                  <a:pt x="401612" y="837209"/>
                </a:lnTo>
                <a:lnTo>
                  <a:pt x="402628" y="838936"/>
                </a:lnTo>
                <a:lnTo>
                  <a:pt x="403567" y="840562"/>
                </a:lnTo>
                <a:lnTo>
                  <a:pt x="405930" y="843838"/>
                </a:lnTo>
                <a:lnTo>
                  <a:pt x="407695" y="844486"/>
                </a:lnTo>
                <a:lnTo>
                  <a:pt x="410730" y="845591"/>
                </a:lnTo>
                <a:lnTo>
                  <a:pt x="417347" y="843521"/>
                </a:lnTo>
                <a:lnTo>
                  <a:pt x="420497" y="842784"/>
                </a:lnTo>
                <a:lnTo>
                  <a:pt x="423672" y="842073"/>
                </a:lnTo>
                <a:lnTo>
                  <a:pt x="429577" y="838822"/>
                </a:lnTo>
                <a:lnTo>
                  <a:pt x="432816" y="838682"/>
                </a:lnTo>
                <a:lnTo>
                  <a:pt x="435063" y="838606"/>
                </a:lnTo>
                <a:lnTo>
                  <a:pt x="439407" y="840117"/>
                </a:lnTo>
                <a:lnTo>
                  <a:pt x="441515" y="840854"/>
                </a:lnTo>
                <a:lnTo>
                  <a:pt x="443534" y="841578"/>
                </a:lnTo>
                <a:lnTo>
                  <a:pt x="447141" y="844168"/>
                </a:lnTo>
                <a:lnTo>
                  <a:pt x="449249" y="844486"/>
                </a:lnTo>
                <a:lnTo>
                  <a:pt x="452551" y="844994"/>
                </a:lnTo>
                <a:lnTo>
                  <a:pt x="459397" y="843927"/>
                </a:lnTo>
                <a:lnTo>
                  <a:pt x="462534" y="842784"/>
                </a:lnTo>
                <a:lnTo>
                  <a:pt x="465162" y="841832"/>
                </a:lnTo>
                <a:lnTo>
                  <a:pt x="469341" y="837755"/>
                </a:lnTo>
                <a:lnTo>
                  <a:pt x="471957" y="836764"/>
                </a:lnTo>
                <a:lnTo>
                  <a:pt x="476021" y="835228"/>
                </a:lnTo>
                <a:lnTo>
                  <a:pt x="484784" y="834377"/>
                </a:lnTo>
                <a:lnTo>
                  <a:pt x="489115" y="834097"/>
                </a:lnTo>
                <a:lnTo>
                  <a:pt x="494118" y="833767"/>
                </a:lnTo>
                <a:lnTo>
                  <a:pt x="504151" y="834682"/>
                </a:lnTo>
                <a:lnTo>
                  <a:pt x="509168" y="834580"/>
                </a:lnTo>
                <a:lnTo>
                  <a:pt x="514134" y="834478"/>
                </a:lnTo>
                <a:lnTo>
                  <a:pt x="524090" y="834212"/>
                </a:lnTo>
                <a:lnTo>
                  <a:pt x="528980" y="833361"/>
                </a:lnTo>
                <a:lnTo>
                  <a:pt x="533565" y="832599"/>
                </a:lnTo>
                <a:lnTo>
                  <a:pt x="542239" y="828801"/>
                </a:lnTo>
                <a:lnTo>
                  <a:pt x="546862" y="828306"/>
                </a:lnTo>
                <a:lnTo>
                  <a:pt x="549808" y="827976"/>
                </a:lnTo>
                <a:lnTo>
                  <a:pt x="555980" y="827862"/>
                </a:lnTo>
                <a:lnTo>
                  <a:pt x="558698" y="829017"/>
                </a:lnTo>
                <a:lnTo>
                  <a:pt x="560971" y="830008"/>
                </a:lnTo>
                <a:lnTo>
                  <a:pt x="565213" y="833412"/>
                </a:lnTo>
                <a:lnTo>
                  <a:pt x="565950" y="835799"/>
                </a:lnTo>
                <a:lnTo>
                  <a:pt x="566610" y="837920"/>
                </a:lnTo>
                <a:lnTo>
                  <a:pt x="564261" y="842263"/>
                </a:lnTo>
                <a:lnTo>
                  <a:pt x="564019" y="844486"/>
                </a:lnTo>
                <a:lnTo>
                  <a:pt x="563486" y="849287"/>
                </a:lnTo>
                <a:lnTo>
                  <a:pt x="563308" y="859040"/>
                </a:lnTo>
                <a:lnTo>
                  <a:pt x="564019" y="863815"/>
                </a:lnTo>
                <a:lnTo>
                  <a:pt x="564654" y="868133"/>
                </a:lnTo>
                <a:lnTo>
                  <a:pt x="567016" y="876642"/>
                </a:lnTo>
                <a:lnTo>
                  <a:pt x="569087" y="880478"/>
                </a:lnTo>
                <a:lnTo>
                  <a:pt x="571334" y="884631"/>
                </a:lnTo>
                <a:lnTo>
                  <a:pt x="577176" y="892479"/>
                </a:lnTo>
                <a:lnTo>
                  <a:pt x="581164" y="894994"/>
                </a:lnTo>
                <a:lnTo>
                  <a:pt x="583285" y="896302"/>
                </a:lnTo>
                <a:lnTo>
                  <a:pt x="588365" y="897102"/>
                </a:lnTo>
                <a:lnTo>
                  <a:pt x="590829" y="897394"/>
                </a:lnTo>
                <a:lnTo>
                  <a:pt x="593775" y="897775"/>
                </a:lnTo>
                <a:lnTo>
                  <a:pt x="599960" y="896200"/>
                </a:lnTo>
                <a:lnTo>
                  <a:pt x="602678" y="897394"/>
                </a:lnTo>
                <a:lnTo>
                  <a:pt x="604393" y="898169"/>
                </a:lnTo>
                <a:lnTo>
                  <a:pt x="607072" y="901191"/>
                </a:lnTo>
                <a:lnTo>
                  <a:pt x="607745" y="902957"/>
                </a:lnTo>
                <a:lnTo>
                  <a:pt x="608901" y="905929"/>
                </a:lnTo>
                <a:lnTo>
                  <a:pt x="608203" y="912596"/>
                </a:lnTo>
                <a:lnTo>
                  <a:pt x="607745" y="915771"/>
                </a:lnTo>
                <a:lnTo>
                  <a:pt x="607174" y="919759"/>
                </a:lnTo>
                <a:lnTo>
                  <a:pt x="604354" y="927379"/>
                </a:lnTo>
                <a:lnTo>
                  <a:pt x="603148" y="931214"/>
                </a:lnTo>
                <a:lnTo>
                  <a:pt x="602170" y="934377"/>
                </a:lnTo>
                <a:lnTo>
                  <a:pt x="599808" y="940574"/>
                </a:lnTo>
                <a:lnTo>
                  <a:pt x="599046" y="943800"/>
                </a:lnTo>
                <a:lnTo>
                  <a:pt x="598220" y="947305"/>
                </a:lnTo>
                <a:lnTo>
                  <a:pt x="596722" y="954430"/>
                </a:lnTo>
                <a:lnTo>
                  <a:pt x="596874" y="958049"/>
                </a:lnTo>
                <a:lnTo>
                  <a:pt x="597001" y="960831"/>
                </a:lnTo>
                <a:lnTo>
                  <a:pt x="598233" y="966444"/>
                </a:lnTo>
                <a:lnTo>
                  <a:pt x="599528" y="968908"/>
                </a:lnTo>
                <a:lnTo>
                  <a:pt x="601179" y="972057"/>
                </a:lnTo>
                <a:lnTo>
                  <a:pt x="607123" y="976515"/>
                </a:lnTo>
                <a:lnTo>
                  <a:pt x="608952" y="979550"/>
                </a:lnTo>
                <a:lnTo>
                  <a:pt x="611327" y="983475"/>
                </a:lnTo>
                <a:lnTo>
                  <a:pt x="614654" y="992187"/>
                </a:lnTo>
                <a:lnTo>
                  <a:pt x="615480" y="996708"/>
                </a:lnTo>
                <a:lnTo>
                  <a:pt x="616140" y="1000328"/>
                </a:lnTo>
                <a:lnTo>
                  <a:pt x="615099" y="1007783"/>
                </a:lnTo>
                <a:lnTo>
                  <a:pt x="615480" y="1011440"/>
                </a:lnTo>
                <a:lnTo>
                  <a:pt x="615937" y="1015796"/>
                </a:lnTo>
                <a:lnTo>
                  <a:pt x="617054" y="1024724"/>
                </a:lnTo>
                <a:lnTo>
                  <a:pt x="619099" y="1028585"/>
                </a:lnTo>
                <a:lnTo>
                  <a:pt x="621182" y="1032522"/>
                </a:lnTo>
                <a:lnTo>
                  <a:pt x="629767" y="1037285"/>
                </a:lnTo>
                <a:lnTo>
                  <a:pt x="631418" y="1041387"/>
                </a:lnTo>
                <a:lnTo>
                  <a:pt x="632714" y="1044587"/>
                </a:lnTo>
                <a:lnTo>
                  <a:pt x="630758" y="1051788"/>
                </a:lnTo>
                <a:lnTo>
                  <a:pt x="631418" y="1055166"/>
                </a:lnTo>
                <a:lnTo>
                  <a:pt x="631913" y="1057655"/>
                </a:lnTo>
                <a:lnTo>
                  <a:pt x="633539" y="1062748"/>
                </a:lnTo>
                <a:lnTo>
                  <a:pt x="635292" y="1064590"/>
                </a:lnTo>
                <a:lnTo>
                  <a:pt x="637501" y="1066939"/>
                </a:lnTo>
                <a:lnTo>
                  <a:pt x="644855" y="1067650"/>
                </a:lnTo>
                <a:lnTo>
                  <a:pt x="646887" y="1070152"/>
                </a:lnTo>
                <a:lnTo>
                  <a:pt x="647217" y="1070559"/>
                </a:lnTo>
                <a:lnTo>
                  <a:pt x="647522" y="1071219"/>
                </a:lnTo>
                <a:lnTo>
                  <a:pt x="647788" y="10720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5036373" y="2354353"/>
            <a:ext cx="441674" cy="1072004"/>
          </a:xfrm>
          <a:custGeom>
            <a:avLst/>
            <a:gdLst/>
            <a:ahLst/>
            <a:cxnLst/>
            <a:rect l="l" t="t" r="r" b="b"/>
            <a:pathLst>
              <a:path w="647788" h="1572272">
                <a:moveTo>
                  <a:pt x="315341" y="628738"/>
                </a:moveTo>
                <a:lnTo>
                  <a:pt x="315861" y="626605"/>
                </a:lnTo>
                <a:lnTo>
                  <a:pt x="318554" y="622922"/>
                </a:lnTo>
                <a:lnTo>
                  <a:pt x="321627" y="619607"/>
                </a:lnTo>
                <a:lnTo>
                  <a:pt x="325767" y="617397"/>
                </a:lnTo>
                <a:lnTo>
                  <a:pt x="328891" y="614603"/>
                </a:lnTo>
                <a:lnTo>
                  <a:pt x="330885" y="611136"/>
                </a:lnTo>
                <a:lnTo>
                  <a:pt x="334086" y="609409"/>
                </a:lnTo>
                <a:lnTo>
                  <a:pt x="337705" y="608964"/>
                </a:lnTo>
                <a:lnTo>
                  <a:pt x="339445" y="609168"/>
                </a:lnTo>
                <a:lnTo>
                  <a:pt x="342150" y="609447"/>
                </a:lnTo>
                <a:lnTo>
                  <a:pt x="346900" y="612673"/>
                </a:lnTo>
                <a:lnTo>
                  <a:pt x="349592" y="613143"/>
                </a:lnTo>
                <a:lnTo>
                  <a:pt x="352628" y="613676"/>
                </a:lnTo>
                <a:lnTo>
                  <a:pt x="358927" y="613575"/>
                </a:lnTo>
                <a:lnTo>
                  <a:pt x="361911" y="612774"/>
                </a:lnTo>
                <a:lnTo>
                  <a:pt x="363893" y="612254"/>
                </a:lnTo>
                <a:lnTo>
                  <a:pt x="367690" y="610412"/>
                </a:lnTo>
                <a:lnTo>
                  <a:pt x="369163" y="608977"/>
                </a:lnTo>
                <a:lnTo>
                  <a:pt x="371741" y="606488"/>
                </a:lnTo>
                <a:lnTo>
                  <a:pt x="375259" y="599922"/>
                </a:lnTo>
                <a:lnTo>
                  <a:pt x="376224" y="596480"/>
                </a:lnTo>
                <a:lnTo>
                  <a:pt x="377113" y="593293"/>
                </a:lnTo>
                <a:lnTo>
                  <a:pt x="376834" y="586549"/>
                </a:lnTo>
                <a:lnTo>
                  <a:pt x="376593" y="583260"/>
                </a:lnTo>
                <a:lnTo>
                  <a:pt x="376339" y="579932"/>
                </a:lnTo>
                <a:lnTo>
                  <a:pt x="375221" y="573366"/>
                </a:lnTo>
                <a:lnTo>
                  <a:pt x="374230" y="570204"/>
                </a:lnTo>
                <a:lnTo>
                  <a:pt x="373481" y="567816"/>
                </a:lnTo>
                <a:lnTo>
                  <a:pt x="370459" y="563613"/>
                </a:lnTo>
                <a:lnTo>
                  <a:pt x="369811" y="559574"/>
                </a:lnTo>
                <a:lnTo>
                  <a:pt x="369785" y="556031"/>
                </a:lnTo>
                <a:lnTo>
                  <a:pt x="372237" y="553008"/>
                </a:lnTo>
                <a:lnTo>
                  <a:pt x="377266" y="552462"/>
                </a:lnTo>
                <a:lnTo>
                  <a:pt x="380961" y="551522"/>
                </a:lnTo>
                <a:lnTo>
                  <a:pt x="383946" y="550849"/>
                </a:lnTo>
                <a:lnTo>
                  <a:pt x="385470" y="550811"/>
                </a:lnTo>
                <a:lnTo>
                  <a:pt x="389940" y="550671"/>
                </a:lnTo>
                <a:lnTo>
                  <a:pt x="398754" y="552716"/>
                </a:lnTo>
                <a:lnTo>
                  <a:pt x="403225" y="552983"/>
                </a:lnTo>
                <a:lnTo>
                  <a:pt x="405574" y="553135"/>
                </a:lnTo>
                <a:lnTo>
                  <a:pt x="410337" y="553465"/>
                </a:lnTo>
                <a:lnTo>
                  <a:pt x="412648" y="552983"/>
                </a:lnTo>
                <a:lnTo>
                  <a:pt x="416509" y="550290"/>
                </a:lnTo>
                <a:lnTo>
                  <a:pt x="419442" y="551002"/>
                </a:lnTo>
                <a:lnTo>
                  <a:pt x="420522" y="554735"/>
                </a:lnTo>
                <a:lnTo>
                  <a:pt x="421894" y="555523"/>
                </a:lnTo>
                <a:lnTo>
                  <a:pt x="424624" y="557098"/>
                </a:lnTo>
                <a:lnTo>
                  <a:pt x="431253" y="557174"/>
                </a:lnTo>
                <a:lnTo>
                  <a:pt x="434390" y="557529"/>
                </a:lnTo>
                <a:lnTo>
                  <a:pt x="437502" y="557860"/>
                </a:lnTo>
                <a:lnTo>
                  <a:pt x="444182" y="556679"/>
                </a:lnTo>
                <a:lnTo>
                  <a:pt x="446900" y="558228"/>
                </a:lnTo>
                <a:lnTo>
                  <a:pt x="449580" y="559777"/>
                </a:lnTo>
                <a:lnTo>
                  <a:pt x="451573" y="566394"/>
                </a:lnTo>
                <a:lnTo>
                  <a:pt x="455510" y="570268"/>
                </a:lnTo>
                <a:lnTo>
                  <a:pt x="459524" y="574141"/>
                </a:lnTo>
                <a:lnTo>
                  <a:pt x="464159" y="573519"/>
                </a:lnTo>
                <a:lnTo>
                  <a:pt x="467093" y="569201"/>
                </a:lnTo>
                <a:lnTo>
                  <a:pt x="468655" y="565226"/>
                </a:lnTo>
                <a:lnTo>
                  <a:pt x="468325" y="560997"/>
                </a:lnTo>
                <a:lnTo>
                  <a:pt x="467829" y="556552"/>
                </a:lnTo>
                <a:lnTo>
                  <a:pt x="465988" y="551967"/>
                </a:lnTo>
                <a:lnTo>
                  <a:pt x="465531" y="547484"/>
                </a:lnTo>
                <a:lnTo>
                  <a:pt x="465759" y="543267"/>
                </a:lnTo>
                <a:lnTo>
                  <a:pt x="466102" y="541197"/>
                </a:lnTo>
                <a:lnTo>
                  <a:pt x="466598" y="538225"/>
                </a:lnTo>
                <a:lnTo>
                  <a:pt x="468414" y="532422"/>
                </a:lnTo>
                <a:lnTo>
                  <a:pt x="469544" y="529602"/>
                </a:lnTo>
                <a:lnTo>
                  <a:pt x="470433" y="527418"/>
                </a:lnTo>
                <a:lnTo>
                  <a:pt x="473075" y="523481"/>
                </a:lnTo>
                <a:lnTo>
                  <a:pt x="473900" y="521284"/>
                </a:lnTo>
                <a:lnTo>
                  <a:pt x="474916" y="518566"/>
                </a:lnTo>
                <a:lnTo>
                  <a:pt x="476758" y="512927"/>
                </a:lnTo>
                <a:lnTo>
                  <a:pt x="476605" y="510031"/>
                </a:lnTo>
                <a:lnTo>
                  <a:pt x="476453" y="506920"/>
                </a:lnTo>
                <a:lnTo>
                  <a:pt x="473138" y="501307"/>
                </a:lnTo>
                <a:lnTo>
                  <a:pt x="472452" y="498271"/>
                </a:lnTo>
                <a:lnTo>
                  <a:pt x="471538" y="494271"/>
                </a:lnTo>
                <a:lnTo>
                  <a:pt x="471500" y="485965"/>
                </a:lnTo>
                <a:lnTo>
                  <a:pt x="470636" y="481952"/>
                </a:lnTo>
                <a:lnTo>
                  <a:pt x="469988" y="478980"/>
                </a:lnTo>
                <a:lnTo>
                  <a:pt x="468680" y="472795"/>
                </a:lnTo>
                <a:lnTo>
                  <a:pt x="466826" y="470357"/>
                </a:lnTo>
                <a:lnTo>
                  <a:pt x="464261" y="466978"/>
                </a:lnTo>
                <a:lnTo>
                  <a:pt x="456018" y="463562"/>
                </a:lnTo>
                <a:lnTo>
                  <a:pt x="452691" y="460933"/>
                </a:lnTo>
                <a:lnTo>
                  <a:pt x="450316" y="459041"/>
                </a:lnTo>
                <a:lnTo>
                  <a:pt x="446735" y="453453"/>
                </a:lnTo>
                <a:lnTo>
                  <a:pt x="443814" y="452602"/>
                </a:lnTo>
                <a:lnTo>
                  <a:pt x="442099" y="452094"/>
                </a:lnTo>
                <a:lnTo>
                  <a:pt x="438543" y="453783"/>
                </a:lnTo>
                <a:lnTo>
                  <a:pt x="436753" y="453859"/>
                </a:lnTo>
                <a:lnTo>
                  <a:pt x="434060" y="453986"/>
                </a:lnTo>
                <a:lnTo>
                  <a:pt x="428510" y="454037"/>
                </a:lnTo>
                <a:lnTo>
                  <a:pt x="426059" y="452958"/>
                </a:lnTo>
                <a:lnTo>
                  <a:pt x="422097" y="451205"/>
                </a:lnTo>
                <a:lnTo>
                  <a:pt x="416280" y="444385"/>
                </a:lnTo>
                <a:lnTo>
                  <a:pt x="413372" y="441172"/>
                </a:lnTo>
                <a:lnTo>
                  <a:pt x="409956" y="437426"/>
                </a:lnTo>
                <a:lnTo>
                  <a:pt x="404037" y="429158"/>
                </a:lnTo>
                <a:lnTo>
                  <a:pt x="401053" y="425056"/>
                </a:lnTo>
                <a:lnTo>
                  <a:pt x="400270" y="423960"/>
                </a:lnTo>
                <a:lnTo>
                  <a:pt x="392875" y="413079"/>
                </a:lnTo>
                <a:lnTo>
                  <a:pt x="385648" y="402767"/>
                </a:lnTo>
                <a:lnTo>
                  <a:pt x="377315" y="392368"/>
                </a:lnTo>
                <a:lnTo>
                  <a:pt x="368795" y="383006"/>
                </a:lnTo>
                <a:lnTo>
                  <a:pt x="365912" y="380339"/>
                </a:lnTo>
                <a:lnTo>
                  <a:pt x="359181" y="376199"/>
                </a:lnTo>
                <a:lnTo>
                  <a:pt x="356108" y="373773"/>
                </a:lnTo>
                <a:lnTo>
                  <a:pt x="350199" y="368809"/>
                </a:lnTo>
                <a:lnTo>
                  <a:pt x="339698" y="359555"/>
                </a:lnTo>
                <a:lnTo>
                  <a:pt x="330377" y="351675"/>
                </a:lnTo>
                <a:lnTo>
                  <a:pt x="326453" y="348602"/>
                </a:lnTo>
                <a:lnTo>
                  <a:pt x="318020" y="343268"/>
                </a:lnTo>
                <a:lnTo>
                  <a:pt x="314071" y="340245"/>
                </a:lnTo>
                <a:lnTo>
                  <a:pt x="310705" y="337680"/>
                </a:lnTo>
                <a:lnTo>
                  <a:pt x="303860" y="332549"/>
                </a:lnTo>
                <a:lnTo>
                  <a:pt x="301028" y="329387"/>
                </a:lnTo>
                <a:lnTo>
                  <a:pt x="298234" y="326262"/>
                </a:lnTo>
                <a:lnTo>
                  <a:pt x="294411" y="318693"/>
                </a:lnTo>
                <a:lnTo>
                  <a:pt x="291782" y="315429"/>
                </a:lnTo>
                <a:lnTo>
                  <a:pt x="289090" y="312077"/>
                </a:lnTo>
                <a:lnTo>
                  <a:pt x="282892" y="306120"/>
                </a:lnTo>
                <a:lnTo>
                  <a:pt x="279819" y="303098"/>
                </a:lnTo>
                <a:lnTo>
                  <a:pt x="277164" y="300494"/>
                </a:lnTo>
                <a:lnTo>
                  <a:pt x="271081" y="296011"/>
                </a:lnTo>
                <a:lnTo>
                  <a:pt x="268947" y="292950"/>
                </a:lnTo>
                <a:lnTo>
                  <a:pt x="268020" y="291630"/>
                </a:lnTo>
                <a:lnTo>
                  <a:pt x="266547" y="288594"/>
                </a:lnTo>
                <a:lnTo>
                  <a:pt x="266230" y="284848"/>
                </a:lnTo>
                <a:lnTo>
                  <a:pt x="267081" y="280314"/>
                </a:lnTo>
                <a:lnTo>
                  <a:pt x="269354" y="277456"/>
                </a:lnTo>
                <a:lnTo>
                  <a:pt x="272364" y="276275"/>
                </a:lnTo>
                <a:lnTo>
                  <a:pt x="275691" y="275488"/>
                </a:lnTo>
                <a:lnTo>
                  <a:pt x="279768" y="276809"/>
                </a:lnTo>
                <a:lnTo>
                  <a:pt x="281457" y="275932"/>
                </a:lnTo>
                <a:lnTo>
                  <a:pt x="284137" y="274510"/>
                </a:lnTo>
                <a:lnTo>
                  <a:pt x="286448" y="268325"/>
                </a:lnTo>
                <a:lnTo>
                  <a:pt x="289928" y="263969"/>
                </a:lnTo>
                <a:lnTo>
                  <a:pt x="294144" y="260807"/>
                </a:lnTo>
                <a:lnTo>
                  <a:pt x="295224" y="258533"/>
                </a:lnTo>
                <a:lnTo>
                  <a:pt x="296506" y="255841"/>
                </a:lnTo>
                <a:lnTo>
                  <a:pt x="295948" y="249580"/>
                </a:lnTo>
                <a:lnTo>
                  <a:pt x="296862" y="246748"/>
                </a:lnTo>
                <a:lnTo>
                  <a:pt x="297865" y="243585"/>
                </a:lnTo>
                <a:lnTo>
                  <a:pt x="302247" y="238201"/>
                </a:lnTo>
                <a:lnTo>
                  <a:pt x="303022" y="234962"/>
                </a:lnTo>
                <a:lnTo>
                  <a:pt x="303720" y="232028"/>
                </a:lnTo>
                <a:lnTo>
                  <a:pt x="303707" y="225742"/>
                </a:lnTo>
                <a:lnTo>
                  <a:pt x="302831" y="222834"/>
                </a:lnTo>
                <a:lnTo>
                  <a:pt x="302348" y="221221"/>
                </a:lnTo>
                <a:lnTo>
                  <a:pt x="300469" y="218312"/>
                </a:lnTo>
                <a:lnTo>
                  <a:pt x="297815" y="216001"/>
                </a:lnTo>
                <a:lnTo>
                  <a:pt x="294017" y="215176"/>
                </a:lnTo>
                <a:lnTo>
                  <a:pt x="291084" y="213144"/>
                </a:lnTo>
                <a:lnTo>
                  <a:pt x="288417" y="210781"/>
                </a:lnTo>
                <a:lnTo>
                  <a:pt x="286778" y="207657"/>
                </a:lnTo>
                <a:lnTo>
                  <a:pt x="285610" y="203809"/>
                </a:lnTo>
                <a:lnTo>
                  <a:pt x="286346" y="202171"/>
                </a:lnTo>
                <a:lnTo>
                  <a:pt x="289318" y="199859"/>
                </a:lnTo>
                <a:lnTo>
                  <a:pt x="292582" y="199224"/>
                </a:lnTo>
                <a:lnTo>
                  <a:pt x="297218" y="199567"/>
                </a:lnTo>
                <a:lnTo>
                  <a:pt x="300596" y="202349"/>
                </a:lnTo>
                <a:lnTo>
                  <a:pt x="300405" y="207759"/>
                </a:lnTo>
                <a:lnTo>
                  <a:pt x="303009" y="210591"/>
                </a:lnTo>
                <a:lnTo>
                  <a:pt x="306133" y="212305"/>
                </a:lnTo>
                <a:lnTo>
                  <a:pt x="309638" y="211950"/>
                </a:lnTo>
                <a:lnTo>
                  <a:pt x="312470" y="208876"/>
                </a:lnTo>
                <a:lnTo>
                  <a:pt x="315645" y="206019"/>
                </a:lnTo>
                <a:lnTo>
                  <a:pt x="319062" y="202603"/>
                </a:lnTo>
                <a:lnTo>
                  <a:pt x="320763" y="199605"/>
                </a:lnTo>
                <a:lnTo>
                  <a:pt x="321868" y="195757"/>
                </a:lnTo>
                <a:lnTo>
                  <a:pt x="318579" y="195668"/>
                </a:lnTo>
                <a:lnTo>
                  <a:pt x="316026" y="194195"/>
                </a:lnTo>
                <a:lnTo>
                  <a:pt x="314617" y="190093"/>
                </a:lnTo>
                <a:lnTo>
                  <a:pt x="314439" y="188163"/>
                </a:lnTo>
                <a:lnTo>
                  <a:pt x="314185" y="185546"/>
                </a:lnTo>
                <a:lnTo>
                  <a:pt x="315341" y="180060"/>
                </a:lnTo>
                <a:lnTo>
                  <a:pt x="318084" y="176606"/>
                </a:lnTo>
                <a:lnTo>
                  <a:pt x="322440" y="176288"/>
                </a:lnTo>
                <a:lnTo>
                  <a:pt x="324269" y="173278"/>
                </a:lnTo>
                <a:lnTo>
                  <a:pt x="322745" y="169468"/>
                </a:lnTo>
                <a:lnTo>
                  <a:pt x="323367" y="167868"/>
                </a:lnTo>
                <a:lnTo>
                  <a:pt x="324408" y="165226"/>
                </a:lnTo>
                <a:lnTo>
                  <a:pt x="330568" y="162305"/>
                </a:lnTo>
                <a:lnTo>
                  <a:pt x="331101" y="159537"/>
                </a:lnTo>
                <a:lnTo>
                  <a:pt x="331406" y="157975"/>
                </a:lnTo>
                <a:lnTo>
                  <a:pt x="330123" y="154495"/>
                </a:lnTo>
                <a:lnTo>
                  <a:pt x="326961" y="152336"/>
                </a:lnTo>
                <a:lnTo>
                  <a:pt x="321678" y="154914"/>
                </a:lnTo>
                <a:lnTo>
                  <a:pt x="318592" y="152679"/>
                </a:lnTo>
                <a:lnTo>
                  <a:pt x="317792" y="149136"/>
                </a:lnTo>
                <a:lnTo>
                  <a:pt x="318160" y="145173"/>
                </a:lnTo>
                <a:lnTo>
                  <a:pt x="322033" y="141477"/>
                </a:lnTo>
                <a:lnTo>
                  <a:pt x="322529" y="139103"/>
                </a:lnTo>
                <a:lnTo>
                  <a:pt x="323088" y="136397"/>
                </a:lnTo>
                <a:lnTo>
                  <a:pt x="323519" y="130060"/>
                </a:lnTo>
                <a:lnTo>
                  <a:pt x="319481" y="126047"/>
                </a:lnTo>
                <a:lnTo>
                  <a:pt x="312470" y="125831"/>
                </a:lnTo>
                <a:lnTo>
                  <a:pt x="309841" y="127152"/>
                </a:lnTo>
                <a:lnTo>
                  <a:pt x="308571" y="127800"/>
                </a:lnTo>
                <a:lnTo>
                  <a:pt x="308165" y="131508"/>
                </a:lnTo>
                <a:lnTo>
                  <a:pt x="306819" y="131991"/>
                </a:lnTo>
                <a:lnTo>
                  <a:pt x="303314" y="133248"/>
                </a:lnTo>
                <a:lnTo>
                  <a:pt x="295592" y="129603"/>
                </a:lnTo>
                <a:lnTo>
                  <a:pt x="292684" y="127279"/>
                </a:lnTo>
                <a:lnTo>
                  <a:pt x="289026" y="124307"/>
                </a:lnTo>
                <a:lnTo>
                  <a:pt x="285445" y="115112"/>
                </a:lnTo>
                <a:lnTo>
                  <a:pt x="283083" y="111010"/>
                </a:lnTo>
                <a:lnTo>
                  <a:pt x="282462" y="109912"/>
                </a:lnTo>
                <a:lnTo>
                  <a:pt x="276303" y="98285"/>
                </a:lnTo>
                <a:lnTo>
                  <a:pt x="269862" y="87477"/>
                </a:lnTo>
                <a:lnTo>
                  <a:pt x="266865" y="83464"/>
                </a:lnTo>
                <a:lnTo>
                  <a:pt x="259892" y="76161"/>
                </a:lnTo>
                <a:lnTo>
                  <a:pt x="255905" y="73151"/>
                </a:lnTo>
                <a:lnTo>
                  <a:pt x="252196" y="70332"/>
                </a:lnTo>
                <a:lnTo>
                  <a:pt x="243573" y="66573"/>
                </a:lnTo>
                <a:lnTo>
                  <a:pt x="239534" y="64274"/>
                </a:lnTo>
                <a:lnTo>
                  <a:pt x="234632" y="61493"/>
                </a:lnTo>
                <a:lnTo>
                  <a:pt x="223888" y="56946"/>
                </a:lnTo>
                <a:lnTo>
                  <a:pt x="220205" y="52679"/>
                </a:lnTo>
                <a:lnTo>
                  <a:pt x="217131" y="49098"/>
                </a:lnTo>
                <a:lnTo>
                  <a:pt x="215785" y="39039"/>
                </a:lnTo>
                <a:lnTo>
                  <a:pt x="212953" y="35267"/>
                </a:lnTo>
                <a:lnTo>
                  <a:pt x="210756" y="32346"/>
                </a:lnTo>
                <a:lnTo>
                  <a:pt x="203923" y="28841"/>
                </a:lnTo>
                <a:lnTo>
                  <a:pt x="201536" y="26047"/>
                </a:lnTo>
                <a:lnTo>
                  <a:pt x="198640" y="22605"/>
                </a:lnTo>
                <a:lnTo>
                  <a:pt x="195554" y="13893"/>
                </a:lnTo>
                <a:lnTo>
                  <a:pt x="192659" y="10452"/>
                </a:lnTo>
                <a:lnTo>
                  <a:pt x="190500" y="7873"/>
                </a:lnTo>
                <a:lnTo>
                  <a:pt x="184581" y="3174"/>
                </a:lnTo>
                <a:lnTo>
                  <a:pt x="180416" y="0"/>
                </a:lnTo>
                <a:lnTo>
                  <a:pt x="179374" y="3454"/>
                </a:lnTo>
                <a:lnTo>
                  <a:pt x="178015" y="7518"/>
                </a:lnTo>
                <a:lnTo>
                  <a:pt x="175260" y="15697"/>
                </a:lnTo>
                <a:lnTo>
                  <a:pt x="173088" y="19380"/>
                </a:lnTo>
                <a:lnTo>
                  <a:pt x="170675" y="23507"/>
                </a:lnTo>
                <a:lnTo>
                  <a:pt x="163245" y="29933"/>
                </a:lnTo>
                <a:lnTo>
                  <a:pt x="161010" y="34137"/>
                </a:lnTo>
                <a:lnTo>
                  <a:pt x="158826" y="38252"/>
                </a:lnTo>
                <a:lnTo>
                  <a:pt x="155384" y="47358"/>
                </a:lnTo>
                <a:lnTo>
                  <a:pt x="155689" y="52019"/>
                </a:lnTo>
                <a:lnTo>
                  <a:pt x="155968" y="55968"/>
                </a:lnTo>
                <a:lnTo>
                  <a:pt x="159880" y="63296"/>
                </a:lnTo>
                <a:lnTo>
                  <a:pt x="162217" y="66497"/>
                </a:lnTo>
                <a:lnTo>
                  <a:pt x="164998" y="70345"/>
                </a:lnTo>
                <a:lnTo>
                  <a:pt x="173164" y="75691"/>
                </a:lnTo>
                <a:lnTo>
                  <a:pt x="176237" y="79311"/>
                </a:lnTo>
                <a:lnTo>
                  <a:pt x="179819" y="83540"/>
                </a:lnTo>
                <a:lnTo>
                  <a:pt x="186258" y="92773"/>
                </a:lnTo>
                <a:lnTo>
                  <a:pt x="188315" y="97916"/>
                </a:lnTo>
                <a:lnTo>
                  <a:pt x="190538" y="103517"/>
                </a:lnTo>
                <a:lnTo>
                  <a:pt x="190398" y="116027"/>
                </a:lnTo>
                <a:lnTo>
                  <a:pt x="192659" y="121589"/>
                </a:lnTo>
                <a:lnTo>
                  <a:pt x="194627" y="126428"/>
                </a:lnTo>
                <a:lnTo>
                  <a:pt x="201282" y="134708"/>
                </a:lnTo>
                <a:lnTo>
                  <a:pt x="204254" y="138988"/>
                </a:lnTo>
                <a:lnTo>
                  <a:pt x="206641" y="142237"/>
                </a:lnTo>
                <a:lnTo>
                  <a:pt x="215053" y="153074"/>
                </a:lnTo>
                <a:lnTo>
                  <a:pt x="221894" y="163385"/>
                </a:lnTo>
                <a:lnTo>
                  <a:pt x="223510" y="167386"/>
                </a:lnTo>
                <a:lnTo>
                  <a:pt x="227213" y="180599"/>
                </a:lnTo>
                <a:lnTo>
                  <a:pt x="230352" y="192620"/>
                </a:lnTo>
                <a:lnTo>
                  <a:pt x="231201" y="195124"/>
                </a:lnTo>
                <a:lnTo>
                  <a:pt x="235976" y="207742"/>
                </a:lnTo>
                <a:lnTo>
                  <a:pt x="239534" y="219697"/>
                </a:lnTo>
                <a:lnTo>
                  <a:pt x="240207" y="224167"/>
                </a:lnTo>
                <a:lnTo>
                  <a:pt x="239547" y="233298"/>
                </a:lnTo>
                <a:lnTo>
                  <a:pt x="239052" y="237820"/>
                </a:lnTo>
                <a:lnTo>
                  <a:pt x="238531" y="242582"/>
                </a:lnTo>
                <a:lnTo>
                  <a:pt x="237947" y="252577"/>
                </a:lnTo>
                <a:lnTo>
                  <a:pt x="235432" y="256654"/>
                </a:lnTo>
                <a:lnTo>
                  <a:pt x="232981" y="260616"/>
                </a:lnTo>
                <a:lnTo>
                  <a:pt x="224917" y="266064"/>
                </a:lnTo>
                <a:lnTo>
                  <a:pt x="220687" y="268020"/>
                </a:lnTo>
                <a:lnTo>
                  <a:pt x="215468" y="270382"/>
                </a:lnTo>
                <a:lnTo>
                  <a:pt x="203047" y="269519"/>
                </a:lnTo>
                <a:lnTo>
                  <a:pt x="198221" y="272605"/>
                </a:lnTo>
                <a:lnTo>
                  <a:pt x="192987" y="277580"/>
                </a:lnTo>
                <a:lnTo>
                  <a:pt x="185020" y="289169"/>
                </a:lnTo>
                <a:lnTo>
                  <a:pt x="178409" y="299669"/>
                </a:lnTo>
                <a:lnTo>
                  <a:pt x="174858" y="304777"/>
                </a:lnTo>
                <a:lnTo>
                  <a:pt x="167345" y="315874"/>
                </a:lnTo>
                <a:lnTo>
                  <a:pt x="159480" y="327513"/>
                </a:lnTo>
                <a:lnTo>
                  <a:pt x="152793" y="337108"/>
                </a:lnTo>
                <a:lnTo>
                  <a:pt x="152434" y="337598"/>
                </a:lnTo>
                <a:lnTo>
                  <a:pt x="144311" y="347693"/>
                </a:lnTo>
                <a:lnTo>
                  <a:pt x="136855" y="357885"/>
                </a:lnTo>
                <a:lnTo>
                  <a:pt x="134239" y="362508"/>
                </a:lnTo>
                <a:lnTo>
                  <a:pt x="133413" y="374548"/>
                </a:lnTo>
                <a:lnTo>
                  <a:pt x="129120" y="377697"/>
                </a:lnTo>
                <a:lnTo>
                  <a:pt x="124675" y="380949"/>
                </a:lnTo>
                <a:lnTo>
                  <a:pt x="112560" y="380123"/>
                </a:lnTo>
                <a:lnTo>
                  <a:pt x="107137" y="379158"/>
                </a:lnTo>
                <a:lnTo>
                  <a:pt x="104330" y="378663"/>
                </a:lnTo>
                <a:lnTo>
                  <a:pt x="98729" y="376580"/>
                </a:lnTo>
                <a:lnTo>
                  <a:pt x="96748" y="374548"/>
                </a:lnTo>
                <a:lnTo>
                  <a:pt x="92900" y="370636"/>
                </a:lnTo>
                <a:lnTo>
                  <a:pt x="90805" y="359143"/>
                </a:lnTo>
                <a:lnTo>
                  <a:pt x="88290" y="354266"/>
                </a:lnTo>
                <a:lnTo>
                  <a:pt x="85725" y="349262"/>
                </a:lnTo>
                <a:lnTo>
                  <a:pt x="80835" y="338696"/>
                </a:lnTo>
                <a:lnTo>
                  <a:pt x="76454" y="335178"/>
                </a:lnTo>
                <a:lnTo>
                  <a:pt x="73698" y="332981"/>
                </a:lnTo>
                <a:lnTo>
                  <a:pt x="66586" y="329806"/>
                </a:lnTo>
                <a:lnTo>
                  <a:pt x="63157" y="330580"/>
                </a:lnTo>
                <a:lnTo>
                  <a:pt x="59499" y="331431"/>
                </a:lnTo>
                <a:lnTo>
                  <a:pt x="54013" y="337769"/>
                </a:lnTo>
                <a:lnTo>
                  <a:pt x="52527" y="341210"/>
                </a:lnTo>
                <a:lnTo>
                  <a:pt x="50736" y="345376"/>
                </a:lnTo>
                <a:lnTo>
                  <a:pt x="51257" y="354876"/>
                </a:lnTo>
                <a:lnTo>
                  <a:pt x="52044" y="359333"/>
                </a:lnTo>
                <a:lnTo>
                  <a:pt x="52768" y="363372"/>
                </a:lnTo>
                <a:lnTo>
                  <a:pt x="57315" y="370547"/>
                </a:lnTo>
                <a:lnTo>
                  <a:pt x="58089" y="374548"/>
                </a:lnTo>
                <a:lnTo>
                  <a:pt x="58877" y="378701"/>
                </a:lnTo>
                <a:lnTo>
                  <a:pt x="59677" y="387553"/>
                </a:lnTo>
                <a:lnTo>
                  <a:pt x="58089" y="391464"/>
                </a:lnTo>
                <a:lnTo>
                  <a:pt x="56718" y="394842"/>
                </a:lnTo>
                <a:lnTo>
                  <a:pt x="51295" y="400481"/>
                </a:lnTo>
                <a:lnTo>
                  <a:pt x="47942" y="401866"/>
                </a:lnTo>
                <a:lnTo>
                  <a:pt x="44869" y="403110"/>
                </a:lnTo>
                <a:lnTo>
                  <a:pt x="37706" y="400303"/>
                </a:lnTo>
                <a:lnTo>
                  <a:pt x="34645" y="401624"/>
                </a:lnTo>
                <a:lnTo>
                  <a:pt x="31191" y="403110"/>
                </a:lnTo>
                <a:lnTo>
                  <a:pt x="26314" y="409422"/>
                </a:lnTo>
                <a:lnTo>
                  <a:pt x="24498" y="412724"/>
                </a:lnTo>
                <a:lnTo>
                  <a:pt x="22859" y="416582"/>
                </a:lnTo>
                <a:lnTo>
                  <a:pt x="19506" y="429876"/>
                </a:lnTo>
                <a:lnTo>
                  <a:pt x="16522" y="441972"/>
                </a:lnTo>
                <a:lnTo>
                  <a:pt x="14414" y="447941"/>
                </a:lnTo>
                <a:lnTo>
                  <a:pt x="8915" y="459371"/>
                </a:lnTo>
                <a:lnTo>
                  <a:pt x="6388" y="465150"/>
                </a:lnTo>
                <a:lnTo>
                  <a:pt x="5054" y="468223"/>
                </a:lnTo>
                <a:lnTo>
                  <a:pt x="1955" y="475335"/>
                </a:lnTo>
                <a:lnTo>
                  <a:pt x="0" y="479805"/>
                </a:lnTo>
                <a:lnTo>
                  <a:pt x="3302" y="484454"/>
                </a:lnTo>
                <a:lnTo>
                  <a:pt x="4699" y="485698"/>
                </a:lnTo>
                <a:lnTo>
                  <a:pt x="7721" y="488403"/>
                </a:lnTo>
                <a:lnTo>
                  <a:pt x="15989" y="491172"/>
                </a:lnTo>
                <a:lnTo>
                  <a:pt x="18465" y="494410"/>
                </a:lnTo>
                <a:lnTo>
                  <a:pt x="19964" y="496354"/>
                </a:lnTo>
                <a:lnTo>
                  <a:pt x="19977" y="501776"/>
                </a:lnTo>
                <a:lnTo>
                  <a:pt x="23167" y="506041"/>
                </a:lnTo>
                <a:lnTo>
                  <a:pt x="33564" y="514617"/>
                </a:lnTo>
                <a:lnTo>
                  <a:pt x="43827" y="521944"/>
                </a:lnTo>
                <a:lnTo>
                  <a:pt x="46634" y="524116"/>
                </a:lnTo>
                <a:lnTo>
                  <a:pt x="52501" y="528078"/>
                </a:lnTo>
                <a:lnTo>
                  <a:pt x="55181" y="530402"/>
                </a:lnTo>
                <a:lnTo>
                  <a:pt x="65192" y="539975"/>
                </a:lnTo>
                <a:lnTo>
                  <a:pt x="74028" y="549008"/>
                </a:lnTo>
                <a:lnTo>
                  <a:pt x="76746" y="551776"/>
                </a:lnTo>
                <a:lnTo>
                  <a:pt x="83235" y="556755"/>
                </a:lnTo>
                <a:lnTo>
                  <a:pt x="84658" y="560349"/>
                </a:lnTo>
                <a:lnTo>
                  <a:pt x="85775" y="563168"/>
                </a:lnTo>
                <a:lnTo>
                  <a:pt x="86245" y="569848"/>
                </a:lnTo>
                <a:lnTo>
                  <a:pt x="84658" y="572427"/>
                </a:lnTo>
                <a:lnTo>
                  <a:pt x="82296" y="576313"/>
                </a:lnTo>
                <a:lnTo>
                  <a:pt x="71094" y="576948"/>
                </a:lnTo>
                <a:lnTo>
                  <a:pt x="68478" y="580656"/>
                </a:lnTo>
                <a:lnTo>
                  <a:pt x="65519" y="584834"/>
                </a:lnTo>
                <a:lnTo>
                  <a:pt x="65786" y="595820"/>
                </a:lnTo>
                <a:lnTo>
                  <a:pt x="65836" y="604786"/>
                </a:lnTo>
                <a:lnTo>
                  <a:pt x="65366" y="613371"/>
                </a:lnTo>
                <a:lnTo>
                  <a:pt x="67995" y="616178"/>
                </a:lnTo>
                <a:lnTo>
                  <a:pt x="69430" y="617702"/>
                </a:lnTo>
                <a:lnTo>
                  <a:pt x="74574" y="619188"/>
                </a:lnTo>
                <a:lnTo>
                  <a:pt x="77990" y="616407"/>
                </a:lnTo>
                <a:lnTo>
                  <a:pt x="75488" y="610857"/>
                </a:lnTo>
                <a:lnTo>
                  <a:pt x="76644" y="607313"/>
                </a:lnTo>
                <a:lnTo>
                  <a:pt x="78206" y="604431"/>
                </a:lnTo>
                <a:lnTo>
                  <a:pt x="81343" y="603643"/>
                </a:lnTo>
                <a:lnTo>
                  <a:pt x="84518" y="606374"/>
                </a:lnTo>
                <a:lnTo>
                  <a:pt x="86118" y="607225"/>
                </a:lnTo>
                <a:lnTo>
                  <a:pt x="88760" y="608634"/>
                </a:lnTo>
                <a:lnTo>
                  <a:pt x="94246" y="611276"/>
                </a:lnTo>
                <a:lnTo>
                  <a:pt x="96494" y="613270"/>
                </a:lnTo>
                <a:lnTo>
                  <a:pt x="100761" y="617029"/>
                </a:lnTo>
                <a:lnTo>
                  <a:pt x="107213" y="626605"/>
                </a:lnTo>
                <a:lnTo>
                  <a:pt x="110274" y="631393"/>
                </a:lnTo>
                <a:lnTo>
                  <a:pt x="112839" y="635419"/>
                </a:lnTo>
                <a:lnTo>
                  <a:pt x="118364" y="643610"/>
                </a:lnTo>
                <a:lnTo>
                  <a:pt x="119214" y="648309"/>
                </a:lnTo>
                <a:lnTo>
                  <a:pt x="119964" y="652437"/>
                </a:lnTo>
                <a:lnTo>
                  <a:pt x="115938" y="660907"/>
                </a:lnTo>
                <a:lnTo>
                  <a:pt x="117043" y="664971"/>
                </a:lnTo>
                <a:lnTo>
                  <a:pt x="117983" y="668375"/>
                </a:lnTo>
                <a:lnTo>
                  <a:pt x="122567" y="674535"/>
                </a:lnTo>
                <a:lnTo>
                  <a:pt x="125742" y="676071"/>
                </a:lnTo>
                <a:lnTo>
                  <a:pt x="127635" y="677011"/>
                </a:lnTo>
                <a:lnTo>
                  <a:pt x="132969" y="677811"/>
                </a:lnTo>
                <a:lnTo>
                  <a:pt x="135115" y="674776"/>
                </a:lnTo>
                <a:lnTo>
                  <a:pt x="132245" y="671639"/>
                </a:lnTo>
                <a:lnTo>
                  <a:pt x="131673" y="667702"/>
                </a:lnTo>
                <a:lnTo>
                  <a:pt x="131076" y="662495"/>
                </a:lnTo>
                <a:lnTo>
                  <a:pt x="132499" y="660628"/>
                </a:lnTo>
                <a:lnTo>
                  <a:pt x="134543" y="657936"/>
                </a:lnTo>
                <a:lnTo>
                  <a:pt x="141960" y="656691"/>
                </a:lnTo>
                <a:lnTo>
                  <a:pt x="145313" y="656285"/>
                </a:lnTo>
                <a:lnTo>
                  <a:pt x="147777" y="655967"/>
                </a:lnTo>
                <a:lnTo>
                  <a:pt x="152819" y="656310"/>
                </a:lnTo>
                <a:lnTo>
                  <a:pt x="155206" y="657009"/>
                </a:lnTo>
                <a:lnTo>
                  <a:pt x="157911" y="657783"/>
                </a:lnTo>
                <a:lnTo>
                  <a:pt x="163512" y="660006"/>
                </a:lnTo>
                <a:lnTo>
                  <a:pt x="165125" y="662317"/>
                </a:lnTo>
                <a:lnTo>
                  <a:pt x="166954" y="664971"/>
                </a:lnTo>
                <a:lnTo>
                  <a:pt x="165684" y="672096"/>
                </a:lnTo>
                <a:lnTo>
                  <a:pt x="166814" y="675119"/>
                </a:lnTo>
                <a:lnTo>
                  <a:pt x="168186" y="678840"/>
                </a:lnTo>
                <a:lnTo>
                  <a:pt x="173062" y="685266"/>
                </a:lnTo>
                <a:lnTo>
                  <a:pt x="175501" y="688403"/>
                </a:lnTo>
                <a:lnTo>
                  <a:pt x="178079" y="691718"/>
                </a:lnTo>
                <a:lnTo>
                  <a:pt x="185674" y="696709"/>
                </a:lnTo>
                <a:lnTo>
                  <a:pt x="186867" y="700735"/>
                </a:lnTo>
                <a:lnTo>
                  <a:pt x="188480" y="706196"/>
                </a:lnTo>
                <a:lnTo>
                  <a:pt x="183819" y="717549"/>
                </a:lnTo>
                <a:lnTo>
                  <a:pt x="183007" y="723188"/>
                </a:lnTo>
                <a:lnTo>
                  <a:pt x="182410" y="727240"/>
                </a:lnTo>
                <a:lnTo>
                  <a:pt x="181343" y="735329"/>
                </a:lnTo>
                <a:lnTo>
                  <a:pt x="181063" y="739393"/>
                </a:lnTo>
                <a:lnTo>
                  <a:pt x="180797" y="743419"/>
                </a:lnTo>
                <a:lnTo>
                  <a:pt x="181952" y="751687"/>
                </a:lnTo>
                <a:lnTo>
                  <a:pt x="180822" y="755573"/>
                </a:lnTo>
                <a:lnTo>
                  <a:pt x="180276" y="757478"/>
                </a:lnTo>
                <a:lnTo>
                  <a:pt x="178574" y="761669"/>
                </a:lnTo>
                <a:lnTo>
                  <a:pt x="175107" y="762927"/>
                </a:lnTo>
                <a:lnTo>
                  <a:pt x="171907" y="760069"/>
                </a:lnTo>
                <a:lnTo>
                  <a:pt x="169062" y="760221"/>
                </a:lnTo>
                <a:lnTo>
                  <a:pt x="166420" y="761022"/>
                </a:lnTo>
                <a:lnTo>
                  <a:pt x="165392" y="764298"/>
                </a:lnTo>
                <a:lnTo>
                  <a:pt x="168871" y="768654"/>
                </a:lnTo>
                <a:lnTo>
                  <a:pt x="172656" y="771639"/>
                </a:lnTo>
                <a:lnTo>
                  <a:pt x="179158" y="770750"/>
                </a:lnTo>
                <a:lnTo>
                  <a:pt x="181470" y="775093"/>
                </a:lnTo>
                <a:lnTo>
                  <a:pt x="177812" y="779779"/>
                </a:lnTo>
                <a:lnTo>
                  <a:pt x="177444" y="782167"/>
                </a:lnTo>
                <a:lnTo>
                  <a:pt x="176822" y="786155"/>
                </a:lnTo>
                <a:lnTo>
                  <a:pt x="178104" y="794346"/>
                </a:lnTo>
                <a:lnTo>
                  <a:pt x="177444" y="798334"/>
                </a:lnTo>
                <a:lnTo>
                  <a:pt x="176796" y="802182"/>
                </a:lnTo>
                <a:lnTo>
                  <a:pt x="175628" y="810933"/>
                </a:lnTo>
                <a:lnTo>
                  <a:pt x="172364" y="813079"/>
                </a:lnTo>
                <a:lnTo>
                  <a:pt x="171005" y="813981"/>
                </a:lnTo>
                <a:lnTo>
                  <a:pt x="167322" y="813282"/>
                </a:lnTo>
                <a:lnTo>
                  <a:pt x="164020" y="811733"/>
                </a:lnTo>
                <a:lnTo>
                  <a:pt x="161150" y="808621"/>
                </a:lnTo>
                <a:lnTo>
                  <a:pt x="159308" y="804760"/>
                </a:lnTo>
                <a:lnTo>
                  <a:pt x="160185" y="799833"/>
                </a:lnTo>
                <a:lnTo>
                  <a:pt x="157861" y="795667"/>
                </a:lnTo>
                <a:lnTo>
                  <a:pt x="153822" y="791806"/>
                </a:lnTo>
                <a:lnTo>
                  <a:pt x="149974" y="791451"/>
                </a:lnTo>
                <a:lnTo>
                  <a:pt x="147015" y="792949"/>
                </a:lnTo>
                <a:lnTo>
                  <a:pt x="145707" y="796315"/>
                </a:lnTo>
                <a:lnTo>
                  <a:pt x="149542" y="800455"/>
                </a:lnTo>
                <a:lnTo>
                  <a:pt x="149415" y="802678"/>
                </a:lnTo>
                <a:lnTo>
                  <a:pt x="149250" y="805637"/>
                </a:lnTo>
                <a:lnTo>
                  <a:pt x="144957" y="810450"/>
                </a:lnTo>
                <a:lnTo>
                  <a:pt x="144335" y="813320"/>
                </a:lnTo>
                <a:lnTo>
                  <a:pt x="143205" y="818578"/>
                </a:lnTo>
                <a:lnTo>
                  <a:pt x="142951" y="829792"/>
                </a:lnTo>
                <a:lnTo>
                  <a:pt x="144818" y="834821"/>
                </a:lnTo>
                <a:lnTo>
                  <a:pt x="146380" y="839012"/>
                </a:lnTo>
                <a:lnTo>
                  <a:pt x="153466" y="845045"/>
                </a:lnTo>
                <a:lnTo>
                  <a:pt x="156184" y="848588"/>
                </a:lnTo>
                <a:lnTo>
                  <a:pt x="158978" y="852246"/>
                </a:lnTo>
                <a:lnTo>
                  <a:pt x="162915" y="861148"/>
                </a:lnTo>
                <a:lnTo>
                  <a:pt x="166814" y="863574"/>
                </a:lnTo>
                <a:lnTo>
                  <a:pt x="169976" y="865555"/>
                </a:lnTo>
                <a:lnTo>
                  <a:pt x="178841" y="863409"/>
                </a:lnTo>
                <a:lnTo>
                  <a:pt x="181559" y="865987"/>
                </a:lnTo>
                <a:lnTo>
                  <a:pt x="181957" y="866403"/>
                </a:lnTo>
                <a:lnTo>
                  <a:pt x="185673" y="878397"/>
                </a:lnTo>
                <a:lnTo>
                  <a:pt x="187096" y="891362"/>
                </a:lnTo>
                <a:lnTo>
                  <a:pt x="188175" y="896721"/>
                </a:lnTo>
                <a:lnTo>
                  <a:pt x="189674" y="907567"/>
                </a:lnTo>
                <a:lnTo>
                  <a:pt x="190969" y="912875"/>
                </a:lnTo>
                <a:lnTo>
                  <a:pt x="192227" y="917955"/>
                </a:lnTo>
                <a:lnTo>
                  <a:pt x="194564" y="928420"/>
                </a:lnTo>
                <a:lnTo>
                  <a:pt x="197256" y="932916"/>
                </a:lnTo>
                <a:lnTo>
                  <a:pt x="197788" y="933730"/>
                </a:lnTo>
                <a:lnTo>
                  <a:pt x="207166" y="942873"/>
                </a:lnTo>
                <a:lnTo>
                  <a:pt x="215861" y="951991"/>
                </a:lnTo>
                <a:lnTo>
                  <a:pt x="217500" y="954989"/>
                </a:lnTo>
                <a:lnTo>
                  <a:pt x="219113" y="961872"/>
                </a:lnTo>
                <a:lnTo>
                  <a:pt x="218998" y="965301"/>
                </a:lnTo>
                <a:lnTo>
                  <a:pt x="218859" y="969390"/>
                </a:lnTo>
                <a:lnTo>
                  <a:pt x="216446" y="977595"/>
                </a:lnTo>
                <a:lnTo>
                  <a:pt x="214172" y="980986"/>
                </a:lnTo>
                <a:lnTo>
                  <a:pt x="211632" y="984770"/>
                </a:lnTo>
                <a:lnTo>
                  <a:pt x="202653" y="988809"/>
                </a:lnTo>
                <a:lnTo>
                  <a:pt x="200152" y="992593"/>
                </a:lnTo>
                <a:lnTo>
                  <a:pt x="198145" y="995654"/>
                </a:lnTo>
                <a:lnTo>
                  <a:pt x="197726" y="1003376"/>
                </a:lnTo>
                <a:lnTo>
                  <a:pt x="196049" y="1006614"/>
                </a:lnTo>
                <a:lnTo>
                  <a:pt x="193992" y="1010564"/>
                </a:lnTo>
                <a:lnTo>
                  <a:pt x="188150" y="1017511"/>
                </a:lnTo>
                <a:lnTo>
                  <a:pt x="184924" y="1020610"/>
                </a:lnTo>
                <a:lnTo>
                  <a:pt x="183095" y="1022400"/>
                </a:lnTo>
                <a:lnTo>
                  <a:pt x="179260" y="1026452"/>
                </a:lnTo>
                <a:lnTo>
                  <a:pt x="174752" y="1026820"/>
                </a:lnTo>
                <a:lnTo>
                  <a:pt x="171653" y="1023315"/>
                </a:lnTo>
                <a:lnTo>
                  <a:pt x="169710" y="1023048"/>
                </a:lnTo>
                <a:lnTo>
                  <a:pt x="166230" y="1022540"/>
                </a:lnTo>
                <a:lnTo>
                  <a:pt x="159321" y="1024788"/>
                </a:lnTo>
                <a:lnTo>
                  <a:pt x="155930" y="1025702"/>
                </a:lnTo>
                <a:lnTo>
                  <a:pt x="150571" y="1027125"/>
                </a:lnTo>
                <a:lnTo>
                  <a:pt x="140335" y="1031697"/>
                </a:lnTo>
                <a:lnTo>
                  <a:pt x="134912" y="1032929"/>
                </a:lnTo>
                <a:lnTo>
                  <a:pt x="132486" y="1033513"/>
                </a:lnTo>
                <a:lnTo>
                  <a:pt x="126669" y="1032268"/>
                </a:lnTo>
                <a:lnTo>
                  <a:pt x="123367" y="1036002"/>
                </a:lnTo>
                <a:lnTo>
                  <a:pt x="124790" y="1041590"/>
                </a:lnTo>
                <a:lnTo>
                  <a:pt x="125018" y="1044054"/>
                </a:lnTo>
                <a:lnTo>
                  <a:pt x="125247" y="1046746"/>
                </a:lnTo>
                <a:lnTo>
                  <a:pt x="127723" y="1052106"/>
                </a:lnTo>
                <a:lnTo>
                  <a:pt x="126936" y="1054696"/>
                </a:lnTo>
                <a:lnTo>
                  <a:pt x="126441" y="1056373"/>
                </a:lnTo>
                <a:lnTo>
                  <a:pt x="122288" y="1058036"/>
                </a:lnTo>
                <a:lnTo>
                  <a:pt x="121907" y="1061885"/>
                </a:lnTo>
                <a:lnTo>
                  <a:pt x="124955" y="1065771"/>
                </a:lnTo>
                <a:lnTo>
                  <a:pt x="129082" y="1068704"/>
                </a:lnTo>
                <a:lnTo>
                  <a:pt x="135204" y="1070216"/>
                </a:lnTo>
                <a:lnTo>
                  <a:pt x="138061" y="1069670"/>
                </a:lnTo>
                <a:lnTo>
                  <a:pt x="139725" y="1069339"/>
                </a:lnTo>
                <a:lnTo>
                  <a:pt x="141947" y="1066076"/>
                </a:lnTo>
                <a:lnTo>
                  <a:pt x="145592" y="1065479"/>
                </a:lnTo>
                <a:lnTo>
                  <a:pt x="150152" y="1066368"/>
                </a:lnTo>
                <a:lnTo>
                  <a:pt x="152742" y="1069873"/>
                </a:lnTo>
                <a:lnTo>
                  <a:pt x="149491" y="1075677"/>
                </a:lnTo>
                <a:lnTo>
                  <a:pt x="152361" y="1078725"/>
                </a:lnTo>
                <a:lnTo>
                  <a:pt x="156552" y="1077429"/>
                </a:lnTo>
                <a:lnTo>
                  <a:pt x="160070" y="1077836"/>
                </a:lnTo>
                <a:lnTo>
                  <a:pt x="164033" y="1077734"/>
                </a:lnTo>
                <a:lnTo>
                  <a:pt x="166446" y="1080744"/>
                </a:lnTo>
                <a:lnTo>
                  <a:pt x="166230" y="1085748"/>
                </a:lnTo>
                <a:lnTo>
                  <a:pt x="164122" y="1089164"/>
                </a:lnTo>
                <a:lnTo>
                  <a:pt x="159346" y="1089329"/>
                </a:lnTo>
                <a:lnTo>
                  <a:pt x="158356" y="1090942"/>
                </a:lnTo>
                <a:lnTo>
                  <a:pt x="156489" y="1093965"/>
                </a:lnTo>
                <a:lnTo>
                  <a:pt x="158191" y="1101610"/>
                </a:lnTo>
                <a:lnTo>
                  <a:pt x="158356" y="1105192"/>
                </a:lnTo>
                <a:lnTo>
                  <a:pt x="158508" y="1108443"/>
                </a:lnTo>
                <a:lnTo>
                  <a:pt x="157162" y="1115987"/>
                </a:lnTo>
                <a:lnTo>
                  <a:pt x="161455" y="1120012"/>
                </a:lnTo>
                <a:lnTo>
                  <a:pt x="167614" y="1117345"/>
                </a:lnTo>
                <a:lnTo>
                  <a:pt x="169951" y="1118463"/>
                </a:lnTo>
                <a:lnTo>
                  <a:pt x="172847" y="1119885"/>
                </a:lnTo>
                <a:lnTo>
                  <a:pt x="176987" y="1125372"/>
                </a:lnTo>
                <a:lnTo>
                  <a:pt x="178168" y="1128382"/>
                </a:lnTo>
                <a:lnTo>
                  <a:pt x="178968" y="1130414"/>
                </a:lnTo>
                <a:lnTo>
                  <a:pt x="179895" y="1135291"/>
                </a:lnTo>
                <a:lnTo>
                  <a:pt x="177457" y="1138783"/>
                </a:lnTo>
                <a:lnTo>
                  <a:pt x="172618" y="1140256"/>
                </a:lnTo>
                <a:lnTo>
                  <a:pt x="169113" y="1138885"/>
                </a:lnTo>
                <a:lnTo>
                  <a:pt x="168630" y="1134706"/>
                </a:lnTo>
                <a:lnTo>
                  <a:pt x="166293" y="1132941"/>
                </a:lnTo>
                <a:lnTo>
                  <a:pt x="163474" y="1131760"/>
                </a:lnTo>
                <a:lnTo>
                  <a:pt x="160870" y="1133614"/>
                </a:lnTo>
                <a:lnTo>
                  <a:pt x="161734" y="1138288"/>
                </a:lnTo>
                <a:lnTo>
                  <a:pt x="161747" y="1145324"/>
                </a:lnTo>
                <a:lnTo>
                  <a:pt x="162890" y="1155484"/>
                </a:lnTo>
                <a:lnTo>
                  <a:pt x="163664" y="1160525"/>
                </a:lnTo>
                <a:lnTo>
                  <a:pt x="164020" y="1162786"/>
                </a:lnTo>
                <a:lnTo>
                  <a:pt x="163588" y="1168374"/>
                </a:lnTo>
                <a:lnTo>
                  <a:pt x="167563" y="1170470"/>
                </a:lnTo>
                <a:lnTo>
                  <a:pt x="171792" y="1165148"/>
                </a:lnTo>
                <a:lnTo>
                  <a:pt x="174980" y="1166596"/>
                </a:lnTo>
                <a:lnTo>
                  <a:pt x="174294" y="1170470"/>
                </a:lnTo>
                <a:lnTo>
                  <a:pt x="177444" y="1171587"/>
                </a:lnTo>
                <a:lnTo>
                  <a:pt x="180771" y="1167663"/>
                </a:lnTo>
                <a:lnTo>
                  <a:pt x="183553" y="1165910"/>
                </a:lnTo>
                <a:lnTo>
                  <a:pt x="186626" y="1163891"/>
                </a:lnTo>
                <a:lnTo>
                  <a:pt x="189242" y="1163434"/>
                </a:lnTo>
                <a:lnTo>
                  <a:pt x="195351" y="1164234"/>
                </a:lnTo>
                <a:lnTo>
                  <a:pt x="198094" y="1167676"/>
                </a:lnTo>
                <a:lnTo>
                  <a:pt x="198094" y="1171943"/>
                </a:lnTo>
                <a:lnTo>
                  <a:pt x="195694" y="1174978"/>
                </a:lnTo>
                <a:lnTo>
                  <a:pt x="190792" y="1174559"/>
                </a:lnTo>
                <a:lnTo>
                  <a:pt x="186601" y="1176007"/>
                </a:lnTo>
                <a:lnTo>
                  <a:pt x="182600" y="1178547"/>
                </a:lnTo>
                <a:lnTo>
                  <a:pt x="178689" y="1179525"/>
                </a:lnTo>
                <a:lnTo>
                  <a:pt x="175247" y="1179296"/>
                </a:lnTo>
                <a:lnTo>
                  <a:pt x="171958" y="1179893"/>
                </a:lnTo>
                <a:lnTo>
                  <a:pt x="168275" y="1180223"/>
                </a:lnTo>
                <a:lnTo>
                  <a:pt x="165430" y="1184071"/>
                </a:lnTo>
                <a:lnTo>
                  <a:pt x="166827" y="1190993"/>
                </a:lnTo>
                <a:lnTo>
                  <a:pt x="167297" y="1194104"/>
                </a:lnTo>
                <a:lnTo>
                  <a:pt x="168211" y="1200099"/>
                </a:lnTo>
                <a:lnTo>
                  <a:pt x="173761" y="1211262"/>
                </a:lnTo>
                <a:lnTo>
                  <a:pt x="174548" y="1217294"/>
                </a:lnTo>
                <a:lnTo>
                  <a:pt x="175234" y="1222628"/>
                </a:lnTo>
                <a:lnTo>
                  <a:pt x="172948" y="1233449"/>
                </a:lnTo>
                <a:lnTo>
                  <a:pt x="173583" y="1238796"/>
                </a:lnTo>
                <a:lnTo>
                  <a:pt x="173964" y="1242047"/>
                </a:lnTo>
                <a:lnTo>
                  <a:pt x="176923" y="1248105"/>
                </a:lnTo>
                <a:lnTo>
                  <a:pt x="177203" y="1251356"/>
                </a:lnTo>
                <a:lnTo>
                  <a:pt x="177444" y="1254137"/>
                </a:lnTo>
                <a:lnTo>
                  <a:pt x="176009" y="1259687"/>
                </a:lnTo>
                <a:lnTo>
                  <a:pt x="175971" y="1266837"/>
                </a:lnTo>
                <a:lnTo>
                  <a:pt x="176098" y="1275778"/>
                </a:lnTo>
                <a:lnTo>
                  <a:pt x="177685" y="1279855"/>
                </a:lnTo>
                <a:lnTo>
                  <a:pt x="179578" y="1284719"/>
                </a:lnTo>
                <a:lnTo>
                  <a:pt x="186588" y="1292821"/>
                </a:lnTo>
                <a:lnTo>
                  <a:pt x="190246" y="1296542"/>
                </a:lnTo>
                <a:lnTo>
                  <a:pt x="193205" y="1299540"/>
                </a:lnTo>
                <a:lnTo>
                  <a:pt x="200190" y="1304353"/>
                </a:lnTo>
                <a:lnTo>
                  <a:pt x="203530" y="1306918"/>
                </a:lnTo>
                <a:lnTo>
                  <a:pt x="205994" y="1308823"/>
                </a:lnTo>
                <a:lnTo>
                  <a:pt x="211670" y="1311871"/>
                </a:lnTo>
                <a:lnTo>
                  <a:pt x="213448" y="1314411"/>
                </a:lnTo>
                <a:lnTo>
                  <a:pt x="215353" y="1317167"/>
                </a:lnTo>
                <a:lnTo>
                  <a:pt x="217081" y="1323886"/>
                </a:lnTo>
                <a:lnTo>
                  <a:pt x="217309" y="1327226"/>
                </a:lnTo>
                <a:lnTo>
                  <a:pt x="217411" y="1328813"/>
                </a:lnTo>
                <a:lnTo>
                  <a:pt x="217614" y="1332547"/>
                </a:lnTo>
                <a:lnTo>
                  <a:pt x="214439" y="1334922"/>
                </a:lnTo>
                <a:lnTo>
                  <a:pt x="208749" y="1333817"/>
                </a:lnTo>
                <a:lnTo>
                  <a:pt x="204520" y="1330299"/>
                </a:lnTo>
                <a:lnTo>
                  <a:pt x="204939" y="1322933"/>
                </a:lnTo>
                <a:lnTo>
                  <a:pt x="202133" y="1319250"/>
                </a:lnTo>
                <a:lnTo>
                  <a:pt x="199466" y="1317409"/>
                </a:lnTo>
                <a:lnTo>
                  <a:pt x="196126" y="1316685"/>
                </a:lnTo>
                <a:lnTo>
                  <a:pt x="191884" y="1316989"/>
                </a:lnTo>
                <a:lnTo>
                  <a:pt x="188836" y="1319809"/>
                </a:lnTo>
                <a:lnTo>
                  <a:pt x="188201" y="1324749"/>
                </a:lnTo>
                <a:lnTo>
                  <a:pt x="188315" y="1326972"/>
                </a:lnTo>
                <a:lnTo>
                  <a:pt x="188455" y="1330058"/>
                </a:lnTo>
                <a:lnTo>
                  <a:pt x="192189" y="1335506"/>
                </a:lnTo>
                <a:lnTo>
                  <a:pt x="192417" y="1338579"/>
                </a:lnTo>
                <a:lnTo>
                  <a:pt x="192447" y="1339828"/>
                </a:lnTo>
                <a:lnTo>
                  <a:pt x="189755" y="1352498"/>
                </a:lnTo>
                <a:lnTo>
                  <a:pt x="187591" y="1364665"/>
                </a:lnTo>
                <a:lnTo>
                  <a:pt x="187858" y="1368005"/>
                </a:lnTo>
                <a:lnTo>
                  <a:pt x="192506" y="1373911"/>
                </a:lnTo>
                <a:lnTo>
                  <a:pt x="192176" y="1377226"/>
                </a:lnTo>
                <a:lnTo>
                  <a:pt x="191884" y="1380274"/>
                </a:lnTo>
                <a:lnTo>
                  <a:pt x="186055" y="1384604"/>
                </a:lnTo>
                <a:lnTo>
                  <a:pt x="185902" y="1387627"/>
                </a:lnTo>
                <a:lnTo>
                  <a:pt x="185775" y="1390014"/>
                </a:lnTo>
                <a:lnTo>
                  <a:pt x="190271" y="1393939"/>
                </a:lnTo>
                <a:lnTo>
                  <a:pt x="189763" y="1398460"/>
                </a:lnTo>
                <a:lnTo>
                  <a:pt x="185508" y="1401089"/>
                </a:lnTo>
                <a:lnTo>
                  <a:pt x="183692" y="1405496"/>
                </a:lnTo>
                <a:lnTo>
                  <a:pt x="183222" y="1410881"/>
                </a:lnTo>
                <a:lnTo>
                  <a:pt x="183476" y="1413484"/>
                </a:lnTo>
                <a:lnTo>
                  <a:pt x="183692" y="1415630"/>
                </a:lnTo>
                <a:lnTo>
                  <a:pt x="184353" y="1420482"/>
                </a:lnTo>
                <a:lnTo>
                  <a:pt x="187744" y="1422768"/>
                </a:lnTo>
                <a:lnTo>
                  <a:pt x="192100" y="1420431"/>
                </a:lnTo>
                <a:lnTo>
                  <a:pt x="193878" y="1421206"/>
                </a:lnTo>
                <a:lnTo>
                  <a:pt x="197167" y="1423974"/>
                </a:lnTo>
                <a:lnTo>
                  <a:pt x="197358" y="1426806"/>
                </a:lnTo>
                <a:lnTo>
                  <a:pt x="195326" y="1429524"/>
                </a:lnTo>
                <a:lnTo>
                  <a:pt x="191693" y="1432128"/>
                </a:lnTo>
                <a:lnTo>
                  <a:pt x="185204" y="1431785"/>
                </a:lnTo>
                <a:lnTo>
                  <a:pt x="182511" y="1433055"/>
                </a:lnTo>
                <a:lnTo>
                  <a:pt x="177838" y="1435252"/>
                </a:lnTo>
                <a:lnTo>
                  <a:pt x="169646" y="1441869"/>
                </a:lnTo>
                <a:lnTo>
                  <a:pt x="166077" y="1445602"/>
                </a:lnTo>
                <a:lnTo>
                  <a:pt x="162636" y="1449222"/>
                </a:lnTo>
                <a:lnTo>
                  <a:pt x="158178" y="1458429"/>
                </a:lnTo>
                <a:lnTo>
                  <a:pt x="154736" y="1462036"/>
                </a:lnTo>
                <a:lnTo>
                  <a:pt x="153365" y="1463471"/>
                </a:lnTo>
                <a:lnTo>
                  <a:pt x="149364" y="1465110"/>
                </a:lnTo>
                <a:lnTo>
                  <a:pt x="147269" y="1469123"/>
                </a:lnTo>
                <a:lnTo>
                  <a:pt x="148831" y="1474622"/>
                </a:lnTo>
                <a:lnTo>
                  <a:pt x="147243" y="1479003"/>
                </a:lnTo>
                <a:lnTo>
                  <a:pt x="144957" y="1483321"/>
                </a:lnTo>
                <a:lnTo>
                  <a:pt x="141147" y="1484160"/>
                </a:lnTo>
                <a:lnTo>
                  <a:pt x="137617" y="1481874"/>
                </a:lnTo>
                <a:lnTo>
                  <a:pt x="135534" y="1478838"/>
                </a:lnTo>
                <a:lnTo>
                  <a:pt x="136944" y="1474292"/>
                </a:lnTo>
                <a:lnTo>
                  <a:pt x="134759" y="1471968"/>
                </a:lnTo>
                <a:lnTo>
                  <a:pt x="131775" y="1471485"/>
                </a:lnTo>
                <a:lnTo>
                  <a:pt x="128104" y="1472857"/>
                </a:lnTo>
                <a:lnTo>
                  <a:pt x="125031" y="1477746"/>
                </a:lnTo>
                <a:lnTo>
                  <a:pt x="123568" y="1481458"/>
                </a:lnTo>
                <a:lnTo>
                  <a:pt x="121284" y="1494367"/>
                </a:lnTo>
                <a:lnTo>
                  <a:pt x="121145" y="1506969"/>
                </a:lnTo>
                <a:lnTo>
                  <a:pt x="121598" y="1509824"/>
                </a:lnTo>
                <a:lnTo>
                  <a:pt x="125447" y="1522780"/>
                </a:lnTo>
                <a:lnTo>
                  <a:pt x="130149" y="1534401"/>
                </a:lnTo>
                <a:lnTo>
                  <a:pt x="131610" y="1537563"/>
                </a:lnTo>
                <a:lnTo>
                  <a:pt x="134696" y="1544116"/>
                </a:lnTo>
                <a:lnTo>
                  <a:pt x="137388" y="1546364"/>
                </a:lnTo>
                <a:lnTo>
                  <a:pt x="143560" y="1549895"/>
                </a:lnTo>
                <a:lnTo>
                  <a:pt x="147358" y="1549095"/>
                </a:lnTo>
                <a:lnTo>
                  <a:pt x="148844" y="1545183"/>
                </a:lnTo>
                <a:lnTo>
                  <a:pt x="151625" y="1544396"/>
                </a:lnTo>
                <a:lnTo>
                  <a:pt x="154266" y="1544739"/>
                </a:lnTo>
                <a:lnTo>
                  <a:pt x="156286" y="1543291"/>
                </a:lnTo>
                <a:lnTo>
                  <a:pt x="157187" y="1540205"/>
                </a:lnTo>
                <a:lnTo>
                  <a:pt x="157378" y="1536725"/>
                </a:lnTo>
                <a:lnTo>
                  <a:pt x="155702" y="1532788"/>
                </a:lnTo>
                <a:lnTo>
                  <a:pt x="156133" y="1529143"/>
                </a:lnTo>
                <a:lnTo>
                  <a:pt x="157200" y="1525777"/>
                </a:lnTo>
                <a:lnTo>
                  <a:pt x="159626" y="1523809"/>
                </a:lnTo>
                <a:lnTo>
                  <a:pt x="162915" y="1524228"/>
                </a:lnTo>
                <a:lnTo>
                  <a:pt x="164274" y="1523657"/>
                </a:lnTo>
                <a:lnTo>
                  <a:pt x="167411" y="1521155"/>
                </a:lnTo>
                <a:lnTo>
                  <a:pt x="170408" y="1519859"/>
                </a:lnTo>
                <a:lnTo>
                  <a:pt x="174650" y="1520075"/>
                </a:lnTo>
                <a:lnTo>
                  <a:pt x="176237" y="1518945"/>
                </a:lnTo>
                <a:lnTo>
                  <a:pt x="178371" y="1515757"/>
                </a:lnTo>
                <a:lnTo>
                  <a:pt x="179578" y="1513077"/>
                </a:lnTo>
                <a:lnTo>
                  <a:pt x="179781" y="1509496"/>
                </a:lnTo>
                <a:lnTo>
                  <a:pt x="181889" y="1506867"/>
                </a:lnTo>
                <a:lnTo>
                  <a:pt x="185064" y="1505140"/>
                </a:lnTo>
                <a:lnTo>
                  <a:pt x="188785" y="1504670"/>
                </a:lnTo>
                <a:lnTo>
                  <a:pt x="193306" y="1505470"/>
                </a:lnTo>
                <a:lnTo>
                  <a:pt x="195643" y="1507959"/>
                </a:lnTo>
                <a:lnTo>
                  <a:pt x="195249" y="1511071"/>
                </a:lnTo>
                <a:lnTo>
                  <a:pt x="196545" y="1513903"/>
                </a:lnTo>
                <a:lnTo>
                  <a:pt x="198399" y="1517599"/>
                </a:lnTo>
                <a:lnTo>
                  <a:pt x="200152" y="1517980"/>
                </a:lnTo>
                <a:lnTo>
                  <a:pt x="203720" y="1516354"/>
                </a:lnTo>
                <a:lnTo>
                  <a:pt x="206298" y="1513738"/>
                </a:lnTo>
                <a:lnTo>
                  <a:pt x="208622" y="1509407"/>
                </a:lnTo>
                <a:lnTo>
                  <a:pt x="209765" y="1504924"/>
                </a:lnTo>
                <a:lnTo>
                  <a:pt x="208546" y="1500314"/>
                </a:lnTo>
                <a:lnTo>
                  <a:pt x="209588" y="1496936"/>
                </a:lnTo>
                <a:lnTo>
                  <a:pt x="213017" y="1493342"/>
                </a:lnTo>
                <a:lnTo>
                  <a:pt x="216344" y="1493202"/>
                </a:lnTo>
                <a:lnTo>
                  <a:pt x="219011" y="1495894"/>
                </a:lnTo>
                <a:lnTo>
                  <a:pt x="219964" y="1499120"/>
                </a:lnTo>
                <a:lnTo>
                  <a:pt x="218503" y="1503502"/>
                </a:lnTo>
                <a:lnTo>
                  <a:pt x="218528" y="1507578"/>
                </a:lnTo>
                <a:lnTo>
                  <a:pt x="218236" y="1511795"/>
                </a:lnTo>
                <a:lnTo>
                  <a:pt x="220878" y="1515490"/>
                </a:lnTo>
                <a:lnTo>
                  <a:pt x="226237" y="1517256"/>
                </a:lnTo>
                <a:lnTo>
                  <a:pt x="230339" y="1518196"/>
                </a:lnTo>
                <a:lnTo>
                  <a:pt x="233629" y="1518361"/>
                </a:lnTo>
                <a:lnTo>
                  <a:pt x="236791" y="1517573"/>
                </a:lnTo>
                <a:lnTo>
                  <a:pt x="239395" y="1515249"/>
                </a:lnTo>
                <a:lnTo>
                  <a:pt x="243319" y="1514233"/>
                </a:lnTo>
                <a:lnTo>
                  <a:pt x="248246" y="1514424"/>
                </a:lnTo>
                <a:lnTo>
                  <a:pt x="250647" y="1514716"/>
                </a:lnTo>
                <a:lnTo>
                  <a:pt x="254101" y="1515071"/>
                </a:lnTo>
                <a:lnTo>
                  <a:pt x="261010" y="1516443"/>
                </a:lnTo>
                <a:lnTo>
                  <a:pt x="264185" y="1517865"/>
                </a:lnTo>
                <a:lnTo>
                  <a:pt x="267677" y="1519402"/>
                </a:lnTo>
                <a:lnTo>
                  <a:pt x="274180" y="1523720"/>
                </a:lnTo>
                <a:lnTo>
                  <a:pt x="276745" y="1526565"/>
                </a:lnTo>
                <a:lnTo>
                  <a:pt x="278003" y="1527949"/>
                </a:lnTo>
                <a:lnTo>
                  <a:pt x="278892" y="1531988"/>
                </a:lnTo>
                <a:lnTo>
                  <a:pt x="282473" y="1534782"/>
                </a:lnTo>
                <a:lnTo>
                  <a:pt x="288048" y="1535455"/>
                </a:lnTo>
                <a:lnTo>
                  <a:pt x="290690" y="1535861"/>
                </a:lnTo>
                <a:lnTo>
                  <a:pt x="293382" y="1536255"/>
                </a:lnTo>
                <a:lnTo>
                  <a:pt x="298881" y="1536649"/>
                </a:lnTo>
                <a:lnTo>
                  <a:pt x="301574" y="1536204"/>
                </a:lnTo>
                <a:lnTo>
                  <a:pt x="303720" y="1535874"/>
                </a:lnTo>
                <a:lnTo>
                  <a:pt x="307708" y="1533956"/>
                </a:lnTo>
                <a:lnTo>
                  <a:pt x="311594" y="1532369"/>
                </a:lnTo>
                <a:lnTo>
                  <a:pt x="315150" y="1530210"/>
                </a:lnTo>
                <a:lnTo>
                  <a:pt x="319481" y="1529473"/>
                </a:lnTo>
                <a:lnTo>
                  <a:pt x="324421" y="1529613"/>
                </a:lnTo>
                <a:lnTo>
                  <a:pt x="328358" y="1531391"/>
                </a:lnTo>
                <a:lnTo>
                  <a:pt x="331152" y="1534375"/>
                </a:lnTo>
                <a:lnTo>
                  <a:pt x="333502" y="1538122"/>
                </a:lnTo>
                <a:lnTo>
                  <a:pt x="333298" y="1543951"/>
                </a:lnTo>
                <a:lnTo>
                  <a:pt x="335267" y="1545462"/>
                </a:lnTo>
                <a:lnTo>
                  <a:pt x="338442" y="1547863"/>
                </a:lnTo>
                <a:lnTo>
                  <a:pt x="347459" y="1544840"/>
                </a:lnTo>
                <a:lnTo>
                  <a:pt x="351218" y="1546174"/>
                </a:lnTo>
                <a:lnTo>
                  <a:pt x="356006" y="1547888"/>
                </a:lnTo>
                <a:lnTo>
                  <a:pt x="364375" y="1554340"/>
                </a:lnTo>
                <a:lnTo>
                  <a:pt x="367525" y="1558315"/>
                </a:lnTo>
                <a:lnTo>
                  <a:pt x="369303" y="1560563"/>
                </a:lnTo>
                <a:lnTo>
                  <a:pt x="369811" y="1567052"/>
                </a:lnTo>
                <a:lnTo>
                  <a:pt x="374002" y="1570380"/>
                </a:lnTo>
                <a:lnTo>
                  <a:pt x="379361" y="1570418"/>
                </a:lnTo>
                <a:lnTo>
                  <a:pt x="381838" y="1570634"/>
                </a:lnTo>
                <a:lnTo>
                  <a:pt x="386537" y="1571053"/>
                </a:lnTo>
                <a:lnTo>
                  <a:pt x="396265" y="1572272"/>
                </a:lnTo>
                <a:lnTo>
                  <a:pt x="400685" y="1570634"/>
                </a:lnTo>
                <a:lnTo>
                  <a:pt x="404190" y="1569364"/>
                </a:lnTo>
                <a:lnTo>
                  <a:pt x="408940" y="1563001"/>
                </a:lnTo>
                <a:lnTo>
                  <a:pt x="412102" y="1561033"/>
                </a:lnTo>
                <a:lnTo>
                  <a:pt x="414121" y="1559775"/>
                </a:lnTo>
                <a:lnTo>
                  <a:pt x="418477" y="1557718"/>
                </a:lnTo>
                <a:lnTo>
                  <a:pt x="420801" y="1557223"/>
                </a:lnTo>
                <a:lnTo>
                  <a:pt x="423735" y="1556613"/>
                </a:lnTo>
                <a:lnTo>
                  <a:pt x="429831" y="1557832"/>
                </a:lnTo>
                <a:lnTo>
                  <a:pt x="432765" y="1557223"/>
                </a:lnTo>
                <a:lnTo>
                  <a:pt x="435724" y="1556600"/>
                </a:lnTo>
                <a:lnTo>
                  <a:pt x="441375" y="1554111"/>
                </a:lnTo>
                <a:lnTo>
                  <a:pt x="443814" y="1552346"/>
                </a:lnTo>
                <a:lnTo>
                  <a:pt x="446913" y="1550047"/>
                </a:lnTo>
                <a:lnTo>
                  <a:pt x="451180" y="1543418"/>
                </a:lnTo>
                <a:lnTo>
                  <a:pt x="453961" y="1540738"/>
                </a:lnTo>
                <a:lnTo>
                  <a:pt x="456488" y="1538312"/>
                </a:lnTo>
                <a:lnTo>
                  <a:pt x="461797" y="1533651"/>
                </a:lnTo>
                <a:lnTo>
                  <a:pt x="464832" y="1531912"/>
                </a:lnTo>
                <a:lnTo>
                  <a:pt x="467182" y="1530603"/>
                </a:lnTo>
                <a:lnTo>
                  <a:pt x="472541" y="1529384"/>
                </a:lnTo>
                <a:lnTo>
                  <a:pt x="477354" y="1527124"/>
                </a:lnTo>
                <a:lnTo>
                  <a:pt x="481965" y="1524571"/>
                </a:lnTo>
                <a:lnTo>
                  <a:pt x="486270" y="1521256"/>
                </a:lnTo>
                <a:lnTo>
                  <a:pt x="491223" y="1517726"/>
                </a:lnTo>
                <a:lnTo>
                  <a:pt x="492010" y="1514995"/>
                </a:lnTo>
                <a:lnTo>
                  <a:pt x="492772" y="1512417"/>
                </a:lnTo>
                <a:lnTo>
                  <a:pt x="491337" y="1506613"/>
                </a:lnTo>
                <a:lnTo>
                  <a:pt x="488010" y="1502155"/>
                </a:lnTo>
                <a:lnTo>
                  <a:pt x="482295" y="1500187"/>
                </a:lnTo>
                <a:lnTo>
                  <a:pt x="479691" y="1499006"/>
                </a:lnTo>
                <a:lnTo>
                  <a:pt x="477139" y="1497837"/>
                </a:lnTo>
                <a:lnTo>
                  <a:pt x="471284" y="1496885"/>
                </a:lnTo>
                <a:lnTo>
                  <a:pt x="466877" y="1492973"/>
                </a:lnTo>
                <a:lnTo>
                  <a:pt x="464312" y="1487017"/>
                </a:lnTo>
                <a:lnTo>
                  <a:pt x="463511" y="1484033"/>
                </a:lnTo>
                <a:lnTo>
                  <a:pt x="462813" y="1481429"/>
                </a:lnTo>
                <a:lnTo>
                  <a:pt x="463143" y="1475955"/>
                </a:lnTo>
                <a:lnTo>
                  <a:pt x="462902" y="1470799"/>
                </a:lnTo>
                <a:lnTo>
                  <a:pt x="463448" y="1465668"/>
                </a:lnTo>
                <a:lnTo>
                  <a:pt x="462534" y="1463382"/>
                </a:lnTo>
                <a:lnTo>
                  <a:pt x="461518" y="1460741"/>
                </a:lnTo>
                <a:lnTo>
                  <a:pt x="456387" y="1457274"/>
                </a:lnTo>
                <a:lnTo>
                  <a:pt x="455295" y="1454657"/>
                </a:lnTo>
                <a:lnTo>
                  <a:pt x="454342" y="1452397"/>
                </a:lnTo>
                <a:lnTo>
                  <a:pt x="454494" y="1447342"/>
                </a:lnTo>
                <a:lnTo>
                  <a:pt x="454329" y="1444891"/>
                </a:lnTo>
                <a:lnTo>
                  <a:pt x="454075" y="1441297"/>
                </a:lnTo>
                <a:lnTo>
                  <a:pt x="451675" y="1433461"/>
                </a:lnTo>
                <a:lnTo>
                  <a:pt x="453720" y="1430527"/>
                </a:lnTo>
                <a:lnTo>
                  <a:pt x="454660" y="1429143"/>
                </a:lnTo>
                <a:lnTo>
                  <a:pt x="458368" y="1428711"/>
                </a:lnTo>
                <a:lnTo>
                  <a:pt x="462394" y="1428064"/>
                </a:lnTo>
                <a:lnTo>
                  <a:pt x="467537" y="1429600"/>
                </a:lnTo>
                <a:lnTo>
                  <a:pt x="469671" y="1428457"/>
                </a:lnTo>
                <a:lnTo>
                  <a:pt x="472567" y="1426921"/>
                </a:lnTo>
                <a:lnTo>
                  <a:pt x="475513" y="1420507"/>
                </a:lnTo>
                <a:lnTo>
                  <a:pt x="477037" y="1417573"/>
                </a:lnTo>
                <a:lnTo>
                  <a:pt x="478904" y="1414043"/>
                </a:lnTo>
                <a:lnTo>
                  <a:pt x="481609" y="1406423"/>
                </a:lnTo>
                <a:lnTo>
                  <a:pt x="482828" y="1402613"/>
                </a:lnTo>
                <a:lnTo>
                  <a:pt x="483997" y="1398943"/>
                </a:lnTo>
                <a:lnTo>
                  <a:pt x="485597" y="1391450"/>
                </a:lnTo>
                <a:lnTo>
                  <a:pt x="486575" y="1387754"/>
                </a:lnTo>
                <a:lnTo>
                  <a:pt x="487451" y="1384477"/>
                </a:lnTo>
                <a:lnTo>
                  <a:pt x="488886" y="1377810"/>
                </a:lnTo>
                <a:lnTo>
                  <a:pt x="490207" y="1374698"/>
                </a:lnTo>
                <a:lnTo>
                  <a:pt x="492518" y="1369212"/>
                </a:lnTo>
                <a:lnTo>
                  <a:pt x="499160" y="1359204"/>
                </a:lnTo>
                <a:lnTo>
                  <a:pt x="502170" y="1354035"/>
                </a:lnTo>
                <a:lnTo>
                  <a:pt x="503044" y="1352505"/>
                </a:lnTo>
                <a:lnTo>
                  <a:pt x="508985" y="1341378"/>
                </a:lnTo>
                <a:lnTo>
                  <a:pt x="515833" y="1328986"/>
                </a:lnTo>
                <a:lnTo>
                  <a:pt x="522579" y="1319250"/>
                </a:lnTo>
                <a:lnTo>
                  <a:pt x="526427" y="1314957"/>
                </a:lnTo>
                <a:lnTo>
                  <a:pt x="536003" y="1308239"/>
                </a:lnTo>
                <a:lnTo>
                  <a:pt x="541058" y="1305471"/>
                </a:lnTo>
                <a:lnTo>
                  <a:pt x="545680" y="1302969"/>
                </a:lnTo>
                <a:lnTo>
                  <a:pt x="556209" y="1300746"/>
                </a:lnTo>
                <a:lnTo>
                  <a:pt x="560755" y="1298117"/>
                </a:lnTo>
                <a:lnTo>
                  <a:pt x="565505" y="1295349"/>
                </a:lnTo>
                <a:lnTo>
                  <a:pt x="574154" y="1288313"/>
                </a:lnTo>
                <a:lnTo>
                  <a:pt x="577672" y="1284096"/>
                </a:lnTo>
                <a:lnTo>
                  <a:pt x="581367" y="1279639"/>
                </a:lnTo>
                <a:lnTo>
                  <a:pt x="586727" y="1269187"/>
                </a:lnTo>
                <a:lnTo>
                  <a:pt x="588899" y="1263815"/>
                </a:lnTo>
                <a:lnTo>
                  <a:pt x="590448" y="1259966"/>
                </a:lnTo>
                <a:lnTo>
                  <a:pt x="592886" y="1249984"/>
                </a:lnTo>
                <a:lnTo>
                  <a:pt x="594029" y="1245019"/>
                </a:lnTo>
                <a:lnTo>
                  <a:pt x="589826" y="1245133"/>
                </a:lnTo>
                <a:lnTo>
                  <a:pt x="586447" y="1243799"/>
                </a:lnTo>
                <a:lnTo>
                  <a:pt x="583577" y="1239900"/>
                </a:lnTo>
                <a:lnTo>
                  <a:pt x="581888" y="1238313"/>
                </a:lnTo>
                <a:lnTo>
                  <a:pt x="578878" y="1235468"/>
                </a:lnTo>
                <a:lnTo>
                  <a:pt x="572668" y="1229969"/>
                </a:lnTo>
                <a:lnTo>
                  <a:pt x="569810" y="1226946"/>
                </a:lnTo>
                <a:lnTo>
                  <a:pt x="567753" y="1224787"/>
                </a:lnTo>
                <a:lnTo>
                  <a:pt x="563130" y="1220584"/>
                </a:lnTo>
                <a:lnTo>
                  <a:pt x="562089" y="1217777"/>
                </a:lnTo>
                <a:lnTo>
                  <a:pt x="560793" y="1214323"/>
                </a:lnTo>
                <a:lnTo>
                  <a:pt x="562597" y="1206652"/>
                </a:lnTo>
                <a:lnTo>
                  <a:pt x="561835" y="1203032"/>
                </a:lnTo>
                <a:lnTo>
                  <a:pt x="560908" y="1198613"/>
                </a:lnTo>
                <a:lnTo>
                  <a:pt x="556247" y="1190663"/>
                </a:lnTo>
                <a:lnTo>
                  <a:pt x="554837" y="1186357"/>
                </a:lnTo>
                <a:lnTo>
                  <a:pt x="553161" y="1181290"/>
                </a:lnTo>
                <a:lnTo>
                  <a:pt x="550291" y="1170901"/>
                </a:lnTo>
                <a:lnTo>
                  <a:pt x="549757" y="1165580"/>
                </a:lnTo>
                <a:lnTo>
                  <a:pt x="549442" y="1160701"/>
                </a:lnTo>
                <a:lnTo>
                  <a:pt x="549564" y="1146913"/>
                </a:lnTo>
                <a:lnTo>
                  <a:pt x="550964" y="1134668"/>
                </a:lnTo>
                <a:lnTo>
                  <a:pt x="552145" y="1129474"/>
                </a:lnTo>
                <a:lnTo>
                  <a:pt x="555993" y="1119162"/>
                </a:lnTo>
                <a:lnTo>
                  <a:pt x="559422" y="1115098"/>
                </a:lnTo>
                <a:lnTo>
                  <a:pt x="561568" y="1112558"/>
                </a:lnTo>
                <a:lnTo>
                  <a:pt x="567626" y="1109433"/>
                </a:lnTo>
                <a:lnTo>
                  <a:pt x="570534" y="1107846"/>
                </a:lnTo>
                <a:lnTo>
                  <a:pt x="574433" y="1105725"/>
                </a:lnTo>
                <a:lnTo>
                  <a:pt x="582739" y="1102550"/>
                </a:lnTo>
                <a:lnTo>
                  <a:pt x="586727" y="1100581"/>
                </a:lnTo>
                <a:lnTo>
                  <a:pt x="590537" y="1098740"/>
                </a:lnTo>
                <a:lnTo>
                  <a:pt x="598258" y="1095108"/>
                </a:lnTo>
                <a:lnTo>
                  <a:pt x="601700" y="1092619"/>
                </a:lnTo>
                <a:lnTo>
                  <a:pt x="605485" y="1089901"/>
                </a:lnTo>
                <a:lnTo>
                  <a:pt x="611124" y="1081989"/>
                </a:lnTo>
                <a:lnTo>
                  <a:pt x="615238" y="1079817"/>
                </a:lnTo>
                <a:lnTo>
                  <a:pt x="618248" y="1078229"/>
                </a:lnTo>
                <a:lnTo>
                  <a:pt x="625195" y="1077569"/>
                </a:lnTo>
                <a:lnTo>
                  <a:pt x="628523" y="1076921"/>
                </a:lnTo>
                <a:lnTo>
                  <a:pt x="631659" y="1076299"/>
                </a:lnTo>
                <a:lnTo>
                  <a:pt x="638022" y="1075601"/>
                </a:lnTo>
                <a:lnTo>
                  <a:pt x="641096" y="1074737"/>
                </a:lnTo>
                <a:lnTo>
                  <a:pt x="642797" y="1074267"/>
                </a:lnTo>
                <a:lnTo>
                  <a:pt x="645388" y="1073048"/>
                </a:lnTo>
                <a:lnTo>
                  <a:pt x="647788" y="1072006"/>
                </a:lnTo>
                <a:lnTo>
                  <a:pt x="647217" y="1070559"/>
                </a:lnTo>
                <a:lnTo>
                  <a:pt x="644855" y="1067650"/>
                </a:lnTo>
                <a:lnTo>
                  <a:pt x="637501" y="1066939"/>
                </a:lnTo>
                <a:lnTo>
                  <a:pt x="633539" y="1062748"/>
                </a:lnTo>
                <a:lnTo>
                  <a:pt x="631913" y="1057655"/>
                </a:lnTo>
                <a:lnTo>
                  <a:pt x="631418" y="1055166"/>
                </a:lnTo>
                <a:lnTo>
                  <a:pt x="630758" y="1051788"/>
                </a:lnTo>
                <a:lnTo>
                  <a:pt x="632714" y="1044587"/>
                </a:lnTo>
                <a:lnTo>
                  <a:pt x="631418" y="1041387"/>
                </a:lnTo>
                <a:lnTo>
                  <a:pt x="629767" y="1037285"/>
                </a:lnTo>
                <a:lnTo>
                  <a:pt x="621182" y="1032522"/>
                </a:lnTo>
                <a:lnTo>
                  <a:pt x="619099" y="1028585"/>
                </a:lnTo>
                <a:lnTo>
                  <a:pt x="617054" y="1024724"/>
                </a:lnTo>
                <a:lnTo>
                  <a:pt x="615937" y="1015796"/>
                </a:lnTo>
                <a:lnTo>
                  <a:pt x="615480" y="1011440"/>
                </a:lnTo>
                <a:lnTo>
                  <a:pt x="615099" y="1007783"/>
                </a:lnTo>
                <a:lnTo>
                  <a:pt x="616140" y="1000328"/>
                </a:lnTo>
                <a:lnTo>
                  <a:pt x="615480" y="996708"/>
                </a:lnTo>
                <a:lnTo>
                  <a:pt x="614654" y="992187"/>
                </a:lnTo>
                <a:lnTo>
                  <a:pt x="611327" y="983475"/>
                </a:lnTo>
                <a:lnTo>
                  <a:pt x="608952" y="979550"/>
                </a:lnTo>
                <a:lnTo>
                  <a:pt x="607123" y="976515"/>
                </a:lnTo>
                <a:lnTo>
                  <a:pt x="601179" y="972057"/>
                </a:lnTo>
                <a:lnTo>
                  <a:pt x="599528" y="968908"/>
                </a:lnTo>
                <a:lnTo>
                  <a:pt x="598233" y="966444"/>
                </a:lnTo>
                <a:lnTo>
                  <a:pt x="597001" y="960831"/>
                </a:lnTo>
                <a:lnTo>
                  <a:pt x="596874" y="958049"/>
                </a:lnTo>
                <a:lnTo>
                  <a:pt x="596722" y="954430"/>
                </a:lnTo>
                <a:lnTo>
                  <a:pt x="598220" y="947305"/>
                </a:lnTo>
                <a:lnTo>
                  <a:pt x="599046" y="943800"/>
                </a:lnTo>
                <a:lnTo>
                  <a:pt x="599808" y="940574"/>
                </a:lnTo>
                <a:lnTo>
                  <a:pt x="602170" y="934377"/>
                </a:lnTo>
                <a:lnTo>
                  <a:pt x="603148" y="931214"/>
                </a:lnTo>
                <a:lnTo>
                  <a:pt x="604354" y="927379"/>
                </a:lnTo>
                <a:lnTo>
                  <a:pt x="607174" y="919759"/>
                </a:lnTo>
                <a:lnTo>
                  <a:pt x="607745" y="915771"/>
                </a:lnTo>
                <a:lnTo>
                  <a:pt x="608203" y="912596"/>
                </a:lnTo>
                <a:lnTo>
                  <a:pt x="608901" y="905929"/>
                </a:lnTo>
                <a:lnTo>
                  <a:pt x="607745" y="902957"/>
                </a:lnTo>
                <a:lnTo>
                  <a:pt x="607072" y="901191"/>
                </a:lnTo>
                <a:lnTo>
                  <a:pt x="604393" y="898169"/>
                </a:lnTo>
                <a:lnTo>
                  <a:pt x="602678" y="897394"/>
                </a:lnTo>
                <a:lnTo>
                  <a:pt x="599960" y="896200"/>
                </a:lnTo>
                <a:lnTo>
                  <a:pt x="593775" y="897775"/>
                </a:lnTo>
                <a:lnTo>
                  <a:pt x="590829" y="897394"/>
                </a:lnTo>
                <a:lnTo>
                  <a:pt x="588365" y="897102"/>
                </a:lnTo>
                <a:lnTo>
                  <a:pt x="583285" y="896302"/>
                </a:lnTo>
                <a:lnTo>
                  <a:pt x="581164" y="894994"/>
                </a:lnTo>
                <a:lnTo>
                  <a:pt x="577176" y="892479"/>
                </a:lnTo>
                <a:lnTo>
                  <a:pt x="571334" y="884631"/>
                </a:lnTo>
                <a:lnTo>
                  <a:pt x="569087" y="880478"/>
                </a:lnTo>
                <a:lnTo>
                  <a:pt x="567016" y="876642"/>
                </a:lnTo>
                <a:lnTo>
                  <a:pt x="564654" y="868133"/>
                </a:lnTo>
                <a:lnTo>
                  <a:pt x="564019" y="863815"/>
                </a:lnTo>
                <a:lnTo>
                  <a:pt x="563308" y="859040"/>
                </a:lnTo>
                <a:lnTo>
                  <a:pt x="563486" y="849287"/>
                </a:lnTo>
                <a:lnTo>
                  <a:pt x="564019" y="844486"/>
                </a:lnTo>
                <a:lnTo>
                  <a:pt x="564261" y="842263"/>
                </a:lnTo>
                <a:lnTo>
                  <a:pt x="566610" y="837920"/>
                </a:lnTo>
                <a:lnTo>
                  <a:pt x="565213" y="833412"/>
                </a:lnTo>
                <a:lnTo>
                  <a:pt x="560971" y="830008"/>
                </a:lnTo>
                <a:lnTo>
                  <a:pt x="558698" y="829017"/>
                </a:lnTo>
                <a:lnTo>
                  <a:pt x="555980" y="827862"/>
                </a:lnTo>
                <a:lnTo>
                  <a:pt x="549808" y="827976"/>
                </a:lnTo>
                <a:lnTo>
                  <a:pt x="546862" y="828306"/>
                </a:lnTo>
                <a:lnTo>
                  <a:pt x="542239" y="828801"/>
                </a:lnTo>
                <a:lnTo>
                  <a:pt x="533565" y="832599"/>
                </a:lnTo>
                <a:lnTo>
                  <a:pt x="528980" y="833361"/>
                </a:lnTo>
                <a:lnTo>
                  <a:pt x="524090" y="834212"/>
                </a:lnTo>
                <a:lnTo>
                  <a:pt x="514134" y="834478"/>
                </a:lnTo>
                <a:lnTo>
                  <a:pt x="504151" y="834682"/>
                </a:lnTo>
                <a:lnTo>
                  <a:pt x="494118" y="833767"/>
                </a:lnTo>
                <a:lnTo>
                  <a:pt x="489115" y="834097"/>
                </a:lnTo>
                <a:lnTo>
                  <a:pt x="484784" y="834377"/>
                </a:lnTo>
                <a:lnTo>
                  <a:pt x="476021" y="835228"/>
                </a:lnTo>
                <a:lnTo>
                  <a:pt x="471957" y="836764"/>
                </a:lnTo>
                <a:lnTo>
                  <a:pt x="469341" y="837755"/>
                </a:lnTo>
                <a:lnTo>
                  <a:pt x="465162" y="841832"/>
                </a:lnTo>
                <a:lnTo>
                  <a:pt x="462534" y="842784"/>
                </a:lnTo>
                <a:lnTo>
                  <a:pt x="459397" y="843927"/>
                </a:lnTo>
                <a:lnTo>
                  <a:pt x="452551" y="844994"/>
                </a:lnTo>
                <a:lnTo>
                  <a:pt x="449249" y="844486"/>
                </a:lnTo>
                <a:lnTo>
                  <a:pt x="447141" y="844168"/>
                </a:lnTo>
                <a:lnTo>
                  <a:pt x="443534" y="841578"/>
                </a:lnTo>
                <a:lnTo>
                  <a:pt x="439407" y="840117"/>
                </a:lnTo>
                <a:lnTo>
                  <a:pt x="435063" y="838606"/>
                </a:lnTo>
                <a:lnTo>
                  <a:pt x="432816" y="838682"/>
                </a:lnTo>
                <a:lnTo>
                  <a:pt x="429577" y="838822"/>
                </a:lnTo>
                <a:lnTo>
                  <a:pt x="423672" y="842073"/>
                </a:lnTo>
                <a:lnTo>
                  <a:pt x="420497" y="842784"/>
                </a:lnTo>
                <a:lnTo>
                  <a:pt x="417347" y="843521"/>
                </a:lnTo>
                <a:lnTo>
                  <a:pt x="410730" y="845591"/>
                </a:lnTo>
                <a:lnTo>
                  <a:pt x="407695" y="844486"/>
                </a:lnTo>
                <a:lnTo>
                  <a:pt x="405930" y="843838"/>
                </a:lnTo>
                <a:lnTo>
                  <a:pt x="403567" y="840562"/>
                </a:lnTo>
                <a:lnTo>
                  <a:pt x="401612" y="837209"/>
                </a:lnTo>
                <a:lnTo>
                  <a:pt x="400748" y="833234"/>
                </a:lnTo>
                <a:lnTo>
                  <a:pt x="400138" y="831316"/>
                </a:lnTo>
                <a:lnTo>
                  <a:pt x="398792" y="827023"/>
                </a:lnTo>
                <a:lnTo>
                  <a:pt x="396963" y="818095"/>
                </a:lnTo>
                <a:lnTo>
                  <a:pt x="394893" y="814108"/>
                </a:lnTo>
                <a:lnTo>
                  <a:pt x="392582" y="809675"/>
                </a:lnTo>
                <a:lnTo>
                  <a:pt x="384962" y="802728"/>
                </a:lnTo>
                <a:lnTo>
                  <a:pt x="382562" y="798334"/>
                </a:lnTo>
                <a:lnTo>
                  <a:pt x="380974" y="795439"/>
                </a:lnTo>
                <a:lnTo>
                  <a:pt x="378536" y="789139"/>
                </a:lnTo>
                <a:lnTo>
                  <a:pt x="378218" y="785825"/>
                </a:lnTo>
                <a:lnTo>
                  <a:pt x="377875" y="782294"/>
                </a:lnTo>
                <a:lnTo>
                  <a:pt x="379996" y="775258"/>
                </a:lnTo>
                <a:lnTo>
                  <a:pt x="380212" y="771702"/>
                </a:lnTo>
                <a:lnTo>
                  <a:pt x="380542" y="766279"/>
                </a:lnTo>
                <a:lnTo>
                  <a:pt x="380568" y="755357"/>
                </a:lnTo>
                <a:lnTo>
                  <a:pt x="379844" y="749960"/>
                </a:lnTo>
                <a:lnTo>
                  <a:pt x="379222" y="745235"/>
                </a:lnTo>
                <a:lnTo>
                  <a:pt x="376974" y="735876"/>
                </a:lnTo>
                <a:lnTo>
                  <a:pt x="375132" y="731481"/>
                </a:lnTo>
                <a:lnTo>
                  <a:pt x="373824" y="728319"/>
                </a:lnTo>
                <a:lnTo>
                  <a:pt x="370281" y="722312"/>
                </a:lnTo>
                <a:lnTo>
                  <a:pt x="368071" y="719696"/>
                </a:lnTo>
                <a:lnTo>
                  <a:pt x="365607" y="716787"/>
                </a:lnTo>
                <a:lnTo>
                  <a:pt x="359702" y="711758"/>
                </a:lnTo>
                <a:lnTo>
                  <a:pt x="356476" y="709739"/>
                </a:lnTo>
                <a:lnTo>
                  <a:pt x="354761" y="708659"/>
                </a:lnTo>
                <a:lnTo>
                  <a:pt x="350824" y="707428"/>
                </a:lnTo>
                <a:lnTo>
                  <a:pt x="347281" y="705523"/>
                </a:lnTo>
                <a:lnTo>
                  <a:pt x="343509" y="703732"/>
                </a:lnTo>
                <a:lnTo>
                  <a:pt x="341274" y="700646"/>
                </a:lnTo>
                <a:lnTo>
                  <a:pt x="339750" y="696709"/>
                </a:lnTo>
                <a:lnTo>
                  <a:pt x="341210" y="693597"/>
                </a:lnTo>
                <a:lnTo>
                  <a:pt x="345109" y="693381"/>
                </a:lnTo>
                <a:lnTo>
                  <a:pt x="346329" y="692340"/>
                </a:lnTo>
                <a:lnTo>
                  <a:pt x="349148" y="689165"/>
                </a:lnTo>
                <a:lnTo>
                  <a:pt x="349719" y="686155"/>
                </a:lnTo>
                <a:lnTo>
                  <a:pt x="348983" y="682599"/>
                </a:lnTo>
                <a:lnTo>
                  <a:pt x="346278" y="679132"/>
                </a:lnTo>
                <a:lnTo>
                  <a:pt x="340690" y="677481"/>
                </a:lnTo>
                <a:lnTo>
                  <a:pt x="335965" y="675449"/>
                </a:lnTo>
                <a:lnTo>
                  <a:pt x="331203" y="674319"/>
                </a:lnTo>
                <a:lnTo>
                  <a:pt x="327063" y="671956"/>
                </a:lnTo>
                <a:lnTo>
                  <a:pt x="323126" y="669124"/>
                </a:lnTo>
                <a:lnTo>
                  <a:pt x="321868" y="667143"/>
                </a:lnTo>
                <a:lnTo>
                  <a:pt x="319227" y="662990"/>
                </a:lnTo>
                <a:lnTo>
                  <a:pt x="317792" y="652957"/>
                </a:lnTo>
                <a:lnTo>
                  <a:pt x="316966" y="648119"/>
                </a:lnTo>
                <a:lnTo>
                  <a:pt x="316153" y="643318"/>
                </a:lnTo>
                <a:lnTo>
                  <a:pt x="314185" y="633463"/>
                </a:lnTo>
                <a:lnTo>
                  <a:pt x="315341" y="62873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5036373" y="2354353"/>
            <a:ext cx="441674" cy="1072004"/>
          </a:xfrm>
          <a:custGeom>
            <a:avLst/>
            <a:gdLst/>
            <a:ahLst/>
            <a:cxnLst/>
            <a:rect l="l" t="t" r="r" b="b"/>
            <a:pathLst>
              <a:path w="647788" h="1572272">
                <a:moveTo>
                  <a:pt x="647788" y="1072006"/>
                </a:moveTo>
                <a:lnTo>
                  <a:pt x="645388" y="1073048"/>
                </a:lnTo>
                <a:lnTo>
                  <a:pt x="642797" y="1074267"/>
                </a:lnTo>
                <a:lnTo>
                  <a:pt x="641096" y="1074737"/>
                </a:lnTo>
                <a:lnTo>
                  <a:pt x="638022" y="1075601"/>
                </a:lnTo>
                <a:lnTo>
                  <a:pt x="631659" y="1076299"/>
                </a:lnTo>
                <a:lnTo>
                  <a:pt x="628523" y="1076921"/>
                </a:lnTo>
                <a:lnTo>
                  <a:pt x="625195" y="1077569"/>
                </a:lnTo>
                <a:lnTo>
                  <a:pt x="618248" y="1078229"/>
                </a:lnTo>
                <a:lnTo>
                  <a:pt x="615238" y="1079817"/>
                </a:lnTo>
                <a:lnTo>
                  <a:pt x="611124" y="1081989"/>
                </a:lnTo>
                <a:lnTo>
                  <a:pt x="605485" y="1089901"/>
                </a:lnTo>
                <a:lnTo>
                  <a:pt x="601700" y="1092619"/>
                </a:lnTo>
                <a:lnTo>
                  <a:pt x="598258" y="1095108"/>
                </a:lnTo>
                <a:lnTo>
                  <a:pt x="590537" y="1098740"/>
                </a:lnTo>
                <a:lnTo>
                  <a:pt x="586727" y="1100581"/>
                </a:lnTo>
                <a:lnTo>
                  <a:pt x="582739" y="1102550"/>
                </a:lnTo>
                <a:lnTo>
                  <a:pt x="574433" y="1105725"/>
                </a:lnTo>
                <a:lnTo>
                  <a:pt x="570534" y="1107846"/>
                </a:lnTo>
                <a:lnTo>
                  <a:pt x="567626" y="1109433"/>
                </a:lnTo>
                <a:lnTo>
                  <a:pt x="561568" y="1112558"/>
                </a:lnTo>
                <a:lnTo>
                  <a:pt x="559422" y="1115098"/>
                </a:lnTo>
                <a:lnTo>
                  <a:pt x="555993" y="1119162"/>
                </a:lnTo>
                <a:lnTo>
                  <a:pt x="552145" y="1129474"/>
                </a:lnTo>
                <a:lnTo>
                  <a:pt x="550964" y="1134668"/>
                </a:lnTo>
                <a:lnTo>
                  <a:pt x="549564" y="1146913"/>
                </a:lnTo>
                <a:lnTo>
                  <a:pt x="549442" y="1160701"/>
                </a:lnTo>
                <a:lnTo>
                  <a:pt x="549757" y="1165580"/>
                </a:lnTo>
                <a:lnTo>
                  <a:pt x="550291" y="1170901"/>
                </a:lnTo>
                <a:lnTo>
                  <a:pt x="553161" y="1181290"/>
                </a:lnTo>
                <a:lnTo>
                  <a:pt x="554837" y="1186357"/>
                </a:lnTo>
                <a:lnTo>
                  <a:pt x="556247" y="1190663"/>
                </a:lnTo>
                <a:lnTo>
                  <a:pt x="560908" y="1198613"/>
                </a:lnTo>
                <a:lnTo>
                  <a:pt x="561835" y="1203032"/>
                </a:lnTo>
                <a:lnTo>
                  <a:pt x="562597" y="1206652"/>
                </a:lnTo>
                <a:lnTo>
                  <a:pt x="560793" y="1214323"/>
                </a:lnTo>
                <a:lnTo>
                  <a:pt x="562089" y="1217777"/>
                </a:lnTo>
                <a:lnTo>
                  <a:pt x="563130" y="1220584"/>
                </a:lnTo>
                <a:lnTo>
                  <a:pt x="567753" y="1224787"/>
                </a:lnTo>
                <a:lnTo>
                  <a:pt x="569810" y="1226946"/>
                </a:lnTo>
                <a:lnTo>
                  <a:pt x="572668" y="1229969"/>
                </a:lnTo>
                <a:lnTo>
                  <a:pt x="578878" y="1235468"/>
                </a:lnTo>
                <a:lnTo>
                  <a:pt x="581888" y="1238313"/>
                </a:lnTo>
                <a:lnTo>
                  <a:pt x="583577" y="1239900"/>
                </a:lnTo>
                <a:lnTo>
                  <a:pt x="586447" y="1243799"/>
                </a:lnTo>
                <a:lnTo>
                  <a:pt x="588594" y="1244663"/>
                </a:lnTo>
                <a:lnTo>
                  <a:pt x="589826" y="1245133"/>
                </a:lnTo>
                <a:lnTo>
                  <a:pt x="592099" y="1245196"/>
                </a:lnTo>
                <a:lnTo>
                  <a:pt x="594029" y="1245019"/>
                </a:lnTo>
                <a:lnTo>
                  <a:pt x="592886" y="1249984"/>
                </a:lnTo>
                <a:lnTo>
                  <a:pt x="590448" y="1259966"/>
                </a:lnTo>
                <a:lnTo>
                  <a:pt x="588899" y="1263815"/>
                </a:lnTo>
                <a:lnTo>
                  <a:pt x="586727" y="1269187"/>
                </a:lnTo>
                <a:lnTo>
                  <a:pt x="581367" y="1279639"/>
                </a:lnTo>
                <a:lnTo>
                  <a:pt x="577672" y="1284096"/>
                </a:lnTo>
                <a:lnTo>
                  <a:pt x="574154" y="1288313"/>
                </a:lnTo>
                <a:lnTo>
                  <a:pt x="565505" y="1295349"/>
                </a:lnTo>
                <a:lnTo>
                  <a:pt x="560755" y="1298117"/>
                </a:lnTo>
                <a:lnTo>
                  <a:pt x="556209" y="1300746"/>
                </a:lnTo>
                <a:lnTo>
                  <a:pt x="545680" y="1302969"/>
                </a:lnTo>
                <a:lnTo>
                  <a:pt x="541058" y="1305471"/>
                </a:lnTo>
                <a:lnTo>
                  <a:pt x="536003" y="1308239"/>
                </a:lnTo>
                <a:lnTo>
                  <a:pt x="526427" y="1314957"/>
                </a:lnTo>
                <a:lnTo>
                  <a:pt x="522579" y="1319250"/>
                </a:lnTo>
                <a:lnTo>
                  <a:pt x="515833" y="1328986"/>
                </a:lnTo>
                <a:lnTo>
                  <a:pt x="508985" y="1341378"/>
                </a:lnTo>
                <a:lnTo>
                  <a:pt x="503044" y="1352505"/>
                </a:lnTo>
                <a:lnTo>
                  <a:pt x="502170" y="1354035"/>
                </a:lnTo>
                <a:lnTo>
                  <a:pt x="499160" y="1359204"/>
                </a:lnTo>
                <a:lnTo>
                  <a:pt x="492518" y="1369212"/>
                </a:lnTo>
                <a:lnTo>
                  <a:pt x="490207" y="1374698"/>
                </a:lnTo>
                <a:lnTo>
                  <a:pt x="488886" y="1377810"/>
                </a:lnTo>
                <a:lnTo>
                  <a:pt x="487451" y="1384477"/>
                </a:lnTo>
                <a:lnTo>
                  <a:pt x="486575" y="1387754"/>
                </a:lnTo>
                <a:lnTo>
                  <a:pt x="485597" y="1391450"/>
                </a:lnTo>
                <a:lnTo>
                  <a:pt x="483997" y="1398943"/>
                </a:lnTo>
                <a:lnTo>
                  <a:pt x="482828" y="1402613"/>
                </a:lnTo>
                <a:lnTo>
                  <a:pt x="481609" y="1406423"/>
                </a:lnTo>
                <a:lnTo>
                  <a:pt x="478904" y="1414043"/>
                </a:lnTo>
                <a:lnTo>
                  <a:pt x="477037" y="1417573"/>
                </a:lnTo>
                <a:lnTo>
                  <a:pt x="475513" y="1420507"/>
                </a:lnTo>
                <a:lnTo>
                  <a:pt x="472567" y="1426921"/>
                </a:lnTo>
                <a:lnTo>
                  <a:pt x="469671" y="1428457"/>
                </a:lnTo>
                <a:lnTo>
                  <a:pt x="467537" y="1429600"/>
                </a:lnTo>
                <a:lnTo>
                  <a:pt x="462394" y="1428064"/>
                </a:lnTo>
                <a:lnTo>
                  <a:pt x="460006" y="1428457"/>
                </a:lnTo>
                <a:lnTo>
                  <a:pt x="458368" y="1428711"/>
                </a:lnTo>
                <a:lnTo>
                  <a:pt x="454660" y="1429143"/>
                </a:lnTo>
                <a:lnTo>
                  <a:pt x="453720" y="1430527"/>
                </a:lnTo>
                <a:lnTo>
                  <a:pt x="451675" y="1433461"/>
                </a:lnTo>
                <a:lnTo>
                  <a:pt x="454075" y="1441297"/>
                </a:lnTo>
                <a:lnTo>
                  <a:pt x="454329" y="1444891"/>
                </a:lnTo>
                <a:lnTo>
                  <a:pt x="454494" y="1447342"/>
                </a:lnTo>
                <a:lnTo>
                  <a:pt x="454342" y="1452397"/>
                </a:lnTo>
                <a:lnTo>
                  <a:pt x="455295" y="1454657"/>
                </a:lnTo>
                <a:lnTo>
                  <a:pt x="456387" y="1457274"/>
                </a:lnTo>
                <a:lnTo>
                  <a:pt x="461518" y="1460741"/>
                </a:lnTo>
                <a:lnTo>
                  <a:pt x="462534" y="1463382"/>
                </a:lnTo>
                <a:lnTo>
                  <a:pt x="463448" y="1465668"/>
                </a:lnTo>
                <a:lnTo>
                  <a:pt x="462902" y="1470799"/>
                </a:lnTo>
                <a:lnTo>
                  <a:pt x="463029" y="1473276"/>
                </a:lnTo>
                <a:lnTo>
                  <a:pt x="463143" y="1475955"/>
                </a:lnTo>
                <a:lnTo>
                  <a:pt x="462813" y="1481429"/>
                </a:lnTo>
                <a:lnTo>
                  <a:pt x="463511" y="1484033"/>
                </a:lnTo>
                <a:lnTo>
                  <a:pt x="464312" y="1487017"/>
                </a:lnTo>
                <a:lnTo>
                  <a:pt x="466877" y="1492973"/>
                </a:lnTo>
                <a:lnTo>
                  <a:pt x="469188" y="1495031"/>
                </a:lnTo>
                <a:lnTo>
                  <a:pt x="471284" y="1496885"/>
                </a:lnTo>
                <a:lnTo>
                  <a:pt x="477139" y="1497837"/>
                </a:lnTo>
                <a:lnTo>
                  <a:pt x="479691" y="1499006"/>
                </a:lnTo>
                <a:lnTo>
                  <a:pt x="482295" y="1500187"/>
                </a:lnTo>
                <a:lnTo>
                  <a:pt x="488010" y="1502155"/>
                </a:lnTo>
                <a:lnTo>
                  <a:pt x="489712" y="1504429"/>
                </a:lnTo>
                <a:lnTo>
                  <a:pt x="491337" y="1506613"/>
                </a:lnTo>
                <a:lnTo>
                  <a:pt x="492772" y="1512417"/>
                </a:lnTo>
                <a:lnTo>
                  <a:pt x="492010" y="1514995"/>
                </a:lnTo>
                <a:lnTo>
                  <a:pt x="491223" y="1517726"/>
                </a:lnTo>
                <a:lnTo>
                  <a:pt x="486270" y="1521256"/>
                </a:lnTo>
                <a:lnTo>
                  <a:pt x="484047" y="1522983"/>
                </a:lnTo>
                <a:lnTo>
                  <a:pt x="481965" y="1524571"/>
                </a:lnTo>
                <a:lnTo>
                  <a:pt x="477354" y="1527124"/>
                </a:lnTo>
                <a:lnTo>
                  <a:pt x="474980" y="1528241"/>
                </a:lnTo>
                <a:lnTo>
                  <a:pt x="472541" y="1529384"/>
                </a:lnTo>
                <a:lnTo>
                  <a:pt x="467182" y="1530603"/>
                </a:lnTo>
                <a:lnTo>
                  <a:pt x="464832" y="1531912"/>
                </a:lnTo>
                <a:lnTo>
                  <a:pt x="461797" y="1533651"/>
                </a:lnTo>
                <a:lnTo>
                  <a:pt x="456488" y="1538312"/>
                </a:lnTo>
                <a:lnTo>
                  <a:pt x="453961" y="1540738"/>
                </a:lnTo>
                <a:lnTo>
                  <a:pt x="451180" y="1543418"/>
                </a:lnTo>
                <a:lnTo>
                  <a:pt x="446913" y="1550047"/>
                </a:lnTo>
                <a:lnTo>
                  <a:pt x="443814" y="1552346"/>
                </a:lnTo>
                <a:lnTo>
                  <a:pt x="441375" y="1554111"/>
                </a:lnTo>
                <a:lnTo>
                  <a:pt x="435724" y="1556600"/>
                </a:lnTo>
                <a:lnTo>
                  <a:pt x="432765" y="1557223"/>
                </a:lnTo>
                <a:lnTo>
                  <a:pt x="429831" y="1557832"/>
                </a:lnTo>
                <a:lnTo>
                  <a:pt x="423735" y="1556613"/>
                </a:lnTo>
                <a:lnTo>
                  <a:pt x="420801" y="1557223"/>
                </a:lnTo>
                <a:lnTo>
                  <a:pt x="418477" y="1557718"/>
                </a:lnTo>
                <a:lnTo>
                  <a:pt x="414121" y="1559775"/>
                </a:lnTo>
                <a:lnTo>
                  <a:pt x="412102" y="1561033"/>
                </a:lnTo>
                <a:lnTo>
                  <a:pt x="408940" y="1563001"/>
                </a:lnTo>
                <a:lnTo>
                  <a:pt x="404190" y="1569364"/>
                </a:lnTo>
                <a:lnTo>
                  <a:pt x="400685" y="1570634"/>
                </a:lnTo>
                <a:lnTo>
                  <a:pt x="396265" y="1572272"/>
                </a:lnTo>
                <a:lnTo>
                  <a:pt x="386537" y="1571053"/>
                </a:lnTo>
                <a:lnTo>
                  <a:pt x="381838" y="1570634"/>
                </a:lnTo>
                <a:lnTo>
                  <a:pt x="379361" y="1570418"/>
                </a:lnTo>
                <a:lnTo>
                  <a:pt x="374002" y="1570380"/>
                </a:lnTo>
                <a:lnTo>
                  <a:pt x="372059" y="1568818"/>
                </a:lnTo>
                <a:lnTo>
                  <a:pt x="369811" y="1567052"/>
                </a:lnTo>
                <a:lnTo>
                  <a:pt x="369303" y="1560563"/>
                </a:lnTo>
                <a:lnTo>
                  <a:pt x="367525" y="1558315"/>
                </a:lnTo>
                <a:lnTo>
                  <a:pt x="364375" y="1554340"/>
                </a:lnTo>
                <a:lnTo>
                  <a:pt x="356006" y="1547888"/>
                </a:lnTo>
                <a:lnTo>
                  <a:pt x="351218" y="1546174"/>
                </a:lnTo>
                <a:lnTo>
                  <a:pt x="347459" y="1544840"/>
                </a:lnTo>
                <a:lnTo>
                  <a:pt x="338442" y="1547863"/>
                </a:lnTo>
                <a:lnTo>
                  <a:pt x="335267" y="1545462"/>
                </a:lnTo>
                <a:lnTo>
                  <a:pt x="333298" y="1543951"/>
                </a:lnTo>
                <a:lnTo>
                  <a:pt x="333502" y="1538122"/>
                </a:lnTo>
                <a:lnTo>
                  <a:pt x="332193" y="1536026"/>
                </a:lnTo>
                <a:lnTo>
                  <a:pt x="331152" y="1534375"/>
                </a:lnTo>
                <a:lnTo>
                  <a:pt x="328358" y="1531391"/>
                </a:lnTo>
                <a:lnTo>
                  <a:pt x="326580" y="1530603"/>
                </a:lnTo>
                <a:lnTo>
                  <a:pt x="324421" y="1529613"/>
                </a:lnTo>
                <a:lnTo>
                  <a:pt x="319481" y="1529473"/>
                </a:lnTo>
                <a:lnTo>
                  <a:pt x="317157" y="1529880"/>
                </a:lnTo>
                <a:lnTo>
                  <a:pt x="315150" y="1530210"/>
                </a:lnTo>
                <a:lnTo>
                  <a:pt x="311594" y="1532369"/>
                </a:lnTo>
                <a:lnTo>
                  <a:pt x="309727" y="1533143"/>
                </a:lnTo>
                <a:lnTo>
                  <a:pt x="307708" y="1533956"/>
                </a:lnTo>
                <a:lnTo>
                  <a:pt x="303720" y="1535874"/>
                </a:lnTo>
                <a:lnTo>
                  <a:pt x="301574" y="1536204"/>
                </a:lnTo>
                <a:lnTo>
                  <a:pt x="298881" y="1536649"/>
                </a:lnTo>
                <a:lnTo>
                  <a:pt x="293382" y="1536255"/>
                </a:lnTo>
                <a:lnTo>
                  <a:pt x="290690" y="1535861"/>
                </a:lnTo>
                <a:lnTo>
                  <a:pt x="288048" y="1535455"/>
                </a:lnTo>
                <a:lnTo>
                  <a:pt x="282473" y="1534782"/>
                </a:lnTo>
                <a:lnTo>
                  <a:pt x="280365" y="1533143"/>
                </a:lnTo>
                <a:lnTo>
                  <a:pt x="278892" y="1531988"/>
                </a:lnTo>
                <a:lnTo>
                  <a:pt x="278003" y="1527949"/>
                </a:lnTo>
                <a:lnTo>
                  <a:pt x="276745" y="1526565"/>
                </a:lnTo>
                <a:lnTo>
                  <a:pt x="274180" y="1523720"/>
                </a:lnTo>
                <a:lnTo>
                  <a:pt x="267677" y="1519402"/>
                </a:lnTo>
                <a:lnTo>
                  <a:pt x="264185" y="1517865"/>
                </a:lnTo>
                <a:lnTo>
                  <a:pt x="261010" y="1516443"/>
                </a:lnTo>
                <a:lnTo>
                  <a:pt x="254101" y="1515071"/>
                </a:lnTo>
                <a:lnTo>
                  <a:pt x="250647" y="1514716"/>
                </a:lnTo>
                <a:lnTo>
                  <a:pt x="248246" y="1514424"/>
                </a:lnTo>
                <a:lnTo>
                  <a:pt x="243319" y="1514233"/>
                </a:lnTo>
                <a:lnTo>
                  <a:pt x="240982" y="1514830"/>
                </a:lnTo>
                <a:lnTo>
                  <a:pt x="239395" y="1515249"/>
                </a:lnTo>
                <a:lnTo>
                  <a:pt x="236791" y="1517573"/>
                </a:lnTo>
                <a:lnTo>
                  <a:pt x="235191" y="1517980"/>
                </a:lnTo>
                <a:lnTo>
                  <a:pt x="233629" y="1518361"/>
                </a:lnTo>
                <a:lnTo>
                  <a:pt x="230339" y="1518196"/>
                </a:lnTo>
                <a:lnTo>
                  <a:pt x="228777" y="1517865"/>
                </a:lnTo>
                <a:lnTo>
                  <a:pt x="226237" y="1517256"/>
                </a:lnTo>
                <a:lnTo>
                  <a:pt x="220878" y="1515490"/>
                </a:lnTo>
                <a:lnTo>
                  <a:pt x="219354" y="1513382"/>
                </a:lnTo>
                <a:lnTo>
                  <a:pt x="218236" y="1511795"/>
                </a:lnTo>
                <a:lnTo>
                  <a:pt x="218528" y="1507578"/>
                </a:lnTo>
                <a:lnTo>
                  <a:pt x="218516" y="1505661"/>
                </a:lnTo>
                <a:lnTo>
                  <a:pt x="218503" y="1503502"/>
                </a:lnTo>
                <a:lnTo>
                  <a:pt x="219964" y="1499120"/>
                </a:lnTo>
                <a:lnTo>
                  <a:pt x="219354" y="1497088"/>
                </a:lnTo>
                <a:lnTo>
                  <a:pt x="219011" y="1495894"/>
                </a:lnTo>
                <a:lnTo>
                  <a:pt x="217487" y="1493646"/>
                </a:lnTo>
                <a:lnTo>
                  <a:pt x="216344" y="1493202"/>
                </a:lnTo>
                <a:lnTo>
                  <a:pt x="215341" y="1492796"/>
                </a:lnTo>
                <a:lnTo>
                  <a:pt x="213017" y="1493342"/>
                </a:lnTo>
                <a:lnTo>
                  <a:pt x="212115" y="1493939"/>
                </a:lnTo>
                <a:lnTo>
                  <a:pt x="211023" y="1494624"/>
                </a:lnTo>
                <a:lnTo>
                  <a:pt x="209588" y="1496936"/>
                </a:lnTo>
                <a:lnTo>
                  <a:pt x="209207" y="1498155"/>
                </a:lnTo>
                <a:lnTo>
                  <a:pt x="208546" y="1500314"/>
                </a:lnTo>
                <a:lnTo>
                  <a:pt x="209765" y="1504924"/>
                </a:lnTo>
                <a:lnTo>
                  <a:pt x="209207" y="1507083"/>
                </a:lnTo>
                <a:lnTo>
                  <a:pt x="208622" y="1509407"/>
                </a:lnTo>
                <a:lnTo>
                  <a:pt x="206298" y="1513738"/>
                </a:lnTo>
                <a:lnTo>
                  <a:pt x="204622" y="1515427"/>
                </a:lnTo>
                <a:lnTo>
                  <a:pt x="203720" y="1516354"/>
                </a:lnTo>
                <a:lnTo>
                  <a:pt x="201409" y="1518221"/>
                </a:lnTo>
                <a:lnTo>
                  <a:pt x="200152" y="1517980"/>
                </a:lnTo>
                <a:lnTo>
                  <a:pt x="198399" y="1517599"/>
                </a:lnTo>
                <a:lnTo>
                  <a:pt x="196545" y="1513903"/>
                </a:lnTo>
                <a:lnTo>
                  <a:pt x="195795" y="1512290"/>
                </a:lnTo>
                <a:lnTo>
                  <a:pt x="195249" y="1511071"/>
                </a:lnTo>
                <a:lnTo>
                  <a:pt x="195643" y="1507959"/>
                </a:lnTo>
                <a:lnTo>
                  <a:pt x="194716" y="1506969"/>
                </a:lnTo>
                <a:lnTo>
                  <a:pt x="193306" y="1505470"/>
                </a:lnTo>
                <a:lnTo>
                  <a:pt x="188785" y="1504670"/>
                </a:lnTo>
                <a:lnTo>
                  <a:pt x="186740" y="1504924"/>
                </a:lnTo>
                <a:lnTo>
                  <a:pt x="185064" y="1505140"/>
                </a:lnTo>
                <a:lnTo>
                  <a:pt x="181889" y="1506867"/>
                </a:lnTo>
                <a:lnTo>
                  <a:pt x="180822" y="1508175"/>
                </a:lnTo>
                <a:lnTo>
                  <a:pt x="179781" y="1509496"/>
                </a:lnTo>
                <a:lnTo>
                  <a:pt x="179578" y="1513077"/>
                </a:lnTo>
                <a:lnTo>
                  <a:pt x="178892" y="1514601"/>
                </a:lnTo>
                <a:lnTo>
                  <a:pt x="178371" y="1515757"/>
                </a:lnTo>
                <a:lnTo>
                  <a:pt x="177266" y="1518196"/>
                </a:lnTo>
                <a:lnTo>
                  <a:pt x="176237" y="1518945"/>
                </a:lnTo>
                <a:lnTo>
                  <a:pt x="174650" y="1520075"/>
                </a:lnTo>
                <a:lnTo>
                  <a:pt x="170408" y="1519859"/>
                </a:lnTo>
                <a:lnTo>
                  <a:pt x="168617" y="1520621"/>
                </a:lnTo>
                <a:lnTo>
                  <a:pt x="167411" y="1521155"/>
                </a:lnTo>
                <a:lnTo>
                  <a:pt x="165493" y="1523149"/>
                </a:lnTo>
                <a:lnTo>
                  <a:pt x="164274" y="1523657"/>
                </a:lnTo>
                <a:lnTo>
                  <a:pt x="162915" y="1524228"/>
                </a:lnTo>
                <a:lnTo>
                  <a:pt x="159626" y="1523809"/>
                </a:lnTo>
                <a:lnTo>
                  <a:pt x="158470" y="1524749"/>
                </a:lnTo>
                <a:lnTo>
                  <a:pt x="157200" y="1525777"/>
                </a:lnTo>
                <a:lnTo>
                  <a:pt x="156133" y="1529143"/>
                </a:lnTo>
                <a:lnTo>
                  <a:pt x="155930" y="1530781"/>
                </a:lnTo>
                <a:lnTo>
                  <a:pt x="155702" y="1532788"/>
                </a:lnTo>
                <a:lnTo>
                  <a:pt x="157378" y="1536725"/>
                </a:lnTo>
                <a:lnTo>
                  <a:pt x="157264" y="1538731"/>
                </a:lnTo>
                <a:lnTo>
                  <a:pt x="157187" y="1540205"/>
                </a:lnTo>
                <a:lnTo>
                  <a:pt x="156286" y="1543291"/>
                </a:lnTo>
                <a:lnTo>
                  <a:pt x="155549" y="1545551"/>
                </a:lnTo>
                <a:lnTo>
                  <a:pt x="154266" y="1544739"/>
                </a:lnTo>
                <a:lnTo>
                  <a:pt x="151625" y="1544396"/>
                </a:lnTo>
                <a:lnTo>
                  <a:pt x="150444" y="1544739"/>
                </a:lnTo>
                <a:lnTo>
                  <a:pt x="148844" y="1545183"/>
                </a:lnTo>
                <a:lnTo>
                  <a:pt x="147358" y="1549095"/>
                </a:lnTo>
                <a:lnTo>
                  <a:pt x="145732" y="1549450"/>
                </a:lnTo>
                <a:lnTo>
                  <a:pt x="143560" y="1549895"/>
                </a:lnTo>
                <a:lnTo>
                  <a:pt x="139103" y="1547761"/>
                </a:lnTo>
                <a:lnTo>
                  <a:pt x="134696" y="1544116"/>
                </a:lnTo>
                <a:lnTo>
                  <a:pt x="131610" y="1537563"/>
                </a:lnTo>
                <a:lnTo>
                  <a:pt x="130149" y="1534401"/>
                </a:lnTo>
                <a:lnTo>
                  <a:pt x="125447" y="1522780"/>
                </a:lnTo>
                <a:lnTo>
                  <a:pt x="121598" y="1509824"/>
                </a:lnTo>
                <a:lnTo>
                  <a:pt x="121145" y="1506969"/>
                </a:lnTo>
                <a:lnTo>
                  <a:pt x="121284" y="1494367"/>
                </a:lnTo>
                <a:lnTo>
                  <a:pt x="123568" y="1481458"/>
                </a:lnTo>
                <a:lnTo>
                  <a:pt x="125031" y="1477746"/>
                </a:lnTo>
                <a:lnTo>
                  <a:pt x="128104" y="1472857"/>
                </a:lnTo>
                <a:lnTo>
                  <a:pt x="130568" y="1471942"/>
                </a:lnTo>
                <a:lnTo>
                  <a:pt x="131775" y="1471485"/>
                </a:lnTo>
                <a:lnTo>
                  <a:pt x="134759" y="1471968"/>
                </a:lnTo>
                <a:lnTo>
                  <a:pt x="135636" y="1472920"/>
                </a:lnTo>
                <a:lnTo>
                  <a:pt x="136944" y="1474292"/>
                </a:lnTo>
                <a:lnTo>
                  <a:pt x="135534" y="1478838"/>
                </a:lnTo>
                <a:lnTo>
                  <a:pt x="136613" y="1480400"/>
                </a:lnTo>
                <a:lnTo>
                  <a:pt x="137617" y="1481874"/>
                </a:lnTo>
                <a:lnTo>
                  <a:pt x="141147" y="1484160"/>
                </a:lnTo>
                <a:lnTo>
                  <a:pt x="142887" y="1483766"/>
                </a:lnTo>
                <a:lnTo>
                  <a:pt x="144957" y="1483321"/>
                </a:lnTo>
                <a:lnTo>
                  <a:pt x="147243" y="1479003"/>
                </a:lnTo>
                <a:lnTo>
                  <a:pt x="147967" y="1477022"/>
                </a:lnTo>
                <a:lnTo>
                  <a:pt x="148831" y="1474622"/>
                </a:lnTo>
                <a:lnTo>
                  <a:pt x="147269" y="1469123"/>
                </a:lnTo>
                <a:lnTo>
                  <a:pt x="148450" y="1466862"/>
                </a:lnTo>
                <a:lnTo>
                  <a:pt x="149364" y="1465110"/>
                </a:lnTo>
                <a:lnTo>
                  <a:pt x="153365" y="1463471"/>
                </a:lnTo>
                <a:lnTo>
                  <a:pt x="154736" y="1462036"/>
                </a:lnTo>
                <a:lnTo>
                  <a:pt x="158178" y="1458429"/>
                </a:lnTo>
                <a:lnTo>
                  <a:pt x="162636" y="1449222"/>
                </a:lnTo>
                <a:lnTo>
                  <a:pt x="166077" y="1445602"/>
                </a:lnTo>
                <a:lnTo>
                  <a:pt x="169646" y="1441869"/>
                </a:lnTo>
                <a:lnTo>
                  <a:pt x="177838" y="1435252"/>
                </a:lnTo>
                <a:lnTo>
                  <a:pt x="182511" y="1433055"/>
                </a:lnTo>
                <a:lnTo>
                  <a:pt x="185204" y="1431785"/>
                </a:lnTo>
                <a:lnTo>
                  <a:pt x="191693" y="1432128"/>
                </a:lnTo>
                <a:lnTo>
                  <a:pt x="194119" y="1430400"/>
                </a:lnTo>
                <a:lnTo>
                  <a:pt x="195326" y="1429524"/>
                </a:lnTo>
                <a:lnTo>
                  <a:pt x="197358" y="1426806"/>
                </a:lnTo>
                <a:lnTo>
                  <a:pt x="197256" y="1425320"/>
                </a:lnTo>
                <a:lnTo>
                  <a:pt x="197167" y="1423974"/>
                </a:lnTo>
                <a:lnTo>
                  <a:pt x="195097" y="1421726"/>
                </a:lnTo>
                <a:lnTo>
                  <a:pt x="193878" y="1421206"/>
                </a:lnTo>
                <a:lnTo>
                  <a:pt x="192100" y="1420431"/>
                </a:lnTo>
                <a:lnTo>
                  <a:pt x="187744" y="1422768"/>
                </a:lnTo>
                <a:lnTo>
                  <a:pt x="186143" y="1421688"/>
                </a:lnTo>
                <a:lnTo>
                  <a:pt x="184353" y="1420482"/>
                </a:lnTo>
                <a:lnTo>
                  <a:pt x="183692" y="1415630"/>
                </a:lnTo>
                <a:lnTo>
                  <a:pt x="183476" y="1413484"/>
                </a:lnTo>
                <a:lnTo>
                  <a:pt x="183222" y="1410881"/>
                </a:lnTo>
                <a:lnTo>
                  <a:pt x="183692" y="1405496"/>
                </a:lnTo>
                <a:lnTo>
                  <a:pt x="184696" y="1403083"/>
                </a:lnTo>
                <a:lnTo>
                  <a:pt x="185508" y="1401089"/>
                </a:lnTo>
                <a:lnTo>
                  <a:pt x="189763" y="1398460"/>
                </a:lnTo>
                <a:lnTo>
                  <a:pt x="190004" y="1396314"/>
                </a:lnTo>
                <a:lnTo>
                  <a:pt x="190271" y="1393939"/>
                </a:lnTo>
                <a:lnTo>
                  <a:pt x="185775" y="1390014"/>
                </a:lnTo>
                <a:lnTo>
                  <a:pt x="185902" y="1387627"/>
                </a:lnTo>
                <a:lnTo>
                  <a:pt x="186055" y="1384604"/>
                </a:lnTo>
                <a:lnTo>
                  <a:pt x="191884" y="1380274"/>
                </a:lnTo>
                <a:lnTo>
                  <a:pt x="192176" y="1377226"/>
                </a:lnTo>
                <a:lnTo>
                  <a:pt x="192506" y="1373911"/>
                </a:lnTo>
                <a:lnTo>
                  <a:pt x="187858" y="1368005"/>
                </a:lnTo>
                <a:lnTo>
                  <a:pt x="187591" y="1364665"/>
                </a:lnTo>
                <a:lnTo>
                  <a:pt x="189755" y="1352498"/>
                </a:lnTo>
                <a:lnTo>
                  <a:pt x="192447" y="1339828"/>
                </a:lnTo>
                <a:lnTo>
                  <a:pt x="192417" y="1338579"/>
                </a:lnTo>
                <a:lnTo>
                  <a:pt x="192189" y="1335506"/>
                </a:lnTo>
                <a:lnTo>
                  <a:pt x="188455" y="1330058"/>
                </a:lnTo>
                <a:lnTo>
                  <a:pt x="188315" y="1326972"/>
                </a:lnTo>
                <a:lnTo>
                  <a:pt x="188201" y="1324749"/>
                </a:lnTo>
                <a:lnTo>
                  <a:pt x="188836" y="1319809"/>
                </a:lnTo>
                <a:lnTo>
                  <a:pt x="190487" y="1318285"/>
                </a:lnTo>
                <a:lnTo>
                  <a:pt x="191884" y="1316989"/>
                </a:lnTo>
                <a:lnTo>
                  <a:pt x="196126" y="1316685"/>
                </a:lnTo>
                <a:lnTo>
                  <a:pt x="197980" y="1317066"/>
                </a:lnTo>
                <a:lnTo>
                  <a:pt x="199466" y="1317409"/>
                </a:lnTo>
                <a:lnTo>
                  <a:pt x="202133" y="1319250"/>
                </a:lnTo>
                <a:lnTo>
                  <a:pt x="203047" y="1320457"/>
                </a:lnTo>
                <a:lnTo>
                  <a:pt x="204939" y="1322933"/>
                </a:lnTo>
                <a:lnTo>
                  <a:pt x="204520" y="1330299"/>
                </a:lnTo>
                <a:lnTo>
                  <a:pt x="206921" y="1332293"/>
                </a:lnTo>
                <a:lnTo>
                  <a:pt x="208749" y="1333817"/>
                </a:lnTo>
                <a:lnTo>
                  <a:pt x="214439" y="1334922"/>
                </a:lnTo>
                <a:lnTo>
                  <a:pt x="216344" y="1333499"/>
                </a:lnTo>
                <a:lnTo>
                  <a:pt x="217614" y="1332547"/>
                </a:lnTo>
                <a:lnTo>
                  <a:pt x="217411" y="1328813"/>
                </a:lnTo>
                <a:lnTo>
                  <a:pt x="217309" y="1327226"/>
                </a:lnTo>
                <a:lnTo>
                  <a:pt x="217081" y="1323886"/>
                </a:lnTo>
                <a:lnTo>
                  <a:pt x="215353" y="1317167"/>
                </a:lnTo>
                <a:lnTo>
                  <a:pt x="213448" y="1314411"/>
                </a:lnTo>
                <a:lnTo>
                  <a:pt x="211670" y="1311871"/>
                </a:lnTo>
                <a:lnTo>
                  <a:pt x="205994" y="1308823"/>
                </a:lnTo>
                <a:lnTo>
                  <a:pt x="203530" y="1306918"/>
                </a:lnTo>
                <a:lnTo>
                  <a:pt x="200190" y="1304353"/>
                </a:lnTo>
                <a:lnTo>
                  <a:pt x="193205" y="1299540"/>
                </a:lnTo>
                <a:lnTo>
                  <a:pt x="190246" y="1296542"/>
                </a:lnTo>
                <a:lnTo>
                  <a:pt x="186588" y="1292821"/>
                </a:lnTo>
                <a:lnTo>
                  <a:pt x="179578" y="1284719"/>
                </a:lnTo>
                <a:lnTo>
                  <a:pt x="177685" y="1279855"/>
                </a:lnTo>
                <a:lnTo>
                  <a:pt x="176098" y="1275778"/>
                </a:lnTo>
                <a:lnTo>
                  <a:pt x="175971" y="1266837"/>
                </a:lnTo>
                <a:lnTo>
                  <a:pt x="175996" y="1262468"/>
                </a:lnTo>
                <a:lnTo>
                  <a:pt x="176009" y="1259687"/>
                </a:lnTo>
                <a:lnTo>
                  <a:pt x="177444" y="1254137"/>
                </a:lnTo>
                <a:lnTo>
                  <a:pt x="177203" y="1251356"/>
                </a:lnTo>
                <a:lnTo>
                  <a:pt x="176923" y="1248105"/>
                </a:lnTo>
                <a:lnTo>
                  <a:pt x="173964" y="1242047"/>
                </a:lnTo>
                <a:lnTo>
                  <a:pt x="173583" y="1238796"/>
                </a:lnTo>
                <a:lnTo>
                  <a:pt x="172948" y="1233449"/>
                </a:lnTo>
                <a:lnTo>
                  <a:pt x="175234" y="1222628"/>
                </a:lnTo>
                <a:lnTo>
                  <a:pt x="174548" y="1217294"/>
                </a:lnTo>
                <a:lnTo>
                  <a:pt x="173761" y="1211262"/>
                </a:lnTo>
                <a:lnTo>
                  <a:pt x="168211" y="1200099"/>
                </a:lnTo>
                <a:lnTo>
                  <a:pt x="167297" y="1194104"/>
                </a:lnTo>
                <a:lnTo>
                  <a:pt x="166827" y="1190993"/>
                </a:lnTo>
                <a:lnTo>
                  <a:pt x="165430" y="1184071"/>
                </a:lnTo>
                <a:lnTo>
                  <a:pt x="167297" y="1181531"/>
                </a:lnTo>
                <a:lnTo>
                  <a:pt x="168275" y="1180223"/>
                </a:lnTo>
                <a:lnTo>
                  <a:pt x="171958" y="1179893"/>
                </a:lnTo>
                <a:lnTo>
                  <a:pt x="173583" y="1179601"/>
                </a:lnTo>
                <a:lnTo>
                  <a:pt x="175247" y="1179296"/>
                </a:lnTo>
                <a:lnTo>
                  <a:pt x="178689" y="1179525"/>
                </a:lnTo>
                <a:lnTo>
                  <a:pt x="180340" y="1179118"/>
                </a:lnTo>
                <a:lnTo>
                  <a:pt x="182600" y="1178547"/>
                </a:lnTo>
                <a:lnTo>
                  <a:pt x="186601" y="1176007"/>
                </a:lnTo>
                <a:lnTo>
                  <a:pt x="188798" y="1175245"/>
                </a:lnTo>
                <a:lnTo>
                  <a:pt x="190792" y="1174559"/>
                </a:lnTo>
                <a:lnTo>
                  <a:pt x="195694" y="1174978"/>
                </a:lnTo>
                <a:lnTo>
                  <a:pt x="197015" y="1173314"/>
                </a:lnTo>
                <a:lnTo>
                  <a:pt x="198094" y="1171943"/>
                </a:lnTo>
                <a:lnTo>
                  <a:pt x="198094" y="1167676"/>
                </a:lnTo>
                <a:lnTo>
                  <a:pt x="197015" y="1166304"/>
                </a:lnTo>
                <a:lnTo>
                  <a:pt x="195351" y="1164234"/>
                </a:lnTo>
                <a:lnTo>
                  <a:pt x="189242" y="1163434"/>
                </a:lnTo>
                <a:lnTo>
                  <a:pt x="186626" y="1163891"/>
                </a:lnTo>
                <a:lnTo>
                  <a:pt x="185420" y="1164094"/>
                </a:lnTo>
                <a:lnTo>
                  <a:pt x="183553" y="1165910"/>
                </a:lnTo>
                <a:lnTo>
                  <a:pt x="182511" y="1166558"/>
                </a:lnTo>
                <a:lnTo>
                  <a:pt x="180771" y="1167663"/>
                </a:lnTo>
                <a:lnTo>
                  <a:pt x="177444" y="1171587"/>
                </a:lnTo>
                <a:lnTo>
                  <a:pt x="175501" y="1170889"/>
                </a:lnTo>
                <a:lnTo>
                  <a:pt x="174294" y="1170470"/>
                </a:lnTo>
                <a:lnTo>
                  <a:pt x="174980" y="1166596"/>
                </a:lnTo>
                <a:lnTo>
                  <a:pt x="173812" y="1166075"/>
                </a:lnTo>
                <a:lnTo>
                  <a:pt x="171792" y="1165148"/>
                </a:lnTo>
                <a:lnTo>
                  <a:pt x="167563" y="1170470"/>
                </a:lnTo>
                <a:lnTo>
                  <a:pt x="165608" y="1169441"/>
                </a:lnTo>
                <a:lnTo>
                  <a:pt x="163588" y="1168374"/>
                </a:lnTo>
                <a:lnTo>
                  <a:pt x="164020" y="1162786"/>
                </a:lnTo>
                <a:lnTo>
                  <a:pt x="163664" y="1160525"/>
                </a:lnTo>
                <a:lnTo>
                  <a:pt x="162890" y="1155484"/>
                </a:lnTo>
                <a:lnTo>
                  <a:pt x="161747" y="1145324"/>
                </a:lnTo>
                <a:lnTo>
                  <a:pt x="161734" y="1140205"/>
                </a:lnTo>
                <a:lnTo>
                  <a:pt x="161734" y="1138288"/>
                </a:lnTo>
                <a:lnTo>
                  <a:pt x="160870" y="1133614"/>
                </a:lnTo>
                <a:lnTo>
                  <a:pt x="162458" y="1132484"/>
                </a:lnTo>
                <a:lnTo>
                  <a:pt x="163474" y="1131760"/>
                </a:lnTo>
                <a:lnTo>
                  <a:pt x="166293" y="1132941"/>
                </a:lnTo>
                <a:lnTo>
                  <a:pt x="167297" y="1133703"/>
                </a:lnTo>
                <a:lnTo>
                  <a:pt x="168630" y="1134706"/>
                </a:lnTo>
                <a:lnTo>
                  <a:pt x="169113" y="1138885"/>
                </a:lnTo>
                <a:lnTo>
                  <a:pt x="170675" y="1139507"/>
                </a:lnTo>
                <a:lnTo>
                  <a:pt x="172618" y="1140256"/>
                </a:lnTo>
                <a:lnTo>
                  <a:pt x="177457" y="1138783"/>
                </a:lnTo>
                <a:lnTo>
                  <a:pt x="178650" y="1137069"/>
                </a:lnTo>
                <a:lnTo>
                  <a:pt x="179895" y="1135291"/>
                </a:lnTo>
                <a:lnTo>
                  <a:pt x="178968" y="1130414"/>
                </a:lnTo>
                <a:lnTo>
                  <a:pt x="178168" y="1128382"/>
                </a:lnTo>
                <a:lnTo>
                  <a:pt x="176987" y="1125372"/>
                </a:lnTo>
                <a:lnTo>
                  <a:pt x="172847" y="1119885"/>
                </a:lnTo>
                <a:lnTo>
                  <a:pt x="169951" y="1118463"/>
                </a:lnTo>
                <a:lnTo>
                  <a:pt x="167614" y="1117345"/>
                </a:lnTo>
                <a:lnTo>
                  <a:pt x="161455" y="1120012"/>
                </a:lnTo>
                <a:lnTo>
                  <a:pt x="159562" y="1118234"/>
                </a:lnTo>
                <a:lnTo>
                  <a:pt x="157162" y="1115987"/>
                </a:lnTo>
                <a:lnTo>
                  <a:pt x="158508" y="1108443"/>
                </a:lnTo>
                <a:lnTo>
                  <a:pt x="158356" y="1105192"/>
                </a:lnTo>
                <a:lnTo>
                  <a:pt x="158191" y="1101610"/>
                </a:lnTo>
                <a:lnTo>
                  <a:pt x="156489" y="1093965"/>
                </a:lnTo>
                <a:lnTo>
                  <a:pt x="158356" y="1090942"/>
                </a:lnTo>
                <a:lnTo>
                  <a:pt x="159346" y="1089329"/>
                </a:lnTo>
                <a:lnTo>
                  <a:pt x="164122" y="1089164"/>
                </a:lnTo>
                <a:lnTo>
                  <a:pt x="165125" y="1087551"/>
                </a:lnTo>
                <a:lnTo>
                  <a:pt x="166230" y="1085748"/>
                </a:lnTo>
                <a:lnTo>
                  <a:pt x="166446" y="1080744"/>
                </a:lnTo>
                <a:lnTo>
                  <a:pt x="165125" y="1079093"/>
                </a:lnTo>
                <a:lnTo>
                  <a:pt x="164033" y="1077734"/>
                </a:lnTo>
                <a:lnTo>
                  <a:pt x="160070" y="1077836"/>
                </a:lnTo>
                <a:lnTo>
                  <a:pt x="158356" y="1077645"/>
                </a:lnTo>
                <a:lnTo>
                  <a:pt x="156552" y="1077429"/>
                </a:lnTo>
                <a:lnTo>
                  <a:pt x="152361" y="1078725"/>
                </a:lnTo>
                <a:lnTo>
                  <a:pt x="151104" y="1077391"/>
                </a:lnTo>
                <a:lnTo>
                  <a:pt x="149491" y="1075677"/>
                </a:lnTo>
                <a:lnTo>
                  <a:pt x="152742" y="1069873"/>
                </a:lnTo>
                <a:lnTo>
                  <a:pt x="151345" y="1067981"/>
                </a:lnTo>
                <a:lnTo>
                  <a:pt x="150152" y="1066368"/>
                </a:lnTo>
                <a:lnTo>
                  <a:pt x="145592" y="1065479"/>
                </a:lnTo>
                <a:lnTo>
                  <a:pt x="143611" y="1065809"/>
                </a:lnTo>
                <a:lnTo>
                  <a:pt x="141947" y="1066076"/>
                </a:lnTo>
                <a:lnTo>
                  <a:pt x="139725" y="1069339"/>
                </a:lnTo>
                <a:lnTo>
                  <a:pt x="138061" y="1069670"/>
                </a:lnTo>
                <a:lnTo>
                  <a:pt x="135204" y="1070216"/>
                </a:lnTo>
                <a:lnTo>
                  <a:pt x="129082" y="1068704"/>
                </a:lnTo>
                <a:lnTo>
                  <a:pt x="126707" y="1067015"/>
                </a:lnTo>
                <a:lnTo>
                  <a:pt x="124955" y="1065771"/>
                </a:lnTo>
                <a:lnTo>
                  <a:pt x="121907" y="1061885"/>
                </a:lnTo>
                <a:lnTo>
                  <a:pt x="122110" y="1059764"/>
                </a:lnTo>
                <a:lnTo>
                  <a:pt x="122288" y="1058036"/>
                </a:lnTo>
                <a:lnTo>
                  <a:pt x="126441" y="1056373"/>
                </a:lnTo>
                <a:lnTo>
                  <a:pt x="126936" y="1054696"/>
                </a:lnTo>
                <a:lnTo>
                  <a:pt x="127723" y="1052106"/>
                </a:lnTo>
                <a:lnTo>
                  <a:pt x="125247" y="1046746"/>
                </a:lnTo>
                <a:lnTo>
                  <a:pt x="125018" y="1044054"/>
                </a:lnTo>
                <a:lnTo>
                  <a:pt x="124790" y="1041590"/>
                </a:lnTo>
                <a:lnTo>
                  <a:pt x="123367" y="1036002"/>
                </a:lnTo>
                <a:lnTo>
                  <a:pt x="125018" y="1034160"/>
                </a:lnTo>
                <a:lnTo>
                  <a:pt x="126669" y="1032268"/>
                </a:lnTo>
                <a:lnTo>
                  <a:pt x="132486" y="1033513"/>
                </a:lnTo>
                <a:lnTo>
                  <a:pt x="134912" y="1032929"/>
                </a:lnTo>
                <a:lnTo>
                  <a:pt x="140335" y="1031697"/>
                </a:lnTo>
                <a:lnTo>
                  <a:pt x="150571" y="1027125"/>
                </a:lnTo>
                <a:lnTo>
                  <a:pt x="155930" y="1025702"/>
                </a:lnTo>
                <a:lnTo>
                  <a:pt x="159321" y="1024788"/>
                </a:lnTo>
                <a:lnTo>
                  <a:pt x="166230" y="1022540"/>
                </a:lnTo>
                <a:lnTo>
                  <a:pt x="169710" y="1023048"/>
                </a:lnTo>
                <a:lnTo>
                  <a:pt x="171653" y="1023315"/>
                </a:lnTo>
                <a:lnTo>
                  <a:pt x="174752" y="1026820"/>
                </a:lnTo>
                <a:lnTo>
                  <a:pt x="176720" y="1026667"/>
                </a:lnTo>
                <a:lnTo>
                  <a:pt x="179260" y="1026452"/>
                </a:lnTo>
                <a:lnTo>
                  <a:pt x="183095" y="1022400"/>
                </a:lnTo>
                <a:lnTo>
                  <a:pt x="184924" y="1020610"/>
                </a:lnTo>
                <a:lnTo>
                  <a:pt x="188150" y="1017511"/>
                </a:lnTo>
                <a:lnTo>
                  <a:pt x="193992" y="1010564"/>
                </a:lnTo>
                <a:lnTo>
                  <a:pt x="196049" y="1006614"/>
                </a:lnTo>
                <a:lnTo>
                  <a:pt x="197726" y="1003376"/>
                </a:lnTo>
                <a:lnTo>
                  <a:pt x="198145" y="995654"/>
                </a:lnTo>
                <a:lnTo>
                  <a:pt x="200152" y="992593"/>
                </a:lnTo>
                <a:lnTo>
                  <a:pt x="202653" y="988809"/>
                </a:lnTo>
                <a:lnTo>
                  <a:pt x="211632" y="984770"/>
                </a:lnTo>
                <a:lnTo>
                  <a:pt x="214172" y="980986"/>
                </a:lnTo>
                <a:lnTo>
                  <a:pt x="216446" y="977595"/>
                </a:lnTo>
                <a:lnTo>
                  <a:pt x="218859" y="969390"/>
                </a:lnTo>
                <a:lnTo>
                  <a:pt x="218998" y="965301"/>
                </a:lnTo>
                <a:lnTo>
                  <a:pt x="219113" y="961872"/>
                </a:lnTo>
                <a:lnTo>
                  <a:pt x="217500" y="954989"/>
                </a:lnTo>
                <a:lnTo>
                  <a:pt x="215861" y="951991"/>
                </a:lnTo>
                <a:lnTo>
                  <a:pt x="207166" y="942873"/>
                </a:lnTo>
                <a:lnTo>
                  <a:pt x="197788" y="933730"/>
                </a:lnTo>
                <a:lnTo>
                  <a:pt x="197256" y="932916"/>
                </a:lnTo>
                <a:lnTo>
                  <a:pt x="194564" y="928420"/>
                </a:lnTo>
                <a:lnTo>
                  <a:pt x="192227" y="917955"/>
                </a:lnTo>
                <a:lnTo>
                  <a:pt x="190969" y="912875"/>
                </a:lnTo>
                <a:lnTo>
                  <a:pt x="189674" y="907567"/>
                </a:lnTo>
                <a:lnTo>
                  <a:pt x="188175" y="896721"/>
                </a:lnTo>
                <a:lnTo>
                  <a:pt x="187096" y="891362"/>
                </a:lnTo>
                <a:lnTo>
                  <a:pt x="185673" y="878397"/>
                </a:lnTo>
                <a:lnTo>
                  <a:pt x="181957" y="866403"/>
                </a:lnTo>
                <a:lnTo>
                  <a:pt x="181559" y="865987"/>
                </a:lnTo>
                <a:lnTo>
                  <a:pt x="178841" y="863409"/>
                </a:lnTo>
                <a:lnTo>
                  <a:pt x="169976" y="865555"/>
                </a:lnTo>
                <a:lnTo>
                  <a:pt x="166814" y="863574"/>
                </a:lnTo>
                <a:lnTo>
                  <a:pt x="162915" y="861148"/>
                </a:lnTo>
                <a:lnTo>
                  <a:pt x="158978" y="852246"/>
                </a:lnTo>
                <a:lnTo>
                  <a:pt x="156184" y="848588"/>
                </a:lnTo>
                <a:lnTo>
                  <a:pt x="153466" y="845045"/>
                </a:lnTo>
                <a:lnTo>
                  <a:pt x="146380" y="839012"/>
                </a:lnTo>
                <a:lnTo>
                  <a:pt x="144818" y="834821"/>
                </a:lnTo>
                <a:lnTo>
                  <a:pt x="142951" y="829792"/>
                </a:lnTo>
                <a:lnTo>
                  <a:pt x="143205" y="818578"/>
                </a:lnTo>
                <a:lnTo>
                  <a:pt x="144335" y="813320"/>
                </a:lnTo>
                <a:lnTo>
                  <a:pt x="144957" y="810450"/>
                </a:lnTo>
                <a:lnTo>
                  <a:pt x="149250" y="805637"/>
                </a:lnTo>
                <a:lnTo>
                  <a:pt x="149415" y="802678"/>
                </a:lnTo>
                <a:lnTo>
                  <a:pt x="149542" y="800455"/>
                </a:lnTo>
                <a:lnTo>
                  <a:pt x="145707" y="796315"/>
                </a:lnTo>
                <a:lnTo>
                  <a:pt x="146507" y="794232"/>
                </a:lnTo>
                <a:lnTo>
                  <a:pt x="147015" y="792949"/>
                </a:lnTo>
                <a:lnTo>
                  <a:pt x="149974" y="791451"/>
                </a:lnTo>
                <a:lnTo>
                  <a:pt x="151345" y="791565"/>
                </a:lnTo>
                <a:lnTo>
                  <a:pt x="153822" y="791806"/>
                </a:lnTo>
                <a:lnTo>
                  <a:pt x="157861" y="795667"/>
                </a:lnTo>
                <a:lnTo>
                  <a:pt x="159080" y="797852"/>
                </a:lnTo>
                <a:lnTo>
                  <a:pt x="160185" y="799833"/>
                </a:lnTo>
                <a:lnTo>
                  <a:pt x="159308" y="804760"/>
                </a:lnTo>
                <a:lnTo>
                  <a:pt x="160286" y="806792"/>
                </a:lnTo>
                <a:lnTo>
                  <a:pt x="161150" y="808621"/>
                </a:lnTo>
                <a:lnTo>
                  <a:pt x="164020" y="811733"/>
                </a:lnTo>
                <a:lnTo>
                  <a:pt x="165849" y="812596"/>
                </a:lnTo>
                <a:lnTo>
                  <a:pt x="167322" y="813282"/>
                </a:lnTo>
                <a:lnTo>
                  <a:pt x="171005" y="813981"/>
                </a:lnTo>
                <a:lnTo>
                  <a:pt x="172364" y="813079"/>
                </a:lnTo>
                <a:lnTo>
                  <a:pt x="175628" y="810933"/>
                </a:lnTo>
                <a:lnTo>
                  <a:pt x="176796" y="802182"/>
                </a:lnTo>
                <a:lnTo>
                  <a:pt x="177444" y="798334"/>
                </a:lnTo>
                <a:lnTo>
                  <a:pt x="178104" y="794346"/>
                </a:lnTo>
                <a:lnTo>
                  <a:pt x="176822" y="786155"/>
                </a:lnTo>
                <a:lnTo>
                  <a:pt x="177444" y="782167"/>
                </a:lnTo>
                <a:lnTo>
                  <a:pt x="177812" y="779779"/>
                </a:lnTo>
                <a:lnTo>
                  <a:pt x="181470" y="775093"/>
                </a:lnTo>
                <a:lnTo>
                  <a:pt x="180340" y="772960"/>
                </a:lnTo>
                <a:lnTo>
                  <a:pt x="179158" y="770750"/>
                </a:lnTo>
                <a:lnTo>
                  <a:pt x="172656" y="771639"/>
                </a:lnTo>
                <a:lnTo>
                  <a:pt x="170675" y="770077"/>
                </a:lnTo>
                <a:lnTo>
                  <a:pt x="168871" y="768654"/>
                </a:lnTo>
                <a:lnTo>
                  <a:pt x="165392" y="764298"/>
                </a:lnTo>
                <a:lnTo>
                  <a:pt x="166077" y="762101"/>
                </a:lnTo>
                <a:lnTo>
                  <a:pt x="166420" y="761022"/>
                </a:lnTo>
                <a:lnTo>
                  <a:pt x="169062" y="760221"/>
                </a:lnTo>
                <a:lnTo>
                  <a:pt x="170192" y="760171"/>
                </a:lnTo>
                <a:lnTo>
                  <a:pt x="171907" y="760069"/>
                </a:lnTo>
                <a:lnTo>
                  <a:pt x="175107" y="762927"/>
                </a:lnTo>
                <a:lnTo>
                  <a:pt x="176720" y="762330"/>
                </a:lnTo>
                <a:lnTo>
                  <a:pt x="178574" y="761669"/>
                </a:lnTo>
                <a:lnTo>
                  <a:pt x="180276" y="757478"/>
                </a:lnTo>
                <a:lnTo>
                  <a:pt x="180822" y="755573"/>
                </a:lnTo>
                <a:lnTo>
                  <a:pt x="181952" y="751687"/>
                </a:lnTo>
                <a:lnTo>
                  <a:pt x="180797" y="743419"/>
                </a:lnTo>
                <a:lnTo>
                  <a:pt x="181063" y="739393"/>
                </a:lnTo>
                <a:lnTo>
                  <a:pt x="181343" y="735329"/>
                </a:lnTo>
                <a:lnTo>
                  <a:pt x="182410" y="727240"/>
                </a:lnTo>
                <a:lnTo>
                  <a:pt x="183007" y="723188"/>
                </a:lnTo>
                <a:lnTo>
                  <a:pt x="183819" y="717549"/>
                </a:lnTo>
                <a:lnTo>
                  <a:pt x="188480" y="706196"/>
                </a:lnTo>
                <a:lnTo>
                  <a:pt x="186867" y="700735"/>
                </a:lnTo>
                <a:lnTo>
                  <a:pt x="185674" y="696709"/>
                </a:lnTo>
                <a:lnTo>
                  <a:pt x="178079" y="691718"/>
                </a:lnTo>
                <a:lnTo>
                  <a:pt x="175501" y="688403"/>
                </a:lnTo>
                <a:lnTo>
                  <a:pt x="173062" y="685266"/>
                </a:lnTo>
                <a:lnTo>
                  <a:pt x="168186" y="678840"/>
                </a:lnTo>
                <a:lnTo>
                  <a:pt x="166814" y="675119"/>
                </a:lnTo>
                <a:lnTo>
                  <a:pt x="165684" y="672096"/>
                </a:lnTo>
                <a:lnTo>
                  <a:pt x="166954" y="664971"/>
                </a:lnTo>
                <a:lnTo>
                  <a:pt x="165125" y="662317"/>
                </a:lnTo>
                <a:lnTo>
                  <a:pt x="163512" y="660006"/>
                </a:lnTo>
                <a:lnTo>
                  <a:pt x="157911" y="657783"/>
                </a:lnTo>
                <a:lnTo>
                  <a:pt x="155206" y="657009"/>
                </a:lnTo>
                <a:lnTo>
                  <a:pt x="152819" y="656310"/>
                </a:lnTo>
                <a:lnTo>
                  <a:pt x="147777" y="655967"/>
                </a:lnTo>
                <a:lnTo>
                  <a:pt x="145313" y="656285"/>
                </a:lnTo>
                <a:lnTo>
                  <a:pt x="141960" y="656691"/>
                </a:lnTo>
                <a:lnTo>
                  <a:pt x="134543" y="657936"/>
                </a:lnTo>
                <a:lnTo>
                  <a:pt x="132499" y="660628"/>
                </a:lnTo>
                <a:lnTo>
                  <a:pt x="131076" y="662495"/>
                </a:lnTo>
                <a:lnTo>
                  <a:pt x="131673" y="667702"/>
                </a:lnTo>
                <a:lnTo>
                  <a:pt x="132016" y="670051"/>
                </a:lnTo>
                <a:lnTo>
                  <a:pt x="132245" y="671639"/>
                </a:lnTo>
                <a:lnTo>
                  <a:pt x="135115" y="674776"/>
                </a:lnTo>
                <a:lnTo>
                  <a:pt x="134188" y="676071"/>
                </a:lnTo>
                <a:lnTo>
                  <a:pt x="132969" y="677811"/>
                </a:lnTo>
                <a:lnTo>
                  <a:pt x="127635" y="677011"/>
                </a:lnTo>
                <a:lnTo>
                  <a:pt x="125742" y="676071"/>
                </a:lnTo>
                <a:lnTo>
                  <a:pt x="122567" y="674535"/>
                </a:lnTo>
                <a:lnTo>
                  <a:pt x="117983" y="668375"/>
                </a:lnTo>
                <a:lnTo>
                  <a:pt x="117043" y="664971"/>
                </a:lnTo>
                <a:lnTo>
                  <a:pt x="115938" y="660907"/>
                </a:lnTo>
                <a:lnTo>
                  <a:pt x="119964" y="652437"/>
                </a:lnTo>
                <a:lnTo>
                  <a:pt x="119214" y="648309"/>
                </a:lnTo>
                <a:lnTo>
                  <a:pt x="118364" y="643610"/>
                </a:lnTo>
                <a:lnTo>
                  <a:pt x="112839" y="635419"/>
                </a:lnTo>
                <a:lnTo>
                  <a:pt x="110274" y="631393"/>
                </a:lnTo>
                <a:lnTo>
                  <a:pt x="107213" y="626605"/>
                </a:lnTo>
                <a:lnTo>
                  <a:pt x="100761" y="617029"/>
                </a:lnTo>
                <a:lnTo>
                  <a:pt x="96494" y="613270"/>
                </a:lnTo>
                <a:lnTo>
                  <a:pt x="94246" y="611276"/>
                </a:lnTo>
                <a:lnTo>
                  <a:pt x="88760" y="608634"/>
                </a:lnTo>
                <a:lnTo>
                  <a:pt x="86118" y="607225"/>
                </a:lnTo>
                <a:lnTo>
                  <a:pt x="84518" y="606374"/>
                </a:lnTo>
                <a:lnTo>
                  <a:pt x="81343" y="603643"/>
                </a:lnTo>
                <a:lnTo>
                  <a:pt x="79590" y="604088"/>
                </a:lnTo>
                <a:lnTo>
                  <a:pt x="78206" y="604431"/>
                </a:lnTo>
                <a:lnTo>
                  <a:pt x="76644" y="607313"/>
                </a:lnTo>
                <a:lnTo>
                  <a:pt x="76200" y="608685"/>
                </a:lnTo>
                <a:lnTo>
                  <a:pt x="75488" y="610857"/>
                </a:lnTo>
                <a:lnTo>
                  <a:pt x="77990" y="616407"/>
                </a:lnTo>
                <a:lnTo>
                  <a:pt x="76200" y="617867"/>
                </a:lnTo>
                <a:lnTo>
                  <a:pt x="74574" y="619188"/>
                </a:lnTo>
                <a:lnTo>
                  <a:pt x="69430" y="617702"/>
                </a:lnTo>
                <a:lnTo>
                  <a:pt x="67995" y="616178"/>
                </a:lnTo>
                <a:lnTo>
                  <a:pt x="65366" y="613371"/>
                </a:lnTo>
                <a:lnTo>
                  <a:pt x="65836" y="604786"/>
                </a:lnTo>
                <a:lnTo>
                  <a:pt x="65824" y="600938"/>
                </a:lnTo>
                <a:lnTo>
                  <a:pt x="65786" y="595820"/>
                </a:lnTo>
                <a:lnTo>
                  <a:pt x="65519" y="584834"/>
                </a:lnTo>
                <a:lnTo>
                  <a:pt x="68478" y="580656"/>
                </a:lnTo>
                <a:lnTo>
                  <a:pt x="71094" y="576948"/>
                </a:lnTo>
                <a:lnTo>
                  <a:pt x="82296" y="576313"/>
                </a:lnTo>
                <a:lnTo>
                  <a:pt x="84658" y="572427"/>
                </a:lnTo>
                <a:lnTo>
                  <a:pt x="86245" y="569848"/>
                </a:lnTo>
                <a:lnTo>
                  <a:pt x="85775" y="563168"/>
                </a:lnTo>
                <a:lnTo>
                  <a:pt x="84658" y="560349"/>
                </a:lnTo>
                <a:lnTo>
                  <a:pt x="83235" y="556755"/>
                </a:lnTo>
                <a:lnTo>
                  <a:pt x="76746" y="551776"/>
                </a:lnTo>
                <a:lnTo>
                  <a:pt x="74028" y="549008"/>
                </a:lnTo>
                <a:lnTo>
                  <a:pt x="65192" y="539975"/>
                </a:lnTo>
                <a:lnTo>
                  <a:pt x="55819" y="530956"/>
                </a:lnTo>
                <a:lnTo>
                  <a:pt x="55181" y="530402"/>
                </a:lnTo>
                <a:lnTo>
                  <a:pt x="52501" y="528078"/>
                </a:lnTo>
                <a:lnTo>
                  <a:pt x="46634" y="524116"/>
                </a:lnTo>
                <a:lnTo>
                  <a:pt x="43827" y="521944"/>
                </a:lnTo>
                <a:lnTo>
                  <a:pt x="33564" y="514617"/>
                </a:lnTo>
                <a:lnTo>
                  <a:pt x="23167" y="506041"/>
                </a:lnTo>
                <a:lnTo>
                  <a:pt x="21361" y="503821"/>
                </a:lnTo>
                <a:lnTo>
                  <a:pt x="19977" y="501776"/>
                </a:lnTo>
                <a:lnTo>
                  <a:pt x="19964" y="496354"/>
                </a:lnTo>
                <a:lnTo>
                  <a:pt x="18465" y="494410"/>
                </a:lnTo>
                <a:lnTo>
                  <a:pt x="15989" y="491172"/>
                </a:lnTo>
                <a:lnTo>
                  <a:pt x="7721" y="488403"/>
                </a:lnTo>
                <a:lnTo>
                  <a:pt x="4699" y="485698"/>
                </a:lnTo>
                <a:lnTo>
                  <a:pt x="3302" y="484454"/>
                </a:lnTo>
                <a:lnTo>
                  <a:pt x="0" y="479805"/>
                </a:lnTo>
                <a:lnTo>
                  <a:pt x="1955" y="475335"/>
                </a:lnTo>
                <a:lnTo>
                  <a:pt x="5054" y="468223"/>
                </a:lnTo>
                <a:lnTo>
                  <a:pt x="6388" y="465150"/>
                </a:lnTo>
                <a:lnTo>
                  <a:pt x="8915" y="459371"/>
                </a:lnTo>
                <a:lnTo>
                  <a:pt x="14414" y="447941"/>
                </a:lnTo>
                <a:lnTo>
                  <a:pt x="16522" y="441972"/>
                </a:lnTo>
                <a:lnTo>
                  <a:pt x="19506" y="429876"/>
                </a:lnTo>
                <a:lnTo>
                  <a:pt x="22859" y="416582"/>
                </a:lnTo>
                <a:lnTo>
                  <a:pt x="24498" y="412724"/>
                </a:lnTo>
                <a:lnTo>
                  <a:pt x="26314" y="409422"/>
                </a:lnTo>
                <a:lnTo>
                  <a:pt x="31191" y="403110"/>
                </a:lnTo>
                <a:lnTo>
                  <a:pt x="34645" y="401624"/>
                </a:lnTo>
                <a:lnTo>
                  <a:pt x="37706" y="400303"/>
                </a:lnTo>
                <a:lnTo>
                  <a:pt x="44869" y="403110"/>
                </a:lnTo>
                <a:lnTo>
                  <a:pt x="47942" y="401866"/>
                </a:lnTo>
                <a:lnTo>
                  <a:pt x="51295" y="400481"/>
                </a:lnTo>
                <a:lnTo>
                  <a:pt x="56718" y="394842"/>
                </a:lnTo>
                <a:lnTo>
                  <a:pt x="58089" y="391464"/>
                </a:lnTo>
                <a:lnTo>
                  <a:pt x="59677" y="387553"/>
                </a:lnTo>
                <a:lnTo>
                  <a:pt x="58877" y="378701"/>
                </a:lnTo>
                <a:lnTo>
                  <a:pt x="58089" y="374548"/>
                </a:lnTo>
                <a:lnTo>
                  <a:pt x="57315" y="370547"/>
                </a:lnTo>
                <a:lnTo>
                  <a:pt x="52768" y="363372"/>
                </a:lnTo>
                <a:lnTo>
                  <a:pt x="52044" y="359333"/>
                </a:lnTo>
                <a:lnTo>
                  <a:pt x="51257" y="354876"/>
                </a:lnTo>
                <a:lnTo>
                  <a:pt x="50736" y="345376"/>
                </a:lnTo>
                <a:lnTo>
                  <a:pt x="52527" y="341210"/>
                </a:lnTo>
                <a:lnTo>
                  <a:pt x="54013" y="337769"/>
                </a:lnTo>
                <a:lnTo>
                  <a:pt x="59499" y="331431"/>
                </a:lnTo>
                <a:lnTo>
                  <a:pt x="63157" y="330580"/>
                </a:lnTo>
                <a:lnTo>
                  <a:pt x="66586" y="329806"/>
                </a:lnTo>
                <a:lnTo>
                  <a:pt x="73698" y="332981"/>
                </a:lnTo>
                <a:lnTo>
                  <a:pt x="76454" y="335178"/>
                </a:lnTo>
                <a:lnTo>
                  <a:pt x="80835" y="338696"/>
                </a:lnTo>
                <a:lnTo>
                  <a:pt x="85725" y="349262"/>
                </a:lnTo>
                <a:lnTo>
                  <a:pt x="88290" y="354266"/>
                </a:lnTo>
                <a:lnTo>
                  <a:pt x="90805" y="359143"/>
                </a:lnTo>
                <a:lnTo>
                  <a:pt x="92900" y="370636"/>
                </a:lnTo>
                <a:lnTo>
                  <a:pt x="96748" y="374548"/>
                </a:lnTo>
                <a:lnTo>
                  <a:pt x="98729" y="376580"/>
                </a:lnTo>
                <a:lnTo>
                  <a:pt x="104330" y="378663"/>
                </a:lnTo>
                <a:lnTo>
                  <a:pt x="107137" y="379158"/>
                </a:lnTo>
                <a:lnTo>
                  <a:pt x="112560" y="380123"/>
                </a:lnTo>
                <a:lnTo>
                  <a:pt x="124675" y="380949"/>
                </a:lnTo>
                <a:lnTo>
                  <a:pt x="129120" y="377697"/>
                </a:lnTo>
                <a:lnTo>
                  <a:pt x="133413" y="374548"/>
                </a:lnTo>
                <a:lnTo>
                  <a:pt x="134239" y="362508"/>
                </a:lnTo>
                <a:lnTo>
                  <a:pt x="136855" y="357885"/>
                </a:lnTo>
                <a:lnTo>
                  <a:pt x="144311" y="347693"/>
                </a:lnTo>
                <a:lnTo>
                  <a:pt x="152434" y="337598"/>
                </a:lnTo>
                <a:lnTo>
                  <a:pt x="152793" y="337108"/>
                </a:lnTo>
                <a:lnTo>
                  <a:pt x="159480" y="327513"/>
                </a:lnTo>
                <a:lnTo>
                  <a:pt x="167345" y="315874"/>
                </a:lnTo>
                <a:lnTo>
                  <a:pt x="174858" y="304777"/>
                </a:lnTo>
                <a:lnTo>
                  <a:pt x="178409" y="299669"/>
                </a:lnTo>
                <a:lnTo>
                  <a:pt x="185020" y="289169"/>
                </a:lnTo>
                <a:lnTo>
                  <a:pt x="192987" y="277580"/>
                </a:lnTo>
                <a:lnTo>
                  <a:pt x="198221" y="272605"/>
                </a:lnTo>
                <a:lnTo>
                  <a:pt x="203047" y="269519"/>
                </a:lnTo>
                <a:lnTo>
                  <a:pt x="215468" y="270382"/>
                </a:lnTo>
                <a:lnTo>
                  <a:pt x="220687" y="268020"/>
                </a:lnTo>
                <a:lnTo>
                  <a:pt x="224917" y="266064"/>
                </a:lnTo>
                <a:lnTo>
                  <a:pt x="232981" y="260616"/>
                </a:lnTo>
                <a:lnTo>
                  <a:pt x="235432" y="256654"/>
                </a:lnTo>
                <a:lnTo>
                  <a:pt x="237947" y="252577"/>
                </a:lnTo>
                <a:lnTo>
                  <a:pt x="238531" y="242582"/>
                </a:lnTo>
                <a:lnTo>
                  <a:pt x="239052" y="237820"/>
                </a:lnTo>
                <a:lnTo>
                  <a:pt x="239547" y="233298"/>
                </a:lnTo>
                <a:lnTo>
                  <a:pt x="240207" y="224167"/>
                </a:lnTo>
                <a:lnTo>
                  <a:pt x="239534" y="219697"/>
                </a:lnTo>
                <a:lnTo>
                  <a:pt x="235976" y="207742"/>
                </a:lnTo>
                <a:lnTo>
                  <a:pt x="231201" y="195124"/>
                </a:lnTo>
                <a:lnTo>
                  <a:pt x="230352" y="192620"/>
                </a:lnTo>
                <a:lnTo>
                  <a:pt x="227213" y="180599"/>
                </a:lnTo>
                <a:lnTo>
                  <a:pt x="223510" y="167386"/>
                </a:lnTo>
                <a:lnTo>
                  <a:pt x="221894" y="163385"/>
                </a:lnTo>
                <a:lnTo>
                  <a:pt x="215053" y="153074"/>
                </a:lnTo>
                <a:lnTo>
                  <a:pt x="206641" y="142237"/>
                </a:lnTo>
                <a:lnTo>
                  <a:pt x="204254" y="138988"/>
                </a:lnTo>
                <a:lnTo>
                  <a:pt x="201282" y="134708"/>
                </a:lnTo>
                <a:lnTo>
                  <a:pt x="194627" y="126428"/>
                </a:lnTo>
                <a:lnTo>
                  <a:pt x="192659" y="121589"/>
                </a:lnTo>
                <a:lnTo>
                  <a:pt x="190398" y="116027"/>
                </a:lnTo>
                <a:lnTo>
                  <a:pt x="190538" y="103517"/>
                </a:lnTo>
                <a:lnTo>
                  <a:pt x="188315" y="97916"/>
                </a:lnTo>
                <a:lnTo>
                  <a:pt x="186258" y="92773"/>
                </a:lnTo>
                <a:lnTo>
                  <a:pt x="179819" y="83540"/>
                </a:lnTo>
                <a:lnTo>
                  <a:pt x="176237" y="79311"/>
                </a:lnTo>
                <a:lnTo>
                  <a:pt x="173164" y="75691"/>
                </a:lnTo>
                <a:lnTo>
                  <a:pt x="164998" y="70345"/>
                </a:lnTo>
                <a:lnTo>
                  <a:pt x="162217" y="66497"/>
                </a:lnTo>
                <a:lnTo>
                  <a:pt x="159880" y="63296"/>
                </a:lnTo>
                <a:lnTo>
                  <a:pt x="155968" y="55968"/>
                </a:lnTo>
                <a:lnTo>
                  <a:pt x="155689" y="52019"/>
                </a:lnTo>
                <a:lnTo>
                  <a:pt x="155384" y="47358"/>
                </a:lnTo>
                <a:lnTo>
                  <a:pt x="158826" y="38252"/>
                </a:lnTo>
                <a:lnTo>
                  <a:pt x="161010" y="34137"/>
                </a:lnTo>
                <a:lnTo>
                  <a:pt x="163245" y="29933"/>
                </a:lnTo>
                <a:lnTo>
                  <a:pt x="170675" y="23507"/>
                </a:lnTo>
                <a:lnTo>
                  <a:pt x="173088" y="19380"/>
                </a:lnTo>
                <a:lnTo>
                  <a:pt x="175260" y="15697"/>
                </a:lnTo>
                <a:lnTo>
                  <a:pt x="178015" y="7518"/>
                </a:lnTo>
                <a:lnTo>
                  <a:pt x="179374" y="3454"/>
                </a:lnTo>
                <a:lnTo>
                  <a:pt x="179641" y="2654"/>
                </a:lnTo>
                <a:lnTo>
                  <a:pt x="180009" y="1384"/>
                </a:lnTo>
                <a:lnTo>
                  <a:pt x="180416" y="0"/>
                </a:lnTo>
                <a:lnTo>
                  <a:pt x="184581" y="3174"/>
                </a:lnTo>
                <a:lnTo>
                  <a:pt x="190500" y="7873"/>
                </a:lnTo>
                <a:lnTo>
                  <a:pt x="192659" y="10452"/>
                </a:lnTo>
                <a:lnTo>
                  <a:pt x="195554" y="13893"/>
                </a:lnTo>
                <a:lnTo>
                  <a:pt x="198640" y="22605"/>
                </a:lnTo>
                <a:lnTo>
                  <a:pt x="201536" y="26047"/>
                </a:lnTo>
                <a:lnTo>
                  <a:pt x="203923" y="28841"/>
                </a:lnTo>
                <a:lnTo>
                  <a:pt x="210756" y="32346"/>
                </a:lnTo>
                <a:lnTo>
                  <a:pt x="212953" y="35267"/>
                </a:lnTo>
                <a:lnTo>
                  <a:pt x="215785" y="39039"/>
                </a:lnTo>
                <a:lnTo>
                  <a:pt x="217131" y="49098"/>
                </a:lnTo>
                <a:lnTo>
                  <a:pt x="220205" y="52679"/>
                </a:lnTo>
                <a:lnTo>
                  <a:pt x="223888" y="56946"/>
                </a:lnTo>
                <a:lnTo>
                  <a:pt x="234632" y="61493"/>
                </a:lnTo>
                <a:lnTo>
                  <a:pt x="239534" y="64274"/>
                </a:lnTo>
                <a:lnTo>
                  <a:pt x="243573" y="66573"/>
                </a:lnTo>
                <a:lnTo>
                  <a:pt x="252196" y="70332"/>
                </a:lnTo>
                <a:lnTo>
                  <a:pt x="255905" y="73151"/>
                </a:lnTo>
                <a:lnTo>
                  <a:pt x="259892" y="76161"/>
                </a:lnTo>
                <a:lnTo>
                  <a:pt x="266865" y="83464"/>
                </a:lnTo>
                <a:lnTo>
                  <a:pt x="269862" y="87477"/>
                </a:lnTo>
                <a:lnTo>
                  <a:pt x="276303" y="98285"/>
                </a:lnTo>
                <a:lnTo>
                  <a:pt x="282462" y="109912"/>
                </a:lnTo>
                <a:lnTo>
                  <a:pt x="283083" y="111010"/>
                </a:lnTo>
                <a:lnTo>
                  <a:pt x="285445" y="115112"/>
                </a:lnTo>
                <a:lnTo>
                  <a:pt x="289026" y="124307"/>
                </a:lnTo>
                <a:lnTo>
                  <a:pt x="292684" y="127279"/>
                </a:lnTo>
                <a:lnTo>
                  <a:pt x="295592" y="129603"/>
                </a:lnTo>
                <a:lnTo>
                  <a:pt x="303314" y="133248"/>
                </a:lnTo>
                <a:lnTo>
                  <a:pt x="306819" y="131991"/>
                </a:lnTo>
                <a:lnTo>
                  <a:pt x="308165" y="131508"/>
                </a:lnTo>
                <a:lnTo>
                  <a:pt x="308571" y="127800"/>
                </a:lnTo>
                <a:lnTo>
                  <a:pt x="309841" y="127152"/>
                </a:lnTo>
                <a:lnTo>
                  <a:pt x="312470" y="125831"/>
                </a:lnTo>
                <a:lnTo>
                  <a:pt x="319481" y="126047"/>
                </a:lnTo>
                <a:lnTo>
                  <a:pt x="321564" y="128117"/>
                </a:lnTo>
                <a:lnTo>
                  <a:pt x="323519" y="130060"/>
                </a:lnTo>
                <a:lnTo>
                  <a:pt x="323088" y="136397"/>
                </a:lnTo>
                <a:lnTo>
                  <a:pt x="322529" y="139103"/>
                </a:lnTo>
                <a:lnTo>
                  <a:pt x="322033" y="141477"/>
                </a:lnTo>
                <a:lnTo>
                  <a:pt x="318160" y="145173"/>
                </a:lnTo>
                <a:lnTo>
                  <a:pt x="317931" y="147561"/>
                </a:lnTo>
                <a:lnTo>
                  <a:pt x="317792" y="149136"/>
                </a:lnTo>
                <a:lnTo>
                  <a:pt x="318592" y="152679"/>
                </a:lnTo>
                <a:lnTo>
                  <a:pt x="319874" y="153606"/>
                </a:lnTo>
                <a:lnTo>
                  <a:pt x="321678" y="154914"/>
                </a:lnTo>
                <a:lnTo>
                  <a:pt x="326961" y="152336"/>
                </a:lnTo>
                <a:lnTo>
                  <a:pt x="328803" y="153606"/>
                </a:lnTo>
                <a:lnTo>
                  <a:pt x="330123" y="154495"/>
                </a:lnTo>
                <a:lnTo>
                  <a:pt x="331406" y="157975"/>
                </a:lnTo>
                <a:lnTo>
                  <a:pt x="331101" y="159537"/>
                </a:lnTo>
                <a:lnTo>
                  <a:pt x="330568" y="162305"/>
                </a:lnTo>
                <a:lnTo>
                  <a:pt x="324408" y="165226"/>
                </a:lnTo>
                <a:lnTo>
                  <a:pt x="323367" y="167868"/>
                </a:lnTo>
                <a:lnTo>
                  <a:pt x="322745" y="169468"/>
                </a:lnTo>
                <a:lnTo>
                  <a:pt x="324269" y="173278"/>
                </a:lnTo>
                <a:lnTo>
                  <a:pt x="323367" y="174751"/>
                </a:lnTo>
                <a:lnTo>
                  <a:pt x="322440" y="176288"/>
                </a:lnTo>
                <a:lnTo>
                  <a:pt x="318084" y="176606"/>
                </a:lnTo>
                <a:lnTo>
                  <a:pt x="316966" y="178015"/>
                </a:lnTo>
                <a:lnTo>
                  <a:pt x="315341" y="180060"/>
                </a:lnTo>
                <a:lnTo>
                  <a:pt x="314185" y="185546"/>
                </a:lnTo>
                <a:lnTo>
                  <a:pt x="314439" y="188163"/>
                </a:lnTo>
                <a:lnTo>
                  <a:pt x="314617" y="190093"/>
                </a:lnTo>
                <a:lnTo>
                  <a:pt x="316026" y="194195"/>
                </a:lnTo>
                <a:lnTo>
                  <a:pt x="317690" y="195160"/>
                </a:lnTo>
                <a:lnTo>
                  <a:pt x="318579" y="195668"/>
                </a:lnTo>
                <a:lnTo>
                  <a:pt x="320230" y="195884"/>
                </a:lnTo>
                <a:lnTo>
                  <a:pt x="321868" y="195757"/>
                </a:lnTo>
                <a:lnTo>
                  <a:pt x="321386" y="197586"/>
                </a:lnTo>
                <a:lnTo>
                  <a:pt x="320763" y="199605"/>
                </a:lnTo>
                <a:lnTo>
                  <a:pt x="320230" y="200532"/>
                </a:lnTo>
                <a:lnTo>
                  <a:pt x="319062" y="202603"/>
                </a:lnTo>
                <a:lnTo>
                  <a:pt x="315645" y="206019"/>
                </a:lnTo>
                <a:lnTo>
                  <a:pt x="313893" y="207606"/>
                </a:lnTo>
                <a:lnTo>
                  <a:pt x="312470" y="208876"/>
                </a:lnTo>
                <a:lnTo>
                  <a:pt x="309638" y="211950"/>
                </a:lnTo>
                <a:lnTo>
                  <a:pt x="307733" y="212140"/>
                </a:lnTo>
                <a:lnTo>
                  <a:pt x="306133" y="212305"/>
                </a:lnTo>
                <a:lnTo>
                  <a:pt x="303009" y="210591"/>
                </a:lnTo>
                <a:lnTo>
                  <a:pt x="301929" y="209410"/>
                </a:lnTo>
                <a:lnTo>
                  <a:pt x="300405" y="207759"/>
                </a:lnTo>
                <a:lnTo>
                  <a:pt x="300596" y="202349"/>
                </a:lnTo>
                <a:lnTo>
                  <a:pt x="298856" y="200888"/>
                </a:lnTo>
                <a:lnTo>
                  <a:pt x="297218" y="199567"/>
                </a:lnTo>
                <a:lnTo>
                  <a:pt x="292582" y="199224"/>
                </a:lnTo>
                <a:lnTo>
                  <a:pt x="290512" y="199643"/>
                </a:lnTo>
                <a:lnTo>
                  <a:pt x="289318" y="199859"/>
                </a:lnTo>
                <a:lnTo>
                  <a:pt x="286842" y="201053"/>
                </a:lnTo>
                <a:lnTo>
                  <a:pt x="286346" y="202171"/>
                </a:lnTo>
                <a:lnTo>
                  <a:pt x="285610" y="203809"/>
                </a:lnTo>
                <a:lnTo>
                  <a:pt x="286778" y="207657"/>
                </a:lnTo>
                <a:lnTo>
                  <a:pt x="287616" y="209245"/>
                </a:lnTo>
                <a:lnTo>
                  <a:pt x="288417" y="210781"/>
                </a:lnTo>
                <a:lnTo>
                  <a:pt x="291084" y="213144"/>
                </a:lnTo>
                <a:lnTo>
                  <a:pt x="292506" y="214121"/>
                </a:lnTo>
                <a:lnTo>
                  <a:pt x="294017" y="215176"/>
                </a:lnTo>
                <a:lnTo>
                  <a:pt x="297815" y="216001"/>
                </a:lnTo>
                <a:lnTo>
                  <a:pt x="299212" y="217220"/>
                </a:lnTo>
                <a:lnTo>
                  <a:pt x="300469" y="218312"/>
                </a:lnTo>
                <a:lnTo>
                  <a:pt x="302348" y="221221"/>
                </a:lnTo>
                <a:lnTo>
                  <a:pt x="302831" y="222834"/>
                </a:lnTo>
                <a:lnTo>
                  <a:pt x="303707" y="225742"/>
                </a:lnTo>
                <a:lnTo>
                  <a:pt x="303720" y="232028"/>
                </a:lnTo>
                <a:lnTo>
                  <a:pt x="303022" y="234962"/>
                </a:lnTo>
                <a:lnTo>
                  <a:pt x="302247" y="238201"/>
                </a:lnTo>
                <a:lnTo>
                  <a:pt x="297865" y="243585"/>
                </a:lnTo>
                <a:lnTo>
                  <a:pt x="296862" y="246748"/>
                </a:lnTo>
                <a:lnTo>
                  <a:pt x="295948" y="249580"/>
                </a:lnTo>
                <a:lnTo>
                  <a:pt x="296506" y="255841"/>
                </a:lnTo>
                <a:lnTo>
                  <a:pt x="295224" y="258533"/>
                </a:lnTo>
                <a:lnTo>
                  <a:pt x="294144" y="260807"/>
                </a:lnTo>
                <a:lnTo>
                  <a:pt x="289928" y="263969"/>
                </a:lnTo>
                <a:lnTo>
                  <a:pt x="288340" y="265963"/>
                </a:lnTo>
                <a:lnTo>
                  <a:pt x="286448" y="268325"/>
                </a:lnTo>
                <a:lnTo>
                  <a:pt x="284137" y="274510"/>
                </a:lnTo>
                <a:lnTo>
                  <a:pt x="281457" y="275932"/>
                </a:lnTo>
                <a:lnTo>
                  <a:pt x="279768" y="276809"/>
                </a:lnTo>
                <a:lnTo>
                  <a:pt x="275691" y="275488"/>
                </a:lnTo>
                <a:lnTo>
                  <a:pt x="273837" y="275932"/>
                </a:lnTo>
                <a:lnTo>
                  <a:pt x="272364" y="276275"/>
                </a:lnTo>
                <a:lnTo>
                  <a:pt x="269354" y="277456"/>
                </a:lnTo>
                <a:lnTo>
                  <a:pt x="268401" y="278650"/>
                </a:lnTo>
                <a:lnTo>
                  <a:pt x="267081" y="280314"/>
                </a:lnTo>
                <a:lnTo>
                  <a:pt x="266230" y="284848"/>
                </a:lnTo>
                <a:lnTo>
                  <a:pt x="266420" y="286981"/>
                </a:lnTo>
                <a:lnTo>
                  <a:pt x="266547" y="288594"/>
                </a:lnTo>
                <a:lnTo>
                  <a:pt x="268020" y="291630"/>
                </a:lnTo>
                <a:lnTo>
                  <a:pt x="268947" y="292950"/>
                </a:lnTo>
                <a:lnTo>
                  <a:pt x="271081" y="296011"/>
                </a:lnTo>
                <a:lnTo>
                  <a:pt x="277164" y="300494"/>
                </a:lnTo>
                <a:lnTo>
                  <a:pt x="279819" y="303098"/>
                </a:lnTo>
                <a:lnTo>
                  <a:pt x="282892" y="306120"/>
                </a:lnTo>
                <a:lnTo>
                  <a:pt x="289090" y="312077"/>
                </a:lnTo>
                <a:lnTo>
                  <a:pt x="291782" y="315429"/>
                </a:lnTo>
                <a:lnTo>
                  <a:pt x="294411" y="318693"/>
                </a:lnTo>
                <a:lnTo>
                  <a:pt x="298234" y="326262"/>
                </a:lnTo>
                <a:lnTo>
                  <a:pt x="301028" y="329387"/>
                </a:lnTo>
                <a:lnTo>
                  <a:pt x="303860" y="332549"/>
                </a:lnTo>
                <a:lnTo>
                  <a:pt x="310705" y="337680"/>
                </a:lnTo>
                <a:lnTo>
                  <a:pt x="314071" y="340245"/>
                </a:lnTo>
                <a:lnTo>
                  <a:pt x="318020" y="343268"/>
                </a:lnTo>
                <a:lnTo>
                  <a:pt x="326453" y="348602"/>
                </a:lnTo>
                <a:lnTo>
                  <a:pt x="330377" y="351675"/>
                </a:lnTo>
                <a:lnTo>
                  <a:pt x="339698" y="359555"/>
                </a:lnTo>
                <a:lnTo>
                  <a:pt x="350199" y="368809"/>
                </a:lnTo>
                <a:lnTo>
                  <a:pt x="356108" y="373773"/>
                </a:lnTo>
                <a:lnTo>
                  <a:pt x="359181" y="376199"/>
                </a:lnTo>
                <a:lnTo>
                  <a:pt x="365912" y="380339"/>
                </a:lnTo>
                <a:lnTo>
                  <a:pt x="368795" y="383006"/>
                </a:lnTo>
                <a:lnTo>
                  <a:pt x="377315" y="392368"/>
                </a:lnTo>
                <a:lnTo>
                  <a:pt x="385380" y="402420"/>
                </a:lnTo>
                <a:lnTo>
                  <a:pt x="392875" y="413079"/>
                </a:lnTo>
                <a:lnTo>
                  <a:pt x="400270" y="423960"/>
                </a:lnTo>
                <a:lnTo>
                  <a:pt x="401053" y="425056"/>
                </a:lnTo>
                <a:lnTo>
                  <a:pt x="404037" y="429158"/>
                </a:lnTo>
                <a:lnTo>
                  <a:pt x="409956" y="437426"/>
                </a:lnTo>
                <a:lnTo>
                  <a:pt x="413372" y="441172"/>
                </a:lnTo>
                <a:lnTo>
                  <a:pt x="416280" y="444385"/>
                </a:lnTo>
                <a:lnTo>
                  <a:pt x="422097" y="451205"/>
                </a:lnTo>
                <a:lnTo>
                  <a:pt x="426059" y="452958"/>
                </a:lnTo>
                <a:lnTo>
                  <a:pt x="428510" y="454037"/>
                </a:lnTo>
                <a:lnTo>
                  <a:pt x="434060" y="453986"/>
                </a:lnTo>
                <a:lnTo>
                  <a:pt x="436753" y="453859"/>
                </a:lnTo>
                <a:lnTo>
                  <a:pt x="438543" y="453783"/>
                </a:lnTo>
                <a:lnTo>
                  <a:pt x="442099" y="452094"/>
                </a:lnTo>
                <a:lnTo>
                  <a:pt x="443814" y="452602"/>
                </a:lnTo>
                <a:lnTo>
                  <a:pt x="446735" y="453453"/>
                </a:lnTo>
                <a:lnTo>
                  <a:pt x="450316" y="459041"/>
                </a:lnTo>
                <a:lnTo>
                  <a:pt x="452691" y="460933"/>
                </a:lnTo>
                <a:lnTo>
                  <a:pt x="456018" y="463562"/>
                </a:lnTo>
                <a:lnTo>
                  <a:pt x="464261" y="466978"/>
                </a:lnTo>
                <a:lnTo>
                  <a:pt x="466826" y="470357"/>
                </a:lnTo>
                <a:lnTo>
                  <a:pt x="468680" y="472795"/>
                </a:lnTo>
                <a:lnTo>
                  <a:pt x="469988" y="478980"/>
                </a:lnTo>
                <a:lnTo>
                  <a:pt x="470636" y="481952"/>
                </a:lnTo>
                <a:lnTo>
                  <a:pt x="471500" y="485965"/>
                </a:lnTo>
                <a:lnTo>
                  <a:pt x="471538" y="494271"/>
                </a:lnTo>
                <a:lnTo>
                  <a:pt x="472452" y="498271"/>
                </a:lnTo>
                <a:lnTo>
                  <a:pt x="473138" y="501307"/>
                </a:lnTo>
                <a:lnTo>
                  <a:pt x="476453" y="506920"/>
                </a:lnTo>
                <a:lnTo>
                  <a:pt x="476605" y="510031"/>
                </a:lnTo>
                <a:lnTo>
                  <a:pt x="476758" y="512927"/>
                </a:lnTo>
                <a:lnTo>
                  <a:pt x="474916" y="518566"/>
                </a:lnTo>
                <a:lnTo>
                  <a:pt x="473900" y="521284"/>
                </a:lnTo>
                <a:lnTo>
                  <a:pt x="473075" y="523481"/>
                </a:lnTo>
                <a:lnTo>
                  <a:pt x="470433" y="527418"/>
                </a:lnTo>
                <a:lnTo>
                  <a:pt x="469544" y="529602"/>
                </a:lnTo>
                <a:lnTo>
                  <a:pt x="468414" y="532422"/>
                </a:lnTo>
                <a:lnTo>
                  <a:pt x="466598" y="538225"/>
                </a:lnTo>
                <a:lnTo>
                  <a:pt x="466102" y="541197"/>
                </a:lnTo>
                <a:lnTo>
                  <a:pt x="465759" y="543267"/>
                </a:lnTo>
                <a:lnTo>
                  <a:pt x="465531" y="547484"/>
                </a:lnTo>
                <a:lnTo>
                  <a:pt x="465747" y="549554"/>
                </a:lnTo>
                <a:lnTo>
                  <a:pt x="465988" y="551967"/>
                </a:lnTo>
                <a:lnTo>
                  <a:pt x="467829" y="556552"/>
                </a:lnTo>
                <a:lnTo>
                  <a:pt x="468096" y="558977"/>
                </a:lnTo>
                <a:lnTo>
                  <a:pt x="468325" y="560997"/>
                </a:lnTo>
                <a:lnTo>
                  <a:pt x="468655" y="565226"/>
                </a:lnTo>
                <a:lnTo>
                  <a:pt x="467918" y="567118"/>
                </a:lnTo>
                <a:lnTo>
                  <a:pt x="467093" y="569201"/>
                </a:lnTo>
                <a:lnTo>
                  <a:pt x="464159" y="573519"/>
                </a:lnTo>
                <a:lnTo>
                  <a:pt x="461937" y="573836"/>
                </a:lnTo>
                <a:lnTo>
                  <a:pt x="459524" y="574141"/>
                </a:lnTo>
                <a:lnTo>
                  <a:pt x="455510" y="570268"/>
                </a:lnTo>
                <a:lnTo>
                  <a:pt x="453783" y="568578"/>
                </a:lnTo>
                <a:lnTo>
                  <a:pt x="451573" y="566394"/>
                </a:lnTo>
                <a:lnTo>
                  <a:pt x="449580" y="559777"/>
                </a:lnTo>
                <a:lnTo>
                  <a:pt x="446900" y="558228"/>
                </a:lnTo>
                <a:lnTo>
                  <a:pt x="444182" y="556679"/>
                </a:lnTo>
                <a:lnTo>
                  <a:pt x="437502" y="557860"/>
                </a:lnTo>
                <a:lnTo>
                  <a:pt x="434390" y="557529"/>
                </a:lnTo>
                <a:lnTo>
                  <a:pt x="431253" y="557174"/>
                </a:lnTo>
                <a:lnTo>
                  <a:pt x="424624" y="557098"/>
                </a:lnTo>
                <a:lnTo>
                  <a:pt x="421894" y="555523"/>
                </a:lnTo>
                <a:lnTo>
                  <a:pt x="420522" y="554735"/>
                </a:lnTo>
                <a:lnTo>
                  <a:pt x="419442" y="551002"/>
                </a:lnTo>
                <a:lnTo>
                  <a:pt x="417906" y="550633"/>
                </a:lnTo>
                <a:lnTo>
                  <a:pt x="416509" y="550290"/>
                </a:lnTo>
                <a:lnTo>
                  <a:pt x="414058" y="552691"/>
                </a:lnTo>
                <a:lnTo>
                  <a:pt x="412648" y="552983"/>
                </a:lnTo>
                <a:lnTo>
                  <a:pt x="410337" y="553465"/>
                </a:lnTo>
                <a:lnTo>
                  <a:pt x="405574" y="553135"/>
                </a:lnTo>
                <a:lnTo>
                  <a:pt x="403225" y="552983"/>
                </a:lnTo>
                <a:lnTo>
                  <a:pt x="398754" y="552716"/>
                </a:lnTo>
                <a:lnTo>
                  <a:pt x="389940" y="550671"/>
                </a:lnTo>
                <a:lnTo>
                  <a:pt x="385470" y="550811"/>
                </a:lnTo>
                <a:lnTo>
                  <a:pt x="383946" y="550849"/>
                </a:lnTo>
                <a:lnTo>
                  <a:pt x="380961" y="551522"/>
                </a:lnTo>
                <a:lnTo>
                  <a:pt x="379488" y="551891"/>
                </a:lnTo>
                <a:lnTo>
                  <a:pt x="377266" y="552462"/>
                </a:lnTo>
                <a:lnTo>
                  <a:pt x="372237" y="553008"/>
                </a:lnTo>
                <a:lnTo>
                  <a:pt x="370789" y="554812"/>
                </a:lnTo>
                <a:lnTo>
                  <a:pt x="369785" y="556031"/>
                </a:lnTo>
                <a:lnTo>
                  <a:pt x="369811" y="559574"/>
                </a:lnTo>
                <a:lnTo>
                  <a:pt x="370065" y="561149"/>
                </a:lnTo>
                <a:lnTo>
                  <a:pt x="370459" y="563613"/>
                </a:lnTo>
                <a:lnTo>
                  <a:pt x="373481" y="567816"/>
                </a:lnTo>
                <a:lnTo>
                  <a:pt x="374230" y="570204"/>
                </a:lnTo>
                <a:lnTo>
                  <a:pt x="375221" y="573366"/>
                </a:lnTo>
                <a:lnTo>
                  <a:pt x="376339" y="579932"/>
                </a:lnTo>
                <a:lnTo>
                  <a:pt x="376593" y="583260"/>
                </a:lnTo>
                <a:lnTo>
                  <a:pt x="376834" y="586549"/>
                </a:lnTo>
                <a:lnTo>
                  <a:pt x="377113" y="593293"/>
                </a:lnTo>
                <a:lnTo>
                  <a:pt x="376224" y="596480"/>
                </a:lnTo>
                <a:lnTo>
                  <a:pt x="375259" y="599922"/>
                </a:lnTo>
                <a:lnTo>
                  <a:pt x="371741" y="606488"/>
                </a:lnTo>
                <a:lnTo>
                  <a:pt x="369163" y="608977"/>
                </a:lnTo>
                <a:lnTo>
                  <a:pt x="367690" y="610412"/>
                </a:lnTo>
                <a:lnTo>
                  <a:pt x="363893" y="612254"/>
                </a:lnTo>
                <a:lnTo>
                  <a:pt x="361911" y="612774"/>
                </a:lnTo>
                <a:lnTo>
                  <a:pt x="358927" y="613575"/>
                </a:lnTo>
                <a:lnTo>
                  <a:pt x="352628" y="613676"/>
                </a:lnTo>
                <a:lnTo>
                  <a:pt x="349592" y="613143"/>
                </a:lnTo>
                <a:lnTo>
                  <a:pt x="346900" y="612673"/>
                </a:lnTo>
                <a:lnTo>
                  <a:pt x="342150" y="609447"/>
                </a:lnTo>
                <a:lnTo>
                  <a:pt x="339445" y="609168"/>
                </a:lnTo>
                <a:lnTo>
                  <a:pt x="337705" y="608964"/>
                </a:lnTo>
                <a:lnTo>
                  <a:pt x="334086" y="609409"/>
                </a:lnTo>
                <a:lnTo>
                  <a:pt x="332549" y="610260"/>
                </a:lnTo>
                <a:lnTo>
                  <a:pt x="330885" y="611136"/>
                </a:lnTo>
                <a:lnTo>
                  <a:pt x="328891" y="614603"/>
                </a:lnTo>
                <a:lnTo>
                  <a:pt x="327482" y="615861"/>
                </a:lnTo>
                <a:lnTo>
                  <a:pt x="325767" y="617397"/>
                </a:lnTo>
                <a:lnTo>
                  <a:pt x="321627" y="619607"/>
                </a:lnTo>
                <a:lnTo>
                  <a:pt x="320052" y="621309"/>
                </a:lnTo>
                <a:lnTo>
                  <a:pt x="318554" y="622922"/>
                </a:lnTo>
                <a:lnTo>
                  <a:pt x="315861" y="626605"/>
                </a:lnTo>
                <a:lnTo>
                  <a:pt x="315341" y="628738"/>
                </a:lnTo>
                <a:lnTo>
                  <a:pt x="314185" y="633463"/>
                </a:lnTo>
                <a:lnTo>
                  <a:pt x="316153" y="643318"/>
                </a:lnTo>
                <a:lnTo>
                  <a:pt x="316966" y="648119"/>
                </a:lnTo>
                <a:lnTo>
                  <a:pt x="317792" y="652957"/>
                </a:lnTo>
                <a:lnTo>
                  <a:pt x="319227" y="662990"/>
                </a:lnTo>
                <a:lnTo>
                  <a:pt x="321868" y="667143"/>
                </a:lnTo>
                <a:lnTo>
                  <a:pt x="323126" y="669124"/>
                </a:lnTo>
                <a:lnTo>
                  <a:pt x="327063" y="671956"/>
                </a:lnTo>
                <a:lnTo>
                  <a:pt x="329107" y="673112"/>
                </a:lnTo>
                <a:lnTo>
                  <a:pt x="331203" y="674319"/>
                </a:lnTo>
                <a:lnTo>
                  <a:pt x="335965" y="675449"/>
                </a:lnTo>
                <a:lnTo>
                  <a:pt x="338175" y="676389"/>
                </a:lnTo>
                <a:lnTo>
                  <a:pt x="340690" y="677481"/>
                </a:lnTo>
                <a:lnTo>
                  <a:pt x="346278" y="679132"/>
                </a:lnTo>
                <a:lnTo>
                  <a:pt x="347954" y="681291"/>
                </a:lnTo>
                <a:lnTo>
                  <a:pt x="348983" y="682599"/>
                </a:lnTo>
                <a:lnTo>
                  <a:pt x="349719" y="686155"/>
                </a:lnTo>
                <a:lnTo>
                  <a:pt x="349402" y="687793"/>
                </a:lnTo>
                <a:lnTo>
                  <a:pt x="349148" y="689165"/>
                </a:lnTo>
                <a:lnTo>
                  <a:pt x="347370" y="691438"/>
                </a:lnTo>
                <a:lnTo>
                  <a:pt x="346329" y="692340"/>
                </a:lnTo>
                <a:lnTo>
                  <a:pt x="345109" y="693381"/>
                </a:lnTo>
                <a:lnTo>
                  <a:pt x="341210" y="693597"/>
                </a:lnTo>
                <a:lnTo>
                  <a:pt x="340525" y="695058"/>
                </a:lnTo>
                <a:lnTo>
                  <a:pt x="339750" y="696709"/>
                </a:lnTo>
                <a:lnTo>
                  <a:pt x="341274" y="700646"/>
                </a:lnTo>
                <a:lnTo>
                  <a:pt x="342341" y="702119"/>
                </a:lnTo>
                <a:lnTo>
                  <a:pt x="343509" y="703732"/>
                </a:lnTo>
                <a:lnTo>
                  <a:pt x="347281" y="705523"/>
                </a:lnTo>
                <a:lnTo>
                  <a:pt x="349046" y="706475"/>
                </a:lnTo>
                <a:lnTo>
                  <a:pt x="350824" y="707428"/>
                </a:lnTo>
                <a:lnTo>
                  <a:pt x="354761" y="708659"/>
                </a:lnTo>
                <a:lnTo>
                  <a:pt x="356476" y="709739"/>
                </a:lnTo>
                <a:lnTo>
                  <a:pt x="359702" y="711758"/>
                </a:lnTo>
                <a:lnTo>
                  <a:pt x="365607" y="716787"/>
                </a:lnTo>
                <a:lnTo>
                  <a:pt x="368071" y="719696"/>
                </a:lnTo>
                <a:lnTo>
                  <a:pt x="370281" y="722312"/>
                </a:lnTo>
                <a:lnTo>
                  <a:pt x="373824" y="728319"/>
                </a:lnTo>
                <a:lnTo>
                  <a:pt x="375132" y="731481"/>
                </a:lnTo>
                <a:lnTo>
                  <a:pt x="376974" y="735876"/>
                </a:lnTo>
                <a:lnTo>
                  <a:pt x="379222" y="745235"/>
                </a:lnTo>
                <a:lnTo>
                  <a:pt x="379844" y="749960"/>
                </a:lnTo>
                <a:lnTo>
                  <a:pt x="380568" y="755357"/>
                </a:lnTo>
                <a:lnTo>
                  <a:pt x="380542" y="766279"/>
                </a:lnTo>
                <a:lnTo>
                  <a:pt x="380212" y="771702"/>
                </a:lnTo>
                <a:lnTo>
                  <a:pt x="379996" y="775258"/>
                </a:lnTo>
                <a:lnTo>
                  <a:pt x="377875" y="782294"/>
                </a:lnTo>
                <a:lnTo>
                  <a:pt x="378218" y="785825"/>
                </a:lnTo>
                <a:lnTo>
                  <a:pt x="378536" y="789139"/>
                </a:lnTo>
                <a:lnTo>
                  <a:pt x="380974" y="795439"/>
                </a:lnTo>
                <a:lnTo>
                  <a:pt x="382562" y="798334"/>
                </a:lnTo>
                <a:lnTo>
                  <a:pt x="384962" y="802728"/>
                </a:lnTo>
                <a:lnTo>
                  <a:pt x="392582" y="809675"/>
                </a:lnTo>
                <a:lnTo>
                  <a:pt x="394893" y="814108"/>
                </a:lnTo>
                <a:lnTo>
                  <a:pt x="396963" y="818095"/>
                </a:lnTo>
                <a:lnTo>
                  <a:pt x="398792" y="827023"/>
                </a:lnTo>
                <a:lnTo>
                  <a:pt x="400138" y="831316"/>
                </a:lnTo>
                <a:lnTo>
                  <a:pt x="400748" y="833234"/>
                </a:lnTo>
                <a:lnTo>
                  <a:pt x="401612" y="837209"/>
                </a:lnTo>
                <a:lnTo>
                  <a:pt x="402628" y="838936"/>
                </a:lnTo>
                <a:lnTo>
                  <a:pt x="403567" y="840562"/>
                </a:lnTo>
                <a:lnTo>
                  <a:pt x="405930" y="843838"/>
                </a:lnTo>
                <a:lnTo>
                  <a:pt x="407695" y="844486"/>
                </a:lnTo>
                <a:lnTo>
                  <a:pt x="410730" y="845591"/>
                </a:lnTo>
                <a:lnTo>
                  <a:pt x="417347" y="843521"/>
                </a:lnTo>
                <a:lnTo>
                  <a:pt x="420497" y="842784"/>
                </a:lnTo>
                <a:lnTo>
                  <a:pt x="423672" y="842073"/>
                </a:lnTo>
                <a:lnTo>
                  <a:pt x="429577" y="838822"/>
                </a:lnTo>
                <a:lnTo>
                  <a:pt x="432816" y="838682"/>
                </a:lnTo>
                <a:lnTo>
                  <a:pt x="435063" y="838606"/>
                </a:lnTo>
                <a:lnTo>
                  <a:pt x="439407" y="840117"/>
                </a:lnTo>
                <a:lnTo>
                  <a:pt x="441515" y="840854"/>
                </a:lnTo>
                <a:lnTo>
                  <a:pt x="443534" y="841578"/>
                </a:lnTo>
                <a:lnTo>
                  <a:pt x="447141" y="844168"/>
                </a:lnTo>
                <a:lnTo>
                  <a:pt x="449249" y="844486"/>
                </a:lnTo>
                <a:lnTo>
                  <a:pt x="452551" y="844994"/>
                </a:lnTo>
                <a:lnTo>
                  <a:pt x="459397" y="843927"/>
                </a:lnTo>
                <a:lnTo>
                  <a:pt x="462534" y="842784"/>
                </a:lnTo>
                <a:lnTo>
                  <a:pt x="465162" y="841832"/>
                </a:lnTo>
                <a:lnTo>
                  <a:pt x="469341" y="837755"/>
                </a:lnTo>
                <a:lnTo>
                  <a:pt x="471957" y="836764"/>
                </a:lnTo>
                <a:lnTo>
                  <a:pt x="476021" y="835228"/>
                </a:lnTo>
                <a:lnTo>
                  <a:pt x="484784" y="834377"/>
                </a:lnTo>
                <a:lnTo>
                  <a:pt x="489115" y="834097"/>
                </a:lnTo>
                <a:lnTo>
                  <a:pt x="494118" y="833767"/>
                </a:lnTo>
                <a:lnTo>
                  <a:pt x="504151" y="834682"/>
                </a:lnTo>
                <a:lnTo>
                  <a:pt x="509168" y="834580"/>
                </a:lnTo>
                <a:lnTo>
                  <a:pt x="514134" y="834478"/>
                </a:lnTo>
                <a:lnTo>
                  <a:pt x="524090" y="834212"/>
                </a:lnTo>
                <a:lnTo>
                  <a:pt x="528980" y="833361"/>
                </a:lnTo>
                <a:lnTo>
                  <a:pt x="533565" y="832599"/>
                </a:lnTo>
                <a:lnTo>
                  <a:pt x="542239" y="828801"/>
                </a:lnTo>
                <a:lnTo>
                  <a:pt x="546862" y="828306"/>
                </a:lnTo>
                <a:lnTo>
                  <a:pt x="549808" y="827976"/>
                </a:lnTo>
                <a:lnTo>
                  <a:pt x="555980" y="827862"/>
                </a:lnTo>
                <a:lnTo>
                  <a:pt x="558698" y="829017"/>
                </a:lnTo>
                <a:lnTo>
                  <a:pt x="560971" y="830008"/>
                </a:lnTo>
                <a:lnTo>
                  <a:pt x="565213" y="833412"/>
                </a:lnTo>
                <a:lnTo>
                  <a:pt x="565950" y="835799"/>
                </a:lnTo>
                <a:lnTo>
                  <a:pt x="566610" y="837920"/>
                </a:lnTo>
                <a:lnTo>
                  <a:pt x="564261" y="842263"/>
                </a:lnTo>
                <a:lnTo>
                  <a:pt x="564019" y="844486"/>
                </a:lnTo>
                <a:lnTo>
                  <a:pt x="563486" y="849287"/>
                </a:lnTo>
                <a:lnTo>
                  <a:pt x="563308" y="859040"/>
                </a:lnTo>
                <a:lnTo>
                  <a:pt x="564019" y="863815"/>
                </a:lnTo>
                <a:lnTo>
                  <a:pt x="564654" y="868133"/>
                </a:lnTo>
                <a:lnTo>
                  <a:pt x="567016" y="876642"/>
                </a:lnTo>
                <a:lnTo>
                  <a:pt x="569087" y="880478"/>
                </a:lnTo>
                <a:lnTo>
                  <a:pt x="571334" y="884631"/>
                </a:lnTo>
                <a:lnTo>
                  <a:pt x="577176" y="892479"/>
                </a:lnTo>
                <a:lnTo>
                  <a:pt x="581164" y="894994"/>
                </a:lnTo>
                <a:lnTo>
                  <a:pt x="583285" y="896302"/>
                </a:lnTo>
                <a:lnTo>
                  <a:pt x="588365" y="897102"/>
                </a:lnTo>
                <a:lnTo>
                  <a:pt x="590829" y="897394"/>
                </a:lnTo>
                <a:lnTo>
                  <a:pt x="593775" y="897775"/>
                </a:lnTo>
                <a:lnTo>
                  <a:pt x="599960" y="896200"/>
                </a:lnTo>
                <a:lnTo>
                  <a:pt x="602678" y="897394"/>
                </a:lnTo>
                <a:lnTo>
                  <a:pt x="604393" y="898169"/>
                </a:lnTo>
                <a:lnTo>
                  <a:pt x="607072" y="901191"/>
                </a:lnTo>
                <a:lnTo>
                  <a:pt x="607745" y="902957"/>
                </a:lnTo>
                <a:lnTo>
                  <a:pt x="608901" y="905929"/>
                </a:lnTo>
                <a:lnTo>
                  <a:pt x="608203" y="912596"/>
                </a:lnTo>
                <a:lnTo>
                  <a:pt x="607745" y="915771"/>
                </a:lnTo>
                <a:lnTo>
                  <a:pt x="607174" y="919759"/>
                </a:lnTo>
                <a:lnTo>
                  <a:pt x="604354" y="927379"/>
                </a:lnTo>
                <a:lnTo>
                  <a:pt x="603148" y="931214"/>
                </a:lnTo>
                <a:lnTo>
                  <a:pt x="602170" y="934377"/>
                </a:lnTo>
                <a:lnTo>
                  <a:pt x="599808" y="940574"/>
                </a:lnTo>
                <a:lnTo>
                  <a:pt x="599046" y="943800"/>
                </a:lnTo>
                <a:lnTo>
                  <a:pt x="598220" y="947305"/>
                </a:lnTo>
                <a:lnTo>
                  <a:pt x="596722" y="954430"/>
                </a:lnTo>
                <a:lnTo>
                  <a:pt x="596874" y="958049"/>
                </a:lnTo>
                <a:lnTo>
                  <a:pt x="597001" y="960831"/>
                </a:lnTo>
                <a:lnTo>
                  <a:pt x="598233" y="966444"/>
                </a:lnTo>
                <a:lnTo>
                  <a:pt x="599528" y="968908"/>
                </a:lnTo>
                <a:lnTo>
                  <a:pt x="601179" y="972057"/>
                </a:lnTo>
                <a:lnTo>
                  <a:pt x="607123" y="976515"/>
                </a:lnTo>
                <a:lnTo>
                  <a:pt x="608952" y="979550"/>
                </a:lnTo>
                <a:lnTo>
                  <a:pt x="611327" y="983475"/>
                </a:lnTo>
                <a:lnTo>
                  <a:pt x="614654" y="992187"/>
                </a:lnTo>
                <a:lnTo>
                  <a:pt x="615480" y="996708"/>
                </a:lnTo>
                <a:lnTo>
                  <a:pt x="616140" y="1000328"/>
                </a:lnTo>
                <a:lnTo>
                  <a:pt x="615099" y="1007783"/>
                </a:lnTo>
                <a:lnTo>
                  <a:pt x="615480" y="1011440"/>
                </a:lnTo>
                <a:lnTo>
                  <a:pt x="615937" y="1015796"/>
                </a:lnTo>
                <a:lnTo>
                  <a:pt x="617054" y="1024724"/>
                </a:lnTo>
                <a:lnTo>
                  <a:pt x="619099" y="1028585"/>
                </a:lnTo>
                <a:lnTo>
                  <a:pt x="621182" y="1032522"/>
                </a:lnTo>
                <a:lnTo>
                  <a:pt x="629767" y="1037285"/>
                </a:lnTo>
                <a:lnTo>
                  <a:pt x="631418" y="1041387"/>
                </a:lnTo>
                <a:lnTo>
                  <a:pt x="632714" y="1044587"/>
                </a:lnTo>
                <a:lnTo>
                  <a:pt x="630758" y="1051788"/>
                </a:lnTo>
                <a:lnTo>
                  <a:pt x="631418" y="1055166"/>
                </a:lnTo>
                <a:lnTo>
                  <a:pt x="631913" y="1057655"/>
                </a:lnTo>
                <a:lnTo>
                  <a:pt x="633539" y="1062748"/>
                </a:lnTo>
                <a:lnTo>
                  <a:pt x="635292" y="1064590"/>
                </a:lnTo>
                <a:lnTo>
                  <a:pt x="637501" y="1066939"/>
                </a:lnTo>
                <a:lnTo>
                  <a:pt x="644855" y="1067650"/>
                </a:lnTo>
                <a:lnTo>
                  <a:pt x="646887" y="1070152"/>
                </a:lnTo>
                <a:lnTo>
                  <a:pt x="647217" y="1070559"/>
                </a:lnTo>
                <a:lnTo>
                  <a:pt x="647522" y="1071219"/>
                </a:lnTo>
                <a:lnTo>
                  <a:pt x="647788" y="107200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4770621" y="3725554"/>
            <a:ext cx="514064" cy="543963"/>
          </a:xfrm>
          <a:custGeom>
            <a:avLst/>
            <a:gdLst/>
            <a:ahLst/>
            <a:cxnLst/>
            <a:rect l="l" t="t" r="r" b="b"/>
            <a:pathLst>
              <a:path w="753960" h="797813">
                <a:moveTo>
                  <a:pt x="229031" y="61315"/>
                </a:moveTo>
                <a:lnTo>
                  <a:pt x="225691" y="57594"/>
                </a:lnTo>
                <a:lnTo>
                  <a:pt x="220941" y="57327"/>
                </a:lnTo>
                <a:lnTo>
                  <a:pt x="218376" y="53695"/>
                </a:lnTo>
                <a:lnTo>
                  <a:pt x="219519" y="48348"/>
                </a:lnTo>
                <a:lnTo>
                  <a:pt x="218147" y="43878"/>
                </a:lnTo>
                <a:lnTo>
                  <a:pt x="216611" y="38798"/>
                </a:lnTo>
                <a:lnTo>
                  <a:pt x="214464" y="38061"/>
                </a:lnTo>
                <a:lnTo>
                  <a:pt x="211899" y="37185"/>
                </a:lnTo>
                <a:lnTo>
                  <a:pt x="206590" y="40614"/>
                </a:lnTo>
                <a:lnTo>
                  <a:pt x="204558" y="42405"/>
                </a:lnTo>
                <a:lnTo>
                  <a:pt x="200863" y="45669"/>
                </a:lnTo>
                <a:lnTo>
                  <a:pt x="198069" y="56007"/>
                </a:lnTo>
                <a:lnTo>
                  <a:pt x="194411" y="59321"/>
                </a:lnTo>
                <a:lnTo>
                  <a:pt x="194099" y="59595"/>
                </a:lnTo>
                <a:lnTo>
                  <a:pt x="182833" y="65645"/>
                </a:lnTo>
                <a:lnTo>
                  <a:pt x="170967" y="70434"/>
                </a:lnTo>
                <a:lnTo>
                  <a:pt x="167030" y="72161"/>
                </a:lnTo>
                <a:lnTo>
                  <a:pt x="157670" y="73558"/>
                </a:lnTo>
                <a:lnTo>
                  <a:pt x="155028" y="76949"/>
                </a:lnTo>
                <a:lnTo>
                  <a:pt x="152107" y="80683"/>
                </a:lnTo>
                <a:lnTo>
                  <a:pt x="154012" y="91325"/>
                </a:lnTo>
                <a:lnTo>
                  <a:pt x="152374" y="95808"/>
                </a:lnTo>
                <a:lnTo>
                  <a:pt x="150380" y="101231"/>
                </a:lnTo>
                <a:lnTo>
                  <a:pt x="141655" y="109804"/>
                </a:lnTo>
                <a:lnTo>
                  <a:pt x="140055" y="115379"/>
                </a:lnTo>
                <a:lnTo>
                  <a:pt x="139128" y="118567"/>
                </a:lnTo>
                <a:lnTo>
                  <a:pt x="138988" y="125514"/>
                </a:lnTo>
                <a:lnTo>
                  <a:pt x="140055" y="128651"/>
                </a:lnTo>
                <a:lnTo>
                  <a:pt x="141160" y="131965"/>
                </a:lnTo>
                <a:lnTo>
                  <a:pt x="147015" y="136601"/>
                </a:lnTo>
                <a:lnTo>
                  <a:pt x="148501" y="139763"/>
                </a:lnTo>
                <a:lnTo>
                  <a:pt x="150317" y="143637"/>
                </a:lnTo>
                <a:lnTo>
                  <a:pt x="149593" y="153187"/>
                </a:lnTo>
                <a:lnTo>
                  <a:pt x="152374" y="156438"/>
                </a:lnTo>
                <a:lnTo>
                  <a:pt x="154279" y="158673"/>
                </a:lnTo>
                <a:lnTo>
                  <a:pt x="161683" y="158305"/>
                </a:lnTo>
                <a:lnTo>
                  <a:pt x="163770" y="161835"/>
                </a:lnTo>
                <a:lnTo>
                  <a:pt x="163822" y="174109"/>
                </a:lnTo>
                <a:lnTo>
                  <a:pt x="161544" y="186397"/>
                </a:lnTo>
                <a:lnTo>
                  <a:pt x="160832" y="192354"/>
                </a:lnTo>
                <a:lnTo>
                  <a:pt x="159905" y="204584"/>
                </a:lnTo>
                <a:lnTo>
                  <a:pt x="157441" y="210083"/>
                </a:lnTo>
                <a:lnTo>
                  <a:pt x="156527" y="212128"/>
                </a:lnTo>
                <a:lnTo>
                  <a:pt x="154025" y="216471"/>
                </a:lnTo>
                <a:lnTo>
                  <a:pt x="151892" y="217081"/>
                </a:lnTo>
                <a:lnTo>
                  <a:pt x="147637" y="218300"/>
                </a:lnTo>
                <a:lnTo>
                  <a:pt x="139623" y="211340"/>
                </a:lnTo>
                <a:lnTo>
                  <a:pt x="132295" y="211264"/>
                </a:lnTo>
                <a:lnTo>
                  <a:pt x="126238" y="212902"/>
                </a:lnTo>
                <a:lnTo>
                  <a:pt x="122301" y="216598"/>
                </a:lnTo>
                <a:lnTo>
                  <a:pt x="120319" y="221640"/>
                </a:lnTo>
                <a:lnTo>
                  <a:pt x="120484" y="224078"/>
                </a:lnTo>
                <a:lnTo>
                  <a:pt x="120650" y="226707"/>
                </a:lnTo>
                <a:lnTo>
                  <a:pt x="123012" y="232587"/>
                </a:lnTo>
                <a:lnTo>
                  <a:pt x="125552" y="233286"/>
                </a:lnTo>
                <a:lnTo>
                  <a:pt x="128270" y="233997"/>
                </a:lnTo>
                <a:lnTo>
                  <a:pt x="132537" y="226606"/>
                </a:lnTo>
                <a:lnTo>
                  <a:pt x="135216" y="227482"/>
                </a:lnTo>
                <a:lnTo>
                  <a:pt x="137706" y="228282"/>
                </a:lnTo>
                <a:lnTo>
                  <a:pt x="137655" y="235127"/>
                </a:lnTo>
                <a:lnTo>
                  <a:pt x="141312" y="239534"/>
                </a:lnTo>
                <a:lnTo>
                  <a:pt x="148450" y="241287"/>
                </a:lnTo>
                <a:lnTo>
                  <a:pt x="149707" y="244157"/>
                </a:lnTo>
                <a:lnTo>
                  <a:pt x="151180" y="247497"/>
                </a:lnTo>
                <a:lnTo>
                  <a:pt x="146723" y="255079"/>
                </a:lnTo>
                <a:lnTo>
                  <a:pt x="147535" y="258648"/>
                </a:lnTo>
                <a:lnTo>
                  <a:pt x="148082" y="261073"/>
                </a:lnTo>
                <a:lnTo>
                  <a:pt x="150723" y="266141"/>
                </a:lnTo>
                <a:lnTo>
                  <a:pt x="155397" y="267538"/>
                </a:lnTo>
                <a:lnTo>
                  <a:pt x="159651" y="262826"/>
                </a:lnTo>
                <a:lnTo>
                  <a:pt x="163855" y="263550"/>
                </a:lnTo>
                <a:lnTo>
                  <a:pt x="166865" y="266382"/>
                </a:lnTo>
                <a:lnTo>
                  <a:pt x="167589" y="268058"/>
                </a:lnTo>
                <a:lnTo>
                  <a:pt x="169595" y="272656"/>
                </a:lnTo>
                <a:lnTo>
                  <a:pt x="167728" y="283171"/>
                </a:lnTo>
                <a:lnTo>
                  <a:pt x="166865" y="288099"/>
                </a:lnTo>
                <a:lnTo>
                  <a:pt x="166052" y="292798"/>
                </a:lnTo>
                <a:lnTo>
                  <a:pt x="164592" y="303034"/>
                </a:lnTo>
                <a:lnTo>
                  <a:pt x="161074" y="306235"/>
                </a:lnTo>
                <a:lnTo>
                  <a:pt x="158737" y="308343"/>
                </a:lnTo>
                <a:lnTo>
                  <a:pt x="151803" y="309638"/>
                </a:lnTo>
                <a:lnTo>
                  <a:pt x="148742" y="308889"/>
                </a:lnTo>
                <a:lnTo>
                  <a:pt x="145453" y="308076"/>
                </a:lnTo>
                <a:lnTo>
                  <a:pt x="141541" y="301345"/>
                </a:lnTo>
                <a:lnTo>
                  <a:pt x="138353" y="300189"/>
                </a:lnTo>
                <a:lnTo>
                  <a:pt x="135521" y="299173"/>
                </a:lnTo>
                <a:lnTo>
                  <a:pt x="129286" y="300012"/>
                </a:lnTo>
                <a:lnTo>
                  <a:pt x="126276" y="300189"/>
                </a:lnTo>
                <a:lnTo>
                  <a:pt x="121970" y="300482"/>
                </a:lnTo>
                <a:lnTo>
                  <a:pt x="113372" y="303187"/>
                </a:lnTo>
                <a:lnTo>
                  <a:pt x="109118" y="302374"/>
                </a:lnTo>
                <a:lnTo>
                  <a:pt x="106553" y="301866"/>
                </a:lnTo>
                <a:lnTo>
                  <a:pt x="102476" y="297954"/>
                </a:lnTo>
                <a:lnTo>
                  <a:pt x="99936" y="297307"/>
                </a:lnTo>
                <a:lnTo>
                  <a:pt x="96139" y="296329"/>
                </a:lnTo>
                <a:lnTo>
                  <a:pt x="88150" y="297675"/>
                </a:lnTo>
                <a:lnTo>
                  <a:pt x="84239" y="297307"/>
                </a:lnTo>
                <a:lnTo>
                  <a:pt x="79324" y="296824"/>
                </a:lnTo>
                <a:lnTo>
                  <a:pt x="69824" y="293014"/>
                </a:lnTo>
                <a:lnTo>
                  <a:pt x="64909" y="293433"/>
                </a:lnTo>
                <a:lnTo>
                  <a:pt x="61366" y="293738"/>
                </a:lnTo>
                <a:lnTo>
                  <a:pt x="54444" y="296354"/>
                </a:lnTo>
                <a:lnTo>
                  <a:pt x="51625" y="298513"/>
                </a:lnTo>
                <a:lnTo>
                  <a:pt x="44951" y="306059"/>
                </a:lnTo>
                <a:lnTo>
                  <a:pt x="37263" y="317992"/>
                </a:lnTo>
                <a:lnTo>
                  <a:pt x="30353" y="327990"/>
                </a:lnTo>
                <a:lnTo>
                  <a:pt x="22617" y="335073"/>
                </a:lnTo>
                <a:lnTo>
                  <a:pt x="11688" y="344193"/>
                </a:lnTo>
                <a:lnTo>
                  <a:pt x="3784" y="353123"/>
                </a:lnTo>
                <a:lnTo>
                  <a:pt x="1727" y="356882"/>
                </a:lnTo>
                <a:lnTo>
                  <a:pt x="0" y="365772"/>
                </a:lnTo>
                <a:lnTo>
                  <a:pt x="635" y="370039"/>
                </a:lnTo>
                <a:lnTo>
                  <a:pt x="1104" y="373126"/>
                </a:lnTo>
                <a:lnTo>
                  <a:pt x="4254" y="378904"/>
                </a:lnTo>
                <a:lnTo>
                  <a:pt x="6438" y="381152"/>
                </a:lnTo>
                <a:lnTo>
                  <a:pt x="11876" y="385518"/>
                </a:lnTo>
                <a:lnTo>
                  <a:pt x="24073" y="392484"/>
                </a:lnTo>
                <a:lnTo>
                  <a:pt x="35433" y="397332"/>
                </a:lnTo>
                <a:lnTo>
                  <a:pt x="38671" y="398424"/>
                </a:lnTo>
                <a:lnTo>
                  <a:pt x="46101" y="397395"/>
                </a:lnTo>
                <a:lnTo>
                  <a:pt x="48958" y="399249"/>
                </a:lnTo>
                <a:lnTo>
                  <a:pt x="51752" y="401091"/>
                </a:lnTo>
                <a:lnTo>
                  <a:pt x="54508" y="407619"/>
                </a:lnTo>
                <a:lnTo>
                  <a:pt x="55968" y="410629"/>
                </a:lnTo>
                <a:lnTo>
                  <a:pt x="57264" y="413283"/>
                </a:lnTo>
                <a:lnTo>
                  <a:pt x="58331" y="419315"/>
                </a:lnTo>
                <a:lnTo>
                  <a:pt x="60071" y="421741"/>
                </a:lnTo>
                <a:lnTo>
                  <a:pt x="63749" y="425537"/>
                </a:lnTo>
                <a:lnTo>
                  <a:pt x="74988" y="433663"/>
                </a:lnTo>
                <a:lnTo>
                  <a:pt x="84963" y="441045"/>
                </a:lnTo>
                <a:lnTo>
                  <a:pt x="89306" y="445815"/>
                </a:lnTo>
                <a:lnTo>
                  <a:pt x="97587" y="456496"/>
                </a:lnTo>
                <a:lnTo>
                  <a:pt x="106258" y="467603"/>
                </a:lnTo>
                <a:lnTo>
                  <a:pt x="114427" y="475843"/>
                </a:lnTo>
                <a:lnTo>
                  <a:pt x="118351" y="478790"/>
                </a:lnTo>
                <a:lnTo>
                  <a:pt x="128320" y="480999"/>
                </a:lnTo>
                <a:lnTo>
                  <a:pt x="132321" y="483819"/>
                </a:lnTo>
                <a:lnTo>
                  <a:pt x="135826" y="486333"/>
                </a:lnTo>
                <a:lnTo>
                  <a:pt x="140830" y="493636"/>
                </a:lnTo>
                <a:lnTo>
                  <a:pt x="144157" y="496392"/>
                </a:lnTo>
                <a:lnTo>
                  <a:pt x="148463" y="499960"/>
                </a:lnTo>
                <a:lnTo>
                  <a:pt x="157822" y="506323"/>
                </a:lnTo>
                <a:lnTo>
                  <a:pt x="162991" y="508469"/>
                </a:lnTo>
                <a:lnTo>
                  <a:pt x="168656" y="510819"/>
                </a:lnTo>
                <a:lnTo>
                  <a:pt x="181660" y="510641"/>
                </a:lnTo>
                <a:lnTo>
                  <a:pt x="186918" y="513791"/>
                </a:lnTo>
                <a:lnTo>
                  <a:pt x="189940" y="516172"/>
                </a:lnTo>
                <a:lnTo>
                  <a:pt x="198637" y="526727"/>
                </a:lnTo>
                <a:lnTo>
                  <a:pt x="206489" y="536498"/>
                </a:lnTo>
                <a:lnTo>
                  <a:pt x="214260" y="543624"/>
                </a:lnTo>
                <a:lnTo>
                  <a:pt x="225168" y="552640"/>
                </a:lnTo>
                <a:lnTo>
                  <a:pt x="235242" y="559219"/>
                </a:lnTo>
                <a:lnTo>
                  <a:pt x="237454" y="560080"/>
                </a:lnTo>
                <a:lnTo>
                  <a:pt x="250658" y="562701"/>
                </a:lnTo>
                <a:lnTo>
                  <a:pt x="262788" y="565734"/>
                </a:lnTo>
                <a:lnTo>
                  <a:pt x="270849" y="571272"/>
                </a:lnTo>
                <a:lnTo>
                  <a:pt x="281448" y="580621"/>
                </a:lnTo>
                <a:lnTo>
                  <a:pt x="290563" y="588657"/>
                </a:lnTo>
                <a:lnTo>
                  <a:pt x="290905" y="588926"/>
                </a:lnTo>
                <a:lnTo>
                  <a:pt x="300589" y="596275"/>
                </a:lnTo>
                <a:lnTo>
                  <a:pt x="311929" y="604680"/>
                </a:lnTo>
                <a:lnTo>
                  <a:pt x="321500" y="611860"/>
                </a:lnTo>
                <a:lnTo>
                  <a:pt x="330376" y="619290"/>
                </a:lnTo>
                <a:lnTo>
                  <a:pt x="341196" y="628399"/>
                </a:lnTo>
                <a:lnTo>
                  <a:pt x="350977" y="635304"/>
                </a:lnTo>
                <a:lnTo>
                  <a:pt x="358533" y="638943"/>
                </a:lnTo>
                <a:lnTo>
                  <a:pt x="371750" y="643928"/>
                </a:lnTo>
                <a:lnTo>
                  <a:pt x="383590" y="646671"/>
                </a:lnTo>
                <a:lnTo>
                  <a:pt x="385811" y="646741"/>
                </a:lnTo>
                <a:lnTo>
                  <a:pt x="398986" y="645082"/>
                </a:lnTo>
                <a:lnTo>
                  <a:pt x="411137" y="642073"/>
                </a:lnTo>
                <a:lnTo>
                  <a:pt x="413376" y="641235"/>
                </a:lnTo>
                <a:lnTo>
                  <a:pt x="425329" y="635025"/>
                </a:lnTo>
                <a:lnTo>
                  <a:pt x="436740" y="629983"/>
                </a:lnTo>
                <a:lnTo>
                  <a:pt x="438007" y="629733"/>
                </a:lnTo>
                <a:lnTo>
                  <a:pt x="451096" y="628800"/>
                </a:lnTo>
                <a:lnTo>
                  <a:pt x="463562" y="629983"/>
                </a:lnTo>
                <a:lnTo>
                  <a:pt x="466648" y="630809"/>
                </a:lnTo>
                <a:lnTo>
                  <a:pt x="473062" y="633514"/>
                </a:lnTo>
                <a:lnTo>
                  <a:pt x="474675" y="636270"/>
                </a:lnTo>
                <a:lnTo>
                  <a:pt x="476504" y="639406"/>
                </a:lnTo>
                <a:lnTo>
                  <a:pt x="475424" y="647230"/>
                </a:lnTo>
                <a:lnTo>
                  <a:pt x="474675" y="650786"/>
                </a:lnTo>
                <a:lnTo>
                  <a:pt x="473938" y="654265"/>
                </a:lnTo>
                <a:lnTo>
                  <a:pt x="469607" y="660336"/>
                </a:lnTo>
                <a:lnTo>
                  <a:pt x="468871" y="663803"/>
                </a:lnTo>
                <a:lnTo>
                  <a:pt x="468376" y="666191"/>
                </a:lnTo>
                <a:lnTo>
                  <a:pt x="467880" y="671271"/>
                </a:lnTo>
                <a:lnTo>
                  <a:pt x="469340" y="674395"/>
                </a:lnTo>
                <a:lnTo>
                  <a:pt x="478340" y="683831"/>
                </a:lnTo>
                <a:lnTo>
                  <a:pt x="488924" y="691134"/>
                </a:lnTo>
                <a:lnTo>
                  <a:pt x="494106" y="694055"/>
                </a:lnTo>
                <a:lnTo>
                  <a:pt x="505980" y="696493"/>
                </a:lnTo>
                <a:lnTo>
                  <a:pt x="511644" y="698385"/>
                </a:lnTo>
                <a:lnTo>
                  <a:pt x="516369" y="699947"/>
                </a:lnTo>
                <a:lnTo>
                  <a:pt x="527189" y="701167"/>
                </a:lnTo>
                <a:lnTo>
                  <a:pt x="530479" y="704900"/>
                </a:lnTo>
                <a:lnTo>
                  <a:pt x="532612" y="707301"/>
                </a:lnTo>
                <a:lnTo>
                  <a:pt x="533679" y="714298"/>
                </a:lnTo>
                <a:lnTo>
                  <a:pt x="533146" y="717473"/>
                </a:lnTo>
                <a:lnTo>
                  <a:pt x="532422" y="721715"/>
                </a:lnTo>
                <a:lnTo>
                  <a:pt x="524256" y="727887"/>
                </a:lnTo>
                <a:lnTo>
                  <a:pt x="524154" y="737984"/>
                </a:lnTo>
                <a:lnTo>
                  <a:pt x="534098" y="746721"/>
                </a:lnTo>
                <a:lnTo>
                  <a:pt x="535800" y="752246"/>
                </a:lnTo>
                <a:lnTo>
                  <a:pt x="536981" y="756081"/>
                </a:lnTo>
                <a:lnTo>
                  <a:pt x="535990" y="764324"/>
                </a:lnTo>
                <a:lnTo>
                  <a:pt x="537006" y="768197"/>
                </a:lnTo>
                <a:lnTo>
                  <a:pt x="538060" y="772198"/>
                </a:lnTo>
                <a:lnTo>
                  <a:pt x="540956" y="780389"/>
                </a:lnTo>
                <a:lnTo>
                  <a:pt x="544017" y="783183"/>
                </a:lnTo>
                <a:lnTo>
                  <a:pt x="547331" y="786193"/>
                </a:lnTo>
                <a:lnTo>
                  <a:pt x="556437" y="789216"/>
                </a:lnTo>
                <a:lnTo>
                  <a:pt x="563372" y="789190"/>
                </a:lnTo>
                <a:lnTo>
                  <a:pt x="567702" y="786257"/>
                </a:lnTo>
                <a:lnTo>
                  <a:pt x="570115" y="785837"/>
                </a:lnTo>
                <a:lnTo>
                  <a:pt x="573735" y="785228"/>
                </a:lnTo>
                <a:lnTo>
                  <a:pt x="581329" y="784974"/>
                </a:lnTo>
                <a:lnTo>
                  <a:pt x="584847" y="786079"/>
                </a:lnTo>
                <a:lnTo>
                  <a:pt x="589191" y="787412"/>
                </a:lnTo>
                <a:lnTo>
                  <a:pt x="595731" y="794613"/>
                </a:lnTo>
                <a:lnTo>
                  <a:pt x="600062" y="795972"/>
                </a:lnTo>
                <a:lnTo>
                  <a:pt x="605955" y="797814"/>
                </a:lnTo>
                <a:lnTo>
                  <a:pt x="618642" y="797725"/>
                </a:lnTo>
                <a:lnTo>
                  <a:pt x="624713" y="796696"/>
                </a:lnTo>
                <a:lnTo>
                  <a:pt x="629564" y="795896"/>
                </a:lnTo>
                <a:lnTo>
                  <a:pt x="638225" y="790511"/>
                </a:lnTo>
                <a:lnTo>
                  <a:pt x="643077" y="789698"/>
                </a:lnTo>
                <a:lnTo>
                  <a:pt x="648144" y="788873"/>
                </a:lnTo>
                <a:lnTo>
                  <a:pt x="658774" y="788682"/>
                </a:lnTo>
                <a:lnTo>
                  <a:pt x="663613" y="790422"/>
                </a:lnTo>
                <a:lnTo>
                  <a:pt x="664222" y="790676"/>
                </a:lnTo>
                <a:lnTo>
                  <a:pt x="664768" y="783945"/>
                </a:lnTo>
                <a:lnTo>
                  <a:pt x="665429" y="774217"/>
                </a:lnTo>
                <a:lnTo>
                  <a:pt x="665060" y="769886"/>
                </a:lnTo>
                <a:lnTo>
                  <a:pt x="664082" y="762720"/>
                </a:lnTo>
                <a:lnTo>
                  <a:pt x="661185" y="749031"/>
                </a:lnTo>
                <a:lnTo>
                  <a:pt x="657809" y="737260"/>
                </a:lnTo>
                <a:lnTo>
                  <a:pt x="651678" y="723327"/>
                </a:lnTo>
                <a:lnTo>
                  <a:pt x="645490" y="712381"/>
                </a:lnTo>
                <a:lnTo>
                  <a:pt x="642061" y="707440"/>
                </a:lnTo>
                <a:lnTo>
                  <a:pt x="632320" y="699808"/>
                </a:lnTo>
                <a:lnTo>
                  <a:pt x="629056" y="694753"/>
                </a:lnTo>
                <a:lnTo>
                  <a:pt x="627430" y="692213"/>
                </a:lnTo>
                <a:lnTo>
                  <a:pt x="624865" y="686600"/>
                </a:lnTo>
                <a:lnTo>
                  <a:pt x="624471" y="683641"/>
                </a:lnTo>
                <a:lnTo>
                  <a:pt x="624103" y="680847"/>
                </a:lnTo>
                <a:lnTo>
                  <a:pt x="624840" y="675119"/>
                </a:lnTo>
                <a:lnTo>
                  <a:pt x="625919" y="672528"/>
                </a:lnTo>
                <a:lnTo>
                  <a:pt x="627138" y="669620"/>
                </a:lnTo>
                <a:lnTo>
                  <a:pt x="631875" y="665200"/>
                </a:lnTo>
                <a:lnTo>
                  <a:pt x="633653" y="662609"/>
                </a:lnTo>
                <a:lnTo>
                  <a:pt x="636968" y="657796"/>
                </a:lnTo>
                <a:lnTo>
                  <a:pt x="642251" y="647268"/>
                </a:lnTo>
                <a:lnTo>
                  <a:pt x="645731" y="642556"/>
                </a:lnTo>
                <a:lnTo>
                  <a:pt x="647526" y="640241"/>
                </a:lnTo>
                <a:lnTo>
                  <a:pt x="656393" y="630052"/>
                </a:lnTo>
                <a:lnTo>
                  <a:pt x="665060" y="621055"/>
                </a:lnTo>
                <a:lnTo>
                  <a:pt x="668642" y="617601"/>
                </a:lnTo>
                <a:lnTo>
                  <a:pt x="677697" y="612482"/>
                </a:lnTo>
                <a:lnTo>
                  <a:pt x="680288" y="608228"/>
                </a:lnTo>
                <a:lnTo>
                  <a:pt x="681710" y="605929"/>
                </a:lnTo>
                <a:lnTo>
                  <a:pt x="682853" y="600341"/>
                </a:lnTo>
                <a:lnTo>
                  <a:pt x="682701" y="597623"/>
                </a:lnTo>
                <a:lnTo>
                  <a:pt x="682485" y="593788"/>
                </a:lnTo>
                <a:lnTo>
                  <a:pt x="678472" y="586879"/>
                </a:lnTo>
                <a:lnTo>
                  <a:pt x="677621" y="583133"/>
                </a:lnTo>
                <a:lnTo>
                  <a:pt x="676643" y="578802"/>
                </a:lnTo>
                <a:lnTo>
                  <a:pt x="677786" y="569404"/>
                </a:lnTo>
                <a:lnTo>
                  <a:pt x="675690" y="565480"/>
                </a:lnTo>
                <a:lnTo>
                  <a:pt x="674319" y="562927"/>
                </a:lnTo>
                <a:lnTo>
                  <a:pt x="668274" y="560476"/>
                </a:lnTo>
                <a:lnTo>
                  <a:pt x="666750" y="557974"/>
                </a:lnTo>
                <a:lnTo>
                  <a:pt x="664756" y="554710"/>
                </a:lnTo>
                <a:lnTo>
                  <a:pt x="664044" y="546798"/>
                </a:lnTo>
                <a:lnTo>
                  <a:pt x="663371" y="543013"/>
                </a:lnTo>
                <a:lnTo>
                  <a:pt x="662559" y="538454"/>
                </a:lnTo>
                <a:lnTo>
                  <a:pt x="660857" y="529285"/>
                </a:lnTo>
                <a:lnTo>
                  <a:pt x="661035" y="520407"/>
                </a:lnTo>
                <a:lnTo>
                  <a:pt x="661644" y="511594"/>
                </a:lnTo>
                <a:lnTo>
                  <a:pt x="663854" y="507987"/>
                </a:lnTo>
                <a:lnTo>
                  <a:pt x="666178" y="504202"/>
                </a:lnTo>
                <a:lnTo>
                  <a:pt x="674243" y="499554"/>
                </a:lnTo>
                <a:lnTo>
                  <a:pt x="678103" y="497357"/>
                </a:lnTo>
                <a:lnTo>
                  <a:pt x="683387" y="494360"/>
                </a:lnTo>
                <a:lnTo>
                  <a:pt x="694829" y="490105"/>
                </a:lnTo>
                <a:lnTo>
                  <a:pt x="700582" y="488175"/>
                </a:lnTo>
                <a:lnTo>
                  <a:pt x="703488" y="487331"/>
                </a:lnTo>
                <a:lnTo>
                  <a:pt x="716777" y="484423"/>
                </a:lnTo>
                <a:lnTo>
                  <a:pt x="728611" y="480669"/>
                </a:lnTo>
                <a:lnTo>
                  <a:pt x="732739" y="478434"/>
                </a:lnTo>
                <a:lnTo>
                  <a:pt x="739673" y="473659"/>
                </a:lnTo>
                <a:lnTo>
                  <a:pt x="744410" y="468795"/>
                </a:lnTo>
                <a:lnTo>
                  <a:pt x="748398" y="464159"/>
                </a:lnTo>
                <a:lnTo>
                  <a:pt x="749412" y="461184"/>
                </a:lnTo>
                <a:lnTo>
                  <a:pt x="748835" y="448659"/>
                </a:lnTo>
                <a:lnTo>
                  <a:pt x="745274" y="436714"/>
                </a:lnTo>
                <a:lnTo>
                  <a:pt x="743216" y="431927"/>
                </a:lnTo>
                <a:lnTo>
                  <a:pt x="734161" y="425196"/>
                </a:lnTo>
                <a:lnTo>
                  <a:pt x="732472" y="420281"/>
                </a:lnTo>
                <a:lnTo>
                  <a:pt x="731253" y="416712"/>
                </a:lnTo>
                <a:lnTo>
                  <a:pt x="730948" y="408711"/>
                </a:lnTo>
                <a:lnTo>
                  <a:pt x="732472" y="405307"/>
                </a:lnTo>
                <a:lnTo>
                  <a:pt x="733793" y="402336"/>
                </a:lnTo>
                <a:lnTo>
                  <a:pt x="739724" y="398780"/>
                </a:lnTo>
                <a:lnTo>
                  <a:pt x="742137" y="396595"/>
                </a:lnTo>
                <a:lnTo>
                  <a:pt x="744804" y="394195"/>
                </a:lnTo>
                <a:lnTo>
                  <a:pt x="751319" y="390220"/>
                </a:lnTo>
                <a:lnTo>
                  <a:pt x="752767" y="386930"/>
                </a:lnTo>
                <a:lnTo>
                  <a:pt x="753960" y="384238"/>
                </a:lnTo>
                <a:lnTo>
                  <a:pt x="753452" y="377977"/>
                </a:lnTo>
                <a:lnTo>
                  <a:pt x="752767" y="375107"/>
                </a:lnTo>
                <a:lnTo>
                  <a:pt x="751992" y="371868"/>
                </a:lnTo>
                <a:lnTo>
                  <a:pt x="749223" y="365442"/>
                </a:lnTo>
                <a:lnTo>
                  <a:pt x="746734" y="363258"/>
                </a:lnTo>
                <a:lnTo>
                  <a:pt x="743165" y="360133"/>
                </a:lnTo>
                <a:lnTo>
                  <a:pt x="733120" y="359016"/>
                </a:lnTo>
                <a:lnTo>
                  <a:pt x="728853" y="356958"/>
                </a:lnTo>
                <a:lnTo>
                  <a:pt x="724293" y="354799"/>
                </a:lnTo>
                <a:lnTo>
                  <a:pt x="715022" y="350139"/>
                </a:lnTo>
                <a:lnTo>
                  <a:pt x="711695" y="346341"/>
                </a:lnTo>
                <a:lnTo>
                  <a:pt x="709168" y="343471"/>
                </a:lnTo>
                <a:lnTo>
                  <a:pt x="708139" y="335026"/>
                </a:lnTo>
                <a:lnTo>
                  <a:pt x="705408" y="332346"/>
                </a:lnTo>
                <a:lnTo>
                  <a:pt x="703592" y="330517"/>
                </a:lnTo>
                <a:lnTo>
                  <a:pt x="698512" y="328739"/>
                </a:lnTo>
                <a:lnTo>
                  <a:pt x="693737" y="327748"/>
                </a:lnTo>
                <a:lnTo>
                  <a:pt x="688911" y="327291"/>
                </a:lnTo>
                <a:lnTo>
                  <a:pt x="686803" y="328218"/>
                </a:lnTo>
                <a:lnTo>
                  <a:pt x="683717" y="329577"/>
                </a:lnTo>
                <a:lnTo>
                  <a:pt x="680491" y="336346"/>
                </a:lnTo>
                <a:lnTo>
                  <a:pt x="677621" y="338137"/>
                </a:lnTo>
                <a:lnTo>
                  <a:pt x="673239" y="340842"/>
                </a:lnTo>
                <a:lnTo>
                  <a:pt x="662927" y="343192"/>
                </a:lnTo>
                <a:lnTo>
                  <a:pt x="657809" y="343941"/>
                </a:lnTo>
                <a:lnTo>
                  <a:pt x="651891" y="344779"/>
                </a:lnTo>
                <a:lnTo>
                  <a:pt x="639838" y="343268"/>
                </a:lnTo>
                <a:lnTo>
                  <a:pt x="633895" y="343941"/>
                </a:lnTo>
                <a:lnTo>
                  <a:pt x="628853" y="344487"/>
                </a:lnTo>
                <a:lnTo>
                  <a:pt x="619150" y="348030"/>
                </a:lnTo>
                <a:lnTo>
                  <a:pt x="614083" y="348284"/>
                </a:lnTo>
                <a:lnTo>
                  <a:pt x="608126" y="348551"/>
                </a:lnTo>
                <a:lnTo>
                  <a:pt x="596074" y="347230"/>
                </a:lnTo>
                <a:lnTo>
                  <a:pt x="590410" y="345376"/>
                </a:lnTo>
                <a:lnTo>
                  <a:pt x="587248" y="344347"/>
                </a:lnTo>
                <a:lnTo>
                  <a:pt x="580644" y="341630"/>
                </a:lnTo>
                <a:lnTo>
                  <a:pt x="578802" y="338861"/>
                </a:lnTo>
                <a:lnTo>
                  <a:pt x="577329" y="336626"/>
                </a:lnTo>
                <a:lnTo>
                  <a:pt x="576897" y="330796"/>
                </a:lnTo>
                <a:lnTo>
                  <a:pt x="577596" y="328218"/>
                </a:lnTo>
                <a:lnTo>
                  <a:pt x="578180" y="326110"/>
                </a:lnTo>
                <a:lnTo>
                  <a:pt x="582155" y="323291"/>
                </a:lnTo>
                <a:lnTo>
                  <a:pt x="583590" y="319405"/>
                </a:lnTo>
                <a:lnTo>
                  <a:pt x="583425" y="315429"/>
                </a:lnTo>
                <a:lnTo>
                  <a:pt x="583349" y="310210"/>
                </a:lnTo>
                <a:lnTo>
                  <a:pt x="581456" y="303644"/>
                </a:lnTo>
                <a:lnTo>
                  <a:pt x="582193" y="300456"/>
                </a:lnTo>
                <a:lnTo>
                  <a:pt x="582891" y="297357"/>
                </a:lnTo>
                <a:lnTo>
                  <a:pt x="586219" y="291541"/>
                </a:lnTo>
                <a:lnTo>
                  <a:pt x="590600" y="288086"/>
                </a:lnTo>
                <a:lnTo>
                  <a:pt x="595693" y="287629"/>
                </a:lnTo>
                <a:lnTo>
                  <a:pt x="597890" y="286664"/>
                </a:lnTo>
                <a:lnTo>
                  <a:pt x="601218" y="285216"/>
                </a:lnTo>
                <a:lnTo>
                  <a:pt x="607606" y="281647"/>
                </a:lnTo>
                <a:lnTo>
                  <a:pt x="610463" y="279438"/>
                </a:lnTo>
                <a:lnTo>
                  <a:pt x="614426" y="276313"/>
                </a:lnTo>
                <a:lnTo>
                  <a:pt x="621512" y="269011"/>
                </a:lnTo>
                <a:lnTo>
                  <a:pt x="624471" y="264909"/>
                </a:lnTo>
                <a:lnTo>
                  <a:pt x="625754" y="263156"/>
                </a:lnTo>
                <a:lnTo>
                  <a:pt x="628548" y="259372"/>
                </a:lnTo>
                <a:lnTo>
                  <a:pt x="628637" y="253911"/>
                </a:lnTo>
                <a:lnTo>
                  <a:pt x="624992" y="247802"/>
                </a:lnTo>
                <a:lnTo>
                  <a:pt x="622782" y="245338"/>
                </a:lnTo>
                <a:lnTo>
                  <a:pt x="620064" y="242366"/>
                </a:lnTo>
                <a:lnTo>
                  <a:pt x="612495" y="238912"/>
                </a:lnTo>
                <a:lnTo>
                  <a:pt x="609015" y="236880"/>
                </a:lnTo>
                <a:lnTo>
                  <a:pt x="604354" y="234200"/>
                </a:lnTo>
                <a:lnTo>
                  <a:pt x="594194" y="230085"/>
                </a:lnTo>
                <a:lnTo>
                  <a:pt x="590169" y="226517"/>
                </a:lnTo>
                <a:lnTo>
                  <a:pt x="586689" y="223443"/>
                </a:lnTo>
                <a:lnTo>
                  <a:pt x="581139" y="215760"/>
                </a:lnTo>
                <a:lnTo>
                  <a:pt x="579297" y="211531"/>
                </a:lnTo>
                <a:lnTo>
                  <a:pt x="577049" y="206400"/>
                </a:lnTo>
                <a:lnTo>
                  <a:pt x="575983" y="195033"/>
                </a:lnTo>
                <a:lnTo>
                  <a:pt x="574941" y="189547"/>
                </a:lnTo>
                <a:lnTo>
                  <a:pt x="573989" y="184467"/>
                </a:lnTo>
                <a:lnTo>
                  <a:pt x="573976" y="173659"/>
                </a:lnTo>
                <a:lnTo>
                  <a:pt x="571322" y="169252"/>
                </a:lnTo>
                <a:lnTo>
                  <a:pt x="569658" y="166458"/>
                </a:lnTo>
                <a:lnTo>
                  <a:pt x="564222" y="162344"/>
                </a:lnTo>
                <a:lnTo>
                  <a:pt x="561174" y="161290"/>
                </a:lnTo>
                <a:lnTo>
                  <a:pt x="558266" y="160274"/>
                </a:lnTo>
                <a:lnTo>
                  <a:pt x="551903" y="160934"/>
                </a:lnTo>
                <a:lnTo>
                  <a:pt x="548855" y="161290"/>
                </a:lnTo>
                <a:lnTo>
                  <a:pt x="543560" y="161861"/>
                </a:lnTo>
                <a:lnTo>
                  <a:pt x="533133" y="164261"/>
                </a:lnTo>
                <a:lnTo>
                  <a:pt x="528066" y="165862"/>
                </a:lnTo>
                <a:lnTo>
                  <a:pt x="524065" y="167157"/>
                </a:lnTo>
                <a:lnTo>
                  <a:pt x="516572" y="170992"/>
                </a:lnTo>
                <a:lnTo>
                  <a:pt x="512610" y="172377"/>
                </a:lnTo>
                <a:lnTo>
                  <a:pt x="509892" y="173329"/>
                </a:lnTo>
                <a:lnTo>
                  <a:pt x="504380" y="175412"/>
                </a:lnTo>
                <a:lnTo>
                  <a:pt x="499148" y="175615"/>
                </a:lnTo>
                <a:lnTo>
                  <a:pt x="494563" y="174256"/>
                </a:lnTo>
                <a:lnTo>
                  <a:pt x="492315" y="173609"/>
                </a:lnTo>
                <a:lnTo>
                  <a:pt x="489699" y="172808"/>
                </a:lnTo>
                <a:lnTo>
                  <a:pt x="484492" y="171132"/>
                </a:lnTo>
                <a:lnTo>
                  <a:pt x="482168" y="169722"/>
                </a:lnTo>
                <a:lnTo>
                  <a:pt x="478866" y="167754"/>
                </a:lnTo>
                <a:lnTo>
                  <a:pt x="474167" y="160934"/>
                </a:lnTo>
                <a:lnTo>
                  <a:pt x="470573" y="159562"/>
                </a:lnTo>
                <a:lnTo>
                  <a:pt x="467398" y="158407"/>
                </a:lnTo>
                <a:lnTo>
                  <a:pt x="460286" y="160489"/>
                </a:lnTo>
                <a:lnTo>
                  <a:pt x="457034" y="159562"/>
                </a:lnTo>
                <a:lnTo>
                  <a:pt x="453910" y="158711"/>
                </a:lnTo>
                <a:lnTo>
                  <a:pt x="447725" y="155536"/>
                </a:lnTo>
                <a:lnTo>
                  <a:pt x="445922" y="152831"/>
                </a:lnTo>
                <a:lnTo>
                  <a:pt x="443903" y="149771"/>
                </a:lnTo>
                <a:lnTo>
                  <a:pt x="444842" y="141833"/>
                </a:lnTo>
                <a:lnTo>
                  <a:pt x="443750" y="138315"/>
                </a:lnTo>
                <a:lnTo>
                  <a:pt x="442531" y="134404"/>
                </a:lnTo>
                <a:lnTo>
                  <a:pt x="438759" y="127012"/>
                </a:lnTo>
                <a:lnTo>
                  <a:pt x="436499" y="123571"/>
                </a:lnTo>
                <a:lnTo>
                  <a:pt x="434560" y="120942"/>
                </a:lnTo>
                <a:lnTo>
                  <a:pt x="425553" y="110798"/>
                </a:lnTo>
                <a:lnTo>
                  <a:pt x="417410" y="101346"/>
                </a:lnTo>
                <a:lnTo>
                  <a:pt x="416858" y="100551"/>
                </a:lnTo>
                <a:lnTo>
                  <a:pt x="410266" y="89294"/>
                </a:lnTo>
                <a:lnTo>
                  <a:pt x="403885" y="78397"/>
                </a:lnTo>
                <a:lnTo>
                  <a:pt x="400880" y="74187"/>
                </a:lnTo>
                <a:lnTo>
                  <a:pt x="392452" y="63242"/>
                </a:lnTo>
                <a:lnTo>
                  <a:pt x="384556" y="53746"/>
                </a:lnTo>
                <a:lnTo>
                  <a:pt x="383097" y="52196"/>
                </a:lnTo>
                <a:lnTo>
                  <a:pt x="373312" y="43051"/>
                </a:lnTo>
                <a:lnTo>
                  <a:pt x="364744" y="33947"/>
                </a:lnTo>
                <a:lnTo>
                  <a:pt x="362648" y="30886"/>
                </a:lnTo>
                <a:lnTo>
                  <a:pt x="359930" y="23914"/>
                </a:lnTo>
                <a:lnTo>
                  <a:pt x="358698" y="20408"/>
                </a:lnTo>
                <a:lnTo>
                  <a:pt x="357543" y="17094"/>
                </a:lnTo>
                <a:lnTo>
                  <a:pt x="355752" y="10248"/>
                </a:lnTo>
                <a:lnTo>
                  <a:pt x="355193" y="6769"/>
                </a:lnTo>
                <a:lnTo>
                  <a:pt x="354977" y="5359"/>
                </a:lnTo>
                <a:lnTo>
                  <a:pt x="354787" y="2476"/>
                </a:lnTo>
                <a:lnTo>
                  <a:pt x="354672" y="0"/>
                </a:lnTo>
                <a:lnTo>
                  <a:pt x="351218" y="1104"/>
                </a:lnTo>
                <a:lnTo>
                  <a:pt x="348373" y="3759"/>
                </a:lnTo>
                <a:lnTo>
                  <a:pt x="351155" y="12915"/>
                </a:lnTo>
                <a:lnTo>
                  <a:pt x="349758" y="16548"/>
                </a:lnTo>
                <a:lnTo>
                  <a:pt x="347434" y="21541"/>
                </a:lnTo>
                <a:lnTo>
                  <a:pt x="339754" y="33391"/>
                </a:lnTo>
                <a:lnTo>
                  <a:pt x="330911" y="41910"/>
                </a:lnTo>
                <a:lnTo>
                  <a:pt x="328066" y="43522"/>
                </a:lnTo>
                <a:lnTo>
                  <a:pt x="320535" y="45046"/>
                </a:lnTo>
                <a:lnTo>
                  <a:pt x="317868" y="43129"/>
                </a:lnTo>
                <a:lnTo>
                  <a:pt x="314490" y="40703"/>
                </a:lnTo>
                <a:lnTo>
                  <a:pt x="315277" y="30911"/>
                </a:lnTo>
                <a:lnTo>
                  <a:pt x="314007" y="26949"/>
                </a:lnTo>
                <a:lnTo>
                  <a:pt x="312496" y="22225"/>
                </a:lnTo>
                <a:lnTo>
                  <a:pt x="310807" y="11049"/>
                </a:lnTo>
                <a:lnTo>
                  <a:pt x="306514" y="8572"/>
                </a:lnTo>
                <a:lnTo>
                  <a:pt x="303923" y="7099"/>
                </a:lnTo>
                <a:lnTo>
                  <a:pt x="297561" y="9499"/>
                </a:lnTo>
                <a:lnTo>
                  <a:pt x="294678" y="10274"/>
                </a:lnTo>
                <a:lnTo>
                  <a:pt x="289648" y="11620"/>
                </a:lnTo>
                <a:lnTo>
                  <a:pt x="278561" y="13919"/>
                </a:lnTo>
                <a:lnTo>
                  <a:pt x="275348" y="18008"/>
                </a:lnTo>
                <a:lnTo>
                  <a:pt x="272999" y="20955"/>
                </a:lnTo>
                <a:lnTo>
                  <a:pt x="274955" y="29654"/>
                </a:lnTo>
                <a:lnTo>
                  <a:pt x="273164" y="32994"/>
                </a:lnTo>
                <a:lnTo>
                  <a:pt x="270789" y="37426"/>
                </a:lnTo>
                <a:lnTo>
                  <a:pt x="262674" y="44145"/>
                </a:lnTo>
                <a:lnTo>
                  <a:pt x="258191" y="46520"/>
                </a:lnTo>
                <a:lnTo>
                  <a:pt x="256552" y="47371"/>
                </a:lnTo>
                <a:lnTo>
                  <a:pt x="252641" y="48958"/>
                </a:lnTo>
                <a:lnTo>
                  <a:pt x="249567" y="47599"/>
                </a:lnTo>
                <a:lnTo>
                  <a:pt x="249351" y="43649"/>
                </a:lnTo>
                <a:lnTo>
                  <a:pt x="246595" y="42024"/>
                </a:lnTo>
                <a:lnTo>
                  <a:pt x="242811" y="42138"/>
                </a:lnTo>
                <a:lnTo>
                  <a:pt x="239649" y="43649"/>
                </a:lnTo>
                <a:lnTo>
                  <a:pt x="237007" y="46659"/>
                </a:lnTo>
                <a:lnTo>
                  <a:pt x="236258" y="50901"/>
                </a:lnTo>
                <a:lnTo>
                  <a:pt x="240042" y="55359"/>
                </a:lnTo>
                <a:lnTo>
                  <a:pt x="240118" y="60591"/>
                </a:lnTo>
                <a:lnTo>
                  <a:pt x="238569" y="66281"/>
                </a:lnTo>
                <a:lnTo>
                  <a:pt x="235623" y="69380"/>
                </a:lnTo>
                <a:lnTo>
                  <a:pt x="232295" y="71094"/>
                </a:lnTo>
                <a:lnTo>
                  <a:pt x="230886" y="70434"/>
                </a:lnTo>
                <a:lnTo>
                  <a:pt x="228180" y="69126"/>
                </a:lnTo>
                <a:lnTo>
                  <a:pt x="229031" y="6131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4770621" y="3725554"/>
            <a:ext cx="514064" cy="543963"/>
          </a:xfrm>
          <a:custGeom>
            <a:avLst/>
            <a:gdLst/>
            <a:ahLst/>
            <a:cxnLst/>
            <a:rect l="l" t="t" r="r" b="b"/>
            <a:pathLst>
              <a:path w="753960" h="797813">
                <a:moveTo>
                  <a:pt x="744410" y="468795"/>
                </a:moveTo>
                <a:lnTo>
                  <a:pt x="739673" y="473659"/>
                </a:lnTo>
                <a:lnTo>
                  <a:pt x="732739" y="478434"/>
                </a:lnTo>
                <a:lnTo>
                  <a:pt x="728611" y="480669"/>
                </a:lnTo>
                <a:lnTo>
                  <a:pt x="716777" y="484423"/>
                </a:lnTo>
                <a:lnTo>
                  <a:pt x="703488" y="487331"/>
                </a:lnTo>
                <a:lnTo>
                  <a:pt x="700582" y="488175"/>
                </a:lnTo>
                <a:lnTo>
                  <a:pt x="694829" y="490105"/>
                </a:lnTo>
                <a:lnTo>
                  <a:pt x="683387" y="494360"/>
                </a:lnTo>
                <a:lnTo>
                  <a:pt x="678103" y="497357"/>
                </a:lnTo>
                <a:lnTo>
                  <a:pt x="674243" y="499554"/>
                </a:lnTo>
                <a:lnTo>
                  <a:pt x="666178" y="504202"/>
                </a:lnTo>
                <a:lnTo>
                  <a:pt x="663854" y="507987"/>
                </a:lnTo>
                <a:lnTo>
                  <a:pt x="661644" y="511594"/>
                </a:lnTo>
                <a:lnTo>
                  <a:pt x="661035" y="520407"/>
                </a:lnTo>
                <a:lnTo>
                  <a:pt x="660946" y="524637"/>
                </a:lnTo>
                <a:lnTo>
                  <a:pt x="660857" y="529285"/>
                </a:lnTo>
                <a:lnTo>
                  <a:pt x="662559" y="538454"/>
                </a:lnTo>
                <a:lnTo>
                  <a:pt x="663371" y="543013"/>
                </a:lnTo>
                <a:lnTo>
                  <a:pt x="664044" y="546798"/>
                </a:lnTo>
                <a:lnTo>
                  <a:pt x="664756" y="554710"/>
                </a:lnTo>
                <a:lnTo>
                  <a:pt x="666750" y="557974"/>
                </a:lnTo>
                <a:lnTo>
                  <a:pt x="668274" y="560476"/>
                </a:lnTo>
                <a:lnTo>
                  <a:pt x="674319" y="562927"/>
                </a:lnTo>
                <a:lnTo>
                  <a:pt x="675690" y="565480"/>
                </a:lnTo>
                <a:lnTo>
                  <a:pt x="677786" y="569404"/>
                </a:lnTo>
                <a:lnTo>
                  <a:pt x="676643" y="578802"/>
                </a:lnTo>
                <a:lnTo>
                  <a:pt x="677621" y="583133"/>
                </a:lnTo>
                <a:lnTo>
                  <a:pt x="678472" y="586879"/>
                </a:lnTo>
                <a:lnTo>
                  <a:pt x="682485" y="593788"/>
                </a:lnTo>
                <a:lnTo>
                  <a:pt x="682701" y="597623"/>
                </a:lnTo>
                <a:lnTo>
                  <a:pt x="682853" y="600341"/>
                </a:lnTo>
                <a:lnTo>
                  <a:pt x="681710" y="605929"/>
                </a:lnTo>
                <a:lnTo>
                  <a:pt x="680288" y="608228"/>
                </a:lnTo>
                <a:lnTo>
                  <a:pt x="677697" y="612482"/>
                </a:lnTo>
                <a:lnTo>
                  <a:pt x="668642" y="617601"/>
                </a:lnTo>
                <a:lnTo>
                  <a:pt x="665060" y="621055"/>
                </a:lnTo>
                <a:lnTo>
                  <a:pt x="656393" y="630052"/>
                </a:lnTo>
                <a:lnTo>
                  <a:pt x="647526" y="640241"/>
                </a:lnTo>
                <a:lnTo>
                  <a:pt x="645731" y="642556"/>
                </a:lnTo>
                <a:lnTo>
                  <a:pt x="642251" y="647268"/>
                </a:lnTo>
                <a:lnTo>
                  <a:pt x="636968" y="657796"/>
                </a:lnTo>
                <a:lnTo>
                  <a:pt x="633653" y="662609"/>
                </a:lnTo>
                <a:lnTo>
                  <a:pt x="631875" y="665200"/>
                </a:lnTo>
                <a:lnTo>
                  <a:pt x="627138" y="669620"/>
                </a:lnTo>
                <a:lnTo>
                  <a:pt x="625919" y="672528"/>
                </a:lnTo>
                <a:lnTo>
                  <a:pt x="624840" y="675119"/>
                </a:lnTo>
                <a:lnTo>
                  <a:pt x="624103" y="680847"/>
                </a:lnTo>
                <a:lnTo>
                  <a:pt x="624471" y="683641"/>
                </a:lnTo>
                <a:lnTo>
                  <a:pt x="624865" y="686600"/>
                </a:lnTo>
                <a:lnTo>
                  <a:pt x="627430" y="692213"/>
                </a:lnTo>
                <a:lnTo>
                  <a:pt x="629056" y="694753"/>
                </a:lnTo>
                <a:lnTo>
                  <a:pt x="632320" y="699808"/>
                </a:lnTo>
                <a:lnTo>
                  <a:pt x="642061" y="707440"/>
                </a:lnTo>
                <a:lnTo>
                  <a:pt x="645490" y="712381"/>
                </a:lnTo>
                <a:lnTo>
                  <a:pt x="651678" y="723327"/>
                </a:lnTo>
                <a:lnTo>
                  <a:pt x="657144" y="735469"/>
                </a:lnTo>
                <a:lnTo>
                  <a:pt x="661185" y="749031"/>
                </a:lnTo>
                <a:lnTo>
                  <a:pt x="664082" y="762720"/>
                </a:lnTo>
                <a:lnTo>
                  <a:pt x="665060" y="769886"/>
                </a:lnTo>
                <a:lnTo>
                  <a:pt x="665429" y="774217"/>
                </a:lnTo>
                <a:lnTo>
                  <a:pt x="664768" y="783945"/>
                </a:lnTo>
                <a:lnTo>
                  <a:pt x="664222" y="790676"/>
                </a:lnTo>
                <a:lnTo>
                  <a:pt x="664019" y="790587"/>
                </a:lnTo>
                <a:lnTo>
                  <a:pt x="663816" y="790511"/>
                </a:lnTo>
                <a:lnTo>
                  <a:pt x="663613" y="790422"/>
                </a:lnTo>
                <a:lnTo>
                  <a:pt x="658774" y="788682"/>
                </a:lnTo>
                <a:lnTo>
                  <a:pt x="648144" y="788873"/>
                </a:lnTo>
                <a:lnTo>
                  <a:pt x="643077" y="789698"/>
                </a:lnTo>
                <a:lnTo>
                  <a:pt x="638225" y="790511"/>
                </a:lnTo>
                <a:lnTo>
                  <a:pt x="629564" y="795896"/>
                </a:lnTo>
                <a:lnTo>
                  <a:pt x="624713" y="796696"/>
                </a:lnTo>
                <a:lnTo>
                  <a:pt x="618642" y="797725"/>
                </a:lnTo>
                <a:lnTo>
                  <a:pt x="605955" y="797814"/>
                </a:lnTo>
                <a:lnTo>
                  <a:pt x="600062" y="795972"/>
                </a:lnTo>
                <a:lnTo>
                  <a:pt x="595731" y="794613"/>
                </a:lnTo>
                <a:lnTo>
                  <a:pt x="589191" y="787412"/>
                </a:lnTo>
                <a:lnTo>
                  <a:pt x="584847" y="786079"/>
                </a:lnTo>
                <a:lnTo>
                  <a:pt x="581329" y="784974"/>
                </a:lnTo>
                <a:lnTo>
                  <a:pt x="573735" y="785228"/>
                </a:lnTo>
                <a:lnTo>
                  <a:pt x="570115" y="785837"/>
                </a:lnTo>
                <a:lnTo>
                  <a:pt x="567702" y="786257"/>
                </a:lnTo>
                <a:lnTo>
                  <a:pt x="563372" y="789190"/>
                </a:lnTo>
                <a:lnTo>
                  <a:pt x="560920" y="789203"/>
                </a:lnTo>
                <a:lnTo>
                  <a:pt x="556437" y="789216"/>
                </a:lnTo>
                <a:lnTo>
                  <a:pt x="547331" y="786193"/>
                </a:lnTo>
                <a:lnTo>
                  <a:pt x="544017" y="783183"/>
                </a:lnTo>
                <a:lnTo>
                  <a:pt x="540956" y="780389"/>
                </a:lnTo>
                <a:lnTo>
                  <a:pt x="538060" y="772198"/>
                </a:lnTo>
                <a:lnTo>
                  <a:pt x="537006" y="768197"/>
                </a:lnTo>
                <a:lnTo>
                  <a:pt x="535990" y="764324"/>
                </a:lnTo>
                <a:lnTo>
                  <a:pt x="536981" y="756081"/>
                </a:lnTo>
                <a:lnTo>
                  <a:pt x="535800" y="752246"/>
                </a:lnTo>
                <a:lnTo>
                  <a:pt x="534098" y="746721"/>
                </a:lnTo>
                <a:lnTo>
                  <a:pt x="524154" y="737984"/>
                </a:lnTo>
                <a:lnTo>
                  <a:pt x="524205" y="732193"/>
                </a:lnTo>
                <a:lnTo>
                  <a:pt x="524256" y="727887"/>
                </a:lnTo>
                <a:lnTo>
                  <a:pt x="532422" y="721715"/>
                </a:lnTo>
                <a:lnTo>
                  <a:pt x="533146" y="717473"/>
                </a:lnTo>
                <a:lnTo>
                  <a:pt x="533679" y="714298"/>
                </a:lnTo>
                <a:lnTo>
                  <a:pt x="532612" y="707301"/>
                </a:lnTo>
                <a:lnTo>
                  <a:pt x="530479" y="704900"/>
                </a:lnTo>
                <a:lnTo>
                  <a:pt x="527189" y="701167"/>
                </a:lnTo>
                <a:lnTo>
                  <a:pt x="516369" y="699947"/>
                </a:lnTo>
                <a:lnTo>
                  <a:pt x="511644" y="698385"/>
                </a:lnTo>
                <a:lnTo>
                  <a:pt x="505980" y="696493"/>
                </a:lnTo>
                <a:lnTo>
                  <a:pt x="494106" y="694055"/>
                </a:lnTo>
                <a:lnTo>
                  <a:pt x="488924" y="691134"/>
                </a:lnTo>
                <a:lnTo>
                  <a:pt x="478340" y="683831"/>
                </a:lnTo>
                <a:lnTo>
                  <a:pt x="469340" y="674395"/>
                </a:lnTo>
                <a:lnTo>
                  <a:pt x="467880" y="671271"/>
                </a:lnTo>
                <a:lnTo>
                  <a:pt x="468376" y="666191"/>
                </a:lnTo>
                <a:lnTo>
                  <a:pt x="468871" y="663803"/>
                </a:lnTo>
                <a:lnTo>
                  <a:pt x="469607" y="660336"/>
                </a:lnTo>
                <a:lnTo>
                  <a:pt x="473938" y="654265"/>
                </a:lnTo>
                <a:lnTo>
                  <a:pt x="474675" y="650786"/>
                </a:lnTo>
                <a:lnTo>
                  <a:pt x="475424" y="647230"/>
                </a:lnTo>
                <a:lnTo>
                  <a:pt x="476504" y="639406"/>
                </a:lnTo>
                <a:lnTo>
                  <a:pt x="474675" y="636270"/>
                </a:lnTo>
                <a:lnTo>
                  <a:pt x="473062" y="633514"/>
                </a:lnTo>
                <a:lnTo>
                  <a:pt x="466648" y="630809"/>
                </a:lnTo>
                <a:lnTo>
                  <a:pt x="463562" y="629983"/>
                </a:lnTo>
                <a:lnTo>
                  <a:pt x="451096" y="628800"/>
                </a:lnTo>
                <a:lnTo>
                  <a:pt x="438007" y="629733"/>
                </a:lnTo>
                <a:lnTo>
                  <a:pt x="436740" y="629983"/>
                </a:lnTo>
                <a:lnTo>
                  <a:pt x="425329" y="635025"/>
                </a:lnTo>
                <a:lnTo>
                  <a:pt x="413376" y="641235"/>
                </a:lnTo>
                <a:lnTo>
                  <a:pt x="411137" y="642073"/>
                </a:lnTo>
                <a:lnTo>
                  <a:pt x="398986" y="645082"/>
                </a:lnTo>
                <a:lnTo>
                  <a:pt x="385811" y="646741"/>
                </a:lnTo>
                <a:lnTo>
                  <a:pt x="383590" y="646671"/>
                </a:lnTo>
                <a:lnTo>
                  <a:pt x="371750" y="643928"/>
                </a:lnTo>
                <a:lnTo>
                  <a:pt x="358533" y="638943"/>
                </a:lnTo>
                <a:lnTo>
                  <a:pt x="350977" y="635304"/>
                </a:lnTo>
                <a:lnTo>
                  <a:pt x="341196" y="628399"/>
                </a:lnTo>
                <a:lnTo>
                  <a:pt x="330376" y="619290"/>
                </a:lnTo>
                <a:lnTo>
                  <a:pt x="321500" y="611860"/>
                </a:lnTo>
                <a:lnTo>
                  <a:pt x="311929" y="604680"/>
                </a:lnTo>
                <a:lnTo>
                  <a:pt x="300589" y="596275"/>
                </a:lnTo>
                <a:lnTo>
                  <a:pt x="290905" y="588926"/>
                </a:lnTo>
                <a:lnTo>
                  <a:pt x="290563" y="588657"/>
                </a:lnTo>
                <a:lnTo>
                  <a:pt x="281448" y="580621"/>
                </a:lnTo>
                <a:lnTo>
                  <a:pt x="270849" y="571272"/>
                </a:lnTo>
                <a:lnTo>
                  <a:pt x="262788" y="565734"/>
                </a:lnTo>
                <a:lnTo>
                  <a:pt x="250658" y="562701"/>
                </a:lnTo>
                <a:lnTo>
                  <a:pt x="237454" y="560080"/>
                </a:lnTo>
                <a:lnTo>
                  <a:pt x="235242" y="559219"/>
                </a:lnTo>
                <a:lnTo>
                  <a:pt x="225168" y="552640"/>
                </a:lnTo>
                <a:lnTo>
                  <a:pt x="214260" y="543624"/>
                </a:lnTo>
                <a:lnTo>
                  <a:pt x="206489" y="536498"/>
                </a:lnTo>
                <a:lnTo>
                  <a:pt x="198637" y="526727"/>
                </a:lnTo>
                <a:lnTo>
                  <a:pt x="189940" y="516172"/>
                </a:lnTo>
                <a:lnTo>
                  <a:pt x="186918" y="513791"/>
                </a:lnTo>
                <a:lnTo>
                  <a:pt x="181660" y="510641"/>
                </a:lnTo>
                <a:lnTo>
                  <a:pt x="168656" y="510819"/>
                </a:lnTo>
                <a:lnTo>
                  <a:pt x="162991" y="508469"/>
                </a:lnTo>
                <a:lnTo>
                  <a:pt x="157822" y="506323"/>
                </a:lnTo>
                <a:lnTo>
                  <a:pt x="148463" y="499960"/>
                </a:lnTo>
                <a:lnTo>
                  <a:pt x="144157" y="496392"/>
                </a:lnTo>
                <a:lnTo>
                  <a:pt x="140830" y="493636"/>
                </a:lnTo>
                <a:lnTo>
                  <a:pt x="135826" y="486333"/>
                </a:lnTo>
                <a:lnTo>
                  <a:pt x="132321" y="483819"/>
                </a:lnTo>
                <a:lnTo>
                  <a:pt x="128320" y="480999"/>
                </a:lnTo>
                <a:lnTo>
                  <a:pt x="118351" y="478790"/>
                </a:lnTo>
                <a:lnTo>
                  <a:pt x="114427" y="475843"/>
                </a:lnTo>
                <a:lnTo>
                  <a:pt x="106258" y="467603"/>
                </a:lnTo>
                <a:lnTo>
                  <a:pt x="97587" y="456496"/>
                </a:lnTo>
                <a:lnTo>
                  <a:pt x="89306" y="445815"/>
                </a:lnTo>
                <a:lnTo>
                  <a:pt x="84963" y="441045"/>
                </a:lnTo>
                <a:lnTo>
                  <a:pt x="74988" y="433663"/>
                </a:lnTo>
                <a:lnTo>
                  <a:pt x="63749" y="425537"/>
                </a:lnTo>
                <a:lnTo>
                  <a:pt x="60071" y="421741"/>
                </a:lnTo>
                <a:lnTo>
                  <a:pt x="58331" y="419315"/>
                </a:lnTo>
                <a:lnTo>
                  <a:pt x="57264" y="413283"/>
                </a:lnTo>
                <a:lnTo>
                  <a:pt x="55968" y="410629"/>
                </a:lnTo>
                <a:lnTo>
                  <a:pt x="54508" y="407619"/>
                </a:lnTo>
                <a:lnTo>
                  <a:pt x="51752" y="401091"/>
                </a:lnTo>
                <a:lnTo>
                  <a:pt x="48958" y="399249"/>
                </a:lnTo>
                <a:lnTo>
                  <a:pt x="46101" y="397395"/>
                </a:lnTo>
                <a:lnTo>
                  <a:pt x="38671" y="398424"/>
                </a:lnTo>
                <a:lnTo>
                  <a:pt x="35433" y="397332"/>
                </a:lnTo>
                <a:lnTo>
                  <a:pt x="24073" y="392484"/>
                </a:lnTo>
                <a:lnTo>
                  <a:pt x="11876" y="385518"/>
                </a:lnTo>
                <a:lnTo>
                  <a:pt x="6438" y="381152"/>
                </a:lnTo>
                <a:lnTo>
                  <a:pt x="4254" y="378904"/>
                </a:lnTo>
                <a:lnTo>
                  <a:pt x="1104" y="373126"/>
                </a:lnTo>
                <a:lnTo>
                  <a:pt x="635" y="370039"/>
                </a:lnTo>
                <a:lnTo>
                  <a:pt x="0" y="365772"/>
                </a:lnTo>
                <a:lnTo>
                  <a:pt x="1727" y="356882"/>
                </a:lnTo>
                <a:lnTo>
                  <a:pt x="3784" y="353123"/>
                </a:lnTo>
                <a:lnTo>
                  <a:pt x="11688" y="344193"/>
                </a:lnTo>
                <a:lnTo>
                  <a:pt x="22617" y="335073"/>
                </a:lnTo>
                <a:lnTo>
                  <a:pt x="30353" y="327990"/>
                </a:lnTo>
                <a:lnTo>
                  <a:pt x="37263" y="317992"/>
                </a:lnTo>
                <a:lnTo>
                  <a:pt x="44951" y="306059"/>
                </a:lnTo>
                <a:lnTo>
                  <a:pt x="51625" y="298513"/>
                </a:lnTo>
                <a:lnTo>
                  <a:pt x="54444" y="296354"/>
                </a:lnTo>
                <a:lnTo>
                  <a:pt x="61366" y="293738"/>
                </a:lnTo>
                <a:lnTo>
                  <a:pt x="64909" y="293433"/>
                </a:lnTo>
                <a:lnTo>
                  <a:pt x="69824" y="293014"/>
                </a:lnTo>
                <a:lnTo>
                  <a:pt x="79324" y="296824"/>
                </a:lnTo>
                <a:lnTo>
                  <a:pt x="84239" y="297307"/>
                </a:lnTo>
                <a:lnTo>
                  <a:pt x="88150" y="297675"/>
                </a:lnTo>
                <a:lnTo>
                  <a:pt x="96139" y="296329"/>
                </a:lnTo>
                <a:lnTo>
                  <a:pt x="99936" y="297307"/>
                </a:lnTo>
                <a:lnTo>
                  <a:pt x="102476" y="297954"/>
                </a:lnTo>
                <a:lnTo>
                  <a:pt x="106553" y="301866"/>
                </a:lnTo>
                <a:lnTo>
                  <a:pt x="109118" y="302374"/>
                </a:lnTo>
                <a:lnTo>
                  <a:pt x="113372" y="303187"/>
                </a:lnTo>
                <a:lnTo>
                  <a:pt x="121970" y="300482"/>
                </a:lnTo>
                <a:lnTo>
                  <a:pt x="126276" y="300189"/>
                </a:lnTo>
                <a:lnTo>
                  <a:pt x="129286" y="300012"/>
                </a:lnTo>
                <a:lnTo>
                  <a:pt x="135521" y="299173"/>
                </a:lnTo>
                <a:lnTo>
                  <a:pt x="138353" y="300189"/>
                </a:lnTo>
                <a:lnTo>
                  <a:pt x="141541" y="301345"/>
                </a:lnTo>
                <a:lnTo>
                  <a:pt x="145453" y="308076"/>
                </a:lnTo>
                <a:lnTo>
                  <a:pt x="148742" y="308889"/>
                </a:lnTo>
                <a:lnTo>
                  <a:pt x="151803" y="309638"/>
                </a:lnTo>
                <a:lnTo>
                  <a:pt x="158737" y="308343"/>
                </a:lnTo>
                <a:lnTo>
                  <a:pt x="161074" y="306235"/>
                </a:lnTo>
                <a:lnTo>
                  <a:pt x="164592" y="303034"/>
                </a:lnTo>
                <a:lnTo>
                  <a:pt x="166052" y="292798"/>
                </a:lnTo>
                <a:lnTo>
                  <a:pt x="166865" y="288099"/>
                </a:lnTo>
                <a:lnTo>
                  <a:pt x="167728" y="283171"/>
                </a:lnTo>
                <a:lnTo>
                  <a:pt x="169595" y="272656"/>
                </a:lnTo>
                <a:lnTo>
                  <a:pt x="167589" y="268058"/>
                </a:lnTo>
                <a:lnTo>
                  <a:pt x="166865" y="266382"/>
                </a:lnTo>
                <a:lnTo>
                  <a:pt x="163855" y="263550"/>
                </a:lnTo>
                <a:lnTo>
                  <a:pt x="162039" y="263220"/>
                </a:lnTo>
                <a:lnTo>
                  <a:pt x="159651" y="262826"/>
                </a:lnTo>
                <a:lnTo>
                  <a:pt x="155397" y="267538"/>
                </a:lnTo>
                <a:lnTo>
                  <a:pt x="153098" y="266852"/>
                </a:lnTo>
                <a:lnTo>
                  <a:pt x="150723" y="266141"/>
                </a:lnTo>
                <a:lnTo>
                  <a:pt x="148082" y="261073"/>
                </a:lnTo>
                <a:lnTo>
                  <a:pt x="147535" y="258648"/>
                </a:lnTo>
                <a:lnTo>
                  <a:pt x="146723" y="255079"/>
                </a:lnTo>
                <a:lnTo>
                  <a:pt x="151180" y="247497"/>
                </a:lnTo>
                <a:lnTo>
                  <a:pt x="149707" y="244157"/>
                </a:lnTo>
                <a:lnTo>
                  <a:pt x="148450" y="241287"/>
                </a:lnTo>
                <a:lnTo>
                  <a:pt x="141312" y="239534"/>
                </a:lnTo>
                <a:lnTo>
                  <a:pt x="139319" y="237134"/>
                </a:lnTo>
                <a:lnTo>
                  <a:pt x="137655" y="235127"/>
                </a:lnTo>
                <a:lnTo>
                  <a:pt x="137706" y="228282"/>
                </a:lnTo>
                <a:lnTo>
                  <a:pt x="135216" y="227482"/>
                </a:lnTo>
                <a:lnTo>
                  <a:pt x="132537" y="226606"/>
                </a:lnTo>
                <a:lnTo>
                  <a:pt x="128270" y="233997"/>
                </a:lnTo>
                <a:lnTo>
                  <a:pt x="125552" y="233286"/>
                </a:lnTo>
                <a:lnTo>
                  <a:pt x="123012" y="232587"/>
                </a:lnTo>
                <a:lnTo>
                  <a:pt x="120650" y="226707"/>
                </a:lnTo>
                <a:lnTo>
                  <a:pt x="120484" y="224078"/>
                </a:lnTo>
                <a:lnTo>
                  <a:pt x="120319" y="221640"/>
                </a:lnTo>
                <a:lnTo>
                  <a:pt x="122301" y="216598"/>
                </a:lnTo>
                <a:lnTo>
                  <a:pt x="124104" y="214909"/>
                </a:lnTo>
                <a:lnTo>
                  <a:pt x="126238" y="212902"/>
                </a:lnTo>
                <a:lnTo>
                  <a:pt x="132295" y="211264"/>
                </a:lnTo>
                <a:lnTo>
                  <a:pt x="135216" y="211289"/>
                </a:lnTo>
                <a:lnTo>
                  <a:pt x="139623" y="211340"/>
                </a:lnTo>
                <a:lnTo>
                  <a:pt x="147637" y="218300"/>
                </a:lnTo>
                <a:lnTo>
                  <a:pt x="151892" y="217081"/>
                </a:lnTo>
                <a:lnTo>
                  <a:pt x="154025" y="216471"/>
                </a:lnTo>
                <a:lnTo>
                  <a:pt x="156527" y="212128"/>
                </a:lnTo>
                <a:lnTo>
                  <a:pt x="157441" y="210083"/>
                </a:lnTo>
                <a:lnTo>
                  <a:pt x="159905" y="204584"/>
                </a:lnTo>
                <a:lnTo>
                  <a:pt x="160832" y="192354"/>
                </a:lnTo>
                <a:lnTo>
                  <a:pt x="161544" y="186397"/>
                </a:lnTo>
                <a:lnTo>
                  <a:pt x="163822" y="174109"/>
                </a:lnTo>
                <a:lnTo>
                  <a:pt x="163770" y="161835"/>
                </a:lnTo>
                <a:lnTo>
                  <a:pt x="163245" y="160794"/>
                </a:lnTo>
                <a:lnTo>
                  <a:pt x="161683" y="158305"/>
                </a:lnTo>
                <a:lnTo>
                  <a:pt x="154279" y="158673"/>
                </a:lnTo>
                <a:lnTo>
                  <a:pt x="152374" y="156438"/>
                </a:lnTo>
                <a:lnTo>
                  <a:pt x="149593" y="153187"/>
                </a:lnTo>
                <a:lnTo>
                  <a:pt x="150317" y="143637"/>
                </a:lnTo>
                <a:lnTo>
                  <a:pt x="148501" y="139763"/>
                </a:lnTo>
                <a:lnTo>
                  <a:pt x="147015" y="136601"/>
                </a:lnTo>
                <a:lnTo>
                  <a:pt x="141160" y="131965"/>
                </a:lnTo>
                <a:lnTo>
                  <a:pt x="140055" y="128651"/>
                </a:lnTo>
                <a:lnTo>
                  <a:pt x="138988" y="125514"/>
                </a:lnTo>
                <a:lnTo>
                  <a:pt x="139128" y="118567"/>
                </a:lnTo>
                <a:lnTo>
                  <a:pt x="140055" y="115379"/>
                </a:lnTo>
                <a:lnTo>
                  <a:pt x="141655" y="109804"/>
                </a:lnTo>
                <a:lnTo>
                  <a:pt x="150380" y="101231"/>
                </a:lnTo>
                <a:lnTo>
                  <a:pt x="152374" y="95808"/>
                </a:lnTo>
                <a:lnTo>
                  <a:pt x="154012" y="91325"/>
                </a:lnTo>
                <a:lnTo>
                  <a:pt x="152107" y="80683"/>
                </a:lnTo>
                <a:lnTo>
                  <a:pt x="155028" y="76949"/>
                </a:lnTo>
                <a:lnTo>
                  <a:pt x="157670" y="73558"/>
                </a:lnTo>
                <a:lnTo>
                  <a:pt x="167030" y="72161"/>
                </a:lnTo>
                <a:lnTo>
                  <a:pt x="170967" y="70434"/>
                </a:lnTo>
                <a:lnTo>
                  <a:pt x="182833" y="65645"/>
                </a:lnTo>
                <a:lnTo>
                  <a:pt x="194099" y="59595"/>
                </a:lnTo>
                <a:lnTo>
                  <a:pt x="198069" y="56007"/>
                </a:lnTo>
                <a:lnTo>
                  <a:pt x="200863" y="45669"/>
                </a:lnTo>
                <a:lnTo>
                  <a:pt x="204558" y="42405"/>
                </a:lnTo>
                <a:lnTo>
                  <a:pt x="206590" y="40614"/>
                </a:lnTo>
                <a:lnTo>
                  <a:pt x="211899" y="37185"/>
                </a:lnTo>
                <a:lnTo>
                  <a:pt x="214464" y="38061"/>
                </a:lnTo>
                <a:lnTo>
                  <a:pt x="216611" y="38798"/>
                </a:lnTo>
                <a:lnTo>
                  <a:pt x="218147" y="43878"/>
                </a:lnTo>
                <a:lnTo>
                  <a:pt x="218808" y="46037"/>
                </a:lnTo>
                <a:lnTo>
                  <a:pt x="219519" y="48348"/>
                </a:lnTo>
                <a:lnTo>
                  <a:pt x="218376" y="53695"/>
                </a:lnTo>
                <a:lnTo>
                  <a:pt x="219773" y="55689"/>
                </a:lnTo>
                <a:lnTo>
                  <a:pt x="220941" y="57327"/>
                </a:lnTo>
                <a:lnTo>
                  <a:pt x="225691" y="57594"/>
                </a:lnTo>
                <a:lnTo>
                  <a:pt x="227025" y="59080"/>
                </a:lnTo>
                <a:lnTo>
                  <a:pt x="229031" y="61315"/>
                </a:lnTo>
                <a:lnTo>
                  <a:pt x="228180" y="69126"/>
                </a:lnTo>
                <a:lnTo>
                  <a:pt x="230886" y="70434"/>
                </a:lnTo>
                <a:lnTo>
                  <a:pt x="232295" y="71094"/>
                </a:lnTo>
                <a:lnTo>
                  <a:pt x="235623" y="69380"/>
                </a:lnTo>
                <a:lnTo>
                  <a:pt x="236689" y="68262"/>
                </a:lnTo>
                <a:lnTo>
                  <a:pt x="238569" y="66281"/>
                </a:lnTo>
                <a:lnTo>
                  <a:pt x="240118" y="60591"/>
                </a:lnTo>
                <a:lnTo>
                  <a:pt x="240080" y="57873"/>
                </a:lnTo>
                <a:lnTo>
                  <a:pt x="240042" y="55359"/>
                </a:lnTo>
                <a:lnTo>
                  <a:pt x="236258" y="50901"/>
                </a:lnTo>
                <a:lnTo>
                  <a:pt x="236689" y="48437"/>
                </a:lnTo>
                <a:lnTo>
                  <a:pt x="237007" y="46659"/>
                </a:lnTo>
                <a:lnTo>
                  <a:pt x="239649" y="43649"/>
                </a:lnTo>
                <a:lnTo>
                  <a:pt x="241274" y="42887"/>
                </a:lnTo>
                <a:lnTo>
                  <a:pt x="242811" y="42138"/>
                </a:lnTo>
                <a:lnTo>
                  <a:pt x="246595" y="42024"/>
                </a:lnTo>
                <a:lnTo>
                  <a:pt x="248043" y="42887"/>
                </a:lnTo>
                <a:lnTo>
                  <a:pt x="249351" y="43649"/>
                </a:lnTo>
                <a:lnTo>
                  <a:pt x="249567" y="47599"/>
                </a:lnTo>
                <a:lnTo>
                  <a:pt x="250952" y="48209"/>
                </a:lnTo>
                <a:lnTo>
                  <a:pt x="252641" y="48958"/>
                </a:lnTo>
                <a:lnTo>
                  <a:pt x="256552" y="47371"/>
                </a:lnTo>
                <a:lnTo>
                  <a:pt x="258191" y="46520"/>
                </a:lnTo>
                <a:lnTo>
                  <a:pt x="262674" y="44145"/>
                </a:lnTo>
                <a:lnTo>
                  <a:pt x="270789" y="37426"/>
                </a:lnTo>
                <a:lnTo>
                  <a:pt x="273164" y="32994"/>
                </a:lnTo>
                <a:lnTo>
                  <a:pt x="274955" y="29654"/>
                </a:lnTo>
                <a:lnTo>
                  <a:pt x="272999" y="20955"/>
                </a:lnTo>
                <a:lnTo>
                  <a:pt x="275348" y="18008"/>
                </a:lnTo>
                <a:lnTo>
                  <a:pt x="278561" y="13919"/>
                </a:lnTo>
                <a:lnTo>
                  <a:pt x="289648" y="11620"/>
                </a:lnTo>
                <a:lnTo>
                  <a:pt x="294678" y="10274"/>
                </a:lnTo>
                <a:lnTo>
                  <a:pt x="297561" y="9499"/>
                </a:lnTo>
                <a:lnTo>
                  <a:pt x="303923" y="7099"/>
                </a:lnTo>
                <a:lnTo>
                  <a:pt x="306514" y="8572"/>
                </a:lnTo>
                <a:lnTo>
                  <a:pt x="310807" y="11049"/>
                </a:lnTo>
                <a:lnTo>
                  <a:pt x="312496" y="22225"/>
                </a:lnTo>
                <a:lnTo>
                  <a:pt x="314007" y="26949"/>
                </a:lnTo>
                <a:lnTo>
                  <a:pt x="315277" y="30911"/>
                </a:lnTo>
                <a:lnTo>
                  <a:pt x="314490" y="40703"/>
                </a:lnTo>
                <a:lnTo>
                  <a:pt x="317868" y="43129"/>
                </a:lnTo>
                <a:lnTo>
                  <a:pt x="320535" y="45046"/>
                </a:lnTo>
                <a:lnTo>
                  <a:pt x="328066" y="43522"/>
                </a:lnTo>
                <a:lnTo>
                  <a:pt x="330911" y="41910"/>
                </a:lnTo>
                <a:lnTo>
                  <a:pt x="339754" y="33391"/>
                </a:lnTo>
                <a:lnTo>
                  <a:pt x="347434" y="21541"/>
                </a:lnTo>
                <a:lnTo>
                  <a:pt x="349758" y="16548"/>
                </a:lnTo>
                <a:lnTo>
                  <a:pt x="351155" y="12915"/>
                </a:lnTo>
                <a:lnTo>
                  <a:pt x="348373" y="3759"/>
                </a:lnTo>
                <a:lnTo>
                  <a:pt x="351218" y="1104"/>
                </a:lnTo>
                <a:lnTo>
                  <a:pt x="351878" y="482"/>
                </a:lnTo>
                <a:lnTo>
                  <a:pt x="353225" y="88"/>
                </a:lnTo>
                <a:lnTo>
                  <a:pt x="354672" y="0"/>
                </a:lnTo>
                <a:lnTo>
                  <a:pt x="354787" y="2476"/>
                </a:lnTo>
                <a:lnTo>
                  <a:pt x="354977" y="5359"/>
                </a:lnTo>
                <a:lnTo>
                  <a:pt x="355752" y="10248"/>
                </a:lnTo>
                <a:lnTo>
                  <a:pt x="357543" y="17094"/>
                </a:lnTo>
                <a:lnTo>
                  <a:pt x="358698" y="20408"/>
                </a:lnTo>
                <a:lnTo>
                  <a:pt x="359930" y="23914"/>
                </a:lnTo>
                <a:lnTo>
                  <a:pt x="362648" y="30886"/>
                </a:lnTo>
                <a:lnTo>
                  <a:pt x="364744" y="33947"/>
                </a:lnTo>
                <a:lnTo>
                  <a:pt x="373312" y="43051"/>
                </a:lnTo>
                <a:lnTo>
                  <a:pt x="383097" y="52196"/>
                </a:lnTo>
                <a:lnTo>
                  <a:pt x="384556" y="53746"/>
                </a:lnTo>
                <a:lnTo>
                  <a:pt x="392452" y="63242"/>
                </a:lnTo>
                <a:lnTo>
                  <a:pt x="400880" y="74187"/>
                </a:lnTo>
                <a:lnTo>
                  <a:pt x="403885" y="78397"/>
                </a:lnTo>
                <a:lnTo>
                  <a:pt x="410266" y="89294"/>
                </a:lnTo>
                <a:lnTo>
                  <a:pt x="416858" y="100551"/>
                </a:lnTo>
                <a:lnTo>
                  <a:pt x="417410" y="101346"/>
                </a:lnTo>
                <a:lnTo>
                  <a:pt x="425553" y="110798"/>
                </a:lnTo>
                <a:lnTo>
                  <a:pt x="434560" y="120942"/>
                </a:lnTo>
                <a:lnTo>
                  <a:pt x="436499" y="123571"/>
                </a:lnTo>
                <a:lnTo>
                  <a:pt x="438759" y="127012"/>
                </a:lnTo>
                <a:lnTo>
                  <a:pt x="442531" y="134404"/>
                </a:lnTo>
                <a:lnTo>
                  <a:pt x="443750" y="138315"/>
                </a:lnTo>
                <a:lnTo>
                  <a:pt x="444842" y="141833"/>
                </a:lnTo>
                <a:lnTo>
                  <a:pt x="443903" y="149771"/>
                </a:lnTo>
                <a:lnTo>
                  <a:pt x="445922" y="152831"/>
                </a:lnTo>
                <a:lnTo>
                  <a:pt x="447725" y="155536"/>
                </a:lnTo>
                <a:lnTo>
                  <a:pt x="453910" y="158711"/>
                </a:lnTo>
                <a:lnTo>
                  <a:pt x="457034" y="159562"/>
                </a:lnTo>
                <a:lnTo>
                  <a:pt x="460286" y="160489"/>
                </a:lnTo>
                <a:lnTo>
                  <a:pt x="467398" y="158407"/>
                </a:lnTo>
                <a:lnTo>
                  <a:pt x="470573" y="159562"/>
                </a:lnTo>
                <a:lnTo>
                  <a:pt x="474167" y="160934"/>
                </a:lnTo>
                <a:lnTo>
                  <a:pt x="478866" y="167754"/>
                </a:lnTo>
                <a:lnTo>
                  <a:pt x="482168" y="169722"/>
                </a:lnTo>
                <a:lnTo>
                  <a:pt x="484492" y="171132"/>
                </a:lnTo>
                <a:lnTo>
                  <a:pt x="489699" y="172808"/>
                </a:lnTo>
                <a:lnTo>
                  <a:pt x="492315" y="173609"/>
                </a:lnTo>
                <a:lnTo>
                  <a:pt x="494563" y="174256"/>
                </a:lnTo>
                <a:lnTo>
                  <a:pt x="499148" y="175615"/>
                </a:lnTo>
                <a:lnTo>
                  <a:pt x="501484" y="175514"/>
                </a:lnTo>
                <a:lnTo>
                  <a:pt x="504380" y="175412"/>
                </a:lnTo>
                <a:lnTo>
                  <a:pt x="509892" y="173329"/>
                </a:lnTo>
                <a:lnTo>
                  <a:pt x="512610" y="172377"/>
                </a:lnTo>
                <a:lnTo>
                  <a:pt x="516572" y="170992"/>
                </a:lnTo>
                <a:lnTo>
                  <a:pt x="524065" y="167157"/>
                </a:lnTo>
                <a:lnTo>
                  <a:pt x="528066" y="165862"/>
                </a:lnTo>
                <a:lnTo>
                  <a:pt x="533133" y="164261"/>
                </a:lnTo>
                <a:lnTo>
                  <a:pt x="543560" y="161861"/>
                </a:lnTo>
                <a:lnTo>
                  <a:pt x="548855" y="161290"/>
                </a:lnTo>
                <a:lnTo>
                  <a:pt x="551903" y="160934"/>
                </a:lnTo>
                <a:lnTo>
                  <a:pt x="558266" y="160274"/>
                </a:lnTo>
                <a:lnTo>
                  <a:pt x="561174" y="161290"/>
                </a:lnTo>
                <a:lnTo>
                  <a:pt x="564222" y="162344"/>
                </a:lnTo>
                <a:lnTo>
                  <a:pt x="569658" y="166458"/>
                </a:lnTo>
                <a:lnTo>
                  <a:pt x="571322" y="169252"/>
                </a:lnTo>
                <a:lnTo>
                  <a:pt x="573976" y="173659"/>
                </a:lnTo>
                <a:lnTo>
                  <a:pt x="573989" y="184467"/>
                </a:lnTo>
                <a:lnTo>
                  <a:pt x="574941" y="189547"/>
                </a:lnTo>
                <a:lnTo>
                  <a:pt x="575983" y="195033"/>
                </a:lnTo>
                <a:lnTo>
                  <a:pt x="577049" y="206400"/>
                </a:lnTo>
                <a:lnTo>
                  <a:pt x="579297" y="211531"/>
                </a:lnTo>
                <a:lnTo>
                  <a:pt x="581139" y="215760"/>
                </a:lnTo>
                <a:lnTo>
                  <a:pt x="586689" y="223443"/>
                </a:lnTo>
                <a:lnTo>
                  <a:pt x="590169" y="226517"/>
                </a:lnTo>
                <a:lnTo>
                  <a:pt x="594194" y="230085"/>
                </a:lnTo>
                <a:lnTo>
                  <a:pt x="604354" y="234200"/>
                </a:lnTo>
                <a:lnTo>
                  <a:pt x="609015" y="236880"/>
                </a:lnTo>
                <a:lnTo>
                  <a:pt x="612495" y="238912"/>
                </a:lnTo>
                <a:lnTo>
                  <a:pt x="620064" y="242366"/>
                </a:lnTo>
                <a:lnTo>
                  <a:pt x="622782" y="245338"/>
                </a:lnTo>
                <a:lnTo>
                  <a:pt x="624992" y="247802"/>
                </a:lnTo>
                <a:lnTo>
                  <a:pt x="628637" y="253911"/>
                </a:lnTo>
                <a:lnTo>
                  <a:pt x="628586" y="257200"/>
                </a:lnTo>
                <a:lnTo>
                  <a:pt x="628548" y="259372"/>
                </a:lnTo>
                <a:lnTo>
                  <a:pt x="625754" y="263156"/>
                </a:lnTo>
                <a:lnTo>
                  <a:pt x="624471" y="264909"/>
                </a:lnTo>
                <a:lnTo>
                  <a:pt x="621512" y="269011"/>
                </a:lnTo>
                <a:lnTo>
                  <a:pt x="614426" y="276313"/>
                </a:lnTo>
                <a:lnTo>
                  <a:pt x="610463" y="279438"/>
                </a:lnTo>
                <a:lnTo>
                  <a:pt x="607606" y="281647"/>
                </a:lnTo>
                <a:lnTo>
                  <a:pt x="601218" y="285216"/>
                </a:lnTo>
                <a:lnTo>
                  <a:pt x="597890" y="286664"/>
                </a:lnTo>
                <a:lnTo>
                  <a:pt x="595693" y="287629"/>
                </a:lnTo>
                <a:lnTo>
                  <a:pt x="590600" y="288086"/>
                </a:lnTo>
                <a:lnTo>
                  <a:pt x="588721" y="289560"/>
                </a:lnTo>
                <a:lnTo>
                  <a:pt x="586219" y="291541"/>
                </a:lnTo>
                <a:lnTo>
                  <a:pt x="582891" y="297357"/>
                </a:lnTo>
                <a:lnTo>
                  <a:pt x="582193" y="300456"/>
                </a:lnTo>
                <a:lnTo>
                  <a:pt x="581456" y="303644"/>
                </a:lnTo>
                <a:lnTo>
                  <a:pt x="583349" y="310210"/>
                </a:lnTo>
                <a:lnTo>
                  <a:pt x="583399" y="313486"/>
                </a:lnTo>
                <a:lnTo>
                  <a:pt x="583425" y="315429"/>
                </a:lnTo>
                <a:lnTo>
                  <a:pt x="583590" y="319405"/>
                </a:lnTo>
                <a:lnTo>
                  <a:pt x="582917" y="321221"/>
                </a:lnTo>
                <a:lnTo>
                  <a:pt x="582155" y="323291"/>
                </a:lnTo>
                <a:lnTo>
                  <a:pt x="578180" y="326110"/>
                </a:lnTo>
                <a:lnTo>
                  <a:pt x="577596" y="328218"/>
                </a:lnTo>
                <a:lnTo>
                  <a:pt x="576897" y="330796"/>
                </a:lnTo>
                <a:lnTo>
                  <a:pt x="577329" y="336626"/>
                </a:lnTo>
                <a:lnTo>
                  <a:pt x="578802" y="338861"/>
                </a:lnTo>
                <a:lnTo>
                  <a:pt x="580644" y="341630"/>
                </a:lnTo>
                <a:lnTo>
                  <a:pt x="587248" y="344347"/>
                </a:lnTo>
                <a:lnTo>
                  <a:pt x="590410" y="345376"/>
                </a:lnTo>
                <a:lnTo>
                  <a:pt x="596074" y="347230"/>
                </a:lnTo>
                <a:lnTo>
                  <a:pt x="608126" y="348551"/>
                </a:lnTo>
                <a:lnTo>
                  <a:pt x="614083" y="348284"/>
                </a:lnTo>
                <a:lnTo>
                  <a:pt x="619150" y="348030"/>
                </a:lnTo>
                <a:lnTo>
                  <a:pt x="628853" y="344487"/>
                </a:lnTo>
                <a:lnTo>
                  <a:pt x="633895" y="343941"/>
                </a:lnTo>
                <a:lnTo>
                  <a:pt x="639838" y="343268"/>
                </a:lnTo>
                <a:lnTo>
                  <a:pt x="651891" y="344779"/>
                </a:lnTo>
                <a:lnTo>
                  <a:pt x="657809" y="343941"/>
                </a:lnTo>
                <a:lnTo>
                  <a:pt x="662927" y="343192"/>
                </a:lnTo>
                <a:lnTo>
                  <a:pt x="673239" y="340842"/>
                </a:lnTo>
                <a:lnTo>
                  <a:pt x="677621" y="338137"/>
                </a:lnTo>
                <a:lnTo>
                  <a:pt x="680491" y="336346"/>
                </a:lnTo>
                <a:lnTo>
                  <a:pt x="683717" y="329577"/>
                </a:lnTo>
                <a:lnTo>
                  <a:pt x="686803" y="328218"/>
                </a:lnTo>
                <a:lnTo>
                  <a:pt x="688911" y="327291"/>
                </a:lnTo>
                <a:lnTo>
                  <a:pt x="693737" y="327748"/>
                </a:lnTo>
                <a:lnTo>
                  <a:pt x="695985" y="328218"/>
                </a:lnTo>
                <a:lnTo>
                  <a:pt x="698512" y="328739"/>
                </a:lnTo>
                <a:lnTo>
                  <a:pt x="703592" y="330517"/>
                </a:lnTo>
                <a:lnTo>
                  <a:pt x="705408" y="332346"/>
                </a:lnTo>
                <a:lnTo>
                  <a:pt x="708139" y="335026"/>
                </a:lnTo>
                <a:lnTo>
                  <a:pt x="709168" y="343471"/>
                </a:lnTo>
                <a:lnTo>
                  <a:pt x="711695" y="346341"/>
                </a:lnTo>
                <a:lnTo>
                  <a:pt x="715022" y="350139"/>
                </a:lnTo>
                <a:lnTo>
                  <a:pt x="724293" y="354799"/>
                </a:lnTo>
                <a:lnTo>
                  <a:pt x="728853" y="356958"/>
                </a:lnTo>
                <a:lnTo>
                  <a:pt x="733120" y="359016"/>
                </a:lnTo>
                <a:lnTo>
                  <a:pt x="743165" y="360133"/>
                </a:lnTo>
                <a:lnTo>
                  <a:pt x="746734" y="363258"/>
                </a:lnTo>
                <a:lnTo>
                  <a:pt x="749223" y="365442"/>
                </a:lnTo>
                <a:lnTo>
                  <a:pt x="751992" y="371868"/>
                </a:lnTo>
                <a:lnTo>
                  <a:pt x="752767" y="375107"/>
                </a:lnTo>
                <a:lnTo>
                  <a:pt x="753452" y="377977"/>
                </a:lnTo>
                <a:lnTo>
                  <a:pt x="753960" y="384238"/>
                </a:lnTo>
                <a:lnTo>
                  <a:pt x="752767" y="386930"/>
                </a:lnTo>
                <a:lnTo>
                  <a:pt x="751319" y="390220"/>
                </a:lnTo>
                <a:lnTo>
                  <a:pt x="744804" y="394195"/>
                </a:lnTo>
                <a:lnTo>
                  <a:pt x="742137" y="396595"/>
                </a:lnTo>
                <a:lnTo>
                  <a:pt x="739724" y="398780"/>
                </a:lnTo>
                <a:lnTo>
                  <a:pt x="733793" y="402336"/>
                </a:lnTo>
                <a:lnTo>
                  <a:pt x="732472" y="405307"/>
                </a:lnTo>
                <a:lnTo>
                  <a:pt x="730948" y="408711"/>
                </a:lnTo>
                <a:lnTo>
                  <a:pt x="731253" y="416712"/>
                </a:lnTo>
                <a:lnTo>
                  <a:pt x="732472" y="420281"/>
                </a:lnTo>
                <a:lnTo>
                  <a:pt x="734161" y="425196"/>
                </a:lnTo>
                <a:lnTo>
                  <a:pt x="743216" y="431927"/>
                </a:lnTo>
                <a:lnTo>
                  <a:pt x="745274" y="436714"/>
                </a:lnTo>
                <a:lnTo>
                  <a:pt x="748835" y="448659"/>
                </a:lnTo>
                <a:lnTo>
                  <a:pt x="749412" y="461184"/>
                </a:lnTo>
                <a:lnTo>
                  <a:pt x="749147" y="462076"/>
                </a:lnTo>
                <a:lnTo>
                  <a:pt x="748398" y="464159"/>
                </a:lnTo>
                <a:lnTo>
                  <a:pt x="746645" y="466471"/>
                </a:lnTo>
                <a:lnTo>
                  <a:pt x="744410" y="46879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4949031" y="3971455"/>
            <a:ext cx="25007" cy="33320"/>
          </a:xfrm>
          <a:custGeom>
            <a:avLst/>
            <a:gdLst/>
            <a:ahLst/>
            <a:cxnLst/>
            <a:rect l="l" t="t" r="r" b="b"/>
            <a:pathLst>
              <a:path w="36677" h="48869">
                <a:moveTo>
                  <a:pt x="5943" y="48869"/>
                </a:moveTo>
                <a:lnTo>
                  <a:pt x="5867" y="14008"/>
                </a:lnTo>
                <a:lnTo>
                  <a:pt x="5511" y="7848"/>
                </a:lnTo>
                <a:lnTo>
                  <a:pt x="5727" y="7759"/>
                </a:lnTo>
                <a:lnTo>
                  <a:pt x="8115" y="13042"/>
                </a:lnTo>
                <a:lnTo>
                  <a:pt x="11379" y="18643"/>
                </a:lnTo>
                <a:lnTo>
                  <a:pt x="14782" y="24079"/>
                </a:lnTo>
                <a:lnTo>
                  <a:pt x="30302" y="48869"/>
                </a:lnTo>
                <a:lnTo>
                  <a:pt x="36677" y="48869"/>
                </a:lnTo>
                <a:lnTo>
                  <a:pt x="36677" y="0"/>
                </a:lnTo>
                <a:lnTo>
                  <a:pt x="30734" y="0"/>
                </a:lnTo>
                <a:lnTo>
                  <a:pt x="30734" y="28054"/>
                </a:lnTo>
                <a:lnTo>
                  <a:pt x="30873" y="34010"/>
                </a:lnTo>
                <a:lnTo>
                  <a:pt x="31457" y="40525"/>
                </a:lnTo>
                <a:lnTo>
                  <a:pt x="31242" y="40614"/>
                </a:lnTo>
                <a:lnTo>
                  <a:pt x="28994" y="35598"/>
                </a:lnTo>
                <a:lnTo>
                  <a:pt x="26098" y="30454"/>
                </a:lnTo>
                <a:lnTo>
                  <a:pt x="22542" y="24714"/>
                </a:lnTo>
                <a:lnTo>
                  <a:pt x="6959" y="0"/>
                </a:lnTo>
                <a:lnTo>
                  <a:pt x="0" y="0"/>
                </a:lnTo>
                <a:lnTo>
                  <a:pt x="0" y="48869"/>
                </a:lnTo>
                <a:lnTo>
                  <a:pt x="5943" y="4886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7394561" y="2938750"/>
            <a:ext cx="7386" cy="406"/>
          </a:xfrm>
          <a:custGeom>
            <a:avLst/>
            <a:gdLst/>
            <a:ahLst/>
            <a:cxnLst/>
            <a:rect l="l" t="t" r="r" b="b"/>
            <a:pathLst>
              <a:path w="10833" h="596">
                <a:moveTo>
                  <a:pt x="0" y="596"/>
                </a:moveTo>
                <a:lnTo>
                  <a:pt x="1083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5647151" y="1793472"/>
            <a:ext cx="95518" cy="72415"/>
          </a:xfrm>
          <a:custGeom>
            <a:avLst/>
            <a:gdLst/>
            <a:ahLst/>
            <a:cxnLst/>
            <a:rect l="l" t="t" r="r" b="b"/>
            <a:pathLst>
              <a:path w="140093" h="106209">
                <a:moveTo>
                  <a:pt x="140093" y="1358"/>
                </a:moveTo>
                <a:lnTo>
                  <a:pt x="121526" y="388"/>
                </a:lnTo>
                <a:lnTo>
                  <a:pt x="106717" y="0"/>
                </a:lnTo>
                <a:lnTo>
                  <a:pt x="94798" y="515"/>
                </a:lnTo>
                <a:lnTo>
                  <a:pt x="84900" y="2259"/>
                </a:lnTo>
                <a:lnTo>
                  <a:pt x="76155" y="5554"/>
                </a:lnTo>
                <a:lnTo>
                  <a:pt x="67693" y="10724"/>
                </a:lnTo>
                <a:lnTo>
                  <a:pt x="58646" y="18093"/>
                </a:lnTo>
                <a:lnTo>
                  <a:pt x="48145" y="27985"/>
                </a:lnTo>
                <a:lnTo>
                  <a:pt x="35852" y="40194"/>
                </a:lnTo>
                <a:lnTo>
                  <a:pt x="29802" y="60252"/>
                </a:lnTo>
                <a:lnTo>
                  <a:pt x="25104" y="74192"/>
                </a:lnTo>
                <a:lnTo>
                  <a:pt x="20718" y="83928"/>
                </a:lnTo>
                <a:lnTo>
                  <a:pt x="15606" y="91373"/>
                </a:lnTo>
                <a:lnTo>
                  <a:pt x="8727" y="98441"/>
                </a:lnTo>
                <a:lnTo>
                  <a:pt x="0" y="106209"/>
                </a:lnTo>
                <a:lnTo>
                  <a:pt x="140093" y="135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5647151" y="1793472"/>
            <a:ext cx="95518" cy="72415"/>
          </a:xfrm>
          <a:custGeom>
            <a:avLst/>
            <a:gdLst/>
            <a:ahLst/>
            <a:cxnLst/>
            <a:rect l="l" t="t" r="r" b="b"/>
            <a:pathLst>
              <a:path w="140093" h="106209">
                <a:moveTo>
                  <a:pt x="140093" y="1358"/>
                </a:moveTo>
                <a:lnTo>
                  <a:pt x="121526" y="388"/>
                </a:lnTo>
                <a:lnTo>
                  <a:pt x="106717" y="0"/>
                </a:lnTo>
                <a:lnTo>
                  <a:pt x="94798" y="515"/>
                </a:lnTo>
                <a:lnTo>
                  <a:pt x="84900" y="2259"/>
                </a:lnTo>
                <a:lnTo>
                  <a:pt x="76155" y="5554"/>
                </a:lnTo>
                <a:lnTo>
                  <a:pt x="67693" y="10724"/>
                </a:lnTo>
                <a:lnTo>
                  <a:pt x="58646" y="18093"/>
                </a:lnTo>
                <a:lnTo>
                  <a:pt x="48145" y="27985"/>
                </a:lnTo>
                <a:lnTo>
                  <a:pt x="35852" y="40194"/>
                </a:lnTo>
                <a:lnTo>
                  <a:pt x="29802" y="60252"/>
                </a:lnTo>
                <a:lnTo>
                  <a:pt x="25104" y="74192"/>
                </a:lnTo>
                <a:lnTo>
                  <a:pt x="20718" y="83928"/>
                </a:lnTo>
                <a:lnTo>
                  <a:pt x="15606" y="91373"/>
                </a:lnTo>
                <a:lnTo>
                  <a:pt x="8727" y="98441"/>
                </a:lnTo>
                <a:lnTo>
                  <a:pt x="0" y="10620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6906348" y="2116567"/>
            <a:ext cx="1389061" cy="646368"/>
          </a:xfrm>
          <a:custGeom>
            <a:avLst/>
            <a:gdLst/>
            <a:ahLst/>
            <a:cxnLst/>
            <a:rect l="l" t="t" r="r" b="b"/>
            <a:pathLst>
              <a:path w="2037290" h="948006">
                <a:moveTo>
                  <a:pt x="44" y="122920"/>
                </a:moveTo>
                <a:lnTo>
                  <a:pt x="202" y="134909"/>
                </a:lnTo>
                <a:lnTo>
                  <a:pt x="424" y="146472"/>
                </a:lnTo>
                <a:lnTo>
                  <a:pt x="693" y="157714"/>
                </a:lnTo>
                <a:lnTo>
                  <a:pt x="990" y="168737"/>
                </a:lnTo>
                <a:lnTo>
                  <a:pt x="1296" y="179649"/>
                </a:lnTo>
                <a:lnTo>
                  <a:pt x="1594" y="190552"/>
                </a:lnTo>
                <a:lnTo>
                  <a:pt x="1864" y="201552"/>
                </a:lnTo>
                <a:lnTo>
                  <a:pt x="2088" y="212752"/>
                </a:lnTo>
                <a:lnTo>
                  <a:pt x="2248" y="224259"/>
                </a:lnTo>
                <a:lnTo>
                  <a:pt x="2301" y="248608"/>
                </a:lnTo>
                <a:lnTo>
                  <a:pt x="2156" y="261659"/>
                </a:lnTo>
                <a:lnTo>
                  <a:pt x="1873" y="275435"/>
                </a:lnTo>
                <a:lnTo>
                  <a:pt x="1518" y="287542"/>
                </a:lnTo>
                <a:lnTo>
                  <a:pt x="15222" y="367552"/>
                </a:lnTo>
                <a:lnTo>
                  <a:pt x="4236" y="348807"/>
                </a:lnTo>
                <a:lnTo>
                  <a:pt x="4388" y="367892"/>
                </a:lnTo>
                <a:lnTo>
                  <a:pt x="4593" y="385979"/>
                </a:lnTo>
                <a:lnTo>
                  <a:pt x="4842" y="403175"/>
                </a:lnTo>
                <a:lnTo>
                  <a:pt x="5125" y="419587"/>
                </a:lnTo>
                <a:lnTo>
                  <a:pt x="5431" y="435322"/>
                </a:lnTo>
                <a:lnTo>
                  <a:pt x="5751" y="450486"/>
                </a:lnTo>
                <a:lnTo>
                  <a:pt x="6076" y="465187"/>
                </a:lnTo>
                <a:lnTo>
                  <a:pt x="6395" y="479531"/>
                </a:lnTo>
                <a:lnTo>
                  <a:pt x="6698" y="493625"/>
                </a:lnTo>
                <a:lnTo>
                  <a:pt x="6976" y="507576"/>
                </a:lnTo>
                <a:lnTo>
                  <a:pt x="7219" y="521491"/>
                </a:lnTo>
                <a:lnTo>
                  <a:pt x="7416" y="535476"/>
                </a:lnTo>
                <a:lnTo>
                  <a:pt x="7559" y="549639"/>
                </a:lnTo>
                <a:lnTo>
                  <a:pt x="7559" y="594262"/>
                </a:lnTo>
                <a:lnTo>
                  <a:pt x="7383" y="610203"/>
                </a:lnTo>
                <a:lnTo>
                  <a:pt x="7103" y="626856"/>
                </a:lnTo>
                <a:lnTo>
                  <a:pt x="6710" y="644328"/>
                </a:lnTo>
                <a:lnTo>
                  <a:pt x="6192" y="662726"/>
                </a:lnTo>
                <a:lnTo>
                  <a:pt x="9596" y="709462"/>
                </a:lnTo>
                <a:lnTo>
                  <a:pt x="9453" y="796923"/>
                </a:lnTo>
                <a:lnTo>
                  <a:pt x="9314" y="835523"/>
                </a:lnTo>
                <a:lnTo>
                  <a:pt x="9172" y="861492"/>
                </a:lnTo>
                <a:lnTo>
                  <a:pt x="9075" y="875781"/>
                </a:lnTo>
                <a:lnTo>
                  <a:pt x="8681" y="918605"/>
                </a:lnTo>
                <a:lnTo>
                  <a:pt x="29528" y="920431"/>
                </a:lnTo>
                <a:lnTo>
                  <a:pt x="45738" y="921817"/>
                </a:lnTo>
                <a:lnTo>
                  <a:pt x="58459" y="922833"/>
                </a:lnTo>
                <a:lnTo>
                  <a:pt x="68837" y="923546"/>
                </a:lnTo>
                <a:lnTo>
                  <a:pt x="78021" y="924026"/>
                </a:lnTo>
                <a:lnTo>
                  <a:pt x="87157" y="924340"/>
                </a:lnTo>
                <a:lnTo>
                  <a:pt x="97394" y="924558"/>
                </a:lnTo>
                <a:lnTo>
                  <a:pt x="109879" y="924749"/>
                </a:lnTo>
                <a:lnTo>
                  <a:pt x="114067" y="924115"/>
                </a:lnTo>
                <a:lnTo>
                  <a:pt x="118559" y="923617"/>
                </a:lnTo>
                <a:lnTo>
                  <a:pt x="125178" y="923263"/>
                </a:lnTo>
                <a:lnTo>
                  <a:pt x="133730" y="923032"/>
                </a:lnTo>
                <a:lnTo>
                  <a:pt x="144022" y="922903"/>
                </a:lnTo>
                <a:lnTo>
                  <a:pt x="214812" y="923068"/>
                </a:lnTo>
                <a:lnTo>
                  <a:pt x="265791" y="923066"/>
                </a:lnTo>
                <a:lnTo>
                  <a:pt x="283042" y="922924"/>
                </a:lnTo>
                <a:lnTo>
                  <a:pt x="300100" y="922676"/>
                </a:lnTo>
                <a:lnTo>
                  <a:pt x="308604" y="922504"/>
                </a:lnTo>
                <a:lnTo>
                  <a:pt x="320223" y="922858"/>
                </a:lnTo>
                <a:lnTo>
                  <a:pt x="330230" y="923171"/>
                </a:lnTo>
                <a:lnTo>
                  <a:pt x="338846" y="923446"/>
                </a:lnTo>
                <a:lnTo>
                  <a:pt x="346289" y="923687"/>
                </a:lnTo>
                <a:lnTo>
                  <a:pt x="352782" y="923896"/>
                </a:lnTo>
                <a:lnTo>
                  <a:pt x="358544" y="924076"/>
                </a:lnTo>
                <a:lnTo>
                  <a:pt x="363796" y="924230"/>
                </a:lnTo>
                <a:lnTo>
                  <a:pt x="368759" y="924361"/>
                </a:lnTo>
                <a:lnTo>
                  <a:pt x="378696" y="924568"/>
                </a:lnTo>
                <a:lnTo>
                  <a:pt x="390118" y="924720"/>
                </a:lnTo>
                <a:lnTo>
                  <a:pt x="413896" y="924897"/>
                </a:lnTo>
                <a:lnTo>
                  <a:pt x="450935" y="925087"/>
                </a:lnTo>
                <a:lnTo>
                  <a:pt x="485934" y="925260"/>
                </a:lnTo>
                <a:lnTo>
                  <a:pt x="491354" y="924967"/>
                </a:lnTo>
                <a:lnTo>
                  <a:pt x="499411" y="924685"/>
                </a:lnTo>
                <a:lnTo>
                  <a:pt x="509276" y="924415"/>
                </a:lnTo>
                <a:lnTo>
                  <a:pt x="520120" y="924152"/>
                </a:lnTo>
                <a:lnTo>
                  <a:pt x="531115" y="923897"/>
                </a:lnTo>
                <a:lnTo>
                  <a:pt x="541433" y="923647"/>
                </a:lnTo>
                <a:lnTo>
                  <a:pt x="550244" y="923400"/>
                </a:lnTo>
                <a:lnTo>
                  <a:pt x="556721" y="923154"/>
                </a:lnTo>
                <a:lnTo>
                  <a:pt x="560035" y="922909"/>
                </a:lnTo>
                <a:lnTo>
                  <a:pt x="559358" y="922661"/>
                </a:lnTo>
                <a:lnTo>
                  <a:pt x="553860" y="922409"/>
                </a:lnTo>
                <a:lnTo>
                  <a:pt x="549879" y="922301"/>
                </a:lnTo>
                <a:lnTo>
                  <a:pt x="609124" y="923215"/>
                </a:lnTo>
                <a:lnTo>
                  <a:pt x="544977" y="926187"/>
                </a:lnTo>
                <a:lnTo>
                  <a:pt x="552339" y="926440"/>
                </a:lnTo>
                <a:lnTo>
                  <a:pt x="561286" y="926606"/>
                </a:lnTo>
                <a:lnTo>
                  <a:pt x="655000" y="926415"/>
                </a:lnTo>
                <a:lnTo>
                  <a:pt x="675838" y="926327"/>
                </a:lnTo>
                <a:lnTo>
                  <a:pt x="680953" y="925621"/>
                </a:lnTo>
                <a:lnTo>
                  <a:pt x="686752" y="924886"/>
                </a:lnTo>
                <a:lnTo>
                  <a:pt x="694133" y="924150"/>
                </a:lnTo>
                <a:lnTo>
                  <a:pt x="703998" y="923441"/>
                </a:lnTo>
                <a:lnTo>
                  <a:pt x="717249" y="922790"/>
                </a:lnTo>
                <a:lnTo>
                  <a:pt x="734785" y="922225"/>
                </a:lnTo>
                <a:lnTo>
                  <a:pt x="757507" y="921774"/>
                </a:lnTo>
                <a:lnTo>
                  <a:pt x="770872" y="921602"/>
                </a:lnTo>
                <a:lnTo>
                  <a:pt x="903523" y="922301"/>
                </a:lnTo>
                <a:lnTo>
                  <a:pt x="891052" y="923990"/>
                </a:lnTo>
                <a:lnTo>
                  <a:pt x="1001656" y="923647"/>
                </a:lnTo>
                <a:lnTo>
                  <a:pt x="1037356" y="928511"/>
                </a:lnTo>
                <a:lnTo>
                  <a:pt x="1054741" y="928029"/>
                </a:lnTo>
                <a:lnTo>
                  <a:pt x="1071735" y="927676"/>
                </a:lnTo>
                <a:lnTo>
                  <a:pt x="1088378" y="927439"/>
                </a:lnTo>
                <a:lnTo>
                  <a:pt x="1104717" y="927303"/>
                </a:lnTo>
                <a:lnTo>
                  <a:pt x="1167883" y="927480"/>
                </a:lnTo>
                <a:lnTo>
                  <a:pt x="1183345" y="927633"/>
                </a:lnTo>
                <a:lnTo>
                  <a:pt x="1198762" y="927800"/>
                </a:lnTo>
                <a:lnTo>
                  <a:pt x="1214177" y="927967"/>
                </a:lnTo>
                <a:lnTo>
                  <a:pt x="1229635" y="928120"/>
                </a:lnTo>
                <a:lnTo>
                  <a:pt x="1260850" y="928324"/>
                </a:lnTo>
                <a:lnTo>
                  <a:pt x="1292755" y="928297"/>
                </a:lnTo>
                <a:lnTo>
                  <a:pt x="1309075" y="928161"/>
                </a:lnTo>
                <a:lnTo>
                  <a:pt x="1325697" y="927924"/>
                </a:lnTo>
                <a:lnTo>
                  <a:pt x="1342666" y="927571"/>
                </a:lnTo>
                <a:lnTo>
                  <a:pt x="1360025" y="927089"/>
                </a:lnTo>
                <a:lnTo>
                  <a:pt x="1283825" y="934925"/>
                </a:lnTo>
                <a:lnTo>
                  <a:pt x="1296316" y="935293"/>
                </a:lnTo>
                <a:lnTo>
                  <a:pt x="1309168" y="935530"/>
                </a:lnTo>
                <a:lnTo>
                  <a:pt x="1322266" y="935661"/>
                </a:lnTo>
                <a:lnTo>
                  <a:pt x="1399758" y="935530"/>
                </a:lnTo>
                <a:lnTo>
                  <a:pt x="1431156" y="935618"/>
                </a:lnTo>
                <a:lnTo>
                  <a:pt x="1440266" y="935223"/>
                </a:lnTo>
                <a:lnTo>
                  <a:pt x="1444564" y="934523"/>
                </a:lnTo>
                <a:lnTo>
                  <a:pt x="1444843" y="933607"/>
                </a:lnTo>
                <a:lnTo>
                  <a:pt x="1441900" y="932560"/>
                </a:lnTo>
                <a:lnTo>
                  <a:pt x="1436529" y="931469"/>
                </a:lnTo>
                <a:lnTo>
                  <a:pt x="1429525" y="930422"/>
                </a:lnTo>
                <a:lnTo>
                  <a:pt x="1421683" y="929506"/>
                </a:lnTo>
                <a:lnTo>
                  <a:pt x="1413798" y="928806"/>
                </a:lnTo>
                <a:lnTo>
                  <a:pt x="1408551" y="928486"/>
                </a:lnTo>
                <a:lnTo>
                  <a:pt x="1500779" y="933147"/>
                </a:lnTo>
                <a:lnTo>
                  <a:pt x="1507501" y="932707"/>
                </a:lnTo>
                <a:lnTo>
                  <a:pt x="1514663" y="932379"/>
                </a:lnTo>
                <a:lnTo>
                  <a:pt x="1521867" y="932132"/>
                </a:lnTo>
                <a:lnTo>
                  <a:pt x="1528717" y="931936"/>
                </a:lnTo>
                <a:lnTo>
                  <a:pt x="1534814" y="931760"/>
                </a:lnTo>
                <a:lnTo>
                  <a:pt x="1539762" y="931575"/>
                </a:lnTo>
                <a:lnTo>
                  <a:pt x="1543164" y="931350"/>
                </a:lnTo>
                <a:lnTo>
                  <a:pt x="1543737" y="930658"/>
                </a:lnTo>
                <a:lnTo>
                  <a:pt x="1540114" y="930132"/>
                </a:lnTo>
                <a:lnTo>
                  <a:pt x="1533355" y="929444"/>
                </a:lnTo>
                <a:lnTo>
                  <a:pt x="1523063" y="928565"/>
                </a:lnTo>
                <a:lnTo>
                  <a:pt x="1508841" y="927465"/>
                </a:lnTo>
                <a:lnTo>
                  <a:pt x="1495927" y="926517"/>
                </a:lnTo>
                <a:lnTo>
                  <a:pt x="1681995" y="926492"/>
                </a:lnTo>
                <a:lnTo>
                  <a:pt x="1681727" y="927294"/>
                </a:lnTo>
                <a:lnTo>
                  <a:pt x="1676388" y="928074"/>
                </a:lnTo>
                <a:lnTo>
                  <a:pt x="1667943" y="928838"/>
                </a:lnTo>
                <a:lnTo>
                  <a:pt x="1658357" y="929592"/>
                </a:lnTo>
                <a:lnTo>
                  <a:pt x="1649596" y="930344"/>
                </a:lnTo>
                <a:lnTo>
                  <a:pt x="1643625" y="931101"/>
                </a:lnTo>
                <a:lnTo>
                  <a:pt x="1642409" y="931868"/>
                </a:lnTo>
                <a:lnTo>
                  <a:pt x="1647913" y="932653"/>
                </a:lnTo>
                <a:lnTo>
                  <a:pt x="1648200" y="932677"/>
                </a:lnTo>
                <a:lnTo>
                  <a:pt x="1596981" y="933947"/>
                </a:lnTo>
                <a:lnTo>
                  <a:pt x="1659910" y="935966"/>
                </a:lnTo>
                <a:lnTo>
                  <a:pt x="1642804" y="936430"/>
                </a:lnTo>
                <a:lnTo>
                  <a:pt x="1627139" y="936877"/>
                </a:lnTo>
                <a:lnTo>
                  <a:pt x="1612725" y="937307"/>
                </a:lnTo>
                <a:lnTo>
                  <a:pt x="1599372" y="937717"/>
                </a:lnTo>
                <a:lnTo>
                  <a:pt x="1586889" y="938104"/>
                </a:lnTo>
                <a:lnTo>
                  <a:pt x="1575088" y="938466"/>
                </a:lnTo>
                <a:lnTo>
                  <a:pt x="1563777" y="938801"/>
                </a:lnTo>
                <a:lnTo>
                  <a:pt x="1552767" y="939106"/>
                </a:lnTo>
                <a:lnTo>
                  <a:pt x="1541868" y="939380"/>
                </a:lnTo>
                <a:lnTo>
                  <a:pt x="1530889" y="939619"/>
                </a:lnTo>
                <a:lnTo>
                  <a:pt x="1519641" y="939822"/>
                </a:lnTo>
                <a:lnTo>
                  <a:pt x="1507933" y="939986"/>
                </a:lnTo>
                <a:lnTo>
                  <a:pt x="1482378" y="940188"/>
                </a:lnTo>
                <a:lnTo>
                  <a:pt x="1417393" y="940026"/>
                </a:lnTo>
                <a:lnTo>
                  <a:pt x="1397147" y="939853"/>
                </a:lnTo>
                <a:lnTo>
                  <a:pt x="1374922" y="939624"/>
                </a:lnTo>
                <a:lnTo>
                  <a:pt x="1400166" y="940985"/>
                </a:lnTo>
                <a:lnTo>
                  <a:pt x="1426048" y="942087"/>
                </a:lnTo>
                <a:lnTo>
                  <a:pt x="1452545" y="942954"/>
                </a:lnTo>
                <a:lnTo>
                  <a:pt x="1479634" y="943612"/>
                </a:lnTo>
                <a:lnTo>
                  <a:pt x="1507293" y="944085"/>
                </a:lnTo>
                <a:lnTo>
                  <a:pt x="1535500" y="944399"/>
                </a:lnTo>
                <a:lnTo>
                  <a:pt x="1564230" y="944578"/>
                </a:lnTo>
                <a:lnTo>
                  <a:pt x="1683941" y="944450"/>
                </a:lnTo>
                <a:lnTo>
                  <a:pt x="1746351" y="944229"/>
                </a:lnTo>
                <a:lnTo>
                  <a:pt x="1842649" y="944262"/>
                </a:lnTo>
                <a:lnTo>
                  <a:pt x="1875373" y="944470"/>
                </a:lnTo>
                <a:lnTo>
                  <a:pt x="1908371" y="944819"/>
                </a:lnTo>
                <a:lnTo>
                  <a:pt x="1941620" y="945333"/>
                </a:lnTo>
                <a:lnTo>
                  <a:pt x="1975098" y="946037"/>
                </a:lnTo>
                <a:lnTo>
                  <a:pt x="1963933" y="946595"/>
                </a:lnTo>
                <a:lnTo>
                  <a:pt x="1951223" y="947178"/>
                </a:lnTo>
                <a:lnTo>
                  <a:pt x="1937083" y="947777"/>
                </a:lnTo>
                <a:lnTo>
                  <a:pt x="1936770" y="947790"/>
                </a:lnTo>
                <a:lnTo>
                  <a:pt x="2037290" y="948006"/>
                </a:lnTo>
                <a:lnTo>
                  <a:pt x="2035550" y="882067"/>
                </a:lnTo>
                <a:lnTo>
                  <a:pt x="2031223" y="897975"/>
                </a:lnTo>
                <a:lnTo>
                  <a:pt x="2026871" y="910609"/>
                </a:lnTo>
                <a:lnTo>
                  <a:pt x="2022505" y="919595"/>
                </a:lnTo>
                <a:lnTo>
                  <a:pt x="2021136" y="921602"/>
                </a:lnTo>
                <a:lnTo>
                  <a:pt x="2021390" y="918631"/>
                </a:lnTo>
                <a:lnTo>
                  <a:pt x="2021631" y="917399"/>
                </a:lnTo>
                <a:lnTo>
                  <a:pt x="2021885" y="914122"/>
                </a:lnTo>
                <a:lnTo>
                  <a:pt x="2020633" y="911006"/>
                </a:lnTo>
                <a:lnTo>
                  <a:pt x="2019778" y="903905"/>
                </a:lnTo>
                <a:lnTo>
                  <a:pt x="2019257" y="893508"/>
                </a:lnTo>
                <a:lnTo>
                  <a:pt x="2019006" y="880506"/>
                </a:lnTo>
                <a:lnTo>
                  <a:pt x="2019062" y="849447"/>
                </a:lnTo>
                <a:lnTo>
                  <a:pt x="2019242" y="832769"/>
                </a:lnTo>
                <a:lnTo>
                  <a:pt x="2019438" y="816247"/>
                </a:lnTo>
                <a:lnTo>
                  <a:pt x="2019588" y="800570"/>
                </a:lnTo>
                <a:lnTo>
                  <a:pt x="2019627" y="786428"/>
                </a:lnTo>
                <a:lnTo>
                  <a:pt x="2019493" y="774511"/>
                </a:lnTo>
                <a:lnTo>
                  <a:pt x="2020474" y="774618"/>
                </a:lnTo>
                <a:lnTo>
                  <a:pt x="2021226" y="767089"/>
                </a:lnTo>
                <a:lnTo>
                  <a:pt x="2021807" y="754945"/>
                </a:lnTo>
                <a:lnTo>
                  <a:pt x="2022313" y="742568"/>
                </a:lnTo>
                <a:lnTo>
                  <a:pt x="2022368" y="741377"/>
                </a:lnTo>
                <a:lnTo>
                  <a:pt x="2022042" y="728469"/>
                </a:lnTo>
                <a:lnTo>
                  <a:pt x="2021610" y="717956"/>
                </a:lnTo>
                <a:lnTo>
                  <a:pt x="2021101" y="709364"/>
                </a:lnTo>
                <a:lnTo>
                  <a:pt x="2020545" y="702220"/>
                </a:lnTo>
                <a:lnTo>
                  <a:pt x="2019969" y="696049"/>
                </a:lnTo>
                <a:lnTo>
                  <a:pt x="2019405" y="690377"/>
                </a:lnTo>
                <a:lnTo>
                  <a:pt x="2018881" y="684731"/>
                </a:lnTo>
                <a:lnTo>
                  <a:pt x="2018426" y="678636"/>
                </a:lnTo>
                <a:lnTo>
                  <a:pt x="2018070" y="671618"/>
                </a:lnTo>
                <a:lnTo>
                  <a:pt x="2017842" y="663204"/>
                </a:lnTo>
                <a:lnTo>
                  <a:pt x="2017886" y="640290"/>
                </a:lnTo>
                <a:lnTo>
                  <a:pt x="2018218" y="624842"/>
                </a:lnTo>
                <a:lnTo>
                  <a:pt x="2018469" y="616066"/>
                </a:lnTo>
                <a:lnTo>
                  <a:pt x="2018012" y="609897"/>
                </a:lnTo>
                <a:lnTo>
                  <a:pt x="2017395" y="602632"/>
                </a:lnTo>
                <a:lnTo>
                  <a:pt x="2016671" y="596032"/>
                </a:lnTo>
                <a:lnTo>
                  <a:pt x="2015893" y="591859"/>
                </a:lnTo>
                <a:lnTo>
                  <a:pt x="2015114" y="591874"/>
                </a:lnTo>
                <a:lnTo>
                  <a:pt x="2014386" y="597839"/>
                </a:lnTo>
                <a:lnTo>
                  <a:pt x="2013770" y="611278"/>
                </a:lnTo>
                <a:lnTo>
                  <a:pt x="2011979" y="574816"/>
                </a:lnTo>
                <a:lnTo>
                  <a:pt x="2011410" y="585440"/>
                </a:lnTo>
                <a:lnTo>
                  <a:pt x="2011030" y="597798"/>
                </a:lnTo>
                <a:lnTo>
                  <a:pt x="2010810" y="611389"/>
                </a:lnTo>
                <a:lnTo>
                  <a:pt x="2011043" y="680414"/>
                </a:lnTo>
                <a:lnTo>
                  <a:pt x="2011179" y="695339"/>
                </a:lnTo>
                <a:lnTo>
                  <a:pt x="2012716" y="692545"/>
                </a:lnTo>
                <a:lnTo>
                  <a:pt x="2012432" y="705683"/>
                </a:lnTo>
                <a:lnTo>
                  <a:pt x="2012187" y="718741"/>
                </a:lnTo>
                <a:lnTo>
                  <a:pt x="2012016" y="731658"/>
                </a:lnTo>
                <a:lnTo>
                  <a:pt x="2012045" y="756824"/>
                </a:lnTo>
                <a:lnTo>
                  <a:pt x="2012318" y="768951"/>
                </a:lnTo>
                <a:lnTo>
                  <a:pt x="2012436" y="772390"/>
                </a:lnTo>
                <a:lnTo>
                  <a:pt x="2002467" y="671298"/>
                </a:lnTo>
                <a:lnTo>
                  <a:pt x="2003878" y="660852"/>
                </a:lnTo>
                <a:lnTo>
                  <a:pt x="2004966" y="649403"/>
                </a:lnTo>
                <a:lnTo>
                  <a:pt x="2005781" y="637136"/>
                </a:lnTo>
                <a:lnTo>
                  <a:pt x="2006372" y="624235"/>
                </a:lnTo>
                <a:lnTo>
                  <a:pt x="2006789" y="610883"/>
                </a:lnTo>
                <a:lnTo>
                  <a:pt x="2007082" y="597265"/>
                </a:lnTo>
                <a:lnTo>
                  <a:pt x="2007299" y="583565"/>
                </a:lnTo>
                <a:lnTo>
                  <a:pt x="2007491" y="569966"/>
                </a:lnTo>
                <a:lnTo>
                  <a:pt x="2007707" y="556653"/>
                </a:lnTo>
                <a:lnTo>
                  <a:pt x="2007997" y="543810"/>
                </a:lnTo>
                <a:lnTo>
                  <a:pt x="2008411" y="531619"/>
                </a:lnTo>
                <a:lnTo>
                  <a:pt x="2008576" y="527915"/>
                </a:lnTo>
                <a:lnTo>
                  <a:pt x="2003102" y="524664"/>
                </a:lnTo>
                <a:lnTo>
                  <a:pt x="2010722" y="497765"/>
                </a:lnTo>
                <a:lnTo>
                  <a:pt x="2010811" y="510808"/>
                </a:lnTo>
                <a:lnTo>
                  <a:pt x="2012544" y="506086"/>
                </a:lnTo>
                <a:lnTo>
                  <a:pt x="2013613" y="499556"/>
                </a:lnTo>
                <a:lnTo>
                  <a:pt x="2014141" y="491293"/>
                </a:lnTo>
                <a:lnTo>
                  <a:pt x="2014253" y="481375"/>
                </a:lnTo>
                <a:lnTo>
                  <a:pt x="2014075" y="469881"/>
                </a:lnTo>
                <a:lnTo>
                  <a:pt x="2013731" y="456886"/>
                </a:lnTo>
                <a:lnTo>
                  <a:pt x="2013345" y="442468"/>
                </a:lnTo>
                <a:lnTo>
                  <a:pt x="2013044" y="426704"/>
                </a:lnTo>
                <a:lnTo>
                  <a:pt x="2012951" y="409672"/>
                </a:lnTo>
                <a:lnTo>
                  <a:pt x="2013192" y="391449"/>
                </a:lnTo>
                <a:lnTo>
                  <a:pt x="2013846" y="373039"/>
                </a:lnTo>
                <a:lnTo>
                  <a:pt x="2013863" y="355344"/>
                </a:lnTo>
                <a:lnTo>
                  <a:pt x="2013688" y="338343"/>
                </a:lnTo>
                <a:lnTo>
                  <a:pt x="2013344" y="321942"/>
                </a:lnTo>
                <a:lnTo>
                  <a:pt x="2012857" y="306048"/>
                </a:lnTo>
                <a:lnTo>
                  <a:pt x="2012250" y="290566"/>
                </a:lnTo>
                <a:lnTo>
                  <a:pt x="2011549" y="275403"/>
                </a:lnTo>
                <a:lnTo>
                  <a:pt x="2010778" y="260464"/>
                </a:lnTo>
                <a:lnTo>
                  <a:pt x="2009961" y="245657"/>
                </a:lnTo>
                <a:lnTo>
                  <a:pt x="2009124" y="230888"/>
                </a:lnTo>
                <a:lnTo>
                  <a:pt x="2008290" y="216062"/>
                </a:lnTo>
                <a:lnTo>
                  <a:pt x="2007484" y="201086"/>
                </a:lnTo>
                <a:lnTo>
                  <a:pt x="2006731" y="185866"/>
                </a:lnTo>
                <a:lnTo>
                  <a:pt x="2006055" y="170309"/>
                </a:lnTo>
                <a:lnTo>
                  <a:pt x="2005482" y="154321"/>
                </a:lnTo>
                <a:lnTo>
                  <a:pt x="2005034" y="137807"/>
                </a:lnTo>
                <a:lnTo>
                  <a:pt x="2004738" y="120675"/>
                </a:lnTo>
                <a:lnTo>
                  <a:pt x="2004696" y="84179"/>
                </a:lnTo>
                <a:lnTo>
                  <a:pt x="2005000" y="64628"/>
                </a:lnTo>
                <a:lnTo>
                  <a:pt x="2005553" y="44083"/>
                </a:lnTo>
                <a:lnTo>
                  <a:pt x="2004685" y="31908"/>
                </a:lnTo>
                <a:lnTo>
                  <a:pt x="2004053" y="18885"/>
                </a:lnTo>
                <a:lnTo>
                  <a:pt x="2003953" y="16131"/>
                </a:lnTo>
                <a:lnTo>
                  <a:pt x="2003800" y="11736"/>
                </a:lnTo>
                <a:lnTo>
                  <a:pt x="2003597" y="2630"/>
                </a:lnTo>
                <a:lnTo>
                  <a:pt x="1945456" y="2478"/>
                </a:lnTo>
                <a:lnTo>
                  <a:pt x="1932661" y="2360"/>
                </a:lnTo>
                <a:lnTo>
                  <a:pt x="1919909" y="2220"/>
                </a:lnTo>
                <a:lnTo>
                  <a:pt x="1907247" y="2061"/>
                </a:lnTo>
                <a:lnTo>
                  <a:pt x="1887354" y="1774"/>
                </a:lnTo>
                <a:lnTo>
                  <a:pt x="1871713" y="1525"/>
                </a:lnTo>
                <a:lnTo>
                  <a:pt x="1856502" y="1268"/>
                </a:lnTo>
                <a:lnTo>
                  <a:pt x="1841814" y="1013"/>
                </a:lnTo>
                <a:lnTo>
                  <a:pt x="1827745" y="765"/>
                </a:lnTo>
                <a:lnTo>
                  <a:pt x="1814387" y="534"/>
                </a:lnTo>
                <a:lnTo>
                  <a:pt x="1801836" y="327"/>
                </a:lnTo>
                <a:lnTo>
                  <a:pt x="1790186" y="152"/>
                </a:lnTo>
                <a:lnTo>
                  <a:pt x="1779531" y="16"/>
                </a:lnTo>
                <a:lnTo>
                  <a:pt x="1724949" y="0"/>
                </a:lnTo>
                <a:lnTo>
                  <a:pt x="1709761" y="154"/>
                </a:lnTo>
                <a:lnTo>
                  <a:pt x="1695513" y="360"/>
                </a:lnTo>
                <a:lnTo>
                  <a:pt x="1682091" y="606"/>
                </a:lnTo>
                <a:lnTo>
                  <a:pt x="1669381" y="879"/>
                </a:lnTo>
                <a:lnTo>
                  <a:pt x="1657270" y="1166"/>
                </a:lnTo>
                <a:lnTo>
                  <a:pt x="1645641" y="1454"/>
                </a:lnTo>
                <a:lnTo>
                  <a:pt x="1634383" y="1730"/>
                </a:lnTo>
                <a:lnTo>
                  <a:pt x="1623381" y="1982"/>
                </a:lnTo>
                <a:lnTo>
                  <a:pt x="1612521" y="2196"/>
                </a:lnTo>
                <a:lnTo>
                  <a:pt x="1601689" y="2360"/>
                </a:lnTo>
                <a:lnTo>
                  <a:pt x="1568219" y="2423"/>
                </a:lnTo>
                <a:lnTo>
                  <a:pt x="1556358" y="2258"/>
                </a:lnTo>
                <a:lnTo>
                  <a:pt x="1543955" y="1979"/>
                </a:lnTo>
                <a:lnTo>
                  <a:pt x="1530895" y="1573"/>
                </a:lnTo>
                <a:lnTo>
                  <a:pt x="1521048" y="1195"/>
                </a:lnTo>
                <a:lnTo>
                  <a:pt x="1545292" y="8472"/>
                </a:lnTo>
                <a:lnTo>
                  <a:pt x="1475103" y="8341"/>
                </a:lnTo>
                <a:lnTo>
                  <a:pt x="1445406" y="8142"/>
                </a:lnTo>
                <a:lnTo>
                  <a:pt x="1418913" y="7876"/>
                </a:lnTo>
                <a:lnTo>
                  <a:pt x="1395326" y="7558"/>
                </a:lnTo>
                <a:lnTo>
                  <a:pt x="1374350" y="7204"/>
                </a:lnTo>
                <a:lnTo>
                  <a:pt x="1355687" y="6830"/>
                </a:lnTo>
                <a:lnTo>
                  <a:pt x="1339042" y="6451"/>
                </a:lnTo>
                <a:lnTo>
                  <a:pt x="1324117" y="6082"/>
                </a:lnTo>
                <a:lnTo>
                  <a:pt x="1310617" y="5740"/>
                </a:lnTo>
                <a:lnTo>
                  <a:pt x="1298245" y="5441"/>
                </a:lnTo>
                <a:lnTo>
                  <a:pt x="1286704" y="5199"/>
                </a:lnTo>
                <a:lnTo>
                  <a:pt x="1275697" y="5031"/>
                </a:lnTo>
                <a:lnTo>
                  <a:pt x="1254104" y="4977"/>
                </a:lnTo>
                <a:lnTo>
                  <a:pt x="1242924" y="5124"/>
                </a:lnTo>
                <a:lnTo>
                  <a:pt x="1231092" y="5406"/>
                </a:lnTo>
                <a:lnTo>
                  <a:pt x="1218313" y="5841"/>
                </a:lnTo>
                <a:lnTo>
                  <a:pt x="1204290" y="6443"/>
                </a:lnTo>
                <a:lnTo>
                  <a:pt x="1188727" y="7228"/>
                </a:lnTo>
                <a:lnTo>
                  <a:pt x="1192804" y="8320"/>
                </a:lnTo>
                <a:lnTo>
                  <a:pt x="1007511" y="3367"/>
                </a:lnTo>
                <a:lnTo>
                  <a:pt x="995948" y="3859"/>
                </a:lnTo>
                <a:lnTo>
                  <a:pt x="985811" y="4417"/>
                </a:lnTo>
                <a:lnTo>
                  <a:pt x="976849" y="5029"/>
                </a:lnTo>
                <a:lnTo>
                  <a:pt x="968810" y="5684"/>
                </a:lnTo>
                <a:lnTo>
                  <a:pt x="961443" y="6370"/>
                </a:lnTo>
                <a:lnTo>
                  <a:pt x="954496" y="7075"/>
                </a:lnTo>
                <a:lnTo>
                  <a:pt x="947719" y="7788"/>
                </a:lnTo>
                <a:lnTo>
                  <a:pt x="940860" y="8496"/>
                </a:lnTo>
                <a:lnTo>
                  <a:pt x="933667" y="9189"/>
                </a:lnTo>
                <a:lnTo>
                  <a:pt x="925889" y="9855"/>
                </a:lnTo>
                <a:lnTo>
                  <a:pt x="917276" y="10482"/>
                </a:lnTo>
                <a:lnTo>
                  <a:pt x="907574" y="11058"/>
                </a:lnTo>
                <a:lnTo>
                  <a:pt x="896534" y="11572"/>
                </a:lnTo>
                <a:lnTo>
                  <a:pt x="883903" y="12012"/>
                </a:lnTo>
                <a:lnTo>
                  <a:pt x="869431" y="12366"/>
                </a:lnTo>
                <a:lnTo>
                  <a:pt x="852866" y="12624"/>
                </a:lnTo>
                <a:lnTo>
                  <a:pt x="833956" y="12772"/>
                </a:lnTo>
                <a:lnTo>
                  <a:pt x="788099" y="12696"/>
                </a:lnTo>
                <a:lnTo>
                  <a:pt x="760648" y="12448"/>
                </a:lnTo>
                <a:lnTo>
                  <a:pt x="740416" y="12763"/>
                </a:lnTo>
                <a:lnTo>
                  <a:pt x="722170" y="13074"/>
                </a:lnTo>
                <a:lnTo>
                  <a:pt x="705718" y="13380"/>
                </a:lnTo>
                <a:lnTo>
                  <a:pt x="690865" y="13682"/>
                </a:lnTo>
                <a:lnTo>
                  <a:pt x="677418" y="13978"/>
                </a:lnTo>
                <a:lnTo>
                  <a:pt x="665182" y="14267"/>
                </a:lnTo>
                <a:lnTo>
                  <a:pt x="653965" y="14550"/>
                </a:lnTo>
                <a:lnTo>
                  <a:pt x="643572" y="14825"/>
                </a:lnTo>
                <a:lnTo>
                  <a:pt x="633811" y="15092"/>
                </a:lnTo>
                <a:lnTo>
                  <a:pt x="624486" y="15351"/>
                </a:lnTo>
                <a:lnTo>
                  <a:pt x="615405" y="15600"/>
                </a:lnTo>
                <a:lnTo>
                  <a:pt x="606373" y="15840"/>
                </a:lnTo>
                <a:lnTo>
                  <a:pt x="597197" y="16070"/>
                </a:lnTo>
                <a:lnTo>
                  <a:pt x="587684" y="16289"/>
                </a:lnTo>
                <a:lnTo>
                  <a:pt x="577639" y="16496"/>
                </a:lnTo>
                <a:lnTo>
                  <a:pt x="566869" y="16692"/>
                </a:lnTo>
                <a:lnTo>
                  <a:pt x="555181" y="16875"/>
                </a:lnTo>
                <a:lnTo>
                  <a:pt x="542379" y="17045"/>
                </a:lnTo>
                <a:lnTo>
                  <a:pt x="528272" y="17201"/>
                </a:lnTo>
                <a:lnTo>
                  <a:pt x="513455" y="17337"/>
                </a:lnTo>
                <a:lnTo>
                  <a:pt x="431286" y="19547"/>
                </a:lnTo>
                <a:lnTo>
                  <a:pt x="491002" y="9971"/>
                </a:lnTo>
                <a:lnTo>
                  <a:pt x="467480" y="9788"/>
                </a:lnTo>
                <a:lnTo>
                  <a:pt x="455137" y="9642"/>
                </a:lnTo>
                <a:lnTo>
                  <a:pt x="442456" y="9467"/>
                </a:lnTo>
                <a:lnTo>
                  <a:pt x="429477" y="9273"/>
                </a:lnTo>
                <a:lnTo>
                  <a:pt x="416240" y="9064"/>
                </a:lnTo>
                <a:lnTo>
                  <a:pt x="402782" y="8849"/>
                </a:lnTo>
                <a:lnTo>
                  <a:pt x="389143" y="8633"/>
                </a:lnTo>
                <a:lnTo>
                  <a:pt x="375363" y="8425"/>
                </a:lnTo>
                <a:lnTo>
                  <a:pt x="361479" y="8231"/>
                </a:lnTo>
                <a:lnTo>
                  <a:pt x="347531" y="8058"/>
                </a:lnTo>
                <a:lnTo>
                  <a:pt x="333558" y="7913"/>
                </a:lnTo>
                <a:lnTo>
                  <a:pt x="305693" y="7734"/>
                </a:lnTo>
                <a:lnTo>
                  <a:pt x="264681" y="7847"/>
                </a:lnTo>
                <a:lnTo>
                  <a:pt x="251375" y="8015"/>
                </a:lnTo>
                <a:lnTo>
                  <a:pt x="238318" y="8259"/>
                </a:lnTo>
                <a:lnTo>
                  <a:pt x="225546" y="8587"/>
                </a:lnTo>
                <a:lnTo>
                  <a:pt x="215583" y="9470"/>
                </a:lnTo>
                <a:lnTo>
                  <a:pt x="205100" y="10325"/>
                </a:lnTo>
                <a:lnTo>
                  <a:pt x="194013" y="11149"/>
                </a:lnTo>
                <a:lnTo>
                  <a:pt x="182239" y="11934"/>
                </a:lnTo>
                <a:lnTo>
                  <a:pt x="169692" y="12677"/>
                </a:lnTo>
                <a:lnTo>
                  <a:pt x="156291" y="13372"/>
                </a:lnTo>
                <a:lnTo>
                  <a:pt x="141950" y="14014"/>
                </a:lnTo>
                <a:lnTo>
                  <a:pt x="126587" y="14598"/>
                </a:lnTo>
                <a:lnTo>
                  <a:pt x="115437" y="14962"/>
                </a:lnTo>
                <a:lnTo>
                  <a:pt x="104309" y="15275"/>
                </a:lnTo>
                <a:lnTo>
                  <a:pt x="92660" y="15560"/>
                </a:lnTo>
                <a:lnTo>
                  <a:pt x="80470" y="15814"/>
                </a:lnTo>
                <a:lnTo>
                  <a:pt x="67715" y="16036"/>
                </a:lnTo>
                <a:lnTo>
                  <a:pt x="54373" y="16222"/>
                </a:lnTo>
                <a:lnTo>
                  <a:pt x="40420" y="16371"/>
                </a:lnTo>
                <a:lnTo>
                  <a:pt x="30881" y="16448"/>
                </a:lnTo>
                <a:lnTo>
                  <a:pt x="12373" y="15445"/>
                </a:lnTo>
                <a:lnTo>
                  <a:pt x="2466" y="13969"/>
                </a:lnTo>
                <a:lnTo>
                  <a:pt x="1849" y="13845"/>
                </a:lnTo>
                <a:lnTo>
                  <a:pt x="1645" y="28475"/>
                </a:lnTo>
                <a:lnTo>
                  <a:pt x="1506" y="36171"/>
                </a:lnTo>
                <a:lnTo>
                  <a:pt x="883" y="52916"/>
                </a:lnTo>
                <a:lnTo>
                  <a:pt x="437" y="68606"/>
                </a:lnTo>
                <a:lnTo>
                  <a:pt x="149" y="83347"/>
                </a:lnTo>
                <a:lnTo>
                  <a:pt x="0" y="97244"/>
                </a:lnTo>
                <a:lnTo>
                  <a:pt x="44" y="12292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4058379" y="848594"/>
            <a:ext cx="1522405" cy="1039407"/>
          </a:xfrm>
          <a:custGeom>
            <a:avLst/>
            <a:gdLst/>
            <a:ahLst/>
            <a:cxnLst/>
            <a:rect l="l" t="t" r="r" b="b"/>
            <a:pathLst>
              <a:path w="2232860" h="1524463">
                <a:moveTo>
                  <a:pt x="2213439" y="1252881"/>
                </a:moveTo>
                <a:lnTo>
                  <a:pt x="2213315" y="1243323"/>
                </a:lnTo>
                <a:lnTo>
                  <a:pt x="2214046" y="1246870"/>
                </a:lnTo>
                <a:lnTo>
                  <a:pt x="2214651" y="1243783"/>
                </a:lnTo>
                <a:lnTo>
                  <a:pt x="2215155" y="1235759"/>
                </a:lnTo>
                <a:lnTo>
                  <a:pt x="2215583" y="1224498"/>
                </a:lnTo>
                <a:lnTo>
                  <a:pt x="2215959" y="1211702"/>
                </a:lnTo>
                <a:lnTo>
                  <a:pt x="2216308" y="1199068"/>
                </a:lnTo>
                <a:lnTo>
                  <a:pt x="2216515" y="1192243"/>
                </a:lnTo>
                <a:lnTo>
                  <a:pt x="2216288" y="1177780"/>
                </a:lnTo>
                <a:lnTo>
                  <a:pt x="2216004" y="1165183"/>
                </a:lnTo>
                <a:lnTo>
                  <a:pt x="2215671" y="1154217"/>
                </a:lnTo>
                <a:lnTo>
                  <a:pt x="2215301" y="1144649"/>
                </a:lnTo>
                <a:lnTo>
                  <a:pt x="2214902" y="1136246"/>
                </a:lnTo>
                <a:lnTo>
                  <a:pt x="2214484" y="1128772"/>
                </a:lnTo>
                <a:lnTo>
                  <a:pt x="2214058" y="1121994"/>
                </a:lnTo>
                <a:lnTo>
                  <a:pt x="2213633" y="1115678"/>
                </a:lnTo>
                <a:lnTo>
                  <a:pt x="2213220" y="1109590"/>
                </a:lnTo>
                <a:lnTo>
                  <a:pt x="2212827" y="1103496"/>
                </a:lnTo>
                <a:lnTo>
                  <a:pt x="2212466" y="1097162"/>
                </a:lnTo>
                <a:lnTo>
                  <a:pt x="2212145" y="1090354"/>
                </a:lnTo>
                <a:lnTo>
                  <a:pt x="2211875" y="1082838"/>
                </a:lnTo>
                <a:lnTo>
                  <a:pt x="2211666" y="1074379"/>
                </a:lnTo>
                <a:lnTo>
                  <a:pt x="2211527" y="1064745"/>
                </a:lnTo>
                <a:lnTo>
                  <a:pt x="2211500" y="1041013"/>
                </a:lnTo>
                <a:lnTo>
                  <a:pt x="2211632" y="1026447"/>
                </a:lnTo>
                <a:lnTo>
                  <a:pt x="2211874" y="1009769"/>
                </a:lnTo>
                <a:lnTo>
                  <a:pt x="2212235" y="990745"/>
                </a:lnTo>
                <a:lnTo>
                  <a:pt x="2211945" y="984931"/>
                </a:lnTo>
                <a:lnTo>
                  <a:pt x="2211579" y="978020"/>
                </a:lnTo>
                <a:lnTo>
                  <a:pt x="2211152" y="970694"/>
                </a:lnTo>
                <a:lnTo>
                  <a:pt x="2210676" y="963637"/>
                </a:lnTo>
                <a:lnTo>
                  <a:pt x="2210167" y="957532"/>
                </a:lnTo>
                <a:lnTo>
                  <a:pt x="2209638" y="953062"/>
                </a:lnTo>
                <a:lnTo>
                  <a:pt x="2208575" y="951759"/>
                </a:lnTo>
                <a:lnTo>
                  <a:pt x="2208069" y="956292"/>
                </a:lnTo>
                <a:lnTo>
                  <a:pt x="2207599" y="965193"/>
                </a:lnTo>
                <a:lnTo>
                  <a:pt x="2207178" y="979144"/>
                </a:lnTo>
                <a:lnTo>
                  <a:pt x="2207092" y="983036"/>
                </a:lnTo>
                <a:lnTo>
                  <a:pt x="2205123" y="924413"/>
                </a:lnTo>
                <a:lnTo>
                  <a:pt x="2204707" y="934669"/>
                </a:lnTo>
                <a:lnTo>
                  <a:pt x="2204377" y="946120"/>
                </a:lnTo>
                <a:lnTo>
                  <a:pt x="2204124" y="958575"/>
                </a:lnTo>
                <a:lnTo>
                  <a:pt x="2203941" y="971839"/>
                </a:lnTo>
                <a:lnTo>
                  <a:pt x="2203753" y="1000023"/>
                </a:lnTo>
                <a:lnTo>
                  <a:pt x="2203940" y="1071142"/>
                </a:lnTo>
                <a:lnTo>
                  <a:pt x="2204110" y="1095799"/>
                </a:lnTo>
                <a:lnTo>
                  <a:pt x="2204237" y="1115973"/>
                </a:lnTo>
                <a:lnTo>
                  <a:pt x="2204247" y="1118202"/>
                </a:lnTo>
                <a:lnTo>
                  <a:pt x="2205936" y="1113707"/>
                </a:lnTo>
                <a:lnTo>
                  <a:pt x="2205738" y="1126861"/>
                </a:lnTo>
                <a:lnTo>
                  <a:pt x="2205551" y="1139979"/>
                </a:lnTo>
                <a:lnTo>
                  <a:pt x="2205384" y="1153036"/>
                </a:lnTo>
                <a:lnTo>
                  <a:pt x="2205247" y="1166010"/>
                </a:lnTo>
                <a:lnTo>
                  <a:pt x="2205101" y="1191612"/>
                </a:lnTo>
                <a:lnTo>
                  <a:pt x="2205192" y="1216598"/>
                </a:lnTo>
                <a:lnTo>
                  <a:pt x="2205351" y="1228801"/>
                </a:lnTo>
                <a:lnTo>
                  <a:pt x="2205598" y="1240780"/>
                </a:lnTo>
                <a:lnTo>
                  <a:pt x="2205631" y="1242104"/>
                </a:lnTo>
                <a:lnTo>
                  <a:pt x="2194684" y="1079544"/>
                </a:lnTo>
                <a:lnTo>
                  <a:pt x="2195693" y="1069289"/>
                </a:lnTo>
                <a:lnTo>
                  <a:pt x="2196557" y="1058366"/>
                </a:lnTo>
                <a:lnTo>
                  <a:pt x="2197288" y="1046847"/>
                </a:lnTo>
                <a:lnTo>
                  <a:pt x="2197901" y="1034803"/>
                </a:lnTo>
                <a:lnTo>
                  <a:pt x="2198408" y="1022305"/>
                </a:lnTo>
                <a:lnTo>
                  <a:pt x="2198823" y="1009424"/>
                </a:lnTo>
                <a:lnTo>
                  <a:pt x="2199157" y="996233"/>
                </a:lnTo>
                <a:lnTo>
                  <a:pt x="2199426" y="982801"/>
                </a:lnTo>
                <a:lnTo>
                  <a:pt x="2199641" y="969202"/>
                </a:lnTo>
                <a:lnTo>
                  <a:pt x="2199815" y="955505"/>
                </a:lnTo>
                <a:lnTo>
                  <a:pt x="2199963" y="941783"/>
                </a:lnTo>
                <a:lnTo>
                  <a:pt x="2200097" y="928107"/>
                </a:lnTo>
                <a:lnTo>
                  <a:pt x="2200229" y="914549"/>
                </a:lnTo>
                <a:lnTo>
                  <a:pt x="2200374" y="901178"/>
                </a:lnTo>
                <a:lnTo>
                  <a:pt x="2200544" y="888068"/>
                </a:lnTo>
                <a:lnTo>
                  <a:pt x="2200753" y="875290"/>
                </a:lnTo>
                <a:lnTo>
                  <a:pt x="2201013" y="862914"/>
                </a:lnTo>
                <a:lnTo>
                  <a:pt x="2201338" y="851012"/>
                </a:lnTo>
                <a:lnTo>
                  <a:pt x="2201402" y="848988"/>
                </a:lnTo>
                <a:lnTo>
                  <a:pt x="2195395" y="843781"/>
                </a:lnTo>
                <a:lnTo>
                  <a:pt x="2203752" y="800525"/>
                </a:lnTo>
                <a:lnTo>
                  <a:pt x="2203840" y="821492"/>
                </a:lnTo>
                <a:lnTo>
                  <a:pt x="2205121" y="817095"/>
                </a:lnTo>
                <a:lnTo>
                  <a:pt x="2206096" y="811542"/>
                </a:lnTo>
                <a:lnTo>
                  <a:pt x="2206800" y="804865"/>
                </a:lnTo>
                <a:lnTo>
                  <a:pt x="2207266" y="797092"/>
                </a:lnTo>
                <a:lnTo>
                  <a:pt x="2207527" y="788256"/>
                </a:lnTo>
                <a:lnTo>
                  <a:pt x="2207569" y="767513"/>
                </a:lnTo>
                <a:lnTo>
                  <a:pt x="2207417" y="755666"/>
                </a:lnTo>
                <a:lnTo>
                  <a:pt x="2207194" y="742877"/>
                </a:lnTo>
                <a:lnTo>
                  <a:pt x="2206933" y="729176"/>
                </a:lnTo>
                <a:lnTo>
                  <a:pt x="2206668" y="714592"/>
                </a:lnTo>
                <a:lnTo>
                  <a:pt x="2206433" y="699156"/>
                </a:lnTo>
                <a:lnTo>
                  <a:pt x="2206260" y="682900"/>
                </a:lnTo>
                <a:lnTo>
                  <a:pt x="2206236" y="648043"/>
                </a:lnTo>
                <a:lnTo>
                  <a:pt x="2206452" y="629505"/>
                </a:lnTo>
                <a:lnTo>
                  <a:pt x="2206864" y="610266"/>
                </a:lnTo>
                <a:lnTo>
                  <a:pt x="2207168" y="599979"/>
                </a:lnTo>
                <a:lnTo>
                  <a:pt x="2207187" y="571528"/>
                </a:lnTo>
                <a:lnTo>
                  <a:pt x="2206994" y="544193"/>
                </a:lnTo>
                <a:lnTo>
                  <a:pt x="2206617" y="517822"/>
                </a:lnTo>
                <a:lnTo>
                  <a:pt x="2206083" y="492265"/>
                </a:lnTo>
                <a:lnTo>
                  <a:pt x="2205419" y="467372"/>
                </a:lnTo>
                <a:lnTo>
                  <a:pt x="2204650" y="442991"/>
                </a:lnTo>
                <a:lnTo>
                  <a:pt x="2203805" y="418972"/>
                </a:lnTo>
                <a:lnTo>
                  <a:pt x="2202911" y="395164"/>
                </a:lnTo>
                <a:lnTo>
                  <a:pt x="2201993" y="371416"/>
                </a:lnTo>
                <a:lnTo>
                  <a:pt x="2201080" y="347577"/>
                </a:lnTo>
                <a:lnTo>
                  <a:pt x="2200197" y="323498"/>
                </a:lnTo>
                <a:lnTo>
                  <a:pt x="2199373" y="299026"/>
                </a:lnTo>
                <a:lnTo>
                  <a:pt x="2198633" y="274012"/>
                </a:lnTo>
                <a:lnTo>
                  <a:pt x="2198004" y="248304"/>
                </a:lnTo>
                <a:lnTo>
                  <a:pt x="2197515" y="221751"/>
                </a:lnTo>
                <a:lnTo>
                  <a:pt x="2197191" y="194204"/>
                </a:lnTo>
                <a:lnTo>
                  <a:pt x="2197059" y="165511"/>
                </a:lnTo>
                <a:lnTo>
                  <a:pt x="2197147" y="135521"/>
                </a:lnTo>
                <a:lnTo>
                  <a:pt x="2197480" y="104084"/>
                </a:lnTo>
                <a:lnTo>
                  <a:pt x="2198087" y="71049"/>
                </a:lnTo>
                <a:lnTo>
                  <a:pt x="2197455" y="59034"/>
                </a:lnTo>
                <a:lnTo>
                  <a:pt x="2196932" y="46458"/>
                </a:lnTo>
                <a:lnTo>
                  <a:pt x="2196510" y="33379"/>
                </a:lnTo>
                <a:lnTo>
                  <a:pt x="2196322" y="26104"/>
                </a:lnTo>
                <a:lnTo>
                  <a:pt x="2196157" y="19030"/>
                </a:lnTo>
                <a:lnTo>
                  <a:pt x="2196030" y="11766"/>
                </a:lnTo>
                <a:lnTo>
                  <a:pt x="2195928" y="4387"/>
                </a:lnTo>
                <a:lnTo>
                  <a:pt x="2137132" y="4201"/>
                </a:lnTo>
                <a:lnTo>
                  <a:pt x="2124332" y="4041"/>
                </a:lnTo>
                <a:lnTo>
                  <a:pt x="2111555" y="3849"/>
                </a:lnTo>
                <a:lnTo>
                  <a:pt x="2098838" y="3629"/>
                </a:lnTo>
                <a:lnTo>
                  <a:pt x="2086219" y="3387"/>
                </a:lnTo>
                <a:lnTo>
                  <a:pt x="2070061" y="3044"/>
                </a:lnTo>
                <a:lnTo>
                  <a:pt x="2054373" y="2682"/>
                </a:lnTo>
                <a:lnTo>
                  <a:pt x="2039061" y="2309"/>
                </a:lnTo>
                <a:lnTo>
                  <a:pt x="2024205" y="1934"/>
                </a:lnTo>
                <a:lnTo>
                  <a:pt x="2009882" y="1566"/>
                </a:lnTo>
                <a:lnTo>
                  <a:pt x="1996171" y="1216"/>
                </a:lnTo>
                <a:lnTo>
                  <a:pt x="1983150" y="891"/>
                </a:lnTo>
                <a:lnTo>
                  <a:pt x="1970898" y="603"/>
                </a:lnTo>
                <a:lnTo>
                  <a:pt x="1959492" y="360"/>
                </a:lnTo>
                <a:lnTo>
                  <a:pt x="1949011" y="172"/>
                </a:lnTo>
                <a:lnTo>
                  <a:pt x="1931139" y="0"/>
                </a:lnTo>
                <a:lnTo>
                  <a:pt x="1892746" y="140"/>
                </a:lnTo>
                <a:lnTo>
                  <a:pt x="1877003" y="357"/>
                </a:lnTo>
                <a:lnTo>
                  <a:pt x="1862183" y="651"/>
                </a:lnTo>
                <a:lnTo>
                  <a:pt x="1848185" y="1006"/>
                </a:lnTo>
                <a:lnTo>
                  <a:pt x="1834905" y="1404"/>
                </a:lnTo>
                <a:lnTo>
                  <a:pt x="1822241" y="1829"/>
                </a:lnTo>
                <a:lnTo>
                  <a:pt x="1810091" y="2264"/>
                </a:lnTo>
                <a:lnTo>
                  <a:pt x="1798352" y="2691"/>
                </a:lnTo>
                <a:lnTo>
                  <a:pt x="1786922" y="3095"/>
                </a:lnTo>
                <a:lnTo>
                  <a:pt x="1775698" y="3457"/>
                </a:lnTo>
                <a:lnTo>
                  <a:pt x="1764578" y="3762"/>
                </a:lnTo>
                <a:lnTo>
                  <a:pt x="1753459" y="3992"/>
                </a:lnTo>
                <a:lnTo>
                  <a:pt x="1742239" y="4130"/>
                </a:lnTo>
                <a:lnTo>
                  <a:pt x="1719087" y="4064"/>
                </a:lnTo>
                <a:lnTo>
                  <a:pt x="1706950" y="3826"/>
                </a:lnTo>
                <a:lnTo>
                  <a:pt x="1694301" y="3428"/>
                </a:lnTo>
                <a:lnTo>
                  <a:pt x="1681040" y="2855"/>
                </a:lnTo>
                <a:lnTo>
                  <a:pt x="1667062" y="2088"/>
                </a:lnTo>
                <a:lnTo>
                  <a:pt x="1693631" y="13785"/>
                </a:lnTo>
                <a:lnTo>
                  <a:pt x="1653088" y="13760"/>
                </a:lnTo>
                <a:lnTo>
                  <a:pt x="1616706" y="13576"/>
                </a:lnTo>
                <a:lnTo>
                  <a:pt x="1584159" y="13257"/>
                </a:lnTo>
                <a:lnTo>
                  <a:pt x="1555123" y="12830"/>
                </a:lnTo>
                <a:lnTo>
                  <a:pt x="1529273" y="12320"/>
                </a:lnTo>
                <a:lnTo>
                  <a:pt x="1506283" y="11751"/>
                </a:lnTo>
                <a:lnTo>
                  <a:pt x="1485829" y="11148"/>
                </a:lnTo>
                <a:lnTo>
                  <a:pt x="1467585" y="10538"/>
                </a:lnTo>
                <a:lnTo>
                  <a:pt x="1451228" y="9946"/>
                </a:lnTo>
                <a:lnTo>
                  <a:pt x="1436432" y="9396"/>
                </a:lnTo>
                <a:lnTo>
                  <a:pt x="1422872" y="8913"/>
                </a:lnTo>
                <a:lnTo>
                  <a:pt x="1410222" y="8524"/>
                </a:lnTo>
                <a:lnTo>
                  <a:pt x="1398160" y="8252"/>
                </a:lnTo>
                <a:lnTo>
                  <a:pt x="1386358" y="8124"/>
                </a:lnTo>
                <a:lnTo>
                  <a:pt x="1374493" y="8165"/>
                </a:lnTo>
                <a:lnTo>
                  <a:pt x="1362239" y="8399"/>
                </a:lnTo>
                <a:lnTo>
                  <a:pt x="1349271" y="8852"/>
                </a:lnTo>
                <a:lnTo>
                  <a:pt x="1335266" y="9550"/>
                </a:lnTo>
                <a:lnTo>
                  <a:pt x="1319896" y="10517"/>
                </a:lnTo>
                <a:lnTo>
                  <a:pt x="1302839" y="11778"/>
                </a:lnTo>
                <a:lnTo>
                  <a:pt x="1307309" y="13531"/>
                </a:lnTo>
                <a:lnTo>
                  <a:pt x="1104224" y="5568"/>
                </a:lnTo>
                <a:lnTo>
                  <a:pt x="1091550" y="6359"/>
                </a:lnTo>
                <a:lnTo>
                  <a:pt x="1080440" y="7256"/>
                </a:lnTo>
                <a:lnTo>
                  <a:pt x="1070617" y="8240"/>
                </a:lnTo>
                <a:lnTo>
                  <a:pt x="1061806" y="9293"/>
                </a:lnTo>
                <a:lnTo>
                  <a:pt x="1053731" y="10395"/>
                </a:lnTo>
                <a:lnTo>
                  <a:pt x="1046118" y="11529"/>
                </a:lnTo>
                <a:lnTo>
                  <a:pt x="1038690" y="12675"/>
                </a:lnTo>
                <a:lnTo>
                  <a:pt x="1031171" y="13814"/>
                </a:lnTo>
                <a:lnTo>
                  <a:pt x="1023288" y="14929"/>
                </a:lnTo>
                <a:lnTo>
                  <a:pt x="1014763" y="16000"/>
                </a:lnTo>
                <a:lnTo>
                  <a:pt x="1005322" y="17008"/>
                </a:lnTo>
                <a:lnTo>
                  <a:pt x="994690" y="17934"/>
                </a:lnTo>
                <a:lnTo>
                  <a:pt x="982589" y="18761"/>
                </a:lnTo>
                <a:lnTo>
                  <a:pt x="968746" y="19469"/>
                </a:lnTo>
                <a:lnTo>
                  <a:pt x="952885" y="20040"/>
                </a:lnTo>
                <a:lnTo>
                  <a:pt x="934730" y="20454"/>
                </a:lnTo>
                <a:lnTo>
                  <a:pt x="914006" y="20693"/>
                </a:lnTo>
                <a:lnTo>
                  <a:pt x="890437" y="20738"/>
                </a:lnTo>
                <a:lnTo>
                  <a:pt x="863748" y="20571"/>
                </a:lnTo>
                <a:lnTo>
                  <a:pt x="833663" y="20173"/>
                </a:lnTo>
                <a:lnTo>
                  <a:pt x="811540" y="20679"/>
                </a:lnTo>
                <a:lnTo>
                  <a:pt x="791584" y="21178"/>
                </a:lnTo>
                <a:lnTo>
                  <a:pt x="773585" y="21670"/>
                </a:lnTo>
                <a:lnTo>
                  <a:pt x="757333" y="22154"/>
                </a:lnTo>
                <a:lnTo>
                  <a:pt x="742615" y="22628"/>
                </a:lnTo>
                <a:lnTo>
                  <a:pt x="729222" y="23093"/>
                </a:lnTo>
                <a:lnTo>
                  <a:pt x="716943" y="23546"/>
                </a:lnTo>
                <a:lnTo>
                  <a:pt x="705567" y="23988"/>
                </a:lnTo>
                <a:lnTo>
                  <a:pt x="694882" y="24417"/>
                </a:lnTo>
                <a:lnTo>
                  <a:pt x="684679" y="24832"/>
                </a:lnTo>
                <a:lnTo>
                  <a:pt x="674747" y="25233"/>
                </a:lnTo>
                <a:lnTo>
                  <a:pt x="664874" y="25618"/>
                </a:lnTo>
                <a:lnTo>
                  <a:pt x="654850" y="25987"/>
                </a:lnTo>
                <a:lnTo>
                  <a:pt x="644464" y="26339"/>
                </a:lnTo>
                <a:lnTo>
                  <a:pt x="633506" y="26672"/>
                </a:lnTo>
                <a:lnTo>
                  <a:pt x="621764" y="26986"/>
                </a:lnTo>
                <a:lnTo>
                  <a:pt x="609028" y="27281"/>
                </a:lnTo>
                <a:lnTo>
                  <a:pt x="595087" y="27554"/>
                </a:lnTo>
                <a:lnTo>
                  <a:pt x="579730" y="27806"/>
                </a:lnTo>
                <a:lnTo>
                  <a:pt x="562746" y="28034"/>
                </a:lnTo>
                <a:lnTo>
                  <a:pt x="472691" y="31603"/>
                </a:lnTo>
                <a:lnTo>
                  <a:pt x="538134" y="16198"/>
                </a:lnTo>
                <a:lnTo>
                  <a:pt x="525472" y="16085"/>
                </a:lnTo>
                <a:lnTo>
                  <a:pt x="512355" y="15905"/>
                </a:lnTo>
                <a:lnTo>
                  <a:pt x="498826" y="15670"/>
                </a:lnTo>
                <a:lnTo>
                  <a:pt x="484928" y="15390"/>
                </a:lnTo>
                <a:lnTo>
                  <a:pt x="470703" y="15077"/>
                </a:lnTo>
                <a:lnTo>
                  <a:pt x="456195" y="14743"/>
                </a:lnTo>
                <a:lnTo>
                  <a:pt x="441445" y="14397"/>
                </a:lnTo>
                <a:lnTo>
                  <a:pt x="426497" y="14051"/>
                </a:lnTo>
                <a:lnTo>
                  <a:pt x="411393" y="13717"/>
                </a:lnTo>
                <a:lnTo>
                  <a:pt x="396176" y="13406"/>
                </a:lnTo>
                <a:lnTo>
                  <a:pt x="380889" y="13128"/>
                </a:lnTo>
                <a:lnTo>
                  <a:pt x="365575" y="12894"/>
                </a:lnTo>
                <a:lnTo>
                  <a:pt x="350275" y="12717"/>
                </a:lnTo>
                <a:lnTo>
                  <a:pt x="319892" y="12574"/>
                </a:lnTo>
                <a:lnTo>
                  <a:pt x="304894" y="12631"/>
                </a:lnTo>
                <a:lnTo>
                  <a:pt x="290082" y="12789"/>
                </a:lnTo>
                <a:lnTo>
                  <a:pt x="275499" y="13058"/>
                </a:lnTo>
                <a:lnTo>
                  <a:pt x="261187" y="13450"/>
                </a:lnTo>
                <a:lnTo>
                  <a:pt x="247190" y="13975"/>
                </a:lnTo>
                <a:lnTo>
                  <a:pt x="237271" y="15267"/>
                </a:lnTo>
                <a:lnTo>
                  <a:pt x="226885" y="16523"/>
                </a:lnTo>
                <a:lnTo>
                  <a:pt x="215964" y="17738"/>
                </a:lnTo>
                <a:lnTo>
                  <a:pt x="204437" y="18905"/>
                </a:lnTo>
                <a:lnTo>
                  <a:pt x="192235" y="20018"/>
                </a:lnTo>
                <a:lnTo>
                  <a:pt x="179289" y="21071"/>
                </a:lnTo>
                <a:lnTo>
                  <a:pt x="165530" y="22056"/>
                </a:lnTo>
                <a:lnTo>
                  <a:pt x="150887" y="22968"/>
                </a:lnTo>
                <a:lnTo>
                  <a:pt x="135292" y="23801"/>
                </a:lnTo>
                <a:lnTo>
                  <a:pt x="126514" y="24212"/>
                </a:lnTo>
                <a:lnTo>
                  <a:pt x="115412" y="24677"/>
                </a:lnTo>
                <a:lnTo>
                  <a:pt x="103837" y="25103"/>
                </a:lnTo>
                <a:lnTo>
                  <a:pt x="91771" y="25485"/>
                </a:lnTo>
                <a:lnTo>
                  <a:pt x="79195" y="25824"/>
                </a:lnTo>
                <a:lnTo>
                  <a:pt x="66089" y="26115"/>
                </a:lnTo>
                <a:lnTo>
                  <a:pt x="52435" y="26359"/>
                </a:lnTo>
                <a:lnTo>
                  <a:pt x="38214" y="26552"/>
                </a:lnTo>
                <a:lnTo>
                  <a:pt x="33842" y="26599"/>
                </a:lnTo>
                <a:lnTo>
                  <a:pt x="15115" y="25244"/>
                </a:lnTo>
                <a:lnTo>
                  <a:pt x="3775" y="22926"/>
                </a:lnTo>
                <a:lnTo>
                  <a:pt x="2029" y="22434"/>
                </a:lnTo>
                <a:lnTo>
                  <a:pt x="1920" y="34845"/>
                </a:lnTo>
                <a:lnTo>
                  <a:pt x="1783" y="47572"/>
                </a:lnTo>
                <a:lnTo>
                  <a:pt x="1648" y="58324"/>
                </a:lnTo>
                <a:lnTo>
                  <a:pt x="970" y="85029"/>
                </a:lnTo>
                <a:lnTo>
                  <a:pt x="483" y="110067"/>
                </a:lnTo>
                <a:lnTo>
                  <a:pt x="166" y="133600"/>
                </a:lnTo>
                <a:lnTo>
                  <a:pt x="0" y="155794"/>
                </a:lnTo>
                <a:lnTo>
                  <a:pt x="39" y="196819"/>
                </a:lnTo>
                <a:lnTo>
                  <a:pt x="206" y="215977"/>
                </a:lnTo>
                <a:lnTo>
                  <a:pt x="443" y="234452"/>
                </a:lnTo>
                <a:lnTo>
                  <a:pt x="733" y="252407"/>
                </a:lnTo>
                <a:lnTo>
                  <a:pt x="1054" y="270006"/>
                </a:lnTo>
                <a:lnTo>
                  <a:pt x="1387" y="287413"/>
                </a:lnTo>
                <a:lnTo>
                  <a:pt x="1713" y="304793"/>
                </a:lnTo>
                <a:lnTo>
                  <a:pt x="2011" y="322309"/>
                </a:lnTo>
                <a:lnTo>
                  <a:pt x="2261" y="340125"/>
                </a:lnTo>
                <a:lnTo>
                  <a:pt x="2444" y="358406"/>
                </a:lnTo>
                <a:lnTo>
                  <a:pt x="2530" y="397016"/>
                </a:lnTo>
                <a:lnTo>
                  <a:pt x="2393" y="417674"/>
                </a:lnTo>
                <a:lnTo>
                  <a:pt x="2110" y="439452"/>
                </a:lnTo>
                <a:lnTo>
                  <a:pt x="1660" y="462514"/>
                </a:lnTo>
                <a:lnTo>
                  <a:pt x="16685" y="591165"/>
                </a:lnTo>
                <a:lnTo>
                  <a:pt x="4645" y="561015"/>
                </a:lnTo>
                <a:lnTo>
                  <a:pt x="4811" y="591701"/>
                </a:lnTo>
                <a:lnTo>
                  <a:pt x="5036" y="620782"/>
                </a:lnTo>
                <a:lnTo>
                  <a:pt x="5308" y="648431"/>
                </a:lnTo>
                <a:lnTo>
                  <a:pt x="5618" y="674819"/>
                </a:lnTo>
                <a:lnTo>
                  <a:pt x="5953" y="700118"/>
                </a:lnTo>
                <a:lnTo>
                  <a:pt x="6304" y="724501"/>
                </a:lnTo>
                <a:lnTo>
                  <a:pt x="6660" y="748138"/>
                </a:lnTo>
                <a:lnTo>
                  <a:pt x="7009" y="771201"/>
                </a:lnTo>
                <a:lnTo>
                  <a:pt x="7341" y="793863"/>
                </a:lnTo>
                <a:lnTo>
                  <a:pt x="7645" y="816295"/>
                </a:lnTo>
                <a:lnTo>
                  <a:pt x="7911" y="838669"/>
                </a:lnTo>
                <a:lnTo>
                  <a:pt x="8127" y="861156"/>
                </a:lnTo>
                <a:lnTo>
                  <a:pt x="8283" y="883929"/>
                </a:lnTo>
                <a:lnTo>
                  <a:pt x="8281" y="955679"/>
                </a:lnTo>
                <a:lnTo>
                  <a:pt x="8087" y="981312"/>
                </a:lnTo>
                <a:lnTo>
                  <a:pt x="7780" y="1008089"/>
                </a:lnTo>
                <a:lnTo>
                  <a:pt x="7347" y="1036183"/>
                </a:lnTo>
                <a:lnTo>
                  <a:pt x="6779" y="1065764"/>
                </a:lnTo>
                <a:lnTo>
                  <a:pt x="10512" y="1140910"/>
                </a:lnTo>
                <a:lnTo>
                  <a:pt x="10379" y="1272266"/>
                </a:lnTo>
                <a:lnTo>
                  <a:pt x="10219" y="1339906"/>
                </a:lnTo>
                <a:lnTo>
                  <a:pt x="10069" y="1380899"/>
                </a:lnTo>
                <a:lnTo>
                  <a:pt x="9941" y="1408347"/>
                </a:lnTo>
                <a:lnTo>
                  <a:pt x="9509" y="1477193"/>
                </a:lnTo>
                <a:lnTo>
                  <a:pt x="30541" y="1479898"/>
                </a:lnTo>
                <a:lnTo>
                  <a:pt x="47266" y="1482008"/>
                </a:lnTo>
                <a:lnTo>
                  <a:pt x="60633" y="1483607"/>
                </a:lnTo>
                <a:lnTo>
                  <a:pt x="71591" y="1484779"/>
                </a:lnTo>
                <a:lnTo>
                  <a:pt x="81090" y="1485607"/>
                </a:lnTo>
                <a:lnTo>
                  <a:pt x="90080" y="1486174"/>
                </a:lnTo>
                <a:lnTo>
                  <a:pt x="99508" y="1486563"/>
                </a:lnTo>
                <a:lnTo>
                  <a:pt x="110326" y="1486858"/>
                </a:lnTo>
                <a:lnTo>
                  <a:pt x="122641" y="1487125"/>
                </a:lnTo>
                <a:lnTo>
                  <a:pt x="124705" y="1486143"/>
                </a:lnTo>
                <a:lnTo>
                  <a:pt x="128895" y="1485383"/>
                </a:lnTo>
                <a:lnTo>
                  <a:pt x="135053" y="1484820"/>
                </a:lnTo>
                <a:lnTo>
                  <a:pt x="143016" y="1484430"/>
                </a:lnTo>
                <a:lnTo>
                  <a:pt x="152625" y="1484185"/>
                </a:lnTo>
                <a:lnTo>
                  <a:pt x="176140" y="1484035"/>
                </a:lnTo>
                <a:lnTo>
                  <a:pt x="204314" y="1484167"/>
                </a:lnTo>
                <a:lnTo>
                  <a:pt x="235864" y="1484380"/>
                </a:lnTo>
                <a:lnTo>
                  <a:pt x="286716" y="1484407"/>
                </a:lnTo>
                <a:lnTo>
                  <a:pt x="303965" y="1484236"/>
                </a:lnTo>
                <a:lnTo>
                  <a:pt x="321097" y="1483935"/>
                </a:lnTo>
                <a:lnTo>
                  <a:pt x="337950" y="1483476"/>
                </a:lnTo>
                <a:lnTo>
                  <a:pt x="338223" y="1483467"/>
                </a:lnTo>
                <a:lnTo>
                  <a:pt x="350958" y="1484036"/>
                </a:lnTo>
                <a:lnTo>
                  <a:pt x="361926" y="1484540"/>
                </a:lnTo>
                <a:lnTo>
                  <a:pt x="371369" y="1484983"/>
                </a:lnTo>
                <a:lnTo>
                  <a:pt x="379528" y="1485369"/>
                </a:lnTo>
                <a:lnTo>
                  <a:pt x="386644" y="1485704"/>
                </a:lnTo>
                <a:lnTo>
                  <a:pt x="392960" y="1485993"/>
                </a:lnTo>
                <a:lnTo>
                  <a:pt x="398717" y="1486241"/>
                </a:lnTo>
                <a:lnTo>
                  <a:pt x="404156" y="1486452"/>
                </a:lnTo>
                <a:lnTo>
                  <a:pt x="409520" y="1486631"/>
                </a:lnTo>
                <a:lnTo>
                  <a:pt x="415049" y="1486783"/>
                </a:lnTo>
                <a:lnTo>
                  <a:pt x="420985" y="1486914"/>
                </a:lnTo>
                <a:lnTo>
                  <a:pt x="435044" y="1487128"/>
                </a:lnTo>
                <a:lnTo>
                  <a:pt x="453630" y="1487312"/>
                </a:lnTo>
                <a:lnTo>
                  <a:pt x="478676" y="1487506"/>
                </a:lnTo>
                <a:lnTo>
                  <a:pt x="494226" y="1487619"/>
                </a:lnTo>
                <a:lnTo>
                  <a:pt x="512114" y="1487748"/>
                </a:lnTo>
                <a:lnTo>
                  <a:pt x="532584" y="1487899"/>
                </a:lnTo>
                <a:lnTo>
                  <a:pt x="537874" y="1487467"/>
                </a:lnTo>
                <a:lnTo>
                  <a:pt x="545635" y="1487052"/>
                </a:lnTo>
                <a:lnTo>
                  <a:pt x="555177" y="1486651"/>
                </a:lnTo>
                <a:lnTo>
                  <a:pt x="565812" y="1486263"/>
                </a:lnTo>
                <a:lnTo>
                  <a:pt x="576851" y="1485884"/>
                </a:lnTo>
                <a:lnTo>
                  <a:pt x="587603" y="1485514"/>
                </a:lnTo>
                <a:lnTo>
                  <a:pt x="597380" y="1485149"/>
                </a:lnTo>
                <a:lnTo>
                  <a:pt x="605492" y="1484788"/>
                </a:lnTo>
                <a:lnTo>
                  <a:pt x="611250" y="1484428"/>
                </a:lnTo>
                <a:lnTo>
                  <a:pt x="613965" y="1484067"/>
                </a:lnTo>
                <a:lnTo>
                  <a:pt x="612948" y="1483702"/>
                </a:lnTo>
                <a:lnTo>
                  <a:pt x="607508" y="1483333"/>
                </a:lnTo>
                <a:lnTo>
                  <a:pt x="602675" y="1483137"/>
                </a:lnTo>
                <a:lnTo>
                  <a:pt x="667598" y="1484623"/>
                </a:lnTo>
                <a:lnTo>
                  <a:pt x="597290" y="1489385"/>
                </a:lnTo>
                <a:lnTo>
                  <a:pt x="604579" y="1489763"/>
                </a:lnTo>
                <a:lnTo>
                  <a:pt x="613325" y="1490024"/>
                </a:lnTo>
                <a:lnTo>
                  <a:pt x="623398" y="1490184"/>
                </a:lnTo>
                <a:lnTo>
                  <a:pt x="689056" y="1489995"/>
                </a:lnTo>
                <a:lnTo>
                  <a:pt x="720005" y="1489748"/>
                </a:lnTo>
                <a:lnTo>
                  <a:pt x="740724" y="1489627"/>
                </a:lnTo>
                <a:lnTo>
                  <a:pt x="751455" y="1487518"/>
                </a:lnTo>
                <a:lnTo>
                  <a:pt x="767370" y="1485380"/>
                </a:lnTo>
                <a:lnTo>
                  <a:pt x="779139" y="1484386"/>
                </a:lnTo>
                <a:lnTo>
                  <a:pt x="794443" y="1483490"/>
                </a:lnTo>
                <a:lnTo>
                  <a:pt x="814030" y="1482725"/>
                </a:lnTo>
                <a:lnTo>
                  <a:pt x="838647" y="1482126"/>
                </a:lnTo>
                <a:lnTo>
                  <a:pt x="844864" y="1482019"/>
                </a:lnTo>
                <a:lnTo>
                  <a:pt x="990267" y="1483137"/>
                </a:lnTo>
                <a:lnTo>
                  <a:pt x="976589" y="1485867"/>
                </a:lnTo>
                <a:lnTo>
                  <a:pt x="1097810" y="1485309"/>
                </a:lnTo>
                <a:lnTo>
                  <a:pt x="1136939" y="1493132"/>
                </a:lnTo>
                <a:lnTo>
                  <a:pt x="1155994" y="1492354"/>
                </a:lnTo>
                <a:lnTo>
                  <a:pt x="1174619" y="1491786"/>
                </a:lnTo>
                <a:lnTo>
                  <a:pt x="1192860" y="1491404"/>
                </a:lnTo>
                <a:lnTo>
                  <a:pt x="1210767" y="1491185"/>
                </a:lnTo>
                <a:lnTo>
                  <a:pt x="1245765" y="1491141"/>
                </a:lnTo>
                <a:lnTo>
                  <a:pt x="1262952" y="1491270"/>
                </a:lnTo>
                <a:lnTo>
                  <a:pt x="1279995" y="1491469"/>
                </a:lnTo>
                <a:lnTo>
                  <a:pt x="1296941" y="1491714"/>
                </a:lnTo>
                <a:lnTo>
                  <a:pt x="1313837" y="1491982"/>
                </a:lnTo>
                <a:lnTo>
                  <a:pt x="1330732" y="1492251"/>
                </a:lnTo>
                <a:lnTo>
                  <a:pt x="1347673" y="1492496"/>
                </a:lnTo>
                <a:lnTo>
                  <a:pt x="1364708" y="1492695"/>
                </a:lnTo>
                <a:lnTo>
                  <a:pt x="1381885" y="1492824"/>
                </a:lnTo>
                <a:lnTo>
                  <a:pt x="1416853" y="1492780"/>
                </a:lnTo>
                <a:lnTo>
                  <a:pt x="1434739" y="1492561"/>
                </a:lnTo>
                <a:lnTo>
                  <a:pt x="1452958" y="1492179"/>
                </a:lnTo>
                <a:lnTo>
                  <a:pt x="1471557" y="1491610"/>
                </a:lnTo>
                <a:lnTo>
                  <a:pt x="1490583" y="1490833"/>
                </a:lnTo>
                <a:lnTo>
                  <a:pt x="1407068" y="1503457"/>
                </a:lnTo>
                <a:lnTo>
                  <a:pt x="1419538" y="1504001"/>
                </a:lnTo>
                <a:lnTo>
                  <a:pt x="1432345" y="1504368"/>
                </a:lnTo>
                <a:lnTo>
                  <a:pt x="1445396" y="1504588"/>
                </a:lnTo>
                <a:lnTo>
                  <a:pt x="1523578" y="1504419"/>
                </a:lnTo>
                <a:lnTo>
                  <a:pt x="1552407" y="1504562"/>
                </a:lnTo>
                <a:lnTo>
                  <a:pt x="1567350" y="1504583"/>
                </a:lnTo>
                <a:lnTo>
                  <a:pt x="1577139" y="1504073"/>
                </a:lnTo>
                <a:lnTo>
                  <a:pt x="1582430" y="1503139"/>
                </a:lnTo>
                <a:lnTo>
                  <a:pt x="1582146" y="1500414"/>
                </a:lnTo>
                <a:lnTo>
                  <a:pt x="1577884" y="1498835"/>
                </a:lnTo>
                <a:lnTo>
                  <a:pt x="1571750" y="1497250"/>
                </a:lnTo>
                <a:lnTo>
                  <a:pt x="1564402" y="1495767"/>
                </a:lnTo>
                <a:lnTo>
                  <a:pt x="1556494" y="1494488"/>
                </a:lnTo>
                <a:lnTo>
                  <a:pt x="1548684" y="1493520"/>
                </a:lnTo>
                <a:lnTo>
                  <a:pt x="1543771" y="1493094"/>
                </a:lnTo>
                <a:lnTo>
                  <a:pt x="1644850" y="1500574"/>
                </a:lnTo>
                <a:lnTo>
                  <a:pt x="1651530" y="1499924"/>
                </a:lnTo>
                <a:lnTo>
                  <a:pt x="1658643" y="1499426"/>
                </a:lnTo>
                <a:lnTo>
                  <a:pt x="1665858" y="1499044"/>
                </a:lnTo>
                <a:lnTo>
                  <a:pt x="1672849" y="1498740"/>
                </a:lnTo>
                <a:lnTo>
                  <a:pt x="1679285" y="1498478"/>
                </a:lnTo>
                <a:lnTo>
                  <a:pt x="1684840" y="1498221"/>
                </a:lnTo>
                <a:lnTo>
                  <a:pt x="1689184" y="1497932"/>
                </a:lnTo>
                <a:lnTo>
                  <a:pt x="1691989" y="1497575"/>
                </a:lnTo>
                <a:lnTo>
                  <a:pt x="1691667" y="1496508"/>
                </a:lnTo>
                <a:lnTo>
                  <a:pt x="1687883" y="1495724"/>
                </a:lnTo>
                <a:lnTo>
                  <a:pt x="1681246" y="1494725"/>
                </a:lnTo>
                <a:lnTo>
                  <a:pt x="1671427" y="1493474"/>
                </a:lnTo>
                <a:lnTo>
                  <a:pt x="1658097" y="1491934"/>
                </a:lnTo>
                <a:lnTo>
                  <a:pt x="1640929" y="1490067"/>
                </a:lnTo>
                <a:lnTo>
                  <a:pt x="1639529" y="1489919"/>
                </a:lnTo>
                <a:lnTo>
                  <a:pt x="1843465" y="1489868"/>
                </a:lnTo>
                <a:lnTo>
                  <a:pt x="1843456" y="1491046"/>
                </a:lnTo>
                <a:lnTo>
                  <a:pt x="1838678" y="1492194"/>
                </a:lnTo>
                <a:lnTo>
                  <a:pt x="1830758" y="1493319"/>
                </a:lnTo>
                <a:lnTo>
                  <a:pt x="1821322" y="1494428"/>
                </a:lnTo>
                <a:lnTo>
                  <a:pt x="1811998" y="1495531"/>
                </a:lnTo>
                <a:lnTo>
                  <a:pt x="1804410" y="1496635"/>
                </a:lnTo>
                <a:lnTo>
                  <a:pt x="1800185" y="1497749"/>
                </a:lnTo>
                <a:lnTo>
                  <a:pt x="1800949" y="1498881"/>
                </a:lnTo>
                <a:lnTo>
                  <a:pt x="1806419" y="1499825"/>
                </a:lnTo>
                <a:lnTo>
                  <a:pt x="1750273" y="1501869"/>
                </a:lnTo>
                <a:lnTo>
                  <a:pt x="1819246" y="1505108"/>
                </a:lnTo>
                <a:lnTo>
                  <a:pt x="1800501" y="1505855"/>
                </a:lnTo>
                <a:lnTo>
                  <a:pt x="1783334" y="1506576"/>
                </a:lnTo>
                <a:lnTo>
                  <a:pt x="1767538" y="1507268"/>
                </a:lnTo>
                <a:lnTo>
                  <a:pt x="1752904" y="1507927"/>
                </a:lnTo>
                <a:lnTo>
                  <a:pt x="1739225" y="1508550"/>
                </a:lnTo>
                <a:lnTo>
                  <a:pt x="1726291" y="1509133"/>
                </a:lnTo>
                <a:lnTo>
                  <a:pt x="1713895" y="1509672"/>
                </a:lnTo>
                <a:lnTo>
                  <a:pt x="1701828" y="1510163"/>
                </a:lnTo>
                <a:lnTo>
                  <a:pt x="1689882" y="1510603"/>
                </a:lnTo>
                <a:lnTo>
                  <a:pt x="1677849" y="1510988"/>
                </a:lnTo>
                <a:lnTo>
                  <a:pt x="1665521" y="1511314"/>
                </a:lnTo>
                <a:lnTo>
                  <a:pt x="1652689" y="1511578"/>
                </a:lnTo>
                <a:lnTo>
                  <a:pt x="1639146" y="1511776"/>
                </a:lnTo>
                <a:lnTo>
                  <a:pt x="1624682" y="1511904"/>
                </a:lnTo>
                <a:lnTo>
                  <a:pt x="1573687" y="1511833"/>
                </a:lnTo>
                <a:lnTo>
                  <a:pt x="1553461" y="1511645"/>
                </a:lnTo>
                <a:lnTo>
                  <a:pt x="1531273" y="1511369"/>
                </a:lnTo>
                <a:lnTo>
                  <a:pt x="1506915" y="1511001"/>
                </a:lnTo>
                <a:lnTo>
                  <a:pt x="1534581" y="1513189"/>
                </a:lnTo>
                <a:lnTo>
                  <a:pt x="1562947" y="1514959"/>
                </a:lnTo>
                <a:lnTo>
                  <a:pt x="1591986" y="1516354"/>
                </a:lnTo>
                <a:lnTo>
                  <a:pt x="1621675" y="1517411"/>
                </a:lnTo>
                <a:lnTo>
                  <a:pt x="1651989" y="1518172"/>
                </a:lnTo>
                <a:lnTo>
                  <a:pt x="1682902" y="1518676"/>
                </a:lnTo>
                <a:lnTo>
                  <a:pt x="1714389" y="1518964"/>
                </a:lnTo>
                <a:lnTo>
                  <a:pt x="1812052" y="1518933"/>
                </a:lnTo>
                <a:lnTo>
                  <a:pt x="1845589" y="1518759"/>
                </a:lnTo>
                <a:lnTo>
                  <a:pt x="1879577" y="1518568"/>
                </a:lnTo>
                <a:lnTo>
                  <a:pt x="1913990" y="1518403"/>
                </a:lnTo>
                <a:lnTo>
                  <a:pt x="1983993" y="1518307"/>
                </a:lnTo>
                <a:lnTo>
                  <a:pt x="2019532" y="1518457"/>
                </a:lnTo>
                <a:lnTo>
                  <a:pt x="2055398" y="1518792"/>
                </a:lnTo>
                <a:lnTo>
                  <a:pt x="2091564" y="1519353"/>
                </a:lnTo>
                <a:lnTo>
                  <a:pt x="2128006" y="1520180"/>
                </a:lnTo>
                <a:lnTo>
                  <a:pt x="2164699" y="1521313"/>
                </a:lnTo>
                <a:lnTo>
                  <a:pt x="2153614" y="1522126"/>
                </a:lnTo>
                <a:lnTo>
                  <a:pt x="2141115" y="1522974"/>
                </a:lnTo>
                <a:lnTo>
                  <a:pt x="2127300" y="1523852"/>
                </a:lnTo>
                <a:lnTo>
                  <a:pt x="2122700" y="1524132"/>
                </a:lnTo>
                <a:lnTo>
                  <a:pt x="2232860" y="1524463"/>
                </a:lnTo>
                <a:lnTo>
                  <a:pt x="2230955" y="1418456"/>
                </a:lnTo>
                <a:lnTo>
                  <a:pt x="2227912" y="1435463"/>
                </a:lnTo>
                <a:lnTo>
                  <a:pt x="2224857" y="1450385"/>
                </a:lnTo>
                <a:lnTo>
                  <a:pt x="2221792" y="1463063"/>
                </a:lnTo>
                <a:lnTo>
                  <a:pt x="2218719" y="1473338"/>
                </a:lnTo>
                <a:lnTo>
                  <a:pt x="2215641" y="1481050"/>
                </a:lnTo>
                <a:lnTo>
                  <a:pt x="2215156" y="1482019"/>
                </a:lnTo>
                <a:lnTo>
                  <a:pt x="2215436" y="1477257"/>
                </a:lnTo>
                <a:lnTo>
                  <a:pt x="2215690" y="1475250"/>
                </a:lnTo>
                <a:lnTo>
                  <a:pt x="2215982" y="1469980"/>
                </a:lnTo>
                <a:lnTo>
                  <a:pt x="2214338" y="1462717"/>
                </a:lnTo>
                <a:lnTo>
                  <a:pt x="2213769" y="1455381"/>
                </a:lnTo>
                <a:lnTo>
                  <a:pt x="2213345" y="1445933"/>
                </a:lnTo>
                <a:lnTo>
                  <a:pt x="2213049" y="1434641"/>
                </a:lnTo>
                <a:lnTo>
                  <a:pt x="2212866" y="1421773"/>
                </a:lnTo>
                <a:lnTo>
                  <a:pt x="2213041" y="1343174"/>
                </a:lnTo>
                <a:lnTo>
                  <a:pt x="2213177" y="1326480"/>
                </a:lnTo>
                <a:lnTo>
                  <a:pt x="2213307" y="1310086"/>
                </a:lnTo>
                <a:lnTo>
                  <a:pt x="2213485" y="1279273"/>
                </a:lnTo>
                <a:lnTo>
                  <a:pt x="2213439" y="1252881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6724867" y="1106238"/>
            <a:ext cx="1389055" cy="570322"/>
          </a:xfrm>
          <a:custGeom>
            <a:avLst/>
            <a:gdLst/>
            <a:ahLst/>
            <a:cxnLst/>
            <a:rect l="l" t="t" r="r" b="b"/>
            <a:pathLst>
              <a:path w="2037280" h="836472">
                <a:moveTo>
                  <a:pt x="2003092" y="462965"/>
                </a:moveTo>
                <a:lnTo>
                  <a:pt x="2010712" y="439229"/>
                </a:lnTo>
                <a:lnTo>
                  <a:pt x="2010801" y="450735"/>
                </a:lnTo>
                <a:lnTo>
                  <a:pt x="2012709" y="445909"/>
                </a:lnTo>
                <a:lnTo>
                  <a:pt x="2013788" y="439055"/>
                </a:lnTo>
                <a:lnTo>
                  <a:pt x="2014217" y="430271"/>
                </a:lnTo>
                <a:lnTo>
                  <a:pt x="2014179" y="419655"/>
                </a:lnTo>
                <a:lnTo>
                  <a:pt x="2013852" y="407306"/>
                </a:lnTo>
                <a:lnTo>
                  <a:pt x="2013417" y="393321"/>
                </a:lnTo>
                <a:lnTo>
                  <a:pt x="2013054" y="377800"/>
                </a:lnTo>
                <a:lnTo>
                  <a:pt x="2012944" y="360841"/>
                </a:lnTo>
                <a:lnTo>
                  <a:pt x="2013267" y="342542"/>
                </a:lnTo>
                <a:lnTo>
                  <a:pt x="2013836" y="329183"/>
                </a:lnTo>
                <a:lnTo>
                  <a:pt x="2013853" y="313572"/>
                </a:lnTo>
                <a:lnTo>
                  <a:pt x="2013678" y="298573"/>
                </a:lnTo>
                <a:lnTo>
                  <a:pt x="2013334" y="284103"/>
                </a:lnTo>
                <a:lnTo>
                  <a:pt x="2012847" y="270080"/>
                </a:lnTo>
                <a:lnTo>
                  <a:pt x="2012240" y="256420"/>
                </a:lnTo>
                <a:lnTo>
                  <a:pt x="2011539" y="243042"/>
                </a:lnTo>
                <a:lnTo>
                  <a:pt x="2010768" y="229863"/>
                </a:lnTo>
                <a:lnTo>
                  <a:pt x="2009951" y="216799"/>
                </a:lnTo>
                <a:lnTo>
                  <a:pt x="2009114" y="203768"/>
                </a:lnTo>
                <a:lnTo>
                  <a:pt x="2008280" y="190688"/>
                </a:lnTo>
                <a:lnTo>
                  <a:pt x="2007474" y="177476"/>
                </a:lnTo>
                <a:lnTo>
                  <a:pt x="2006721" y="164048"/>
                </a:lnTo>
                <a:lnTo>
                  <a:pt x="2006045" y="150323"/>
                </a:lnTo>
                <a:lnTo>
                  <a:pt x="2005472" y="136217"/>
                </a:lnTo>
                <a:lnTo>
                  <a:pt x="2005024" y="121648"/>
                </a:lnTo>
                <a:lnTo>
                  <a:pt x="2004728" y="106534"/>
                </a:lnTo>
                <a:lnTo>
                  <a:pt x="2004686" y="74336"/>
                </a:lnTo>
                <a:lnTo>
                  <a:pt x="2004990" y="57088"/>
                </a:lnTo>
                <a:lnTo>
                  <a:pt x="2005543" y="38963"/>
                </a:lnTo>
                <a:lnTo>
                  <a:pt x="2004819" y="31368"/>
                </a:lnTo>
                <a:lnTo>
                  <a:pt x="2004286" y="23063"/>
                </a:lnTo>
                <a:lnTo>
                  <a:pt x="2003943" y="14287"/>
                </a:lnTo>
                <a:lnTo>
                  <a:pt x="2003790" y="10413"/>
                </a:lnTo>
                <a:lnTo>
                  <a:pt x="2003587" y="2374"/>
                </a:lnTo>
                <a:lnTo>
                  <a:pt x="1945446" y="2245"/>
                </a:lnTo>
                <a:lnTo>
                  <a:pt x="1919899" y="2015"/>
                </a:lnTo>
                <a:lnTo>
                  <a:pt x="1907236" y="1875"/>
                </a:lnTo>
                <a:lnTo>
                  <a:pt x="1903321" y="1828"/>
                </a:lnTo>
                <a:lnTo>
                  <a:pt x="1887344" y="1622"/>
                </a:lnTo>
                <a:lnTo>
                  <a:pt x="1871702" y="1403"/>
                </a:lnTo>
                <a:lnTo>
                  <a:pt x="1856491" y="1178"/>
                </a:lnTo>
                <a:lnTo>
                  <a:pt x="1841803" y="953"/>
                </a:lnTo>
                <a:lnTo>
                  <a:pt x="1827733" y="735"/>
                </a:lnTo>
                <a:lnTo>
                  <a:pt x="1814375" y="532"/>
                </a:lnTo>
                <a:lnTo>
                  <a:pt x="1801824" y="350"/>
                </a:lnTo>
                <a:lnTo>
                  <a:pt x="1790174" y="196"/>
                </a:lnTo>
                <a:lnTo>
                  <a:pt x="1769953" y="0"/>
                </a:lnTo>
                <a:lnTo>
                  <a:pt x="1724934" y="62"/>
                </a:lnTo>
                <a:lnTo>
                  <a:pt x="1709744" y="198"/>
                </a:lnTo>
                <a:lnTo>
                  <a:pt x="1695495" y="380"/>
                </a:lnTo>
                <a:lnTo>
                  <a:pt x="1682071" y="597"/>
                </a:lnTo>
                <a:lnTo>
                  <a:pt x="1669360" y="837"/>
                </a:lnTo>
                <a:lnTo>
                  <a:pt x="1657246" y="1090"/>
                </a:lnTo>
                <a:lnTo>
                  <a:pt x="1645617" y="1344"/>
                </a:lnTo>
                <a:lnTo>
                  <a:pt x="1634358" y="1587"/>
                </a:lnTo>
                <a:lnTo>
                  <a:pt x="1623354" y="1809"/>
                </a:lnTo>
                <a:lnTo>
                  <a:pt x="1612492" y="1998"/>
                </a:lnTo>
                <a:lnTo>
                  <a:pt x="1601658" y="2142"/>
                </a:lnTo>
                <a:lnTo>
                  <a:pt x="1568181" y="2198"/>
                </a:lnTo>
                <a:lnTo>
                  <a:pt x="1556317" y="2052"/>
                </a:lnTo>
                <a:lnTo>
                  <a:pt x="1543911" y="1806"/>
                </a:lnTo>
                <a:lnTo>
                  <a:pt x="1530847" y="1448"/>
                </a:lnTo>
                <a:lnTo>
                  <a:pt x="1521038" y="1117"/>
                </a:lnTo>
                <a:lnTo>
                  <a:pt x="1545282" y="7530"/>
                </a:lnTo>
                <a:lnTo>
                  <a:pt x="1475093" y="7415"/>
                </a:lnTo>
                <a:lnTo>
                  <a:pt x="1445396" y="7240"/>
                </a:lnTo>
                <a:lnTo>
                  <a:pt x="1418903" y="7006"/>
                </a:lnTo>
                <a:lnTo>
                  <a:pt x="1395316" y="6726"/>
                </a:lnTo>
                <a:lnTo>
                  <a:pt x="1374340" y="6414"/>
                </a:lnTo>
                <a:lnTo>
                  <a:pt x="1355677" y="6083"/>
                </a:lnTo>
                <a:lnTo>
                  <a:pt x="1339032" y="5749"/>
                </a:lnTo>
                <a:lnTo>
                  <a:pt x="1324107" y="5424"/>
                </a:lnTo>
                <a:lnTo>
                  <a:pt x="1310607" y="5122"/>
                </a:lnTo>
                <a:lnTo>
                  <a:pt x="1298235" y="4858"/>
                </a:lnTo>
                <a:lnTo>
                  <a:pt x="1286694" y="4645"/>
                </a:lnTo>
                <a:lnTo>
                  <a:pt x="1275688" y="4496"/>
                </a:lnTo>
                <a:lnTo>
                  <a:pt x="1254094" y="4450"/>
                </a:lnTo>
                <a:lnTo>
                  <a:pt x="1242914" y="4579"/>
                </a:lnTo>
                <a:lnTo>
                  <a:pt x="1231082" y="4829"/>
                </a:lnTo>
                <a:lnTo>
                  <a:pt x="1218304" y="5213"/>
                </a:lnTo>
                <a:lnTo>
                  <a:pt x="1204281" y="5745"/>
                </a:lnTo>
                <a:lnTo>
                  <a:pt x="1188717" y="6438"/>
                </a:lnTo>
                <a:lnTo>
                  <a:pt x="1192794" y="7391"/>
                </a:lnTo>
                <a:lnTo>
                  <a:pt x="1007501" y="3022"/>
                </a:lnTo>
                <a:lnTo>
                  <a:pt x="995938" y="3456"/>
                </a:lnTo>
                <a:lnTo>
                  <a:pt x="985801" y="3949"/>
                </a:lnTo>
                <a:lnTo>
                  <a:pt x="976839" y="4489"/>
                </a:lnTo>
                <a:lnTo>
                  <a:pt x="968800" y="5067"/>
                </a:lnTo>
                <a:lnTo>
                  <a:pt x="961433" y="5672"/>
                </a:lnTo>
                <a:lnTo>
                  <a:pt x="954487" y="6295"/>
                </a:lnTo>
                <a:lnTo>
                  <a:pt x="947709" y="6924"/>
                </a:lnTo>
                <a:lnTo>
                  <a:pt x="940850" y="7549"/>
                </a:lnTo>
                <a:lnTo>
                  <a:pt x="933657" y="8161"/>
                </a:lnTo>
                <a:lnTo>
                  <a:pt x="925879" y="8748"/>
                </a:lnTo>
                <a:lnTo>
                  <a:pt x="917266" y="9301"/>
                </a:lnTo>
                <a:lnTo>
                  <a:pt x="907564" y="9810"/>
                </a:lnTo>
                <a:lnTo>
                  <a:pt x="896524" y="10263"/>
                </a:lnTo>
                <a:lnTo>
                  <a:pt x="883893" y="10651"/>
                </a:lnTo>
                <a:lnTo>
                  <a:pt x="869421" y="10964"/>
                </a:lnTo>
                <a:lnTo>
                  <a:pt x="852856" y="11191"/>
                </a:lnTo>
                <a:lnTo>
                  <a:pt x="833946" y="11322"/>
                </a:lnTo>
                <a:lnTo>
                  <a:pt x="788089" y="11255"/>
                </a:lnTo>
                <a:lnTo>
                  <a:pt x="760638" y="11036"/>
                </a:lnTo>
                <a:lnTo>
                  <a:pt x="740405" y="11315"/>
                </a:lnTo>
                <a:lnTo>
                  <a:pt x="722159" y="11590"/>
                </a:lnTo>
                <a:lnTo>
                  <a:pt x="705706" y="11862"/>
                </a:lnTo>
                <a:lnTo>
                  <a:pt x="690853" y="12129"/>
                </a:lnTo>
                <a:lnTo>
                  <a:pt x="677405" y="12390"/>
                </a:lnTo>
                <a:lnTo>
                  <a:pt x="665169" y="12647"/>
                </a:lnTo>
                <a:lnTo>
                  <a:pt x="653952" y="12897"/>
                </a:lnTo>
                <a:lnTo>
                  <a:pt x="643559" y="13140"/>
                </a:lnTo>
                <a:lnTo>
                  <a:pt x="633797" y="13376"/>
                </a:lnTo>
                <a:lnTo>
                  <a:pt x="624472" y="13605"/>
                </a:lnTo>
                <a:lnTo>
                  <a:pt x="615391" y="13825"/>
                </a:lnTo>
                <a:lnTo>
                  <a:pt x="606359" y="14037"/>
                </a:lnTo>
                <a:lnTo>
                  <a:pt x="597183" y="14240"/>
                </a:lnTo>
                <a:lnTo>
                  <a:pt x="587669" y="14433"/>
                </a:lnTo>
                <a:lnTo>
                  <a:pt x="577623" y="14616"/>
                </a:lnTo>
                <a:lnTo>
                  <a:pt x="566852" y="14788"/>
                </a:lnTo>
                <a:lnTo>
                  <a:pt x="555162" y="14949"/>
                </a:lnTo>
                <a:lnTo>
                  <a:pt x="542360" y="15098"/>
                </a:lnTo>
                <a:lnTo>
                  <a:pt x="528250" y="15235"/>
                </a:lnTo>
                <a:lnTo>
                  <a:pt x="513445" y="15354"/>
                </a:lnTo>
                <a:lnTo>
                  <a:pt x="431276" y="17309"/>
                </a:lnTo>
                <a:lnTo>
                  <a:pt x="490992" y="8864"/>
                </a:lnTo>
                <a:lnTo>
                  <a:pt x="467471" y="8703"/>
                </a:lnTo>
                <a:lnTo>
                  <a:pt x="455127" y="8574"/>
                </a:lnTo>
                <a:lnTo>
                  <a:pt x="442446" y="8420"/>
                </a:lnTo>
                <a:lnTo>
                  <a:pt x="429467" y="8248"/>
                </a:lnTo>
                <a:lnTo>
                  <a:pt x="416230" y="8065"/>
                </a:lnTo>
                <a:lnTo>
                  <a:pt x="402772" y="7875"/>
                </a:lnTo>
                <a:lnTo>
                  <a:pt x="389134" y="7685"/>
                </a:lnTo>
                <a:lnTo>
                  <a:pt x="375353" y="7502"/>
                </a:lnTo>
                <a:lnTo>
                  <a:pt x="361469" y="7330"/>
                </a:lnTo>
                <a:lnTo>
                  <a:pt x="347522" y="7178"/>
                </a:lnTo>
                <a:lnTo>
                  <a:pt x="333549" y="7050"/>
                </a:lnTo>
                <a:lnTo>
                  <a:pt x="305683" y="6892"/>
                </a:lnTo>
                <a:lnTo>
                  <a:pt x="264671" y="6993"/>
                </a:lnTo>
                <a:lnTo>
                  <a:pt x="251365" y="7141"/>
                </a:lnTo>
                <a:lnTo>
                  <a:pt x="238308" y="7356"/>
                </a:lnTo>
                <a:lnTo>
                  <a:pt x="225536" y="7645"/>
                </a:lnTo>
                <a:lnTo>
                  <a:pt x="215570" y="8420"/>
                </a:lnTo>
                <a:lnTo>
                  <a:pt x="205082" y="9173"/>
                </a:lnTo>
                <a:lnTo>
                  <a:pt x="193991" y="9898"/>
                </a:lnTo>
                <a:lnTo>
                  <a:pt x="182210" y="10591"/>
                </a:lnTo>
                <a:lnTo>
                  <a:pt x="169658" y="11246"/>
                </a:lnTo>
                <a:lnTo>
                  <a:pt x="156250" y="11859"/>
                </a:lnTo>
                <a:lnTo>
                  <a:pt x="141901" y="12425"/>
                </a:lnTo>
                <a:lnTo>
                  <a:pt x="126529" y="12940"/>
                </a:lnTo>
                <a:lnTo>
                  <a:pt x="115427" y="13258"/>
                </a:lnTo>
                <a:lnTo>
                  <a:pt x="104298" y="13537"/>
                </a:lnTo>
                <a:lnTo>
                  <a:pt x="92650" y="13788"/>
                </a:lnTo>
                <a:lnTo>
                  <a:pt x="80459" y="14012"/>
                </a:lnTo>
                <a:lnTo>
                  <a:pt x="67704" y="14205"/>
                </a:lnTo>
                <a:lnTo>
                  <a:pt x="54361" y="14368"/>
                </a:lnTo>
                <a:lnTo>
                  <a:pt x="40408" y="14499"/>
                </a:lnTo>
                <a:lnTo>
                  <a:pt x="30871" y="14566"/>
                </a:lnTo>
                <a:lnTo>
                  <a:pt x="12347" y="13684"/>
                </a:lnTo>
                <a:lnTo>
                  <a:pt x="2448" y="12388"/>
                </a:lnTo>
                <a:lnTo>
                  <a:pt x="1839" y="12280"/>
                </a:lnTo>
                <a:lnTo>
                  <a:pt x="1635" y="25171"/>
                </a:lnTo>
                <a:lnTo>
                  <a:pt x="1496" y="31965"/>
                </a:lnTo>
                <a:lnTo>
                  <a:pt x="804" y="48628"/>
                </a:lnTo>
                <a:lnTo>
                  <a:pt x="336" y="64114"/>
                </a:lnTo>
                <a:lnTo>
                  <a:pt x="64" y="78557"/>
                </a:lnTo>
                <a:lnTo>
                  <a:pt x="0" y="104848"/>
                </a:lnTo>
                <a:lnTo>
                  <a:pt x="154" y="116965"/>
                </a:lnTo>
                <a:lnTo>
                  <a:pt x="396" y="128575"/>
                </a:lnTo>
                <a:lnTo>
                  <a:pt x="700" y="139812"/>
                </a:lnTo>
                <a:lnTo>
                  <a:pt x="1039" y="150811"/>
                </a:lnTo>
                <a:lnTo>
                  <a:pt x="1386" y="161705"/>
                </a:lnTo>
                <a:lnTo>
                  <a:pt x="1713" y="172629"/>
                </a:lnTo>
                <a:lnTo>
                  <a:pt x="1994" y="183716"/>
                </a:lnTo>
                <a:lnTo>
                  <a:pt x="2202" y="195101"/>
                </a:lnTo>
                <a:lnTo>
                  <a:pt x="2292" y="219301"/>
                </a:lnTo>
                <a:lnTo>
                  <a:pt x="2119" y="232384"/>
                </a:lnTo>
                <a:lnTo>
                  <a:pt x="1766" y="246302"/>
                </a:lnTo>
                <a:lnTo>
                  <a:pt x="1508" y="253758"/>
                </a:lnTo>
                <a:lnTo>
                  <a:pt x="15212" y="324345"/>
                </a:lnTo>
                <a:lnTo>
                  <a:pt x="4226" y="307809"/>
                </a:lnTo>
                <a:lnTo>
                  <a:pt x="4378" y="324647"/>
                </a:lnTo>
                <a:lnTo>
                  <a:pt x="4583" y="340604"/>
                </a:lnTo>
                <a:lnTo>
                  <a:pt x="4832" y="355775"/>
                </a:lnTo>
                <a:lnTo>
                  <a:pt x="5115" y="370255"/>
                </a:lnTo>
                <a:lnTo>
                  <a:pt x="5421" y="384137"/>
                </a:lnTo>
                <a:lnTo>
                  <a:pt x="5742" y="397516"/>
                </a:lnTo>
                <a:lnTo>
                  <a:pt x="6066" y="410486"/>
                </a:lnTo>
                <a:lnTo>
                  <a:pt x="6385" y="423142"/>
                </a:lnTo>
                <a:lnTo>
                  <a:pt x="6688" y="435577"/>
                </a:lnTo>
                <a:lnTo>
                  <a:pt x="6966" y="447885"/>
                </a:lnTo>
                <a:lnTo>
                  <a:pt x="7209" y="460162"/>
                </a:lnTo>
                <a:lnTo>
                  <a:pt x="7406" y="472502"/>
                </a:lnTo>
                <a:lnTo>
                  <a:pt x="7549" y="484998"/>
                </a:lnTo>
                <a:lnTo>
                  <a:pt x="7549" y="524368"/>
                </a:lnTo>
                <a:lnTo>
                  <a:pt x="7373" y="538432"/>
                </a:lnTo>
                <a:lnTo>
                  <a:pt x="7094" y="553125"/>
                </a:lnTo>
                <a:lnTo>
                  <a:pt x="6700" y="568540"/>
                </a:lnTo>
                <a:lnTo>
                  <a:pt x="6182" y="584771"/>
                </a:lnTo>
                <a:lnTo>
                  <a:pt x="9586" y="626008"/>
                </a:lnTo>
                <a:lnTo>
                  <a:pt x="9450" y="700925"/>
                </a:lnTo>
                <a:lnTo>
                  <a:pt x="9291" y="739523"/>
                </a:lnTo>
                <a:lnTo>
                  <a:pt x="9123" y="765517"/>
                </a:lnTo>
                <a:lnTo>
                  <a:pt x="9065" y="772756"/>
                </a:lnTo>
                <a:lnTo>
                  <a:pt x="8671" y="810539"/>
                </a:lnTo>
                <a:lnTo>
                  <a:pt x="29526" y="812146"/>
                </a:lnTo>
                <a:lnTo>
                  <a:pt x="45740" y="813367"/>
                </a:lnTo>
                <a:lnTo>
                  <a:pt x="58462" y="814261"/>
                </a:lnTo>
                <a:lnTo>
                  <a:pt x="68842" y="814890"/>
                </a:lnTo>
                <a:lnTo>
                  <a:pt x="78028" y="815314"/>
                </a:lnTo>
                <a:lnTo>
                  <a:pt x="87170" y="815593"/>
                </a:lnTo>
                <a:lnTo>
                  <a:pt x="97415" y="815789"/>
                </a:lnTo>
                <a:lnTo>
                  <a:pt x="109914" y="815962"/>
                </a:lnTo>
                <a:lnTo>
                  <a:pt x="114058" y="815402"/>
                </a:lnTo>
                <a:lnTo>
                  <a:pt x="118552" y="814963"/>
                </a:lnTo>
                <a:lnTo>
                  <a:pt x="125174" y="814650"/>
                </a:lnTo>
                <a:lnTo>
                  <a:pt x="133730" y="814446"/>
                </a:lnTo>
                <a:lnTo>
                  <a:pt x="155869" y="814291"/>
                </a:lnTo>
                <a:lnTo>
                  <a:pt x="214843" y="814477"/>
                </a:lnTo>
                <a:lnTo>
                  <a:pt x="283093" y="814350"/>
                </a:lnTo>
                <a:lnTo>
                  <a:pt x="300153" y="814131"/>
                </a:lnTo>
                <a:lnTo>
                  <a:pt x="308594" y="813980"/>
                </a:lnTo>
                <a:lnTo>
                  <a:pt x="320214" y="814293"/>
                </a:lnTo>
                <a:lnTo>
                  <a:pt x="330220" y="814569"/>
                </a:lnTo>
                <a:lnTo>
                  <a:pt x="338836" y="814812"/>
                </a:lnTo>
                <a:lnTo>
                  <a:pt x="346279" y="815024"/>
                </a:lnTo>
                <a:lnTo>
                  <a:pt x="352772" y="815208"/>
                </a:lnTo>
                <a:lnTo>
                  <a:pt x="358534" y="815366"/>
                </a:lnTo>
                <a:lnTo>
                  <a:pt x="363786" y="815502"/>
                </a:lnTo>
                <a:lnTo>
                  <a:pt x="373642" y="815715"/>
                </a:lnTo>
                <a:lnTo>
                  <a:pt x="384101" y="815869"/>
                </a:lnTo>
                <a:lnTo>
                  <a:pt x="404781" y="816037"/>
                </a:lnTo>
                <a:lnTo>
                  <a:pt x="436738" y="816192"/>
                </a:lnTo>
                <a:lnTo>
                  <a:pt x="467247" y="816324"/>
                </a:lnTo>
                <a:lnTo>
                  <a:pt x="485925" y="816406"/>
                </a:lnTo>
                <a:lnTo>
                  <a:pt x="491345" y="816145"/>
                </a:lnTo>
                <a:lnTo>
                  <a:pt x="499402" y="815896"/>
                </a:lnTo>
                <a:lnTo>
                  <a:pt x="509267" y="815656"/>
                </a:lnTo>
                <a:lnTo>
                  <a:pt x="520112" y="815424"/>
                </a:lnTo>
                <a:lnTo>
                  <a:pt x="531107" y="815199"/>
                </a:lnTo>
                <a:lnTo>
                  <a:pt x="541425" y="814978"/>
                </a:lnTo>
                <a:lnTo>
                  <a:pt x="550237" y="814760"/>
                </a:lnTo>
                <a:lnTo>
                  <a:pt x="556713" y="814543"/>
                </a:lnTo>
                <a:lnTo>
                  <a:pt x="560026" y="814326"/>
                </a:lnTo>
                <a:lnTo>
                  <a:pt x="559347" y="814108"/>
                </a:lnTo>
                <a:lnTo>
                  <a:pt x="553846" y="813885"/>
                </a:lnTo>
                <a:lnTo>
                  <a:pt x="549869" y="813790"/>
                </a:lnTo>
                <a:lnTo>
                  <a:pt x="609115" y="814603"/>
                </a:lnTo>
                <a:lnTo>
                  <a:pt x="544967" y="817219"/>
                </a:lnTo>
                <a:lnTo>
                  <a:pt x="552330" y="817443"/>
                </a:lnTo>
                <a:lnTo>
                  <a:pt x="561276" y="817591"/>
                </a:lnTo>
                <a:lnTo>
                  <a:pt x="654993" y="817423"/>
                </a:lnTo>
                <a:lnTo>
                  <a:pt x="675828" y="817346"/>
                </a:lnTo>
                <a:lnTo>
                  <a:pt x="680945" y="816724"/>
                </a:lnTo>
                <a:lnTo>
                  <a:pt x="686745" y="816076"/>
                </a:lnTo>
                <a:lnTo>
                  <a:pt x="694130" y="815427"/>
                </a:lnTo>
                <a:lnTo>
                  <a:pt x="704001" y="814803"/>
                </a:lnTo>
                <a:lnTo>
                  <a:pt x="717260" y="814229"/>
                </a:lnTo>
                <a:lnTo>
                  <a:pt x="734808" y="813729"/>
                </a:lnTo>
                <a:lnTo>
                  <a:pt x="757546" y="813331"/>
                </a:lnTo>
                <a:lnTo>
                  <a:pt x="770862" y="813180"/>
                </a:lnTo>
                <a:lnTo>
                  <a:pt x="903513" y="813790"/>
                </a:lnTo>
                <a:lnTo>
                  <a:pt x="891042" y="815289"/>
                </a:lnTo>
                <a:lnTo>
                  <a:pt x="1001646" y="814984"/>
                </a:lnTo>
                <a:lnTo>
                  <a:pt x="1037346" y="819276"/>
                </a:lnTo>
                <a:lnTo>
                  <a:pt x="1054732" y="818850"/>
                </a:lnTo>
                <a:lnTo>
                  <a:pt x="1071725" y="818539"/>
                </a:lnTo>
                <a:lnTo>
                  <a:pt x="1088369" y="818329"/>
                </a:lnTo>
                <a:lnTo>
                  <a:pt x="1120783" y="818166"/>
                </a:lnTo>
                <a:lnTo>
                  <a:pt x="1167873" y="818366"/>
                </a:lnTo>
                <a:lnTo>
                  <a:pt x="1183335" y="818500"/>
                </a:lnTo>
                <a:lnTo>
                  <a:pt x="1198752" y="818648"/>
                </a:lnTo>
                <a:lnTo>
                  <a:pt x="1214167" y="818795"/>
                </a:lnTo>
                <a:lnTo>
                  <a:pt x="1229625" y="818930"/>
                </a:lnTo>
                <a:lnTo>
                  <a:pt x="1260840" y="819110"/>
                </a:lnTo>
                <a:lnTo>
                  <a:pt x="1309065" y="818966"/>
                </a:lnTo>
                <a:lnTo>
                  <a:pt x="1325687" y="818757"/>
                </a:lnTo>
                <a:lnTo>
                  <a:pt x="1342656" y="818445"/>
                </a:lnTo>
                <a:lnTo>
                  <a:pt x="1360015" y="818019"/>
                </a:lnTo>
                <a:lnTo>
                  <a:pt x="1283815" y="824941"/>
                </a:lnTo>
                <a:lnTo>
                  <a:pt x="1296307" y="825263"/>
                </a:lnTo>
                <a:lnTo>
                  <a:pt x="1309160" y="825471"/>
                </a:lnTo>
                <a:lnTo>
                  <a:pt x="1335494" y="825626"/>
                </a:lnTo>
                <a:lnTo>
                  <a:pt x="1387533" y="825478"/>
                </a:lnTo>
                <a:lnTo>
                  <a:pt x="1431152" y="825548"/>
                </a:lnTo>
                <a:lnTo>
                  <a:pt x="1440263" y="825200"/>
                </a:lnTo>
                <a:lnTo>
                  <a:pt x="1444557" y="824583"/>
                </a:lnTo>
                <a:lnTo>
                  <a:pt x="1444830" y="823774"/>
                </a:lnTo>
                <a:lnTo>
                  <a:pt x="1441879" y="822850"/>
                </a:lnTo>
                <a:lnTo>
                  <a:pt x="1436499" y="821887"/>
                </a:lnTo>
                <a:lnTo>
                  <a:pt x="1429487" y="820962"/>
                </a:lnTo>
                <a:lnTo>
                  <a:pt x="1421639" y="820151"/>
                </a:lnTo>
                <a:lnTo>
                  <a:pt x="1413752" y="819533"/>
                </a:lnTo>
                <a:lnTo>
                  <a:pt x="1408541" y="819251"/>
                </a:lnTo>
                <a:lnTo>
                  <a:pt x="1500769" y="823366"/>
                </a:lnTo>
                <a:lnTo>
                  <a:pt x="1507494" y="822979"/>
                </a:lnTo>
                <a:lnTo>
                  <a:pt x="1514659" y="822691"/>
                </a:lnTo>
                <a:lnTo>
                  <a:pt x="1521867" y="822474"/>
                </a:lnTo>
                <a:lnTo>
                  <a:pt x="1528718" y="822301"/>
                </a:lnTo>
                <a:lnTo>
                  <a:pt x="1534817" y="822146"/>
                </a:lnTo>
                <a:lnTo>
                  <a:pt x="1539764" y="821982"/>
                </a:lnTo>
                <a:lnTo>
                  <a:pt x="1543161" y="821783"/>
                </a:lnTo>
                <a:lnTo>
                  <a:pt x="1543718" y="821171"/>
                </a:lnTo>
                <a:lnTo>
                  <a:pt x="1540082" y="820704"/>
                </a:lnTo>
                <a:lnTo>
                  <a:pt x="1533305" y="820095"/>
                </a:lnTo>
                <a:lnTo>
                  <a:pt x="1522990" y="819317"/>
                </a:lnTo>
                <a:lnTo>
                  <a:pt x="1508739" y="818343"/>
                </a:lnTo>
                <a:lnTo>
                  <a:pt x="1495917" y="817511"/>
                </a:lnTo>
                <a:lnTo>
                  <a:pt x="1681985" y="817486"/>
                </a:lnTo>
                <a:lnTo>
                  <a:pt x="1681716" y="818195"/>
                </a:lnTo>
                <a:lnTo>
                  <a:pt x="1676372" y="818885"/>
                </a:lnTo>
                <a:lnTo>
                  <a:pt x="1667922" y="819560"/>
                </a:lnTo>
                <a:lnTo>
                  <a:pt x="1658332" y="820228"/>
                </a:lnTo>
                <a:lnTo>
                  <a:pt x="1649571" y="820894"/>
                </a:lnTo>
                <a:lnTo>
                  <a:pt x="1643606" y="821564"/>
                </a:lnTo>
                <a:lnTo>
                  <a:pt x="1642404" y="822244"/>
                </a:lnTo>
                <a:lnTo>
                  <a:pt x="1647933" y="822941"/>
                </a:lnTo>
                <a:lnTo>
                  <a:pt x="1648190" y="822959"/>
                </a:lnTo>
                <a:lnTo>
                  <a:pt x="1596971" y="824077"/>
                </a:lnTo>
                <a:lnTo>
                  <a:pt x="1659900" y="825855"/>
                </a:lnTo>
                <a:lnTo>
                  <a:pt x="1642794" y="826264"/>
                </a:lnTo>
                <a:lnTo>
                  <a:pt x="1627129" y="826659"/>
                </a:lnTo>
                <a:lnTo>
                  <a:pt x="1612715" y="827039"/>
                </a:lnTo>
                <a:lnTo>
                  <a:pt x="1599362" y="827400"/>
                </a:lnTo>
                <a:lnTo>
                  <a:pt x="1586879" y="827741"/>
                </a:lnTo>
                <a:lnTo>
                  <a:pt x="1575078" y="828061"/>
                </a:lnTo>
                <a:lnTo>
                  <a:pt x="1563767" y="828356"/>
                </a:lnTo>
                <a:lnTo>
                  <a:pt x="1552757" y="828625"/>
                </a:lnTo>
                <a:lnTo>
                  <a:pt x="1541858" y="828867"/>
                </a:lnTo>
                <a:lnTo>
                  <a:pt x="1530879" y="829078"/>
                </a:lnTo>
                <a:lnTo>
                  <a:pt x="1519631" y="829256"/>
                </a:lnTo>
                <a:lnTo>
                  <a:pt x="1507923" y="829401"/>
                </a:lnTo>
                <a:lnTo>
                  <a:pt x="1482369" y="829579"/>
                </a:lnTo>
                <a:lnTo>
                  <a:pt x="1417383" y="829436"/>
                </a:lnTo>
                <a:lnTo>
                  <a:pt x="1397138" y="829283"/>
                </a:lnTo>
                <a:lnTo>
                  <a:pt x="1374912" y="829081"/>
                </a:lnTo>
                <a:lnTo>
                  <a:pt x="1400156" y="830281"/>
                </a:lnTo>
                <a:lnTo>
                  <a:pt x="1426038" y="831253"/>
                </a:lnTo>
                <a:lnTo>
                  <a:pt x="1452535" y="832018"/>
                </a:lnTo>
                <a:lnTo>
                  <a:pt x="1479624" y="832598"/>
                </a:lnTo>
                <a:lnTo>
                  <a:pt x="1507284" y="833016"/>
                </a:lnTo>
                <a:lnTo>
                  <a:pt x="1535490" y="833293"/>
                </a:lnTo>
                <a:lnTo>
                  <a:pt x="1564220" y="833452"/>
                </a:lnTo>
                <a:lnTo>
                  <a:pt x="1714942" y="833238"/>
                </a:lnTo>
                <a:lnTo>
                  <a:pt x="1778106" y="833093"/>
                </a:lnTo>
                <a:lnTo>
                  <a:pt x="1842639" y="833178"/>
                </a:lnTo>
                <a:lnTo>
                  <a:pt x="1875363" y="833362"/>
                </a:lnTo>
                <a:lnTo>
                  <a:pt x="1908361" y="833670"/>
                </a:lnTo>
                <a:lnTo>
                  <a:pt x="1941610" y="834124"/>
                </a:lnTo>
                <a:lnTo>
                  <a:pt x="1975088" y="834745"/>
                </a:lnTo>
                <a:lnTo>
                  <a:pt x="1963920" y="835236"/>
                </a:lnTo>
                <a:lnTo>
                  <a:pt x="1951207" y="835746"/>
                </a:lnTo>
                <a:lnTo>
                  <a:pt x="1937063" y="836271"/>
                </a:lnTo>
                <a:lnTo>
                  <a:pt x="1936760" y="836282"/>
                </a:lnTo>
                <a:lnTo>
                  <a:pt x="2037280" y="836472"/>
                </a:lnTo>
                <a:lnTo>
                  <a:pt x="2035540" y="778306"/>
                </a:lnTo>
                <a:lnTo>
                  <a:pt x="2030713" y="793773"/>
                </a:lnTo>
                <a:lnTo>
                  <a:pt x="2025857" y="805604"/>
                </a:lnTo>
                <a:lnTo>
                  <a:pt x="2021126" y="813180"/>
                </a:lnTo>
                <a:lnTo>
                  <a:pt x="2021380" y="810564"/>
                </a:lnTo>
                <a:lnTo>
                  <a:pt x="2021621" y="809472"/>
                </a:lnTo>
                <a:lnTo>
                  <a:pt x="2021875" y="806576"/>
                </a:lnTo>
                <a:lnTo>
                  <a:pt x="2020488" y="803187"/>
                </a:lnTo>
                <a:lnTo>
                  <a:pt x="2019600" y="795390"/>
                </a:lnTo>
                <a:lnTo>
                  <a:pt x="2019119" y="784071"/>
                </a:lnTo>
                <a:lnTo>
                  <a:pt x="2018951" y="770114"/>
                </a:lnTo>
                <a:lnTo>
                  <a:pt x="2019007" y="754404"/>
                </a:lnTo>
                <a:lnTo>
                  <a:pt x="2019192" y="737825"/>
                </a:lnTo>
                <a:lnTo>
                  <a:pt x="2019415" y="721261"/>
                </a:lnTo>
                <a:lnTo>
                  <a:pt x="2019584" y="705597"/>
                </a:lnTo>
                <a:lnTo>
                  <a:pt x="2019607" y="691717"/>
                </a:lnTo>
                <a:lnTo>
                  <a:pt x="2019450" y="682205"/>
                </a:lnTo>
                <a:lnTo>
                  <a:pt x="2020578" y="682984"/>
                </a:lnTo>
                <a:lnTo>
                  <a:pt x="2021384" y="674234"/>
                </a:lnTo>
                <a:lnTo>
                  <a:pt x="2022004" y="661581"/>
                </a:lnTo>
                <a:lnTo>
                  <a:pt x="2022358" y="654176"/>
                </a:lnTo>
                <a:lnTo>
                  <a:pt x="2021980" y="641441"/>
                </a:lnTo>
                <a:lnTo>
                  <a:pt x="2021471" y="631347"/>
                </a:lnTo>
                <a:lnTo>
                  <a:pt x="2020874" y="623286"/>
                </a:lnTo>
                <a:lnTo>
                  <a:pt x="2020229" y="616650"/>
                </a:lnTo>
                <a:lnTo>
                  <a:pt x="2019582" y="610831"/>
                </a:lnTo>
                <a:lnTo>
                  <a:pt x="2018973" y="605222"/>
                </a:lnTo>
                <a:lnTo>
                  <a:pt x="2018445" y="599213"/>
                </a:lnTo>
                <a:lnTo>
                  <a:pt x="2018041" y="592197"/>
                </a:lnTo>
                <a:lnTo>
                  <a:pt x="2017804" y="583566"/>
                </a:lnTo>
                <a:lnTo>
                  <a:pt x="2017777" y="572711"/>
                </a:lnTo>
                <a:lnTo>
                  <a:pt x="2018001" y="559025"/>
                </a:lnTo>
                <a:lnTo>
                  <a:pt x="2018459" y="543610"/>
                </a:lnTo>
                <a:lnTo>
                  <a:pt x="2017928" y="537334"/>
                </a:lnTo>
                <a:lnTo>
                  <a:pt x="2017200" y="530083"/>
                </a:lnTo>
                <a:lnTo>
                  <a:pt x="2016354" y="524118"/>
                </a:lnTo>
                <a:lnTo>
                  <a:pt x="2015465" y="521698"/>
                </a:lnTo>
                <a:lnTo>
                  <a:pt x="2014611" y="525086"/>
                </a:lnTo>
                <a:lnTo>
                  <a:pt x="2013867" y="536539"/>
                </a:lnTo>
                <a:lnTo>
                  <a:pt x="2013760" y="539381"/>
                </a:lnTo>
                <a:lnTo>
                  <a:pt x="2011969" y="507212"/>
                </a:lnTo>
                <a:lnTo>
                  <a:pt x="2011339" y="517961"/>
                </a:lnTo>
                <a:lnTo>
                  <a:pt x="2010947" y="530599"/>
                </a:lnTo>
                <a:lnTo>
                  <a:pt x="2010750" y="544484"/>
                </a:lnTo>
                <a:lnTo>
                  <a:pt x="2010885" y="587225"/>
                </a:lnTo>
                <a:lnTo>
                  <a:pt x="2011025" y="599698"/>
                </a:lnTo>
                <a:lnTo>
                  <a:pt x="2011169" y="613549"/>
                </a:lnTo>
                <a:lnTo>
                  <a:pt x="2012706" y="611085"/>
                </a:lnTo>
                <a:lnTo>
                  <a:pt x="2012386" y="624221"/>
                </a:lnTo>
                <a:lnTo>
                  <a:pt x="2012122" y="637254"/>
                </a:lnTo>
                <a:lnTo>
                  <a:pt x="2011967" y="650108"/>
                </a:lnTo>
                <a:lnTo>
                  <a:pt x="2011973" y="662704"/>
                </a:lnTo>
                <a:lnTo>
                  <a:pt x="2012194" y="674965"/>
                </a:lnTo>
                <a:lnTo>
                  <a:pt x="2012426" y="681532"/>
                </a:lnTo>
                <a:lnTo>
                  <a:pt x="2002457" y="592340"/>
                </a:lnTo>
                <a:lnTo>
                  <a:pt x="2004030" y="581830"/>
                </a:lnTo>
                <a:lnTo>
                  <a:pt x="2005197" y="570214"/>
                </a:lnTo>
                <a:lnTo>
                  <a:pt x="2006030" y="557728"/>
                </a:lnTo>
                <a:lnTo>
                  <a:pt x="2006602" y="544608"/>
                </a:lnTo>
                <a:lnTo>
                  <a:pt x="2006984" y="531088"/>
                </a:lnTo>
                <a:lnTo>
                  <a:pt x="2007248" y="517404"/>
                </a:lnTo>
                <a:lnTo>
                  <a:pt x="2007467" y="503792"/>
                </a:lnTo>
                <a:lnTo>
                  <a:pt x="2007712" y="490488"/>
                </a:lnTo>
                <a:lnTo>
                  <a:pt x="2008056" y="477727"/>
                </a:lnTo>
                <a:lnTo>
                  <a:pt x="2008566" y="465823"/>
                </a:lnTo>
                <a:lnTo>
                  <a:pt x="2003092" y="462965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5709292" y="1227446"/>
            <a:ext cx="1044788" cy="633413"/>
          </a:xfrm>
          <a:custGeom>
            <a:avLst/>
            <a:gdLst/>
            <a:ahLst/>
            <a:cxnLst/>
            <a:rect l="l" t="t" r="r" b="b"/>
            <a:pathLst>
              <a:path w="1532356" h="929005">
                <a:moveTo>
                  <a:pt x="0" y="929004"/>
                </a:moveTo>
                <a:lnTo>
                  <a:pt x="538149" y="315086"/>
                </a:lnTo>
                <a:lnTo>
                  <a:pt x="565518" y="283999"/>
                </a:lnTo>
                <a:lnTo>
                  <a:pt x="588356" y="258898"/>
                </a:lnTo>
                <a:lnTo>
                  <a:pt x="608157" y="238898"/>
                </a:lnTo>
                <a:lnTo>
                  <a:pt x="635434" y="216517"/>
                </a:lnTo>
                <a:lnTo>
                  <a:pt x="664288" y="200616"/>
                </a:lnTo>
                <a:lnTo>
                  <a:pt x="699764" y="188199"/>
                </a:lnTo>
                <a:lnTo>
                  <a:pt x="729585" y="180377"/>
                </a:lnTo>
                <a:lnTo>
                  <a:pt x="766087" y="171882"/>
                </a:lnTo>
                <a:lnTo>
                  <a:pt x="787311" y="167106"/>
                </a:lnTo>
                <a:lnTo>
                  <a:pt x="1532356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5692014" y="1843588"/>
            <a:ext cx="34548" cy="34544"/>
          </a:xfrm>
          <a:custGeom>
            <a:avLst/>
            <a:gdLst/>
            <a:ahLst/>
            <a:cxnLst/>
            <a:rect l="l" t="t" r="r" b="b"/>
            <a:pathLst>
              <a:path w="50671" h="50665">
                <a:moveTo>
                  <a:pt x="11873" y="46885"/>
                </a:moveTo>
                <a:lnTo>
                  <a:pt x="23409" y="50665"/>
                </a:lnTo>
                <a:lnTo>
                  <a:pt x="35018" y="48810"/>
                </a:lnTo>
                <a:lnTo>
                  <a:pt x="44688" y="41780"/>
                </a:lnTo>
                <a:lnTo>
                  <a:pt x="46887" y="38770"/>
                </a:lnTo>
                <a:lnTo>
                  <a:pt x="50671" y="27236"/>
                </a:lnTo>
                <a:lnTo>
                  <a:pt x="48813" y="15623"/>
                </a:lnTo>
                <a:lnTo>
                  <a:pt x="41773" y="5961"/>
                </a:lnTo>
                <a:lnTo>
                  <a:pt x="38797" y="3794"/>
                </a:lnTo>
                <a:lnTo>
                  <a:pt x="27261" y="0"/>
                </a:lnTo>
                <a:lnTo>
                  <a:pt x="15648" y="1848"/>
                </a:lnTo>
                <a:lnTo>
                  <a:pt x="5983" y="8865"/>
                </a:lnTo>
                <a:lnTo>
                  <a:pt x="3796" y="11859"/>
                </a:lnTo>
                <a:lnTo>
                  <a:pt x="0" y="23398"/>
                </a:lnTo>
                <a:lnTo>
                  <a:pt x="1841" y="35006"/>
                </a:lnTo>
                <a:lnTo>
                  <a:pt x="8854" y="44677"/>
                </a:lnTo>
                <a:lnTo>
                  <a:pt x="11873" y="46885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6736150" y="1208823"/>
            <a:ext cx="64085" cy="43105"/>
          </a:xfrm>
          <a:custGeom>
            <a:avLst/>
            <a:gdLst/>
            <a:ahLst/>
            <a:cxnLst/>
            <a:rect l="l" t="t" r="r" b="b"/>
            <a:pathLst>
              <a:path w="93992" h="63220">
                <a:moveTo>
                  <a:pt x="93992" y="12128"/>
                </a:moveTo>
                <a:lnTo>
                  <a:pt x="0" y="0"/>
                </a:lnTo>
                <a:lnTo>
                  <a:pt x="14198" y="63220"/>
                </a:lnTo>
                <a:lnTo>
                  <a:pt x="93992" y="12128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5463906" y="1818420"/>
            <a:ext cx="240541" cy="891773"/>
          </a:xfrm>
          <a:custGeom>
            <a:avLst/>
            <a:gdLst/>
            <a:ahLst/>
            <a:cxnLst/>
            <a:rect l="l" t="t" r="r" b="b"/>
            <a:pathLst>
              <a:path w="352793" h="1307934">
                <a:moveTo>
                  <a:pt x="352793" y="1307934"/>
                </a:moveTo>
                <a:lnTo>
                  <a:pt x="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5687334" y="2693082"/>
            <a:ext cx="34243" cy="34236"/>
          </a:xfrm>
          <a:custGeom>
            <a:avLst/>
            <a:gdLst/>
            <a:ahLst/>
            <a:cxnLst/>
            <a:rect l="l" t="t" r="r" b="b"/>
            <a:pathLst>
              <a:path w="50223" h="50213">
                <a:moveTo>
                  <a:pt x="49059" y="33580"/>
                </a:moveTo>
                <a:lnTo>
                  <a:pt x="50223" y="21209"/>
                </a:lnTo>
                <a:lnTo>
                  <a:pt x="45609" y="10092"/>
                </a:lnTo>
                <a:lnTo>
                  <a:pt x="36168" y="2235"/>
                </a:lnTo>
                <a:lnTo>
                  <a:pt x="33578" y="1157"/>
                </a:lnTo>
                <a:lnTo>
                  <a:pt x="21209" y="0"/>
                </a:lnTo>
                <a:lnTo>
                  <a:pt x="10086" y="4619"/>
                </a:lnTo>
                <a:lnTo>
                  <a:pt x="2229" y="14062"/>
                </a:lnTo>
                <a:lnTo>
                  <a:pt x="1168" y="16613"/>
                </a:lnTo>
                <a:lnTo>
                  <a:pt x="0" y="28994"/>
                </a:lnTo>
                <a:lnTo>
                  <a:pt x="4611" y="40117"/>
                </a:lnTo>
                <a:lnTo>
                  <a:pt x="14028" y="47972"/>
                </a:lnTo>
                <a:lnTo>
                  <a:pt x="16611" y="49048"/>
                </a:lnTo>
                <a:lnTo>
                  <a:pt x="28995" y="50213"/>
                </a:lnTo>
                <a:lnTo>
                  <a:pt x="40117" y="45605"/>
                </a:lnTo>
                <a:lnTo>
                  <a:pt x="47976" y="36178"/>
                </a:lnTo>
                <a:lnTo>
                  <a:pt x="49059" y="3358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5446058" y="1772754"/>
            <a:ext cx="42672" cy="64380"/>
          </a:xfrm>
          <a:custGeom>
            <a:avLst/>
            <a:gdLst/>
            <a:ahLst/>
            <a:cxnLst/>
            <a:rect l="l" t="t" r="r" b="b"/>
            <a:pathLst>
              <a:path w="62585" h="94424">
                <a:moveTo>
                  <a:pt x="8089" y="0"/>
                </a:moveTo>
                <a:lnTo>
                  <a:pt x="0" y="94424"/>
                </a:lnTo>
                <a:lnTo>
                  <a:pt x="62585" y="77533"/>
                </a:lnTo>
                <a:lnTo>
                  <a:pt x="8089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4073983" y="4583782"/>
            <a:ext cx="1086834" cy="886613"/>
          </a:xfrm>
          <a:custGeom>
            <a:avLst/>
            <a:gdLst/>
            <a:ahLst/>
            <a:cxnLst/>
            <a:rect l="l" t="t" r="r" b="b"/>
            <a:pathLst>
              <a:path w="1594023" h="1300366">
                <a:moveTo>
                  <a:pt x="434161" y="1266396"/>
                </a:moveTo>
                <a:lnTo>
                  <a:pt x="438135" y="1265966"/>
                </a:lnTo>
                <a:lnTo>
                  <a:pt x="437069" y="1265530"/>
                </a:lnTo>
                <a:lnTo>
                  <a:pt x="430258" y="1265111"/>
                </a:lnTo>
                <a:lnTo>
                  <a:pt x="476613" y="1266381"/>
                </a:lnTo>
                <a:lnTo>
                  <a:pt x="426423" y="1270445"/>
                </a:lnTo>
                <a:lnTo>
                  <a:pt x="434007" y="1270869"/>
                </a:lnTo>
                <a:lnTo>
                  <a:pt x="443561" y="1271107"/>
                </a:lnTo>
                <a:lnTo>
                  <a:pt x="481450" y="1271065"/>
                </a:lnTo>
                <a:lnTo>
                  <a:pt x="496297" y="1270921"/>
                </a:lnTo>
                <a:lnTo>
                  <a:pt x="511823" y="1270771"/>
                </a:lnTo>
                <a:lnTo>
                  <a:pt x="528810" y="1270648"/>
                </a:lnTo>
                <a:lnTo>
                  <a:pt x="533977" y="1269404"/>
                </a:lnTo>
                <a:lnTo>
                  <a:pt x="540327" y="1268112"/>
                </a:lnTo>
                <a:lnTo>
                  <a:pt x="549318" y="1266853"/>
                </a:lnTo>
                <a:lnTo>
                  <a:pt x="562412" y="1265709"/>
                </a:lnTo>
                <a:lnTo>
                  <a:pt x="581069" y="1264762"/>
                </a:lnTo>
                <a:lnTo>
                  <a:pt x="603169" y="1264159"/>
                </a:lnTo>
                <a:lnTo>
                  <a:pt x="706953" y="1265111"/>
                </a:lnTo>
                <a:lnTo>
                  <a:pt x="697199" y="1267435"/>
                </a:lnTo>
                <a:lnTo>
                  <a:pt x="783737" y="1266965"/>
                </a:lnTo>
                <a:lnTo>
                  <a:pt x="811664" y="1273646"/>
                </a:lnTo>
                <a:lnTo>
                  <a:pt x="825313" y="1272979"/>
                </a:lnTo>
                <a:lnTo>
                  <a:pt x="838653" y="1272493"/>
                </a:lnTo>
                <a:lnTo>
                  <a:pt x="851718" y="1272167"/>
                </a:lnTo>
                <a:lnTo>
                  <a:pt x="864543" y="1271980"/>
                </a:lnTo>
                <a:lnTo>
                  <a:pt x="901917" y="1272057"/>
                </a:lnTo>
                <a:lnTo>
                  <a:pt x="914124" y="1272228"/>
                </a:lnTo>
                <a:lnTo>
                  <a:pt x="926261" y="1272439"/>
                </a:lnTo>
                <a:lnTo>
                  <a:pt x="938365" y="1272669"/>
                </a:lnTo>
                <a:lnTo>
                  <a:pt x="950469" y="1272899"/>
                </a:lnTo>
                <a:lnTo>
                  <a:pt x="962607" y="1273108"/>
                </a:lnTo>
                <a:lnTo>
                  <a:pt x="974814" y="1273276"/>
                </a:lnTo>
                <a:lnTo>
                  <a:pt x="999572" y="1273409"/>
                </a:lnTo>
                <a:lnTo>
                  <a:pt x="1012192" y="1273334"/>
                </a:lnTo>
                <a:lnTo>
                  <a:pt x="1025018" y="1273138"/>
                </a:lnTo>
                <a:lnTo>
                  <a:pt x="1038085" y="1272801"/>
                </a:lnTo>
                <a:lnTo>
                  <a:pt x="1051427" y="1272303"/>
                </a:lnTo>
                <a:lnTo>
                  <a:pt x="1064128" y="1271677"/>
                </a:lnTo>
                <a:lnTo>
                  <a:pt x="1004514" y="1282434"/>
                </a:lnTo>
                <a:lnTo>
                  <a:pt x="1017050" y="1283042"/>
                </a:lnTo>
                <a:lnTo>
                  <a:pt x="1030006" y="1283374"/>
                </a:lnTo>
                <a:lnTo>
                  <a:pt x="1122123" y="1283281"/>
                </a:lnTo>
                <a:lnTo>
                  <a:pt x="1129162" y="1282362"/>
                </a:lnTo>
                <a:lnTo>
                  <a:pt x="1130656" y="1280872"/>
                </a:lnTo>
                <a:lnTo>
                  <a:pt x="1127887" y="1279059"/>
                </a:lnTo>
                <a:lnTo>
                  <a:pt x="1122132" y="1277166"/>
                </a:lnTo>
                <a:lnTo>
                  <a:pt x="1114672" y="1275438"/>
                </a:lnTo>
                <a:lnTo>
                  <a:pt x="1106787" y="1274122"/>
                </a:lnTo>
                <a:lnTo>
                  <a:pt x="1102101" y="1273608"/>
                </a:lnTo>
                <a:lnTo>
                  <a:pt x="1174262" y="1279983"/>
                </a:lnTo>
                <a:lnTo>
                  <a:pt x="1181028" y="1279246"/>
                </a:lnTo>
                <a:lnTo>
                  <a:pt x="1188214" y="1278738"/>
                </a:lnTo>
                <a:lnTo>
                  <a:pt x="1195179" y="1278374"/>
                </a:lnTo>
                <a:lnTo>
                  <a:pt x="1201282" y="1278067"/>
                </a:lnTo>
                <a:lnTo>
                  <a:pt x="1205882" y="1277732"/>
                </a:lnTo>
                <a:lnTo>
                  <a:pt x="1208006" y="1276637"/>
                </a:lnTo>
                <a:lnTo>
                  <a:pt x="1204248" y="1275705"/>
                </a:lnTo>
                <a:lnTo>
                  <a:pt x="1196421" y="1274402"/>
                </a:lnTo>
                <a:lnTo>
                  <a:pt x="1183883" y="1272643"/>
                </a:lnTo>
                <a:lnTo>
                  <a:pt x="1170452" y="1270902"/>
                </a:lnTo>
                <a:lnTo>
                  <a:pt x="1316045" y="1270852"/>
                </a:lnTo>
                <a:lnTo>
                  <a:pt x="1315018" y="1272253"/>
                </a:lnTo>
                <a:lnTo>
                  <a:pt x="1308241" y="1273607"/>
                </a:lnTo>
                <a:lnTo>
                  <a:pt x="1298888" y="1274932"/>
                </a:lnTo>
                <a:lnTo>
                  <a:pt x="1290135" y="1276247"/>
                </a:lnTo>
                <a:lnTo>
                  <a:pt x="1285157" y="1277572"/>
                </a:lnTo>
                <a:lnTo>
                  <a:pt x="1289604" y="1279348"/>
                </a:lnTo>
                <a:lnTo>
                  <a:pt x="1249522" y="1281088"/>
                </a:lnTo>
                <a:lnTo>
                  <a:pt x="1298760" y="1283856"/>
                </a:lnTo>
                <a:lnTo>
                  <a:pt x="1283622" y="1284579"/>
                </a:lnTo>
                <a:lnTo>
                  <a:pt x="1269917" y="1285273"/>
                </a:lnTo>
                <a:lnTo>
                  <a:pt x="1257426" y="1285934"/>
                </a:lnTo>
                <a:lnTo>
                  <a:pt x="1245930" y="1286557"/>
                </a:lnTo>
                <a:lnTo>
                  <a:pt x="1235211" y="1287137"/>
                </a:lnTo>
                <a:lnTo>
                  <a:pt x="1225048" y="1287671"/>
                </a:lnTo>
                <a:lnTo>
                  <a:pt x="1215222" y="1288153"/>
                </a:lnTo>
                <a:lnTo>
                  <a:pt x="1205516" y="1288578"/>
                </a:lnTo>
                <a:lnTo>
                  <a:pt x="1195708" y="1288942"/>
                </a:lnTo>
                <a:lnTo>
                  <a:pt x="1185581" y="1289240"/>
                </a:lnTo>
                <a:lnTo>
                  <a:pt x="1174915" y="1289468"/>
                </a:lnTo>
                <a:lnTo>
                  <a:pt x="1163490" y="1289620"/>
                </a:lnTo>
                <a:lnTo>
                  <a:pt x="1122477" y="1289578"/>
                </a:lnTo>
                <a:lnTo>
                  <a:pt x="1105828" y="1289383"/>
                </a:lnTo>
                <a:lnTo>
                  <a:pt x="1087326" y="1289088"/>
                </a:lnTo>
                <a:lnTo>
                  <a:pt x="1075786" y="1288873"/>
                </a:lnTo>
                <a:lnTo>
                  <a:pt x="1095536" y="1290739"/>
                </a:lnTo>
                <a:lnTo>
                  <a:pt x="1115785" y="1292250"/>
                </a:lnTo>
                <a:lnTo>
                  <a:pt x="1136515" y="1293440"/>
                </a:lnTo>
                <a:lnTo>
                  <a:pt x="1157709" y="1294342"/>
                </a:lnTo>
                <a:lnTo>
                  <a:pt x="1179350" y="1294992"/>
                </a:lnTo>
                <a:lnTo>
                  <a:pt x="1201418" y="1295423"/>
                </a:lnTo>
                <a:lnTo>
                  <a:pt x="1223897" y="1295669"/>
                </a:lnTo>
                <a:lnTo>
                  <a:pt x="1293617" y="1295645"/>
                </a:lnTo>
                <a:lnTo>
                  <a:pt x="1317559" y="1295497"/>
                </a:lnTo>
                <a:lnTo>
                  <a:pt x="1341822" y="1295335"/>
                </a:lnTo>
                <a:lnTo>
                  <a:pt x="1366389" y="1295194"/>
                </a:lnTo>
                <a:lnTo>
                  <a:pt x="1416361" y="1295113"/>
                </a:lnTo>
                <a:lnTo>
                  <a:pt x="1441731" y="1295241"/>
                </a:lnTo>
                <a:lnTo>
                  <a:pt x="1467334" y="1295527"/>
                </a:lnTo>
                <a:lnTo>
                  <a:pt x="1493151" y="1296005"/>
                </a:lnTo>
                <a:lnTo>
                  <a:pt x="1519164" y="1296709"/>
                </a:lnTo>
                <a:lnTo>
                  <a:pt x="1545356" y="1297674"/>
                </a:lnTo>
                <a:lnTo>
                  <a:pt x="1533997" y="1298655"/>
                </a:lnTo>
                <a:lnTo>
                  <a:pt x="1520712" y="1299686"/>
                </a:lnTo>
                <a:lnTo>
                  <a:pt x="1515384" y="1300074"/>
                </a:lnTo>
                <a:lnTo>
                  <a:pt x="1594023" y="1300366"/>
                </a:lnTo>
                <a:lnTo>
                  <a:pt x="1592664" y="1209942"/>
                </a:lnTo>
                <a:lnTo>
                  <a:pt x="1590094" y="1226912"/>
                </a:lnTo>
                <a:lnTo>
                  <a:pt x="1587511" y="1241358"/>
                </a:lnTo>
                <a:lnTo>
                  <a:pt x="1584918" y="1253056"/>
                </a:lnTo>
                <a:lnTo>
                  <a:pt x="1582321" y="1261785"/>
                </a:lnTo>
                <a:lnTo>
                  <a:pt x="1581386" y="1264159"/>
                </a:lnTo>
                <a:lnTo>
                  <a:pt x="1581589" y="1260095"/>
                </a:lnTo>
                <a:lnTo>
                  <a:pt x="1581767" y="1258393"/>
                </a:lnTo>
                <a:lnTo>
                  <a:pt x="1581983" y="1253897"/>
                </a:lnTo>
                <a:lnTo>
                  <a:pt x="1580657" y="1245756"/>
                </a:lnTo>
                <a:lnTo>
                  <a:pt x="1580234" y="1237476"/>
                </a:lnTo>
                <a:lnTo>
                  <a:pt x="1579945" y="1226882"/>
                </a:lnTo>
                <a:lnTo>
                  <a:pt x="1579771" y="1214341"/>
                </a:lnTo>
                <a:lnTo>
                  <a:pt x="1579949" y="1135355"/>
                </a:lnTo>
                <a:lnTo>
                  <a:pt x="1580148" y="1103047"/>
                </a:lnTo>
                <a:lnTo>
                  <a:pt x="1580065" y="1060540"/>
                </a:lnTo>
                <a:lnTo>
                  <a:pt x="1580672" y="1063477"/>
                </a:lnTo>
                <a:lnTo>
                  <a:pt x="1581158" y="1058978"/>
                </a:lnTo>
                <a:lnTo>
                  <a:pt x="1581551" y="1049377"/>
                </a:lnTo>
                <a:lnTo>
                  <a:pt x="1581880" y="1037011"/>
                </a:lnTo>
                <a:lnTo>
                  <a:pt x="1582172" y="1024216"/>
                </a:lnTo>
                <a:lnTo>
                  <a:pt x="1582351" y="1016966"/>
                </a:lnTo>
                <a:lnTo>
                  <a:pt x="1582174" y="1003694"/>
                </a:lnTo>
                <a:lnTo>
                  <a:pt x="1581949" y="992266"/>
                </a:lnTo>
                <a:lnTo>
                  <a:pt x="1581686" y="982428"/>
                </a:lnTo>
                <a:lnTo>
                  <a:pt x="1581393" y="973928"/>
                </a:lnTo>
                <a:lnTo>
                  <a:pt x="1581079" y="966513"/>
                </a:lnTo>
                <a:lnTo>
                  <a:pt x="1580754" y="959931"/>
                </a:lnTo>
                <a:lnTo>
                  <a:pt x="1580425" y="953928"/>
                </a:lnTo>
                <a:lnTo>
                  <a:pt x="1580102" y="948253"/>
                </a:lnTo>
                <a:lnTo>
                  <a:pt x="1579794" y="942653"/>
                </a:lnTo>
                <a:lnTo>
                  <a:pt x="1579510" y="936874"/>
                </a:lnTo>
                <a:lnTo>
                  <a:pt x="1579258" y="930665"/>
                </a:lnTo>
                <a:lnTo>
                  <a:pt x="1579048" y="923772"/>
                </a:lnTo>
                <a:lnTo>
                  <a:pt x="1578888" y="915944"/>
                </a:lnTo>
                <a:lnTo>
                  <a:pt x="1578755" y="896467"/>
                </a:lnTo>
                <a:lnTo>
                  <a:pt x="1578800" y="884314"/>
                </a:lnTo>
                <a:lnTo>
                  <a:pt x="1578931" y="870214"/>
                </a:lnTo>
                <a:lnTo>
                  <a:pt x="1579156" y="853915"/>
                </a:lnTo>
                <a:lnTo>
                  <a:pt x="1579303" y="845097"/>
                </a:lnTo>
                <a:lnTo>
                  <a:pt x="1579055" y="839171"/>
                </a:lnTo>
                <a:lnTo>
                  <a:pt x="1578734" y="832097"/>
                </a:lnTo>
                <a:lnTo>
                  <a:pt x="1578358" y="824812"/>
                </a:lnTo>
                <a:lnTo>
                  <a:pt x="1577941" y="818257"/>
                </a:lnTo>
                <a:lnTo>
                  <a:pt x="1577500" y="813370"/>
                </a:lnTo>
                <a:lnTo>
                  <a:pt x="1576609" y="812355"/>
                </a:lnTo>
                <a:lnTo>
                  <a:pt x="1576191" y="818107"/>
                </a:lnTo>
                <a:lnTo>
                  <a:pt x="1575813" y="829282"/>
                </a:lnTo>
                <a:lnTo>
                  <a:pt x="1575620" y="838518"/>
                </a:lnTo>
                <a:lnTo>
                  <a:pt x="1574223" y="788518"/>
                </a:lnTo>
                <a:lnTo>
                  <a:pt x="1573881" y="798883"/>
                </a:lnTo>
                <a:lnTo>
                  <a:pt x="1573623" y="810611"/>
                </a:lnTo>
                <a:lnTo>
                  <a:pt x="1573437" y="823436"/>
                </a:lnTo>
                <a:lnTo>
                  <a:pt x="1573251" y="851318"/>
                </a:lnTo>
                <a:lnTo>
                  <a:pt x="1573426" y="921653"/>
                </a:lnTo>
                <a:lnTo>
                  <a:pt x="1573558" y="944465"/>
                </a:lnTo>
                <a:lnTo>
                  <a:pt x="1573601" y="953809"/>
                </a:lnTo>
                <a:lnTo>
                  <a:pt x="1574807" y="949986"/>
                </a:lnTo>
                <a:lnTo>
                  <a:pt x="1574642" y="963138"/>
                </a:lnTo>
                <a:lnTo>
                  <a:pt x="1574488" y="976243"/>
                </a:lnTo>
                <a:lnTo>
                  <a:pt x="1574358" y="989268"/>
                </a:lnTo>
                <a:lnTo>
                  <a:pt x="1574211" y="1014947"/>
                </a:lnTo>
                <a:lnTo>
                  <a:pt x="1574289" y="1039920"/>
                </a:lnTo>
                <a:lnTo>
                  <a:pt x="1574440" y="1052060"/>
                </a:lnTo>
                <a:lnTo>
                  <a:pt x="1574579" y="1059498"/>
                </a:lnTo>
                <a:lnTo>
                  <a:pt x="1566781" y="920840"/>
                </a:lnTo>
                <a:lnTo>
                  <a:pt x="1567613" y="910522"/>
                </a:lnTo>
                <a:lnTo>
                  <a:pt x="1568305" y="899435"/>
                </a:lnTo>
                <a:lnTo>
                  <a:pt x="1568872" y="887677"/>
                </a:lnTo>
                <a:lnTo>
                  <a:pt x="1569330" y="875346"/>
                </a:lnTo>
                <a:lnTo>
                  <a:pt x="1569692" y="862541"/>
                </a:lnTo>
                <a:lnTo>
                  <a:pt x="1569975" y="849360"/>
                </a:lnTo>
                <a:lnTo>
                  <a:pt x="1570193" y="835900"/>
                </a:lnTo>
                <a:lnTo>
                  <a:pt x="1570361" y="822261"/>
                </a:lnTo>
                <a:lnTo>
                  <a:pt x="1570495" y="808540"/>
                </a:lnTo>
                <a:lnTo>
                  <a:pt x="1570721" y="781246"/>
                </a:lnTo>
                <a:lnTo>
                  <a:pt x="1570842" y="767870"/>
                </a:lnTo>
                <a:lnTo>
                  <a:pt x="1570989" y="754805"/>
                </a:lnTo>
                <a:lnTo>
                  <a:pt x="1571178" y="742149"/>
                </a:lnTo>
                <a:lnTo>
                  <a:pt x="1571422" y="730002"/>
                </a:lnTo>
                <a:lnTo>
                  <a:pt x="1571569" y="724180"/>
                </a:lnTo>
                <a:lnTo>
                  <a:pt x="1567276" y="719735"/>
                </a:lnTo>
                <a:lnTo>
                  <a:pt x="1573245" y="682829"/>
                </a:lnTo>
                <a:lnTo>
                  <a:pt x="1573309" y="700711"/>
                </a:lnTo>
                <a:lnTo>
                  <a:pt x="1574359" y="696207"/>
                </a:lnTo>
                <a:lnTo>
                  <a:pt x="1575115" y="690351"/>
                </a:lnTo>
                <a:lnTo>
                  <a:pt x="1575615" y="683185"/>
                </a:lnTo>
                <a:lnTo>
                  <a:pt x="1575898" y="674751"/>
                </a:lnTo>
                <a:lnTo>
                  <a:pt x="1575967" y="654246"/>
                </a:lnTo>
                <a:lnTo>
                  <a:pt x="1575831" y="642259"/>
                </a:lnTo>
                <a:lnTo>
                  <a:pt x="1575632" y="629171"/>
                </a:lnTo>
                <a:lnTo>
                  <a:pt x="1575408" y="615025"/>
                </a:lnTo>
                <a:lnTo>
                  <a:pt x="1575200" y="599862"/>
                </a:lnTo>
                <a:lnTo>
                  <a:pt x="1575044" y="583724"/>
                </a:lnTo>
                <a:lnTo>
                  <a:pt x="1575047" y="548692"/>
                </a:lnTo>
                <a:lnTo>
                  <a:pt x="1575282" y="529881"/>
                </a:lnTo>
                <a:lnTo>
                  <a:pt x="1575684" y="511760"/>
                </a:lnTo>
                <a:lnTo>
                  <a:pt x="1575697" y="487491"/>
                </a:lnTo>
                <a:lnTo>
                  <a:pt x="1575560" y="464173"/>
                </a:lnTo>
                <a:lnTo>
                  <a:pt x="1575291" y="441678"/>
                </a:lnTo>
                <a:lnTo>
                  <a:pt x="1574910" y="419878"/>
                </a:lnTo>
                <a:lnTo>
                  <a:pt x="1574436" y="398643"/>
                </a:lnTo>
                <a:lnTo>
                  <a:pt x="1573888" y="377846"/>
                </a:lnTo>
                <a:lnTo>
                  <a:pt x="1573284" y="357357"/>
                </a:lnTo>
                <a:lnTo>
                  <a:pt x="1572646" y="337049"/>
                </a:lnTo>
                <a:lnTo>
                  <a:pt x="1571991" y="316791"/>
                </a:lnTo>
                <a:lnTo>
                  <a:pt x="1571339" y="296457"/>
                </a:lnTo>
                <a:lnTo>
                  <a:pt x="1570709" y="275917"/>
                </a:lnTo>
                <a:lnTo>
                  <a:pt x="1570120" y="255042"/>
                </a:lnTo>
                <a:lnTo>
                  <a:pt x="1569591" y="233705"/>
                </a:lnTo>
                <a:lnTo>
                  <a:pt x="1569142" y="211776"/>
                </a:lnTo>
                <a:lnTo>
                  <a:pt x="1568792" y="189127"/>
                </a:lnTo>
                <a:lnTo>
                  <a:pt x="1568560" y="165629"/>
                </a:lnTo>
                <a:lnTo>
                  <a:pt x="1568526" y="115573"/>
                </a:lnTo>
                <a:lnTo>
                  <a:pt x="1568762" y="88758"/>
                </a:lnTo>
                <a:lnTo>
                  <a:pt x="1569194" y="60580"/>
                </a:lnTo>
                <a:lnTo>
                  <a:pt x="1568680" y="48512"/>
                </a:lnTo>
                <a:lnTo>
                  <a:pt x="1568269" y="35798"/>
                </a:lnTo>
                <a:lnTo>
                  <a:pt x="1567955" y="22517"/>
                </a:lnTo>
                <a:lnTo>
                  <a:pt x="1567949" y="22238"/>
                </a:lnTo>
                <a:lnTo>
                  <a:pt x="1567822" y="16206"/>
                </a:lnTo>
                <a:lnTo>
                  <a:pt x="1567657" y="3709"/>
                </a:lnTo>
                <a:lnTo>
                  <a:pt x="1536621" y="3682"/>
                </a:lnTo>
                <a:lnTo>
                  <a:pt x="1523837" y="3536"/>
                </a:lnTo>
                <a:lnTo>
                  <a:pt x="1511044" y="3328"/>
                </a:lnTo>
                <a:lnTo>
                  <a:pt x="1498314" y="3070"/>
                </a:lnTo>
                <a:lnTo>
                  <a:pt x="1489222" y="2858"/>
                </a:lnTo>
                <a:lnTo>
                  <a:pt x="1473292" y="2447"/>
                </a:lnTo>
                <a:lnTo>
                  <a:pt x="1457824" y="2007"/>
                </a:lnTo>
                <a:lnTo>
                  <a:pt x="1442973" y="1560"/>
                </a:lnTo>
                <a:lnTo>
                  <a:pt x="1428891" y="1128"/>
                </a:lnTo>
                <a:lnTo>
                  <a:pt x="1415733" y="734"/>
                </a:lnTo>
                <a:lnTo>
                  <a:pt x="1403652" y="399"/>
                </a:lnTo>
                <a:lnTo>
                  <a:pt x="1392801" y="147"/>
                </a:lnTo>
                <a:lnTo>
                  <a:pt x="1383334" y="0"/>
                </a:lnTo>
                <a:lnTo>
                  <a:pt x="1358755" y="14"/>
                </a:lnTo>
                <a:lnTo>
                  <a:pt x="1342983" y="218"/>
                </a:lnTo>
                <a:lnTo>
                  <a:pt x="1328474" y="553"/>
                </a:lnTo>
                <a:lnTo>
                  <a:pt x="1315043" y="981"/>
                </a:lnTo>
                <a:lnTo>
                  <a:pt x="1302504" y="1465"/>
                </a:lnTo>
                <a:lnTo>
                  <a:pt x="1290673" y="1970"/>
                </a:lnTo>
                <a:lnTo>
                  <a:pt x="1279362" y="2459"/>
                </a:lnTo>
                <a:lnTo>
                  <a:pt x="1268388" y="2895"/>
                </a:lnTo>
                <a:lnTo>
                  <a:pt x="1257564" y="3242"/>
                </a:lnTo>
                <a:lnTo>
                  <a:pt x="1246704" y="3462"/>
                </a:lnTo>
                <a:lnTo>
                  <a:pt x="1235624" y="3520"/>
                </a:lnTo>
                <a:lnTo>
                  <a:pt x="1224138" y="3380"/>
                </a:lnTo>
                <a:lnTo>
                  <a:pt x="1212060" y="3003"/>
                </a:lnTo>
                <a:lnTo>
                  <a:pt x="1199204" y="2355"/>
                </a:lnTo>
                <a:lnTo>
                  <a:pt x="1190112" y="1753"/>
                </a:lnTo>
                <a:lnTo>
                  <a:pt x="1209086" y="11723"/>
                </a:lnTo>
                <a:lnTo>
                  <a:pt x="1180141" y="11703"/>
                </a:lnTo>
                <a:lnTo>
                  <a:pt x="1154167" y="11547"/>
                </a:lnTo>
                <a:lnTo>
                  <a:pt x="1130931" y="11276"/>
                </a:lnTo>
                <a:lnTo>
                  <a:pt x="1110202" y="10913"/>
                </a:lnTo>
                <a:lnTo>
                  <a:pt x="1091746" y="10478"/>
                </a:lnTo>
                <a:lnTo>
                  <a:pt x="1075333" y="9993"/>
                </a:lnTo>
                <a:lnTo>
                  <a:pt x="1060731" y="9480"/>
                </a:lnTo>
                <a:lnTo>
                  <a:pt x="1047707" y="8960"/>
                </a:lnTo>
                <a:lnTo>
                  <a:pt x="1036029" y="8455"/>
                </a:lnTo>
                <a:lnTo>
                  <a:pt x="1025466" y="7986"/>
                </a:lnTo>
                <a:lnTo>
                  <a:pt x="1015785" y="7574"/>
                </a:lnTo>
                <a:lnTo>
                  <a:pt x="1006755" y="7242"/>
                </a:lnTo>
                <a:lnTo>
                  <a:pt x="998144" y="7011"/>
                </a:lnTo>
                <a:lnTo>
                  <a:pt x="981250" y="6937"/>
                </a:lnTo>
                <a:lnTo>
                  <a:pt x="972503" y="7137"/>
                </a:lnTo>
                <a:lnTo>
                  <a:pt x="963247" y="7524"/>
                </a:lnTo>
                <a:lnTo>
                  <a:pt x="953250" y="8119"/>
                </a:lnTo>
                <a:lnTo>
                  <a:pt x="942280" y="8944"/>
                </a:lnTo>
                <a:lnTo>
                  <a:pt x="930105" y="10021"/>
                </a:lnTo>
                <a:lnTo>
                  <a:pt x="933292" y="11520"/>
                </a:lnTo>
                <a:lnTo>
                  <a:pt x="788309" y="4725"/>
                </a:lnTo>
                <a:lnTo>
                  <a:pt x="778768" y="5441"/>
                </a:lnTo>
                <a:lnTo>
                  <a:pt x="770464" y="6258"/>
                </a:lnTo>
                <a:lnTo>
                  <a:pt x="763164" y="7156"/>
                </a:lnTo>
                <a:lnTo>
                  <a:pt x="756636" y="8117"/>
                </a:lnTo>
                <a:lnTo>
                  <a:pt x="750645" y="9122"/>
                </a:lnTo>
                <a:lnTo>
                  <a:pt x="744958" y="10151"/>
                </a:lnTo>
                <a:lnTo>
                  <a:pt x="739341" y="11186"/>
                </a:lnTo>
                <a:lnTo>
                  <a:pt x="733562" y="12208"/>
                </a:lnTo>
                <a:lnTo>
                  <a:pt x="727387" y="13197"/>
                </a:lnTo>
                <a:lnTo>
                  <a:pt x="720582" y="14135"/>
                </a:lnTo>
                <a:lnTo>
                  <a:pt x="712914" y="15002"/>
                </a:lnTo>
                <a:lnTo>
                  <a:pt x="704149" y="15780"/>
                </a:lnTo>
                <a:lnTo>
                  <a:pt x="694055" y="16450"/>
                </a:lnTo>
                <a:lnTo>
                  <a:pt x="682397" y="16993"/>
                </a:lnTo>
                <a:lnTo>
                  <a:pt x="668942" y="17389"/>
                </a:lnTo>
                <a:lnTo>
                  <a:pt x="653457" y="17620"/>
                </a:lnTo>
                <a:lnTo>
                  <a:pt x="635709" y="17666"/>
                </a:lnTo>
                <a:lnTo>
                  <a:pt x="615463" y="17509"/>
                </a:lnTo>
                <a:lnTo>
                  <a:pt x="595168" y="17184"/>
                </a:lnTo>
                <a:lnTo>
                  <a:pt x="575225" y="17734"/>
                </a:lnTo>
                <a:lnTo>
                  <a:pt x="557751" y="18275"/>
                </a:lnTo>
                <a:lnTo>
                  <a:pt x="542429" y="18805"/>
                </a:lnTo>
                <a:lnTo>
                  <a:pt x="528944" y="19324"/>
                </a:lnTo>
                <a:lnTo>
                  <a:pt x="516980" y="19828"/>
                </a:lnTo>
                <a:lnTo>
                  <a:pt x="506220" y="20317"/>
                </a:lnTo>
                <a:lnTo>
                  <a:pt x="496348" y="20789"/>
                </a:lnTo>
                <a:lnTo>
                  <a:pt x="487049" y="21241"/>
                </a:lnTo>
                <a:lnTo>
                  <a:pt x="478006" y="21673"/>
                </a:lnTo>
                <a:lnTo>
                  <a:pt x="468902" y="22083"/>
                </a:lnTo>
                <a:lnTo>
                  <a:pt x="459423" y="22468"/>
                </a:lnTo>
                <a:lnTo>
                  <a:pt x="449252" y="22828"/>
                </a:lnTo>
                <a:lnTo>
                  <a:pt x="438072" y="23161"/>
                </a:lnTo>
                <a:lnTo>
                  <a:pt x="425569" y="23465"/>
                </a:lnTo>
                <a:lnTo>
                  <a:pt x="411424" y="23737"/>
                </a:lnTo>
                <a:lnTo>
                  <a:pt x="401759" y="23889"/>
                </a:lnTo>
                <a:lnTo>
                  <a:pt x="337472" y="26925"/>
                </a:lnTo>
                <a:lnTo>
                  <a:pt x="384195" y="13793"/>
                </a:lnTo>
                <a:lnTo>
                  <a:pt x="373104" y="13667"/>
                </a:lnTo>
                <a:lnTo>
                  <a:pt x="361539" y="13459"/>
                </a:lnTo>
                <a:lnTo>
                  <a:pt x="349555" y="13187"/>
                </a:lnTo>
                <a:lnTo>
                  <a:pt x="337208" y="12868"/>
                </a:lnTo>
                <a:lnTo>
                  <a:pt x="324554" y="12518"/>
                </a:lnTo>
                <a:lnTo>
                  <a:pt x="311648" y="12157"/>
                </a:lnTo>
                <a:lnTo>
                  <a:pt x="298545" y="11800"/>
                </a:lnTo>
                <a:lnTo>
                  <a:pt x="285302" y="11466"/>
                </a:lnTo>
                <a:lnTo>
                  <a:pt x="271974" y="11172"/>
                </a:lnTo>
                <a:lnTo>
                  <a:pt x="258617" y="10934"/>
                </a:lnTo>
                <a:lnTo>
                  <a:pt x="245285" y="10772"/>
                </a:lnTo>
                <a:lnTo>
                  <a:pt x="218923" y="10739"/>
                </a:lnTo>
                <a:lnTo>
                  <a:pt x="206004" y="10904"/>
                </a:lnTo>
                <a:lnTo>
                  <a:pt x="193333" y="11213"/>
                </a:lnTo>
                <a:lnTo>
                  <a:pt x="180967" y="11683"/>
                </a:lnTo>
                <a:lnTo>
                  <a:pt x="176499" y="11901"/>
                </a:lnTo>
                <a:lnTo>
                  <a:pt x="166505" y="13429"/>
                </a:lnTo>
                <a:lnTo>
                  <a:pt x="155819" y="14898"/>
                </a:lnTo>
                <a:lnTo>
                  <a:pt x="144308" y="16290"/>
                </a:lnTo>
                <a:lnTo>
                  <a:pt x="131836" y="17591"/>
                </a:lnTo>
                <a:lnTo>
                  <a:pt x="118268" y="18784"/>
                </a:lnTo>
                <a:lnTo>
                  <a:pt x="103469" y="19853"/>
                </a:lnTo>
                <a:lnTo>
                  <a:pt x="90343" y="20626"/>
                </a:lnTo>
                <a:lnTo>
                  <a:pt x="79148" y="21171"/>
                </a:lnTo>
                <a:lnTo>
                  <a:pt x="67282" y="21650"/>
                </a:lnTo>
                <a:lnTo>
                  <a:pt x="54706" y="22056"/>
                </a:lnTo>
                <a:lnTo>
                  <a:pt x="41383" y="22385"/>
                </a:lnTo>
                <a:lnTo>
                  <a:pt x="27276" y="22630"/>
                </a:lnTo>
                <a:lnTo>
                  <a:pt x="11425" y="22823"/>
                </a:lnTo>
                <a:lnTo>
                  <a:pt x="1481" y="19102"/>
                </a:lnTo>
                <a:lnTo>
                  <a:pt x="1258" y="44348"/>
                </a:lnTo>
                <a:lnTo>
                  <a:pt x="1201" y="49721"/>
                </a:lnTo>
                <a:lnTo>
                  <a:pt x="718" y="72501"/>
                </a:lnTo>
                <a:lnTo>
                  <a:pt x="370" y="93859"/>
                </a:lnTo>
                <a:lnTo>
                  <a:pt x="144" y="113934"/>
                </a:lnTo>
                <a:lnTo>
                  <a:pt x="0" y="150795"/>
                </a:lnTo>
                <a:lnTo>
                  <a:pt x="172" y="184204"/>
                </a:lnTo>
                <a:lnTo>
                  <a:pt x="343" y="199964"/>
                </a:lnTo>
                <a:lnTo>
                  <a:pt x="549" y="215280"/>
                </a:lnTo>
                <a:lnTo>
                  <a:pt x="779" y="230293"/>
                </a:lnTo>
                <a:lnTo>
                  <a:pt x="1017" y="245142"/>
                </a:lnTo>
                <a:lnTo>
                  <a:pt x="1250" y="259967"/>
                </a:lnTo>
                <a:lnTo>
                  <a:pt x="1463" y="274909"/>
                </a:lnTo>
                <a:lnTo>
                  <a:pt x="1642" y="290106"/>
                </a:lnTo>
                <a:lnTo>
                  <a:pt x="1773" y="305700"/>
                </a:lnTo>
                <a:lnTo>
                  <a:pt x="1737" y="356254"/>
                </a:lnTo>
                <a:lnTo>
                  <a:pt x="1535" y="374830"/>
                </a:lnTo>
                <a:lnTo>
                  <a:pt x="1214" y="394501"/>
                </a:lnTo>
                <a:lnTo>
                  <a:pt x="11945" y="504242"/>
                </a:lnTo>
                <a:lnTo>
                  <a:pt x="3335" y="478524"/>
                </a:lnTo>
                <a:lnTo>
                  <a:pt x="3455" y="504701"/>
                </a:lnTo>
                <a:lnTo>
                  <a:pt x="3618" y="529509"/>
                </a:lnTo>
                <a:lnTo>
                  <a:pt x="3814" y="553095"/>
                </a:lnTo>
                <a:lnTo>
                  <a:pt x="4036" y="575605"/>
                </a:lnTo>
                <a:lnTo>
                  <a:pt x="4277" y="597187"/>
                </a:lnTo>
                <a:lnTo>
                  <a:pt x="4528" y="617986"/>
                </a:lnTo>
                <a:lnTo>
                  <a:pt x="4783" y="638149"/>
                </a:lnTo>
                <a:lnTo>
                  <a:pt x="5033" y="657822"/>
                </a:lnTo>
                <a:lnTo>
                  <a:pt x="5271" y="677153"/>
                </a:lnTo>
                <a:lnTo>
                  <a:pt x="5489" y="696288"/>
                </a:lnTo>
                <a:lnTo>
                  <a:pt x="5679" y="715373"/>
                </a:lnTo>
                <a:lnTo>
                  <a:pt x="5834" y="734554"/>
                </a:lnTo>
                <a:lnTo>
                  <a:pt x="6006" y="773794"/>
                </a:lnTo>
                <a:lnTo>
                  <a:pt x="5944" y="815180"/>
                </a:lnTo>
                <a:lnTo>
                  <a:pt x="5806" y="837044"/>
                </a:lnTo>
                <a:lnTo>
                  <a:pt x="5587" y="859884"/>
                </a:lnTo>
                <a:lnTo>
                  <a:pt x="5278" y="883847"/>
                </a:lnTo>
                <a:lnTo>
                  <a:pt x="4872" y="909079"/>
                </a:lnTo>
                <a:lnTo>
                  <a:pt x="7539" y="973189"/>
                </a:lnTo>
                <a:lnTo>
                  <a:pt x="7398" y="1111068"/>
                </a:lnTo>
                <a:lnTo>
                  <a:pt x="7230" y="1175735"/>
                </a:lnTo>
                <a:lnTo>
                  <a:pt x="7132" y="1201319"/>
                </a:lnTo>
                <a:lnTo>
                  <a:pt x="6815" y="1260044"/>
                </a:lnTo>
                <a:lnTo>
                  <a:pt x="26919" y="1263123"/>
                </a:lnTo>
                <a:lnTo>
                  <a:pt x="41538" y="1265266"/>
                </a:lnTo>
                <a:lnTo>
                  <a:pt x="52524" y="1266669"/>
                </a:lnTo>
                <a:lnTo>
                  <a:pt x="61731" y="1267526"/>
                </a:lnTo>
                <a:lnTo>
                  <a:pt x="71012" y="1268031"/>
                </a:lnTo>
                <a:lnTo>
                  <a:pt x="82223" y="1268378"/>
                </a:lnTo>
                <a:lnTo>
                  <a:pt x="87574" y="1268515"/>
                </a:lnTo>
                <a:lnTo>
                  <a:pt x="90066" y="1267396"/>
                </a:lnTo>
                <a:lnTo>
                  <a:pt x="95442" y="1266632"/>
                </a:lnTo>
                <a:lnTo>
                  <a:pt x="103388" y="1266163"/>
                </a:lnTo>
                <a:lnTo>
                  <a:pt x="113590" y="1265931"/>
                </a:lnTo>
                <a:lnTo>
                  <a:pt x="154597" y="1266064"/>
                </a:lnTo>
                <a:lnTo>
                  <a:pt x="187467" y="1266253"/>
                </a:lnTo>
                <a:lnTo>
                  <a:pt x="204621" y="1266200"/>
                </a:lnTo>
                <a:lnTo>
                  <a:pt x="221835" y="1265970"/>
                </a:lnTo>
                <a:lnTo>
                  <a:pt x="238797" y="1265504"/>
                </a:lnTo>
                <a:lnTo>
                  <a:pt x="241485" y="1265403"/>
                </a:lnTo>
                <a:lnTo>
                  <a:pt x="252827" y="1266011"/>
                </a:lnTo>
                <a:lnTo>
                  <a:pt x="262203" y="1266529"/>
                </a:lnTo>
                <a:lnTo>
                  <a:pt x="269968" y="1266967"/>
                </a:lnTo>
                <a:lnTo>
                  <a:pt x="276477" y="1267333"/>
                </a:lnTo>
                <a:lnTo>
                  <a:pt x="282085" y="1267635"/>
                </a:lnTo>
                <a:lnTo>
                  <a:pt x="287149" y="1267883"/>
                </a:lnTo>
                <a:lnTo>
                  <a:pt x="292023" y="1268085"/>
                </a:lnTo>
                <a:lnTo>
                  <a:pt x="297064" y="1268249"/>
                </a:lnTo>
                <a:lnTo>
                  <a:pt x="302625" y="1268384"/>
                </a:lnTo>
                <a:lnTo>
                  <a:pt x="316733" y="1268600"/>
                </a:lnTo>
                <a:lnTo>
                  <a:pt x="337192" y="1268801"/>
                </a:lnTo>
                <a:lnTo>
                  <a:pt x="350691" y="1268918"/>
                </a:lnTo>
                <a:lnTo>
                  <a:pt x="366843" y="1269057"/>
                </a:lnTo>
                <a:lnTo>
                  <a:pt x="380233" y="1269175"/>
                </a:lnTo>
                <a:lnTo>
                  <a:pt x="386043" y="1268662"/>
                </a:lnTo>
                <a:lnTo>
                  <a:pt x="394927" y="1268176"/>
                </a:lnTo>
                <a:lnTo>
                  <a:pt x="405533" y="1267712"/>
                </a:lnTo>
                <a:lnTo>
                  <a:pt x="416509" y="1267264"/>
                </a:lnTo>
                <a:lnTo>
                  <a:pt x="426502" y="1266827"/>
                </a:lnTo>
                <a:lnTo>
                  <a:pt x="434161" y="1266396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5056905" y="3514432"/>
            <a:ext cx="291707" cy="1107376"/>
          </a:xfrm>
          <a:custGeom>
            <a:avLst/>
            <a:gdLst/>
            <a:ahLst/>
            <a:cxnLst/>
            <a:rect l="l" t="t" r="r" b="b"/>
            <a:pathLst>
              <a:path w="427837" h="1624152">
                <a:moveTo>
                  <a:pt x="427837" y="0"/>
                </a:moveTo>
                <a:lnTo>
                  <a:pt x="0" y="1624152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5331499" y="3497321"/>
            <a:ext cx="34243" cy="34236"/>
          </a:xfrm>
          <a:custGeom>
            <a:avLst/>
            <a:gdLst/>
            <a:ahLst/>
            <a:cxnLst/>
            <a:rect l="l" t="t" r="r" b="b"/>
            <a:pathLst>
              <a:path w="50223" h="50213">
                <a:moveTo>
                  <a:pt x="49059" y="33580"/>
                </a:moveTo>
                <a:lnTo>
                  <a:pt x="50223" y="21209"/>
                </a:lnTo>
                <a:lnTo>
                  <a:pt x="45609" y="10092"/>
                </a:lnTo>
                <a:lnTo>
                  <a:pt x="36168" y="2235"/>
                </a:lnTo>
                <a:lnTo>
                  <a:pt x="33578" y="1157"/>
                </a:lnTo>
                <a:lnTo>
                  <a:pt x="21209" y="0"/>
                </a:lnTo>
                <a:lnTo>
                  <a:pt x="10086" y="4619"/>
                </a:lnTo>
                <a:lnTo>
                  <a:pt x="2229" y="14062"/>
                </a:lnTo>
                <a:lnTo>
                  <a:pt x="1168" y="16613"/>
                </a:lnTo>
                <a:lnTo>
                  <a:pt x="0" y="28994"/>
                </a:lnTo>
                <a:lnTo>
                  <a:pt x="4611" y="40117"/>
                </a:lnTo>
                <a:lnTo>
                  <a:pt x="14028" y="47972"/>
                </a:lnTo>
                <a:lnTo>
                  <a:pt x="16611" y="49048"/>
                </a:lnTo>
                <a:lnTo>
                  <a:pt x="28995" y="50213"/>
                </a:lnTo>
                <a:lnTo>
                  <a:pt x="40117" y="45605"/>
                </a:lnTo>
                <a:lnTo>
                  <a:pt x="47976" y="36178"/>
                </a:lnTo>
                <a:lnTo>
                  <a:pt x="49059" y="3358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5038979" y="4603200"/>
            <a:ext cx="42723" cy="64345"/>
          </a:xfrm>
          <a:custGeom>
            <a:avLst/>
            <a:gdLst/>
            <a:ahLst/>
            <a:cxnLst/>
            <a:rect l="l" t="t" r="r" b="b"/>
            <a:pathLst>
              <a:path w="62661" h="94373">
                <a:moveTo>
                  <a:pt x="8661" y="94373"/>
                </a:moveTo>
                <a:lnTo>
                  <a:pt x="62661" y="16509"/>
                </a:lnTo>
                <a:lnTo>
                  <a:pt x="0" y="0"/>
                </a:lnTo>
                <a:lnTo>
                  <a:pt x="8661" y="94373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6168933" y="2197262"/>
            <a:ext cx="792973" cy="353195"/>
          </a:xfrm>
          <a:custGeom>
            <a:avLst/>
            <a:gdLst/>
            <a:ahLst/>
            <a:cxnLst/>
            <a:rect l="l" t="t" r="r" b="b"/>
            <a:pathLst>
              <a:path w="1163027" h="518020">
                <a:moveTo>
                  <a:pt x="0" y="518020"/>
                </a:moveTo>
                <a:lnTo>
                  <a:pt x="1163027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6151619" y="2533139"/>
            <a:ext cx="34628" cy="34636"/>
          </a:xfrm>
          <a:custGeom>
            <a:avLst/>
            <a:gdLst/>
            <a:ahLst/>
            <a:cxnLst/>
            <a:rect l="l" t="t" r="r" b="b"/>
            <a:pathLst>
              <a:path w="50787" h="50800">
                <a:moveTo>
                  <a:pt x="25171" y="0"/>
                </a:moveTo>
                <a:lnTo>
                  <a:pt x="11758" y="3944"/>
                </a:lnTo>
                <a:lnTo>
                  <a:pt x="2659" y="14036"/>
                </a:lnTo>
                <a:lnTo>
                  <a:pt x="0" y="25603"/>
                </a:lnTo>
                <a:lnTo>
                  <a:pt x="3958" y="39008"/>
                </a:lnTo>
                <a:lnTo>
                  <a:pt x="14060" y="48122"/>
                </a:lnTo>
                <a:lnTo>
                  <a:pt x="25615" y="50800"/>
                </a:lnTo>
                <a:lnTo>
                  <a:pt x="39017" y="46834"/>
                </a:lnTo>
                <a:lnTo>
                  <a:pt x="48119" y="36740"/>
                </a:lnTo>
                <a:lnTo>
                  <a:pt x="50787" y="25171"/>
                </a:lnTo>
                <a:lnTo>
                  <a:pt x="46832" y="11761"/>
                </a:lnTo>
                <a:lnTo>
                  <a:pt x="36739" y="2662"/>
                </a:lnTo>
                <a:lnTo>
                  <a:pt x="25171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6940657" y="2178015"/>
            <a:ext cx="64458" cy="44906"/>
          </a:xfrm>
          <a:custGeom>
            <a:avLst/>
            <a:gdLst/>
            <a:ahLst/>
            <a:cxnLst/>
            <a:rect l="l" t="t" r="r" b="b"/>
            <a:pathLst>
              <a:path w="94538" h="65862">
                <a:moveTo>
                  <a:pt x="94538" y="0"/>
                </a:moveTo>
                <a:lnTo>
                  <a:pt x="0" y="6642"/>
                </a:lnTo>
                <a:lnTo>
                  <a:pt x="26377" y="65862"/>
                </a:lnTo>
                <a:lnTo>
                  <a:pt x="94538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7112516" y="4121733"/>
            <a:ext cx="1157996" cy="1560779"/>
          </a:xfrm>
          <a:custGeom>
            <a:avLst/>
            <a:gdLst/>
            <a:ahLst/>
            <a:cxnLst/>
            <a:rect l="l" t="t" r="r" b="b"/>
            <a:pathLst>
              <a:path w="1698394" h="2289142">
                <a:moveTo>
                  <a:pt x="1669895" y="1267021"/>
                </a:moveTo>
                <a:lnTo>
                  <a:pt x="1676257" y="1202060"/>
                </a:lnTo>
                <a:lnTo>
                  <a:pt x="1676321" y="1233543"/>
                </a:lnTo>
                <a:lnTo>
                  <a:pt x="1677189" y="1227855"/>
                </a:lnTo>
                <a:lnTo>
                  <a:pt x="1677876" y="1220831"/>
                </a:lnTo>
                <a:lnTo>
                  <a:pt x="1678399" y="1212502"/>
                </a:lnTo>
                <a:lnTo>
                  <a:pt x="1678776" y="1202898"/>
                </a:lnTo>
                <a:lnTo>
                  <a:pt x="1679023" y="1192051"/>
                </a:lnTo>
                <a:lnTo>
                  <a:pt x="1679158" y="1179990"/>
                </a:lnTo>
                <a:lnTo>
                  <a:pt x="1679061" y="1136836"/>
                </a:lnTo>
                <a:lnTo>
                  <a:pt x="1678918" y="1120229"/>
                </a:lnTo>
                <a:lnTo>
                  <a:pt x="1678749" y="1102563"/>
                </a:lnTo>
                <a:lnTo>
                  <a:pt x="1678569" y="1083867"/>
                </a:lnTo>
                <a:lnTo>
                  <a:pt x="1678398" y="1064173"/>
                </a:lnTo>
                <a:lnTo>
                  <a:pt x="1678251" y="1043511"/>
                </a:lnTo>
                <a:lnTo>
                  <a:pt x="1678100" y="999406"/>
                </a:lnTo>
                <a:lnTo>
                  <a:pt x="1678254" y="951797"/>
                </a:lnTo>
                <a:lnTo>
                  <a:pt x="1678487" y="926756"/>
                </a:lnTo>
                <a:lnTo>
                  <a:pt x="1678848" y="900930"/>
                </a:lnTo>
                <a:lnTo>
                  <a:pt x="1678864" y="858207"/>
                </a:lnTo>
                <a:lnTo>
                  <a:pt x="1678719" y="817160"/>
                </a:lnTo>
                <a:lnTo>
                  <a:pt x="1678433" y="777561"/>
                </a:lnTo>
                <a:lnTo>
                  <a:pt x="1678027" y="739184"/>
                </a:lnTo>
                <a:lnTo>
                  <a:pt x="1677522" y="701804"/>
                </a:lnTo>
                <a:lnTo>
                  <a:pt x="1676938" y="665193"/>
                </a:lnTo>
                <a:lnTo>
                  <a:pt x="1676296" y="629126"/>
                </a:lnTo>
                <a:lnTo>
                  <a:pt x="1675615" y="593375"/>
                </a:lnTo>
                <a:lnTo>
                  <a:pt x="1674917" y="557715"/>
                </a:lnTo>
                <a:lnTo>
                  <a:pt x="1674222" y="521919"/>
                </a:lnTo>
                <a:lnTo>
                  <a:pt x="1673551" y="485761"/>
                </a:lnTo>
                <a:lnTo>
                  <a:pt x="1672923" y="449015"/>
                </a:lnTo>
                <a:lnTo>
                  <a:pt x="1672360" y="411453"/>
                </a:lnTo>
                <a:lnTo>
                  <a:pt x="1671881" y="372850"/>
                </a:lnTo>
                <a:lnTo>
                  <a:pt x="1671508" y="332979"/>
                </a:lnTo>
                <a:lnTo>
                  <a:pt x="1671261" y="291614"/>
                </a:lnTo>
                <a:lnTo>
                  <a:pt x="1671226" y="203496"/>
                </a:lnTo>
                <a:lnTo>
                  <a:pt x="1671479" y="156290"/>
                </a:lnTo>
                <a:lnTo>
                  <a:pt x="1671939" y="106685"/>
                </a:lnTo>
                <a:lnTo>
                  <a:pt x="1671614" y="94758"/>
                </a:lnTo>
                <a:lnTo>
                  <a:pt x="1671325" y="82447"/>
                </a:lnTo>
                <a:lnTo>
                  <a:pt x="1671070" y="69777"/>
                </a:lnTo>
                <a:lnTo>
                  <a:pt x="1670849" y="56771"/>
                </a:lnTo>
                <a:lnTo>
                  <a:pt x="1670659" y="43454"/>
                </a:lnTo>
                <a:lnTo>
                  <a:pt x="1670606" y="39197"/>
                </a:lnTo>
                <a:lnTo>
                  <a:pt x="1670469" y="26659"/>
                </a:lnTo>
                <a:lnTo>
                  <a:pt x="1670301" y="6584"/>
                </a:lnTo>
                <a:lnTo>
                  <a:pt x="1638912" y="6556"/>
                </a:lnTo>
                <a:lnTo>
                  <a:pt x="1626140" y="6329"/>
                </a:lnTo>
                <a:lnTo>
                  <a:pt x="1613345" y="6005"/>
                </a:lnTo>
                <a:lnTo>
                  <a:pt x="1600590" y="5602"/>
                </a:lnTo>
                <a:lnTo>
                  <a:pt x="1587940" y="5133"/>
                </a:lnTo>
                <a:lnTo>
                  <a:pt x="1570792" y="4405"/>
                </a:lnTo>
                <a:lnTo>
                  <a:pt x="1555286" y="3678"/>
                </a:lnTo>
                <a:lnTo>
                  <a:pt x="1540338" y="2937"/>
                </a:lnTo>
                <a:lnTo>
                  <a:pt x="1526086" y="2212"/>
                </a:lnTo>
                <a:lnTo>
                  <a:pt x="1512662" y="1539"/>
                </a:lnTo>
                <a:lnTo>
                  <a:pt x="1500203" y="948"/>
                </a:lnTo>
                <a:lnTo>
                  <a:pt x="1488844" y="473"/>
                </a:lnTo>
                <a:lnTo>
                  <a:pt x="1478720" y="146"/>
                </a:lnTo>
                <a:lnTo>
                  <a:pt x="1469966" y="0"/>
                </a:lnTo>
                <a:lnTo>
                  <a:pt x="1448867" y="60"/>
                </a:lnTo>
                <a:lnTo>
                  <a:pt x="1433023" y="374"/>
                </a:lnTo>
                <a:lnTo>
                  <a:pt x="1418377" y="895"/>
                </a:lnTo>
                <a:lnTo>
                  <a:pt x="1404769" y="1571"/>
                </a:lnTo>
                <a:lnTo>
                  <a:pt x="1392037" y="2348"/>
                </a:lnTo>
                <a:lnTo>
                  <a:pt x="1380019" y="3175"/>
                </a:lnTo>
                <a:lnTo>
                  <a:pt x="1368554" y="3998"/>
                </a:lnTo>
                <a:lnTo>
                  <a:pt x="1357480" y="4765"/>
                </a:lnTo>
                <a:lnTo>
                  <a:pt x="1346637" y="5424"/>
                </a:lnTo>
                <a:lnTo>
                  <a:pt x="1335861" y="5923"/>
                </a:lnTo>
                <a:lnTo>
                  <a:pt x="1324992" y="6207"/>
                </a:lnTo>
                <a:lnTo>
                  <a:pt x="1313868" y="6226"/>
                </a:lnTo>
                <a:lnTo>
                  <a:pt x="1302327" y="5927"/>
                </a:lnTo>
                <a:lnTo>
                  <a:pt x="1290209" y="5256"/>
                </a:lnTo>
                <a:lnTo>
                  <a:pt x="1277351" y="4162"/>
                </a:lnTo>
                <a:lnTo>
                  <a:pt x="1268041" y="3142"/>
                </a:lnTo>
                <a:lnTo>
                  <a:pt x="1288247" y="20693"/>
                </a:lnTo>
                <a:lnTo>
                  <a:pt x="1257409" y="20656"/>
                </a:lnTo>
                <a:lnTo>
                  <a:pt x="1229735" y="20380"/>
                </a:lnTo>
                <a:lnTo>
                  <a:pt x="1204979" y="19902"/>
                </a:lnTo>
                <a:lnTo>
                  <a:pt x="1182893" y="19261"/>
                </a:lnTo>
                <a:lnTo>
                  <a:pt x="1163230" y="18494"/>
                </a:lnTo>
                <a:lnTo>
                  <a:pt x="1145744" y="17640"/>
                </a:lnTo>
                <a:lnTo>
                  <a:pt x="1130186" y="16735"/>
                </a:lnTo>
                <a:lnTo>
                  <a:pt x="1116310" y="15819"/>
                </a:lnTo>
                <a:lnTo>
                  <a:pt x="1103869" y="14929"/>
                </a:lnTo>
                <a:lnTo>
                  <a:pt x="1092615" y="14102"/>
                </a:lnTo>
                <a:lnTo>
                  <a:pt x="1082301" y="13377"/>
                </a:lnTo>
                <a:lnTo>
                  <a:pt x="1072680" y="12792"/>
                </a:lnTo>
                <a:lnTo>
                  <a:pt x="1063505" y="12384"/>
                </a:lnTo>
                <a:lnTo>
                  <a:pt x="1054529" y="12192"/>
                </a:lnTo>
                <a:lnTo>
                  <a:pt x="1045504" y="12253"/>
                </a:lnTo>
                <a:lnTo>
                  <a:pt x="1036184" y="12605"/>
                </a:lnTo>
                <a:lnTo>
                  <a:pt x="1026321" y="13286"/>
                </a:lnTo>
                <a:lnTo>
                  <a:pt x="1015668" y="14335"/>
                </a:lnTo>
                <a:lnTo>
                  <a:pt x="1003978" y="15788"/>
                </a:lnTo>
                <a:lnTo>
                  <a:pt x="991004" y="17683"/>
                </a:lnTo>
                <a:lnTo>
                  <a:pt x="994407" y="20325"/>
                </a:lnTo>
                <a:lnTo>
                  <a:pt x="839937" y="8362"/>
                </a:lnTo>
                <a:lnTo>
                  <a:pt x="830297" y="9550"/>
                </a:lnTo>
                <a:lnTo>
                  <a:pt x="821846" y="10897"/>
                </a:lnTo>
                <a:lnTo>
                  <a:pt x="814374" y="12375"/>
                </a:lnTo>
                <a:lnTo>
                  <a:pt x="807672" y="13956"/>
                </a:lnTo>
                <a:lnTo>
                  <a:pt x="801529" y="15612"/>
                </a:lnTo>
                <a:lnTo>
                  <a:pt x="795738" y="17315"/>
                </a:lnTo>
                <a:lnTo>
                  <a:pt x="790087" y="19036"/>
                </a:lnTo>
                <a:lnTo>
                  <a:pt x="784369" y="20747"/>
                </a:lnTo>
                <a:lnTo>
                  <a:pt x="778372" y="22421"/>
                </a:lnTo>
                <a:lnTo>
                  <a:pt x="771887" y="24029"/>
                </a:lnTo>
                <a:lnTo>
                  <a:pt x="764706" y="25542"/>
                </a:lnTo>
                <a:lnTo>
                  <a:pt x="756618" y="26934"/>
                </a:lnTo>
                <a:lnTo>
                  <a:pt x="747414" y="28175"/>
                </a:lnTo>
                <a:lnTo>
                  <a:pt x="736884" y="29238"/>
                </a:lnTo>
                <a:lnTo>
                  <a:pt x="724819" y="30095"/>
                </a:lnTo>
                <a:lnTo>
                  <a:pt x="711009" y="30716"/>
                </a:lnTo>
                <a:lnTo>
                  <a:pt x="695246" y="31075"/>
                </a:lnTo>
                <a:lnTo>
                  <a:pt x="677318" y="31144"/>
                </a:lnTo>
                <a:lnTo>
                  <a:pt x="657017" y="30893"/>
                </a:lnTo>
                <a:lnTo>
                  <a:pt x="634134" y="30295"/>
                </a:lnTo>
                <a:lnTo>
                  <a:pt x="614131" y="31204"/>
                </a:lnTo>
                <a:lnTo>
                  <a:pt x="596458" y="32099"/>
                </a:lnTo>
                <a:lnTo>
                  <a:pt x="580840" y="32978"/>
                </a:lnTo>
                <a:lnTo>
                  <a:pt x="566997" y="33839"/>
                </a:lnTo>
                <a:lnTo>
                  <a:pt x="554652" y="34678"/>
                </a:lnTo>
                <a:lnTo>
                  <a:pt x="543528" y="35494"/>
                </a:lnTo>
                <a:lnTo>
                  <a:pt x="533347" y="36284"/>
                </a:lnTo>
                <a:lnTo>
                  <a:pt x="523831" y="37046"/>
                </a:lnTo>
                <a:lnTo>
                  <a:pt x="514703" y="37777"/>
                </a:lnTo>
                <a:lnTo>
                  <a:pt x="505685" y="38475"/>
                </a:lnTo>
                <a:lnTo>
                  <a:pt x="496500" y="39137"/>
                </a:lnTo>
                <a:lnTo>
                  <a:pt x="486869" y="39761"/>
                </a:lnTo>
                <a:lnTo>
                  <a:pt x="476516" y="40345"/>
                </a:lnTo>
                <a:lnTo>
                  <a:pt x="465162" y="40885"/>
                </a:lnTo>
                <a:lnTo>
                  <a:pt x="452531" y="41380"/>
                </a:lnTo>
                <a:lnTo>
                  <a:pt x="438344" y="41827"/>
                </a:lnTo>
                <a:lnTo>
                  <a:pt x="428076" y="42093"/>
                </a:lnTo>
                <a:lnTo>
                  <a:pt x="359572" y="47452"/>
                </a:lnTo>
                <a:lnTo>
                  <a:pt x="409356" y="24326"/>
                </a:lnTo>
                <a:lnTo>
                  <a:pt x="398298" y="24122"/>
                </a:lnTo>
                <a:lnTo>
                  <a:pt x="386792" y="23791"/>
                </a:lnTo>
                <a:lnTo>
                  <a:pt x="374889" y="23356"/>
                </a:lnTo>
                <a:lnTo>
                  <a:pt x="362636" y="22844"/>
                </a:lnTo>
                <a:lnTo>
                  <a:pt x="350082" y="22278"/>
                </a:lnTo>
                <a:lnTo>
                  <a:pt x="337276" y="21686"/>
                </a:lnTo>
                <a:lnTo>
                  <a:pt x="324266" y="21090"/>
                </a:lnTo>
                <a:lnTo>
                  <a:pt x="311103" y="20518"/>
                </a:lnTo>
                <a:lnTo>
                  <a:pt x="297833" y="19993"/>
                </a:lnTo>
                <a:lnTo>
                  <a:pt x="284506" y="19541"/>
                </a:lnTo>
                <a:lnTo>
                  <a:pt x="271171" y="19188"/>
                </a:lnTo>
                <a:lnTo>
                  <a:pt x="257877" y="18957"/>
                </a:lnTo>
                <a:lnTo>
                  <a:pt x="231603" y="18967"/>
                </a:lnTo>
                <a:lnTo>
                  <a:pt x="218722" y="19258"/>
                </a:lnTo>
                <a:lnTo>
                  <a:pt x="206077" y="19772"/>
                </a:lnTo>
                <a:lnTo>
                  <a:pt x="193715" y="20536"/>
                </a:lnTo>
                <a:lnTo>
                  <a:pt x="188046" y="20985"/>
                </a:lnTo>
                <a:lnTo>
                  <a:pt x="178162" y="23499"/>
                </a:lnTo>
                <a:lnTo>
                  <a:pt x="167649" y="25920"/>
                </a:lnTo>
                <a:lnTo>
                  <a:pt x="156392" y="28227"/>
                </a:lnTo>
                <a:lnTo>
                  <a:pt x="144274" y="30398"/>
                </a:lnTo>
                <a:lnTo>
                  <a:pt x="131179" y="32411"/>
                </a:lnTo>
                <a:lnTo>
                  <a:pt x="116991" y="34245"/>
                </a:lnTo>
                <a:lnTo>
                  <a:pt x="101593" y="35877"/>
                </a:lnTo>
                <a:lnTo>
                  <a:pt x="85095" y="37268"/>
                </a:lnTo>
                <a:lnTo>
                  <a:pt x="73301" y="38065"/>
                </a:lnTo>
                <a:lnTo>
                  <a:pt x="60848" y="38750"/>
                </a:lnTo>
                <a:lnTo>
                  <a:pt x="47703" y="39316"/>
                </a:lnTo>
                <a:lnTo>
                  <a:pt x="33833" y="39758"/>
                </a:lnTo>
                <a:lnTo>
                  <a:pt x="25778" y="39947"/>
                </a:lnTo>
                <a:lnTo>
                  <a:pt x="12176" y="40226"/>
                </a:lnTo>
                <a:lnTo>
                  <a:pt x="1572" y="33685"/>
                </a:lnTo>
                <a:lnTo>
                  <a:pt x="1385" y="71394"/>
                </a:lnTo>
                <a:lnTo>
                  <a:pt x="1280" y="87572"/>
                </a:lnTo>
                <a:lnTo>
                  <a:pt x="765" y="127673"/>
                </a:lnTo>
                <a:lnTo>
                  <a:pt x="394" y="165270"/>
                </a:lnTo>
                <a:lnTo>
                  <a:pt x="153" y="200609"/>
                </a:lnTo>
                <a:lnTo>
                  <a:pt x="0" y="265498"/>
                </a:lnTo>
                <a:lnTo>
                  <a:pt x="183" y="324309"/>
                </a:lnTo>
                <a:lnTo>
                  <a:pt x="364" y="352052"/>
                </a:lnTo>
                <a:lnTo>
                  <a:pt x="585" y="379014"/>
                </a:lnTo>
                <a:lnTo>
                  <a:pt x="829" y="405441"/>
                </a:lnTo>
                <a:lnTo>
                  <a:pt x="1082" y="431581"/>
                </a:lnTo>
                <a:lnTo>
                  <a:pt x="1330" y="457680"/>
                </a:lnTo>
                <a:lnTo>
                  <a:pt x="1557" y="483982"/>
                </a:lnTo>
                <a:lnTo>
                  <a:pt x="1747" y="510736"/>
                </a:lnTo>
                <a:lnTo>
                  <a:pt x="1887" y="538187"/>
                </a:lnTo>
                <a:lnTo>
                  <a:pt x="1849" y="627185"/>
                </a:lnTo>
                <a:lnTo>
                  <a:pt x="1634" y="659887"/>
                </a:lnTo>
                <a:lnTo>
                  <a:pt x="1293" y="694517"/>
                </a:lnTo>
                <a:lnTo>
                  <a:pt x="12723" y="887684"/>
                </a:lnTo>
                <a:lnTo>
                  <a:pt x="3566" y="842421"/>
                </a:lnTo>
                <a:lnTo>
                  <a:pt x="3692" y="888499"/>
                </a:lnTo>
                <a:lnTo>
                  <a:pt x="3862" y="932167"/>
                </a:lnTo>
                <a:lnTo>
                  <a:pt x="4069" y="973685"/>
                </a:lnTo>
                <a:lnTo>
                  <a:pt x="4304" y="1013310"/>
                </a:lnTo>
                <a:lnTo>
                  <a:pt x="4559" y="1051299"/>
                </a:lnTo>
                <a:lnTo>
                  <a:pt x="4826" y="1087912"/>
                </a:lnTo>
                <a:lnTo>
                  <a:pt x="5096" y="1123405"/>
                </a:lnTo>
                <a:lnTo>
                  <a:pt x="5361" y="1158038"/>
                </a:lnTo>
                <a:lnTo>
                  <a:pt x="5614" y="1192067"/>
                </a:lnTo>
                <a:lnTo>
                  <a:pt x="5845" y="1225750"/>
                </a:lnTo>
                <a:lnTo>
                  <a:pt x="6048" y="1259347"/>
                </a:lnTo>
                <a:lnTo>
                  <a:pt x="6212" y="1293114"/>
                </a:lnTo>
                <a:lnTo>
                  <a:pt x="6396" y="1362191"/>
                </a:lnTo>
                <a:lnTo>
                  <a:pt x="6331" y="1435047"/>
                </a:lnTo>
                <a:lnTo>
                  <a:pt x="6184" y="1473536"/>
                </a:lnTo>
                <a:lnTo>
                  <a:pt x="5951" y="1513743"/>
                </a:lnTo>
                <a:lnTo>
                  <a:pt x="5623" y="1555927"/>
                </a:lnTo>
                <a:lnTo>
                  <a:pt x="5191" y="1600345"/>
                </a:lnTo>
                <a:lnTo>
                  <a:pt x="8036" y="1713184"/>
                </a:lnTo>
                <a:lnTo>
                  <a:pt x="7909" y="1930629"/>
                </a:lnTo>
                <a:lnTo>
                  <a:pt x="7770" y="2032481"/>
                </a:lnTo>
                <a:lnTo>
                  <a:pt x="7592" y="2114771"/>
                </a:lnTo>
                <a:lnTo>
                  <a:pt x="7262" y="2218162"/>
                </a:lnTo>
                <a:lnTo>
                  <a:pt x="27393" y="2223255"/>
                </a:lnTo>
                <a:lnTo>
                  <a:pt x="42350" y="2226905"/>
                </a:lnTo>
                <a:lnTo>
                  <a:pt x="53723" y="2229388"/>
                </a:lnTo>
                <a:lnTo>
                  <a:pt x="63097" y="2230979"/>
                </a:lnTo>
                <a:lnTo>
                  <a:pt x="72061" y="2231952"/>
                </a:lnTo>
                <a:lnTo>
                  <a:pt x="82202" y="2232583"/>
                </a:lnTo>
                <a:lnTo>
                  <a:pt x="93317" y="2233071"/>
                </a:lnTo>
                <a:lnTo>
                  <a:pt x="95695" y="2231214"/>
                </a:lnTo>
                <a:lnTo>
                  <a:pt x="100767" y="2229906"/>
                </a:lnTo>
                <a:lnTo>
                  <a:pt x="108261" y="2229063"/>
                </a:lnTo>
                <a:lnTo>
                  <a:pt x="117906" y="2228600"/>
                </a:lnTo>
                <a:lnTo>
                  <a:pt x="129431" y="2228433"/>
                </a:lnTo>
                <a:lnTo>
                  <a:pt x="142563" y="2228478"/>
                </a:lnTo>
                <a:lnTo>
                  <a:pt x="157033" y="2228650"/>
                </a:lnTo>
                <a:lnTo>
                  <a:pt x="172568" y="2228865"/>
                </a:lnTo>
                <a:lnTo>
                  <a:pt x="188898" y="2229037"/>
                </a:lnTo>
                <a:lnTo>
                  <a:pt x="205751" y="2229084"/>
                </a:lnTo>
                <a:lnTo>
                  <a:pt x="222856" y="2228920"/>
                </a:lnTo>
                <a:lnTo>
                  <a:pt x="239940" y="2228460"/>
                </a:lnTo>
                <a:lnTo>
                  <a:pt x="256735" y="2227621"/>
                </a:lnTo>
                <a:lnTo>
                  <a:pt x="257299" y="2227585"/>
                </a:lnTo>
                <a:lnTo>
                  <a:pt x="268700" y="2228592"/>
                </a:lnTo>
                <a:lnTo>
                  <a:pt x="278236" y="2229460"/>
                </a:lnTo>
                <a:lnTo>
                  <a:pt x="286220" y="2230202"/>
                </a:lnTo>
                <a:lnTo>
                  <a:pt x="292966" y="2230831"/>
                </a:lnTo>
                <a:lnTo>
                  <a:pt x="298784" y="2231358"/>
                </a:lnTo>
                <a:lnTo>
                  <a:pt x="303989" y="2231797"/>
                </a:lnTo>
                <a:lnTo>
                  <a:pt x="308892" y="2232159"/>
                </a:lnTo>
                <a:lnTo>
                  <a:pt x="313806" y="2232457"/>
                </a:lnTo>
                <a:lnTo>
                  <a:pt x="319043" y="2232704"/>
                </a:lnTo>
                <a:lnTo>
                  <a:pt x="324917" y="2232911"/>
                </a:lnTo>
                <a:lnTo>
                  <a:pt x="331739" y="2233092"/>
                </a:lnTo>
                <a:lnTo>
                  <a:pt x="339823" y="2233259"/>
                </a:lnTo>
                <a:lnTo>
                  <a:pt x="349480" y="2233424"/>
                </a:lnTo>
                <a:lnTo>
                  <a:pt x="361024" y="2233600"/>
                </a:lnTo>
                <a:lnTo>
                  <a:pt x="374766" y="2233798"/>
                </a:lnTo>
                <a:lnTo>
                  <a:pt x="391020" y="2234032"/>
                </a:lnTo>
                <a:lnTo>
                  <a:pt x="405127" y="2234240"/>
                </a:lnTo>
                <a:lnTo>
                  <a:pt x="410821" y="2233389"/>
                </a:lnTo>
                <a:lnTo>
                  <a:pt x="419473" y="2232580"/>
                </a:lnTo>
                <a:lnTo>
                  <a:pt x="429895" y="2231807"/>
                </a:lnTo>
                <a:lnTo>
                  <a:pt x="440901" y="2231061"/>
                </a:lnTo>
                <a:lnTo>
                  <a:pt x="451304" y="2230334"/>
                </a:lnTo>
                <a:lnTo>
                  <a:pt x="459917" y="2229620"/>
                </a:lnTo>
                <a:lnTo>
                  <a:pt x="465553" y="2228910"/>
                </a:lnTo>
                <a:lnTo>
                  <a:pt x="467024" y="2228197"/>
                </a:lnTo>
                <a:lnTo>
                  <a:pt x="463144" y="2227473"/>
                </a:lnTo>
                <a:lnTo>
                  <a:pt x="458442" y="2227077"/>
                </a:lnTo>
                <a:lnTo>
                  <a:pt x="507819" y="2229300"/>
                </a:lnTo>
                <a:lnTo>
                  <a:pt x="454352" y="2236462"/>
                </a:lnTo>
                <a:lnTo>
                  <a:pt x="461867" y="2237172"/>
                </a:lnTo>
                <a:lnTo>
                  <a:pt x="471242" y="2237591"/>
                </a:lnTo>
                <a:lnTo>
                  <a:pt x="482251" y="2237772"/>
                </a:lnTo>
                <a:lnTo>
                  <a:pt x="494666" y="2237766"/>
                </a:lnTo>
                <a:lnTo>
                  <a:pt x="508262" y="2237626"/>
                </a:lnTo>
                <a:lnTo>
                  <a:pt x="522812" y="2237403"/>
                </a:lnTo>
                <a:lnTo>
                  <a:pt x="538089" y="2237152"/>
                </a:lnTo>
                <a:lnTo>
                  <a:pt x="553868" y="2236922"/>
                </a:lnTo>
                <a:lnTo>
                  <a:pt x="563445" y="2236818"/>
                </a:lnTo>
                <a:lnTo>
                  <a:pt x="568557" y="2234784"/>
                </a:lnTo>
                <a:lnTo>
                  <a:pt x="574674" y="2232665"/>
                </a:lnTo>
                <a:lnTo>
                  <a:pt x="583057" y="2230580"/>
                </a:lnTo>
                <a:lnTo>
                  <a:pt x="594968" y="2228645"/>
                </a:lnTo>
                <a:lnTo>
                  <a:pt x="611668" y="2226977"/>
                </a:lnTo>
                <a:lnTo>
                  <a:pt x="634420" y="2225694"/>
                </a:lnTo>
                <a:lnTo>
                  <a:pt x="642655" y="2225401"/>
                </a:lnTo>
                <a:lnTo>
                  <a:pt x="753247" y="2227077"/>
                </a:lnTo>
                <a:lnTo>
                  <a:pt x="742846" y="2231166"/>
                </a:lnTo>
                <a:lnTo>
                  <a:pt x="835060" y="2230328"/>
                </a:lnTo>
                <a:lnTo>
                  <a:pt x="864804" y="2242088"/>
                </a:lnTo>
                <a:lnTo>
                  <a:pt x="879298" y="2240922"/>
                </a:lnTo>
                <a:lnTo>
                  <a:pt x="893465" y="2240069"/>
                </a:lnTo>
                <a:lnTo>
                  <a:pt x="907341" y="2239496"/>
                </a:lnTo>
                <a:lnTo>
                  <a:pt x="920963" y="2239167"/>
                </a:lnTo>
                <a:lnTo>
                  <a:pt x="947585" y="2239102"/>
                </a:lnTo>
                <a:lnTo>
                  <a:pt x="960659" y="2239296"/>
                </a:lnTo>
                <a:lnTo>
                  <a:pt x="973622" y="2239595"/>
                </a:lnTo>
                <a:lnTo>
                  <a:pt x="986512" y="2239964"/>
                </a:lnTo>
                <a:lnTo>
                  <a:pt x="999365" y="2240368"/>
                </a:lnTo>
                <a:lnTo>
                  <a:pt x="1012216" y="2240771"/>
                </a:lnTo>
                <a:lnTo>
                  <a:pt x="1025103" y="2241140"/>
                </a:lnTo>
                <a:lnTo>
                  <a:pt x="1038060" y="2241439"/>
                </a:lnTo>
                <a:lnTo>
                  <a:pt x="1051125" y="2241634"/>
                </a:lnTo>
                <a:lnTo>
                  <a:pt x="1077723" y="2241569"/>
                </a:lnTo>
                <a:lnTo>
                  <a:pt x="1091328" y="2241240"/>
                </a:lnTo>
                <a:lnTo>
                  <a:pt x="1105185" y="2240666"/>
                </a:lnTo>
                <a:lnTo>
                  <a:pt x="1119331" y="2239813"/>
                </a:lnTo>
                <a:lnTo>
                  <a:pt x="1133802" y="2238647"/>
                </a:lnTo>
                <a:lnTo>
                  <a:pt x="1070290" y="2257582"/>
                </a:lnTo>
                <a:lnTo>
                  <a:pt x="1082789" y="2258599"/>
                </a:lnTo>
                <a:lnTo>
                  <a:pt x="1095693" y="2259183"/>
                </a:lnTo>
                <a:lnTo>
                  <a:pt x="1108841" y="2259431"/>
                </a:lnTo>
                <a:lnTo>
                  <a:pt x="1122071" y="2259441"/>
                </a:lnTo>
                <a:lnTo>
                  <a:pt x="1135224" y="2259311"/>
                </a:lnTo>
                <a:lnTo>
                  <a:pt x="1148137" y="2259140"/>
                </a:lnTo>
                <a:lnTo>
                  <a:pt x="1172601" y="2259065"/>
                </a:lnTo>
                <a:lnTo>
                  <a:pt x="1180830" y="2259246"/>
                </a:lnTo>
                <a:lnTo>
                  <a:pt x="1194783" y="2259130"/>
                </a:lnTo>
                <a:lnTo>
                  <a:pt x="1202403" y="2257754"/>
                </a:lnTo>
                <a:lnTo>
                  <a:pt x="1204776" y="2255462"/>
                </a:lnTo>
                <a:lnTo>
                  <a:pt x="1202990" y="2252597"/>
                </a:lnTo>
                <a:lnTo>
                  <a:pt x="1198129" y="2249503"/>
                </a:lnTo>
                <a:lnTo>
                  <a:pt x="1191279" y="2246524"/>
                </a:lnTo>
                <a:lnTo>
                  <a:pt x="1183526" y="2244003"/>
                </a:lnTo>
                <a:lnTo>
                  <a:pt x="1175956" y="2242283"/>
                </a:lnTo>
                <a:lnTo>
                  <a:pt x="1174265" y="2242025"/>
                </a:lnTo>
                <a:lnTo>
                  <a:pt x="1251150" y="2253264"/>
                </a:lnTo>
                <a:lnTo>
                  <a:pt x="1257826" y="2252045"/>
                </a:lnTo>
                <a:lnTo>
                  <a:pt x="1264930" y="2251182"/>
                </a:lnTo>
                <a:lnTo>
                  <a:pt x="1271914" y="2250555"/>
                </a:lnTo>
                <a:lnTo>
                  <a:pt x="1278231" y="2250044"/>
                </a:lnTo>
                <a:lnTo>
                  <a:pt x="1283332" y="2249526"/>
                </a:lnTo>
                <a:lnTo>
                  <a:pt x="1286670" y="2248882"/>
                </a:lnTo>
                <a:lnTo>
                  <a:pt x="1285865" y="2246729"/>
                </a:lnTo>
                <a:lnTo>
                  <a:pt x="1280626" y="2244978"/>
                </a:lnTo>
                <a:lnTo>
                  <a:pt x="1271432" y="2242618"/>
                </a:lnTo>
                <a:lnTo>
                  <a:pt x="1257735" y="2239525"/>
                </a:lnTo>
                <a:lnTo>
                  <a:pt x="1247099" y="2237262"/>
                </a:lnTo>
                <a:lnTo>
                  <a:pt x="1402217" y="2237186"/>
                </a:lnTo>
                <a:lnTo>
                  <a:pt x="1401442" y="2239477"/>
                </a:lnTo>
                <a:lnTo>
                  <a:pt x="1395167" y="2241696"/>
                </a:lnTo>
                <a:lnTo>
                  <a:pt x="1386107" y="2243869"/>
                </a:lnTo>
                <a:lnTo>
                  <a:pt x="1376981" y="2246023"/>
                </a:lnTo>
                <a:lnTo>
                  <a:pt x="1370503" y="2248185"/>
                </a:lnTo>
                <a:lnTo>
                  <a:pt x="1369391" y="2250382"/>
                </a:lnTo>
                <a:lnTo>
                  <a:pt x="1374036" y="2252147"/>
                </a:lnTo>
                <a:lnTo>
                  <a:pt x="1331338" y="2255208"/>
                </a:lnTo>
                <a:lnTo>
                  <a:pt x="1383802" y="2260072"/>
                </a:lnTo>
                <a:lnTo>
                  <a:pt x="1368639" y="2261267"/>
                </a:lnTo>
                <a:lnTo>
                  <a:pt x="1354831" y="2262418"/>
                </a:lnTo>
                <a:lnTo>
                  <a:pt x="1342184" y="2263518"/>
                </a:lnTo>
                <a:lnTo>
                  <a:pt x="1330508" y="2264561"/>
                </a:lnTo>
                <a:lnTo>
                  <a:pt x="1319609" y="2265540"/>
                </a:lnTo>
                <a:lnTo>
                  <a:pt x="1309296" y="2266448"/>
                </a:lnTo>
                <a:lnTo>
                  <a:pt x="1299376" y="2267278"/>
                </a:lnTo>
                <a:lnTo>
                  <a:pt x="1289658" y="2268024"/>
                </a:lnTo>
                <a:lnTo>
                  <a:pt x="1279949" y="2268679"/>
                </a:lnTo>
                <a:lnTo>
                  <a:pt x="1270057" y="2269236"/>
                </a:lnTo>
                <a:lnTo>
                  <a:pt x="1259790" y="2269689"/>
                </a:lnTo>
                <a:lnTo>
                  <a:pt x="1248956" y="2270030"/>
                </a:lnTo>
                <a:lnTo>
                  <a:pt x="1237364" y="2270254"/>
                </a:lnTo>
                <a:lnTo>
                  <a:pt x="1211132" y="2270321"/>
                </a:lnTo>
                <a:lnTo>
                  <a:pt x="1196110" y="2270150"/>
                </a:lnTo>
                <a:lnTo>
                  <a:pt x="1179559" y="2269835"/>
                </a:lnTo>
                <a:lnTo>
                  <a:pt x="1161289" y="2269368"/>
                </a:lnTo>
                <a:lnTo>
                  <a:pt x="1146223" y="2268911"/>
                </a:lnTo>
                <a:lnTo>
                  <a:pt x="1167267" y="2272197"/>
                </a:lnTo>
                <a:lnTo>
                  <a:pt x="1188843" y="2274857"/>
                </a:lnTo>
                <a:lnTo>
                  <a:pt x="1210932" y="2276951"/>
                </a:lnTo>
                <a:lnTo>
                  <a:pt x="1233515" y="2278540"/>
                </a:lnTo>
                <a:lnTo>
                  <a:pt x="1256573" y="2279683"/>
                </a:lnTo>
                <a:lnTo>
                  <a:pt x="1280087" y="2280441"/>
                </a:lnTo>
                <a:lnTo>
                  <a:pt x="1304038" y="2280874"/>
                </a:lnTo>
                <a:lnTo>
                  <a:pt x="1328407" y="2281044"/>
                </a:lnTo>
                <a:lnTo>
                  <a:pt x="1353175" y="2281009"/>
                </a:lnTo>
                <a:lnTo>
                  <a:pt x="1378323" y="2280830"/>
                </a:lnTo>
                <a:lnTo>
                  <a:pt x="1403833" y="2280568"/>
                </a:lnTo>
                <a:lnTo>
                  <a:pt x="1429685" y="2280282"/>
                </a:lnTo>
                <a:lnTo>
                  <a:pt x="1455861" y="2280034"/>
                </a:lnTo>
                <a:lnTo>
                  <a:pt x="1482340" y="2279884"/>
                </a:lnTo>
                <a:lnTo>
                  <a:pt x="1509106" y="2279891"/>
                </a:lnTo>
                <a:lnTo>
                  <a:pt x="1536138" y="2280116"/>
                </a:lnTo>
                <a:lnTo>
                  <a:pt x="1563417" y="2280620"/>
                </a:lnTo>
                <a:lnTo>
                  <a:pt x="1590925" y="2281462"/>
                </a:lnTo>
                <a:lnTo>
                  <a:pt x="1618643" y="2282704"/>
                </a:lnTo>
                <a:lnTo>
                  <a:pt x="1646552" y="2284405"/>
                </a:lnTo>
                <a:lnTo>
                  <a:pt x="1635319" y="2286015"/>
                </a:lnTo>
                <a:lnTo>
                  <a:pt x="1622293" y="2287703"/>
                </a:lnTo>
                <a:lnTo>
                  <a:pt x="1614599" y="2288634"/>
                </a:lnTo>
                <a:lnTo>
                  <a:pt x="1698394" y="2289142"/>
                </a:lnTo>
                <a:lnTo>
                  <a:pt x="1696946" y="2129960"/>
                </a:lnTo>
                <a:lnTo>
                  <a:pt x="1695373" y="2147673"/>
                </a:lnTo>
                <a:lnTo>
                  <a:pt x="1693795" y="2163972"/>
                </a:lnTo>
                <a:lnTo>
                  <a:pt x="1692212" y="2178780"/>
                </a:lnTo>
                <a:lnTo>
                  <a:pt x="1690624" y="2192023"/>
                </a:lnTo>
                <a:lnTo>
                  <a:pt x="1689034" y="2203623"/>
                </a:lnTo>
                <a:lnTo>
                  <a:pt x="1687441" y="2213506"/>
                </a:lnTo>
                <a:lnTo>
                  <a:pt x="1685847" y="2221595"/>
                </a:lnTo>
                <a:lnTo>
                  <a:pt x="1684932" y="2225401"/>
                </a:lnTo>
                <a:lnTo>
                  <a:pt x="1685147" y="2218238"/>
                </a:lnTo>
                <a:lnTo>
                  <a:pt x="1685338" y="2215241"/>
                </a:lnTo>
                <a:lnTo>
                  <a:pt x="1685567" y="2207329"/>
                </a:lnTo>
                <a:lnTo>
                  <a:pt x="1684424" y="2198322"/>
                </a:lnTo>
                <a:lnTo>
                  <a:pt x="1684009" y="2189291"/>
                </a:lnTo>
                <a:lnTo>
                  <a:pt x="1683685" y="2177626"/>
                </a:lnTo>
                <a:lnTo>
                  <a:pt x="1683443" y="2163613"/>
                </a:lnTo>
                <a:lnTo>
                  <a:pt x="1683275" y="2147539"/>
                </a:lnTo>
                <a:lnTo>
                  <a:pt x="1683123" y="2110358"/>
                </a:lnTo>
                <a:lnTo>
                  <a:pt x="1683299" y="2023905"/>
                </a:lnTo>
                <a:lnTo>
                  <a:pt x="1683481" y="1979229"/>
                </a:lnTo>
                <a:lnTo>
                  <a:pt x="1683630" y="1936649"/>
                </a:lnTo>
                <a:lnTo>
                  <a:pt x="1683535" y="1866969"/>
                </a:lnTo>
                <a:lnTo>
                  <a:pt x="1683917" y="1871752"/>
                </a:lnTo>
                <a:lnTo>
                  <a:pt x="1684255" y="1871735"/>
                </a:lnTo>
                <a:lnTo>
                  <a:pt x="1684552" y="1867671"/>
                </a:lnTo>
                <a:lnTo>
                  <a:pt x="1684814" y="1860315"/>
                </a:lnTo>
                <a:lnTo>
                  <a:pt x="1685048" y="1850423"/>
                </a:lnTo>
                <a:lnTo>
                  <a:pt x="1685258" y="1838748"/>
                </a:lnTo>
                <a:lnTo>
                  <a:pt x="1685450" y="1826045"/>
                </a:lnTo>
                <a:lnTo>
                  <a:pt x="1685630" y="1813069"/>
                </a:lnTo>
                <a:lnTo>
                  <a:pt x="1685804" y="1800574"/>
                </a:lnTo>
                <a:lnTo>
                  <a:pt x="1685960" y="1790261"/>
                </a:lnTo>
                <a:lnTo>
                  <a:pt x="1685789" y="1768545"/>
                </a:lnTo>
                <a:lnTo>
                  <a:pt x="1685573" y="1749631"/>
                </a:lnTo>
                <a:lnTo>
                  <a:pt x="1685321" y="1733167"/>
                </a:lnTo>
                <a:lnTo>
                  <a:pt x="1685039" y="1718802"/>
                </a:lnTo>
                <a:lnTo>
                  <a:pt x="1684736" y="1706184"/>
                </a:lnTo>
                <a:lnTo>
                  <a:pt x="1684419" y="1694962"/>
                </a:lnTo>
                <a:lnTo>
                  <a:pt x="1684095" y="1684786"/>
                </a:lnTo>
                <a:lnTo>
                  <a:pt x="1683772" y="1675302"/>
                </a:lnTo>
                <a:lnTo>
                  <a:pt x="1683457" y="1666161"/>
                </a:lnTo>
                <a:lnTo>
                  <a:pt x="1683158" y="1657011"/>
                </a:lnTo>
                <a:lnTo>
                  <a:pt x="1682883" y="1647500"/>
                </a:lnTo>
                <a:lnTo>
                  <a:pt x="1682639" y="1637277"/>
                </a:lnTo>
                <a:lnTo>
                  <a:pt x="1682434" y="1625991"/>
                </a:lnTo>
                <a:lnTo>
                  <a:pt x="1682274" y="1613290"/>
                </a:lnTo>
                <a:lnTo>
                  <a:pt x="1682124" y="1582241"/>
                </a:lnTo>
                <a:lnTo>
                  <a:pt x="1682249" y="1541317"/>
                </a:lnTo>
                <a:lnTo>
                  <a:pt x="1682433" y="1516274"/>
                </a:lnTo>
                <a:lnTo>
                  <a:pt x="1682709" y="1487708"/>
                </a:lnTo>
                <a:lnTo>
                  <a:pt x="1682570" y="1482125"/>
                </a:lnTo>
                <a:lnTo>
                  <a:pt x="1682404" y="1475658"/>
                </a:lnTo>
                <a:lnTo>
                  <a:pt x="1682213" y="1468612"/>
                </a:lnTo>
                <a:lnTo>
                  <a:pt x="1682002" y="1461289"/>
                </a:lnTo>
                <a:lnTo>
                  <a:pt x="1681773" y="1453992"/>
                </a:lnTo>
                <a:lnTo>
                  <a:pt x="1681529" y="1447026"/>
                </a:lnTo>
                <a:lnTo>
                  <a:pt x="1681274" y="1440693"/>
                </a:lnTo>
                <a:lnTo>
                  <a:pt x="1681010" y="1435296"/>
                </a:lnTo>
                <a:lnTo>
                  <a:pt x="1680740" y="1431140"/>
                </a:lnTo>
                <a:lnTo>
                  <a:pt x="1680469" y="1428527"/>
                </a:lnTo>
                <a:lnTo>
                  <a:pt x="1679932" y="1429143"/>
                </a:lnTo>
                <a:lnTo>
                  <a:pt x="1679672" y="1432980"/>
                </a:lnTo>
                <a:lnTo>
                  <a:pt x="1679423" y="1439574"/>
                </a:lnTo>
                <a:lnTo>
                  <a:pt x="1679187" y="1449227"/>
                </a:lnTo>
                <a:lnTo>
                  <a:pt x="1678968" y="1462243"/>
                </a:lnTo>
                <a:lnTo>
                  <a:pt x="1678797" y="1476139"/>
                </a:lnTo>
                <a:lnTo>
                  <a:pt x="1677299" y="1388115"/>
                </a:lnTo>
                <a:lnTo>
                  <a:pt x="1677051" y="1399693"/>
                </a:lnTo>
                <a:lnTo>
                  <a:pt x="1676841" y="1412356"/>
                </a:lnTo>
                <a:lnTo>
                  <a:pt x="1676668" y="1425975"/>
                </a:lnTo>
                <a:lnTo>
                  <a:pt x="1676529" y="1440423"/>
                </a:lnTo>
                <a:lnTo>
                  <a:pt x="1676340" y="1471286"/>
                </a:lnTo>
                <a:lnTo>
                  <a:pt x="1676482" y="1631489"/>
                </a:lnTo>
                <a:lnTo>
                  <a:pt x="1676612" y="1668906"/>
                </a:lnTo>
                <a:lnTo>
                  <a:pt x="1676638" y="1679085"/>
                </a:lnTo>
                <a:lnTo>
                  <a:pt x="1677921" y="1672341"/>
                </a:lnTo>
                <a:lnTo>
                  <a:pt x="1677723" y="1698641"/>
                </a:lnTo>
                <a:lnTo>
                  <a:pt x="1677543" y="1724823"/>
                </a:lnTo>
                <a:lnTo>
                  <a:pt x="1677398" y="1750803"/>
                </a:lnTo>
                <a:lnTo>
                  <a:pt x="1677522" y="1851044"/>
                </a:lnTo>
                <a:lnTo>
                  <a:pt x="1677653" y="1862988"/>
                </a:lnTo>
                <a:lnTo>
                  <a:pt x="1677680" y="1865140"/>
                </a:lnTo>
                <a:lnTo>
                  <a:pt x="1669361" y="1621046"/>
                </a:lnTo>
                <a:lnTo>
                  <a:pt x="1670063" y="1607096"/>
                </a:lnTo>
                <a:lnTo>
                  <a:pt x="1670674" y="1592310"/>
                </a:lnTo>
                <a:lnTo>
                  <a:pt x="1671199" y="1576768"/>
                </a:lnTo>
                <a:lnTo>
                  <a:pt x="1671648" y="1560551"/>
                </a:lnTo>
                <a:lnTo>
                  <a:pt x="1672027" y="1543738"/>
                </a:lnTo>
                <a:lnTo>
                  <a:pt x="1672344" y="1526411"/>
                </a:lnTo>
                <a:lnTo>
                  <a:pt x="1672607" y="1508649"/>
                </a:lnTo>
                <a:lnTo>
                  <a:pt x="1672823" y="1490534"/>
                </a:lnTo>
                <a:lnTo>
                  <a:pt x="1672999" y="1472146"/>
                </a:lnTo>
                <a:lnTo>
                  <a:pt x="1673143" y="1453564"/>
                </a:lnTo>
                <a:lnTo>
                  <a:pt x="1673365" y="1416145"/>
                </a:lnTo>
                <a:lnTo>
                  <a:pt x="1673548" y="1378920"/>
                </a:lnTo>
                <a:lnTo>
                  <a:pt x="1673753" y="1342532"/>
                </a:lnTo>
                <a:lnTo>
                  <a:pt x="1673882" y="1324853"/>
                </a:lnTo>
                <a:lnTo>
                  <a:pt x="1674039" y="1307626"/>
                </a:lnTo>
                <a:lnTo>
                  <a:pt x="1674232" y="1290929"/>
                </a:lnTo>
                <a:lnTo>
                  <a:pt x="1674467" y="1274844"/>
                </a:lnTo>
                <a:lnTo>
                  <a:pt x="1669895" y="1267021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6065675" y="3288307"/>
            <a:ext cx="1078057" cy="954647"/>
          </a:xfrm>
          <a:custGeom>
            <a:avLst/>
            <a:gdLst/>
            <a:ahLst/>
            <a:cxnLst/>
            <a:rect l="l" t="t" r="r" b="b"/>
            <a:pathLst>
              <a:path w="1581150" h="1400149">
                <a:moveTo>
                  <a:pt x="0" y="0"/>
                </a:moveTo>
                <a:lnTo>
                  <a:pt x="1581150" y="1400149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6048426" y="3271052"/>
            <a:ext cx="34497" cy="34506"/>
          </a:xfrm>
          <a:custGeom>
            <a:avLst/>
            <a:gdLst/>
            <a:ahLst/>
            <a:cxnLst/>
            <a:rect l="l" t="t" r="r" b="b"/>
            <a:pathLst>
              <a:path w="50596" h="50609">
                <a:moveTo>
                  <a:pt x="0" y="27520"/>
                </a:moveTo>
                <a:lnTo>
                  <a:pt x="4685" y="40148"/>
                </a:lnTo>
                <a:lnTo>
                  <a:pt x="14800" y="48438"/>
                </a:lnTo>
                <a:lnTo>
                  <a:pt x="27508" y="50609"/>
                </a:lnTo>
                <a:lnTo>
                  <a:pt x="40144" y="45925"/>
                </a:lnTo>
                <a:lnTo>
                  <a:pt x="48428" y="35811"/>
                </a:lnTo>
                <a:lnTo>
                  <a:pt x="50596" y="23088"/>
                </a:lnTo>
                <a:lnTo>
                  <a:pt x="45922" y="10460"/>
                </a:lnTo>
                <a:lnTo>
                  <a:pt x="35810" y="2171"/>
                </a:lnTo>
                <a:lnTo>
                  <a:pt x="23088" y="0"/>
                </a:lnTo>
                <a:lnTo>
                  <a:pt x="10468" y="4686"/>
                </a:lnTo>
                <a:lnTo>
                  <a:pt x="2176" y="14804"/>
                </a:lnTo>
                <a:lnTo>
                  <a:pt x="0" y="2752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7119044" y="4217515"/>
            <a:ext cx="60102" cy="56795"/>
          </a:xfrm>
          <a:custGeom>
            <a:avLst/>
            <a:gdLst/>
            <a:ahLst/>
            <a:cxnLst/>
            <a:rect l="l" t="t" r="r" b="b"/>
            <a:pathLst>
              <a:path w="88150" h="83299">
                <a:moveTo>
                  <a:pt x="88150" y="83299"/>
                </a:moveTo>
                <a:lnTo>
                  <a:pt x="42976" y="0"/>
                </a:lnTo>
                <a:lnTo>
                  <a:pt x="0" y="48514"/>
                </a:lnTo>
                <a:lnTo>
                  <a:pt x="88150" y="83299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6113318" y="2197262"/>
            <a:ext cx="848591" cy="664905"/>
          </a:xfrm>
          <a:custGeom>
            <a:avLst/>
            <a:gdLst/>
            <a:ahLst/>
            <a:cxnLst/>
            <a:rect l="l" t="t" r="r" b="b"/>
            <a:pathLst>
              <a:path w="1244600" h="975194">
                <a:moveTo>
                  <a:pt x="0" y="975194"/>
                </a:moveTo>
                <a:lnTo>
                  <a:pt x="124460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6096005" y="2844850"/>
            <a:ext cx="34628" cy="34636"/>
          </a:xfrm>
          <a:custGeom>
            <a:avLst/>
            <a:gdLst/>
            <a:ahLst/>
            <a:cxnLst/>
            <a:rect l="l" t="t" r="r" b="b"/>
            <a:pathLst>
              <a:path w="50787" h="50800">
                <a:moveTo>
                  <a:pt x="25171" y="0"/>
                </a:moveTo>
                <a:lnTo>
                  <a:pt x="11764" y="3965"/>
                </a:lnTo>
                <a:lnTo>
                  <a:pt x="2665" y="14059"/>
                </a:lnTo>
                <a:lnTo>
                  <a:pt x="0" y="25628"/>
                </a:lnTo>
                <a:lnTo>
                  <a:pt x="3955" y="39038"/>
                </a:lnTo>
                <a:lnTo>
                  <a:pt x="14047" y="48137"/>
                </a:lnTo>
                <a:lnTo>
                  <a:pt x="25615" y="50800"/>
                </a:lnTo>
                <a:lnTo>
                  <a:pt x="39017" y="46840"/>
                </a:lnTo>
                <a:lnTo>
                  <a:pt x="48119" y="36751"/>
                </a:lnTo>
                <a:lnTo>
                  <a:pt x="50787" y="25171"/>
                </a:lnTo>
                <a:lnTo>
                  <a:pt x="46832" y="11772"/>
                </a:lnTo>
                <a:lnTo>
                  <a:pt x="36739" y="2666"/>
                </a:lnTo>
                <a:lnTo>
                  <a:pt x="25171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5702011" y="2197262"/>
            <a:ext cx="1259898" cy="877053"/>
          </a:xfrm>
          <a:custGeom>
            <a:avLst/>
            <a:gdLst/>
            <a:ahLst/>
            <a:cxnLst/>
            <a:rect l="l" t="t" r="r" b="b"/>
            <a:pathLst>
              <a:path w="1847850" h="1286344">
                <a:moveTo>
                  <a:pt x="0" y="1286344"/>
                </a:moveTo>
                <a:lnTo>
                  <a:pt x="18478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5684698" y="3056997"/>
            <a:ext cx="34628" cy="34636"/>
          </a:xfrm>
          <a:custGeom>
            <a:avLst/>
            <a:gdLst/>
            <a:ahLst/>
            <a:cxnLst/>
            <a:rect l="l" t="t" r="r" b="b"/>
            <a:pathLst>
              <a:path w="50787" h="50800">
                <a:moveTo>
                  <a:pt x="25171" y="0"/>
                </a:moveTo>
                <a:lnTo>
                  <a:pt x="11764" y="3965"/>
                </a:lnTo>
                <a:lnTo>
                  <a:pt x="2665" y="14059"/>
                </a:lnTo>
                <a:lnTo>
                  <a:pt x="0" y="25628"/>
                </a:lnTo>
                <a:lnTo>
                  <a:pt x="3955" y="39038"/>
                </a:lnTo>
                <a:lnTo>
                  <a:pt x="14047" y="48137"/>
                </a:lnTo>
                <a:lnTo>
                  <a:pt x="25615" y="50800"/>
                </a:lnTo>
                <a:lnTo>
                  <a:pt x="39017" y="46840"/>
                </a:lnTo>
                <a:lnTo>
                  <a:pt x="48119" y="36751"/>
                </a:lnTo>
                <a:lnTo>
                  <a:pt x="50787" y="25171"/>
                </a:lnTo>
                <a:lnTo>
                  <a:pt x="46832" y="11772"/>
                </a:lnTo>
                <a:lnTo>
                  <a:pt x="36739" y="2666"/>
                </a:lnTo>
                <a:lnTo>
                  <a:pt x="25171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5658716" y="2197262"/>
            <a:ext cx="1303193" cy="1188780"/>
          </a:xfrm>
          <a:custGeom>
            <a:avLst/>
            <a:gdLst/>
            <a:ahLst/>
            <a:cxnLst/>
            <a:rect l="l" t="t" r="r" b="b"/>
            <a:pathLst>
              <a:path w="1911350" h="1743544">
                <a:moveTo>
                  <a:pt x="0" y="1743544"/>
                </a:moveTo>
                <a:lnTo>
                  <a:pt x="19113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5641403" y="3368725"/>
            <a:ext cx="34628" cy="34636"/>
          </a:xfrm>
          <a:custGeom>
            <a:avLst/>
            <a:gdLst/>
            <a:ahLst/>
            <a:cxnLst/>
            <a:rect l="l" t="t" r="r" b="b"/>
            <a:pathLst>
              <a:path w="50787" h="50800">
                <a:moveTo>
                  <a:pt x="25171" y="0"/>
                </a:moveTo>
                <a:lnTo>
                  <a:pt x="11758" y="3950"/>
                </a:lnTo>
                <a:lnTo>
                  <a:pt x="2659" y="14047"/>
                </a:lnTo>
                <a:lnTo>
                  <a:pt x="0" y="25603"/>
                </a:lnTo>
                <a:lnTo>
                  <a:pt x="3958" y="39020"/>
                </a:lnTo>
                <a:lnTo>
                  <a:pt x="14060" y="48127"/>
                </a:lnTo>
                <a:lnTo>
                  <a:pt x="25615" y="50800"/>
                </a:lnTo>
                <a:lnTo>
                  <a:pt x="39017" y="46840"/>
                </a:lnTo>
                <a:lnTo>
                  <a:pt x="48119" y="36751"/>
                </a:lnTo>
                <a:lnTo>
                  <a:pt x="50787" y="25171"/>
                </a:lnTo>
                <a:lnTo>
                  <a:pt x="46832" y="11772"/>
                </a:lnTo>
                <a:lnTo>
                  <a:pt x="36739" y="2666"/>
                </a:lnTo>
                <a:lnTo>
                  <a:pt x="25171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5580784" y="2197262"/>
            <a:ext cx="1381125" cy="1504820"/>
          </a:xfrm>
          <a:custGeom>
            <a:avLst/>
            <a:gdLst/>
            <a:ahLst/>
            <a:cxnLst/>
            <a:rect l="l" t="t" r="r" b="b"/>
            <a:pathLst>
              <a:path w="2025650" h="2207069">
                <a:moveTo>
                  <a:pt x="0" y="2207069"/>
                </a:moveTo>
                <a:lnTo>
                  <a:pt x="2025650" y="0"/>
                </a:lnTo>
              </a:path>
            </a:pathLst>
          </a:custGeom>
          <a:ln w="1270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5563470" y="3684765"/>
            <a:ext cx="34628" cy="34636"/>
          </a:xfrm>
          <a:custGeom>
            <a:avLst/>
            <a:gdLst/>
            <a:ahLst/>
            <a:cxnLst/>
            <a:rect l="l" t="t" r="r" b="b"/>
            <a:pathLst>
              <a:path w="50787" h="50800">
                <a:moveTo>
                  <a:pt x="25171" y="0"/>
                </a:moveTo>
                <a:lnTo>
                  <a:pt x="11764" y="3965"/>
                </a:lnTo>
                <a:lnTo>
                  <a:pt x="2665" y="14059"/>
                </a:lnTo>
                <a:lnTo>
                  <a:pt x="0" y="25628"/>
                </a:lnTo>
                <a:lnTo>
                  <a:pt x="3955" y="39038"/>
                </a:lnTo>
                <a:lnTo>
                  <a:pt x="14047" y="48137"/>
                </a:lnTo>
                <a:lnTo>
                  <a:pt x="25615" y="50800"/>
                </a:lnTo>
                <a:lnTo>
                  <a:pt x="39017" y="46840"/>
                </a:lnTo>
                <a:lnTo>
                  <a:pt x="48119" y="36751"/>
                </a:lnTo>
                <a:lnTo>
                  <a:pt x="50787" y="25171"/>
                </a:lnTo>
                <a:lnTo>
                  <a:pt x="46832" y="11772"/>
                </a:lnTo>
                <a:lnTo>
                  <a:pt x="36739" y="2666"/>
                </a:lnTo>
                <a:lnTo>
                  <a:pt x="25171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 txBox="1"/>
          <p:nvPr/>
        </p:nvSpPr>
        <p:spPr>
          <a:xfrm>
            <a:off x="5417641" y="292576"/>
            <a:ext cx="286416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6</a:t>
            </a:r>
            <a:r>
              <a:rPr sz="682" spc="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-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expansi6nde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frontera</a:t>
            </a:r>
            <a:r>
              <a:rPr sz="682" spc="8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spc="5" dirty="0">
                <a:solidFill>
                  <a:srgbClr val="FEFFFE"/>
                </a:solidFill>
                <a:latin typeface="Arial"/>
                <a:cs typeface="Arial"/>
              </a:rPr>
              <a:t>a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qropecuaria</a:t>
            </a:r>
            <a:r>
              <a:rPr sz="682" spc="7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tardíoinicio</a:t>
            </a:r>
            <a:r>
              <a:rPr sz="682" spc="7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industrializaci6n</a:t>
            </a:r>
            <a:endParaRPr sz="68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3795" y="641106"/>
            <a:ext cx="2604689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-7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qeoqrafí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-10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spc="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23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industrializaci6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n</a:t>
            </a:r>
            <a:r>
              <a:rPr sz="750" spc="133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n</a:t>
            </a:r>
            <a:r>
              <a:rPr sz="750" spc="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la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18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primera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7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decada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-7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de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spc="28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siql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o</a:t>
            </a:r>
            <a:r>
              <a:rPr sz="750" spc="34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XX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65023" y="900945"/>
            <a:ext cx="1302988" cy="944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904" algn="just">
              <a:lnSpc>
                <a:spcPts val="675"/>
              </a:lnSpc>
              <a:spcBef>
                <a:spcPts val="33"/>
              </a:spcBef>
            </a:pPr>
            <a:r>
              <a:rPr sz="614" b="1" dirty="0">
                <a:latin typeface="Times New Roman"/>
                <a:cs typeface="Times New Roman"/>
              </a:rPr>
              <a:t>Antioquia: </a:t>
            </a:r>
            <a:r>
              <a:rPr sz="614" b="1" spc="12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especializado </a:t>
            </a:r>
            <a:r>
              <a:rPr sz="614" spc="14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en  </a:t>
            </a:r>
            <a:r>
              <a:rPr sz="614" spc="8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sector</a:t>
            </a:r>
            <a:endParaRPr sz="614">
              <a:latin typeface="Times New Roman"/>
              <a:cs typeface="Times New Roman"/>
            </a:endParaRPr>
          </a:p>
          <a:p>
            <a:pPr marL="8659" algn="just">
              <a:lnSpc>
                <a:spcPts val="955"/>
              </a:lnSpc>
              <a:spcBef>
                <a:spcPts val="72"/>
              </a:spcBef>
            </a:pPr>
            <a:r>
              <a:rPr sz="614" dirty="0">
                <a:latin typeface="Times New Roman"/>
                <a:cs typeface="Times New Roman"/>
              </a:rPr>
              <a:t>textil,</a:t>
            </a:r>
            <a:r>
              <a:rPr sz="614" spc="3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manufactu</a:t>
            </a:r>
            <a:r>
              <a:rPr sz="614" spc="-7" dirty="0">
                <a:latin typeface="Times New Roman"/>
                <a:cs typeface="Times New Roman"/>
              </a:rPr>
              <a:t>r</a:t>
            </a:r>
            <a:r>
              <a:rPr sz="614" dirty="0">
                <a:latin typeface="Times New Roman"/>
                <a:cs typeface="Times New Roman"/>
              </a:rPr>
              <a:t>as</a:t>
            </a:r>
            <a:r>
              <a:rPr sz="614" spc="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y</a:t>
            </a:r>
            <a:r>
              <a:rPr sz="614" spc="-1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cigarrillos</a:t>
            </a:r>
            <a:r>
              <a:rPr sz="614" spc="8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</a:t>
            </a:r>
            <a:r>
              <a:rPr sz="614" spc="8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 empresa </a:t>
            </a:r>
            <a:r>
              <a:rPr sz="614" spc="7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12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Coltabaco. </a:t>
            </a:r>
            <a:r>
              <a:rPr sz="614" spc="-61" dirty="0">
                <a:latin typeface="Times New Roman"/>
                <a:cs typeface="Times New Roman"/>
              </a:rPr>
              <a:t>T</a:t>
            </a:r>
            <a:r>
              <a:rPr sz="614" dirty="0">
                <a:latin typeface="Times New Roman"/>
                <a:cs typeface="Times New Roman"/>
              </a:rPr>
              <a:t>ambién </a:t>
            </a:r>
            <a:r>
              <a:rPr sz="614" spc="3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con- taba </a:t>
            </a:r>
            <a:r>
              <a:rPr sz="614" spc="38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 </a:t>
            </a:r>
            <a:r>
              <a:rPr sz="614" spc="3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fábricas </a:t>
            </a:r>
            <a:r>
              <a:rPr sz="614" spc="3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  f6sforos,</a:t>
            </a:r>
            <a:r>
              <a:rPr sz="614" spc="133" dirty="0">
                <a:latin typeface="Times New Roman"/>
                <a:cs typeface="Times New Roman"/>
              </a:rPr>
              <a:t> </a:t>
            </a:r>
            <a:r>
              <a:rPr sz="614" spc="-10" dirty="0">
                <a:latin typeface="Times New Roman"/>
                <a:cs typeface="Times New Roman"/>
              </a:rPr>
              <a:t>c</a:t>
            </a:r>
            <a:r>
              <a:rPr sz="614" dirty="0">
                <a:latin typeface="Times New Roman"/>
                <a:cs typeface="Times New Roman"/>
              </a:rPr>
              <a:t>hoco- lates,</a:t>
            </a:r>
            <a:r>
              <a:rPr sz="614" spc="11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calzado,</a:t>
            </a:r>
            <a:r>
              <a:rPr sz="614" spc="1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vidrio,</a:t>
            </a:r>
            <a:r>
              <a:rPr sz="614" spc="11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loza,  con</a:t>
            </a:r>
            <a:r>
              <a:rPr sz="614" spc="133" dirty="0">
                <a:latin typeface="Times New Roman"/>
                <a:cs typeface="Times New Roman"/>
              </a:rPr>
              <a:t> </a:t>
            </a:r>
            <a:r>
              <a:rPr sz="614" spc="-13" dirty="0">
                <a:latin typeface="Times New Roman"/>
                <a:cs typeface="Times New Roman"/>
              </a:rPr>
              <a:t>v</a:t>
            </a:r>
            <a:r>
              <a:rPr sz="614" dirty="0">
                <a:latin typeface="Times New Roman"/>
                <a:cs typeface="Times New Roman"/>
              </a:rPr>
              <a:t>arias fundiciones</a:t>
            </a:r>
            <a:r>
              <a:rPr sz="614" spc="4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y</a:t>
            </a:r>
            <a:r>
              <a:rPr sz="614" spc="5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  la</a:t>
            </a:r>
            <a:r>
              <a:rPr sz="614" spc="9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ferrería</a:t>
            </a:r>
            <a:r>
              <a:rPr sz="614" spc="11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9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Ama- gá,</a:t>
            </a:r>
            <a:r>
              <a:rPr sz="614" spc="4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además </a:t>
            </a:r>
            <a:r>
              <a:rPr sz="614" spc="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5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2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empresa  de</a:t>
            </a:r>
            <a:r>
              <a:rPr sz="614" spc="5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gaseosas más</a:t>
            </a:r>
            <a:r>
              <a:rPr sz="614" spc="8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g</a:t>
            </a:r>
            <a:r>
              <a:rPr sz="614" spc="-6" dirty="0">
                <a:latin typeface="Times New Roman"/>
                <a:cs typeface="Times New Roman"/>
              </a:rPr>
              <a:t>r</a:t>
            </a:r>
            <a:r>
              <a:rPr sz="614" dirty="0">
                <a:latin typeface="Times New Roman"/>
                <a:cs typeface="Times New Roman"/>
              </a:rPr>
              <a:t>an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del</a:t>
            </a:r>
            <a:r>
              <a:rPr sz="614" spc="8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país</a:t>
            </a:r>
            <a:r>
              <a:rPr sz="614" spc="8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llamada </a:t>
            </a:r>
            <a:r>
              <a:rPr sz="614" spc="37" dirty="0">
                <a:latin typeface="Times New Roman"/>
                <a:cs typeface="Times New Roman"/>
              </a:rPr>
              <a:t> </a:t>
            </a:r>
            <a:r>
              <a:rPr sz="614" spc="-27" dirty="0">
                <a:latin typeface="Times New Roman"/>
                <a:cs typeface="Times New Roman"/>
              </a:rPr>
              <a:t>P</a:t>
            </a:r>
            <a:r>
              <a:rPr sz="614" dirty="0">
                <a:latin typeface="Times New Roman"/>
                <a:cs typeface="Times New Roman"/>
              </a:rPr>
              <a:t>ostob6n.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2023" y="1143399"/>
            <a:ext cx="1169491" cy="459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904" algn="just">
              <a:lnSpc>
                <a:spcPts val="675"/>
              </a:lnSpc>
              <a:spcBef>
                <a:spcPts val="33"/>
              </a:spcBef>
            </a:pPr>
            <a:r>
              <a:rPr sz="614" b="1" dirty="0">
                <a:latin typeface="Times New Roman"/>
                <a:cs typeface="Times New Roman"/>
              </a:rPr>
              <a:t>Bar</a:t>
            </a:r>
            <a:r>
              <a:rPr sz="614" b="1" spc="-16" dirty="0">
                <a:latin typeface="Times New Roman"/>
                <a:cs typeface="Times New Roman"/>
              </a:rPr>
              <a:t>r</a:t>
            </a:r>
            <a:r>
              <a:rPr sz="614" b="1" dirty="0">
                <a:latin typeface="Times New Roman"/>
                <a:cs typeface="Times New Roman"/>
              </a:rPr>
              <a:t>anquilla:</a:t>
            </a:r>
            <a:r>
              <a:rPr sz="614" b="1" spc="3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contaba</a:t>
            </a:r>
            <a:r>
              <a:rPr sz="614" spc="-18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</a:t>
            </a:r>
            <a:r>
              <a:rPr sz="614" spc="9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3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fábri-</a:t>
            </a:r>
            <a:endParaRPr sz="614">
              <a:latin typeface="Times New Roman"/>
              <a:cs typeface="Times New Roman"/>
            </a:endParaRPr>
          </a:p>
          <a:p>
            <a:pPr marL="8659" algn="just">
              <a:lnSpc>
                <a:spcPts val="955"/>
              </a:lnSpc>
              <a:spcBef>
                <a:spcPts val="72"/>
              </a:spcBef>
            </a:pPr>
            <a:r>
              <a:rPr sz="614" dirty="0">
                <a:latin typeface="Times New Roman"/>
                <a:cs typeface="Times New Roman"/>
              </a:rPr>
              <a:t>ca</a:t>
            </a:r>
            <a:r>
              <a:rPr sz="614" spc="6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6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textiles</a:t>
            </a:r>
            <a:r>
              <a:rPr sz="614" spc="6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Obreg6n,</a:t>
            </a:r>
            <a:r>
              <a:rPr sz="614" spc="-1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además </a:t>
            </a:r>
            <a:r>
              <a:rPr sz="614" spc="8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 fábricas</a:t>
            </a:r>
            <a:r>
              <a:rPr sz="614" spc="3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 zapatos,</a:t>
            </a:r>
            <a:r>
              <a:rPr sz="614" spc="11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cer</a:t>
            </a:r>
            <a:r>
              <a:rPr sz="614" spc="-6" dirty="0">
                <a:latin typeface="Times New Roman"/>
                <a:cs typeface="Times New Roman"/>
              </a:rPr>
              <a:t>v</a:t>
            </a:r>
            <a:r>
              <a:rPr sz="614" dirty="0">
                <a:latin typeface="Times New Roman"/>
                <a:cs typeface="Times New Roman"/>
              </a:rPr>
              <a:t>eza,</a:t>
            </a:r>
            <a:r>
              <a:rPr sz="614" spc="11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ga- seosas</a:t>
            </a:r>
            <a:r>
              <a:rPr sz="614" spc="11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y</a:t>
            </a:r>
            <a:r>
              <a:rPr sz="614" spc="1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molinos </a:t>
            </a:r>
            <a:r>
              <a:rPr sz="614" spc="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8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trigo.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3510" y="2113216"/>
            <a:ext cx="1169491" cy="580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830" algn="just">
              <a:lnSpc>
                <a:spcPts val="675"/>
              </a:lnSpc>
              <a:spcBef>
                <a:spcPts val="33"/>
              </a:spcBef>
            </a:pPr>
            <a:r>
              <a:rPr sz="614" b="1" dirty="0">
                <a:latin typeface="Times New Roman"/>
                <a:cs typeface="Times New Roman"/>
              </a:rPr>
              <a:t>Caldas,</a:t>
            </a:r>
            <a:r>
              <a:rPr sz="614" b="1" spc="117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los </a:t>
            </a:r>
            <a:r>
              <a:rPr sz="614" b="1" spc="11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Santande</a:t>
            </a:r>
            <a:r>
              <a:rPr sz="614" b="1" spc="-6" dirty="0">
                <a:latin typeface="Times New Roman"/>
                <a:cs typeface="Times New Roman"/>
              </a:rPr>
              <a:t>r</a:t>
            </a:r>
            <a:r>
              <a:rPr sz="614" b="1" dirty="0">
                <a:latin typeface="Times New Roman"/>
                <a:cs typeface="Times New Roman"/>
              </a:rPr>
              <a:t>es,</a:t>
            </a:r>
            <a:r>
              <a:rPr sz="614" b="1" spc="128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Huila</a:t>
            </a:r>
            <a:r>
              <a:rPr sz="614" b="1" spc="136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y</a:t>
            </a:r>
            <a:endParaRPr sz="614">
              <a:latin typeface="Times New Roman"/>
              <a:cs typeface="Times New Roman"/>
            </a:endParaRPr>
          </a:p>
          <a:p>
            <a:pPr marL="8659" algn="just">
              <a:lnSpc>
                <a:spcPts val="955"/>
              </a:lnSpc>
              <a:spcBef>
                <a:spcPts val="72"/>
              </a:spcBef>
            </a:pPr>
            <a:r>
              <a:rPr sz="614" b="1" spc="-59" dirty="0">
                <a:latin typeface="Times New Roman"/>
                <a:cs typeface="Times New Roman"/>
              </a:rPr>
              <a:t>T</a:t>
            </a:r>
            <a:r>
              <a:rPr sz="614" b="1" dirty="0">
                <a:latin typeface="Times New Roman"/>
                <a:cs typeface="Times New Roman"/>
              </a:rPr>
              <a:t>olima:  </a:t>
            </a:r>
            <a:r>
              <a:rPr sz="614" dirty="0">
                <a:latin typeface="Times New Roman"/>
                <a:cs typeface="Times New Roman"/>
              </a:rPr>
              <a:t>tenían </a:t>
            </a:r>
            <a:r>
              <a:rPr sz="614" spc="11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una </a:t>
            </a:r>
            <a:r>
              <a:rPr sz="614" spc="7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incipiente</a:t>
            </a:r>
            <a:r>
              <a:rPr sz="614" spc="11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fa- bricaci6n</a:t>
            </a:r>
            <a:r>
              <a:rPr sz="614" spc="-2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5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artículos</a:t>
            </a:r>
            <a:r>
              <a:rPr sz="614" spc="11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5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consumo en</a:t>
            </a:r>
            <a:r>
              <a:rPr sz="614" spc="7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pequeños</a:t>
            </a:r>
            <a:r>
              <a:rPr sz="614" spc="6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establecimientos sin ninguna </a:t>
            </a:r>
            <a:r>
              <a:rPr sz="614" spc="2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pr</a:t>
            </a:r>
            <a:r>
              <a:rPr sz="614" spc="-7" dirty="0">
                <a:latin typeface="Times New Roman"/>
                <a:cs typeface="Times New Roman"/>
              </a:rPr>
              <a:t>o</a:t>
            </a:r>
            <a:r>
              <a:rPr sz="614" spc="-10" dirty="0">
                <a:latin typeface="Times New Roman"/>
                <a:cs typeface="Times New Roman"/>
              </a:rPr>
              <a:t>y</a:t>
            </a:r>
            <a:r>
              <a:rPr sz="614" dirty="0">
                <a:latin typeface="Times New Roman"/>
                <a:cs typeface="Times New Roman"/>
              </a:rPr>
              <a:t>ecci6n</a:t>
            </a:r>
            <a:r>
              <a:rPr sz="614" spc="4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industrial.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0600" y="4174081"/>
            <a:ext cx="938350" cy="1429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905" algn="just">
              <a:lnSpc>
                <a:spcPts val="675"/>
              </a:lnSpc>
              <a:spcBef>
                <a:spcPts val="33"/>
              </a:spcBef>
            </a:pPr>
            <a:r>
              <a:rPr sz="614" b="1" dirty="0">
                <a:latin typeface="Times New Roman"/>
                <a:cs typeface="Times New Roman"/>
              </a:rPr>
              <a:t>Bogotá  </a:t>
            </a:r>
            <a:r>
              <a:rPr sz="614" b="1" spc="63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y  </a:t>
            </a:r>
            <a:r>
              <a:rPr sz="614" b="1" spc="75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Cundinama</a:t>
            </a:r>
            <a:r>
              <a:rPr sz="614" b="1" spc="-17" dirty="0">
                <a:latin typeface="Times New Roman"/>
                <a:cs typeface="Times New Roman"/>
              </a:rPr>
              <a:t>r</a:t>
            </a:r>
            <a:r>
              <a:rPr sz="614" b="1" dirty="0">
                <a:latin typeface="Times New Roman"/>
                <a:cs typeface="Times New Roman"/>
              </a:rPr>
              <a:t>ca:</a:t>
            </a:r>
            <a:endParaRPr sz="614">
              <a:latin typeface="Times New Roman"/>
              <a:cs typeface="Times New Roman"/>
            </a:endParaRPr>
          </a:p>
          <a:p>
            <a:pPr marL="8659" algn="just">
              <a:lnSpc>
                <a:spcPts val="955"/>
              </a:lnSpc>
              <a:spcBef>
                <a:spcPts val="72"/>
              </a:spcBef>
            </a:pPr>
            <a:r>
              <a:rPr sz="614" dirty="0">
                <a:latin typeface="Times New Roman"/>
                <a:cs typeface="Times New Roman"/>
              </a:rPr>
              <a:t>especializados en</a:t>
            </a:r>
            <a:r>
              <a:rPr sz="614" spc="6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3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pro- ducci6n</a:t>
            </a:r>
            <a:r>
              <a:rPr sz="614" spc="10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 cer</a:t>
            </a:r>
            <a:r>
              <a:rPr sz="614" spc="-6" dirty="0">
                <a:latin typeface="Times New Roman"/>
                <a:cs typeface="Times New Roman"/>
              </a:rPr>
              <a:t>v</a:t>
            </a:r>
            <a:r>
              <a:rPr sz="614" dirty="0">
                <a:latin typeface="Times New Roman"/>
                <a:cs typeface="Times New Roman"/>
              </a:rPr>
              <a:t>eza</a:t>
            </a:r>
            <a:r>
              <a:rPr sz="614" spc="7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</a:t>
            </a:r>
            <a:r>
              <a:rPr sz="614" spc="2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 Cer</a:t>
            </a:r>
            <a:r>
              <a:rPr sz="614" spc="-6" dirty="0">
                <a:latin typeface="Times New Roman"/>
                <a:cs typeface="Times New Roman"/>
              </a:rPr>
              <a:t>v</a:t>
            </a:r>
            <a:r>
              <a:rPr sz="614" dirty="0">
                <a:latin typeface="Times New Roman"/>
                <a:cs typeface="Times New Roman"/>
              </a:rPr>
              <a:t>ecería</a:t>
            </a:r>
            <a:r>
              <a:rPr sz="614" spc="108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B</a:t>
            </a:r>
            <a:r>
              <a:rPr sz="614" spc="-17" dirty="0">
                <a:latin typeface="Times New Roman"/>
                <a:cs typeface="Times New Roman"/>
              </a:rPr>
              <a:t>a</a:t>
            </a:r>
            <a:r>
              <a:rPr sz="614" spc="-13" dirty="0">
                <a:latin typeface="Times New Roman"/>
                <a:cs typeface="Times New Roman"/>
              </a:rPr>
              <a:t>v</a:t>
            </a:r>
            <a:r>
              <a:rPr sz="614" dirty="0">
                <a:latin typeface="Times New Roman"/>
                <a:cs typeface="Times New Roman"/>
              </a:rPr>
              <a:t>aria,</a:t>
            </a:r>
            <a:r>
              <a:rPr sz="614" spc="5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y en cemento </a:t>
            </a:r>
            <a:r>
              <a:rPr sz="614" spc="81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111" dirty="0">
                <a:latin typeface="Times New Roman"/>
                <a:cs typeface="Times New Roman"/>
              </a:rPr>
              <a:t> </a:t>
            </a:r>
            <a:r>
              <a:rPr sz="614" spc="-34" dirty="0">
                <a:latin typeface="Times New Roman"/>
                <a:cs typeface="Times New Roman"/>
              </a:rPr>
              <a:t>F</a:t>
            </a:r>
            <a:r>
              <a:rPr sz="614" dirty="0">
                <a:latin typeface="Times New Roman"/>
                <a:cs typeface="Times New Roman"/>
              </a:rPr>
              <a:t>ábrica  de Cemento</a:t>
            </a:r>
            <a:r>
              <a:rPr sz="614" spc="6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Sampe</a:t>
            </a:r>
            <a:r>
              <a:rPr sz="614" spc="-44" dirty="0">
                <a:latin typeface="Times New Roman"/>
                <a:cs typeface="Times New Roman"/>
              </a:rPr>
              <a:t>r</a:t>
            </a:r>
            <a:r>
              <a:rPr sz="614" dirty="0">
                <a:latin typeface="Times New Roman"/>
                <a:cs typeface="Times New Roman"/>
              </a:rPr>
              <a:t>,</a:t>
            </a:r>
            <a:r>
              <a:rPr sz="614" spc="2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dos fá- bricas</a:t>
            </a:r>
            <a:r>
              <a:rPr sz="614" spc="5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2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tejidos,</a:t>
            </a:r>
            <a:r>
              <a:rPr sz="614" spc="4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 </a:t>
            </a:r>
            <a:r>
              <a:rPr sz="614" spc="-34" dirty="0">
                <a:latin typeface="Times New Roman"/>
                <a:cs typeface="Times New Roman"/>
              </a:rPr>
              <a:t>F</a:t>
            </a:r>
            <a:r>
              <a:rPr sz="614" dirty="0">
                <a:latin typeface="Times New Roman"/>
                <a:cs typeface="Times New Roman"/>
              </a:rPr>
              <a:t>ábrica Nacional </a:t>
            </a:r>
            <a:r>
              <a:rPr sz="614" spc="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53" dirty="0">
                <a:latin typeface="Times New Roman"/>
                <a:cs typeface="Times New Roman"/>
              </a:rPr>
              <a:t> </a:t>
            </a:r>
            <a:r>
              <a:rPr sz="614" spc="-27" dirty="0">
                <a:latin typeface="Times New Roman"/>
                <a:cs typeface="Times New Roman"/>
              </a:rPr>
              <a:t>F</a:t>
            </a:r>
            <a:r>
              <a:rPr sz="614" dirty="0">
                <a:latin typeface="Times New Roman"/>
                <a:cs typeface="Times New Roman"/>
              </a:rPr>
              <a:t>6sforos, una fábrica</a:t>
            </a:r>
            <a:r>
              <a:rPr sz="614" spc="74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58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calzado </a:t>
            </a:r>
            <a:r>
              <a:rPr sz="614" spc="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y peque- ños</a:t>
            </a:r>
            <a:r>
              <a:rPr sz="614" spc="5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establecimientos en</a:t>
            </a:r>
            <a:r>
              <a:rPr sz="614" spc="5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los que  se</a:t>
            </a:r>
            <a:r>
              <a:rPr sz="614" spc="9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fabricaban </a:t>
            </a:r>
            <a:r>
              <a:rPr sz="614" spc="4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jabones, </a:t>
            </a:r>
            <a:r>
              <a:rPr sz="614" spc="-6" dirty="0">
                <a:latin typeface="Times New Roman"/>
                <a:cs typeface="Times New Roman"/>
              </a:rPr>
              <a:t>v</a:t>
            </a:r>
            <a:r>
              <a:rPr sz="614" dirty="0">
                <a:latin typeface="Times New Roman"/>
                <a:cs typeface="Times New Roman"/>
              </a:rPr>
              <a:t>elas</a:t>
            </a:r>
            <a:r>
              <a:rPr sz="614" spc="5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y</a:t>
            </a:r>
            <a:r>
              <a:rPr sz="614" spc="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pastas.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2341" y="4658990"/>
            <a:ext cx="867170" cy="701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900" algn="just">
              <a:lnSpc>
                <a:spcPts val="675"/>
              </a:lnSpc>
              <a:spcBef>
                <a:spcPts val="33"/>
              </a:spcBef>
            </a:pPr>
            <a:r>
              <a:rPr sz="614" b="1" spc="-37" dirty="0">
                <a:latin typeface="Times New Roman"/>
                <a:cs typeface="Times New Roman"/>
              </a:rPr>
              <a:t>V</a:t>
            </a:r>
            <a:r>
              <a:rPr sz="614" b="1" dirty="0">
                <a:latin typeface="Times New Roman"/>
                <a:cs typeface="Times New Roman"/>
              </a:rPr>
              <a:t>alle </a:t>
            </a:r>
            <a:r>
              <a:rPr sz="614" b="1" spc="2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del </a:t>
            </a:r>
            <a:r>
              <a:rPr sz="614" b="1" spc="52" dirty="0">
                <a:latin typeface="Times New Roman"/>
                <a:cs typeface="Times New Roman"/>
              </a:rPr>
              <a:t> </a:t>
            </a:r>
            <a:r>
              <a:rPr sz="614" b="1" dirty="0">
                <a:latin typeface="Times New Roman"/>
                <a:cs typeface="Times New Roman"/>
              </a:rPr>
              <a:t>Cauca </a:t>
            </a:r>
            <a:r>
              <a:rPr sz="614" b="1" spc="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 </a:t>
            </a:r>
            <a:r>
              <a:rPr sz="614" spc="59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pro-</a:t>
            </a:r>
            <a:endParaRPr sz="614">
              <a:latin typeface="Times New Roman"/>
              <a:cs typeface="Times New Roman"/>
            </a:endParaRPr>
          </a:p>
          <a:p>
            <a:pPr marL="8659" algn="just">
              <a:lnSpc>
                <a:spcPts val="955"/>
              </a:lnSpc>
              <a:spcBef>
                <a:spcPts val="72"/>
              </a:spcBef>
            </a:pPr>
            <a:r>
              <a:rPr sz="614" dirty="0">
                <a:latin typeface="Times New Roman"/>
                <a:cs typeface="Times New Roman"/>
              </a:rPr>
              <a:t>ducci6n</a:t>
            </a:r>
            <a:r>
              <a:rPr sz="614" spc="2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fundamental está en</a:t>
            </a:r>
            <a:r>
              <a:rPr sz="614" spc="3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la</a:t>
            </a:r>
            <a:r>
              <a:rPr sz="614" spc="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37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los ingenios</a:t>
            </a:r>
            <a:r>
              <a:rPr sz="614" spc="68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azu- careros, aunque</a:t>
            </a:r>
            <a:r>
              <a:rPr sz="614" spc="6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existían algunas empresas</a:t>
            </a:r>
            <a:r>
              <a:rPr sz="614" spc="20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indus- triales</a:t>
            </a:r>
            <a:r>
              <a:rPr sz="614" spc="43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de</a:t>
            </a:r>
            <a:r>
              <a:rPr sz="614" spc="65" dirty="0">
                <a:latin typeface="Times New Roman"/>
                <a:cs typeface="Times New Roman"/>
              </a:rPr>
              <a:t> </a:t>
            </a:r>
            <a:r>
              <a:rPr sz="614" dirty="0">
                <a:latin typeface="Times New Roman"/>
                <a:cs typeface="Times New Roman"/>
              </a:rPr>
              <a:t>consumo.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1404" y="5611718"/>
            <a:ext cx="3179740" cy="72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501308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Orige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n</a:t>
            </a:r>
            <a:r>
              <a:rPr sz="750" spc="51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de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spc="57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capita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spc="158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lo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s</a:t>
            </a:r>
            <a:r>
              <a:rPr sz="750" spc="5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emp</a:t>
            </a:r>
            <a:r>
              <a:rPr sz="750" spc="-10" dirty="0">
                <a:solidFill>
                  <a:srgbClr val="EC008B"/>
                </a:solidFill>
                <a:latin typeface="Arial"/>
                <a:cs typeface="Arial"/>
              </a:rPr>
              <a:t>r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esarios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origen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capital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 nue</a:t>
            </a:r>
            <a:r>
              <a:rPr sz="750" spc="-15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empresarios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finales 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XIX,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estu</a:t>
            </a:r>
            <a:r>
              <a:rPr sz="750" spc="-15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 unido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propiedad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las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haciendas,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producci6n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cializaci6n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increment6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después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1870;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otros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casos,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5" dirty="0">
                <a:latin typeface="Times New Roman"/>
                <a:cs typeface="Times New Roman"/>
              </a:rPr>
              <a:t>i</a:t>
            </a:r>
            <a:r>
              <a:rPr sz="750" spc="-11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ersas</a:t>
            </a:r>
            <a:r>
              <a:rPr sz="750" spc="-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5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asociadas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exterior</a:t>
            </a:r>
            <a:r>
              <a:rPr sz="750" spc="-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realizaron</a:t>
            </a:r>
            <a:r>
              <a:rPr sz="750" spc="-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periodo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inflación</a:t>
            </a:r>
            <a:r>
              <a:rPr sz="750" b="1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vi6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1899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1902.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67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9998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4870967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39494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3900920" y="4608801"/>
            <a:ext cx="2052205" cy="1690688"/>
          </a:xfrm>
          <a:custGeom>
            <a:avLst/>
            <a:gdLst/>
            <a:ahLst/>
            <a:cxnLst/>
            <a:rect l="l" t="t" r="r" b="b"/>
            <a:pathLst>
              <a:path w="3009900" h="2479675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416175"/>
                </a:lnTo>
                <a:lnTo>
                  <a:pt x="1436" y="2456253"/>
                </a:lnTo>
                <a:lnTo>
                  <a:pt x="38794" y="2479454"/>
                </a:lnTo>
                <a:lnTo>
                  <a:pt x="63500" y="2479675"/>
                </a:lnTo>
                <a:lnTo>
                  <a:pt x="2946400" y="2479675"/>
                </a:lnTo>
                <a:lnTo>
                  <a:pt x="2986478" y="2478238"/>
                </a:lnTo>
                <a:lnTo>
                  <a:pt x="3009679" y="2440880"/>
                </a:lnTo>
                <a:lnTo>
                  <a:pt x="3009900" y="2416175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083011" y="2428875"/>
            <a:ext cx="2052205" cy="3870614"/>
          </a:xfrm>
          <a:custGeom>
            <a:avLst/>
            <a:gdLst/>
            <a:ahLst/>
            <a:cxnLst/>
            <a:rect l="l" t="t" r="r" b="b"/>
            <a:pathLst>
              <a:path w="3009900" h="56769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5613400"/>
                </a:lnTo>
                <a:lnTo>
                  <a:pt x="1436" y="5653478"/>
                </a:lnTo>
                <a:lnTo>
                  <a:pt x="38794" y="5676679"/>
                </a:lnTo>
                <a:lnTo>
                  <a:pt x="63500" y="5676900"/>
                </a:lnTo>
                <a:lnTo>
                  <a:pt x="2946400" y="5676900"/>
                </a:lnTo>
                <a:lnTo>
                  <a:pt x="2986478" y="5675463"/>
                </a:lnTo>
                <a:lnTo>
                  <a:pt x="3009679" y="5638105"/>
                </a:lnTo>
                <a:lnTo>
                  <a:pt x="3009900" y="56134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123F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6083011" y="1337829"/>
            <a:ext cx="2052205" cy="839932"/>
          </a:xfrm>
          <a:custGeom>
            <a:avLst/>
            <a:gdLst/>
            <a:ahLst/>
            <a:cxnLst/>
            <a:rect l="l" t="t" r="r" b="b"/>
            <a:pathLst>
              <a:path w="3009900" h="12319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168400"/>
                </a:lnTo>
                <a:lnTo>
                  <a:pt x="1436" y="1208478"/>
                </a:lnTo>
                <a:lnTo>
                  <a:pt x="38794" y="1231679"/>
                </a:lnTo>
                <a:lnTo>
                  <a:pt x="63500" y="1231900"/>
                </a:lnTo>
                <a:lnTo>
                  <a:pt x="2946400" y="1231900"/>
                </a:lnTo>
                <a:lnTo>
                  <a:pt x="2986478" y="1230463"/>
                </a:lnTo>
                <a:lnTo>
                  <a:pt x="3009679" y="1193105"/>
                </a:lnTo>
                <a:lnTo>
                  <a:pt x="3009900" y="11684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Educaci6n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7905" y="645147"/>
            <a:ext cx="2092501" cy="3749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 marR="162">
              <a:lnSpc>
                <a:spcPts val="808"/>
              </a:lnSpc>
              <a:spcBef>
                <a:spcPts val="40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constantes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oscilaciones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precios</a:t>
            </a:r>
          </a:p>
          <a:p>
            <a:pPr marL="8659" marR="6298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internacionales,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viles  y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inestabili- </a:t>
            </a: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dad  monetaria,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empresarios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tuvieron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 </a:t>
            </a: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precauciones en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ersiones,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ertir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arias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</a:t>
            </a:r>
            <a:r>
              <a:rPr sz="750" spc="-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café, </a:t>
            </a: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emprendimiento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as  industrias,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com- </a:t>
            </a: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ersiones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anje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as.</a:t>
            </a:r>
          </a:p>
          <a:p>
            <a:pPr marL="8659" marR="6488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términos  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ales, 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acumulaci6n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di- </a:t>
            </a:r>
          </a:p>
          <a:p>
            <a:pPr marL="8659" marR="6488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nero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centr6  en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manos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élite</a:t>
            </a:r>
            <a:r>
              <a:rPr sz="750" b="1" spc="98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come</a:t>
            </a:r>
            <a:r>
              <a:rPr sz="750" b="1" spc="-2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cial</a:t>
            </a:r>
            <a:r>
              <a:rPr sz="750" b="1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-4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</a:p>
          <a:p>
            <a:pPr marL="8659" marR="6488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gida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 el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XIX,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 </a:t>
            </a: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cio,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minería  y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agricultu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en- </a:t>
            </a: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tre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as.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tanto,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cuando se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opo</a:t>
            </a:r>
            <a:r>
              <a:rPr sz="750" spc="-4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tunidad 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ertir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industrializaci6n,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 </a:t>
            </a: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sector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puede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hacerlo.</a:t>
            </a:r>
          </a:p>
          <a:p>
            <a:pPr marL="8659" marR="6393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anotar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acumulaci6n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capital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</a:p>
          <a:p>
            <a:pPr marL="8659" marR="63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realiza  la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élite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modesta,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</a:p>
          <a:p>
            <a:pPr marL="8659" marR="63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implica 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 economía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exportaci6n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</a:p>
          <a:p>
            <a:pPr marL="8659" marR="63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país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débil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corta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 a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di- </a:t>
            </a:r>
          </a:p>
          <a:p>
            <a:pPr marL="8659" marR="639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ferencia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países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latinoamericanos.</a:t>
            </a:r>
          </a:p>
          <a:p>
            <a:pPr marL="8659" marR="6298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1905 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1910, 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 exportaciones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colom- </a:t>
            </a: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bianas  apenas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sobrepasan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realizadas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últimos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años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periodo 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colonial 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un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30%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</a:p>
          <a:p>
            <a:pPr marL="8659" marR="62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tan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s6lo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pudieron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duplicar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periodo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</a:p>
          <a:p>
            <a:pPr marL="8659" marR="6488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1835</a:t>
            </a:r>
            <a:r>
              <a:rPr sz="750" spc="1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1839,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cuando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dieron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primeros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pasos </a:t>
            </a:r>
          </a:p>
          <a:p>
            <a:pPr marL="8659" marR="648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exportaciones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tabacale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as.</a:t>
            </a:r>
          </a:p>
          <a:p>
            <a:pPr marL="129909">
              <a:lnSpc>
                <a:spcPts val="859"/>
              </a:lnSpc>
              <a:spcBef>
                <a:spcPts val="135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tanto,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economía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colombiana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prin-</a:t>
            </a:r>
          </a:p>
          <a:p>
            <a:pPr marL="8696" marR="6417" algn="just">
              <a:lnSpc>
                <a:spcPts val="862"/>
              </a:lnSpc>
              <a:spcBef>
                <a:spcPts val="49"/>
              </a:spcBef>
            </a:pPr>
            <a:r>
              <a:rPr sz="750" dirty="0">
                <a:latin typeface="Times New Roman"/>
                <a:cs typeface="Times New Roman"/>
              </a:rPr>
              <a:t>cipios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seguía</a:t>
            </a:r>
            <a:r>
              <a:rPr sz="750" spc="-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cer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ada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economía </a:t>
            </a:r>
          </a:p>
          <a:p>
            <a:pPr marL="8696" marR="64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mundial y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compartía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junto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Haití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índices </a:t>
            </a:r>
          </a:p>
          <a:p>
            <a:pPr marL="8696" marR="6417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  exportaciones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importaciones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per</a:t>
            </a:r>
            <a:r>
              <a:rPr sz="750" b="1" spc="121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cápita </a:t>
            </a:r>
            <a:r>
              <a:rPr sz="750" b="1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 </a:t>
            </a:r>
          </a:p>
          <a:p>
            <a:pPr marL="8696" marR="6417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i</a:t>
            </a:r>
            <a:r>
              <a:rPr sz="750" spc="-11" dirty="0">
                <a:latin typeface="Times New Roman"/>
                <a:cs typeface="Times New Roman"/>
              </a:rPr>
              <a:t>nv</a:t>
            </a:r>
            <a:r>
              <a:rPr sz="750" dirty="0">
                <a:latin typeface="Times New Roman"/>
                <a:cs typeface="Times New Roman"/>
              </a:rPr>
              <a:t>ersi6n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anje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  bajos 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todos 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paí- </a:t>
            </a:r>
          </a:p>
          <a:p>
            <a:pPr marL="8696" marR="64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ses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latinoamericanos.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70034" y="645146"/>
            <a:ext cx="2092552" cy="47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871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-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solo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hasta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después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1910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1912,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Co-</a:t>
            </a:r>
            <a:endParaRPr sz="750">
              <a:latin typeface="Times New Roman"/>
              <a:cs typeface="Times New Roman"/>
            </a:endParaRPr>
          </a:p>
          <a:p>
            <a:pPr marL="8659" marR="6613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lombia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empieza</a:t>
            </a:r>
            <a:r>
              <a:rPr sz="750" spc="-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presentar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marR="66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exterio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cuando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crecimiento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expo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marR="661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taciones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cafete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1250" y="1482964"/>
            <a:ext cx="1747879" cy="602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ts val="785"/>
              </a:lnSpc>
              <a:spcBef>
                <a:spcPts val="94"/>
              </a:spcBef>
            </a:pPr>
            <a:r>
              <a:rPr sz="682" b="1" dirty="0">
                <a:latin typeface="Times New Roman"/>
                <a:cs typeface="Times New Roman"/>
              </a:rPr>
              <a:t>Inflación:</a:t>
            </a:r>
            <a:r>
              <a:rPr sz="682" b="1" spc="-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es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aumento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costo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vida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sin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personas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puedan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mejorar</a:t>
            </a:r>
            <a:r>
              <a:rPr sz="682" spc="5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salario.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b="1" spc="-30" dirty="0">
                <a:latin typeface="Times New Roman"/>
                <a:cs typeface="Times New Roman"/>
              </a:rPr>
              <a:t>P</a:t>
            </a:r>
            <a:r>
              <a:rPr sz="682" b="1" dirty="0">
                <a:latin typeface="Times New Roman"/>
                <a:cs typeface="Times New Roman"/>
              </a:rPr>
              <a:t>er</a:t>
            </a:r>
            <a:r>
              <a:rPr sz="682" b="1" spc="-16" dirty="0">
                <a:latin typeface="Times New Roman"/>
                <a:cs typeface="Times New Roman"/>
              </a:rPr>
              <a:t> </a:t>
            </a:r>
            <a:r>
              <a:rPr sz="682" b="1" dirty="0">
                <a:latin typeface="Times New Roman"/>
                <a:cs typeface="Times New Roman"/>
              </a:rPr>
              <a:t>cápita:</a:t>
            </a:r>
            <a:r>
              <a:rPr sz="682" b="1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es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valor</a:t>
            </a:r>
            <a:r>
              <a:rPr sz="682" spc="-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resulta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dividir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renta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nacional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numero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habitantes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país.</a:t>
            </a:r>
            <a:endParaRPr sz="68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1250" y="2574009"/>
            <a:ext cx="1847102" cy="3604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8715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Complementa</a:t>
            </a:r>
            <a:r>
              <a:rPr sz="818" spc="20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tu</a:t>
            </a:r>
            <a:r>
              <a:rPr sz="818" spc="5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saber</a:t>
            </a:r>
            <a:endParaRPr sz="818">
              <a:latin typeface="Arial"/>
              <a:cs typeface="Arial"/>
            </a:endParaRPr>
          </a:p>
          <a:p>
            <a:pPr marL="8659" marR="93073">
              <a:lnSpc>
                <a:spcPts val="862"/>
              </a:lnSpc>
              <a:spcBef>
                <a:spcPts val="29"/>
              </a:spcBef>
            </a:pPr>
            <a:r>
              <a:rPr sz="750" spc="-5" dirty="0">
                <a:solidFill>
                  <a:srgbClr val="123F6D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a</a:t>
            </a:r>
            <a:r>
              <a:rPr sz="750" spc="-11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123F6D"/>
                </a:solidFill>
                <a:latin typeface="Arial"/>
                <a:cs typeface="Arial"/>
              </a:rPr>
              <a:t>elit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e</a:t>
            </a:r>
            <a:r>
              <a:rPr sz="750" spc="3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123F6D"/>
                </a:solidFill>
                <a:latin typeface="Arial"/>
                <a:cs typeface="Arial"/>
              </a:rPr>
              <a:t>empresaria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l</a:t>
            </a:r>
            <a:r>
              <a:rPr sz="750" spc="61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123F6D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e</a:t>
            </a:r>
            <a:r>
              <a:rPr sz="750" spc="-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123F6D"/>
                </a:solidFill>
                <a:latin typeface="Arial"/>
                <a:cs typeface="Arial"/>
              </a:rPr>
              <a:t>Santande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r</a:t>
            </a:r>
            <a:r>
              <a:rPr sz="750" spc="-1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123F6D"/>
                </a:solidFill>
                <a:latin typeface="Arial"/>
                <a:cs typeface="Arial"/>
              </a:rPr>
              <a:t>(188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0</a:t>
            </a:r>
            <a:r>
              <a:rPr sz="750" spc="49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23F6D"/>
                </a:solidFill>
                <a:latin typeface="Arial"/>
                <a:cs typeface="Arial"/>
              </a:rPr>
              <a:t>–</a:t>
            </a:r>
            <a:r>
              <a:rPr sz="750" spc="31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123F6D"/>
                </a:solidFill>
                <a:latin typeface="Arial"/>
                <a:cs typeface="Arial"/>
              </a:rPr>
              <a:t>1912)</a:t>
            </a:r>
            <a:r>
              <a:rPr sz="750" spc="-1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-23" dirty="0">
                <a:latin typeface="Arial"/>
                <a:cs typeface="Arial"/>
              </a:rPr>
              <a:t> </a:t>
            </a:r>
            <a:endParaRPr sz="682">
              <a:latin typeface="Arial"/>
              <a:cs typeface="Arial"/>
            </a:endParaRPr>
          </a:p>
          <a:p>
            <a:pPr marL="8659" marR="93073">
              <a:lnSpc>
                <a:spcPts val="783"/>
              </a:lnSpc>
              <a:spcBef>
                <a:spcPts val="181"/>
              </a:spcBef>
            </a:pPr>
            <a:r>
              <a:rPr sz="682" dirty="0">
                <a:latin typeface="Arial"/>
                <a:cs typeface="Arial"/>
              </a:rPr>
              <a:t>elite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santandereana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cubre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tres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decadas </a:t>
            </a:r>
            <a:endParaRPr sz="682">
              <a:latin typeface="Arial"/>
              <a:cs typeface="Arial"/>
            </a:endParaRPr>
          </a:p>
          <a:p>
            <a:pPr marL="8659" marR="93073">
              <a:lnSpc>
                <a:spcPts val="783"/>
              </a:lnSpc>
              <a:spcBef>
                <a:spcPts val="165"/>
              </a:spcBef>
            </a:pPr>
            <a:r>
              <a:rPr sz="682" dirty="0">
                <a:latin typeface="Arial"/>
                <a:cs typeface="Arial"/>
              </a:rPr>
              <a:t>correspondientes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auqe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cultivo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exportaci6n </a:t>
            </a:r>
            <a:endParaRPr sz="682">
              <a:latin typeface="Arial"/>
              <a:cs typeface="Arial"/>
            </a:endParaRPr>
          </a:p>
          <a:p>
            <a:pPr marL="8659" marR="93073">
              <a:lnSpc>
                <a:spcPts val="783"/>
              </a:lnSpc>
              <a:spcBef>
                <a:spcPts val="165"/>
              </a:spcBef>
            </a:pP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cafe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vincularon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comerciantes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nacionales </a:t>
            </a:r>
            <a:endParaRPr sz="682">
              <a:latin typeface="Arial"/>
              <a:cs typeface="Arial"/>
            </a:endParaRPr>
          </a:p>
          <a:p>
            <a:pPr marL="8659" marR="93073">
              <a:lnSpc>
                <a:spcPts val="783"/>
              </a:lnSpc>
              <a:spcBef>
                <a:spcPts val="165"/>
              </a:spcBef>
            </a:pP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extranjeros,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cuyo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centro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actividades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fue </a:t>
            </a:r>
            <a:endParaRPr sz="682">
              <a:latin typeface="Arial"/>
              <a:cs typeface="Arial"/>
            </a:endParaRPr>
          </a:p>
          <a:p>
            <a:pPr marL="8659" marR="93073">
              <a:lnSpc>
                <a:spcPts val="783"/>
              </a:lnSpc>
              <a:spcBef>
                <a:spcPts val="165"/>
              </a:spcBef>
            </a:pPr>
            <a:r>
              <a:rPr sz="682" dirty="0">
                <a:latin typeface="Arial"/>
                <a:cs typeface="Arial"/>
              </a:rPr>
              <a:t>Bucaramanqa.</a:t>
            </a:r>
            <a:r>
              <a:rPr sz="682" spc="7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forma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orqaniz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tiva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predominante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</a:t>
            </a:r>
            <a:endParaRPr sz="682">
              <a:latin typeface="Arial"/>
              <a:cs typeface="Arial"/>
            </a:endParaRPr>
          </a:p>
          <a:p>
            <a:pPr marL="8659" marR="93073">
              <a:lnSpc>
                <a:spcPts val="783"/>
              </a:lnSpc>
              <a:spcBef>
                <a:spcPts val="165"/>
              </a:spcBef>
            </a:pPr>
            <a:r>
              <a:rPr sz="682" dirty="0">
                <a:latin typeface="Arial"/>
                <a:cs typeface="Arial"/>
              </a:rPr>
              <a:t>constituyeron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casas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comerciales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red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intricada</a:t>
            </a:r>
            <a:endParaRPr sz="682">
              <a:latin typeface="Arial"/>
              <a:cs typeface="Arial"/>
            </a:endParaRPr>
          </a:p>
          <a:p>
            <a:pPr marL="8659" marR="72205">
              <a:lnSpc>
                <a:spcPts val="783"/>
              </a:lnSpc>
              <a:spcBef>
                <a:spcPts val="175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contactos: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neqociante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individual</a:t>
            </a:r>
            <a:r>
              <a:rPr sz="682" spc="9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asocia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cede </a:t>
            </a:r>
            <a:endParaRPr sz="682">
              <a:latin typeface="Arial"/>
              <a:cs typeface="Arial"/>
            </a:endParaRPr>
          </a:p>
          <a:p>
            <a:pPr marL="8659" marR="7220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su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espacio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sus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representantes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leqales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poderados </a:t>
            </a:r>
            <a:endParaRPr sz="682">
              <a:latin typeface="Arial"/>
              <a:cs typeface="Arial"/>
            </a:endParaRPr>
          </a:p>
          <a:p>
            <a:pPr marL="8659" marR="7220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firmas</a:t>
            </a:r>
            <a:r>
              <a:rPr sz="682" spc="10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comerciales.</a:t>
            </a:r>
            <a:r>
              <a:rPr sz="682" spc="10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Esas</a:t>
            </a:r>
            <a:r>
              <a:rPr sz="682" spc="-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casas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s6lo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 marR="7220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oriqen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local,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muchas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carácter</a:t>
            </a:r>
            <a:r>
              <a:rPr sz="682" spc="5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familia</a:t>
            </a:r>
            <a:r>
              <a:rPr sz="682" spc="-42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6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sino </a:t>
            </a:r>
            <a:endParaRPr sz="682">
              <a:latin typeface="Arial"/>
              <a:cs typeface="Arial"/>
            </a:endParaRPr>
          </a:p>
          <a:p>
            <a:pPr marL="8659" marR="7220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existieron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representantes</a:t>
            </a:r>
            <a:r>
              <a:rPr sz="682" spc="-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casas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comerciales</a:t>
            </a:r>
            <a:endParaRPr sz="682">
              <a:latin typeface="Arial"/>
              <a:cs typeface="Arial"/>
            </a:endParaRPr>
          </a:p>
          <a:p>
            <a:pPr marL="8659" marR="134722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otras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reqiones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extranjeras.</a:t>
            </a:r>
            <a:r>
              <a:rPr sz="682" spc="5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reconocen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31 </a:t>
            </a:r>
            <a:endParaRPr sz="682">
              <a:latin typeface="Arial"/>
              <a:cs typeface="Arial"/>
            </a:endParaRPr>
          </a:p>
          <a:p>
            <a:pPr marL="8659" marR="134722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casas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importantes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9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locales/reqionales,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7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nacionales </a:t>
            </a:r>
            <a:endParaRPr sz="682">
              <a:latin typeface="Arial"/>
              <a:cs typeface="Arial"/>
            </a:endParaRPr>
          </a:p>
          <a:p>
            <a:pPr marL="8659" marR="134722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15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extranjeras,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ellas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desarrollan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diversidad</a:t>
            </a:r>
            <a:endParaRPr sz="682">
              <a:latin typeface="Arial"/>
              <a:cs typeface="Arial"/>
            </a:endParaRPr>
          </a:p>
          <a:p>
            <a:pPr marL="8659" marR="185809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actividades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qiran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alrededor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comercio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 marR="18580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exportaci6n</a:t>
            </a:r>
            <a:r>
              <a:rPr sz="682" spc="8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importaci6n.</a:t>
            </a:r>
            <a:endParaRPr sz="682">
              <a:latin typeface="Arial"/>
              <a:cs typeface="Arial"/>
            </a:endParaRPr>
          </a:p>
          <a:p>
            <a:pPr marL="8659" marR="226710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La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elite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Santandereana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vincul6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directamente </a:t>
            </a:r>
            <a:endParaRPr sz="682">
              <a:latin typeface="Arial"/>
              <a:cs typeface="Arial"/>
            </a:endParaRPr>
          </a:p>
          <a:p>
            <a:pPr marL="8659" marR="22671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con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producci6n</a:t>
            </a:r>
            <a:r>
              <a:rPr sz="682" spc="77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qrícola,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sino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estuvo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tenta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 </a:t>
            </a:r>
            <a:endParaRPr sz="682">
              <a:latin typeface="Arial"/>
              <a:cs typeface="Arial"/>
            </a:endParaRPr>
          </a:p>
          <a:p>
            <a:pPr marL="8659" marR="22671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las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oportunidades</a:t>
            </a:r>
            <a:r>
              <a:rPr sz="682" spc="-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pudieran</a:t>
            </a:r>
            <a:r>
              <a:rPr sz="682" spc="-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brindar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comercio</a:t>
            </a:r>
            <a:endParaRPr sz="682">
              <a:latin typeface="Arial"/>
              <a:cs typeface="Arial"/>
            </a:endParaRPr>
          </a:p>
          <a:p>
            <a:pPr marL="8659" marR="8715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internacional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</a:t>
            </a:r>
            <a:r>
              <a:rPr sz="682" spc="-10" dirty="0">
                <a:latin typeface="Arial"/>
                <a:cs typeface="Arial"/>
              </a:rPr>
              <a:t>c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altos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precios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quina,</a:t>
            </a:r>
            <a:endParaRPr sz="682">
              <a:latin typeface="Arial"/>
              <a:cs typeface="Arial"/>
            </a:endParaRPr>
          </a:p>
          <a:p>
            <a:pPr marL="8659" marR="2438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el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tabaco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cafe. Su</a:t>
            </a:r>
            <a:r>
              <a:rPr sz="682" spc="-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alta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diversificaci6n</a:t>
            </a:r>
            <a:r>
              <a:rPr sz="682" spc="5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tambien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cubría la</a:t>
            </a:r>
            <a:r>
              <a:rPr sz="682" spc="-30" dirty="0">
                <a:latin typeface="Arial"/>
                <a:cs typeface="Arial"/>
              </a:rPr>
              <a:t> </a:t>
            </a:r>
            <a:endParaRPr sz="682">
              <a:latin typeface="Arial"/>
              <a:cs typeface="Arial"/>
            </a:endParaRPr>
          </a:p>
          <a:p>
            <a:pPr marL="8659" marR="2438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compr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venta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finca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raíz,</a:t>
            </a:r>
            <a:r>
              <a:rPr sz="682" spc="-2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obras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desarrollo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urbano, </a:t>
            </a:r>
            <a:endParaRPr sz="682">
              <a:latin typeface="Arial"/>
              <a:cs typeface="Arial"/>
            </a:endParaRPr>
          </a:p>
          <a:p>
            <a:pPr marL="8659" marR="2438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enerqía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electrica,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plazas</a:t>
            </a:r>
            <a:r>
              <a:rPr sz="682" spc="-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mercado</a:t>
            </a:r>
            <a:r>
              <a:rPr sz="682" spc="-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parques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entre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otros. </a:t>
            </a:r>
            <a:endParaRPr sz="682">
              <a:latin typeface="Arial"/>
              <a:cs typeface="Arial"/>
            </a:endParaRPr>
          </a:p>
          <a:p>
            <a:pPr marL="8659" marR="2438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Alqunos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inteqrantes</a:t>
            </a:r>
            <a:r>
              <a:rPr sz="682" spc="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elite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tambien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formaron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parte</a:t>
            </a:r>
            <a:endParaRPr sz="682">
              <a:latin typeface="Arial"/>
              <a:cs typeface="Arial"/>
            </a:endParaRPr>
          </a:p>
          <a:p>
            <a:pPr marL="8659" marR="82072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política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inte</a:t>
            </a:r>
            <a:r>
              <a:rPr sz="682" spc="7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venci6n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carqos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publicos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como </a:t>
            </a:r>
            <a:endParaRPr sz="682">
              <a:latin typeface="Arial"/>
              <a:cs typeface="Arial"/>
            </a:endParaRPr>
          </a:p>
          <a:p>
            <a:pPr marL="8659" marR="82072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jefes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provincias,</a:t>
            </a:r>
            <a:r>
              <a:rPr sz="682" spc="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alcaldes,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diputados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concejales.</a:t>
            </a:r>
            <a:endParaRPr sz="682">
              <a:latin typeface="Arial"/>
              <a:cs typeface="Arial"/>
            </a:endParaRPr>
          </a:p>
          <a:p>
            <a:pPr marL="36096">
              <a:lnSpc>
                <a:spcPct val="95825"/>
              </a:lnSpc>
              <a:spcBef>
                <a:spcPts val="558"/>
              </a:spcBef>
            </a:pPr>
            <a:r>
              <a:rPr sz="477" spc="-27" dirty="0">
                <a:latin typeface="Arial"/>
                <a:cs typeface="Arial"/>
              </a:rPr>
              <a:t>T</a:t>
            </a:r>
            <a:r>
              <a:rPr sz="477" dirty="0">
                <a:latin typeface="Arial"/>
                <a:cs typeface="Arial"/>
              </a:rPr>
              <a:t>omado</a:t>
            </a:r>
            <a:r>
              <a:rPr sz="477" spc="-1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de:</a:t>
            </a:r>
            <a:r>
              <a:rPr sz="477" spc="-2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Empresas</a:t>
            </a:r>
            <a:r>
              <a:rPr sz="477" spc="7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y</a:t>
            </a:r>
            <a:r>
              <a:rPr sz="477" spc="7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empresarios</a:t>
            </a:r>
            <a:r>
              <a:rPr sz="477" spc="60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en</a:t>
            </a:r>
            <a:r>
              <a:rPr sz="477" spc="7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la</a:t>
            </a:r>
            <a:r>
              <a:rPr sz="477" spc="15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historia</a:t>
            </a:r>
            <a:r>
              <a:rPr sz="477" spc="54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de</a:t>
            </a:r>
            <a:r>
              <a:rPr sz="477" spc="7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Colombia:</a:t>
            </a:r>
            <a:r>
              <a:rPr sz="477" spc="-9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Siqlos</a:t>
            </a:r>
            <a:r>
              <a:rPr sz="477" spc="7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XIX</a:t>
            </a:r>
            <a:r>
              <a:rPr sz="477" spc="-7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y</a:t>
            </a:r>
            <a:r>
              <a:rPr sz="477" spc="30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XX.</a:t>
            </a:r>
            <a:endParaRPr sz="477">
              <a:latin typeface="Arial"/>
              <a:cs typeface="Arial"/>
            </a:endParaRPr>
          </a:p>
          <a:p>
            <a:pPr marL="1225364" marR="8715">
              <a:lnSpc>
                <a:spcPct val="95825"/>
              </a:lnSpc>
              <a:spcBef>
                <a:spcPts val="24"/>
              </a:spcBef>
            </a:pPr>
            <a:r>
              <a:rPr sz="477" dirty="0">
                <a:latin typeface="Arial"/>
                <a:cs typeface="Arial"/>
              </a:rPr>
              <a:t>L</a:t>
            </a:r>
            <a:r>
              <a:rPr sz="477" spc="10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de</a:t>
            </a:r>
            <a:r>
              <a:rPr sz="477" spc="21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Guevara</a:t>
            </a:r>
            <a:r>
              <a:rPr sz="477" spc="10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Carlos</a:t>
            </a:r>
            <a:r>
              <a:rPr sz="477" spc="24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D</a:t>
            </a:r>
            <a:r>
              <a:rPr sz="477" spc="3" dirty="0">
                <a:latin typeface="Arial"/>
                <a:cs typeface="Arial"/>
              </a:rPr>
              <a:t>á</a:t>
            </a:r>
            <a:r>
              <a:rPr sz="477" dirty="0">
                <a:latin typeface="Arial"/>
                <a:cs typeface="Arial"/>
              </a:rPr>
              <a:t>vila</a:t>
            </a:r>
            <a:endParaRPr sz="47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9159" y="4756100"/>
            <a:ext cx="1281268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07"/>
              </a:lnSpc>
              <a:spcBef>
                <a:spcPts val="45"/>
              </a:spcBef>
            </a:pP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Aplic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o</a:t>
            </a:r>
            <a:r>
              <a:rPr sz="818" spc="143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mi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s</a:t>
            </a:r>
            <a:r>
              <a:rPr sz="818" spc="61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conocimientos</a:t>
            </a:r>
            <a:endParaRPr sz="818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9159" y="4891114"/>
            <a:ext cx="926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1.</a:t>
            </a:r>
            <a:endParaRPr sz="6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0387" y="4891114"/>
            <a:ext cx="1699561" cy="1316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lCuáles</a:t>
            </a:r>
            <a:r>
              <a:rPr sz="682" spc="1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principales</a:t>
            </a:r>
            <a:r>
              <a:rPr sz="682" spc="75" dirty="0">
                <a:latin typeface="Arial"/>
                <a:cs typeface="Arial"/>
              </a:rPr>
              <a:t> 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vances</a:t>
            </a:r>
            <a:r>
              <a:rPr sz="682" spc="-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dan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endParaRPr sz="682">
              <a:latin typeface="Arial"/>
              <a:cs typeface="Arial"/>
            </a:endParaRPr>
          </a:p>
          <a:p>
            <a:pPr marL="8659" marR="184693">
              <a:lnSpc>
                <a:spcPts val="783"/>
              </a:lnSpc>
              <a:spcBef>
                <a:spcPts val="132"/>
              </a:spcBef>
            </a:pP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industria</a:t>
            </a:r>
            <a:r>
              <a:rPr sz="682" spc="8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colombiana</a:t>
            </a:r>
            <a:r>
              <a:rPr sz="682" spc="8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iniciar</a:t>
            </a:r>
            <a:r>
              <a:rPr sz="682" spc="8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siqlo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XX? </a:t>
            </a:r>
            <a:endParaRPr sz="682">
              <a:latin typeface="Arial"/>
              <a:cs typeface="Arial"/>
            </a:endParaRPr>
          </a:p>
          <a:p>
            <a:pPr marL="8659" marR="1846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Obse</a:t>
            </a:r>
            <a:r>
              <a:rPr sz="682" spc="10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informaci6n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presenta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 </a:t>
            </a:r>
            <a:endParaRPr sz="682">
              <a:latin typeface="Arial"/>
              <a:cs typeface="Arial"/>
            </a:endParaRPr>
          </a:p>
          <a:p>
            <a:pPr marL="8659" marR="1846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m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pa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sobre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qeoqrafía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industrializaci6n </a:t>
            </a:r>
            <a:endParaRPr sz="682">
              <a:latin typeface="Arial"/>
              <a:cs typeface="Arial"/>
            </a:endParaRPr>
          </a:p>
          <a:p>
            <a:pPr marL="8659" marR="1846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Colombia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realiza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cartelera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 </a:t>
            </a:r>
            <a:endParaRPr sz="682">
              <a:latin typeface="Arial"/>
              <a:cs typeface="Arial"/>
            </a:endParaRPr>
          </a:p>
          <a:p>
            <a:pPr marL="8659" marR="1846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destaques,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qráficos,</a:t>
            </a:r>
            <a:r>
              <a:rPr sz="682" spc="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industrias</a:t>
            </a:r>
            <a:r>
              <a:rPr sz="682" spc="6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 </a:t>
            </a:r>
            <a:endParaRPr sz="682">
              <a:latin typeface="Arial"/>
              <a:cs typeface="Arial"/>
            </a:endParaRPr>
          </a:p>
          <a:p>
            <a:pPr marL="8659" marR="1846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sobresalen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diferentes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reqiones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país.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Busca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informaci6n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sobre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otra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empresa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oriqinada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durante 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6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primeras </a:t>
            </a:r>
            <a:r>
              <a:rPr sz="682" spc="5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decadas</a:t>
            </a:r>
            <a:r>
              <a:rPr sz="682" spc="1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siqlo</a:t>
            </a:r>
            <a:r>
              <a:rPr sz="682" spc="10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XX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aun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permanezca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explica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importancia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tenido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para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desarrollo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país.</a:t>
            </a:r>
            <a:endParaRPr sz="68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9159" y="5133569"/>
            <a:ext cx="926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2.</a:t>
            </a:r>
            <a:endParaRPr sz="68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9159" y="5739705"/>
            <a:ext cx="926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3.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68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9026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5520211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31369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object 206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7" name="object 207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3" name="object 203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4" name="object 204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5" name="object 205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9" name="object 159"/>
          <p:cNvSpPr/>
          <p:nvPr/>
        </p:nvSpPr>
        <p:spPr>
          <a:xfrm>
            <a:off x="6355778" y="1940545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7"/>
                </a:lnTo>
                <a:lnTo>
                  <a:pt x="2415019" y="10595"/>
                </a:lnTo>
                <a:lnTo>
                  <a:pt x="2405693" y="11834"/>
                </a:lnTo>
                <a:lnTo>
                  <a:pt x="2397417" y="13157"/>
                </a:lnTo>
                <a:lnTo>
                  <a:pt x="2389947" y="14543"/>
                </a:lnTo>
                <a:lnTo>
                  <a:pt x="2383042" y="15973"/>
                </a:lnTo>
                <a:lnTo>
                  <a:pt x="2376459" y="17429"/>
                </a:lnTo>
                <a:lnTo>
                  <a:pt x="2369955" y="18892"/>
                </a:lnTo>
                <a:lnTo>
                  <a:pt x="2363287" y="20343"/>
                </a:lnTo>
                <a:lnTo>
                  <a:pt x="2348491" y="23131"/>
                </a:lnTo>
                <a:lnTo>
                  <a:pt x="2339878" y="24431"/>
                </a:lnTo>
                <a:lnTo>
                  <a:pt x="2330131" y="25642"/>
                </a:lnTo>
                <a:lnTo>
                  <a:pt x="2319007" y="26746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5"/>
                </a:lnTo>
                <a:lnTo>
                  <a:pt x="1158122" y="55329"/>
                </a:lnTo>
                <a:lnTo>
                  <a:pt x="1124137" y="55158"/>
                </a:lnTo>
                <a:lnTo>
                  <a:pt x="1091507" y="55230"/>
                </a:lnTo>
                <a:lnTo>
                  <a:pt x="1075589" y="55368"/>
                </a:lnTo>
                <a:lnTo>
                  <a:pt x="1059877" y="55578"/>
                </a:lnTo>
                <a:lnTo>
                  <a:pt x="1044327" y="55866"/>
                </a:lnTo>
                <a:lnTo>
                  <a:pt x="1028894" y="56235"/>
                </a:lnTo>
                <a:lnTo>
                  <a:pt x="1013535" y="56689"/>
                </a:lnTo>
                <a:lnTo>
                  <a:pt x="998204" y="57234"/>
                </a:lnTo>
                <a:lnTo>
                  <a:pt x="982857" y="57873"/>
                </a:lnTo>
                <a:lnTo>
                  <a:pt x="967451" y="58609"/>
                </a:lnTo>
                <a:lnTo>
                  <a:pt x="951941" y="59448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24"/>
                </a:lnTo>
                <a:lnTo>
                  <a:pt x="259093" y="490413"/>
                </a:lnTo>
                <a:lnTo>
                  <a:pt x="263894" y="503607"/>
                </a:lnTo>
                <a:lnTo>
                  <a:pt x="269259" y="517779"/>
                </a:lnTo>
                <a:lnTo>
                  <a:pt x="275003" y="532502"/>
                </a:lnTo>
                <a:lnTo>
                  <a:pt x="280939" y="547349"/>
                </a:lnTo>
                <a:lnTo>
                  <a:pt x="286882" y="561894"/>
                </a:lnTo>
                <a:lnTo>
                  <a:pt x="292647" y="575708"/>
                </a:lnTo>
                <a:lnTo>
                  <a:pt x="298047" y="588366"/>
                </a:lnTo>
                <a:lnTo>
                  <a:pt x="302897" y="599440"/>
                </a:lnTo>
                <a:lnTo>
                  <a:pt x="307012" y="608504"/>
                </a:lnTo>
                <a:lnTo>
                  <a:pt x="310205" y="615130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FDDEC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0" name="object 160"/>
          <p:cNvSpPr/>
          <p:nvPr/>
        </p:nvSpPr>
        <p:spPr>
          <a:xfrm>
            <a:off x="6241040" y="197643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FAB2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1" name="object 161"/>
          <p:cNvSpPr/>
          <p:nvPr/>
        </p:nvSpPr>
        <p:spPr>
          <a:xfrm>
            <a:off x="5810251" y="1969943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2" name="object 162"/>
          <p:cNvSpPr/>
          <p:nvPr/>
        </p:nvSpPr>
        <p:spPr>
          <a:xfrm>
            <a:off x="6241040" y="197643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F26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3" name="object 163"/>
          <p:cNvSpPr/>
          <p:nvPr/>
        </p:nvSpPr>
        <p:spPr>
          <a:xfrm>
            <a:off x="6329924" y="1940103"/>
            <a:ext cx="245189" cy="484439"/>
          </a:xfrm>
          <a:custGeom>
            <a:avLst/>
            <a:gdLst/>
            <a:ahLst/>
            <a:cxnLst/>
            <a:rect l="l" t="t" r="r" b="b"/>
            <a:pathLst>
              <a:path w="359610" h="710510">
                <a:moveTo>
                  <a:pt x="22666" y="536048"/>
                </a:moveTo>
                <a:lnTo>
                  <a:pt x="20634" y="540620"/>
                </a:lnTo>
                <a:lnTo>
                  <a:pt x="21244" y="545852"/>
                </a:lnTo>
                <a:lnTo>
                  <a:pt x="21511" y="548176"/>
                </a:lnTo>
                <a:lnTo>
                  <a:pt x="24000" y="551656"/>
                </a:lnTo>
                <a:lnTo>
                  <a:pt x="24571" y="554729"/>
                </a:lnTo>
                <a:lnTo>
                  <a:pt x="25728" y="564213"/>
                </a:lnTo>
                <a:lnTo>
                  <a:pt x="27319" y="577439"/>
                </a:lnTo>
                <a:lnTo>
                  <a:pt x="32344" y="586924"/>
                </a:lnTo>
                <a:lnTo>
                  <a:pt x="37462" y="591077"/>
                </a:lnTo>
                <a:lnTo>
                  <a:pt x="47444" y="590124"/>
                </a:lnTo>
                <a:lnTo>
                  <a:pt x="53438" y="589146"/>
                </a:lnTo>
                <a:lnTo>
                  <a:pt x="56461" y="596754"/>
                </a:lnTo>
                <a:lnTo>
                  <a:pt x="69758" y="597820"/>
                </a:lnTo>
                <a:lnTo>
                  <a:pt x="76743" y="598024"/>
                </a:lnTo>
                <a:lnTo>
                  <a:pt x="75495" y="603632"/>
                </a:lnTo>
                <a:lnTo>
                  <a:pt x="73177" y="615943"/>
                </a:lnTo>
                <a:lnTo>
                  <a:pt x="71459" y="629099"/>
                </a:lnTo>
                <a:lnTo>
                  <a:pt x="70759" y="642435"/>
                </a:lnTo>
                <a:lnTo>
                  <a:pt x="71497" y="655283"/>
                </a:lnTo>
                <a:lnTo>
                  <a:pt x="74093" y="666978"/>
                </a:lnTo>
                <a:lnTo>
                  <a:pt x="78965" y="676853"/>
                </a:lnTo>
                <a:lnTo>
                  <a:pt x="86941" y="686102"/>
                </a:lnTo>
                <a:lnTo>
                  <a:pt x="95312" y="692919"/>
                </a:lnTo>
                <a:lnTo>
                  <a:pt x="104799" y="698552"/>
                </a:lnTo>
                <a:lnTo>
                  <a:pt x="115253" y="703045"/>
                </a:lnTo>
                <a:lnTo>
                  <a:pt x="126526" y="706442"/>
                </a:lnTo>
                <a:lnTo>
                  <a:pt x="138468" y="708789"/>
                </a:lnTo>
                <a:lnTo>
                  <a:pt x="150931" y="710130"/>
                </a:lnTo>
                <a:lnTo>
                  <a:pt x="163767" y="710510"/>
                </a:lnTo>
                <a:lnTo>
                  <a:pt x="176826" y="709974"/>
                </a:lnTo>
                <a:lnTo>
                  <a:pt x="189961" y="708566"/>
                </a:lnTo>
                <a:lnTo>
                  <a:pt x="203023" y="706332"/>
                </a:lnTo>
                <a:lnTo>
                  <a:pt x="215862" y="703316"/>
                </a:lnTo>
                <a:lnTo>
                  <a:pt x="228332" y="699562"/>
                </a:lnTo>
                <a:lnTo>
                  <a:pt x="240281" y="695116"/>
                </a:lnTo>
                <a:lnTo>
                  <a:pt x="251564" y="690022"/>
                </a:lnTo>
                <a:lnTo>
                  <a:pt x="262029" y="684326"/>
                </a:lnTo>
                <a:lnTo>
                  <a:pt x="271530" y="678071"/>
                </a:lnTo>
                <a:lnTo>
                  <a:pt x="279917" y="671303"/>
                </a:lnTo>
                <a:lnTo>
                  <a:pt x="289510" y="658122"/>
                </a:lnTo>
                <a:lnTo>
                  <a:pt x="294345" y="646881"/>
                </a:lnTo>
                <a:lnTo>
                  <a:pt x="292551" y="638118"/>
                </a:lnTo>
                <a:lnTo>
                  <a:pt x="290784" y="625274"/>
                </a:lnTo>
                <a:lnTo>
                  <a:pt x="289075" y="612366"/>
                </a:lnTo>
                <a:lnTo>
                  <a:pt x="286572" y="600246"/>
                </a:lnTo>
                <a:lnTo>
                  <a:pt x="294753" y="600298"/>
                </a:lnTo>
                <a:lnTo>
                  <a:pt x="308090" y="597455"/>
                </a:lnTo>
                <a:lnTo>
                  <a:pt x="319402" y="591249"/>
                </a:lnTo>
                <a:lnTo>
                  <a:pt x="328002" y="582129"/>
                </a:lnTo>
                <a:lnTo>
                  <a:pt x="333201" y="570547"/>
                </a:lnTo>
                <a:lnTo>
                  <a:pt x="334312" y="556952"/>
                </a:lnTo>
                <a:lnTo>
                  <a:pt x="333791" y="550526"/>
                </a:lnTo>
                <a:lnTo>
                  <a:pt x="329778" y="543477"/>
                </a:lnTo>
                <a:lnTo>
                  <a:pt x="327657" y="536962"/>
                </a:lnTo>
                <a:lnTo>
                  <a:pt x="323124" y="523874"/>
                </a:lnTo>
                <a:lnTo>
                  <a:pt x="317367" y="511450"/>
                </a:lnTo>
                <a:lnTo>
                  <a:pt x="309714" y="501754"/>
                </a:lnTo>
                <a:lnTo>
                  <a:pt x="299071" y="495567"/>
                </a:lnTo>
                <a:lnTo>
                  <a:pt x="284350" y="493668"/>
                </a:lnTo>
                <a:lnTo>
                  <a:pt x="282241" y="489788"/>
                </a:lnTo>
                <a:lnTo>
                  <a:pt x="275871" y="477883"/>
                </a:lnTo>
                <a:lnTo>
                  <a:pt x="268979" y="466104"/>
                </a:lnTo>
                <a:lnTo>
                  <a:pt x="261152" y="455448"/>
                </a:lnTo>
                <a:lnTo>
                  <a:pt x="251981" y="446913"/>
                </a:lnTo>
                <a:lnTo>
                  <a:pt x="241055" y="441496"/>
                </a:lnTo>
                <a:lnTo>
                  <a:pt x="237919" y="436124"/>
                </a:lnTo>
                <a:lnTo>
                  <a:pt x="233842" y="431692"/>
                </a:lnTo>
                <a:lnTo>
                  <a:pt x="227733" y="429279"/>
                </a:lnTo>
                <a:lnTo>
                  <a:pt x="224101" y="427628"/>
                </a:lnTo>
                <a:lnTo>
                  <a:pt x="220367" y="430180"/>
                </a:lnTo>
                <a:lnTo>
                  <a:pt x="215516" y="430396"/>
                </a:lnTo>
                <a:lnTo>
                  <a:pt x="212506" y="423780"/>
                </a:lnTo>
                <a:lnTo>
                  <a:pt x="211058" y="415614"/>
                </a:lnTo>
                <a:lnTo>
                  <a:pt x="211083" y="405962"/>
                </a:lnTo>
                <a:lnTo>
                  <a:pt x="221144" y="403407"/>
                </a:lnTo>
                <a:lnTo>
                  <a:pt x="231735" y="397410"/>
                </a:lnTo>
                <a:lnTo>
                  <a:pt x="241055" y="389312"/>
                </a:lnTo>
                <a:lnTo>
                  <a:pt x="249380" y="381473"/>
                </a:lnTo>
                <a:lnTo>
                  <a:pt x="258336" y="372265"/>
                </a:lnTo>
                <a:lnTo>
                  <a:pt x="266895" y="362655"/>
                </a:lnTo>
                <a:lnTo>
                  <a:pt x="275028" y="352713"/>
                </a:lnTo>
                <a:lnTo>
                  <a:pt x="282705" y="342509"/>
                </a:lnTo>
                <a:lnTo>
                  <a:pt x="289894" y="332113"/>
                </a:lnTo>
                <a:lnTo>
                  <a:pt x="296567" y="321595"/>
                </a:lnTo>
                <a:lnTo>
                  <a:pt x="298244" y="322084"/>
                </a:lnTo>
                <a:lnTo>
                  <a:pt x="310062" y="321078"/>
                </a:lnTo>
                <a:lnTo>
                  <a:pt x="319884" y="312705"/>
                </a:lnTo>
                <a:lnTo>
                  <a:pt x="321243" y="310419"/>
                </a:lnTo>
                <a:lnTo>
                  <a:pt x="320532" y="305974"/>
                </a:lnTo>
                <a:lnTo>
                  <a:pt x="323637" y="302057"/>
                </a:lnTo>
                <a:lnTo>
                  <a:pt x="333177" y="294166"/>
                </a:lnTo>
                <a:lnTo>
                  <a:pt x="337639" y="282733"/>
                </a:lnTo>
                <a:lnTo>
                  <a:pt x="343361" y="279597"/>
                </a:lnTo>
                <a:lnTo>
                  <a:pt x="351847" y="270135"/>
                </a:lnTo>
                <a:lnTo>
                  <a:pt x="357523" y="257347"/>
                </a:lnTo>
                <a:lnTo>
                  <a:pt x="359610" y="243173"/>
                </a:lnTo>
                <a:lnTo>
                  <a:pt x="359559" y="234004"/>
                </a:lnTo>
                <a:lnTo>
                  <a:pt x="356956" y="225507"/>
                </a:lnTo>
                <a:lnTo>
                  <a:pt x="350961" y="219449"/>
                </a:lnTo>
                <a:lnTo>
                  <a:pt x="351247" y="219277"/>
                </a:lnTo>
                <a:lnTo>
                  <a:pt x="357421" y="210019"/>
                </a:lnTo>
                <a:lnTo>
                  <a:pt x="356922" y="198090"/>
                </a:lnTo>
                <a:lnTo>
                  <a:pt x="355406" y="186150"/>
                </a:lnTo>
                <a:lnTo>
                  <a:pt x="355450" y="183228"/>
                </a:lnTo>
                <a:lnTo>
                  <a:pt x="356325" y="170423"/>
                </a:lnTo>
                <a:lnTo>
                  <a:pt x="352079" y="160610"/>
                </a:lnTo>
                <a:lnTo>
                  <a:pt x="352142" y="160090"/>
                </a:lnTo>
                <a:lnTo>
                  <a:pt x="352413" y="146966"/>
                </a:lnTo>
                <a:lnTo>
                  <a:pt x="350447" y="134088"/>
                </a:lnTo>
                <a:lnTo>
                  <a:pt x="346726" y="121681"/>
                </a:lnTo>
                <a:lnTo>
                  <a:pt x="341735" y="109972"/>
                </a:lnTo>
                <a:lnTo>
                  <a:pt x="335958" y="99188"/>
                </a:lnTo>
                <a:lnTo>
                  <a:pt x="329879" y="89554"/>
                </a:lnTo>
                <a:lnTo>
                  <a:pt x="330033" y="88844"/>
                </a:lnTo>
                <a:lnTo>
                  <a:pt x="328416" y="77686"/>
                </a:lnTo>
                <a:lnTo>
                  <a:pt x="321226" y="68243"/>
                </a:lnTo>
                <a:lnTo>
                  <a:pt x="312292" y="59287"/>
                </a:lnTo>
                <a:lnTo>
                  <a:pt x="305444" y="49587"/>
                </a:lnTo>
                <a:lnTo>
                  <a:pt x="300695" y="49904"/>
                </a:lnTo>
                <a:lnTo>
                  <a:pt x="299958" y="46196"/>
                </a:lnTo>
                <a:lnTo>
                  <a:pt x="294345" y="47377"/>
                </a:lnTo>
                <a:lnTo>
                  <a:pt x="293659" y="42132"/>
                </a:lnTo>
                <a:lnTo>
                  <a:pt x="290128" y="39744"/>
                </a:lnTo>
                <a:lnTo>
                  <a:pt x="289900" y="34055"/>
                </a:lnTo>
                <a:lnTo>
                  <a:pt x="288624" y="33073"/>
                </a:lnTo>
                <a:lnTo>
                  <a:pt x="279002" y="26057"/>
                </a:lnTo>
                <a:lnTo>
                  <a:pt x="265478" y="22942"/>
                </a:lnTo>
                <a:lnTo>
                  <a:pt x="263401" y="20936"/>
                </a:lnTo>
                <a:lnTo>
                  <a:pt x="254620" y="14286"/>
                </a:lnTo>
                <a:lnTo>
                  <a:pt x="242173" y="14065"/>
                </a:lnTo>
                <a:lnTo>
                  <a:pt x="237882" y="8604"/>
                </a:lnTo>
                <a:lnTo>
                  <a:pt x="227187" y="4472"/>
                </a:lnTo>
                <a:lnTo>
                  <a:pt x="216633" y="8515"/>
                </a:lnTo>
                <a:lnTo>
                  <a:pt x="215643" y="6798"/>
                </a:lnTo>
                <a:lnTo>
                  <a:pt x="205817" y="246"/>
                </a:lnTo>
                <a:lnTo>
                  <a:pt x="193194" y="0"/>
                </a:lnTo>
                <a:lnTo>
                  <a:pt x="183321" y="6293"/>
                </a:lnTo>
                <a:lnTo>
                  <a:pt x="182456" y="5360"/>
                </a:lnTo>
                <a:lnTo>
                  <a:pt x="172068" y="791"/>
                </a:lnTo>
                <a:lnTo>
                  <a:pt x="160665" y="2860"/>
                </a:lnTo>
                <a:lnTo>
                  <a:pt x="151127" y="8515"/>
                </a:lnTo>
                <a:lnTo>
                  <a:pt x="149502" y="7416"/>
                </a:lnTo>
                <a:lnTo>
                  <a:pt x="139527" y="4918"/>
                </a:lnTo>
                <a:lnTo>
                  <a:pt x="131100" y="8345"/>
                </a:lnTo>
                <a:lnTo>
                  <a:pt x="122569" y="12969"/>
                </a:lnTo>
                <a:lnTo>
                  <a:pt x="112277" y="14065"/>
                </a:lnTo>
                <a:lnTo>
                  <a:pt x="106474" y="17138"/>
                </a:lnTo>
                <a:lnTo>
                  <a:pt x="102638" y="22193"/>
                </a:lnTo>
                <a:lnTo>
                  <a:pt x="98955" y="27387"/>
                </a:lnTo>
                <a:lnTo>
                  <a:pt x="94117" y="26047"/>
                </a:lnTo>
                <a:lnTo>
                  <a:pt x="82637" y="27928"/>
                </a:lnTo>
                <a:lnTo>
                  <a:pt x="73881" y="35552"/>
                </a:lnTo>
                <a:lnTo>
                  <a:pt x="68970" y="46259"/>
                </a:lnTo>
                <a:lnTo>
                  <a:pt x="67149" y="46890"/>
                </a:lnTo>
                <a:lnTo>
                  <a:pt x="55377" y="53125"/>
                </a:lnTo>
                <a:lnTo>
                  <a:pt x="46771" y="61804"/>
                </a:lnTo>
                <a:lnTo>
                  <a:pt x="42808" y="67291"/>
                </a:lnTo>
                <a:lnTo>
                  <a:pt x="42707" y="75368"/>
                </a:lnTo>
                <a:lnTo>
                  <a:pt x="38998" y="80676"/>
                </a:lnTo>
                <a:lnTo>
                  <a:pt x="38775" y="80988"/>
                </a:lnTo>
                <a:lnTo>
                  <a:pt x="30924" y="88224"/>
                </a:lnTo>
                <a:lnTo>
                  <a:pt x="23336" y="96494"/>
                </a:lnTo>
                <a:lnTo>
                  <a:pt x="22349" y="109544"/>
                </a:lnTo>
                <a:lnTo>
                  <a:pt x="19974" y="111717"/>
                </a:lnTo>
                <a:lnTo>
                  <a:pt x="13358" y="121251"/>
                </a:lnTo>
                <a:lnTo>
                  <a:pt x="9933" y="133213"/>
                </a:lnTo>
                <a:lnTo>
                  <a:pt x="11249" y="146183"/>
                </a:lnTo>
                <a:lnTo>
                  <a:pt x="8526" y="148701"/>
                </a:lnTo>
                <a:lnTo>
                  <a:pt x="2730" y="158810"/>
                </a:lnTo>
                <a:lnTo>
                  <a:pt x="0" y="171549"/>
                </a:lnTo>
                <a:lnTo>
                  <a:pt x="546" y="184721"/>
                </a:lnTo>
                <a:lnTo>
                  <a:pt x="4581" y="196132"/>
                </a:lnTo>
                <a:lnTo>
                  <a:pt x="2395" y="200474"/>
                </a:lnTo>
                <a:lnTo>
                  <a:pt x="406" y="212738"/>
                </a:lnTo>
                <a:lnTo>
                  <a:pt x="3179" y="224677"/>
                </a:lnTo>
                <a:lnTo>
                  <a:pt x="10131" y="233889"/>
                </a:lnTo>
                <a:lnTo>
                  <a:pt x="7275" y="246951"/>
                </a:lnTo>
                <a:lnTo>
                  <a:pt x="8483" y="258711"/>
                </a:lnTo>
                <a:lnTo>
                  <a:pt x="12912" y="268991"/>
                </a:lnTo>
                <a:lnTo>
                  <a:pt x="19537" y="278107"/>
                </a:lnTo>
                <a:lnTo>
                  <a:pt x="27331" y="286372"/>
                </a:lnTo>
                <a:lnTo>
                  <a:pt x="35270" y="294100"/>
                </a:lnTo>
                <a:lnTo>
                  <a:pt x="42326" y="301606"/>
                </a:lnTo>
                <a:lnTo>
                  <a:pt x="43350" y="309446"/>
                </a:lnTo>
                <a:lnTo>
                  <a:pt x="49797" y="319623"/>
                </a:lnTo>
                <a:lnTo>
                  <a:pt x="60206" y="324891"/>
                </a:lnTo>
                <a:lnTo>
                  <a:pt x="72311" y="323805"/>
                </a:lnTo>
                <a:lnTo>
                  <a:pt x="79298" y="334274"/>
                </a:lnTo>
                <a:lnTo>
                  <a:pt x="86319" y="345194"/>
                </a:lnTo>
                <a:lnTo>
                  <a:pt x="93391" y="356063"/>
                </a:lnTo>
                <a:lnTo>
                  <a:pt x="100728" y="366667"/>
                </a:lnTo>
                <a:lnTo>
                  <a:pt x="108545" y="376790"/>
                </a:lnTo>
                <a:lnTo>
                  <a:pt x="117057" y="386219"/>
                </a:lnTo>
                <a:lnTo>
                  <a:pt x="126477" y="394737"/>
                </a:lnTo>
                <a:lnTo>
                  <a:pt x="137022" y="402131"/>
                </a:lnTo>
                <a:lnTo>
                  <a:pt x="148904" y="408184"/>
                </a:lnTo>
                <a:lnTo>
                  <a:pt x="147672" y="411384"/>
                </a:lnTo>
                <a:lnTo>
                  <a:pt x="146910" y="415067"/>
                </a:lnTo>
                <a:lnTo>
                  <a:pt x="146694" y="419284"/>
                </a:lnTo>
                <a:lnTo>
                  <a:pt x="137621" y="422049"/>
                </a:lnTo>
                <a:lnTo>
                  <a:pt x="127960" y="430341"/>
                </a:lnTo>
                <a:lnTo>
                  <a:pt x="123377" y="443719"/>
                </a:lnTo>
                <a:lnTo>
                  <a:pt x="121900" y="444635"/>
                </a:lnTo>
                <a:lnTo>
                  <a:pt x="111147" y="451830"/>
                </a:lnTo>
                <a:lnTo>
                  <a:pt x="101174" y="459806"/>
                </a:lnTo>
                <a:lnTo>
                  <a:pt x="92284" y="468866"/>
                </a:lnTo>
                <a:lnTo>
                  <a:pt x="84780" y="479312"/>
                </a:lnTo>
                <a:lnTo>
                  <a:pt x="78965" y="491445"/>
                </a:lnTo>
                <a:lnTo>
                  <a:pt x="78998" y="488750"/>
                </a:lnTo>
                <a:lnTo>
                  <a:pt x="80648" y="475035"/>
                </a:lnTo>
                <a:lnTo>
                  <a:pt x="83777" y="462332"/>
                </a:lnTo>
                <a:lnTo>
                  <a:pt x="87007" y="450469"/>
                </a:lnTo>
                <a:lnTo>
                  <a:pt x="88960" y="439274"/>
                </a:lnTo>
                <a:lnTo>
                  <a:pt x="80640" y="438010"/>
                </a:lnTo>
                <a:lnTo>
                  <a:pt x="70017" y="440866"/>
                </a:lnTo>
                <a:lnTo>
                  <a:pt x="62172" y="448378"/>
                </a:lnTo>
                <a:lnTo>
                  <a:pt x="56584" y="459030"/>
                </a:lnTo>
                <a:lnTo>
                  <a:pt x="52733" y="471304"/>
                </a:lnTo>
                <a:lnTo>
                  <a:pt x="50098" y="483686"/>
                </a:lnTo>
                <a:lnTo>
                  <a:pt x="46439" y="486222"/>
                </a:lnTo>
                <a:lnTo>
                  <a:pt x="36274" y="492608"/>
                </a:lnTo>
                <a:lnTo>
                  <a:pt x="26586" y="500151"/>
                </a:lnTo>
                <a:lnTo>
                  <a:pt x="19970" y="510085"/>
                </a:lnTo>
                <a:lnTo>
                  <a:pt x="19021" y="523640"/>
                </a:lnTo>
                <a:lnTo>
                  <a:pt x="19466" y="526243"/>
                </a:lnTo>
                <a:lnTo>
                  <a:pt x="22158" y="528618"/>
                </a:lnTo>
                <a:lnTo>
                  <a:pt x="22349" y="531412"/>
                </a:lnTo>
                <a:lnTo>
                  <a:pt x="22666" y="536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4" name="object 164"/>
          <p:cNvSpPr/>
          <p:nvPr/>
        </p:nvSpPr>
        <p:spPr>
          <a:xfrm>
            <a:off x="6383768" y="2028420"/>
            <a:ext cx="97354" cy="119599"/>
          </a:xfrm>
          <a:custGeom>
            <a:avLst/>
            <a:gdLst/>
            <a:ahLst/>
            <a:cxnLst/>
            <a:rect l="l" t="t" r="r" b="b"/>
            <a:pathLst>
              <a:path w="142786" h="175412">
                <a:moveTo>
                  <a:pt x="4897" y="23972"/>
                </a:moveTo>
                <a:lnTo>
                  <a:pt x="583" y="34770"/>
                </a:lnTo>
                <a:lnTo>
                  <a:pt x="0" y="79933"/>
                </a:lnTo>
                <a:lnTo>
                  <a:pt x="87" y="79174"/>
                </a:lnTo>
                <a:lnTo>
                  <a:pt x="3747" y="67592"/>
                </a:lnTo>
                <a:lnTo>
                  <a:pt x="11089" y="56505"/>
                </a:lnTo>
                <a:lnTo>
                  <a:pt x="21034" y="47398"/>
                </a:lnTo>
                <a:lnTo>
                  <a:pt x="32497" y="41758"/>
                </a:lnTo>
                <a:lnTo>
                  <a:pt x="44399" y="41071"/>
                </a:lnTo>
                <a:lnTo>
                  <a:pt x="46377" y="41568"/>
                </a:lnTo>
                <a:lnTo>
                  <a:pt x="53384" y="48341"/>
                </a:lnTo>
                <a:lnTo>
                  <a:pt x="50878" y="57318"/>
                </a:lnTo>
                <a:lnTo>
                  <a:pt x="41071" y="63271"/>
                </a:lnTo>
                <a:lnTo>
                  <a:pt x="41040" y="101922"/>
                </a:lnTo>
                <a:lnTo>
                  <a:pt x="52911" y="105692"/>
                </a:lnTo>
                <a:lnTo>
                  <a:pt x="61061" y="113233"/>
                </a:lnTo>
                <a:lnTo>
                  <a:pt x="58657" y="114087"/>
                </a:lnTo>
                <a:lnTo>
                  <a:pt x="48682" y="120880"/>
                </a:lnTo>
                <a:lnTo>
                  <a:pt x="49961" y="175412"/>
                </a:lnTo>
                <a:lnTo>
                  <a:pt x="58382" y="173250"/>
                </a:lnTo>
                <a:lnTo>
                  <a:pt x="70029" y="168339"/>
                </a:lnTo>
                <a:lnTo>
                  <a:pt x="82156" y="165417"/>
                </a:lnTo>
                <a:lnTo>
                  <a:pt x="87350" y="165239"/>
                </a:lnTo>
                <a:lnTo>
                  <a:pt x="91312" y="169430"/>
                </a:lnTo>
                <a:lnTo>
                  <a:pt x="96583" y="169849"/>
                </a:lnTo>
                <a:lnTo>
                  <a:pt x="102335" y="155478"/>
                </a:lnTo>
                <a:lnTo>
                  <a:pt x="111854" y="154062"/>
                </a:lnTo>
                <a:lnTo>
                  <a:pt x="113035" y="149793"/>
                </a:lnTo>
                <a:lnTo>
                  <a:pt x="118162" y="148914"/>
                </a:lnTo>
                <a:lnTo>
                  <a:pt x="116573" y="140995"/>
                </a:lnTo>
                <a:lnTo>
                  <a:pt x="114350" y="148767"/>
                </a:lnTo>
                <a:lnTo>
                  <a:pt x="113626" y="144703"/>
                </a:lnTo>
                <a:lnTo>
                  <a:pt x="116573" y="140995"/>
                </a:lnTo>
                <a:lnTo>
                  <a:pt x="118162" y="148914"/>
                </a:lnTo>
                <a:lnTo>
                  <a:pt x="113164" y="164765"/>
                </a:lnTo>
                <a:lnTo>
                  <a:pt x="125450" y="160972"/>
                </a:lnTo>
                <a:lnTo>
                  <a:pt x="131581" y="161341"/>
                </a:lnTo>
                <a:lnTo>
                  <a:pt x="142786" y="165131"/>
                </a:lnTo>
                <a:lnTo>
                  <a:pt x="139451" y="8121"/>
                </a:lnTo>
                <a:lnTo>
                  <a:pt x="128202" y="11794"/>
                </a:lnTo>
                <a:lnTo>
                  <a:pt x="116475" y="9378"/>
                </a:lnTo>
                <a:lnTo>
                  <a:pt x="107683" y="1104"/>
                </a:lnTo>
                <a:lnTo>
                  <a:pt x="103473" y="9409"/>
                </a:lnTo>
                <a:lnTo>
                  <a:pt x="101687" y="150704"/>
                </a:lnTo>
                <a:lnTo>
                  <a:pt x="94294" y="152201"/>
                </a:lnTo>
                <a:lnTo>
                  <a:pt x="92138" y="147650"/>
                </a:lnTo>
                <a:lnTo>
                  <a:pt x="94161" y="15956"/>
                </a:lnTo>
                <a:lnTo>
                  <a:pt x="82696" y="18496"/>
                </a:lnTo>
                <a:lnTo>
                  <a:pt x="71849" y="16083"/>
                </a:lnTo>
                <a:lnTo>
                  <a:pt x="64388" y="7772"/>
                </a:lnTo>
                <a:lnTo>
                  <a:pt x="58153" y="15005"/>
                </a:lnTo>
                <a:lnTo>
                  <a:pt x="47459" y="19349"/>
                </a:lnTo>
                <a:lnTo>
                  <a:pt x="36122" y="18300"/>
                </a:lnTo>
                <a:lnTo>
                  <a:pt x="26813" y="11853"/>
                </a:lnTo>
                <a:lnTo>
                  <a:pt x="22199" y="0"/>
                </a:lnTo>
                <a:lnTo>
                  <a:pt x="18605" y="7873"/>
                </a:lnTo>
                <a:lnTo>
                  <a:pt x="13106" y="13842"/>
                </a:lnTo>
                <a:lnTo>
                  <a:pt x="3327" y="15532"/>
                </a:lnTo>
                <a:lnTo>
                  <a:pt x="4897" y="2397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5" name="object 165"/>
          <p:cNvSpPr/>
          <p:nvPr/>
        </p:nvSpPr>
        <p:spPr>
          <a:xfrm>
            <a:off x="6449621" y="2129953"/>
            <a:ext cx="14713" cy="14274"/>
          </a:xfrm>
          <a:custGeom>
            <a:avLst/>
            <a:gdLst/>
            <a:ahLst/>
            <a:cxnLst/>
            <a:rect l="l" t="t" r="r" b="b"/>
            <a:pathLst>
              <a:path w="21579" h="20935">
                <a:moveTo>
                  <a:pt x="0" y="20935"/>
                </a:moveTo>
                <a:lnTo>
                  <a:pt x="5198" y="20569"/>
                </a:lnTo>
                <a:lnTo>
                  <a:pt x="16580" y="15850"/>
                </a:lnTo>
                <a:lnTo>
                  <a:pt x="21579" y="0"/>
                </a:lnTo>
                <a:lnTo>
                  <a:pt x="16452" y="879"/>
                </a:lnTo>
                <a:lnTo>
                  <a:pt x="15270" y="5148"/>
                </a:lnTo>
                <a:lnTo>
                  <a:pt x="5752" y="6563"/>
                </a:lnTo>
                <a:lnTo>
                  <a:pt x="0" y="2093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6" name="object 166"/>
          <p:cNvSpPr/>
          <p:nvPr/>
        </p:nvSpPr>
        <p:spPr>
          <a:xfrm>
            <a:off x="6446590" y="2034836"/>
            <a:ext cx="7728" cy="97358"/>
          </a:xfrm>
          <a:custGeom>
            <a:avLst/>
            <a:gdLst/>
            <a:ahLst/>
            <a:cxnLst/>
            <a:rect l="l" t="t" r="r" b="b"/>
            <a:pathLst>
              <a:path w="11335" h="142791">
                <a:moveTo>
                  <a:pt x="9548" y="141295"/>
                </a:moveTo>
                <a:lnTo>
                  <a:pt x="11335" y="0"/>
                </a:lnTo>
                <a:lnTo>
                  <a:pt x="2023" y="6547"/>
                </a:lnTo>
                <a:lnTo>
                  <a:pt x="0" y="138241"/>
                </a:lnTo>
                <a:lnTo>
                  <a:pt x="2156" y="142791"/>
                </a:lnTo>
                <a:lnTo>
                  <a:pt x="9548" y="14129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7" name="object 167"/>
          <p:cNvSpPr/>
          <p:nvPr/>
        </p:nvSpPr>
        <p:spPr>
          <a:xfrm>
            <a:off x="6482924" y="2027658"/>
            <a:ext cx="45417" cy="74944"/>
          </a:xfrm>
          <a:custGeom>
            <a:avLst/>
            <a:gdLst/>
            <a:ahLst/>
            <a:cxnLst/>
            <a:rect l="l" t="t" r="r" b="b"/>
            <a:pathLst>
              <a:path w="66611" h="109918">
                <a:moveTo>
                  <a:pt x="66611" y="105473"/>
                </a:moveTo>
                <a:lnTo>
                  <a:pt x="62975" y="67806"/>
                </a:lnTo>
                <a:lnTo>
                  <a:pt x="54418" y="63773"/>
                </a:lnTo>
                <a:lnTo>
                  <a:pt x="42189" y="56616"/>
                </a:lnTo>
                <a:lnTo>
                  <a:pt x="30295" y="55321"/>
                </a:lnTo>
                <a:lnTo>
                  <a:pt x="19151" y="52762"/>
                </a:lnTo>
                <a:lnTo>
                  <a:pt x="15557" y="43294"/>
                </a:lnTo>
                <a:lnTo>
                  <a:pt x="15925" y="40855"/>
                </a:lnTo>
                <a:lnTo>
                  <a:pt x="22118" y="9309"/>
                </a:lnTo>
                <a:lnTo>
                  <a:pt x="9901" y="7267"/>
                </a:lnTo>
                <a:lnTo>
                  <a:pt x="1117" y="0"/>
                </a:lnTo>
                <a:lnTo>
                  <a:pt x="0" y="109918"/>
                </a:lnTo>
                <a:lnTo>
                  <a:pt x="5694" y="102781"/>
                </a:lnTo>
                <a:lnTo>
                  <a:pt x="16878" y="94674"/>
                </a:lnTo>
                <a:lnTo>
                  <a:pt x="29984" y="89928"/>
                </a:lnTo>
                <a:lnTo>
                  <a:pt x="37095" y="89605"/>
                </a:lnTo>
                <a:lnTo>
                  <a:pt x="51120" y="91899"/>
                </a:lnTo>
                <a:lnTo>
                  <a:pt x="62766" y="97357"/>
                </a:lnTo>
                <a:lnTo>
                  <a:pt x="66611" y="10547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8" name="object 168"/>
          <p:cNvSpPr/>
          <p:nvPr/>
        </p:nvSpPr>
        <p:spPr>
          <a:xfrm>
            <a:off x="6363333" y="2027659"/>
            <a:ext cx="180905" cy="189503"/>
          </a:xfrm>
          <a:custGeom>
            <a:avLst/>
            <a:gdLst/>
            <a:ahLst/>
            <a:cxnLst/>
            <a:rect l="l" t="t" r="r" b="b"/>
            <a:pathLst>
              <a:path w="265328" h="277938">
                <a:moveTo>
                  <a:pt x="5714" y="99007"/>
                </a:moveTo>
                <a:lnTo>
                  <a:pt x="6452" y="109513"/>
                </a:lnTo>
                <a:lnTo>
                  <a:pt x="0" y="117678"/>
                </a:lnTo>
                <a:lnTo>
                  <a:pt x="6448" y="126169"/>
                </a:lnTo>
                <a:lnTo>
                  <a:pt x="6753" y="139242"/>
                </a:lnTo>
                <a:lnTo>
                  <a:pt x="0" y="148767"/>
                </a:lnTo>
                <a:lnTo>
                  <a:pt x="641" y="149982"/>
                </a:lnTo>
                <a:lnTo>
                  <a:pt x="6303" y="160549"/>
                </a:lnTo>
                <a:lnTo>
                  <a:pt x="12280" y="171348"/>
                </a:lnTo>
                <a:lnTo>
                  <a:pt x="18605" y="182306"/>
                </a:lnTo>
                <a:lnTo>
                  <a:pt x="25306" y="193346"/>
                </a:lnTo>
                <a:lnTo>
                  <a:pt x="32417" y="204396"/>
                </a:lnTo>
                <a:lnTo>
                  <a:pt x="39966" y="215379"/>
                </a:lnTo>
                <a:lnTo>
                  <a:pt x="41285" y="217242"/>
                </a:lnTo>
                <a:lnTo>
                  <a:pt x="48763" y="227941"/>
                </a:lnTo>
                <a:lnTo>
                  <a:pt x="56604" y="238802"/>
                </a:lnTo>
                <a:lnTo>
                  <a:pt x="64992" y="249279"/>
                </a:lnTo>
                <a:lnTo>
                  <a:pt x="74110" y="258827"/>
                </a:lnTo>
                <a:lnTo>
                  <a:pt x="84142" y="266901"/>
                </a:lnTo>
                <a:lnTo>
                  <a:pt x="95272" y="272954"/>
                </a:lnTo>
                <a:lnTo>
                  <a:pt x="107683" y="276440"/>
                </a:lnTo>
                <a:lnTo>
                  <a:pt x="122247" y="277938"/>
                </a:lnTo>
                <a:lnTo>
                  <a:pt x="136611" y="277798"/>
                </a:lnTo>
                <a:lnTo>
                  <a:pt x="149898" y="276009"/>
                </a:lnTo>
                <a:lnTo>
                  <a:pt x="162177" y="272707"/>
                </a:lnTo>
                <a:lnTo>
                  <a:pt x="173519" y="268032"/>
                </a:lnTo>
                <a:lnTo>
                  <a:pt x="183993" y="262122"/>
                </a:lnTo>
                <a:lnTo>
                  <a:pt x="193671" y="255114"/>
                </a:lnTo>
                <a:lnTo>
                  <a:pt x="202621" y="247147"/>
                </a:lnTo>
                <a:lnTo>
                  <a:pt x="210913" y="238357"/>
                </a:lnTo>
                <a:lnTo>
                  <a:pt x="218619" y="228885"/>
                </a:lnTo>
                <a:lnTo>
                  <a:pt x="225808" y="218866"/>
                </a:lnTo>
                <a:lnTo>
                  <a:pt x="232550" y="208440"/>
                </a:lnTo>
                <a:lnTo>
                  <a:pt x="238915" y="197744"/>
                </a:lnTo>
                <a:lnTo>
                  <a:pt x="244974" y="186916"/>
                </a:lnTo>
                <a:lnTo>
                  <a:pt x="250796" y="176094"/>
                </a:lnTo>
                <a:lnTo>
                  <a:pt x="256451" y="165417"/>
                </a:lnTo>
                <a:lnTo>
                  <a:pt x="263194" y="163309"/>
                </a:lnTo>
                <a:lnTo>
                  <a:pt x="264020" y="154406"/>
                </a:lnTo>
                <a:lnTo>
                  <a:pt x="265328" y="149885"/>
                </a:lnTo>
                <a:lnTo>
                  <a:pt x="264032" y="148766"/>
                </a:lnTo>
                <a:lnTo>
                  <a:pt x="258271" y="138230"/>
                </a:lnTo>
                <a:lnTo>
                  <a:pt x="258044" y="125529"/>
                </a:lnTo>
                <a:lnTo>
                  <a:pt x="263105" y="114350"/>
                </a:lnTo>
                <a:lnTo>
                  <a:pt x="258208" y="105431"/>
                </a:lnTo>
                <a:lnTo>
                  <a:pt x="259104" y="92623"/>
                </a:lnTo>
                <a:lnTo>
                  <a:pt x="265328" y="83273"/>
                </a:lnTo>
                <a:lnTo>
                  <a:pt x="260843" y="76319"/>
                </a:lnTo>
                <a:lnTo>
                  <a:pt x="257207" y="64732"/>
                </a:lnTo>
                <a:lnTo>
                  <a:pt x="257342" y="52450"/>
                </a:lnTo>
                <a:lnTo>
                  <a:pt x="262001" y="41084"/>
                </a:lnTo>
                <a:lnTo>
                  <a:pt x="252742" y="39243"/>
                </a:lnTo>
                <a:lnTo>
                  <a:pt x="247650" y="33223"/>
                </a:lnTo>
                <a:lnTo>
                  <a:pt x="247573" y="22212"/>
                </a:lnTo>
                <a:lnTo>
                  <a:pt x="235171" y="25478"/>
                </a:lnTo>
                <a:lnTo>
                  <a:pt x="223563" y="22866"/>
                </a:lnTo>
                <a:lnTo>
                  <a:pt x="214787" y="15492"/>
                </a:lnTo>
                <a:lnTo>
                  <a:pt x="210934" y="4445"/>
                </a:lnTo>
                <a:lnTo>
                  <a:pt x="209303" y="5631"/>
                </a:lnTo>
                <a:lnTo>
                  <a:pt x="197517" y="9309"/>
                </a:lnTo>
                <a:lnTo>
                  <a:pt x="191325" y="40855"/>
                </a:lnTo>
                <a:lnTo>
                  <a:pt x="194652" y="38023"/>
                </a:lnTo>
                <a:lnTo>
                  <a:pt x="197611" y="36639"/>
                </a:lnTo>
                <a:lnTo>
                  <a:pt x="206458" y="35489"/>
                </a:lnTo>
                <a:lnTo>
                  <a:pt x="217289" y="39869"/>
                </a:lnTo>
                <a:lnTo>
                  <a:pt x="227235" y="48239"/>
                </a:lnTo>
                <a:lnTo>
                  <a:pt x="234850" y="58295"/>
                </a:lnTo>
                <a:lnTo>
                  <a:pt x="238683" y="67729"/>
                </a:lnTo>
                <a:lnTo>
                  <a:pt x="238374" y="67806"/>
                </a:lnTo>
                <a:lnTo>
                  <a:pt x="242011" y="105473"/>
                </a:lnTo>
                <a:lnTo>
                  <a:pt x="236131" y="104482"/>
                </a:lnTo>
                <a:lnTo>
                  <a:pt x="237490" y="102374"/>
                </a:lnTo>
                <a:lnTo>
                  <a:pt x="233133" y="101028"/>
                </a:lnTo>
                <a:lnTo>
                  <a:pt x="229014" y="105098"/>
                </a:lnTo>
                <a:lnTo>
                  <a:pt x="218495" y="110527"/>
                </a:lnTo>
                <a:lnTo>
                  <a:pt x="206160" y="112578"/>
                </a:lnTo>
                <a:lnTo>
                  <a:pt x="194347" y="110427"/>
                </a:lnTo>
                <a:lnTo>
                  <a:pt x="185394" y="103251"/>
                </a:lnTo>
                <a:lnTo>
                  <a:pt x="181762" y="104838"/>
                </a:lnTo>
                <a:lnTo>
                  <a:pt x="179527" y="112356"/>
                </a:lnTo>
                <a:lnTo>
                  <a:pt x="175399" y="109918"/>
                </a:lnTo>
                <a:lnTo>
                  <a:pt x="176517" y="0"/>
                </a:lnTo>
                <a:lnTo>
                  <a:pt x="169423" y="9238"/>
                </a:lnTo>
                <a:lnTo>
                  <a:pt x="172758" y="166248"/>
                </a:lnTo>
                <a:lnTo>
                  <a:pt x="185394" y="169862"/>
                </a:lnTo>
                <a:lnTo>
                  <a:pt x="184391" y="175158"/>
                </a:lnTo>
                <a:lnTo>
                  <a:pt x="178714" y="175768"/>
                </a:lnTo>
                <a:lnTo>
                  <a:pt x="174294" y="177634"/>
                </a:lnTo>
                <a:lnTo>
                  <a:pt x="171145" y="191408"/>
                </a:lnTo>
                <a:lnTo>
                  <a:pt x="169092" y="204930"/>
                </a:lnTo>
                <a:lnTo>
                  <a:pt x="166913" y="218165"/>
                </a:lnTo>
                <a:lnTo>
                  <a:pt x="163633" y="230255"/>
                </a:lnTo>
                <a:lnTo>
                  <a:pt x="158278" y="240344"/>
                </a:lnTo>
                <a:lnTo>
                  <a:pt x="149872" y="247573"/>
                </a:lnTo>
                <a:lnTo>
                  <a:pt x="141195" y="250791"/>
                </a:lnTo>
                <a:lnTo>
                  <a:pt x="128378" y="251768"/>
                </a:lnTo>
                <a:lnTo>
                  <a:pt x="116125" y="248872"/>
                </a:lnTo>
                <a:lnTo>
                  <a:pt x="106578" y="242023"/>
                </a:lnTo>
                <a:lnTo>
                  <a:pt x="104959" y="239889"/>
                </a:lnTo>
                <a:lnTo>
                  <a:pt x="100337" y="229814"/>
                </a:lnTo>
                <a:lnTo>
                  <a:pt x="97663" y="218078"/>
                </a:lnTo>
                <a:lnTo>
                  <a:pt x="95611" y="205781"/>
                </a:lnTo>
                <a:lnTo>
                  <a:pt x="92857" y="194023"/>
                </a:lnTo>
                <a:lnTo>
                  <a:pt x="88072" y="183905"/>
                </a:lnTo>
                <a:lnTo>
                  <a:pt x="79933" y="176530"/>
                </a:lnTo>
                <a:lnTo>
                  <a:pt x="78654" y="121998"/>
                </a:lnTo>
                <a:lnTo>
                  <a:pt x="65493" y="127673"/>
                </a:lnTo>
                <a:lnTo>
                  <a:pt x="53758" y="127633"/>
                </a:lnTo>
                <a:lnTo>
                  <a:pt x="41553" y="123809"/>
                </a:lnTo>
                <a:lnTo>
                  <a:pt x="32194" y="116573"/>
                </a:lnTo>
                <a:lnTo>
                  <a:pt x="29451" y="117894"/>
                </a:lnTo>
                <a:lnTo>
                  <a:pt x="27851" y="120370"/>
                </a:lnTo>
                <a:lnTo>
                  <a:pt x="26644" y="123240"/>
                </a:lnTo>
                <a:lnTo>
                  <a:pt x="27407" y="119375"/>
                </a:lnTo>
                <a:lnTo>
                  <a:pt x="33617" y="111207"/>
                </a:lnTo>
                <a:lnTo>
                  <a:pt x="44325" y="105552"/>
                </a:lnTo>
                <a:lnTo>
                  <a:pt x="57474" y="102725"/>
                </a:lnTo>
                <a:lnTo>
                  <a:pt x="71012" y="103039"/>
                </a:lnTo>
                <a:lnTo>
                  <a:pt x="71043" y="64389"/>
                </a:lnTo>
                <a:lnTo>
                  <a:pt x="64313" y="65749"/>
                </a:lnTo>
                <a:lnTo>
                  <a:pt x="50649" y="68763"/>
                </a:lnTo>
                <a:lnTo>
                  <a:pt x="38594" y="73358"/>
                </a:lnTo>
                <a:lnTo>
                  <a:pt x="29971" y="81051"/>
                </a:lnTo>
                <a:lnTo>
                  <a:pt x="30555" y="35888"/>
                </a:lnTo>
                <a:lnTo>
                  <a:pt x="22199" y="43294"/>
                </a:lnTo>
                <a:lnTo>
                  <a:pt x="23607" y="45042"/>
                </a:lnTo>
                <a:lnTo>
                  <a:pt x="27058" y="56176"/>
                </a:lnTo>
                <a:lnTo>
                  <a:pt x="24073" y="67226"/>
                </a:lnTo>
                <a:lnTo>
                  <a:pt x="16649" y="75501"/>
                </a:lnTo>
                <a:lnTo>
                  <a:pt x="19381" y="84131"/>
                </a:lnTo>
                <a:lnTo>
                  <a:pt x="13705" y="92909"/>
                </a:lnTo>
                <a:lnTo>
                  <a:pt x="5549" y="98806"/>
                </a:lnTo>
                <a:lnTo>
                  <a:pt x="5714" y="9900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9" name="object 169"/>
          <p:cNvSpPr/>
          <p:nvPr/>
        </p:nvSpPr>
        <p:spPr>
          <a:xfrm>
            <a:off x="6461241" y="2124554"/>
            <a:ext cx="2009" cy="5299"/>
          </a:xfrm>
          <a:custGeom>
            <a:avLst/>
            <a:gdLst/>
            <a:ahLst/>
            <a:cxnLst/>
            <a:rect l="l" t="t" r="r" b="b"/>
            <a:pathLst>
              <a:path w="2946" h="7772">
                <a:moveTo>
                  <a:pt x="2946" y="0"/>
                </a:moveTo>
                <a:lnTo>
                  <a:pt x="0" y="3708"/>
                </a:lnTo>
                <a:lnTo>
                  <a:pt x="723" y="7772"/>
                </a:lnTo>
                <a:lnTo>
                  <a:pt x="2946" y="0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0" name="object 170"/>
          <p:cNvSpPr/>
          <p:nvPr/>
        </p:nvSpPr>
        <p:spPr>
          <a:xfrm>
            <a:off x="6493527" y="2060965"/>
            <a:ext cx="18166" cy="14198"/>
          </a:xfrm>
          <a:custGeom>
            <a:avLst/>
            <a:gdLst/>
            <a:ahLst/>
            <a:cxnLst/>
            <a:rect l="l" t="t" r="r" b="b"/>
            <a:pathLst>
              <a:path w="26644" h="20823">
                <a:moveTo>
                  <a:pt x="14279" y="6434"/>
                </a:moveTo>
                <a:lnTo>
                  <a:pt x="26644" y="7767"/>
                </a:lnTo>
                <a:lnTo>
                  <a:pt x="17097" y="3595"/>
                </a:lnTo>
                <a:lnTo>
                  <a:pt x="7281" y="0"/>
                </a:lnTo>
                <a:lnTo>
                  <a:pt x="3296" y="3727"/>
                </a:lnTo>
                <a:lnTo>
                  <a:pt x="14279" y="6434"/>
                </a:lnTo>
                <a:close/>
              </a:path>
              <a:path w="26644" h="20823">
                <a:moveTo>
                  <a:pt x="380" y="-7993"/>
                </a:moveTo>
                <a:lnTo>
                  <a:pt x="0" y="-5554"/>
                </a:lnTo>
                <a:lnTo>
                  <a:pt x="3296" y="3727"/>
                </a:lnTo>
                <a:lnTo>
                  <a:pt x="7281" y="0"/>
                </a:lnTo>
                <a:lnTo>
                  <a:pt x="5549" y="-8882"/>
                </a:lnTo>
                <a:lnTo>
                  <a:pt x="17933" y="-7764"/>
                </a:lnTo>
                <a:lnTo>
                  <a:pt x="29331" y="-2003"/>
                </a:lnTo>
                <a:lnTo>
                  <a:pt x="37744" y="6662"/>
                </a:lnTo>
                <a:lnTo>
                  <a:pt x="29212" y="4852"/>
                </a:lnTo>
                <a:lnTo>
                  <a:pt x="17097" y="3595"/>
                </a:lnTo>
                <a:lnTo>
                  <a:pt x="26644" y="7767"/>
                </a:lnTo>
                <a:lnTo>
                  <a:pt x="27173" y="7898"/>
                </a:lnTo>
                <a:lnTo>
                  <a:pt x="39147" y="15170"/>
                </a:lnTo>
                <a:lnTo>
                  <a:pt x="47739" y="18880"/>
                </a:lnTo>
                <a:lnTo>
                  <a:pt x="44737" y="10926"/>
                </a:lnTo>
                <a:lnTo>
                  <a:pt x="37585" y="816"/>
                </a:lnTo>
                <a:lnTo>
                  <a:pt x="27890" y="-7945"/>
                </a:lnTo>
                <a:lnTo>
                  <a:pt x="17102" y="-13055"/>
                </a:lnTo>
                <a:lnTo>
                  <a:pt x="6667" y="-12209"/>
                </a:lnTo>
                <a:lnTo>
                  <a:pt x="3708" y="-10825"/>
                </a:lnTo>
                <a:lnTo>
                  <a:pt x="380" y="-7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1" name="object 171"/>
          <p:cNvSpPr/>
          <p:nvPr/>
        </p:nvSpPr>
        <p:spPr>
          <a:xfrm>
            <a:off x="6497310" y="2054911"/>
            <a:ext cx="21950" cy="10598"/>
          </a:xfrm>
          <a:custGeom>
            <a:avLst/>
            <a:gdLst/>
            <a:ahLst/>
            <a:cxnLst/>
            <a:rect l="l" t="t" r="r" b="b"/>
            <a:pathLst>
              <a:path w="32194" h="15544">
                <a:moveTo>
                  <a:pt x="0" y="0"/>
                </a:moveTo>
                <a:lnTo>
                  <a:pt x="1601" y="8762"/>
                </a:lnTo>
                <a:lnTo>
                  <a:pt x="11320" y="12434"/>
                </a:lnTo>
                <a:lnTo>
                  <a:pt x="23449" y="13712"/>
                </a:lnTo>
                <a:lnTo>
                  <a:pt x="32194" y="15544"/>
                </a:lnTo>
                <a:lnTo>
                  <a:pt x="24524" y="7448"/>
                </a:lnTo>
                <a:lnTo>
                  <a:pt x="13315" y="1405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2" name="object 172"/>
          <p:cNvSpPr/>
          <p:nvPr/>
        </p:nvSpPr>
        <p:spPr>
          <a:xfrm>
            <a:off x="6383766" y="2056331"/>
            <a:ext cx="36140" cy="26583"/>
          </a:xfrm>
          <a:custGeom>
            <a:avLst/>
            <a:gdLst/>
            <a:ahLst/>
            <a:cxnLst/>
            <a:rect l="l" t="t" r="r" b="b"/>
            <a:pathLst>
              <a:path w="53005" h="38988">
                <a:moveTo>
                  <a:pt x="39256" y="17877"/>
                </a:moveTo>
                <a:lnTo>
                  <a:pt x="27022" y="20585"/>
                </a:lnTo>
                <a:lnTo>
                  <a:pt x="15157" y="23664"/>
                </a:lnTo>
                <a:lnTo>
                  <a:pt x="6654" y="30111"/>
                </a:lnTo>
                <a:lnTo>
                  <a:pt x="10504" y="16268"/>
                </a:lnTo>
                <a:lnTo>
                  <a:pt x="3373" y="27432"/>
                </a:lnTo>
                <a:lnTo>
                  <a:pt x="0" y="38988"/>
                </a:lnTo>
                <a:lnTo>
                  <a:pt x="3678" y="34742"/>
                </a:lnTo>
                <a:lnTo>
                  <a:pt x="14211" y="28757"/>
                </a:lnTo>
                <a:lnTo>
                  <a:pt x="27283" y="25127"/>
                </a:lnTo>
                <a:lnTo>
                  <a:pt x="41071" y="22338"/>
                </a:lnTo>
                <a:lnTo>
                  <a:pt x="39256" y="17877"/>
                </a:lnTo>
                <a:close/>
              </a:path>
              <a:path w="53005" h="38988">
                <a:moveTo>
                  <a:pt x="44411" y="139"/>
                </a:moveTo>
                <a:lnTo>
                  <a:pt x="31708" y="1065"/>
                </a:lnTo>
                <a:lnTo>
                  <a:pt x="20309" y="6984"/>
                </a:lnTo>
                <a:lnTo>
                  <a:pt x="10504" y="16268"/>
                </a:lnTo>
                <a:lnTo>
                  <a:pt x="6654" y="30111"/>
                </a:lnTo>
                <a:lnTo>
                  <a:pt x="7361" y="28132"/>
                </a:lnTo>
                <a:lnTo>
                  <a:pt x="13355" y="18661"/>
                </a:lnTo>
                <a:lnTo>
                  <a:pt x="22868" y="10442"/>
                </a:lnTo>
                <a:lnTo>
                  <a:pt x="34721" y="5457"/>
                </a:lnTo>
                <a:lnTo>
                  <a:pt x="47739" y="5688"/>
                </a:lnTo>
                <a:lnTo>
                  <a:pt x="46913" y="9105"/>
                </a:lnTo>
                <a:lnTo>
                  <a:pt x="50787" y="7822"/>
                </a:lnTo>
                <a:lnTo>
                  <a:pt x="49961" y="11238"/>
                </a:lnTo>
                <a:lnTo>
                  <a:pt x="48863" y="12542"/>
                </a:lnTo>
                <a:lnTo>
                  <a:pt x="39256" y="17877"/>
                </a:lnTo>
                <a:lnTo>
                  <a:pt x="41071" y="22338"/>
                </a:lnTo>
                <a:lnTo>
                  <a:pt x="42887" y="21854"/>
                </a:lnTo>
                <a:lnTo>
                  <a:pt x="51760" y="15126"/>
                </a:lnTo>
                <a:lnTo>
                  <a:pt x="53005" y="6144"/>
                </a:lnTo>
                <a:lnTo>
                  <a:pt x="44411" y="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3" name="object 173"/>
          <p:cNvSpPr/>
          <p:nvPr/>
        </p:nvSpPr>
        <p:spPr>
          <a:xfrm>
            <a:off x="6482931" y="2088972"/>
            <a:ext cx="45417" cy="15292"/>
          </a:xfrm>
          <a:custGeom>
            <a:avLst/>
            <a:gdLst/>
            <a:ahLst/>
            <a:cxnLst/>
            <a:rect l="l" t="t" r="r" b="b"/>
            <a:pathLst>
              <a:path w="66611" h="22428">
                <a:moveTo>
                  <a:pt x="29972" y="0"/>
                </a:moveTo>
                <a:lnTo>
                  <a:pt x="18950" y="3661"/>
                </a:lnTo>
                <a:lnTo>
                  <a:pt x="14427" y="9994"/>
                </a:lnTo>
                <a:lnTo>
                  <a:pt x="18173" y="10414"/>
                </a:lnTo>
                <a:lnTo>
                  <a:pt x="21082" y="6667"/>
                </a:lnTo>
                <a:lnTo>
                  <a:pt x="23139" y="11645"/>
                </a:lnTo>
                <a:lnTo>
                  <a:pt x="24358" y="17449"/>
                </a:lnTo>
                <a:lnTo>
                  <a:pt x="31076" y="17767"/>
                </a:lnTo>
                <a:lnTo>
                  <a:pt x="42894" y="227"/>
                </a:lnTo>
                <a:lnTo>
                  <a:pt x="29972" y="0"/>
                </a:lnTo>
                <a:close/>
              </a:path>
              <a:path w="66611" h="22428">
                <a:moveTo>
                  <a:pt x="7248" y="11432"/>
                </a:moveTo>
                <a:lnTo>
                  <a:pt x="0" y="19989"/>
                </a:lnTo>
                <a:lnTo>
                  <a:pt x="4114" y="22428"/>
                </a:lnTo>
                <a:lnTo>
                  <a:pt x="6350" y="14909"/>
                </a:lnTo>
                <a:lnTo>
                  <a:pt x="9982" y="13322"/>
                </a:lnTo>
                <a:lnTo>
                  <a:pt x="14346" y="17891"/>
                </a:lnTo>
                <a:lnTo>
                  <a:pt x="25144" y="22237"/>
                </a:lnTo>
                <a:lnTo>
                  <a:pt x="37533" y="22005"/>
                </a:lnTo>
                <a:lnTo>
                  <a:pt x="49172" y="18018"/>
                </a:lnTo>
                <a:lnTo>
                  <a:pt x="51333" y="12484"/>
                </a:lnTo>
                <a:lnTo>
                  <a:pt x="47002" y="13703"/>
                </a:lnTo>
                <a:lnTo>
                  <a:pt x="44399" y="16662"/>
                </a:lnTo>
                <a:lnTo>
                  <a:pt x="43408" y="15951"/>
                </a:lnTo>
                <a:lnTo>
                  <a:pt x="46990" y="10426"/>
                </a:lnTo>
                <a:lnTo>
                  <a:pt x="45516" y="5549"/>
                </a:lnTo>
                <a:lnTo>
                  <a:pt x="48107" y="5918"/>
                </a:lnTo>
                <a:lnTo>
                  <a:pt x="52171" y="7772"/>
                </a:lnTo>
                <a:lnTo>
                  <a:pt x="56591" y="3911"/>
                </a:lnTo>
                <a:lnTo>
                  <a:pt x="42894" y="227"/>
                </a:lnTo>
                <a:lnTo>
                  <a:pt x="31076" y="17767"/>
                </a:lnTo>
                <a:lnTo>
                  <a:pt x="26123" y="18999"/>
                </a:lnTo>
                <a:lnTo>
                  <a:pt x="15976" y="15862"/>
                </a:lnTo>
                <a:lnTo>
                  <a:pt x="14427" y="9994"/>
                </a:lnTo>
                <a:lnTo>
                  <a:pt x="18950" y="3661"/>
                </a:lnTo>
                <a:lnTo>
                  <a:pt x="7248" y="11432"/>
                </a:lnTo>
                <a:close/>
              </a:path>
              <a:path w="66611" h="22428">
                <a:moveTo>
                  <a:pt x="57721" y="11099"/>
                </a:moveTo>
                <a:lnTo>
                  <a:pt x="62077" y="12446"/>
                </a:lnTo>
                <a:lnTo>
                  <a:pt x="60718" y="14566"/>
                </a:lnTo>
                <a:lnTo>
                  <a:pt x="66611" y="15544"/>
                </a:lnTo>
                <a:lnTo>
                  <a:pt x="65636" y="10544"/>
                </a:lnTo>
                <a:lnTo>
                  <a:pt x="56591" y="3911"/>
                </a:lnTo>
                <a:lnTo>
                  <a:pt x="52171" y="7772"/>
                </a:lnTo>
                <a:lnTo>
                  <a:pt x="51333" y="12484"/>
                </a:lnTo>
                <a:lnTo>
                  <a:pt x="49172" y="18018"/>
                </a:lnTo>
                <a:lnTo>
                  <a:pt x="57721" y="11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4" name="object 174"/>
          <p:cNvSpPr/>
          <p:nvPr/>
        </p:nvSpPr>
        <p:spPr>
          <a:xfrm>
            <a:off x="6541210" y="2089732"/>
            <a:ext cx="31583" cy="54500"/>
          </a:xfrm>
          <a:custGeom>
            <a:avLst/>
            <a:gdLst/>
            <a:ahLst/>
            <a:cxnLst/>
            <a:rect l="l" t="t" r="r" b="b"/>
            <a:pathLst>
              <a:path w="46322" h="79933">
                <a:moveTo>
                  <a:pt x="14076" y="45559"/>
                </a:moveTo>
                <a:lnTo>
                  <a:pt x="9601" y="57231"/>
                </a:lnTo>
                <a:lnTo>
                  <a:pt x="4834" y="68615"/>
                </a:lnTo>
                <a:lnTo>
                  <a:pt x="0" y="79933"/>
                </a:lnTo>
                <a:lnTo>
                  <a:pt x="12192" y="78918"/>
                </a:lnTo>
                <a:lnTo>
                  <a:pt x="20966" y="70922"/>
                </a:lnTo>
                <a:lnTo>
                  <a:pt x="23317" y="58839"/>
                </a:lnTo>
                <a:lnTo>
                  <a:pt x="25595" y="58686"/>
                </a:lnTo>
                <a:lnTo>
                  <a:pt x="33917" y="54516"/>
                </a:lnTo>
                <a:lnTo>
                  <a:pt x="40565" y="45983"/>
                </a:lnTo>
                <a:lnTo>
                  <a:pt x="44911" y="34863"/>
                </a:lnTo>
                <a:lnTo>
                  <a:pt x="46322" y="22931"/>
                </a:lnTo>
                <a:lnTo>
                  <a:pt x="44168" y="11959"/>
                </a:lnTo>
                <a:lnTo>
                  <a:pt x="37819" y="3724"/>
                </a:lnTo>
                <a:lnTo>
                  <a:pt x="26644" y="0"/>
                </a:lnTo>
                <a:lnTo>
                  <a:pt x="23787" y="1943"/>
                </a:lnTo>
                <a:lnTo>
                  <a:pt x="24765" y="7734"/>
                </a:lnTo>
                <a:lnTo>
                  <a:pt x="23317" y="11099"/>
                </a:lnTo>
                <a:lnTo>
                  <a:pt x="23674" y="11077"/>
                </a:lnTo>
                <a:lnTo>
                  <a:pt x="33289" y="15389"/>
                </a:lnTo>
                <a:lnTo>
                  <a:pt x="37870" y="25469"/>
                </a:lnTo>
                <a:lnTo>
                  <a:pt x="34417" y="35521"/>
                </a:lnTo>
                <a:lnTo>
                  <a:pt x="33210" y="25996"/>
                </a:lnTo>
                <a:lnTo>
                  <a:pt x="32727" y="15748"/>
                </a:lnTo>
                <a:lnTo>
                  <a:pt x="22212" y="15544"/>
                </a:lnTo>
                <a:lnTo>
                  <a:pt x="21265" y="20460"/>
                </a:lnTo>
                <a:lnTo>
                  <a:pt x="18038" y="33376"/>
                </a:lnTo>
                <a:lnTo>
                  <a:pt x="14076" y="45559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5" name="object 175"/>
          <p:cNvSpPr/>
          <p:nvPr/>
        </p:nvSpPr>
        <p:spPr>
          <a:xfrm>
            <a:off x="6337260" y="2092006"/>
            <a:ext cx="29099" cy="51469"/>
          </a:xfrm>
          <a:custGeom>
            <a:avLst/>
            <a:gdLst/>
            <a:ahLst/>
            <a:cxnLst/>
            <a:rect l="l" t="t" r="r" b="b"/>
            <a:pathLst>
              <a:path w="42678" h="75488">
                <a:moveTo>
                  <a:pt x="11591" y="19677"/>
                </a:moveTo>
                <a:lnTo>
                  <a:pt x="18256" y="9982"/>
                </a:lnTo>
                <a:lnTo>
                  <a:pt x="16491" y="7670"/>
                </a:lnTo>
                <a:lnTo>
                  <a:pt x="15945" y="4140"/>
                </a:lnTo>
                <a:lnTo>
                  <a:pt x="16034" y="0"/>
                </a:lnTo>
                <a:lnTo>
                  <a:pt x="7777" y="4519"/>
                </a:lnTo>
                <a:lnTo>
                  <a:pt x="1809" y="13302"/>
                </a:lnTo>
                <a:lnTo>
                  <a:pt x="0" y="24232"/>
                </a:lnTo>
                <a:lnTo>
                  <a:pt x="1765" y="35836"/>
                </a:lnTo>
                <a:lnTo>
                  <a:pt x="6524" y="46638"/>
                </a:lnTo>
                <a:lnTo>
                  <a:pt x="13693" y="55165"/>
                </a:lnTo>
                <a:lnTo>
                  <a:pt x="22689" y="59943"/>
                </a:lnTo>
                <a:lnTo>
                  <a:pt x="22996" y="61113"/>
                </a:lnTo>
                <a:lnTo>
                  <a:pt x="29172" y="71965"/>
                </a:lnTo>
                <a:lnTo>
                  <a:pt x="42678" y="75488"/>
                </a:lnTo>
                <a:lnTo>
                  <a:pt x="42067" y="73696"/>
                </a:lnTo>
                <a:lnTo>
                  <a:pt x="37486" y="61879"/>
                </a:lnTo>
                <a:lnTo>
                  <a:pt x="32500" y="50469"/>
                </a:lnTo>
                <a:lnTo>
                  <a:pt x="27533" y="39040"/>
                </a:lnTo>
                <a:lnTo>
                  <a:pt x="23011" y="27168"/>
                </a:lnTo>
                <a:lnTo>
                  <a:pt x="19361" y="14427"/>
                </a:lnTo>
                <a:lnTo>
                  <a:pt x="14738" y="17487"/>
                </a:lnTo>
                <a:lnTo>
                  <a:pt x="12948" y="24498"/>
                </a:lnTo>
                <a:lnTo>
                  <a:pt x="12910" y="33515"/>
                </a:lnTo>
                <a:lnTo>
                  <a:pt x="13811" y="36626"/>
                </a:lnTo>
                <a:lnTo>
                  <a:pt x="14904" y="40385"/>
                </a:lnTo>
                <a:lnTo>
                  <a:pt x="23120" y="43103"/>
                </a:lnTo>
                <a:lnTo>
                  <a:pt x="18256" y="48844"/>
                </a:lnTo>
                <a:lnTo>
                  <a:pt x="13920" y="44367"/>
                </a:lnTo>
                <a:lnTo>
                  <a:pt x="10085" y="32534"/>
                </a:lnTo>
                <a:lnTo>
                  <a:pt x="11591" y="1967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6" name="object 176"/>
          <p:cNvSpPr/>
          <p:nvPr/>
        </p:nvSpPr>
        <p:spPr>
          <a:xfrm>
            <a:off x="6492773" y="2093515"/>
            <a:ext cx="11352" cy="8408"/>
          </a:xfrm>
          <a:custGeom>
            <a:avLst/>
            <a:gdLst/>
            <a:ahLst/>
            <a:cxnLst/>
            <a:rect l="l" t="t" r="r" b="b"/>
            <a:pathLst>
              <a:path w="16649" h="12331">
                <a:moveTo>
                  <a:pt x="9931" y="10795"/>
                </a:moveTo>
                <a:lnTo>
                  <a:pt x="8712" y="4978"/>
                </a:lnTo>
                <a:lnTo>
                  <a:pt x="6654" y="0"/>
                </a:lnTo>
                <a:lnTo>
                  <a:pt x="3746" y="3759"/>
                </a:lnTo>
                <a:lnTo>
                  <a:pt x="0" y="3327"/>
                </a:lnTo>
                <a:lnTo>
                  <a:pt x="1549" y="9207"/>
                </a:lnTo>
                <a:lnTo>
                  <a:pt x="11684" y="12331"/>
                </a:lnTo>
                <a:lnTo>
                  <a:pt x="16649" y="11099"/>
                </a:lnTo>
                <a:lnTo>
                  <a:pt x="9931" y="107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7" name="object 177"/>
          <p:cNvSpPr/>
          <p:nvPr/>
        </p:nvSpPr>
        <p:spPr>
          <a:xfrm>
            <a:off x="6381493" y="2097557"/>
            <a:ext cx="43910" cy="17150"/>
          </a:xfrm>
          <a:custGeom>
            <a:avLst/>
            <a:gdLst/>
            <a:ahLst/>
            <a:cxnLst/>
            <a:rect l="l" t="t" r="r" b="b"/>
            <a:pathLst>
              <a:path w="64401" h="25154">
                <a:moveTo>
                  <a:pt x="56629" y="9622"/>
                </a:moveTo>
                <a:lnTo>
                  <a:pt x="53454" y="16810"/>
                </a:lnTo>
                <a:lnTo>
                  <a:pt x="45313" y="19032"/>
                </a:lnTo>
                <a:lnTo>
                  <a:pt x="36639" y="20721"/>
                </a:lnTo>
                <a:lnTo>
                  <a:pt x="31089" y="19604"/>
                </a:lnTo>
                <a:lnTo>
                  <a:pt x="23507" y="21623"/>
                </a:lnTo>
                <a:lnTo>
                  <a:pt x="11963" y="18029"/>
                </a:lnTo>
                <a:lnTo>
                  <a:pt x="9994" y="10726"/>
                </a:lnTo>
                <a:lnTo>
                  <a:pt x="13817" y="9736"/>
                </a:lnTo>
                <a:lnTo>
                  <a:pt x="13032" y="4956"/>
                </a:lnTo>
                <a:lnTo>
                  <a:pt x="3862" y="11644"/>
                </a:lnTo>
                <a:lnTo>
                  <a:pt x="1225" y="17842"/>
                </a:lnTo>
                <a:lnTo>
                  <a:pt x="2806" y="15387"/>
                </a:lnTo>
                <a:lnTo>
                  <a:pt x="5549" y="14054"/>
                </a:lnTo>
                <a:lnTo>
                  <a:pt x="13473" y="20509"/>
                </a:lnTo>
                <a:lnTo>
                  <a:pt x="25381" y="24825"/>
                </a:lnTo>
                <a:lnTo>
                  <a:pt x="38861" y="25154"/>
                </a:lnTo>
                <a:lnTo>
                  <a:pt x="42819" y="24252"/>
                </a:lnTo>
                <a:lnTo>
                  <a:pt x="54918" y="17399"/>
                </a:lnTo>
                <a:lnTo>
                  <a:pt x="64401" y="11831"/>
                </a:lnTo>
                <a:lnTo>
                  <a:pt x="61739" y="8365"/>
                </a:lnTo>
                <a:lnTo>
                  <a:pt x="51863" y="2360"/>
                </a:lnTo>
                <a:lnTo>
                  <a:pt x="51688" y="8999"/>
                </a:lnTo>
                <a:lnTo>
                  <a:pt x="56629" y="9622"/>
                </a:lnTo>
                <a:close/>
              </a:path>
              <a:path w="64401" h="25154">
                <a:moveTo>
                  <a:pt x="1225" y="17842"/>
                </a:moveTo>
                <a:lnTo>
                  <a:pt x="0" y="20721"/>
                </a:lnTo>
                <a:lnTo>
                  <a:pt x="1225" y="17842"/>
                </a:lnTo>
                <a:close/>
              </a:path>
              <a:path w="64401" h="25154">
                <a:moveTo>
                  <a:pt x="39085" y="0"/>
                </a:moveTo>
                <a:lnTo>
                  <a:pt x="25457" y="970"/>
                </a:lnTo>
                <a:lnTo>
                  <a:pt x="13032" y="4956"/>
                </a:lnTo>
                <a:lnTo>
                  <a:pt x="13817" y="9736"/>
                </a:lnTo>
                <a:lnTo>
                  <a:pt x="16916" y="8021"/>
                </a:lnTo>
                <a:lnTo>
                  <a:pt x="19989" y="6281"/>
                </a:lnTo>
                <a:lnTo>
                  <a:pt x="20040" y="11349"/>
                </a:lnTo>
                <a:lnTo>
                  <a:pt x="22631" y="19667"/>
                </a:lnTo>
                <a:lnTo>
                  <a:pt x="31089" y="19604"/>
                </a:lnTo>
                <a:lnTo>
                  <a:pt x="36639" y="20721"/>
                </a:lnTo>
                <a:lnTo>
                  <a:pt x="38099" y="18816"/>
                </a:lnTo>
                <a:lnTo>
                  <a:pt x="47548" y="15362"/>
                </a:lnTo>
                <a:lnTo>
                  <a:pt x="44411" y="5177"/>
                </a:lnTo>
                <a:lnTo>
                  <a:pt x="50304" y="4821"/>
                </a:lnTo>
                <a:lnTo>
                  <a:pt x="51688" y="8999"/>
                </a:lnTo>
                <a:lnTo>
                  <a:pt x="51863" y="2360"/>
                </a:lnTo>
                <a:lnTo>
                  <a:pt x="390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8" name="object 178"/>
          <p:cNvSpPr/>
          <p:nvPr/>
        </p:nvSpPr>
        <p:spPr>
          <a:xfrm>
            <a:off x="6388306" y="2101843"/>
            <a:ext cx="14382" cy="10460"/>
          </a:xfrm>
          <a:custGeom>
            <a:avLst/>
            <a:gdLst/>
            <a:ahLst/>
            <a:cxnLst/>
            <a:rect l="l" t="t" r="r" b="b"/>
            <a:pathLst>
              <a:path w="21094" h="15341">
                <a:moveTo>
                  <a:pt x="13512" y="15341"/>
                </a:moveTo>
                <a:lnTo>
                  <a:pt x="21094" y="13322"/>
                </a:lnTo>
                <a:lnTo>
                  <a:pt x="12636" y="13385"/>
                </a:lnTo>
                <a:lnTo>
                  <a:pt x="10045" y="5054"/>
                </a:lnTo>
                <a:lnTo>
                  <a:pt x="9994" y="0"/>
                </a:lnTo>
                <a:lnTo>
                  <a:pt x="6921" y="1739"/>
                </a:lnTo>
                <a:lnTo>
                  <a:pt x="3822" y="3441"/>
                </a:lnTo>
                <a:lnTo>
                  <a:pt x="0" y="4445"/>
                </a:lnTo>
                <a:lnTo>
                  <a:pt x="1968" y="11734"/>
                </a:lnTo>
                <a:lnTo>
                  <a:pt x="13512" y="153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9" name="object 179"/>
          <p:cNvSpPr/>
          <p:nvPr/>
        </p:nvSpPr>
        <p:spPr>
          <a:xfrm>
            <a:off x="6446595" y="2124551"/>
            <a:ext cx="17736" cy="9881"/>
          </a:xfrm>
          <a:custGeom>
            <a:avLst/>
            <a:gdLst/>
            <a:ahLst/>
            <a:cxnLst/>
            <a:rect l="l" t="t" r="r" b="b"/>
            <a:pathLst>
              <a:path w="26013" h="14492">
                <a:moveTo>
                  <a:pt x="10192" y="14492"/>
                </a:moveTo>
                <a:lnTo>
                  <a:pt x="19707" y="13072"/>
                </a:lnTo>
                <a:lnTo>
                  <a:pt x="26013" y="7920"/>
                </a:lnTo>
                <a:lnTo>
                  <a:pt x="24422" y="0"/>
                </a:lnTo>
                <a:lnTo>
                  <a:pt x="21475" y="3721"/>
                </a:lnTo>
                <a:lnTo>
                  <a:pt x="22199" y="7772"/>
                </a:lnTo>
                <a:lnTo>
                  <a:pt x="20899" y="8788"/>
                </a:lnTo>
                <a:lnTo>
                  <a:pt x="9544" y="9713"/>
                </a:lnTo>
                <a:lnTo>
                  <a:pt x="0" y="6667"/>
                </a:lnTo>
                <a:lnTo>
                  <a:pt x="2154" y="11216"/>
                </a:lnTo>
                <a:lnTo>
                  <a:pt x="10192" y="14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0" name="object 180"/>
          <p:cNvSpPr/>
          <p:nvPr/>
        </p:nvSpPr>
        <p:spPr>
          <a:xfrm>
            <a:off x="6417834" y="2138175"/>
            <a:ext cx="71905" cy="60899"/>
          </a:xfrm>
          <a:custGeom>
            <a:avLst/>
            <a:gdLst/>
            <a:ahLst/>
            <a:cxnLst/>
            <a:rect l="l" t="t" r="r" b="b"/>
            <a:pathLst>
              <a:path w="105460" h="89318">
                <a:moveTo>
                  <a:pt x="2429" y="15960"/>
                </a:moveTo>
                <a:lnTo>
                  <a:pt x="9602" y="24130"/>
                </a:lnTo>
                <a:lnTo>
                  <a:pt x="13752" y="34763"/>
                </a:lnTo>
                <a:lnTo>
                  <a:pt x="16204" y="46759"/>
                </a:lnTo>
                <a:lnTo>
                  <a:pt x="18285" y="59019"/>
                </a:lnTo>
                <a:lnTo>
                  <a:pt x="21319" y="70444"/>
                </a:lnTo>
                <a:lnTo>
                  <a:pt x="26631" y="79933"/>
                </a:lnTo>
                <a:lnTo>
                  <a:pt x="29972" y="74383"/>
                </a:lnTo>
                <a:lnTo>
                  <a:pt x="36655" y="75334"/>
                </a:lnTo>
                <a:lnTo>
                  <a:pt x="48460" y="76910"/>
                </a:lnTo>
                <a:lnTo>
                  <a:pt x="60006" y="77016"/>
                </a:lnTo>
                <a:lnTo>
                  <a:pt x="73266" y="74383"/>
                </a:lnTo>
                <a:lnTo>
                  <a:pt x="73140" y="75269"/>
                </a:lnTo>
                <a:lnTo>
                  <a:pt x="69938" y="85483"/>
                </a:lnTo>
                <a:lnTo>
                  <a:pt x="70613" y="85108"/>
                </a:lnTo>
                <a:lnTo>
                  <a:pt x="78785" y="77661"/>
                </a:lnTo>
                <a:lnTo>
                  <a:pt x="77711" y="71056"/>
                </a:lnTo>
                <a:lnTo>
                  <a:pt x="71462" y="69519"/>
                </a:lnTo>
                <a:lnTo>
                  <a:pt x="68821" y="69938"/>
                </a:lnTo>
                <a:lnTo>
                  <a:pt x="57201" y="72560"/>
                </a:lnTo>
                <a:lnTo>
                  <a:pt x="52171" y="68833"/>
                </a:lnTo>
                <a:lnTo>
                  <a:pt x="45133" y="71760"/>
                </a:lnTo>
                <a:lnTo>
                  <a:pt x="36626" y="71056"/>
                </a:lnTo>
                <a:lnTo>
                  <a:pt x="38249" y="63409"/>
                </a:lnTo>
                <a:lnTo>
                  <a:pt x="29972" y="71056"/>
                </a:lnTo>
                <a:lnTo>
                  <a:pt x="25139" y="65837"/>
                </a:lnTo>
                <a:lnTo>
                  <a:pt x="21268" y="55010"/>
                </a:lnTo>
                <a:lnTo>
                  <a:pt x="19155" y="42426"/>
                </a:lnTo>
                <a:lnTo>
                  <a:pt x="16524" y="30361"/>
                </a:lnTo>
                <a:lnTo>
                  <a:pt x="11099" y="21094"/>
                </a:lnTo>
                <a:lnTo>
                  <a:pt x="14194" y="21787"/>
                </a:lnTo>
                <a:lnTo>
                  <a:pt x="25787" y="23483"/>
                </a:lnTo>
                <a:lnTo>
                  <a:pt x="24966" y="19274"/>
                </a:lnTo>
                <a:lnTo>
                  <a:pt x="23825" y="8559"/>
                </a:lnTo>
                <a:lnTo>
                  <a:pt x="32194" y="8877"/>
                </a:lnTo>
                <a:lnTo>
                  <a:pt x="36995" y="9067"/>
                </a:lnTo>
                <a:lnTo>
                  <a:pt x="40449" y="12877"/>
                </a:lnTo>
                <a:lnTo>
                  <a:pt x="45516" y="13322"/>
                </a:lnTo>
                <a:lnTo>
                  <a:pt x="56940" y="11172"/>
                </a:lnTo>
                <a:lnTo>
                  <a:pt x="68479" y="6364"/>
                </a:lnTo>
                <a:lnTo>
                  <a:pt x="81038" y="4444"/>
                </a:lnTo>
                <a:lnTo>
                  <a:pt x="73923" y="18133"/>
                </a:lnTo>
                <a:lnTo>
                  <a:pt x="66809" y="22794"/>
                </a:lnTo>
                <a:lnTo>
                  <a:pt x="79416" y="20348"/>
                </a:lnTo>
                <a:lnTo>
                  <a:pt x="85925" y="14335"/>
                </a:lnTo>
                <a:lnTo>
                  <a:pt x="86842" y="5016"/>
                </a:lnTo>
                <a:lnTo>
                  <a:pt x="89306" y="8635"/>
                </a:lnTo>
                <a:lnTo>
                  <a:pt x="96583" y="8877"/>
                </a:lnTo>
                <a:lnTo>
                  <a:pt x="89916" y="16649"/>
                </a:lnTo>
                <a:lnTo>
                  <a:pt x="88497" y="21738"/>
                </a:lnTo>
                <a:lnTo>
                  <a:pt x="86590" y="33525"/>
                </a:lnTo>
                <a:lnTo>
                  <a:pt x="87148" y="55219"/>
                </a:lnTo>
                <a:lnTo>
                  <a:pt x="89288" y="41939"/>
                </a:lnTo>
                <a:lnTo>
                  <a:pt x="91368" y="28428"/>
                </a:lnTo>
                <a:lnTo>
                  <a:pt x="94361" y="15544"/>
                </a:lnTo>
                <a:lnTo>
                  <a:pt x="98780" y="13677"/>
                </a:lnTo>
                <a:lnTo>
                  <a:pt x="104457" y="13068"/>
                </a:lnTo>
                <a:lnTo>
                  <a:pt x="105460" y="7772"/>
                </a:lnTo>
                <a:lnTo>
                  <a:pt x="99096" y="6448"/>
                </a:lnTo>
                <a:lnTo>
                  <a:pt x="87751" y="2107"/>
                </a:lnTo>
                <a:lnTo>
                  <a:pt x="75488" y="0"/>
                </a:lnTo>
                <a:lnTo>
                  <a:pt x="70023" y="978"/>
                </a:lnTo>
                <a:lnTo>
                  <a:pt x="58460" y="6119"/>
                </a:lnTo>
                <a:lnTo>
                  <a:pt x="46621" y="8877"/>
                </a:lnTo>
                <a:lnTo>
                  <a:pt x="41351" y="8458"/>
                </a:lnTo>
                <a:lnTo>
                  <a:pt x="37376" y="4267"/>
                </a:lnTo>
                <a:lnTo>
                  <a:pt x="32194" y="4444"/>
                </a:lnTo>
                <a:lnTo>
                  <a:pt x="24095" y="5903"/>
                </a:lnTo>
                <a:lnTo>
                  <a:pt x="19316" y="12522"/>
                </a:lnTo>
                <a:lnTo>
                  <a:pt x="12852" y="16052"/>
                </a:lnTo>
                <a:lnTo>
                  <a:pt x="11099" y="15544"/>
                </a:lnTo>
                <a:lnTo>
                  <a:pt x="12531" y="10623"/>
                </a:lnTo>
                <a:lnTo>
                  <a:pt x="0" y="14427"/>
                </a:lnTo>
                <a:lnTo>
                  <a:pt x="2429" y="15960"/>
                </a:lnTo>
                <a:close/>
              </a:path>
              <a:path w="105460" h="89318">
                <a:moveTo>
                  <a:pt x="70243" y="62979"/>
                </a:moveTo>
                <a:lnTo>
                  <a:pt x="64389" y="61061"/>
                </a:lnTo>
                <a:lnTo>
                  <a:pt x="62095" y="61296"/>
                </a:lnTo>
                <a:lnTo>
                  <a:pt x="49050" y="61543"/>
                </a:lnTo>
                <a:lnTo>
                  <a:pt x="48234" y="63423"/>
                </a:lnTo>
                <a:lnTo>
                  <a:pt x="38249" y="63409"/>
                </a:lnTo>
                <a:lnTo>
                  <a:pt x="36626" y="71056"/>
                </a:lnTo>
                <a:lnTo>
                  <a:pt x="45133" y="71760"/>
                </a:lnTo>
                <a:lnTo>
                  <a:pt x="52171" y="68833"/>
                </a:lnTo>
                <a:lnTo>
                  <a:pt x="55232" y="63677"/>
                </a:lnTo>
                <a:lnTo>
                  <a:pt x="66738" y="64782"/>
                </a:lnTo>
                <a:lnTo>
                  <a:pt x="70243" y="62979"/>
                </a:lnTo>
                <a:close/>
              </a:path>
              <a:path w="105460" h="89318">
                <a:moveTo>
                  <a:pt x="71462" y="69519"/>
                </a:moveTo>
                <a:lnTo>
                  <a:pt x="70243" y="62979"/>
                </a:lnTo>
                <a:lnTo>
                  <a:pt x="66738" y="64782"/>
                </a:lnTo>
                <a:lnTo>
                  <a:pt x="55232" y="63677"/>
                </a:lnTo>
                <a:lnTo>
                  <a:pt x="52171" y="68833"/>
                </a:lnTo>
                <a:lnTo>
                  <a:pt x="57201" y="72560"/>
                </a:lnTo>
                <a:lnTo>
                  <a:pt x="68821" y="69938"/>
                </a:lnTo>
                <a:lnTo>
                  <a:pt x="71462" y="69519"/>
                </a:lnTo>
                <a:close/>
              </a:path>
              <a:path w="105460" h="89318">
                <a:moveTo>
                  <a:pt x="38525" y="63155"/>
                </a:moveTo>
                <a:lnTo>
                  <a:pt x="38262" y="63398"/>
                </a:lnTo>
                <a:lnTo>
                  <a:pt x="48234" y="63423"/>
                </a:lnTo>
                <a:lnTo>
                  <a:pt x="49050" y="61543"/>
                </a:lnTo>
                <a:lnTo>
                  <a:pt x="38525" y="63155"/>
                </a:lnTo>
                <a:close/>
              </a:path>
              <a:path w="105460" h="89318">
                <a:moveTo>
                  <a:pt x="19316" y="12522"/>
                </a:moveTo>
                <a:lnTo>
                  <a:pt x="24095" y="5903"/>
                </a:lnTo>
                <a:lnTo>
                  <a:pt x="12531" y="10623"/>
                </a:lnTo>
                <a:lnTo>
                  <a:pt x="11099" y="15544"/>
                </a:lnTo>
                <a:lnTo>
                  <a:pt x="12852" y="16052"/>
                </a:lnTo>
                <a:lnTo>
                  <a:pt x="19316" y="12522"/>
                </a:lnTo>
                <a:close/>
              </a:path>
              <a:path w="105460" h="89318">
                <a:moveTo>
                  <a:pt x="85925" y="14335"/>
                </a:moveTo>
                <a:lnTo>
                  <a:pt x="79416" y="20348"/>
                </a:lnTo>
                <a:lnTo>
                  <a:pt x="89916" y="16649"/>
                </a:lnTo>
                <a:lnTo>
                  <a:pt x="96583" y="8877"/>
                </a:lnTo>
                <a:lnTo>
                  <a:pt x="89306" y="8635"/>
                </a:lnTo>
                <a:lnTo>
                  <a:pt x="86842" y="5016"/>
                </a:lnTo>
                <a:lnTo>
                  <a:pt x="85925" y="14335"/>
                </a:lnTo>
                <a:close/>
              </a:path>
              <a:path w="105460" h="89318">
                <a:moveTo>
                  <a:pt x="24966" y="19274"/>
                </a:moveTo>
                <a:lnTo>
                  <a:pt x="25787" y="23483"/>
                </a:lnTo>
                <a:lnTo>
                  <a:pt x="39050" y="24274"/>
                </a:lnTo>
                <a:lnTo>
                  <a:pt x="53038" y="24073"/>
                </a:lnTo>
                <a:lnTo>
                  <a:pt x="66809" y="22794"/>
                </a:lnTo>
                <a:lnTo>
                  <a:pt x="73923" y="18133"/>
                </a:lnTo>
                <a:lnTo>
                  <a:pt x="61071" y="20404"/>
                </a:lnTo>
                <a:lnTo>
                  <a:pt x="47861" y="21283"/>
                </a:lnTo>
                <a:lnTo>
                  <a:pt x="45516" y="13322"/>
                </a:lnTo>
                <a:lnTo>
                  <a:pt x="40449" y="12877"/>
                </a:lnTo>
                <a:lnTo>
                  <a:pt x="36995" y="9067"/>
                </a:lnTo>
                <a:lnTo>
                  <a:pt x="37744" y="21094"/>
                </a:lnTo>
                <a:lnTo>
                  <a:pt x="24966" y="19274"/>
                </a:lnTo>
                <a:close/>
              </a:path>
              <a:path w="105460" h="89318">
                <a:moveTo>
                  <a:pt x="77711" y="71056"/>
                </a:moveTo>
                <a:lnTo>
                  <a:pt x="78785" y="77661"/>
                </a:lnTo>
                <a:lnTo>
                  <a:pt x="83972" y="67412"/>
                </a:lnTo>
                <a:lnTo>
                  <a:pt x="87148" y="55219"/>
                </a:lnTo>
                <a:lnTo>
                  <a:pt x="86590" y="33525"/>
                </a:lnTo>
                <a:lnTo>
                  <a:pt x="85005" y="46281"/>
                </a:lnTo>
                <a:lnTo>
                  <a:pt x="82470" y="59094"/>
                </a:lnTo>
                <a:lnTo>
                  <a:pt x="77711" y="71056"/>
                </a:lnTo>
                <a:close/>
              </a:path>
              <a:path w="105460" h="89318">
                <a:moveTo>
                  <a:pt x="29972" y="74383"/>
                </a:moveTo>
                <a:lnTo>
                  <a:pt x="26631" y="79933"/>
                </a:lnTo>
                <a:lnTo>
                  <a:pt x="33454" y="85440"/>
                </a:lnTo>
                <a:lnTo>
                  <a:pt x="45231" y="89318"/>
                </a:lnTo>
                <a:lnTo>
                  <a:pt x="58106" y="89306"/>
                </a:lnTo>
                <a:lnTo>
                  <a:pt x="69938" y="85483"/>
                </a:lnTo>
                <a:lnTo>
                  <a:pt x="73140" y="75269"/>
                </a:lnTo>
                <a:lnTo>
                  <a:pt x="65868" y="82152"/>
                </a:lnTo>
                <a:lnTo>
                  <a:pt x="52076" y="84589"/>
                </a:lnTo>
                <a:lnTo>
                  <a:pt x="38024" y="82145"/>
                </a:lnTo>
                <a:lnTo>
                  <a:pt x="29972" y="74383"/>
                </a:lnTo>
                <a:close/>
              </a:path>
              <a:path w="105460" h="89318">
                <a:moveTo>
                  <a:pt x="45516" y="13322"/>
                </a:moveTo>
                <a:lnTo>
                  <a:pt x="47861" y="21283"/>
                </a:lnTo>
                <a:lnTo>
                  <a:pt x="61071" y="20404"/>
                </a:lnTo>
                <a:lnTo>
                  <a:pt x="73923" y="18133"/>
                </a:lnTo>
                <a:lnTo>
                  <a:pt x="81038" y="4444"/>
                </a:lnTo>
                <a:lnTo>
                  <a:pt x="68479" y="6364"/>
                </a:lnTo>
                <a:lnTo>
                  <a:pt x="56940" y="11172"/>
                </a:lnTo>
                <a:lnTo>
                  <a:pt x="45516" y="13322"/>
                </a:lnTo>
                <a:close/>
              </a:path>
              <a:path w="105460" h="89318">
                <a:moveTo>
                  <a:pt x="32194" y="8877"/>
                </a:moveTo>
                <a:lnTo>
                  <a:pt x="23825" y="8559"/>
                </a:lnTo>
                <a:lnTo>
                  <a:pt x="24966" y="19274"/>
                </a:lnTo>
                <a:lnTo>
                  <a:pt x="37744" y="21094"/>
                </a:lnTo>
                <a:lnTo>
                  <a:pt x="36995" y="9067"/>
                </a:lnTo>
                <a:lnTo>
                  <a:pt x="32194" y="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1" name="object 181"/>
          <p:cNvSpPr/>
          <p:nvPr/>
        </p:nvSpPr>
        <p:spPr>
          <a:xfrm>
            <a:off x="6425400" y="2141201"/>
            <a:ext cx="58284" cy="11485"/>
          </a:xfrm>
          <a:custGeom>
            <a:avLst/>
            <a:gdLst/>
            <a:ahLst/>
            <a:cxnLst/>
            <a:rect l="l" t="t" r="r" b="b"/>
            <a:pathLst>
              <a:path w="85483" h="16845">
                <a:moveTo>
                  <a:pt x="8216" y="8089"/>
                </a:moveTo>
                <a:lnTo>
                  <a:pt x="0" y="11099"/>
                </a:lnTo>
                <a:lnTo>
                  <a:pt x="1754" y="11607"/>
                </a:lnTo>
                <a:lnTo>
                  <a:pt x="13868" y="14831"/>
                </a:lnTo>
                <a:lnTo>
                  <a:pt x="26644" y="16662"/>
                </a:lnTo>
                <a:lnTo>
                  <a:pt x="36755" y="16845"/>
                </a:lnTo>
                <a:lnTo>
                  <a:pt x="49968" y="15963"/>
                </a:lnTo>
                <a:lnTo>
                  <a:pt x="62821" y="13692"/>
                </a:lnTo>
                <a:lnTo>
                  <a:pt x="74824" y="9897"/>
                </a:lnTo>
                <a:lnTo>
                  <a:pt x="85483" y="4445"/>
                </a:lnTo>
                <a:lnTo>
                  <a:pt x="78206" y="4191"/>
                </a:lnTo>
                <a:lnTo>
                  <a:pt x="75742" y="584"/>
                </a:lnTo>
                <a:lnTo>
                  <a:pt x="69938" y="0"/>
                </a:lnTo>
                <a:lnTo>
                  <a:pt x="57382" y="1927"/>
                </a:lnTo>
                <a:lnTo>
                  <a:pt x="45842" y="6739"/>
                </a:lnTo>
                <a:lnTo>
                  <a:pt x="34416" y="8890"/>
                </a:lnTo>
                <a:lnTo>
                  <a:pt x="29349" y="8445"/>
                </a:lnTo>
                <a:lnTo>
                  <a:pt x="25895" y="4622"/>
                </a:lnTo>
                <a:lnTo>
                  <a:pt x="21094" y="4445"/>
                </a:lnTo>
                <a:lnTo>
                  <a:pt x="12725" y="4127"/>
                </a:lnTo>
                <a:lnTo>
                  <a:pt x="8216" y="8089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2" name="object 182"/>
          <p:cNvSpPr/>
          <p:nvPr/>
        </p:nvSpPr>
        <p:spPr>
          <a:xfrm>
            <a:off x="6360305" y="2145745"/>
            <a:ext cx="17405" cy="12867"/>
          </a:xfrm>
          <a:custGeom>
            <a:avLst/>
            <a:gdLst/>
            <a:ahLst/>
            <a:cxnLst/>
            <a:rect l="l" t="t" r="r" b="b"/>
            <a:pathLst>
              <a:path w="25526" h="18872">
                <a:moveTo>
                  <a:pt x="14427" y="0"/>
                </a:moveTo>
                <a:lnTo>
                  <a:pt x="9740" y="2222"/>
                </a:lnTo>
                <a:lnTo>
                  <a:pt x="5219" y="1701"/>
                </a:lnTo>
                <a:lnTo>
                  <a:pt x="0" y="1104"/>
                </a:lnTo>
                <a:lnTo>
                  <a:pt x="3329" y="9776"/>
                </a:lnTo>
                <a:lnTo>
                  <a:pt x="12584" y="17742"/>
                </a:lnTo>
                <a:lnTo>
                  <a:pt x="25527" y="18872"/>
                </a:lnTo>
                <a:lnTo>
                  <a:pt x="20624" y="13779"/>
                </a:lnTo>
                <a:lnTo>
                  <a:pt x="18059" y="6362"/>
                </a:lnTo>
                <a:lnTo>
                  <a:pt x="14427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3" name="object 183"/>
          <p:cNvSpPr/>
          <p:nvPr/>
        </p:nvSpPr>
        <p:spPr>
          <a:xfrm>
            <a:off x="6532882" y="2146892"/>
            <a:ext cx="13629" cy="10966"/>
          </a:xfrm>
          <a:custGeom>
            <a:avLst/>
            <a:gdLst/>
            <a:ahLst/>
            <a:cxnLst/>
            <a:rect l="l" t="t" r="r" b="b"/>
            <a:pathLst>
              <a:path w="19989" h="16084">
                <a:moveTo>
                  <a:pt x="19989" y="539"/>
                </a:moveTo>
                <a:lnTo>
                  <a:pt x="14246" y="0"/>
                </a:lnTo>
                <a:lnTo>
                  <a:pt x="4996" y="5912"/>
                </a:lnTo>
                <a:lnTo>
                  <a:pt x="0" y="16084"/>
                </a:lnTo>
                <a:lnTo>
                  <a:pt x="9956" y="14192"/>
                </a:lnTo>
                <a:lnTo>
                  <a:pt x="18148" y="10534"/>
                </a:lnTo>
                <a:lnTo>
                  <a:pt x="19989" y="539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4" name="object 184"/>
          <p:cNvSpPr/>
          <p:nvPr/>
        </p:nvSpPr>
        <p:spPr>
          <a:xfrm>
            <a:off x="6442808" y="2181402"/>
            <a:ext cx="21950" cy="6246"/>
          </a:xfrm>
          <a:custGeom>
            <a:avLst/>
            <a:gdLst/>
            <a:ahLst/>
            <a:cxnLst/>
            <a:rect l="l" t="t" r="r" b="b"/>
            <a:pathLst>
              <a:path w="32194" h="9161">
                <a:moveTo>
                  <a:pt x="15544" y="5435"/>
                </a:moveTo>
                <a:lnTo>
                  <a:pt x="11607" y="25"/>
                </a:lnTo>
                <a:lnTo>
                  <a:pt x="1625" y="0"/>
                </a:lnTo>
                <a:lnTo>
                  <a:pt x="0" y="7658"/>
                </a:lnTo>
                <a:lnTo>
                  <a:pt x="8507" y="8361"/>
                </a:lnTo>
                <a:lnTo>
                  <a:pt x="20574" y="9161"/>
                </a:lnTo>
                <a:lnTo>
                  <a:pt x="32194" y="6540"/>
                </a:lnTo>
                <a:lnTo>
                  <a:pt x="30111" y="1384"/>
                </a:lnTo>
                <a:lnTo>
                  <a:pt x="18605" y="279"/>
                </a:lnTo>
                <a:lnTo>
                  <a:pt x="15544" y="543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5" name="object 185"/>
          <p:cNvSpPr/>
          <p:nvPr/>
        </p:nvSpPr>
        <p:spPr>
          <a:xfrm>
            <a:off x="6431850" y="2217656"/>
            <a:ext cx="44270" cy="31196"/>
          </a:xfrm>
          <a:custGeom>
            <a:avLst/>
            <a:gdLst/>
            <a:ahLst/>
            <a:cxnLst/>
            <a:rect l="l" t="t" r="r" b="b"/>
            <a:pathLst>
              <a:path w="64930" h="45754">
                <a:moveTo>
                  <a:pt x="1646" y="1104"/>
                </a:moveTo>
                <a:lnTo>
                  <a:pt x="0" y="11185"/>
                </a:lnTo>
                <a:lnTo>
                  <a:pt x="1107" y="22740"/>
                </a:lnTo>
                <a:lnTo>
                  <a:pt x="5374" y="32010"/>
                </a:lnTo>
                <a:lnTo>
                  <a:pt x="12100" y="38958"/>
                </a:lnTo>
                <a:lnTo>
                  <a:pt x="20587" y="43551"/>
                </a:lnTo>
                <a:lnTo>
                  <a:pt x="30134" y="45754"/>
                </a:lnTo>
                <a:lnTo>
                  <a:pt x="40041" y="45533"/>
                </a:lnTo>
                <a:lnTo>
                  <a:pt x="49610" y="42851"/>
                </a:lnTo>
                <a:lnTo>
                  <a:pt x="58139" y="37676"/>
                </a:lnTo>
                <a:lnTo>
                  <a:pt x="64930" y="29972"/>
                </a:lnTo>
                <a:lnTo>
                  <a:pt x="62616" y="24917"/>
                </a:lnTo>
                <a:lnTo>
                  <a:pt x="59566" y="12220"/>
                </a:lnTo>
                <a:lnTo>
                  <a:pt x="56040" y="0"/>
                </a:lnTo>
                <a:lnTo>
                  <a:pt x="52019" y="835"/>
                </a:lnTo>
                <a:lnTo>
                  <a:pt x="39333" y="2545"/>
                </a:lnTo>
                <a:lnTo>
                  <a:pt x="26616" y="3032"/>
                </a:lnTo>
                <a:lnTo>
                  <a:pt x="14007" y="2487"/>
                </a:lnTo>
                <a:lnTo>
                  <a:pt x="1646" y="1104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6" name="object 186"/>
          <p:cNvSpPr/>
          <p:nvPr/>
        </p:nvSpPr>
        <p:spPr>
          <a:xfrm>
            <a:off x="6457949" y="2235823"/>
            <a:ext cx="40122" cy="34818"/>
          </a:xfrm>
          <a:custGeom>
            <a:avLst/>
            <a:gdLst/>
            <a:ahLst/>
            <a:cxnLst/>
            <a:rect l="l" t="t" r="r" b="b"/>
            <a:pathLst>
              <a:path w="58845" h="51066">
                <a:moveTo>
                  <a:pt x="26644" y="51066"/>
                </a:moveTo>
                <a:lnTo>
                  <a:pt x="31755" y="51039"/>
                </a:lnTo>
                <a:lnTo>
                  <a:pt x="44464" y="46448"/>
                </a:lnTo>
                <a:lnTo>
                  <a:pt x="54549" y="37198"/>
                </a:lnTo>
                <a:lnTo>
                  <a:pt x="58839" y="25539"/>
                </a:lnTo>
                <a:lnTo>
                  <a:pt x="58845" y="25037"/>
                </a:lnTo>
                <a:lnTo>
                  <a:pt x="55158" y="13272"/>
                </a:lnTo>
                <a:lnTo>
                  <a:pt x="45315" y="3745"/>
                </a:lnTo>
                <a:lnTo>
                  <a:pt x="31089" y="0"/>
                </a:lnTo>
                <a:lnTo>
                  <a:pt x="31959" y="3632"/>
                </a:lnTo>
                <a:lnTo>
                  <a:pt x="23146" y="12406"/>
                </a:lnTo>
                <a:lnTo>
                  <a:pt x="12350" y="19194"/>
                </a:lnTo>
                <a:lnTo>
                  <a:pt x="0" y="24422"/>
                </a:lnTo>
                <a:lnTo>
                  <a:pt x="11947" y="29844"/>
                </a:lnTo>
                <a:lnTo>
                  <a:pt x="19848" y="39901"/>
                </a:lnTo>
                <a:lnTo>
                  <a:pt x="26644" y="51066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7" name="object 187"/>
          <p:cNvSpPr/>
          <p:nvPr/>
        </p:nvSpPr>
        <p:spPr>
          <a:xfrm>
            <a:off x="6379926" y="2246423"/>
            <a:ext cx="146912" cy="175711"/>
          </a:xfrm>
          <a:custGeom>
            <a:avLst/>
            <a:gdLst/>
            <a:ahLst/>
            <a:cxnLst/>
            <a:rect l="l" t="t" r="r" b="b"/>
            <a:pathLst>
              <a:path w="215471" h="257709">
                <a:moveTo>
                  <a:pt x="15624" y="233133"/>
                </a:moveTo>
                <a:lnTo>
                  <a:pt x="24012" y="239873"/>
                </a:lnTo>
                <a:lnTo>
                  <a:pt x="34001" y="245620"/>
                </a:lnTo>
                <a:lnTo>
                  <a:pt x="45414" y="250368"/>
                </a:lnTo>
                <a:lnTo>
                  <a:pt x="57986" y="254025"/>
                </a:lnTo>
                <a:lnTo>
                  <a:pt x="71451" y="256502"/>
                </a:lnTo>
                <a:lnTo>
                  <a:pt x="85545" y="257709"/>
                </a:lnTo>
                <a:lnTo>
                  <a:pt x="100002" y="257555"/>
                </a:lnTo>
                <a:lnTo>
                  <a:pt x="111130" y="256374"/>
                </a:lnTo>
                <a:lnTo>
                  <a:pt x="124193" y="253905"/>
                </a:lnTo>
                <a:lnTo>
                  <a:pt x="137740" y="250376"/>
                </a:lnTo>
                <a:lnTo>
                  <a:pt x="151348" y="245958"/>
                </a:lnTo>
                <a:lnTo>
                  <a:pt x="164593" y="240819"/>
                </a:lnTo>
                <a:lnTo>
                  <a:pt x="177051" y="235132"/>
                </a:lnTo>
                <a:lnTo>
                  <a:pt x="188297" y="229067"/>
                </a:lnTo>
                <a:lnTo>
                  <a:pt x="197910" y="222794"/>
                </a:lnTo>
                <a:lnTo>
                  <a:pt x="205463" y="216484"/>
                </a:lnTo>
                <a:lnTo>
                  <a:pt x="211727" y="207518"/>
                </a:lnTo>
                <a:lnTo>
                  <a:pt x="214807" y="197076"/>
                </a:lnTo>
                <a:lnTo>
                  <a:pt x="215471" y="185383"/>
                </a:lnTo>
                <a:lnTo>
                  <a:pt x="214238" y="172905"/>
                </a:lnTo>
                <a:lnTo>
                  <a:pt x="211628" y="160110"/>
                </a:lnTo>
                <a:lnTo>
                  <a:pt x="208161" y="147468"/>
                </a:lnTo>
                <a:lnTo>
                  <a:pt x="204358" y="135445"/>
                </a:lnTo>
                <a:lnTo>
                  <a:pt x="195695" y="126400"/>
                </a:lnTo>
                <a:lnTo>
                  <a:pt x="187152" y="118917"/>
                </a:lnTo>
                <a:lnTo>
                  <a:pt x="178692" y="111177"/>
                </a:lnTo>
                <a:lnTo>
                  <a:pt x="171363" y="102683"/>
                </a:lnTo>
                <a:lnTo>
                  <a:pt x="166210" y="92938"/>
                </a:lnTo>
                <a:lnTo>
                  <a:pt x="164278" y="81448"/>
                </a:lnTo>
                <a:lnTo>
                  <a:pt x="166614" y="67716"/>
                </a:lnTo>
                <a:lnTo>
                  <a:pt x="163660" y="67469"/>
                </a:lnTo>
                <a:lnTo>
                  <a:pt x="148253" y="65450"/>
                </a:lnTo>
                <a:lnTo>
                  <a:pt x="134079" y="61715"/>
                </a:lnTo>
                <a:lnTo>
                  <a:pt x="122463" y="55573"/>
                </a:lnTo>
                <a:lnTo>
                  <a:pt x="114731" y="46332"/>
                </a:lnTo>
                <a:lnTo>
                  <a:pt x="112207" y="33299"/>
                </a:lnTo>
                <a:lnTo>
                  <a:pt x="122215" y="33705"/>
                </a:lnTo>
                <a:lnTo>
                  <a:pt x="128171" y="32931"/>
                </a:lnTo>
                <a:lnTo>
                  <a:pt x="135524" y="34416"/>
                </a:lnTo>
                <a:lnTo>
                  <a:pt x="135321" y="34027"/>
                </a:lnTo>
                <a:lnTo>
                  <a:pt x="129012" y="23750"/>
                </a:lnTo>
                <a:lnTo>
                  <a:pt x="119688" y="14285"/>
                </a:lnTo>
                <a:lnTo>
                  <a:pt x="107775" y="11099"/>
                </a:lnTo>
                <a:lnTo>
                  <a:pt x="104749" y="11814"/>
                </a:lnTo>
                <a:lnTo>
                  <a:pt x="95445" y="19734"/>
                </a:lnTo>
                <a:lnTo>
                  <a:pt x="89148" y="31876"/>
                </a:lnTo>
                <a:lnTo>
                  <a:pt x="82235" y="43294"/>
                </a:lnTo>
                <a:lnTo>
                  <a:pt x="80070" y="42277"/>
                </a:lnTo>
                <a:lnTo>
                  <a:pt x="69137" y="35411"/>
                </a:lnTo>
                <a:lnTo>
                  <a:pt x="60349" y="26397"/>
                </a:lnTo>
                <a:lnTo>
                  <a:pt x="53915" y="15029"/>
                </a:lnTo>
                <a:lnTo>
                  <a:pt x="50041" y="1104"/>
                </a:lnTo>
                <a:lnTo>
                  <a:pt x="46713" y="0"/>
                </a:lnTo>
                <a:lnTo>
                  <a:pt x="38761" y="5836"/>
                </a:lnTo>
                <a:lnTo>
                  <a:pt x="30264" y="12728"/>
                </a:lnTo>
                <a:lnTo>
                  <a:pt x="22211" y="20640"/>
                </a:lnTo>
                <a:lnTo>
                  <a:pt x="15718" y="29444"/>
                </a:lnTo>
                <a:lnTo>
                  <a:pt x="11897" y="39014"/>
                </a:lnTo>
                <a:lnTo>
                  <a:pt x="11862" y="49223"/>
                </a:lnTo>
                <a:lnTo>
                  <a:pt x="16728" y="59943"/>
                </a:lnTo>
                <a:lnTo>
                  <a:pt x="18557" y="54762"/>
                </a:lnTo>
                <a:lnTo>
                  <a:pt x="17300" y="43662"/>
                </a:lnTo>
                <a:lnTo>
                  <a:pt x="18951" y="37744"/>
                </a:lnTo>
                <a:lnTo>
                  <a:pt x="22875" y="42138"/>
                </a:lnTo>
                <a:lnTo>
                  <a:pt x="23015" y="35509"/>
                </a:lnTo>
                <a:lnTo>
                  <a:pt x="26723" y="37744"/>
                </a:lnTo>
                <a:lnTo>
                  <a:pt x="23980" y="45585"/>
                </a:lnTo>
                <a:lnTo>
                  <a:pt x="20593" y="57832"/>
                </a:lnTo>
                <a:lnTo>
                  <a:pt x="18423" y="70789"/>
                </a:lnTo>
                <a:lnTo>
                  <a:pt x="18329" y="83339"/>
                </a:lnTo>
                <a:lnTo>
                  <a:pt x="21173" y="94360"/>
                </a:lnTo>
                <a:lnTo>
                  <a:pt x="20310" y="97205"/>
                </a:lnTo>
                <a:lnTo>
                  <a:pt x="14023" y="94602"/>
                </a:lnTo>
                <a:lnTo>
                  <a:pt x="14519" y="98805"/>
                </a:lnTo>
                <a:lnTo>
                  <a:pt x="13766" y="108522"/>
                </a:lnTo>
                <a:lnTo>
                  <a:pt x="11970" y="121138"/>
                </a:lnTo>
                <a:lnTo>
                  <a:pt x="9555" y="133774"/>
                </a:lnTo>
                <a:lnTo>
                  <a:pt x="6858" y="146338"/>
                </a:lnTo>
                <a:lnTo>
                  <a:pt x="4216" y="158737"/>
                </a:lnTo>
                <a:lnTo>
                  <a:pt x="1968" y="170878"/>
                </a:lnTo>
                <a:lnTo>
                  <a:pt x="450" y="182669"/>
                </a:lnTo>
                <a:lnTo>
                  <a:pt x="0" y="194018"/>
                </a:lnTo>
                <a:lnTo>
                  <a:pt x="954" y="204831"/>
                </a:lnTo>
                <a:lnTo>
                  <a:pt x="3652" y="215016"/>
                </a:lnTo>
                <a:lnTo>
                  <a:pt x="8429" y="224481"/>
                </a:lnTo>
                <a:lnTo>
                  <a:pt x="15624" y="233133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8" name="object 188"/>
          <p:cNvSpPr/>
          <p:nvPr/>
        </p:nvSpPr>
        <p:spPr>
          <a:xfrm>
            <a:off x="6487465" y="2245660"/>
            <a:ext cx="31796" cy="30740"/>
          </a:xfrm>
          <a:custGeom>
            <a:avLst/>
            <a:gdLst/>
            <a:ahLst/>
            <a:cxnLst/>
            <a:rect l="l" t="t" r="r" b="b"/>
            <a:pathLst>
              <a:path w="46634" h="45085">
                <a:moveTo>
                  <a:pt x="27762" y="42189"/>
                </a:moveTo>
                <a:lnTo>
                  <a:pt x="27050" y="36614"/>
                </a:lnTo>
                <a:lnTo>
                  <a:pt x="20700" y="36664"/>
                </a:lnTo>
                <a:lnTo>
                  <a:pt x="19989" y="31089"/>
                </a:lnTo>
                <a:lnTo>
                  <a:pt x="26111" y="29133"/>
                </a:lnTo>
                <a:lnTo>
                  <a:pt x="24282" y="34721"/>
                </a:lnTo>
                <a:lnTo>
                  <a:pt x="29984" y="29984"/>
                </a:lnTo>
                <a:lnTo>
                  <a:pt x="29616" y="35153"/>
                </a:lnTo>
                <a:lnTo>
                  <a:pt x="30848" y="38734"/>
                </a:lnTo>
                <a:lnTo>
                  <a:pt x="32194" y="42189"/>
                </a:lnTo>
                <a:lnTo>
                  <a:pt x="37680" y="41617"/>
                </a:lnTo>
                <a:lnTo>
                  <a:pt x="43472" y="45084"/>
                </a:lnTo>
                <a:lnTo>
                  <a:pt x="46634" y="43294"/>
                </a:lnTo>
                <a:lnTo>
                  <a:pt x="41066" y="31198"/>
                </a:lnTo>
                <a:lnTo>
                  <a:pt x="34343" y="20253"/>
                </a:lnTo>
                <a:lnTo>
                  <a:pt x="26604" y="10319"/>
                </a:lnTo>
                <a:lnTo>
                  <a:pt x="17987" y="1259"/>
                </a:lnTo>
                <a:lnTo>
                  <a:pt x="16662" y="0"/>
                </a:lnTo>
                <a:lnTo>
                  <a:pt x="19106" y="12140"/>
                </a:lnTo>
                <a:lnTo>
                  <a:pt x="15237" y="21928"/>
                </a:lnTo>
                <a:lnTo>
                  <a:pt x="8082" y="30262"/>
                </a:lnTo>
                <a:lnTo>
                  <a:pt x="668" y="38042"/>
                </a:lnTo>
                <a:lnTo>
                  <a:pt x="0" y="38861"/>
                </a:lnTo>
                <a:lnTo>
                  <a:pt x="13061" y="39921"/>
                </a:lnTo>
                <a:lnTo>
                  <a:pt x="25470" y="41633"/>
                </a:lnTo>
                <a:lnTo>
                  <a:pt x="27762" y="42189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9" name="object 189"/>
          <p:cNvSpPr/>
          <p:nvPr/>
        </p:nvSpPr>
        <p:spPr>
          <a:xfrm>
            <a:off x="6346676" y="2304705"/>
            <a:ext cx="36333" cy="19576"/>
          </a:xfrm>
          <a:custGeom>
            <a:avLst/>
            <a:gdLst/>
            <a:ahLst/>
            <a:cxnLst/>
            <a:rect l="l" t="t" r="r" b="b"/>
            <a:pathLst>
              <a:path w="53289" h="28711">
                <a:moveTo>
                  <a:pt x="12981" y="25632"/>
                </a:moveTo>
                <a:lnTo>
                  <a:pt x="23757" y="28711"/>
                </a:lnTo>
                <a:lnTo>
                  <a:pt x="35180" y="28189"/>
                </a:lnTo>
                <a:lnTo>
                  <a:pt x="45580" y="24143"/>
                </a:lnTo>
                <a:lnTo>
                  <a:pt x="53289" y="16649"/>
                </a:lnTo>
                <a:lnTo>
                  <a:pt x="48392" y="13540"/>
                </a:lnTo>
                <a:lnTo>
                  <a:pt x="36889" y="11019"/>
                </a:lnTo>
                <a:lnTo>
                  <a:pt x="24110" y="10130"/>
                </a:lnTo>
                <a:lnTo>
                  <a:pt x="12217" y="7772"/>
                </a:lnTo>
                <a:lnTo>
                  <a:pt x="6578" y="5613"/>
                </a:lnTo>
                <a:lnTo>
                  <a:pt x="5168" y="1016"/>
                </a:lnTo>
                <a:lnTo>
                  <a:pt x="0" y="0"/>
                </a:lnTo>
                <a:lnTo>
                  <a:pt x="48" y="8364"/>
                </a:lnTo>
                <a:lnTo>
                  <a:pt x="4521" y="18875"/>
                </a:lnTo>
                <a:lnTo>
                  <a:pt x="12981" y="2563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0" name="object 190"/>
          <p:cNvSpPr/>
          <p:nvPr/>
        </p:nvSpPr>
        <p:spPr>
          <a:xfrm>
            <a:off x="6522286" y="2311518"/>
            <a:ext cx="33223" cy="35200"/>
          </a:xfrm>
          <a:custGeom>
            <a:avLst/>
            <a:gdLst/>
            <a:ahLst/>
            <a:cxnLst/>
            <a:rect l="l" t="t" r="r" b="b"/>
            <a:pathLst>
              <a:path w="48727" h="51627">
                <a:moveTo>
                  <a:pt x="15316" y="51627"/>
                </a:moveTo>
                <a:lnTo>
                  <a:pt x="22571" y="49958"/>
                </a:lnTo>
                <a:lnTo>
                  <a:pt x="29869" y="45922"/>
                </a:lnTo>
                <a:lnTo>
                  <a:pt x="36673" y="40021"/>
                </a:lnTo>
                <a:lnTo>
                  <a:pt x="42443" y="32753"/>
                </a:lnTo>
                <a:lnTo>
                  <a:pt x="46641" y="24617"/>
                </a:lnTo>
                <a:lnTo>
                  <a:pt x="48727" y="16114"/>
                </a:lnTo>
                <a:lnTo>
                  <a:pt x="48164" y="7741"/>
                </a:lnTo>
                <a:lnTo>
                  <a:pt x="44411" y="0"/>
                </a:lnTo>
                <a:lnTo>
                  <a:pt x="41483" y="9708"/>
                </a:lnTo>
                <a:lnTo>
                  <a:pt x="35033" y="21194"/>
                </a:lnTo>
                <a:lnTo>
                  <a:pt x="25936" y="30032"/>
                </a:lnTo>
                <a:lnTo>
                  <a:pt x="14242" y="36272"/>
                </a:lnTo>
                <a:lnTo>
                  <a:pt x="0" y="39966"/>
                </a:lnTo>
                <a:lnTo>
                  <a:pt x="3095" y="45873"/>
                </a:lnTo>
                <a:lnTo>
                  <a:pt x="8645" y="50433"/>
                </a:lnTo>
                <a:lnTo>
                  <a:pt x="15316" y="51627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1" name="object 191"/>
          <p:cNvSpPr/>
          <p:nvPr/>
        </p:nvSpPr>
        <p:spPr>
          <a:xfrm>
            <a:off x="6383766" y="2313028"/>
            <a:ext cx="4148" cy="3723"/>
          </a:xfrm>
          <a:custGeom>
            <a:avLst/>
            <a:gdLst/>
            <a:ahLst/>
            <a:cxnLst/>
            <a:rect l="l" t="t" r="r" b="b"/>
            <a:pathLst>
              <a:path w="6083" h="5461">
                <a:moveTo>
                  <a:pt x="6083" y="2793"/>
                </a:moveTo>
                <a:lnTo>
                  <a:pt x="6048" y="2760"/>
                </a:lnTo>
              </a:path>
              <a:path w="6083" h="5461">
                <a:moveTo>
                  <a:pt x="8305" y="1079"/>
                </a:moveTo>
                <a:lnTo>
                  <a:pt x="5549" y="0"/>
                </a:lnTo>
                <a:lnTo>
                  <a:pt x="6073" y="2742"/>
                </a:lnTo>
                <a:lnTo>
                  <a:pt x="8305" y="1079"/>
                </a:lnTo>
                <a:close/>
              </a:path>
              <a:path w="6083" h="5461">
                <a:moveTo>
                  <a:pt x="3136" y="2044"/>
                </a:moveTo>
                <a:lnTo>
                  <a:pt x="3784" y="5486"/>
                </a:lnTo>
                <a:lnTo>
                  <a:pt x="5549" y="7772"/>
                </a:lnTo>
                <a:lnTo>
                  <a:pt x="4025" y="4267"/>
                </a:lnTo>
                <a:lnTo>
                  <a:pt x="6048" y="2760"/>
                </a:lnTo>
                <a:lnTo>
                  <a:pt x="457" y="-2667"/>
                </a:lnTo>
                <a:lnTo>
                  <a:pt x="0" y="1117"/>
                </a:lnTo>
                <a:lnTo>
                  <a:pt x="3136" y="2044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2" name="object 192"/>
          <p:cNvSpPr/>
          <p:nvPr/>
        </p:nvSpPr>
        <p:spPr>
          <a:xfrm>
            <a:off x="6369382" y="2319845"/>
            <a:ext cx="16092" cy="24808"/>
          </a:xfrm>
          <a:custGeom>
            <a:avLst/>
            <a:gdLst/>
            <a:ahLst/>
            <a:cxnLst/>
            <a:rect l="l" t="t" r="r" b="b"/>
            <a:pathLst>
              <a:path w="23602" h="36385">
                <a:moveTo>
                  <a:pt x="22722" y="1711"/>
                </a:moveTo>
                <a:lnTo>
                  <a:pt x="17153" y="13878"/>
                </a:lnTo>
                <a:lnTo>
                  <a:pt x="9659" y="24118"/>
                </a:lnTo>
                <a:lnTo>
                  <a:pt x="0" y="32194"/>
                </a:lnTo>
                <a:lnTo>
                  <a:pt x="3898" y="36385"/>
                </a:lnTo>
                <a:lnTo>
                  <a:pt x="15519" y="35140"/>
                </a:lnTo>
                <a:lnTo>
                  <a:pt x="19989" y="35521"/>
                </a:lnTo>
                <a:lnTo>
                  <a:pt x="21137" y="23816"/>
                </a:lnTo>
                <a:lnTo>
                  <a:pt x="23602" y="9778"/>
                </a:lnTo>
                <a:lnTo>
                  <a:pt x="23317" y="0"/>
                </a:lnTo>
                <a:lnTo>
                  <a:pt x="22722" y="1711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3" name="object 193"/>
          <p:cNvSpPr/>
          <p:nvPr/>
        </p:nvSpPr>
        <p:spPr>
          <a:xfrm>
            <a:off x="6348944" y="2322876"/>
            <a:ext cx="30280" cy="16017"/>
          </a:xfrm>
          <a:custGeom>
            <a:avLst/>
            <a:gdLst/>
            <a:ahLst/>
            <a:cxnLst/>
            <a:rect l="l" t="t" r="r" b="b"/>
            <a:pathLst>
              <a:path w="44411" h="23491">
                <a:moveTo>
                  <a:pt x="760" y="11903"/>
                </a:moveTo>
                <a:lnTo>
                  <a:pt x="6424" y="19921"/>
                </a:lnTo>
                <a:lnTo>
                  <a:pt x="15250" y="23491"/>
                </a:lnTo>
                <a:lnTo>
                  <a:pt x="25349" y="23003"/>
                </a:lnTo>
                <a:lnTo>
                  <a:pt x="34834" y="18849"/>
                </a:lnTo>
                <a:lnTo>
                  <a:pt x="41818" y="11419"/>
                </a:lnTo>
                <a:lnTo>
                  <a:pt x="44411" y="1104"/>
                </a:lnTo>
                <a:lnTo>
                  <a:pt x="34922" y="5466"/>
                </a:lnTo>
                <a:lnTo>
                  <a:pt x="21931" y="6056"/>
                </a:lnTo>
                <a:lnTo>
                  <a:pt x="9395" y="3611"/>
                </a:lnTo>
                <a:lnTo>
                  <a:pt x="0" y="0"/>
                </a:lnTo>
                <a:lnTo>
                  <a:pt x="760" y="1190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4" name="object 194"/>
          <p:cNvSpPr/>
          <p:nvPr/>
        </p:nvSpPr>
        <p:spPr>
          <a:xfrm>
            <a:off x="6331821" y="1943260"/>
            <a:ext cx="239508" cy="183561"/>
          </a:xfrm>
          <a:custGeom>
            <a:avLst/>
            <a:gdLst/>
            <a:ahLst/>
            <a:cxnLst/>
            <a:rect l="l" t="t" r="r" b="b"/>
            <a:pathLst>
              <a:path w="351278" h="269223">
                <a:moveTo>
                  <a:pt x="262740" y="135077"/>
                </a:moveTo>
                <a:lnTo>
                  <a:pt x="270002" y="141684"/>
                </a:lnTo>
                <a:lnTo>
                  <a:pt x="279528" y="144656"/>
                </a:lnTo>
                <a:lnTo>
                  <a:pt x="289531" y="143626"/>
                </a:lnTo>
                <a:lnTo>
                  <a:pt x="298224" y="138223"/>
                </a:lnTo>
                <a:lnTo>
                  <a:pt x="297940" y="148494"/>
                </a:lnTo>
                <a:lnTo>
                  <a:pt x="303494" y="158171"/>
                </a:lnTo>
                <a:lnTo>
                  <a:pt x="314874" y="160422"/>
                </a:lnTo>
                <a:lnTo>
                  <a:pt x="314962" y="168411"/>
                </a:lnTo>
                <a:lnTo>
                  <a:pt x="306288" y="172043"/>
                </a:lnTo>
                <a:lnTo>
                  <a:pt x="305996" y="182622"/>
                </a:lnTo>
                <a:lnTo>
                  <a:pt x="306098" y="185766"/>
                </a:lnTo>
                <a:lnTo>
                  <a:pt x="310680" y="197663"/>
                </a:lnTo>
                <a:lnTo>
                  <a:pt x="319319" y="207057"/>
                </a:lnTo>
                <a:lnTo>
                  <a:pt x="317277" y="207560"/>
                </a:lnTo>
                <a:lnTo>
                  <a:pt x="309066" y="215853"/>
                </a:lnTo>
                <a:lnTo>
                  <a:pt x="308388" y="228257"/>
                </a:lnTo>
                <a:lnTo>
                  <a:pt x="314874" y="238134"/>
                </a:lnTo>
                <a:lnTo>
                  <a:pt x="313674" y="238816"/>
                </a:lnTo>
                <a:lnTo>
                  <a:pt x="308532" y="247865"/>
                </a:lnTo>
                <a:lnTo>
                  <a:pt x="307759" y="260554"/>
                </a:lnTo>
                <a:lnTo>
                  <a:pt x="314874" y="269223"/>
                </a:lnTo>
                <a:lnTo>
                  <a:pt x="319066" y="258120"/>
                </a:lnTo>
                <a:lnTo>
                  <a:pt x="322461" y="245920"/>
                </a:lnTo>
                <a:lnTo>
                  <a:pt x="325352" y="233216"/>
                </a:lnTo>
                <a:lnTo>
                  <a:pt x="328125" y="220395"/>
                </a:lnTo>
                <a:lnTo>
                  <a:pt x="331166" y="207842"/>
                </a:lnTo>
                <a:lnTo>
                  <a:pt x="334863" y="195944"/>
                </a:lnTo>
                <a:lnTo>
                  <a:pt x="335727" y="202370"/>
                </a:lnTo>
                <a:lnTo>
                  <a:pt x="333250" y="205444"/>
                </a:lnTo>
                <a:lnTo>
                  <a:pt x="333758" y="211489"/>
                </a:lnTo>
                <a:lnTo>
                  <a:pt x="338457" y="208924"/>
                </a:lnTo>
                <a:lnTo>
                  <a:pt x="342483" y="211908"/>
                </a:lnTo>
                <a:lnTo>
                  <a:pt x="345963" y="213711"/>
                </a:lnTo>
                <a:lnTo>
                  <a:pt x="349242" y="205014"/>
                </a:lnTo>
                <a:lnTo>
                  <a:pt x="351278" y="193335"/>
                </a:lnTo>
                <a:lnTo>
                  <a:pt x="347081" y="182622"/>
                </a:lnTo>
                <a:lnTo>
                  <a:pt x="350177" y="177095"/>
                </a:lnTo>
                <a:lnTo>
                  <a:pt x="349271" y="166025"/>
                </a:lnTo>
                <a:lnTo>
                  <a:pt x="342636" y="157095"/>
                </a:lnTo>
                <a:lnTo>
                  <a:pt x="347288" y="151066"/>
                </a:lnTo>
                <a:lnTo>
                  <a:pt x="346699" y="139882"/>
                </a:lnTo>
                <a:lnTo>
                  <a:pt x="340413" y="130450"/>
                </a:lnTo>
                <a:lnTo>
                  <a:pt x="341260" y="128654"/>
                </a:lnTo>
                <a:lnTo>
                  <a:pt x="339578" y="117418"/>
                </a:lnTo>
                <a:lnTo>
                  <a:pt x="332641" y="108238"/>
                </a:lnTo>
                <a:lnTo>
                  <a:pt x="332912" y="107526"/>
                </a:lnTo>
                <a:lnTo>
                  <a:pt x="330989" y="96394"/>
                </a:lnTo>
                <a:lnTo>
                  <a:pt x="322646" y="89366"/>
                </a:lnTo>
                <a:lnTo>
                  <a:pt x="324665" y="88058"/>
                </a:lnTo>
                <a:lnTo>
                  <a:pt x="323522" y="83587"/>
                </a:lnTo>
                <a:lnTo>
                  <a:pt x="323256" y="80996"/>
                </a:lnTo>
                <a:lnTo>
                  <a:pt x="319128" y="82901"/>
                </a:lnTo>
                <a:lnTo>
                  <a:pt x="319319" y="80488"/>
                </a:lnTo>
                <a:lnTo>
                  <a:pt x="323764" y="80488"/>
                </a:lnTo>
                <a:lnTo>
                  <a:pt x="324284" y="69224"/>
                </a:lnTo>
                <a:lnTo>
                  <a:pt x="314683" y="68106"/>
                </a:lnTo>
                <a:lnTo>
                  <a:pt x="308219" y="63839"/>
                </a:lnTo>
                <a:lnTo>
                  <a:pt x="307916" y="58442"/>
                </a:lnTo>
                <a:lnTo>
                  <a:pt x="301007" y="49681"/>
                </a:lnTo>
                <a:lnTo>
                  <a:pt x="289347" y="48294"/>
                </a:lnTo>
                <a:lnTo>
                  <a:pt x="288710" y="45316"/>
                </a:lnTo>
                <a:lnTo>
                  <a:pt x="282821" y="33025"/>
                </a:lnTo>
                <a:lnTo>
                  <a:pt x="272795" y="25062"/>
                </a:lnTo>
                <a:lnTo>
                  <a:pt x="259375" y="22754"/>
                </a:lnTo>
                <a:lnTo>
                  <a:pt x="258375" y="20529"/>
                </a:lnTo>
                <a:lnTo>
                  <a:pt x="249014" y="13907"/>
                </a:lnTo>
                <a:lnTo>
                  <a:pt x="238280" y="16099"/>
                </a:lnTo>
                <a:lnTo>
                  <a:pt x="235142" y="10272"/>
                </a:lnTo>
                <a:lnTo>
                  <a:pt x="224737" y="5368"/>
                </a:lnTo>
                <a:lnTo>
                  <a:pt x="212740" y="8327"/>
                </a:lnTo>
                <a:lnTo>
                  <a:pt x="211443" y="6563"/>
                </a:lnTo>
                <a:lnTo>
                  <a:pt x="202117" y="493"/>
                </a:lnTo>
                <a:lnTo>
                  <a:pt x="190783" y="0"/>
                </a:lnTo>
                <a:lnTo>
                  <a:pt x="181651" y="7222"/>
                </a:lnTo>
                <a:lnTo>
                  <a:pt x="180892" y="6196"/>
                </a:lnTo>
                <a:lnTo>
                  <a:pt x="170539" y="992"/>
                </a:lnTo>
                <a:lnTo>
                  <a:pt x="158172" y="2547"/>
                </a:lnTo>
                <a:lnTo>
                  <a:pt x="149456" y="9432"/>
                </a:lnTo>
                <a:lnTo>
                  <a:pt x="139098" y="5445"/>
                </a:lnTo>
                <a:lnTo>
                  <a:pt x="127085" y="8223"/>
                </a:lnTo>
                <a:lnTo>
                  <a:pt x="119484" y="16099"/>
                </a:lnTo>
                <a:lnTo>
                  <a:pt x="113722" y="14214"/>
                </a:lnTo>
                <a:lnTo>
                  <a:pt x="104333" y="18199"/>
                </a:lnTo>
                <a:lnTo>
                  <a:pt x="97284" y="26094"/>
                </a:lnTo>
                <a:lnTo>
                  <a:pt x="96684" y="25984"/>
                </a:lnTo>
                <a:lnTo>
                  <a:pt x="83335" y="27072"/>
                </a:lnTo>
                <a:lnTo>
                  <a:pt x="73324" y="34282"/>
                </a:lnTo>
                <a:lnTo>
                  <a:pt x="68417" y="46071"/>
                </a:lnTo>
                <a:lnTo>
                  <a:pt x="60053" y="47987"/>
                </a:lnTo>
                <a:lnTo>
                  <a:pt x="49816" y="55640"/>
                </a:lnTo>
                <a:lnTo>
                  <a:pt x="42583" y="67438"/>
                </a:lnTo>
                <a:lnTo>
                  <a:pt x="38445" y="81606"/>
                </a:lnTo>
                <a:lnTo>
                  <a:pt x="28415" y="86897"/>
                </a:lnTo>
                <a:lnTo>
                  <a:pt x="22938" y="97679"/>
                </a:lnTo>
                <a:lnTo>
                  <a:pt x="24005" y="110460"/>
                </a:lnTo>
                <a:lnTo>
                  <a:pt x="21340" y="110854"/>
                </a:lnTo>
                <a:lnTo>
                  <a:pt x="13480" y="118355"/>
                </a:lnTo>
                <a:lnTo>
                  <a:pt x="10209" y="131176"/>
                </a:lnTo>
                <a:lnTo>
                  <a:pt x="12906" y="143773"/>
                </a:lnTo>
                <a:lnTo>
                  <a:pt x="8107" y="147349"/>
                </a:lnTo>
                <a:lnTo>
                  <a:pt x="2203" y="157660"/>
                </a:lnTo>
                <a:lnTo>
                  <a:pt x="0" y="170629"/>
                </a:lnTo>
                <a:lnTo>
                  <a:pt x="1662" y="183554"/>
                </a:lnTo>
                <a:lnTo>
                  <a:pt x="7356" y="193734"/>
                </a:lnTo>
                <a:lnTo>
                  <a:pt x="5866" y="194750"/>
                </a:lnTo>
                <a:lnTo>
                  <a:pt x="1081" y="204960"/>
                </a:lnTo>
                <a:lnTo>
                  <a:pt x="2679" y="217621"/>
                </a:lnTo>
                <a:lnTo>
                  <a:pt x="8461" y="227034"/>
                </a:lnTo>
                <a:lnTo>
                  <a:pt x="12817" y="220658"/>
                </a:lnTo>
                <a:lnTo>
                  <a:pt x="17325" y="214435"/>
                </a:lnTo>
                <a:lnTo>
                  <a:pt x="26228" y="212607"/>
                </a:lnTo>
                <a:lnTo>
                  <a:pt x="27530" y="221271"/>
                </a:lnTo>
                <a:lnTo>
                  <a:pt x="30675" y="233795"/>
                </a:lnTo>
                <a:lnTo>
                  <a:pt x="34941" y="246179"/>
                </a:lnTo>
                <a:lnTo>
                  <a:pt x="39894" y="258097"/>
                </a:lnTo>
                <a:lnTo>
                  <a:pt x="45100" y="269223"/>
                </a:lnTo>
                <a:lnTo>
                  <a:pt x="47210" y="266980"/>
                </a:lnTo>
                <a:lnTo>
                  <a:pt x="50124" y="256589"/>
                </a:lnTo>
                <a:lnTo>
                  <a:pt x="46421" y="246137"/>
                </a:lnTo>
                <a:lnTo>
                  <a:pt x="39550" y="238134"/>
                </a:lnTo>
                <a:lnTo>
                  <a:pt x="44757" y="236317"/>
                </a:lnTo>
                <a:lnTo>
                  <a:pt x="49888" y="234412"/>
                </a:lnTo>
                <a:lnTo>
                  <a:pt x="50650" y="228151"/>
                </a:lnTo>
                <a:lnTo>
                  <a:pt x="50282" y="223706"/>
                </a:lnTo>
                <a:lnTo>
                  <a:pt x="46053" y="223122"/>
                </a:lnTo>
                <a:lnTo>
                  <a:pt x="46205" y="218156"/>
                </a:lnTo>
                <a:lnTo>
                  <a:pt x="47547" y="218289"/>
                </a:lnTo>
                <a:lnTo>
                  <a:pt x="57558" y="213769"/>
                </a:lnTo>
                <a:lnTo>
                  <a:pt x="60273" y="203552"/>
                </a:lnTo>
                <a:lnTo>
                  <a:pt x="55095" y="194839"/>
                </a:lnTo>
                <a:lnTo>
                  <a:pt x="59203" y="195235"/>
                </a:lnTo>
                <a:lnTo>
                  <a:pt x="67362" y="188909"/>
                </a:lnTo>
                <a:lnTo>
                  <a:pt x="69522" y="175967"/>
                </a:lnTo>
                <a:lnTo>
                  <a:pt x="67846" y="172462"/>
                </a:lnTo>
                <a:lnTo>
                  <a:pt x="63528" y="171611"/>
                </a:lnTo>
                <a:lnTo>
                  <a:pt x="63972" y="165972"/>
                </a:lnTo>
                <a:lnTo>
                  <a:pt x="70487" y="161375"/>
                </a:lnTo>
                <a:lnTo>
                  <a:pt x="76622" y="156422"/>
                </a:lnTo>
                <a:lnTo>
                  <a:pt x="78412" y="147100"/>
                </a:lnTo>
                <a:lnTo>
                  <a:pt x="77371" y="142960"/>
                </a:lnTo>
                <a:lnTo>
                  <a:pt x="73142" y="142007"/>
                </a:lnTo>
                <a:lnTo>
                  <a:pt x="72850" y="137105"/>
                </a:lnTo>
                <a:lnTo>
                  <a:pt x="75934" y="137072"/>
                </a:lnTo>
                <a:lnTo>
                  <a:pt x="88367" y="132041"/>
                </a:lnTo>
                <a:lnTo>
                  <a:pt x="95837" y="122045"/>
                </a:lnTo>
                <a:lnTo>
                  <a:pt x="102834" y="111578"/>
                </a:lnTo>
                <a:lnTo>
                  <a:pt x="101830" y="122887"/>
                </a:lnTo>
                <a:lnTo>
                  <a:pt x="105309" y="131881"/>
                </a:lnTo>
                <a:lnTo>
                  <a:pt x="111859" y="137801"/>
                </a:lnTo>
                <a:lnTo>
                  <a:pt x="119958" y="140244"/>
                </a:lnTo>
                <a:lnTo>
                  <a:pt x="128088" y="138807"/>
                </a:lnTo>
                <a:lnTo>
                  <a:pt x="134727" y="133086"/>
                </a:lnTo>
                <a:lnTo>
                  <a:pt x="138356" y="122678"/>
                </a:lnTo>
                <a:lnTo>
                  <a:pt x="140341" y="126961"/>
                </a:lnTo>
                <a:lnTo>
                  <a:pt x="147694" y="135522"/>
                </a:lnTo>
                <a:lnTo>
                  <a:pt x="156565" y="138895"/>
                </a:lnTo>
                <a:lnTo>
                  <a:pt x="165842" y="137744"/>
                </a:lnTo>
                <a:lnTo>
                  <a:pt x="174414" y="132735"/>
                </a:lnTo>
                <a:lnTo>
                  <a:pt x="181167" y="124532"/>
                </a:lnTo>
                <a:lnTo>
                  <a:pt x="184991" y="113801"/>
                </a:lnTo>
                <a:lnTo>
                  <a:pt x="187454" y="117141"/>
                </a:lnTo>
                <a:lnTo>
                  <a:pt x="186299" y="117674"/>
                </a:lnTo>
                <a:lnTo>
                  <a:pt x="186096" y="122678"/>
                </a:lnTo>
                <a:lnTo>
                  <a:pt x="192611" y="127605"/>
                </a:lnTo>
                <a:lnTo>
                  <a:pt x="195709" y="133867"/>
                </a:lnTo>
                <a:lnTo>
                  <a:pt x="203863" y="133778"/>
                </a:lnTo>
                <a:lnTo>
                  <a:pt x="206261" y="133560"/>
                </a:lnTo>
                <a:lnTo>
                  <a:pt x="216432" y="126146"/>
                </a:lnTo>
                <a:lnTo>
                  <a:pt x="223840" y="114905"/>
                </a:lnTo>
                <a:lnTo>
                  <a:pt x="226469" y="116353"/>
                </a:lnTo>
                <a:lnTo>
                  <a:pt x="225986" y="120913"/>
                </a:lnTo>
                <a:lnTo>
                  <a:pt x="227167" y="123783"/>
                </a:lnTo>
                <a:lnTo>
                  <a:pt x="232349" y="125116"/>
                </a:lnTo>
                <a:lnTo>
                  <a:pt x="234343" y="128926"/>
                </a:lnTo>
                <a:lnTo>
                  <a:pt x="239385" y="129333"/>
                </a:lnTo>
                <a:lnTo>
                  <a:pt x="252216" y="125014"/>
                </a:lnTo>
                <a:lnTo>
                  <a:pt x="260479" y="117128"/>
                </a:lnTo>
                <a:lnTo>
                  <a:pt x="259527" y="125206"/>
                </a:lnTo>
                <a:lnTo>
                  <a:pt x="262740" y="13507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5" name="object 195"/>
          <p:cNvSpPr/>
          <p:nvPr/>
        </p:nvSpPr>
        <p:spPr>
          <a:xfrm>
            <a:off x="6512533" y="2092759"/>
            <a:ext cx="5975" cy="7568"/>
          </a:xfrm>
          <a:custGeom>
            <a:avLst/>
            <a:gdLst/>
            <a:ahLst/>
            <a:cxnLst/>
            <a:rect l="l" t="t" r="r" b="b"/>
            <a:pathLst>
              <a:path w="8762" h="11099">
                <a:moveTo>
                  <a:pt x="0" y="10401"/>
                </a:moveTo>
                <a:lnTo>
                  <a:pt x="990" y="11099"/>
                </a:lnTo>
                <a:lnTo>
                  <a:pt x="3581" y="8153"/>
                </a:lnTo>
                <a:lnTo>
                  <a:pt x="7912" y="6921"/>
                </a:lnTo>
                <a:lnTo>
                  <a:pt x="8763" y="2222"/>
                </a:lnTo>
                <a:lnTo>
                  <a:pt x="4686" y="368"/>
                </a:lnTo>
                <a:lnTo>
                  <a:pt x="2095" y="0"/>
                </a:lnTo>
                <a:lnTo>
                  <a:pt x="3568" y="4864"/>
                </a:lnTo>
                <a:lnTo>
                  <a:pt x="0" y="104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6" name="object 196"/>
          <p:cNvSpPr/>
          <p:nvPr/>
        </p:nvSpPr>
        <p:spPr>
          <a:xfrm>
            <a:off x="6406474" y="2100851"/>
            <a:ext cx="13629" cy="10832"/>
          </a:xfrm>
          <a:custGeom>
            <a:avLst/>
            <a:gdLst/>
            <a:ahLst/>
            <a:cxnLst/>
            <a:rect l="l" t="t" r="r" b="b"/>
            <a:pathLst>
              <a:path w="19989" h="15887">
                <a:moveTo>
                  <a:pt x="10909" y="10528"/>
                </a:moveTo>
                <a:lnTo>
                  <a:pt x="1460" y="13982"/>
                </a:lnTo>
                <a:lnTo>
                  <a:pt x="0" y="15887"/>
                </a:lnTo>
                <a:lnTo>
                  <a:pt x="8674" y="14198"/>
                </a:lnTo>
                <a:lnTo>
                  <a:pt x="16814" y="11976"/>
                </a:lnTo>
                <a:lnTo>
                  <a:pt x="19989" y="4787"/>
                </a:lnTo>
                <a:lnTo>
                  <a:pt x="15049" y="4178"/>
                </a:lnTo>
                <a:lnTo>
                  <a:pt x="13677" y="0"/>
                </a:lnTo>
                <a:lnTo>
                  <a:pt x="7772" y="342"/>
                </a:lnTo>
                <a:lnTo>
                  <a:pt x="10909" y="105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7" name="object 197"/>
          <p:cNvSpPr/>
          <p:nvPr/>
        </p:nvSpPr>
        <p:spPr>
          <a:xfrm>
            <a:off x="6425396" y="2149531"/>
            <a:ext cx="53746" cy="37087"/>
          </a:xfrm>
          <a:custGeom>
            <a:avLst/>
            <a:gdLst/>
            <a:ahLst/>
            <a:cxnLst/>
            <a:rect l="l" t="t" r="r" b="b"/>
            <a:pathLst>
              <a:path w="78828" h="54394">
                <a:moveTo>
                  <a:pt x="10888" y="6401"/>
                </a:moveTo>
                <a:lnTo>
                  <a:pt x="0" y="4445"/>
                </a:lnTo>
                <a:lnTo>
                  <a:pt x="4123" y="10368"/>
                </a:lnTo>
                <a:lnTo>
                  <a:pt x="7396" y="21791"/>
                </a:lnTo>
                <a:lnTo>
                  <a:pt x="9429" y="34454"/>
                </a:lnTo>
                <a:lnTo>
                  <a:pt x="12499" y="46080"/>
                </a:lnTo>
                <a:lnTo>
                  <a:pt x="18884" y="54394"/>
                </a:lnTo>
                <a:lnTo>
                  <a:pt x="20099" y="52565"/>
                </a:lnTo>
                <a:lnTo>
                  <a:pt x="28925" y="45956"/>
                </a:lnTo>
                <a:lnTo>
                  <a:pt x="39806" y="44882"/>
                </a:lnTo>
                <a:lnTo>
                  <a:pt x="53289" y="44411"/>
                </a:lnTo>
                <a:lnTo>
                  <a:pt x="59156" y="46316"/>
                </a:lnTo>
                <a:lnTo>
                  <a:pt x="60375" y="52870"/>
                </a:lnTo>
                <a:lnTo>
                  <a:pt x="66611" y="54394"/>
                </a:lnTo>
                <a:lnTo>
                  <a:pt x="69269" y="48779"/>
                </a:lnTo>
                <a:lnTo>
                  <a:pt x="72798" y="36291"/>
                </a:lnTo>
                <a:lnTo>
                  <a:pt x="74719" y="23393"/>
                </a:lnTo>
                <a:lnTo>
                  <a:pt x="76305" y="10992"/>
                </a:lnTo>
                <a:lnTo>
                  <a:pt x="78828" y="0"/>
                </a:lnTo>
                <a:lnTo>
                  <a:pt x="75857" y="1282"/>
                </a:lnTo>
                <a:lnTo>
                  <a:pt x="64602" y="4580"/>
                </a:lnTo>
                <a:lnTo>
                  <a:pt x="51535" y="6655"/>
                </a:lnTo>
                <a:lnTo>
                  <a:pt x="37599" y="7592"/>
                </a:lnTo>
                <a:lnTo>
                  <a:pt x="23735" y="7479"/>
                </a:lnTo>
                <a:lnTo>
                  <a:pt x="10888" y="6401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8" name="object 198"/>
          <p:cNvSpPr/>
          <p:nvPr/>
        </p:nvSpPr>
        <p:spPr>
          <a:xfrm>
            <a:off x="6416526" y="2229009"/>
            <a:ext cx="33092" cy="43148"/>
          </a:xfrm>
          <a:custGeom>
            <a:avLst/>
            <a:gdLst/>
            <a:ahLst/>
            <a:cxnLst/>
            <a:rect l="l" t="t" r="r" b="b"/>
            <a:pathLst>
              <a:path w="48535" h="63284">
                <a:moveTo>
                  <a:pt x="18563" y="0"/>
                </a:moveTo>
                <a:lnTo>
                  <a:pt x="17311" y="305"/>
                </a:lnTo>
                <a:lnTo>
                  <a:pt x="7271" y="5361"/>
                </a:lnTo>
                <a:lnTo>
                  <a:pt x="1693" y="13257"/>
                </a:lnTo>
                <a:lnTo>
                  <a:pt x="0" y="22974"/>
                </a:lnTo>
                <a:lnTo>
                  <a:pt x="1616" y="33497"/>
                </a:lnTo>
                <a:lnTo>
                  <a:pt x="5966" y="43806"/>
                </a:lnTo>
                <a:lnTo>
                  <a:pt x="12474" y="52885"/>
                </a:lnTo>
                <a:lnTo>
                  <a:pt x="20565" y="59717"/>
                </a:lnTo>
                <a:lnTo>
                  <a:pt x="29663" y="63284"/>
                </a:lnTo>
                <a:lnTo>
                  <a:pt x="32563" y="53596"/>
                </a:lnTo>
                <a:lnTo>
                  <a:pt x="39299" y="42751"/>
                </a:lnTo>
                <a:lnTo>
                  <a:pt x="48535" y="34417"/>
                </a:lnTo>
                <a:lnTo>
                  <a:pt x="40443" y="31814"/>
                </a:lnTo>
                <a:lnTo>
                  <a:pt x="29391" y="23853"/>
                </a:lnTo>
                <a:lnTo>
                  <a:pt x="21952" y="12735"/>
                </a:lnTo>
                <a:lnTo>
                  <a:pt x="18563" y="0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9" name="object 199"/>
          <p:cNvSpPr/>
          <p:nvPr/>
        </p:nvSpPr>
        <p:spPr>
          <a:xfrm>
            <a:off x="6345357" y="2241120"/>
            <a:ext cx="45976" cy="69010"/>
          </a:xfrm>
          <a:custGeom>
            <a:avLst/>
            <a:gdLst/>
            <a:ahLst/>
            <a:cxnLst/>
            <a:rect l="l" t="t" r="r" b="b"/>
            <a:pathLst>
              <a:path w="67431" h="101215">
                <a:moveTo>
                  <a:pt x="23032" y="73279"/>
                </a:moveTo>
                <a:lnTo>
                  <a:pt x="28785" y="74599"/>
                </a:lnTo>
                <a:lnTo>
                  <a:pt x="31058" y="67602"/>
                </a:lnTo>
                <a:lnTo>
                  <a:pt x="35236" y="68834"/>
                </a:lnTo>
                <a:lnTo>
                  <a:pt x="35249" y="72542"/>
                </a:lnTo>
                <a:lnTo>
                  <a:pt x="31630" y="72618"/>
                </a:lnTo>
                <a:lnTo>
                  <a:pt x="31909" y="76606"/>
                </a:lnTo>
                <a:lnTo>
                  <a:pt x="42491" y="77513"/>
                </a:lnTo>
                <a:lnTo>
                  <a:pt x="55629" y="80495"/>
                </a:lnTo>
                <a:lnTo>
                  <a:pt x="65208" y="85483"/>
                </a:lnTo>
                <a:lnTo>
                  <a:pt x="65249" y="85337"/>
                </a:lnTo>
                <a:lnTo>
                  <a:pt x="64690" y="73274"/>
                </a:lnTo>
                <a:lnTo>
                  <a:pt x="59174" y="62786"/>
                </a:lnTo>
                <a:lnTo>
                  <a:pt x="54109" y="52184"/>
                </a:lnTo>
                <a:lnTo>
                  <a:pt x="53320" y="48307"/>
                </a:lnTo>
                <a:lnTo>
                  <a:pt x="53612" y="36469"/>
                </a:lnTo>
                <a:lnTo>
                  <a:pt x="56468" y="24622"/>
                </a:lnTo>
                <a:lnTo>
                  <a:pt x="59891" y="12540"/>
                </a:lnTo>
                <a:lnTo>
                  <a:pt x="61881" y="0"/>
                </a:lnTo>
                <a:lnTo>
                  <a:pt x="54475" y="1123"/>
                </a:lnTo>
                <a:lnTo>
                  <a:pt x="43501" y="7724"/>
                </a:lnTo>
                <a:lnTo>
                  <a:pt x="36968" y="18764"/>
                </a:lnTo>
                <a:lnTo>
                  <a:pt x="33271" y="32638"/>
                </a:lnTo>
                <a:lnTo>
                  <a:pt x="30804" y="47739"/>
                </a:lnTo>
                <a:lnTo>
                  <a:pt x="19039" y="51533"/>
                </a:lnTo>
                <a:lnTo>
                  <a:pt x="7600" y="59255"/>
                </a:lnTo>
                <a:lnTo>
                  <a:pt x="819" y="69938"/>
                </a:lnTo>
                <a:lnTo>
                  <a:pt x="0" y="74633"/>
                </a:lnTo>
                <a:lnTo>
                  <a:pt x="1840" y="84219"/>
                </a:lnTo>
                <a:lnTo>
                  <a:pt x="8126" y="91614"/>
                </a:lnTo>
                <a:lnTo>
                  <a:pt x="17749" y="96873"/>
                </a:lnTo>
                <a:lnTo>
                  <a:pt x="29600" y="100055"/>
                </a:lnTo>
                <a:lnTo>
                  <a:pt x="42569" y="101215"/>
                </a:lnTo>
                <a:lnTo>
                  <a:pt x="55549" y="100412"/>
                </a:lnTo>
                <a:lnTo>
                  <a:pt x="67431" y="97701"/>
                </a:lnTo>
                <a:lnTo>
                  <a:pt x="62889" y="90081"/>
                </a:lnTo>
                <a:lnTo>
                  <a:pt x="51277" y="84289"/>
                </a:lnTo>
                <a:lnTo>
                  <a:pt x="37306" y="81421"/>
                </a:lnTo>
                <a:lnTo>
                  <a:pt x="25241" y="78828"/>
                </a:lnTo>
                <a:lnTo>
                  <a:pt x="30220" y="78778"/>
                </a:lnTo>
                <a:lnTo>
                  <a:pt x="24124" y="74256"/>
                </a:lnTo>
                <a:lnTo>
                  <a:pt x="23032" y="73279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0" name="object 200"/>
          <p:cNvSpPr/>
          <p:nvPr/>
        </p:nvSpPr>
        <p:spPr>
          <a:xfrm>
            <a:off x="6459462" y="2271400"/>
            <a:ext cx="90863" cy="65099"/>
          </a:xfrm>
          <a:custGeom>
            <a:avLst/>
            <a:gdLst/>
            <a:ahLst/>
            <a:cxnLst/>
            <a:rect l="l" t="t" r="r" b="b"/>
            <a:pathLst>
              <a:path w="133265" h="95478">
                <a:moveTo>
                  <a:pt x="119412" y="22038"/>
                </a:moveTo>
                <a:lnTo>
                  <a:pt x="112128" y="13322"/>
                </a:lnTo>
                <a:lnTo>
                  <a:pt x="101220" y="11866"/>
                </a:lnTo>
                <a:lnTo>
                  <a:pt x="89019" y="10159"/>
                </a:lnTo>
                <a:lnTo>
                  <a:pt x="76806" y="8419"/>
                </a:lnTo>
                <a:lnTo>
                  <a:pt x="64522" y="6696"/>
                </a:lnTo>
                <a:lnTo>
                  <a:pt x="52109" y="5037"/>
                </a:lnTo>
                <a:lnTo>
                  <a:pt x="39508" y="3490"/>
                </a:lnTo>
                <a:lnTo>
                  <a:pt x="26662" y="2103"/>
                </a:lnTo>
                <a:lnTo>
                  <a:pt x="13512" y="923"/>
                </a:lnTo>
                <a:lnTo>
                  <a:pt x="0" y="0"/>
                </a:lnTo>
                <a:lnTo>
                  <a:pt x="2217" y="6957"/>
                </a:lnTo>
                <a:lnTo>
                  <a:pt x="9705" y="16603"/>
                </a:lnTo>
                <a:lnTo>
                  <a:pt x="20876" y="22565"/>
                </a:lnTo>
                <a:lnTo>
                  <a:pt x="34930" y="25645"/>
                </a:lnTo>
                <a:lnTo>
                  <a:pt x="51066" y="26644"/>
                </a:lnTo>
                <a:lnTo>
                  <a:pt x="57465" y="20613"/>
                </a:lnTo>
                <a:lnTo>
                  <a:pt x="68397" y="16704"/>
                </a:lnTo>
                <a:lnTo>
                  <a:pt x="74383" y="22199"/>
                </a:lnTo>
                <a:lnTo>
                  <a:pt x="64676" y="21219"/>
                </a:lnTo>
                <a:lnTo>
                  <a:pt x="56820" y="26299"/>
                </a:lnTo>
                <a:lnTo>
                  <a:pt x="52382" y="35558"/>
                </a:lnTo>
                <a:lnTo>
                  <a:pt x="51401" y="46483"/>
                </a:lnTo>
                <a:lnTo>
                  <a:pt x="53913" y="56562"/>
                </a:lnTo>
                <a:lnTo>
                  <a:pt x="59956" y="63284"/>
                </a:lnTo>
                <a:lnTo>
                  <a:pt x="60638" y="55920"/>
                </a:lnTo>
                <a:lnTo>
                  <a:pt x="65286" y="41860"/>
                </a:lnTo>
                <a:lnTo>
                  <a:pt x="74383" y="35521"/>
                </a:lnTo>
                <a:lnTo>
                  <a:pt x="70727" y="38692"/>
                </a:lnTo>
                <a:lnTo>
                  <a:pt x="65106" y="50313"/>
                </a:lnTo>
                <a:lnTo>
                  <a:pt x="64162" y="64135"/>
                </a:lnTo>
                <a:lnTo>
                  <a:pt x="68247" y="75822"/>
                </a:lnTo>
                <a:lnTo>
                  <a:pt x="77711" y="81038"/>
                </a:lnTo>
                <a:lnTo>
                  <a:pt x="77389" y="76556"/>
                </a:lnTo>
                <a:lnTo>
                  <a:pt x="79318" y="62607"/>
                </a:lnTo>
                <a:lnTo>
                  <a:pt x="86601" y="53289"/>
                </a:lnTo>
                <a:lnTo>
                  <a:pt x="82796" y="63620"/>
                </a:lnTo>
                <a:lnTo>
                  <a:pt x="81313" y="76965"/>
                </a:lnTo>
                <a:lnTo>
                  <a:pt x="84264" y="88791"/>
                </a:lnTo>
                <a:lnTo>
                  <a:pt x="93256" y="95478"/>
                </a:lnTo>
                <a:lnTo>
                  <a:pt x="94208" y="90081"/>
                </a:lnTo>
                <a:lnTo>
                  <a:pt x="100317" y="93091"/>
                </a:lnTo>
                <a:lnTo>
                  <a:pt x="103251" y="92138"/>
                </a:lnTo>
                <a:lnTo>
                  <a:pt x="110355" y="89162"/>
                </a:lnTo>
                <a:lnTo>
                  <a:pt x="121153" y="81415"/>
                </a:lnTo>
                <a:lnTo>
                  <a:pt x="129244" y="70745"/>
                </a:lnTo>
                <a:lnTo>
                  <a:pt x="133223" y="57734"/>
                </a:lnTo>
                <a:lnTo>
                  <a:pt x="133265" y="57303"/>
                </a:lnTo>
                <a:lnTo>
                  <a:pt x="132003" y="43379"/>
                </a:lnTo>
                <a:lnTo>
                  <a:pt x="126711" y="31841"/>
                </a:lnTo>
                <a:lnTo>
                  <a:pt x="119412" y="2203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1" name="object 201"/>
          <p:cNvSpPr/>
          <p:nvPr/>
        </p:nvSpPr>
        <p:spPr>
          <a:xfrm>
            <a:off x="6388311" y="2059813"/>
            <a:ext cx="30081" cy="17048"/>
          </a:xfrm>
          <a:custGeom>
            <a:avLst/>
            <a:gdLst/>
            <a:ahLst/>
            <a:cxnLst/>
            <a:rect l="l" t="t" r="r" b="b"/>
            <a:pathLst>
              <a:path w="44119" h="25003">
                <a:moveTo>
                  <a:pt x="40246" y="3997"/>
                </a:moveTo>
                <a:lnTo>
                  <a:pt x="41071" y="581"/>
                </a:lnTo>
                <a:lnTo>
                  <a:pt x="38286" y="0"/>
                </a:lnTo>
                <a:lnTo>
                  <a:pt x="25414" y="1035"/>
                </a:lnTo>
                <a:lnTo>
                  <a:pt x="13956" y="6870"/>
                </a:lnTo>
                <a:lnTo>
                  <a:pt x="5092" y="15520"/>
                </a:lnTo>
                <a:lnTo>
                  <a:pt x="0" y="25003"/>
                </a:lnTo>
                <a:lnTo>
                  <a:pt x="1009" y="23622"/>
                </a:lnTo>
                <a:lnTo>
                  <a:pt x="10246" y="17915"/>
                </a:lnTo>
                <a:lnTo>
                  <a:pt x="22371" y="15096"/>
                </a:lnTo>
                <a:lnTo>
                  <a:pt x="34385" y="12168"/>
                </a:lnTo>
                <a:lnTo>
                  <a:pt x="43294" y="6131"/>
                </a:lnTo>
                <a:lnTo>
                  <a:pt x="44119" y="2715"/>
                </a:lnTo>
                <a:lnTo>
                  <a:pt x="40246" y="399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2" name="object 202"/>
          <p:cNvSpPr/>
          <p:nvPr/>
        </p:nvSpPr>
        <p:spPr>
          <a:xfrm>
            <a:off x="6438267" y="2188891"/>
            <a:ext cx="29519" cy="6938"/>
          </a:xfrm>
          <a:custGeom>
            <a:avLst/>
            <a:gdLst/>
            <a:ahLst/>
            <a:cxnLst/>
            <a:rect l="l" t="t" r="r" b="b"/>
            <a:pathLst>
              <a:path w="43294" h="10176">
                <a:moveTo>
                  <a:pt x="343" y="995"/>
                </a:moveTo>
                <a:lnTo>
                  <a:pt x="9250" y="8223"/>
                </a:lnTo>
                <a:lnTo>
                  <a:pt x="23550" y="10176"/>
                </a:lnTo>
                <a:lnTo>
                  <a:pt x="36984" y="7289"/>
                </a:lnTo>
                <a:lnTo>
                  <a:pt x="43294" y="0"/>
                </a:lnTo>
                <a:lnTo>
                  <a:pt x="36264" y="1750"/>
                </a:lnTo>
                <a:lnTo>
                  <a:pt x="24119" y="2841"/>
                </a:lnTo>
                <a:lnTo>
                  <a:pt x="12690" y="1834"/>
                </a:lnTo>
                <a:lnTo>
                  <a:pt x="0" y="0"/>
                </a:lnTo>
                <a:lnTo>
                  <a:pt x="343" y="995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7" name="object 157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8" name="object 158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3731476" y="4415476"/>
            <a:ext cx="2536069" cy="2167959"/>
          </a:xfrm>
          <a:custGeom>
            <a:avLst/>
            <a:gdLst/>
            <a:ahLst/>
            <a:cxnLst/>
            <a:rect l="l" t="t" r="r" b="b"/>
            <a:pathLst>
              <a:path w="3719568" h="3179673">
                <a:moveTo>
                  <a:pt x="3492060" y="2173519"/>
                </a:moveTo>
                <a:lnTo>
                  <a:pt x="3490790" y="2112521"/>
                </a:lnTo>
                <a:lnTo>
                  <a:pt x="3487296" y="2129513"/>
                </a:lnTo>
                <a:lnTo>
                  <a:pt x="3483788" y="2144772"/>
                </a:lnTo>
                <a:lnTo>
                  <a:pt x="3480269" y="2158184"/>
                </a:lnTo>
                <a:lnTo>
                  <a:pt x="3476741" y="2169636"/>
                </a:lnTo>
                <a:lnTo>
                  <a:pt x="3473208" y="2179016"/>
                </a:lnTo>
                <a:lnTo>
                  <a:pt x="3469672" y="2186209"/>
                </a:lnTo>
                <a:lnTo>
                  <a:pt x="3469403" y="2186664"/>
                </a:lnTo>
                <a:lnTo>
                  <a:pt x="3469784" y="2181101"/>
                </a:lnTo>
                <a:lnTo>
                  <a:pt x="3470127" y="2178764"/>
                </a:lnTo>
                <a:lnTo>
                  <a:pt x="3470534" y="2172630"/>
                </a:lnTo>
                <a:lnTo>
                  <a:pt x="3468501" y="2165633"/>
                </a:lnTo>
                <a:lnTo>
                  <a:pt x="3467761" y="2158618"/>
                </a:lnTo>
                <a:lnTo>
                  <a:pt x="3467185" y="2149556"/>
                </a:lnTo>
                <a:lnTo>
                  <a:pt x="3466755" y="2138671"/>
                </a:lnTo>
                <a:lnTo>
                  <a:pt x="3466456" y="2126185"/>
                </a:lnTo>
                <a:lnTo>
                  <a:pt x="3466271" y="2112322"/>
                </a:lnTo>
                <a:lnTo>
                  <a:pt x="3466352" y="2047558"/>
                </a:lnTo>
                <a:lnTo>
                  <a:pt x="3466496" y="2030154"/>
                </a:lnTo>
                <a:lnTo>
                  <a:pt x="3466657" y="2012711"/>
                </a:lnTo>
                <a:lnTo>
                  <a:pt x="3466819" y="1995453"/>
                </a:lnTo>
                <a:lnTo>
                  <a:pt x="3466965" y="1978602"/>
                </a:lnTo>
                <a:lnTo>
                  <a:pt x="3467148" y="1947015"/>
                </a:lnTo>
                <a:lnTo>
                  <a:pt x="3467075" y="1919735"/>
                </a:lnTo>
                <a:lnTo>
                  <a:pt x="3466901" y="1908267"/>
                </a:lnTo>
                <a:lnTo>
                  <a:pt x="3467765" y="1912333"/>
                </a:lnTo>
                <a:lnTo>
                  <a:pt x="3468498" y="1910506"/>
                </a:lnTo>
                <a:lnTo>
                  <a:pt x="3469124" y="1904032"/>
                </a:lnTo>
                <a:lnTo>
                  <a:pt x="3469661" y="1894161"/>
                </a:lnTo>
                <a:lnTo>
                  <a:pt x="3470132" y="1882141"/>
                </a:lnTo>
                <a:lnTo>
                  <a:pt x="3470556" y="1869220"/>
                </a:lnTo>
                <a:lnTo>
                  <a:pt x="3470956" y="1856645"/>
                </a:lnTo>
                <a:lnTo>
                  <a:pt x="3471232" y="1848691"/>
                </a:lnTo>
                <a:lnTo>
                  <a:pt x="3470927" y="1831823"/>
                </a:lnTo>
                <a:lnTo>
                  <a:pt x="3470544" y="1817130"/>
                </a:lnTo>
                <a:lnTo>
                  <a:pt x="3470095" y="1804341"/>
                </a:lnTo>
                <a:lnTo>
                  <a:pt x="3469595" y="1793182"/>
                </a:lnTo>
                <a:lnTo>
                  <a:pt x="3469056" y="1783381"/>
                </a:lnTo>
                <a:lnTo>
                  <a:pt x="3468492" y="1774665"/>
                </a:lnTo>
                <a:lnTo>
                  <a:pt x="3467916" y="1766760"/>
                </a:lnTo>
                <a:lnTo>
                  <a:pt x="3467342" y="1759395"/>
                </a:lnTo>
                <a:lnTo>
                  <a:pt x="3466783" y="1752295"/>
                </a:lnTo>
                <a:lnTo>
                  <a:pt x="3466252" y="1745188"/>
                </a:lnTo>
                <a:lnTo>
                  <a:pt x="3465763" y="1737801"/>
                </a:lnTo>
                <a:lnTo>
                  <a:pt x="3465330" y="1729861"/>
                </a:lnTo>
                <a:lnTo>
                  <a:pt x="3464965" y="1721096"/>
                </a:lnTo>
                <a:lnTo>
                  <a:pt x="3464682" y="1711232"/>
                </a:lnTo>
                <a:lnTo>
                  <a:pt x="3464494" y="1699996"/>
                </a:lnTo>
                <a:lnTo>
                  <a:pt x="3464458" y="1672318"/>
                </a:lnTo>
                <a:lnTo>
                  <a:pt x="3464637" y="1655330"/>
                </a:lnTo>
                <a:lnTo>
                  <a:pt x="3464964" y="1635878"/>
                </a:lnTo>
                <a:lnTo>
                  <a:pt x="3465454" y="1613691"/>
                </a:lnTo>
                <a:lnTo>
                  <a:pt x="3465123" y="1607973"/>
                </a:lnTo>
                <a:lnTo>
                  <a:pt x="3464716" y="1601231"/>
                </a:lnTo>
                <a:lnTo>
                  <a:pt x="3464243" y="1593968"/>
                </a:lnTo>
                <a:lnTo>
                  <a:pt x="3463717" y="1586685"/>
                </a:lnTo>
                <a:lnTo>
                  <a:pt x="3463149" y="1579884"/>
                </a:lnTo>
                <a:lnTo>
                  <a:pt x="3462551" y="1574065"/>
                </a:lnTo>
                <a:lnTo>
                  <a:pt x="3461935" y="1569732"/>
                </a:lnTo>
                <a:lnTo>
                  <a:pt x="3460697" y="1567526"/>
                </a:lnTo>
                <a:lnTo>
                  <a:pt x="3460098" y="1570656"/>
                </a:lnTo>
                <a:lnTo>
                  <a:pt x="3459528" y="1577278"/>
                </a:lnTo>
                <a:lnTo>
                  <a:pt x="3459000" y="1587893"/>
                </a:lnTo>
                <a:lnTo>
                  <a:pt x="3458524" y="1603002"/>
                </a:lnTo>
                <a:lnTo>
                  <a:pt x="3458481" y="1604699"/>
                </a:lnTo>
                <a:lnTo>
                  <a:pt x="3455827" y="1536335"/>
                </a:lnTo>
                <a:lnTo>
                  <a:pt x="3455335" y="1546500"/>
                </a:lnTo>
                <a:lnTo>
                  <a:pt x="3454931" y="1557714"/>
                </a:lnTo>
                <a:lnTo>
                  <a:pt x="3454605" y="1569836"/>
                </a:lnTo>
                <a:lnTo>
                  <a:pt x="3454353" y="1582722"/>
                </a:lnTo>
                <a:lnTo>
                  <a:pt x="3454168" y="1596231"/>
                </a:lnTo>
                <a:lnTo>
                  <a:pt x="3453967" y="1624550"/>
                </a:lnTo>
                <a:lnTo>
                  <a:pt x="3454143" y="1696318"/>
                </a:lnTo>
                <a:lnTo>
                  <a:pt x="3454341" y="1722431"/>
                </a:lnTo>
                <a:lnTo>
                  <a:pt x="3454530" y="1745360"/>
                </a:lnTo>
                <a:lnTo>
                  <a:pt x="3454646" y="1762331"/>
                </a:lnTo>
                <a:lnTo>
                  <a:pt x="3456919" y="1757099"/>
                </a:lnTo>
                <a:lnTo>
                  <a:pt x="3456691" y="1770252"/>
                </a:lnTo>
                <a:lnTo>
                  <a:pt x="3456472" y="1783377"/>
                </a:lnTo>
                <a:lnTo>
                  <a:pt x="3456269" y="1796456"/>
                </a:lnTo>
                <a:lnTo>
                  <a:pt x="3456091" y="1809472"/>
                </a:lnTo>
                <a:lnTo>
                  <a:pt x="3455947" y="1822409"/>
                </a:lnTo>
                <a:lnTo>
                  <a:pt x="3455792" y="1847974"/>
                </a:lnTo>
                <a:lnTo>
                  <a:pt x="3455871" y="1873013"/>
                </a:lnTo>
                <a:lnTo>
                  <a:pt x="3456019" y="1885291"/>
                </a:lnTo>
                <a:lnTo>
                  <a:pt x="3456251" y="1897387"/>
                </a:lnTo>
                <a:lnTo>
                  <a:pt x="3456500" y="1906845"/>
                </a:lnTo>
                <a:lnTo>
                  <a:pt x="3441705" y="1717259"/>
                </a:lnTo>
                <a:lnTo>
                  <a:pt x="3442952" y="1706424"/>
                </a:lnTo>
                <a:lnTo>
                  <a:pt x="3444036" y="1694940"/>
                </a:lnTo>
                <a:lnTo>
                  <a:pt x="3444970" y="1682869"/>
                </a:lnTo>
                <a:lnTo>
                  <a:pt x="3445766" y="1670273"/>
                </a:lnTo>
                <a:lnTo>
                  <a:pt x="3446440" y="1657215"/>
                </a:lnTo>
                <a:lnTo>
                  <a:pt x="3447003" y="1643757"/>
                </a:lnTo>
                <a:lnTo>
                  <a:pt x="3447469" y="1629962"/>
                </a:lnTo>
                <a:lnTo>
                  <a:pt x="3447852" y="1615892"/>
                </a:lnTo>
                <a:lnTo>
                  <a:pt x="3448164" y="1601610"/>
                </a:lnTo>
                <a:lnTo>
                  <a:pt x="3448420" y="1587178"/>
                </a:lnTo>
                <a:lnTo>
                  <a:pt x="3448632" y="1572658"/>
                </a:lnTo>
                <a:lnTo>
                  <a:pt x="3448813" y="1558114"/>
                </a:lnTo>
                <a:lnTo>
                  <a:pt x="3448978" y="1543608"/>
                </a:lnTo>
                <a:lnTo>
                  <a:pt x="3449139" y="1529201"/>
                </a:lnTo>
                <a:lnTo>
                  <a:pt x="3449309" y="1514957"/>
                </a:lnTo>
                <a:lnTo>
                  <a:pt x="3449503" y="1500938"/>
                </a:lnTo>
                <a:lnTo>
                  <a:pt x="3449732" y="1487207"/>
                </a:lnTo>
                <a:lnTo>
                  <a:pt x="3450012" y="1473825"/>
                </a:lnTo>
                <a:lnTo>
                  <a:pt x="3450354" y="1460856"/>
                </a:lnTo>
                <a:lnTo>
                  <a:pt x="3450772" y="1448362"/>
                </a:lnTo>
                <a:lnTo>
                  <a:pt x="3442657" y="1442279"/>
                </a:lnTo>
                <a:lnTo>
                  <a:pt x="3453960" y="1391834"/>
                </a:lnTo>
                <a:lnTo>
                  <a:pt x="3454074" y="1416282"/>
                </a:lnTo>
                <a:lnTo>
                  <a:pt x="3455618" y="1411863"/>
                </a:lnTo>
                <a:lnTo>
                  <a:pt x="3456840" y="1406407"/>
                </a:lnTo>
                <a:lnTo>
                  <a:pt x="3457772" y="1399937"/>
                </a:lnTo>
                <a:lnTo>
                  <a:pt x="3458442" y="1392478"/>
                </a:lnTo>
                <a:lnTo>
                  <a:pt x="3458883" y="1384052"/>
                </a:lnTo>
                <a:lnTo>
                  <a:pt x="3459124" y="1374684"/>
                </a:lnTo>
                <a:lnTo>
                  <a:pt x="3459129" y="1353217"/>
                </a:lnTo>
                <a:lnTo>
                  <a:pt x="3458954" y="1341165"/>
                </a:lnTo>
                <a:lnTo>
                  <a:pt x="3458700" y="1328266"/>
                </a:lnTo>
                <a:lnTo>
                  <a:pt x="3458400" y="1314544"/>
                </a:lnTo>
                <a:lnTo>
                  <a:pt x="3458082" y="1300022"/>
                </a:lnTo>
                <a:lnTo>
                  <a:pt x="3457778" y="1284725"/>
                </a:lnTo>
                <a:lnTo>
                  <a:pt x="3457518" y="1268676"/>
                </a:lnTo>
                <a:lnTo>
                  <a:pt x="3457332" y="1251899"/>
                </a:lnTo>
                <a:lnTo>
                  <a:pt x="3457305" y="1216256"/>
                </a:lnTo>
                <a:lnTo>
                  <a:pt x="3457525" y="1197437"/>
                </a:lnTo>
                <a:lnTo>
                  <a:pt x="3457941" y="1177986"/>
                </a:lnTo>
                <a:lnTo>
                  <a:pt x="3458583" y="1157926"/>
                </a:lnTo>
                <a:lnTo>
                  <a:pt x="3458609" y="1124745"/>
                </a:lnTo>
                <a:lnTo>
                  <a:pt x="3458349" y="1092864"/>
                </a:lnTo>
                <a:lnTo>
                  <a:pt x="3457839" y="1062109"/>
                </a:lnTo>
                <a:lnTo>
                  <a:pt x="3457117" y="1032303"/>
                </a:lnTo>
                <a:lnTo>
                  <a:pt x="3456218" y="1003270"/>
                </a:lnTo>
                <a:lnTo>
                  <a:pt x="3455178" y="974835"/>
                </a:lnTo>
                <a:lnTo>
                  <a:pt x="3454035" y="946822"/>
                </a:lnTo>
                <a:lnTo>
                  <a:pt x="3452825" y="919054"/>
                </a:lnTo>
                <a:lnTo>
                  <a:pt x="3451583" y="891357"/>
                </a:lnTo>
                <a:lnTo>
                  <a:pt x="3450347" y="863554"/>
                </a:lnTo>
                <a:lnTo>
                  <a:pt x="3449153" y="835469"/>
                </a:lnTo>
                <a:lnTo>
                  <a:pt x="3448037" y="806928"/>
                </a:lnTo>
                <a:lnTo>
                  <a:pt x="3447036" y="777753"/>
                </a:lnTo>
                <a:lnTo>
                  <a:pt x="3446186" y="747769"/>
                </a:lnTo>
                <a:lnTo>
                  <a:pt x="3445524" y="716801"/>
                </a:lnTo>
                <a:lnTo>
                  <a:pt x="3445086" y="684672"/>
                </a:lnTo>
                <a:lnTo>
                  <a:pt x="3444908" y="651207"/>
                </a:lnTo>
                <a:lnTo>
                  <a:pt x="3445027" y="616230"/>
                </a:lnTo>
                <a:lnTo>
                  <a:pt x="3445480" y="579565"/>
                </a:lnTo>
                <a:lnTo>
                  <a:pt x="3446302" y="541036"/>
                </a:lnTo>
                <a:lnTo>
                  <a:pt x="3445558" y="529054"/>
                </a:lnTo>
                <a:lnTo>
                  <a:pt x="3444926" y="516583"/>
                </a:lnTo>
                <a:lnTo>
                  <a:pt x="3444396" y="503667"/>
                </a:lnTo>
                <a:lnTo>
                  <a:pt x="3443956" y="490349"/>
                </a:lnTo>
                <a:lnTo>
                  <a:pt x="3443927" y="489372"/>
                </a:lnTo>
                <a:lnTo>
                  <a:pt x="1324704" y="489372"/>
                </a:lnTo>
                <a:lnTo>
                  <a:pt x="1314221" y="489614"/>
                </a:lnTo>
                <a:lnTo>
                  <a:pt x="1303170" y="489845"/>
                </a:lnTo>
                <a:lnTo>
                  <a:pt x="1291472" y="490065"/>
                </a:lnTo>
                <a:lnTo>
                  <a:pt x="1279046" y="490274"/>
                </a:lnTo>
                <a:lnTo>
                  <a:pt x="1265810" y="490472"/>
                </a:lnTo>
                <a:lnTo>
                  <a:pt x="1251685" y="490657"/>
                </a:lnTo>
                <a:lnTo>
                  <a:pt x="1236588" y="490829"/>
                </a:lnTo>
                <a:lnTo>
                  <a:pt x="1232590" y="490871"/>
                </a:lnTo>
                <a:lnTo>
                  <a:pt x="1110683" y="495036"/>
                </a:lnTo>
                <a:lnTo>
                  <a:pt x="1138585" y="489372"/>
                </a:lnTo>
                <a:lnTo>
                  <a:pt x="473511" y="489372"/>
                </a:lnTo>
                <a:lnTo>
                  <a:pt x="473370" y="501826"/>
                </a:lnTo>
                <a:lnTo>
                  <a:pt x="473208" y="514537"/>
                </a:lnTo>
                <a:lnTo>
                  <a:pt x="473042" y="526190"/>
                </a:lnTo>
                <a:lnTo>
                  <a:pt x="472126" y="557336"/>
                </a:lnTo>
                <a:lnTo>
                  <a:pt x="471467" y="586538"/>
                </a:lnTo>
                <a:lnTo>
                  <a:pt x="471039" y="613986"/>
                </a:lnTo>
                <a:lnTo>
                  <a:pt x="470814" y="639871"/>
                </a:lnTo>
                <a:lnTo>
                  <a:pt x="470869" y="687718"/>
                </a:lnTo>
                <a:lnTo>
                  <a:pt x="471095" y="710063"/>
                </a:lnTo>
                <a:lnTo>
                  <a:pt x="471417" y="731611"/>
                </a:lnTo>
                <a:lnTo>
                  <a:pt x="471810" y="752552"/>
                </a:lnTo>
                <a:lnTo>
                  <a:pt x="472245" y="773079"/>
                </a:lnTo>
                <a:lnTo>
                  <a:pt x="472696" y="793382"/>
                </a:lnTo>
                <a:lnTo>
                  <a:pt x="473137" y="813653"/>
                </a:lnTo>
                <a:lnTo>
                  <a:pt x="473540" y="834083"/>
                </a:lnTo>
                <a:lnTo>
                  <a:pt x="473879" y="854863"/>
                </a:lnTo>
                <a:lnTo>
                  <a:pt x="474127" y="876185"/>
                </a:lnTo>
                <a:lnTo>
                  <a:pt x="474258" y="898240"/>
                </a:lnTo>
                <a:lnTo>
                  <a:pt x="474244" y="921219"/>
                </a:lnTo>
                <a:lnTo>
                  <a:pt x="474059" y="945313"/>
                </a:lnTo>
                <a:lnTo>
                  <a:pt x="473675" y="970714"/>
                </a:lnTo>
                <a:lnTo>
                  <a:pt x="473067" y="997614"/>
                </a:lnTo>
                <a:lnTo>
                  <a:pt x="493412" y="1147651"/>
                </a:lnTo>
                <a:lnTo>
                  <a:pt x="477106" y="1112485"/>
                </a:lnTo>
                <a:lnTo>
                  <a:pt x="477331" y="1148276"/>
                </a:lnTo>
                <a:lnTo>
                  <a:pt x="477636" y="1182195"/>
                </a:lnTo>
                <a:lnTo>
                  <a:pt x="478005" y="1214444"/>
                </a:lnTo>
                <a:lnTo>
                  <a:pt x="478425" y="1245221"/>
                </a:lnTo>
                <a:lnTo>
                  <a:pt x="478880" y="1274729"/>
                </a:lnTo>
                <a:lnTo>
                  <a:pt x="479355" y="1303167"/>
                </a:lnTo>
                <a:lnTo>
                  <a:pt x="479837" y="1330735"/>
                </a:lnTo>
                <a:lnTo>
                  <a:pt x="480310" y="1357634"/>
                </a:lnTo>
                <a:lnTo>
                  <a:pt x="480760" y="1384065"/>
                </a:lnTo>
                <a:lnTo>
                  <a:pt x="481173" y="1410227"/>
                </a:lnTo>
                <a:lnTo>
                  <a:pt x="481533" y="1436321"/>
                </a:lnTo>
                <a:lnTo>
                  <a:pt x="481826" y="1462548"/>
                </a:lnTo>
                <a:lnTo>
                  <a:pt x="482037" y="1489107"/>
                </a:lnTo>
                <a:lnTo>
                  <a:pt x="482035" y="1572784"/>
                </a:lnTo>
                <a:lnTo>
                  <a:pt x="481773" y="1602678"/>
                </a:lnTo>
                <a:lnTo>
                  <a:pt x="481357" y="1633906"/>
                </a:lnTo>
                <a:lnTo>
                  <a:pt x="480771" y="1666670"/>
                </a:lnTo>
                <a:lnTo>
                  <a:pt x="480001" y="1701168"/>
                </a:lnTo>
                <a:lnTo>
                  <a:pt x="485056" y="1788824"/>
                </a:lnTo>
                <a:lnTo>
                  <a:pt x="484924" y="1910837"/>
                </a:lnTo>
                <a:lnTo>
                  <a:pt x="484754" y="1989227"/>
                </a:lnTo>
                <a:lnTo>
                  <a:pt x="484592" y="2036822"/>
                </a:lnTo>
                <a:lnTo>
                  <a:pt x="484452" y="2068726"/>
                </a:lnTo>
                <a:lnTo>
                  <a:pt x="484281" y="2100736"/>
                </a:lnTo>
                <a:lnTo>
                  <a:pt x="483684" y="2181038"/>
                </a:lnTo>
                <a:lnTo>
                  <a:pt x="505352" y="2183437"/>
                </a:lnTo>
                <a:lnTo>
                  <a:pt x="523648" y="2185445"/>
                </a:lnTo>
                <a:lnTo>
                  <a:pt x="539092" y="2187099"/>
                </a:lnTo>
                <a:lnTo>
                  <a:pt x="552204" y="2188440"/>
                </a:lnTo>
                <a:lnTo>
                  <a:pt x="563503" y="2189507"/>
                </a:lnTo>
                <a:lnTo>
                  <a:pt x="573510" y="2190339"/>
                </a:lnTo>
                <a:lnTo>
                  <a:pt x="582743" y="2190975"/>
                </a:lnTo>
                <a:lnTo>
                  <a:pt x="591722" y="2191455"/>
                </a:lnTo>
                <a:lnTo>
                  <a:pt x="600967" y="2191817"/>
                </a:lnTo>
                <a:lnTo>
                  <a:pt x="610998" y="2192102"/>
                </a:lnTo>
                <a:lnTo>
                  <a:pt x="622333" y="2192349"/>
                </a:lnTo>
                <a:lnTo>
                  <a:pt x="635494" y="2192596"/>
                </a:lnTo>
                <a:lnTo>
                  <a:pt x="636821" y="2192620"/>
                </a:lnTo>
                <a:lnTo>
                  <a:pt x="639522" y="2191495"/>
                </a:lnTo>
                <a:lnTo>
                  <a:pt x="644981" y="2190620"/>
                </a:lnTo>
                <a:lnTo>
                  <a:pt x="652995" y="2189966"/>
                </a:lnTo>
                <a:lnTo>
                  <a:pt x="663360" y="2189506"/>
                </a:lnTo>
                <a:lnTo>
                  <a:pt x="675874" y="2189212"/>
                </a:lnTo>
                <a:lnTo>
                  <a:pt x="690334" y="2189057"/>
                </a:lnTo>
                <a:lnTo>
                  <a:pt x="763569" y="2189265"/>
                </a:lnTo>
                <a:lnTo>
                  <a:pt x="788111" y="2189407"/>
                </a:lnTo>
                <a:lnTo>
                  <a:pt x="877779" y="2189304"/>
                </a:lnTo>
                <a:lnTo>
                  <a:pt x="890742" y="2189146"/>
                </a:lnTo>
                <a:lnTo>
                  <a:pt x="903632" y="2188936"/>
                </a:lnTo>
                <a:lnTo>
                  <a:pt x="916411" y="2188670"/>
                </a:lnTo>
                <a:lnTo>
                  <a:pt x="928667" y="2188353"/>
                </a:lnTo>
                <a:lnTo>
                  <a:pt x="945905" y="2189017"/>
                </a:lnTo>
                <a:lnTo>
                  <a:pt x="960752" y="2189605"/>
                </a:lnTo>
                <a:lnTo>
                  <a:pt x="973533" y="2190122"/>
                </a:lnTo>
                <a:lnTo>
                  <a:pt x="984577" y="2190573"/>
                </a:lnTo>
                <a:lnTo>
                  <a:pt x="994210" y="2190964"/>
                </a:lnTo>
                <a:lnTo>
                  <a:pt x="1002759" y="2191302"/>
                </a:lnTo>
                <a:lnTo>
                  <a:pt x="1010551" y="2191590"/>
                </a:lnTo>
                <a:lnTo>
                  <a:pt x="1017913" y="2191837"/>
                </a:lnTo>
                <a:lnTo>
                  <a:pt x="1025173" y="2192046"/>
                </a:lnTo>
                <a:lnTo>
                  <a:pt x="1032656" y="2192223"/>
                </a:lnTo>
                <a:lnTo>
                  <a:pt x="1040690" y="2192375"/>
                </a:lnTo>
                <a:lnTo>
                  <a:pt x="1049603" y="2192507"/>
                </a:lnTo>
                <a:lnTo>
                  <a:pt x="1071369" y="2192733"/>
                </a:lnTo>
                <a:lnTo>
                  <a:pt x="1100572" y="2192948"/>
                </a:lnTo>
                <a:lnTo>
                  <a:pt x="1118779" y="2193064"/>
                </a:lnTo>
                <a:lnTo>
                  <a:pt x="1139826" y="2193195"/>
                </a:lnTo>
                <a:lnTo>
                  <a:pt x="1164040" y="2193346"/>
                </a:lnTo>
                <a:lnTo>
                  <a:pt x="1191747" y="2193522"/>
                </a:lnTo>
                <a:lnTo>
                  <a:pt x="1196678" y="2193148"/>
                </a:lnTo>
                <a:lnTo>
                  <a:pt x="1203567" y="2192784"/>
                </a:lnTo>
                <a:lnTo>
                  <a:pt x="1212038" y="2192430"/>
                </a:lnTo>
                <a:lnTo>
                  <a:pt x="1221715" y="2192085"/>
                </a:lnTo>
                <a:lnTo>
                  <a:pt x="1232223" y="2191748"/>
                </a:lnTo>
                <a:lnTo>
                  <a:pt x="1243184" y="2191417"/>
                </a:lnTo>
                <a:lnTo>
                  <a:pt x="1254223" y="2191092"/>
                </a:lnTo>
                <a:lnTo>
                  <a:pt x="1264963" y="2190772"/>
                </a:lnTo>
                <a:lnTo>
                  <a:pt x="1275027" y="2190456"/>
                </a:lnTo>
                <a:lnTo>
                  <a:pt x="1284041" y="2190142"/>
                </a:lnTo>
                <a:lnTo>
                  <a:pt x="1291627" y="2189831"/>
                </a:lnTo>
                <a:lnTo>
                  <a:pt x="1297410" y="2189520"/>
                </a:lnTo>
                <a:lnTo>
                  <a:pt x="1301012" y="2189209"/>
                </a:lnTo>
                <a:lnTo>
                  <a:pt x="1300173" y="2188582"/>
                </a:lnTo>
                <a:lnTo>
                  <a:pt x="1294978" y="2188265"/>
                </a:lnTo>
                <a:lnTo>
                  <a:pt x="1286629" y="2187959"/>
                </a:lnTo>
                <a:lnTo>
                  <a:pt x="1374526" y="2189686"/>
                </a:lnTo>
                <a:lnTo>
                  <a:pt x="1279365" y="2195262"/>
                </a:lnTo>
                <a:lnTo>
                  <a:pt x="1286454" y="2195602"/>
                </a:lnTo>
                <a:lnTo>
                  <a:pt x="1294646" y="2195865"/>
                </a:lnTo>
                <a:lnTo>
                  <a:pt x="1303869" y="2196058"/>
                </a:lnTo>
                <a:lnTo>
                  <a:pt x="1314052" y="2196188"/>
                </a:lnTo>
                <a:lnTo>
                  <a:pt x="1391276" y="2196054"/>
                </a:lnTo>
                <a:lnTo>
                  <a:pt x="1421439" y="2195834"/>
                </a:lnTo>
                <a:lnTo>
                  <a:pt x="1452855" y="2195621"/>
                </a:lnTo>
                <a:lnTo>
                  <a:pt x="1473509" y="2195516"/>
                </a:lnTo>
                <a:lnTo>
                  <a:pt x="1478577" y="2194637"/>
                </a:lnTo>
                <a:lnTo>
                  <a:pt x="1483906" y="2193724"/>
                </a:lnTo>
                <a:lnTo>
                  <a:pt x="1496980" y="2191863"/>
                </a:lnTo>
                <a:lnTo>
                  <a:pt x="1516000" y="2190065"/>
                </a:lnTo>
                <a:lnTo>
                  <a:pt x="1528760" y="2189230"/>
                </a:lnTo>
                <a:lnTo>
                  <a:pt x="1544232" y="2188462"/>
                </a:lnTo>
                <a:lnTo>
                  <a:pt x="1562823" y="2187775"/>
                </a:lnTo>
                <a:lnTo>
                  <a:pt x="1584943" y="2187186"/>
                </a:lnTo>
                <a:lnTo>
                  <a:pt x="1610999" y="2186713"/>
                </a:lnTo>
                <a:lnTo>
                  <a:pt x="1614492" y="2186664"/>
                </a:lnTo>
                <a:lnTo>
                  <a:pt x="1811304" y="2187959"/>
                </a:lnTo>
                <a:lnTo>
                  <a:pt x="1792787" y="2191147"/>
                </a:lnTo>
                <a:lnTo>
                  <a:pt x="1956897" y="2190486"/>
                </a:lnTo>
                <a:lnTo>
                  <a:pt x="2009843" y="2199618"/>
                </a:lnTo>
                <a:lnTo>
                  <a:pt x="2023595" y="2199108"/>
                </a:lnTo>
                <a:lnTo>
                  <a:pt x="2037175" y="2198669"/>
                </a:lnTo>
                <a:lnTo>
                  <a:pt x="2050593" y="2198299"/>
                </a:lnTo>
                <a:lnTo>
                  <a:pt x="2063857" y="2197992"/>
                </a:lnTo>
                <a:lnTo>
                  <a:pt x="2076979" y="2197745"/>
                </a:lnTo>
                <a:lnTo>
                  <a:pt x="2089966" y="2197554"/>
                </a:lnTo>
                <a:lnTo>
                  <a:pt x="2102830" y="2197414"/>
                </a:lnTo>
                <a:lnTo>
                  <a:pt x="2128223" y="2197275"/>
                </a:lnTo>
                <a:lnTo>
                  <a:pt x="2177941" y="2197441"/>
                </a:lnTo>
                <a:lnTo>
                  <a:pt x="2190203" y="2197551"/>
                </a:lnTo>
                <a:lnTo>
                  <a:pt x="2202419" y="2197682"/>
                </a:lnTo>
                <a:lnTo>
                  <a:pt x="2214597" y="2197828"/>
                </a:lnTo>
                <a:lnTo>
                  <a:pt x="2226746" y="2197986"/>
                </a:lnTo>
                <a:lnTo>
                  <a:pt x="2238877" y="2198151"/>
                </a:lnTo>
                <a:lnTo>
                  <a:pt x="2249314" y="2198297"/>
                </a:lnTo>
                <a:lnTo>
                  <a:pt x="2261447" y="2198464"/>
                </a:lnTo>
                <a:lnTo>
                  <a:pt x="2273589" y="2198628"/>
                </a:lnTo>
                <a:lnTo>
                  <a:pt x="2285749" y="2198783"/>
                </a:lnTo>
                <a:lnTo>
                  <a:pt x="2297938" y="2198926"/>
                </a:lnTo>
                <a:lnTo>
                  <a:pt x="2310165" y="2199054"/>
                </a:lnTo>
                <a:lnTo>
                  <a:pt x="2334772" y="2199244"/>
                </a:lnTo>
                <a:lnTo>
                  <a:pt x="2397628" y="2199152"/>
                </a:lnTo>
                <a:lnTo>
                  <a:pt x="2410506" y="2199004"/>
                </a:lnTo>
                <a:lnTo>
                  <a:pt x="2423508" y="2198803"/>
                </a:lnTo>
                <a:lnTo>
                  <a:pt x="2436645" y="2198545"/>
                </a:lnTo>
                <a:lnTo>
                  <a:pt x="2449926" y="2198226"/>
                </a:lnTo>
                <a:lnTo>
                  <a:pt x="2463360" y="2197843"/>
                </a:lnTo>
                <a:lnTo>
                  <a:pt x="2476958" y="2197390"/>
                </a:lnTo>
                <a:lnTo>
                  <a:pt x="2488570" y="2196951"/>
                </a:lnTo>
                <a:lnTo>
                  <a:pt x="2375527" y="2211657"/>
                </a:lnTo>
                <a:lnTo>
                  <a:pt x="2387643" y="2212141"/>
                </a:lnTo>
                <a:lnTo>
                  <a:pt x="2400014" y="2212511"/>
                </a:lnTo>
                <a:lnTo>
                  <a:pt x="2412593" y="2212781"/>
                </a:lnTo>
                <a:lnTo>
                  <a:pt x="2425333" y="2212964"/>
                </a:lnTo>
                <a:lnTo>
                  <a:pt x="2451105" y="2213118"/>
                </a:lnTo>
                <a:lnTo>
                  <a:pt x="2500876" y="2212953"/>
                </a:lnTo>
                <a:lnTo>
                  <a:pt x="2527493" y="2212811"/>
                </a:lnTo>
                <a:lnTo>
                  <a:pt x="2572263" y="2212953"/>
                </a:lnTo>
                <a:lnTo>
                  <a:pt x="2588053" y="2213034"/>
                </a:lnTo>
                <a:lnTo>
                  <a:pt x="2599833" y="2212754"/>
                </a:lnTo>
                <a:lnTo>
                  <a:pt x="2607972" y="2212163"/>
                </a:lnTo>
                <a:lnTo>
                  <a:pt x="2612840" y="2211313"/>
                </a:lnTo>
                <a:lnTo>
                  <a:pt x="2614238" y="2209037"/>
                </a:lnTo>
                <a:lnTo>
                  <a:pt x="2611506" y="2207713"/>
                </a:lnTo>
                <a:lnTo>
                  <a:pt x="2606979" y="2206333"/>
                </a:lnTo>
                <a:lnTo>
                  <a:pt x="2601027" y="2204948"/>
                </a:lnTo>
                <a:lnTo>
                  <a:pt x="2594018" y="2203608"/>
                </a:lnTo>
                <a:lnTo>
                  <a:pt x="2586322" y="2202365"/>
                </a:lnTo>
                <a:lnTo>
                  <a:pt x="2578307" y="2201270"/>
                </a:lnTo>
                <a:lnTo>
                  <a:pt x="2570343" y="2200373"/>
                </a:lnTo>
                <a:lnTo>
                  <a:pt x="2562800" y="2199725"/>
                </a:lnTo>
                <a:lnTo>
                  <a:pt x="2562357" y="2199694"/>
                </a:lnTo>
                <a:lnTo>
                  <a:pt x="2697408" y="2208305"/>
                </a:lnTo>
                <a:lnTo>
                  <a:pt x="2704152" y="2207714"/>
                </a:lnTo>
                <a:lnTo>
                  <a:pt x="2711289" y="2207231"/>
                </a:lnTo>
                <a:lnTo>
                  <a:pt x="2718630" y="2206836"/>
                </a:lnTo>
                <a:lnTo>
                  <a:pt x="2725985" y="2206510"/>
                </a:lnTo>
                <a:lnTo>
                  <a:pt x="2733163" y="2206237"/>
                </a:lnTo>
                <a:lnTo>
                  <a:pt x="2739974" y="2205997"/>
                </a:lnTo>
                <a:lnTo>
                  <a:pt x="2746227" y="2205771"/>
                </a:lnTo>
                <a:lnTo>
                  <a:pt x="2751733" y="2205543"/>
                </a:lnTo>
                <a:lnTo>
                  <a:pt x="2756301" y="2205293"/>
                </a:lnTo>
                <a:lnTo>
                  <a:pt x="2759740" y="2205003"/>
                </a:lnTo>
                <a:lnTo>
                  <a:pt x="2762473" y="2204229"/>
                </a:lnTo>
                <a:lnTo>
                  <a:pt x="2761385" y="2203709"/>
                </a:lnTo>
                <a:lnTo>
                  <a:pt x="2758408" y="2203076"/>
                </a:lnTo>
                <a:lnTo>
                  <a:pt x="2753351" y="2202311"/>
                </a:lnTo>
                <a:lnTo>
                  <a:pt x="2746024" y="2201396"/>
                </a:lnTo>
                <a:lnTo>
                  <a:pt x="2736236" y="2200313"/>
                </a:lnTo>
                <a:lnTo>
                  <a:pt x="2723798" y="2199044"/>
                </a:lnTo>
                <a:lnTo>
                  <a:pt x="2708519" y="2197569"/>
                </a:lnTo>
                <a:lnTo>
                  <a:pt x="2690208" y="2195871"/>
                </a:lnTo>
                <a:lnTo>
                  <a:pt x="2966255" y="2195820"/>
                </a:lnTo>
                <a:lnTo>
                  <a:pt x="2966954" y="2196841"/>
                </a:lnTo>
                <a:lnTo>
                  <a:pt x="2963810" y="2197840"/>
                </a:lnTo>
                <a:lnTo>
                  <a:pt x="2957713" y="2198821"/>
                </a:lnTo>
                <a:lnTo>
                  <a:pt x="2949554" y="2199789"/>
                </a:lnTo>
                <a:lnTo>
                  <a:pt x="2940223" y="2200747"/>
                </a:lnTo>
                <a:lnTo>
                  <a:pt x="2930610" y="2201699"/>
                </a:lnTo>
                <a:lnTo>
                  <a:pt x="2921606" y="2202649"/>
                </a:lnTo>
                <a:lnTo>
                  <a:pt x="2914102" y="2203601"/>
                </a:lnTo>
                <a:lnTo>
                  <a:pt x="2908987" y="2204559"/>
                </a:lnTo>
                <a:lnTo>
                  <a:pt x="2909488" y="2206508"/>
                </a:lnTo>
                <a:lnTo>
                  <a:pt x="2916115" y="2207428"/>
                </a:lnTo>
                <a:lnTo>
                  <a:pt x="2840118" y="2209816"/>
                </a:lnTo>
                <a:lnTo>
                  <a:pt x="2933476" y="2213588"/>
                </a:lnTo>
                <a:lnTo>
                  <a:pt x="2908099" y="2214460"/>
                </a:lnTo>
                <a:lnTo>
                  <a:pt x="2884859" y="2215303"/>
                </a:lnTo>
                <a:lnTo>
                  <a:pt x="2863475" y="2216111"/>
                </a:lnTo>
                <a:lnTo>
                  <a:pt x="2843665" y="2216881"/>
                </a:lnTo>
                <a:lnTo>
                  <a:pt x="2825146" y="2217608"/>
                </a:lnTo>
                <a:lnTo>
                  <a:pt x="2807638" y="2218288"/>
                </a:lnTo>
                <a:lnTo>
                  <a:pt x="2790858" y="2218917"/>
                </a:lnTo>
                <a:lnTo>
                  <a:pt x="2774523" y="2219490"/>
                </a:lnTo>
                <a:lnTo>
                  <a:pt x="2758353" y="2220003"/>
                </a:lnTo>
                <a:lnTo>
                  <a:pt x="2742065" y="2220452"/>
                </a:lnTo>
                <a:lnTo>
                  <a:pt x="2725377" y="2220832"/>
                </a:lnTo>
                <a:lnTo>
                  <a:pt x="2708007" y="2221140"/>
                </a:lnTo>
                <a:lnTo>
                  <a:pt x="2689673" y="2221370"/>
                </a:lnTo>
                <a:lnTo>
                  <a:pt x="2670094" y="2221519"/>
                </a:lnTo>
                <a:lnTo>
                  <a:pt x="2601062" y="2221433"/>
                </a:lnTo>
                <a:lnTo>
                  <a:pt x="2573680" y="2221212"/>
                </a:lnTo>
                <a:lnTo>
                  <a:pt x="2543643" y="2220889"/>
                </a:lnTo>
                <a:lnTo>
                  <a:pt x="2510668" y="2220458"/>
                </a:lnTo>
                <a:lnTo>
                  <a:pt x="2531868" y="2221974"/>
                </a:lnTo>
                <a:lnTo>
                  <a:pt x="2553379" y="2223325"/>
                </a:lnTo>
                <a:lnTo>
                  <a:pt x="2575196" y="2224520"/>
                </a:lnTo>
                <a:lnTo>
                  <a:pt x="2597311" y="2225569"/>
                </a:lnTo>
                <a:lnTo>
                  <a:pt x="2619719" y="2226480"/>
                </a:lnTo>
                <a:lnTo>
                  <a:pt x="2642413" y="2227261"/>
                </a:lnTo>
                <a:lnTo>
                  <a:pt x="2665387" y="2227921"/>
                </a:lnTo>
                <a:lnTo>
                  <a:pt x="2688636" y="2228469"/>
                </a:lnTo>
                <a:lnTo>
                  <a:pt x="2712152" y="2228913"/>
                </a:lnTo>
                <a:lnTo>
                  <a:pt x="2735929" y="2229263"/>
                </a:lnTo>
                <a:lnTo>
                  <a:pt x="2759962" y="2229526"/>
                </a:lnTo>
                <a:lnTo>
                  <a:pt x="2784244" y="2229711"/>
                </a:lnTo>
                <a:lnTo>
                  <a:pt x="2833531" y="2229884"/>
                </a:lnTo>
                <a:lnTo>
                  <a:pt x="2934822" y="2229678"/>
                </a:lnTo>
                <a:lnTo>
                  <a:pt x="2986727" y="2229437"/>
                </a:lnTo>
                <a:lnTo>
                  <a:pt x="3026527" y="2229245"/>
                </a:lnTo>
                <a:lnTo>
                  <a:pt x="3066748" y="2229084"/>
                </a:lnTo>
                <a:lnTo>
                  <a:pt x="3210527" y="2229195"/>
                </a:lnTo>
                <a:lnTo>
                  <a:pt x="3231412" y="2229346"/>
                </a:lnTo>
                <a:lnTo>
                  <a:pt x="3252376" y="2229542"/>
                </a:lnTo>
                <a:lnTo>
                  <a:pt x="3273416" y="2229787"/>
                </a:lnTo>
                <a:lnTo>
                  <a:pt x="3294528" y="2230084"/>
                </a:lnTo>
                <a:lnTo>
                  <a:pt x="3315711" y="2230437"/>
                </a:lnTo>
                <a:lnTo>
                  <a:pt x="3336961" y="2230850"/>
                </a:lnTo>
                <a:lnTo>
                  <a:pt x="3358276" y="2231327"/>
                </a:lnTo>
                <a:lnTo>
                  <a:pt x="3379653" y="2231871"/>
                </a:lnTo>
                <a:lnTo>
                  <a:pt x="3401090" y="2232485"/>
                </a:lnTo>
                <a:lnTo>
                  <a:pt x="3390192" y="2233184"/>
                </a:lnTo>
                <a:lnTo>
                  <a:pt x="3378228" y="2233904"/>
                </a:lnTo>
                <a:lnTo>
                  <a:pt x="3365251" y="2234641"/>
                </a:lnTo>
                <a:lnTo>
                  <a:pt x="3351314" y="2235393"/>
                </a:lnTo>
                <a:lnTo>
                  <a:pt x="3344232" y="2235762"/>
                </a:lnTo>
                <a:lnTo>
                  <a:pt x="3492060" y="2236168"/>
                </a:lnTo>
                <a:lnTo>
                  <a:pt x="3492060" y="2173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3853552" y="4421629"/>
            <a:ext cx="2193820" cy="617577"/>
          </a:xfrm>
          <a:custGeom>
            <a:avLst/>
            <a:gdLst/>
            <a:ahLst/>
            <a:cxnLst/>
            <a:rect l="l" t="t" r="r" b="b"/>
            <a:pathLst>
              <a:path w="3217602" h="905779">
                <a:moveTo>
                  <a:pt x="1125059" y="903798"/>
                </a:moveTo>
                <a:lnTo>
                  <a:pt x="1134643" y="895515"/>
                </a:lnTo>
                <a:lnTo>
                  <a:pt x="1144242" y="887627"/>
                </a:lnTo>
                <a:lnTo>
                  <a:pt x="1153948" y="880053"/>
                </a:lnTo>
                <a:lnTo>
                  <a:pt x="1163850" y="872713"/>
                </a:lnTo>
                <a:lnTo>
                  <a:pt x="1174040" y="865529"/>
                </a:lnTo>
                <a:lnTo>
                  <a:pt x="1184608" y="858420"/>
                </a:lnTo>
                <a:lnTo>
                  <a:pt x="1195646" y="851306"/>
                </a:lnTo>
                <a:lnTo>
                  <a:pt x="1207244" y="844108"/>
                </a:lnTo>
                <a:lnTo>
                  <a:pt x="1216138" y="838301"/>
                </a:lnTo>
                <a:lnTo>
                  <a:pt x="1227391" y="830484"/>
                </a:lnTo>
                <a:lnTo>
                  <a:pt x="1238198" y="823534"/>
                </a:lnTo>
                <a:lnTo>
                  <a:pt x="1248170" y="818891"/>
                </a:lnTo>
                <a:lnTo>
                  <a:pt x="1256406" y="816449"/>
                </a:lnTo>
                <a:lnTo>
                  <a:pt x="1268639" y="813372"/>
                </a:lnTo>
                <a:lnTo>
                  <a:pt x="1280267" y="810545"/>
                </a:lnTo>
                <a:lnTo>
                  <a:pt x="1291970" y="807076"/>
                </a:lnTo>
                <a:lnTo>
                  <a:pt x="1304429" y="802070"/>
                </a:lnTo>
                <a:lnTo>
                  <a:pt x="1309539" y="799674"/>
                </a:lnTo>
                <a:lnTo>
                  <a:pt x="1321172" y="794338"/>
                </a:lnTo>
                <a:lnTo>
                  <a:pt x="1333137" y="789646"/>
                </a:lnTo>
                <a:lnTo>
                  <a:pt x="1345453" y="786361"/>
                </a:lnTo>
                <a:lnTo>
                  <a:pt x="1358139" y="785249"/>
                </a:lnTo>
                <a:lnTo>
                  <a:pt x="1361243" y="777788"/>
                </a:lnTo>
                <a:lnTo>
                  <a:pt x="1369417" y="770797"/>
                </a:lnTo>
                <a:lnTo>
                  <a:pt x="1380544" y="767524"/>
                </a:lnTo>
                <a:lnTo>
                  <a:pt x="1393397" y="765642"/>
                </a:lnTo>
                <a:lnTo>
                  <a:pt x="1406744" y="762824"/>
                </a:lnTo>
                <a:lnTo>
                  <a:pt x="1412879" y="760151"/>
                </a:lnTo>
                <a:lnTo>
                  <a:pt x="1421509" y="754593"/>
                </a:lnTo>
                <a:lnTo>
                  <a:pt x="1430346" y="748750"/>
                </a:lnTo>
                <a:lnTo>
                  <a:pt x="1439881" y="744553"/>
                </a:lnTo>
                <a:lnTo>
                  <a:pt x="1450606" y="743931"/>
                </a:lnTo>
                <a:lnTo>
                  <a:pt x="1463011" y="748815"/>
                </a:lnTo>
                <a:lnTo>
                  <a:pt x="1470002" y="747126"/>
                </a:lnTo>
                <a:lnTo>
                  <a:pt x="1466945" y="734437"/>
                </a:lnTo>
                <a:lnTo>
                  <a:pt x="1475804" y="734796"/>
                </a:lnTo>
                <a:lnTo>
                  <a:pt x="1483064" y="734493"/>
                </a:lnTo>
                <a:lnTo>
                  <a:pt x="1496056" y="733875"/>
                </a:lnTo>
                <a:lnTo>
                  <a:pt x="1506494" y="731994"/>
                </a:lnTo>
                <a:lnTo>
                  <a:pt x="1509878" y="728602"/>
                </a:lnTo>
                <a:lnTo>
                  <a:pt x="1519597" y="721406"/>
                </a:lnTo>
                <a:lnTo>
                  <a:pt x="1530913" y="715959"/>
                </a:lnTo>
                <a:lnTo>
                  <a:pt x="1543654" y="712076"/>
                </a:lnTo>
                <a:lnTo>
                  <a:pt x="1557648" y="709569"/>
                </a:lnTo>
                <a:lnTo>
                  <a:pt x="1558381" y="707505"/>
                </a:lnTo>
                <a:lnTo>
                  <a:pt x="1565148" y="696715"/>
                </a:lnTo>
                <a:lnTo>
                  <a:pt x="1574573" y="688836"/>
                </a:lnTo>
                <a:lnTo>
                  <a:pt x="1585282" y="682364"/>
                </a:lnTo>
                <a:lnTo>
                  <a:pt x="1595900" y="675790"/>
                </a:lnTo>
                <a:lnTo>
                  <a:pt x="1605052" y="667609"/>
                </a:lnTo>
                <a:lnTo>
                  <a:pt x="1611366" y="656314"/>
                </a:lnTo>
                <a:lnTo>
                  <a:pt x="1615310" y="653637"/>
                </a:lnTo>
                <a:lnTo>
                  <a:pt x="1626784" y="648930"/>
                </a:lnTo>
                <a:lnTo>
                  <a:pt x="1639584" y="645671"/>
                </a:lnTo>
                <a:lnTo>
                  <a:pt x="1652276" y="642295"/>
                </a:lnTo>
                <a:lnTo>
                  <a:pt x="1658923" y="629521"/>
                </a:lnTo>
                <a:lnTo>
                  <a:pt x="1667984" y="619667"/>
                </a:lnTo>
                <a:lnTo>
                  <a:pt x="1678969" y="611616"/>
                </a:lnTo>
                <a:lnTo>
                  <a:pt x="1691092" y="605089"/>
                </a:lnTo>
                <a:lnTo>
                  <a:pt x="1703571" y="599806"/>
                </a:lnTo>
                <a:lnTo>
                  <a:pt x="1715621" y="595486"/>
                </a:lnTo>
                <a:lnTo>
                  <a:pt x="1726457" y="591851"/>
                </a:lnTo>
                <a:lnTo>
                  <a:pt x="1727424" y="590079"/>
                </a:lnTo>
                <a:lnTo>
                  <a:pt x="1734501" y="581022"/>
                </a:lnTo>
                <a:lnTo>
                  <a:pt x="1743849" y="574453"/>
                </a:lnTo>
                <a:lnTo>
                  <a:pt x="1755444" y="570347"/>
                </a:lnTo>
                <a:lnTo>
                  <a:pt x="1769263" y="568680"/>
                </a:lnTo>
                <a:lnTo>
                  <a:pt x="1785281" y="569426"/>
                </a:lnTo>
                <a:lnTo>
                  <a:pt x="1789364" y="559297"/>
                </a:lnTo>
                <a:lnTo>
                  <a:pt x="1797303" y="549614"/>
                </a:lnTo>
                <a:lnTo>
                  <a:pt x="1807830" y="542768"/>
                </a:lnTo>
                <a:lnTo>
                  <a:pt x="1820373" y="538132"/>
                </a:lnTo>
                <a:lnTo>
                  <a:pt x="1834360" y="535081"/>
                </a:lnTo>
                <a:lnTo>
                  <a:pt x="1849219" y="532992"/>
                </a:lnTo>
                <a:lnTo>
                  <a:pt x="1851590" y="526526"/>
                </a:lnTo>
                <a:lnTo>
                  <a:pt x="1858747" y="516631"/>
                </a:lnTo>
                <a:lnTo>
                  <a:pt x="1868386" y="510072"/>
                </a:lnTo>
                <a:lnTo>
                  <a:pt x="1879704" y="505677"/>
                </a:lnTo>
                <a:lnTo>
                  <a:pt x="1891902" y="502272"/>
                </a:lnTo>
                <a:lnTo>
                  <a:pt x="1904178" y="498686"/>
                </a:lnTo>
                <a:lnTo>
                  <a:pt x="1915730" y="493746"/>
                </a:lnTo>
                <a:lnTo>
                  <a:pt x="1921557" y="490549"/>
                </a:lnTo>
                <a:lnTo>
                  <a:pt x="1924515" y="482179"/>
                </a:lnTo>
                <a:lnTo>
                  <a:pt x="1929439" y="480347"/>
                </a:lnTo>
                <a:lnTo>
                  <a:pt x="1145657" y="480347"/>
                </a:lnTo>
                <a:lnTo>
                  <a:pt x="1135175" y="480588"/>
                </a:lnTo>
                <a:lnTo>
                  <a:pt x="1124124" y="480820"/>
                </a:lnTo>
                <a:lnTo>
                  <a:pt x="1112426" y="481040"/>
                </a:lnTo>
                <a:lnTo>
                  <a:pt x="1100000" y="481249"/>
                </a:lnTo>
                <a:lnTo>
                  <a:pt x="1086764" y="481446"/>
                </a:lnTo>
                <a:lnTo>
                  <a:pt x="1072638" y="481631"/>
                </a:lnTo>
                <a:lnTo>
                  <a:pt x="1057542" y="481804"/>
                </a:lnTo>
                <a:lnTo>
                  <a:pt x="1053544" y="481845"/>
                </a:lnTo>
                <a:lnTo>
                  <a:pt x="931637" y="486011"/>
                </a:lnTo>
                <a:lnTo>
                  <a:pt x="959539" y="480347"/>
                </a:lnTo>
                <a:lnTo>
                  <a:pt x="748135" y="480347"/>
                </a:lnTo>
                <a:lnTo>
                  <a:pt x="753850" y="486833"/>
                </a:lnTo>
                <a:lnTo>
                  <a:pt x="762192" y="496403"/>
                </a:lnTo>
                <a:lnTo>
                  <a:pt x="770481" y="506031"/>
                </a:lnTo>
                <a:lnTo>
                  <a:pt x="778707" y="515729"/>
                </a:lnTo>
                <a:lnTo>
                  <a:pt x="786861" y="525505"/>
                </a:lnTo>
                <a:lnTo>
                  <a:pt x="794934" y="535371"/>
                </a:lnTo>
                <a:lnTo>
                  <a:pt x="802917" y="545335"/>
                </a:lnTo>
                <a:lnTo>
                  <a:pt x="810801" y="555407"/>
                </a:lnTo>
                <a:lnTo>
                  <a:pt x="811948" y="568453"/>
                </a:lnTo>
                <a:lnTo>
                  <a:pt x="818008" y="578533"/>
                </a:lnTo>
                <a:lnTo>
                  <a:pt x="825665" y="586863"/>
                </a:lnTo>
                <a:lnTo>
                  <a:pt x="831255" y="597455"/>
                </a:lnTo>
                <a:lnTo>
                  <a:pt x="831185" y="598145"/>
                </a:lnTo>
                <a:lnTo>
                  <a:pt x="831591" y="611695"/>
                </a:lnTo>
                <a:lnTo>
                  <a:pt x="834717" y="622324"/>
                </a:lnTo>
                <a:lnTo>
                  <a:pt x="838915" y="631488"/>
                </a:lnTo>
                <a:lnTo>
                  <a:pt x="842541" y="640640"/>
                </a:lnTo>
                <a:lnTo>
                  <a:pt x="843948" y="651235"/>
                </a:lnTo>
                <a:lnTo>
                  <a:pt x="841491" y="664729"/>
                </a:lnTo>
                <a:lnTo>
                  <a:pt x="845101" y="665992"/>
                </a:lnTo>
                <a:lnTo>
                  <a:pt x="858556" y="669996"/>
                </a:lnTo>
                <a:lnTo>
                  <a:pt x="872004" y="674007"/>
                </a:lnTo>
                <a:lnTo>
                  <a:pt x="884430" y="679138"/>
                </a:lnTo>
                <a:lnTo>
                  <a:pt x="894819" y="686501"/>
                </a:lnTo>
                <a:lnTo>
                  <a:pt x="902157" y="697208"/>
                </a:lnTo>
                <a:lnTo>
                  <a:pt x="905429" y="712371"/>
                </a:lnTo>
                <a:lnTo>
                  <a:pt x="913983" y="715061"/>
                </a:lnTo>
                <a:lnTo>
                  <a:pt x="924974" y="716311"/>
                </a:lnTo>
                <a:lnTo>
                  <a:pt x="936720" y="715871"/>
                </a:lnTo>
                <a:lnTo>
                  <a:pt x="951468" y="715173"/>
                </a:lnTo>
                <a:lnTo>
                  <a:pt x="951893" y="715863"/>
                </a:lnTo>
                <a:lnTo>
                  <a:pt x="960057" y="725860"/>
                </a:lnTo>
                <a:lnTo>
                  <a:pt x="969742" y="733819"/>
                </a:lnTo>
                <a:lnTo>
                  <a:pt x="980162" y="740916"/>
                </a:lnTo>
                <a:lnTo>
                  <a:pt x="990532" y="748324"/>
                </a:lnTo>
                <a:lnTo>
                  <a:pt x="1000065" y="757221"/>
                </a:lnTo>
                <a:lnTo>
                  <a:pt x="1005774" y="767087"/>
                </a:lnTo>
                <a:lnTo>
                  <a:pt x="1010187" y="779666"/>
                </a:lnTo>
                <a:lnTo>
                  <a:pt x="1015414" y="790853"/>
                </a:lnTo>
                <a:lnTo>
                  <a:pt x="1020246" y="796352"/>
                </a:lnTo>
                <a:lnTo>
                  <a:pt x="1030330" y="804416"/>
                </a:lnTo>
                <a:lnTo>
                  <a:pt x="1038434" y="813278"/>
                </a:lnTo>
                <a:lnTo>
                  <a:pt x="1039063" y="814565"/>
                </a:lnTo>
                <a:lnTo>
                  <a:pt x="1042092" y="826755"/>
                </a:lnTo>
                <a:lnTo>
                  <a:pt x="1046105" y="838504"/>
                </a:lnTo>
                <a:lnTo>
                  <a:pt x="1054014" y="848585"/>
                </a:lnTo>
                <a:lnTo>
                  <a:pt x="1063001" y="857802"/>
                </a:lnTo>
                <a:lnTo>
                  <a:pt x="1072917" y="866569"/>
                </a:lnTo>
                <a:lnTo>
                  <a:pt x="1083374" y="874946"/>
                </a:lnTo>
                <a:lnTo>
                  <a:pt x="1093983" y="882994"/>
                </a:lnTo>
                <a:lnTo>
                  <a:pt x="1104356" y="890775"/>
                </a:lnTo>
                <a:lnTo>
                  <a:pt x="1114102" y="898349"/>
                </a:lnTo>
                <a:lnTo>
                  <a:pt x="1122835" y="905779"/>
                </a:lnTo>
                <a:lnTo>
                  <a:pt x="1125059" y="903798"/>
                </a:lnTo>
                <a:close/>
              </a:path>
            </a:pathLst>
          </a:custGeom>
          <a:solidFill>
            <a:srgbClr val="81C4E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4230236" y="4437215"/>
            <a:ext cx="1977577" cy="1932100"/>
          </a:xfrm>
          <a:custGeom>
            <a:avLst/>
            <a:gdLst/>
            <a:ahLst/>
            <a:cxnLst/>
            <a:rect l="l" t="t" r="r" b="b"/>
            <a:pathLst>
              <a:path w="2900446" h="2833746">
                <a:moveTo>
                  <a:pt x="1006068" y="1531745"/>
                </a:moveTo>
                <a:lnTo>
                  <a:pt x="1009470" y="1500583"/>
                </a:lnTo>
                <a:lnTo>
                  <a:pt x="1012870" y="1469460"/>
                </a:lnTo>
                <a:lnTo>
                  <a:pt x="1016218" y="1438350"/>
                </a:lnTo>
                <a:lnTo>
                  <a:pt x="1014037" y="1154763"/>
                </a:lnTo>
                <a:lnTo>
                  <a:pt x="1002387" y="1154244"/>
                </a:lnTo>
                <a:lnTo>
                  <a:pt x="1002713" y="1562970"/>
                </a:lnTo>
                <a:lnTo>
                  <a:pt x="1006068" y="1531745"/>
                </a:lnTo>
                <a:close/>
              </a:path>
              <a:path w="2900446" h="2833746">
                <a:moveTo>
                  <a:pt x="993429" y="1657281"/>
                </a:moveTo>
                <a:lnTo>
                  <a:pt x="996344" y="1625713"/>
                </a:lnTo>
                <a:lnTo>
                  <a:pt x="999456" y="1594284"/>
                </a:lnTo>
                <a:lnTo>
                  <a:pt x="1002713" y="1562970"/>
                </a:lnTo>
                <a:lnTo>
                  <a:pt x="1002387" y="1154244"/>
                </a:lnTo>
                <a:lnTo>
                  <a:pt x="990307" y="1153555"/>
                </a:lnTo>
                <a:lnTo>
                  <a:pt x="990759" y="1689014"/>
                </a:lnTo>
                <a:lnTo>
                  <a:pt x="993429" y="1657281"/>
                </a:lnTo>
                <a:close/>
              </a:path>
              <a:path w="2900446" h="2833746">
                <a:moveTo>
                  <a:pt x="986353" y="1753074"/>
                </a:moveTo>
                <a:lnTo>
                  <a:pt x="988383" y="1720936"/>
                </a:lnTo>
                <a:lnTo>
                  <a:pt x="990759" y="1689014"/>
                </a:lnTo>
                <a:lnTo>
                  <a:pt x="990307" y="1153555"/>
                </a:lnTo>
                <a:lnTo>
                  <a:pt x="977845" y="1152821"/>
                </a:lnTo>
                <a:lnTo>
                  <a:pt x="981406" y="1781898"/>
                </a:lnTo>
                <a:lnTo>
                  <a:pt x="984716" y="1785452"/>
                </a:lnTo>
                <a:lnTo>
                  <a:pt x="986353" y="1753074"/>
                </a:lnTo>
                <a:close/>
              </a:path>
              <a:path w="2900446" h="2833746">
                <a:moveTo>
                  <a:pt x="977845" y="1152821"/>
                </a:moveTo>
                <a:lnTo>
                  <a:pt x="965048" y="1152166"/>
                </a:lnTo>
                <a:lnTo>
                  <a:pt x="961704" y="1765830"/>
                </a:lnTo>
                <a:lnTo>
                  <a:pt x="973842" y="1771359"/>
                </a:lnTo>
                <a:lnTo>
                  <a:pt x="981406" y="1781898"/>
                </a:lnTo>
                <a:lnTo>
                  <a:pt x="977845" y="1152821"/>
                </a:lnTo>
                <a:close/>
              </a:path>
              <a:path w="2900446" h="2833746">
                <a:moveTo>
                  <a:pt x="965048" y="1152166"/>
                </a:moveTo>
                <a:lnTo>
                  <a:pt x="951963" y="1151714"/>
                </a:lnTo>
                <a:lnTo>
                  <a:pt x="946544" y="1639739"/>
                </a:lnTo>
                <a:lnTo>
                  <a:pt x="950061" y="1670972"/>
                </a:lnTo>
                <a:lnTo>
                  <a:pt x="953745" y="1702389"/>
                </a:lnTo>
                <a:lnTo>
                  <a:pt x="957619" y="1734004"/>
                </a:lnTo>
                <a:lnTo>
                  <a:pt x="961704" y="1765830"/>
                </a:lnTo>
                <a:lnTo>
                  <a:pt x="965048" y="1152166"/>
                </a:lnTo>
                <a:close/>
              </a:path>
              <a:path w="2900446" h="2833746">
                <a:moveTo>
                  <a:pt x="951963" y="1151714"/>
                </a:moveTo>
                <a:lnTo>
                  <a:pt x="938636" y="1151590"/>
                </a:lnTo>
                <a:lnTo>
                  <a:pt x="933712" y="1516400"/>
                </a:lnTo>
                <a:lnTo>
                  <a:pt x="936778" y="1547021"/>
                </a:lnTo>
                <a:lnTo>
                  <a:pt x="939924" y="1577776"/>
                </a:lnTo>
                <a:lnTo>
                  <a:pt x="943172" y="1608678"/>
                </a:lnTo>
                <a:lnTo>
                  <a:pt x="946544" y="1639739"/>
                </a:lnTo>
                <a:lnTo>
                  <a:pt x="951963" y="1151714"/>
                </a:lnTo>
                <a:close/>
              </a:path>
              <a:path w="2900446" h="2833746">
                <a:moveTo>
                  <a:pt x="938636" y="1151590"/>
                </a:moveTo>
                <a:lnTo>
                  <a:pt x="925114" y="1151917"/>
                </a:lnTo>
                <a:lnTo>
                  <a:pt x="921810" y="1395004"/>
                </a:lnTo>
                <a:lnTo>
                  <a:pt x="924775" y="1425215"/>
                </a:lnTo>
                <a:lnTo>
                  <a:pt x="927733" y="1455510"/>
                </a:lnTo>
                <a:lnTo>
                  <a:pt x="930704" y="1485901"/>
                </a:lnTo>
                <a:lnTo>
                  <a:pt x="933712" y="1516400"/>
                </a:lnTo>
                <a:lnTo>
                  <a:pt x="938636" y="1151590"/>
                </a:lnTo>
                <a:close/>
              </a:path>
              <a:path w="2900446" h="2833746">
                <a:moveTo>
                  <a:pt x="925114" y="1151917"/>
                </a:moveTo>
                <a:lnTo>
                  <a:pt x="911446" y="1152820"/>
                </a:lnTo>
                <a:lnTo>
                  <a:pt x="912651" y="1304743"/>
                </a:lnTo>
                <a:lnTo>
                  <a:pt x="915770" y="1334780"/>
                </a:lnTo>
                <a:lnTo>
                  <a:pt x="918816" y="1364863"/>
                </a:lnTo>
                <a:lnTo>
                  <a:pt x="921810" y="1395004"/>
                </a:lnTo>
                <a:lnTo>
                  <a:pt x="925114" y="1151917"/>
                </a:lnTo>
                <a:close/>
              </a:path>
              <a:path w="2900446" h="2833746">
                <a:moveTo>
                  <a:pt x="911446" y="1152820"/>
                </a:moveTo>
                <a:lnTo>
                  <a:pt x="897677" y="1154423"/>
                </a:lnTo>
                <a:lnTo>
                  <a:pt x="899006" y="1184795"/>
                </a:lnTo>
                <a:lnTo>
                  <a:pt x="902636" y="1214777"/>
                </a:lnTo>
                <a:lnTo>
                  <a:pt x="906106" y="1244754"/>
                </a:lnTo>
                <a:lnTo>
                  <a:pt x="909437" y="1274739"/>
                </a:lnTo>
                <a:lnTo>
                  <a:pt x="912651" y="1304743"/>
                </a:lnTo>
                <a:lnTo>
                  <a:pt x="911446" y="1152820"/>
                </a:lnTo>
                <a:close/>
              </a:path>
              <a:path w="2900446" h="2833746">
                <a:moveTo>
                  <a:pt x="1362254" y="1315455"/>
                </a:moveTo>
                <a:lnTo>
                  <a:pt x="1364030" y="1288693"/>
                </a:lnTo>
                <a:lnTo>
                  <a:pt x="1365562" y="1261787"/>
                </a:lnTo>
                <a:lnTo>
                  <a:pt x="1366817" y="1234719"/>
                </a:lnTo>
                <a:lnTo>
                  <a:pt x="1367765" y="1207470"/>
                </a:lnTo>
                <a:lnTo>
                  <a:pt x="1368375" y="1180021"/>
                </a:lnTo>
                <a:lnTo>
                  <a:pt x="1359030" y="1179151"/>
                </a:lnTo>
                <a:lnTo>
                  <a:pt x="1360265" y="1342094"/>
                </a:lnTo>
                <a:lnTo>
                  <a:pt x="1362254" y="1315455"/>
                </a:lnTo>
                <a:close/>
              </a:path>
              <a:path w="2900446" h="2833746">
                <a:moveTo>
                  <a:pt x="1350794" y="1447784"/>
                </a:moveTo>
                <a:lnTo>
                  <a:pt x="1353326" y="1421453"/>
                </a:lnTo>
                <a:lnTo>
                  <a:pt x="1355770" y="1395074"/>
                </a:lnTo>
                <a:lnTo>
                  <a:pt x="1358093" y="1368627"/>
                </a:lnTo>
                <a:lnTo>
                  <a:pt x="1360265" y="1342094"/>
                </a:lnTo>
                <a:lnTo>
                  <a:pt x="1359030" y="1179151"/>
                </a:lnTo>
                <a:lnTo>
                  <a:pt x="1346446" y="1178006"/>
                </a:lnTo>
                <a:lnTo>
                  <a:pt x="1348205" y="1474085"/>
                </a:lnTo>
                <a:lnTo>
                  <a:pt x="1350794" y="1447784"/>
                </a:lnTo>
                <a:close/>
              </a:path>
              <a:path w="2900446" h="2833746">
                <a:moveTo>
                  <a:pt x="1337893" y="1579372"/>
                </a:moveTo>
                <a:lnTo>
                  <a:pt x="1340402" y="1553000"/>
                </a:lnTo>
                <a:lnTo>
                  <a:pt x="1342977" y="1526675"/>
                </a:lnTo>
                <a:lnTo>
                  <a:pt x="1345589" y="1500376"/>
                </a:lnTo>
                <a:lnTo>
                  <a:pt x="1348205" y="1474085"/>
                </a:lnTo>
                <a:lnTo>
                  <a:pt x="1346446" y="1178006"/>
                </a:lnTo>
                <a:lnTo>
                  <a:pt x="1333999" y="1176897"/>
                </a:lnTo>
                <a:lnTo>
                  <a:pt x="1335483" y="1605809"/>
                </a:lnTo>
                <a:lnTo>
                  <a:pt x="1337893" y="1579372"/>
                </a:lnTo>
                <a:close/>
              </a:path>
              <a:path w="2900446" h="2833746">
                <a:moveTo>
                  <a:pt x="1329154" y="1685698"/>
                </a:moveTo>
                <a:lnTo>
                  <a:pt x="1331082" y="1658953"/>
                </a:lnTo>
                <a:lnTo>
                  <a:pt x="1333202" y="1632329"/>
                </a:lnTo>
                <a:lnTo>
                  <a:pt x="1335483" y="1605809"/>
                </a:lnTo>
                <a:lnTo>
                  <a:pt x="1333999" y="1176897"/>
                </a:lnTo>
                <a:lnTo>
                  <a:pt x="1321639" y="1175807"/>
                </a:lnTo>
                <a:lnTo>
                  <a:pt x="1327449" y="1712583"/>
                </a:lnTo>
                <a:lnTo>
                  <a:pt x="1329154" y="1685698"/>
                </a:lnTo>
                <a:close/>
              </a:path>
              <a:path w="2900446" h="2833746">
                <a:moveTo>
                  <a:pt x="1321639" y="1175807"/>
                </a:moveTo>
                <a:lnTo>
                  <a:pt x="1309317" y="1174723"/>
                </a:lnTo>
                <a:lnTo>
                  <a:pt x="1310101" y="1680092"/>
                </a:lnTo>
                <a:lnTo>
                  <a:pt x="1312913" y="1692807"/>
                </a:lnTo>
                <a:lnTo>
                  <a:pt x="1318299" y="1703981"/>
                </a:lnTo>
                <a:lnTo>
                  <a:pt x="1327449" y="1712583"/>
                </a:lnTo>
                <a:lnTo>
                  <a:pt x="1321639" y="1175807"/>
                </a:lnTo>
                <a:close/>
              </a:path>
              <a:path w="2900446" h="2833746">
                <a:moveTo>
                  <a:pt x="1309317" y="1174723"/>
                </a:moveTo>
                <a:lnTo>
                  <a:pt x="1296984" y="1173628"/>
                </a:lnTo>
                <a:lnTo>
                  <a:pt x="1299137" y="1602728"/>
                </a:lnTo>
                <a:lnTo>
                  <a:pt x="1303112" y="1626785"/>
                </a:lnTo>
                <a:lnTo>
                  <a:pt x="1306994" y="1650913"/>
                </a:lnTo>
                <a:lnTo>
                  <a:pt x="1307454" y="1654181"/>
                </a:lnTo>
                <a:lnTo>
                  <a:pt x="1308678" y="1666873"/>
                </a:lnTo>
                <a:lnTo>
                  <a:pt x="1310101" y="1680092"/>
                </a:lnTo>
                <a:lnTo>
                  <a:pt x="1309317" y="1174723"/>
                </a:lnTo>
                <a:close/>
              </a:path>
              <a:path w="2900446" h="2833746">
                <a:moveTo>
                  <a:pt x="1296984" y="1173628"/>
                </a:moveTo>
                <a:lnTo>
                  <a:pt x="1284592" y="1172508"/>
                </a:lnTo>
                <a:lnTo>
                  <a:pt x="1286728" y="1530919"/>
                </a:lnTo>
                <a:lnTo>
                  <a:pt x="1290938" y="1554802"/>
                </a:lnTo>
                <a:lnTo>
                  <a:pt x="1295077" y="1578736"/>
                </a:lnTo>
                <a:lnTo>
                  <a:pt x="1299137" y="1602728"/>
                </a:lnTo>
                <a:lnTo>
                  <a:pt x="1296984" y="1173628"/>
                </a:lnTo>
                <a:close/>
              </a:path>
              <a:path w="2900446" h="2833746">
                <a:moveTo>
                  <a:pt x="1284592" y="1172508"/>
                </a:moveTo>
                <a:lnTo>
                  <a:pt x="1272091" y="1171347"/>
                </a:lnTo>
                <a:lnTo>
                  <a:pt x="1273745" y="1459514"/>
                </a:lnTo>
                <a:lnTo>
                  <a:pt x="1278124" y="1483282"/>
                </a:lnTo>
                <a:lnTo>
                  <a:pt x="1282455" y="1507081"/>
                </a:lnTo>
                <a:lnTo>
                  <a:pt x="1286728" y="1530919"/>
                </a:lnTo>
                <a:lnTo>
                  <a:pt x="1284592" y="1172508"/>
                </a:lnTo>
                <a:close/>
              </a:path>
              <a:path w="2900446" h="2833746">
                <a:moveTo>
                  <a:pt x="1272091" y="1171347"/>
                </a:moveTo>
                <a:lnTo>
                  <a:pt x="1259432" y="1170132"/>
                </a:lnTo>
                <a:lnTo>
                  <a:pt x="1260385" y="1388338"/>
                </a:lnTo>
                <a:lnTo>
                  <a:pt x="1264868" y="1412049"/>
                </a:lnTo>
                <a:lnTo>
                  <a:pt x="1269324" y="1435772"/>
                </a:lnTo>
                <a:lnTo>
                  <a:pt x="1273745" y="1459514"/>
                </a:lnTo>
                <a:lnTo>
                  <a:pt x="1272091" y="1171347"/>
                </a:lnTo>
                <a:close/>
              </a:path>
              <a:path w="2900446" h="2833746">
                <a:moveTo>
                  <a:pt x="1259432" y="1170132"/>
                </a:moveTo>
                <a:lnTo>
                  <a:pt x="1246567" y="1168846"/>
                </a:lnTo>
                <a:lnTo>
                  <a:pt x="1246847" y="1317214"/>
                </a:lnTo>
                <a:lnTo>
                  <a:pt x="1251367" y="1340927"/>
                </a:lnTo>
                <a:lnTo>
                  <a:pt x="1255883" y="1364633"/>
                </a:lnTo>
                <a:lnTo>
                  <a:pt x="1260385" y="1388338"/>
                </a:lnTo>
                <a:lnTo>
                  <a:pt x="1259432" y="1170132"/>
                </a:lnTo>
                <a:close/>
              </a:path>
              <a:path w="2900446" h="2833746">
                <a:moveTo>
                  <a:pt x="1246567" y="1168846"/>
                </a:moveTo>
                <a:lnTo>
                  <a:pt x="1233446" y="1167474"/>
                </a:lnTo>
                <a:lnTo>
                  <a:pt x="1228857" y="1222159"/>
                </a:lnTo>
                <a:lnTo>
                  <a:pt x="1233326" y="1245966"/>
                </a:lnTo>
                <a:lnTo>
                  <a:pt x="1237818" y="1269740"/>
                </a:lnTo>
                <a:lnTo>
                  <a:pt x="1242328" y="1293487"/>
                </a:lnTo>
                <a:lnTo>
                  <a:pt x="1246847" y="1317214"/>
                </a:lnTo>
                <a:lnTo>
                  <a:pt x="1246567" y="1168846"/>
                </a:lnTo>
                <a:close/>
              </a:path>
              <a:path w="2900446" h="2833746">
                <a:moveTo>
                  <a:pt x="1233446" y="1167474"/>
                </a:moveTo>
                <a:lnTo>
                  <a:pt x="1220020" y="1166003"/>
                </a:lnTo>
                <a:lnTo>
                  <a:pt x="1219028" y="1170017"/>
                </a:lnTo>
                <a:lnTo>
                  <a:pt x="1220020" y="1174418"/>
                </a:lnTo>
                <a:lnTo>
                  <a:pt x="1224419" y="1198311"/>
                </a:lnTo>
                <a:lnTo>
                  <a:pt x="1228857" y="1222159"/>
                </a:lnTo>
                <a:lnTo>
                  <a:pt x="1233446" y="1167474"/>
                </a:lnTo>
                <a:close/>
              </a:path>
              <a:path w="2900446" h="2833746">
                <a:moveTo>
                  <a:pt x="1617729" y="1204268"/>
                </a:moveTo>
                <a:lnTo>
                  <a:pt x="1606895" y="1255323"/>
                </a:lnTo>
                <a:lnTo>
                  <a:pt x="1612739" y="1265118"/>
                </a:lnTo>
                <a:lnTo>
                  <a:pt x="1616472" y="1269720"/>
                </a:lnTo>
                <a:lnTo>
                  <a:pt x="1613645" y="1280524"/>
                </a:lnTo>
                <a:lnTo>
                  <a:pt x="1608818" y="1289132"/>
                </a:lnTo>
                <a:lnTo>
                  <a:pt x="1608801" y="1294938"/>
                </a:lnTo>
                <a:lnTo>
                  <a:pt x="1613001" y="1319298"/>
                </a:lnTo>
                <a:lnTo>
                  <a:pt x="1616889" y="1343349"/>
                </a:lnTo>
                <a:lnTo>
                  <a:pt x="1617729" y="1204268"/>
                </a:lnTo>
                <a:close/>
              </a:path>
              <a:path w="2900446" h="2833746">
                <a:moveTo>
                  <a:pt x="1719570" y="1271747"/>
                </a:moveTo>
                <a:lnTo>
                  <a:pt x="1720774" y="1259392"/>
                </a:lnTo>
                <a:lnTo>
                  <a:pt x="1721442" y="1247138"/>
                </a:lnTo>
                <a:lnTo>
                  <a:pt x="1721359" y="1234947"/>
                </a:lnTo>
                <a:lnTo>
                  <a:pt x="1720312" y="1222779"/>
                </a:lnTo>
                <a:lnTo>
                  <a:pt x="1718770" y="1213663"/>
                </a:lnTo>
                <a:lnTo>
                  <a:pt x="1718043" y="1284243"/>
                </a:lnTo>
                <a:lnTo>
                  <a:pt x="1719570" y="1271747"/>
                </a:lnTo>
                <a:close/>
              </a:path>
              <a:path w="2900446" h="2833746">
                <a:moveTo>
                  <a:pt x="1709499" y="1388777"/>
                </a:moveTo>
                <a:lnTo>
                  <a:pt x="1710769" y="1366649"/>
                </a:lnTo>
                <a:lnTo>
                  <a:pt x="1712143" y="1344701"/>
                </a:lnTo>
                <a:lnTo>
                  <a:pt x="1713657" y="1322967"/>
                </a:lnTo>
                <a:lnTo>
                  <a:pt x="1714873" y="1309814"/>
                </a:lnTo>
                <a:lnTo>
                  <a:pt x="1716406" y="1296919"/>
                </a:lnTo>
                <a:lnTo>
                  <a:pt x="1718043" y="1284243"/>
                </a:lnTo>
                <a:lnTo>
                  <a:pt x="1718770" y="1213663"/>
                </a:lnTo>
                <a:lnTo>
                  <a:pt x="1706450" y="1212148"/>
                </a:lnTo>
                <a:lnTo>
                  <a:pt x="1708299" y="1411051"/>
                </a:lnTo>
                <a:lnTo>
                  <a:pt x="1709499" y="1388777"/>
                </a:lnTo>
                <a:close/>
              </a:path>
              <a:path w="2900446" h="2833746">
                <a:moveTo>
                  <a:pt x="1697029" y="1590532"/>
                </a:moveTo>
                <a:lnTo>
                  <a:pt x="1698924" y="1568283"/>
                </a:lnTo>
                <a:lnTo>
                  <a:pt x="1700611" y="1545914"/>
                </a:lnTo>
                <a:lnTo>
                  <a:pt x="1702124" y="1523458"/>
                </a:lnTo>
                <a:lnTo>
                  <a:pt x="1703498" y="1500950"/>
                </a:lnTo>
                <a:lnTo>
                  <a:pt x="1704768" y="1478422"/>
                </a:lnTo>
                <a:lnTo>
                  <a:pt x="1705968" y="1455907"/>
                </a:lnTo>
                <a:lnTo>
                  <a:pt x="1707133" y="1433439"/>
                </a:lnTo>
                <a:lnTo>
                  <a:pt x="1708299" y="1411051"/>
                </a:lnTo>
                <a:lnTo>
                  <a:pt x="1706450" y="1212148"/>
                </a:lnTo>
                <a:lnTo>
                  <a:pt x="1693994" y="1210782"/>
                </a:lnTo>
                <a:lnTo>
                  <a:pt x="1694891" y="1612628"/>
                </a:lnTo>
                <a:lnTo>
                  <a:pt x="1697029" y="1590532"/>
                </a:lnTo>
                <a:close/>
              </a:path>
              <a:path w="2900446" h="2833746">
                <a:moveTo>
                  <a:pt x="1686668" y="1677667"/>
                </a:moveTo>
                <a:lnTo>
                  <a:pt x="1689745" y="1656229"/>
                </a:lnTo>
                <a:lnTo>
                  <a:pt x="1692474" y="1634539"/>
                </a:lnTo>
                <a:lnTo>
                  <a:pt x="1694891" y="1612628"/>
                </a:lnTo>
                <a:lnTo>
                  <a:pt x="1693994" y="1210782"/>
                </a:lnTo>
                <a:lnTo>
                  <a:pt x="1681426" y="1209539"/>
                </a:lnTo>
                <a:lnTo>
                  <a:pt x="1683209" y="1698819"/>
                </a:lnTo>
                <a:lnTo>
                  <a:pt x="1686668" y="1677667"/>
                </a:lnTo>
                <a:close/>
              </a:path>
              <a:path w="2900446" h="2833746">
                <a:moveTo>
                  <a:pt x="1675005" y="1740132"/>
                </a:moveTo>
                <a:lnTo>
                  <a:pt x="1679333" y="1719652"/>
                </a:lnTo>
                <a:lnTo>
                  <a:pt x="1683209" y="1698819"/>
                </a:lnTo>
                <a:lnTo>
                  <a:pt x="1681426" y="1209539"/>
                </a:lnTo>
                <a:lnTo>
                  <a:pt x="1668770" y="1208394"/>
                </a:lnTo>
                <a:lnTo>
                  <a:pt x="1670190" y="1760226"/>
                </a:lnTo>
                <a:lnTo>
                  <a:pt x="1675005" y="1740132"/>
                </a:lnTo>
                <a:close/>
              </a:path>
              <a:path w="2900446" h="2833746">
                <a:moveTo>
                  <a:pt x="1668770" y="1208394"/>
                </a:moveTo>
                <a:lnTo>
                  <a:pt x="1656048" y="1207321"/>
                </a:lnTo>
                <a:lnTo>
                  <a:pt x="1656580" y="1665689"/>
                </a:lnTo>
                <a:lnTo>
                  <a:pt x="1659647" y="1688979"/>
                </a:lnTo>
                <a:lnTo>
                  <a:pt x="1662916" y="1712477"/>
                </a:lnTo>
                <a:lnTo>
                  <a:pt x="1666420" y="1736215"/>
                </a:lnTo>
                <a:lnTo>
                  <a:pt x="1670190" y="1760226"/>
                </a:lnTo>
                <a:lnTo>
                  <a:pt x="1668770" y="1208394"/>
                </a:lnTo>
                <a:close/>
              </a:path>
              <a:path w="2900446" h="2833746">
                <a:moveTo>
                  <a:pt x="1656048" y="1207321"/>
                </a:moveTo>
                <a:lnTo>
                  <a:pt x="1643285" y="1206293"/>
                </a:lnTo>
                <a:lnTo>
                  <a:pt x="1645692" y="1573959"/>
                </a:lnTo>
                <a:lnTo>
                  <a:pt x="1648272" y="1596741"/>
                </a:lnTo>
                <a:lnTo>
                  <a:pt x="1650925" y="1619602"/>
                </a:lnTo>
                <a:lnTo>
                  <a:pt x="1653683" y="1642574"/>
                </a:lnTo>
                <a:lnTo>
                  <a:pt x="1656580" y="1665689"/>
                </a:lnTo>
                <a:lnTo>
                  <a:pt x="1656048" y="1207321"/>
                </a:lnTo>
                <a:close/>
              </a:path>
              <a:path w="2900446" h="2833746">
                <a:moveTo>
                  <a:pt x="1643285" y="1206293"/>
                </a:moveTo>
                <a:lnTo>
                  <a:pt x="1630505" y="1205284"/>
                </a:lnTo>
                <a:lnTo>
                  <a:pt x="1632778" y="1460095"/>
                </a:lnTo>
                <a:lnTo>
                  <a:pt x="1635470" y="1482970"/>
                </a:lnTo>
                <a:lnTo>
                  <a:pt x="1638076" y="1505761"/>
                </a:lnTo>
                <a:lnTo>
                  <a:pt x="1640626" y="1528501"/>
                </a:lnTo>
                <a:lnTo>
                  <a:pt x="1643155" y="1551223"/>
                </a:lnTo>
                <a:lnTo>
                  <a:pt x="1645692" y="1573959"/>
                </a:lnTo>
                <a:lnTo>
                  <a:pt x="1643285" y="1206293"/>
                </a:lnTo>
                <a:close/>
              </a:path>
              <a:path w="2900446" h="2833746">
                <a:moveTo>
                  <a:pt x="1630505" y="1205284"/>
                </a:moveTo>
                <a:lnTo>
                  <a:pt x="1617729" y="1204268"/>
                </a:lnTo>
                <a:lnTo>
                  <a:pt x="1620497" y="1367122"/>
                </a:lnTo>
                <a:lnTo>
                  <a:pt x="1623858" y="1390652"/>
                </a:lnTo>
                <a:lnTo>
                  <a:pt x="1627004" y="1413969"/>
                </a:lnTo>
                <a:lnTo>
                  <a:pt x="1629966" y="1437106"/>
                </a:lnTo>
                <a:lnTo>
                  <a:pt x="1632778" y="1460095"/>
                </a:lnTo>
                <a:lnTo>
                  <a:pt x="1630505" y="1205284"/>
                </a:lnTo>
                <a:close/>
              </a:path>
              <a:path w="2900446" h="2833746">
                <a:moveTo>
                  <a:pt x="1617729" y="1204268"/>
                </a:moveTo>
                <a:lnTo>
                  <a:pt x="1604984" y="1203220"/>
                </a:lnTo>
                <a:lnTo>
                  <a:pt x="1596017" y="1202446"/>
                </a:lnTo>
                <a:lnTo>
                  <a:pt x="1597073" y="1217488"/>
                </a:lnTo>
                <a:lnTo>
                  <a:pt x="1599168" y="1231392"/>
                </a:lnTo>
                <a:lnTo>
                  <a:pt x="1602406" y="1244042"/>
                </a:lnTo>
                <a:lnTo>
                  <a:pt x="1606895" y="1255323"/>
                </a:lnTo>
                <a:lnTo>
                  <a:pt x="1617729" y="1204268"/>
                </a:lnTo>
                <a:close/>
              </a:path>
              <a:path w="2900446" h="2833746">
                <a:moveTo>
                  <a:pt x="2107708" y="1377187"/>
                </a:moveTo>
                <a:lnTo>
                  <a:pt x="2107836" y="1339407"/>
                </a:lnTo>
                <a:lnTo>
                  <a:pt x="2107784" y="1301712"/>
                </a:lnTo>
                <a:lnTo>
                  <a:pt x="2107559" y="1264116"/>
                </a:lnTo>
                <a:lnTo>
                  <a:pt x="2107395" y="1415036"/>
                </a:lnTo>
                <a:lnTo>
                  <a:pt x="2107708" y="1377187"/>
                </a:lnTo>
                <a:close/>
              </a:path>
              <a:path w="2900446" h="2833746">
                <a:moveTo>
                  <a:pt x="2101245" y="1642777"/>
                </a:moveTo>
                <a:lnTo>
                  <a:pt x="2102811" y="1604817"/>
                </a:lnTo>
                <a:lnTo>
                  <a:pt x="2104152" y="1566839"/>
                </a:lnTo>
                <a:lnTo>
                  <a:pt x="2105275" y="1528858"/>
                </a:lnTo>
                <a:lnTo>
                  <a:pt x="2106185" y="1490887"/>
                </a:lnTo>
                <a:lnTo>
                  <a:pt x="2106889" y="1452941"/>
                </a:lnTo>
                <a:lnTo>
                  <a:pt x="2107395" y="1415036"/>
                </a:lnTo>
                <a:lnTo>
                  <a:pt x="2107559" y="1264116"/>
                </a:lnTo>
                <a:lnTo>
                  <a:pt x="2098109" y="1262028"/>
                </a:lnTo>
                <a:lnTo>
                  <a:pt x="2099447" y="1680703"/>
                </a:lnTo>
                <a:lnTo>
                  <a:pt x="2101245" y="1642777"/>
                </a:lnTo>
                <a:close/>
              </a:path>
              <a:path w="2900446" h="2833746">
                <a:moveTo>
                  <a:pt x="2089805" y="1831777"/>
                </a:moveTo>
                <a:lnTo>
                  <a:pt x="2092596" y="1794132"/>
                </a:lnTo>
                <a:lnTo>
                  <a:pt x="2095129" y="1756395"/>
                </a:lnTo>
                <a:lnTo>
                  <a:pt x="2097411" y="1718580"/>
                </a:lnTo>
                <a:lnTo>
                  <a:pt x="2099447" y="1680703"/>
                </a:lnTo>
                <a:lnTo>
                  <a:pt x="2098109" y="1262028"/>
                </a:lnTo>
                <a:lnTo>
                  <a:pt x="2086099" y="1259441"/>
                </a:lnTo>
                <a:lnTo>
                  <a:pt x="2086749" y="1869314"/>
                </a:lnTo>
                <a:lnTo>
                  <a:pt x="2089805" y="1831777"/>
                </a:lnTo>
                <a:close/>
              </a:path>
              <a:path w="2900446" h="2833746">
                <a:moveTo>
                  <a:pt x="2079817" y="1944008"/>
                </a:moveTo>
                <a:lnTo>
                  <a:pt x="2083422" y="1906730"/>
                </a:lnTo>
                <a:lnTo>
                  <a:pt x="2086749" y="1869314"/>
                </a:lnTo>
                <a:lnTo>
                  <a:pt x="2086099" y="1259441"/>
                </a:lnTo>
                <a:lnTo>
                  <a:pt x="2074007" y="1256945"/>
                </a:lnTo>
                <a:lnTo>
                  <a:pt x="2075928" y="1981135"/>
                </a:lnTo>
                <a:lnTo>
                  <a:pt x="2079817" y="1944008"/>
                </a:lnTo>
                <a:close/>
              </a:path>
              <a:path w="2900446" h="2833746">
                <a:moveTo>
                  <a:pt x="2075928" y="1981135"/>
                </a:moveTo>
                <a:lnTo>
                  <a:pt x="2074007" y="1256945"/>
                </a:lnTo>
                <a:lnTo>
                  <a:pt x="2061805" y="1254569"/>
                </a:lnTo>
                <a:lnTo>
                  <a:pt x="2062315" y="1984716"/>
                </a:lnTo>
                <a:lnTo>
                  <a:pt x="2064404" y="1997000"/>
                </a:lnTo>
                <a:lnTo>
                  <a:pt x="2067443" y="2008241"/>
                </a:lnTo>
                <a:lnTo>
                  <a:pt x="2071747" y="2018096"/>
                </a:lnTo>
                <a:lnTo>
                  <a:pt x="2075928" y="1981135"/>
                </a:lnTo>
                <a:close/>
              </a:path>
              <a:path w="2900446" h="2833746">
                <a:moveTo>
                  <a:pt x="2061805" y="1254569"/>
                </a:moveTo>
                <a:lnTo>
                  <a:pt x="2049468" y="1252343"/>
                </a:lnTo>
                <a:lnTo>
                  <a:pt x="2043614" y="1861132"/>
                </a:lnTo>
                <a:lnTo>
                  <a:pt x="2049224" y="1867562"/>
                </a:lnTo>
                <a:lnTo>
                  <a:pt x="2057858" y="1871429"/>
                </a:lnTo>
                <a:lnTo>
                  <a:pt x="2061520" y="1880764"/>
                </a:lnTo>
                <a:lnTo>
                  <a:pt x="2061230" y="1887223"/>
                </a:lnTo>
                <a:lnTo>
                  <a:pt x="2060863" y="1971734"/>
                </a:lnTo>
                <a:lnTo>
                  <a:pt x="2062315" y="1984716"/>
                </a:lnTo>
                <a:lnTo>
                  <a:pt x="2061805" y="1254569"/>
                </a:lnTo>
                <a:close/>
              </a:path>
              <a:path w="2900446" h="2833746">
                <a:moveTo>
                  <a:pt x="2061230" y="1887223"/>
                </a:moveTo>
                <a:lnTo>
                  <a:pt x="2056613" y="1892046"/>
                </a:lnTo>
                <a:lnTo>
                  <a:pt x="2057180" y="1932046"/>
                </a:lnTo>
                <a:lnTo>
                  <a:pt x="2058609" y="1945055"/>
                </a:lnTo>
                <a:lnTo>
                  <a:pt x="2059732" y="1958399"/>
                </a:lnTo>
                <a:lnTo>
                  <a:pt x="2060863" y="1971734"/>
                </a:lnTo>
                <a:lnTo>
                  <a:pt x="2061230" y="1887223"/>
                </a:lnTo>
                <a:close/>
              </a:path>
              <a:path w="2900446" h="2833746">
                <a:moveTo>
                  <a:pt x="2056613" y="1892046"/>
                </a:moveTo>
                <a:lnTo>
                  <a:pt x="2051594" y="1896429"/>
                </a:lnTo>
                <a:lnTo>
                  <a:pt x="2051284" y="1905973"/>
                </a:lnTo>
                <a:lnTo>
                  <a:pt x="2052145" y="1908416"/>
                </a:lnTo>
                <a:lnTo>
                  <a:pt x="2055130" y="1919719"/>
                </a:lnTo>
                <a:lnTo>
                  <a:pt x="2057180" y="1932046"/>
                </a:lnTo>
                <a:lnTo>
                  <a:pt x="2056613" y="1892046"/>
                </a:lnTo>
                <a:close/>
              </a:path>
              <a:path w="2900446" h="2833746">
                <a:moveTo>
                  <a:pt x="2049468" y="1252343"/>
                </a:moveTo>
                <a:lnTo>
                  <a:pt x="2036966" y="1250296"/>
                </a:lnTo>
                <a:lnTo>
                  <a:pt x="2037679" y="1738844"/>
                </a:lnTo>
                <a:lnTo>
                  <a:pt x="2039639" y="1769153"/>
                </a:lnTo>
                <a:lnTo>
                  <a:pt x="2041298" y="1799612"/>
                </a:lnTo>
                <a:lnTo>
                  <a:pt x="2042630" y="1830260"/>
                </a:lnTo>
                <a:lnTo>
                  <a:pt x="2043614" y="1861132"/>
                </a:lnTo>
                <a:lnTo>
                  <a:pt x="2049468" y="1252343"/>
                </a:lnTo>
                <a:close/>
              </a:path>
              <a:path w="2900446" h="2833746">
                <a:moveTo>
                  <a:pt x="2036966" y="1250296"/>
                </a:moveTo>
                <a:lnTo>
                  <a:pt x="2024274" y="1248458"/>
                </a:lnTo>
                <a:lnTo>
                  <a:pt x="2027298" y="1618387"/>
                </a:lnTo>
                <a:lnTo>
                  <a:pt x="2030226" y="1648458"/>
                </a:lnTo>
                <a:lnTo>
                  <a:pt x="2032949" y="1678534"/>
                </a:lnTo>
                <a:lnTo>
                  <a:pt x="2035441" y="1708650"/>
                </a:lnTo>
                <a:lnTo>
                  <a:pt x="2037679" y="1738844"/>
                </a:lnTo>
                <a:lnTo>
                  <a:pt x="2036966" y="1250296"/>
                </a:lnTo>
                <a:close/>
              </a:path>
              <a:path w="2900446" h="2833746">
                <a:moveTo>
                  <a:pt x="2024274" y="1248458"/>
                </a:moveTo>
                <a:lnTo>
                  <a:pt x="2011364" y="1246859"/>
                </a:lnTo>
                <a:lnTo>
                  <a:pt x="2014001" y="1497410"/>
                </a:lnTo>
                <a:lnTo>
                  <a:pt x="2017515" y="1527832"/>
                </a:lnTo>
                <a:lnTo>
                  <a:pt x="2020918" y="1558110"/>
                </a:lnTo>
                <a:lnTo>
                  <a:pt x="2024187" y="1588283"/>
                </a:lnTo>
                <a:lnTo>
                  <a:pt x="2027298" y="1618387"/>
                </a:lnTo>
                <a:lnTo>
                  <a:pt x="2024274" y="1248458"/>
                </a:lnTo>
                <a:close/>
              </a:path>
              <a:path w="2900446" h="2833746">
                <a:moveTo>
                  <a:pt x="2011364" y="1246859"/>
                </a:moveTo>
                <a:lnTo>
                  <a:pt x="1998209" y="1245527"/>
                </a:lnTo>
                <a:lnTo>
                  <a:pt x="1999319" y="1373562"/>
                </a:lnTo>
                <a:lnTo>
                  <a:pt x="2003035" y="1404922"/>
                </a:lnTo>
                <a:lnTo>
                  <a:pt x="2006737" y="1435992"/>
                </a:lnTo>
                <a:lnTo>
                  <a:pt x="2010401" y="1466809"/>
                </a:lnTo>
                <a:lnTo>
                  <a:pt x="2014001" y="1497410"/>
                </a:lnTo>
                <a:lnTo>
                  <a:pt x="2011364" y="1246859"/>
                </a:lnTo>
                <a:close/>
              </a:path>
              <a:path w="2900446" h="2833746">
                <a:moveTo>
                  <a:pt x="1998209" y="1245527"/>
                </a:moveTo>
                <a:lnTo>
                  <a:pt x="1984781" y="1244494"/>
                </a:lnTo>
                <a:lnTo>
                  <a:pt x="1988318" y="1277379"/>
                </a:lnTo>
                <a:lnTo>
                  <a:pt x="1991936" y="1309828"/>
                </a:lnTo>
                <a:lnTo>
                  <a:pt x="1995611" y="1341876"/>
                </a:lnTo>
                <a:lnTo>
                  <a:pt x="1999319" y="1373562"/>
                </a:lnTo>
                <a:lnTo>
                  <a:pt x="1998209" y="1245527"/>
                </a:lnTo>
                <a:close/>
              </a:path>
              <a:path w="2900446" h="2833746">
                <a:moveTo>
                  <a:pt x="2475150" y="1345338"/>
                </a:moveTo>
                <a:lnTo>
                  <a:pt x="2470747" y="1493958"/>
                </a:lnTo>
                <a:lnTo>
                  <a:pt x="2469561" y="1506856"/>
                </a:lnTo>
                <a:lnTo>
                  <a:pt x="2469001" y="1533444"/>
                </a:lnTo>
                <a:lnTo>
                  <a:pt x="2469561" y="1546873"/>
                </a:lnTo>
                <a:lnTo>
                  <a:pt x="2470635" y="1560217"/>
                </a:lnTo>
                <a:lnTo>
                  <a:pt x="2472192" y="1573346"/>
                </a:lnTo>
                <a:lnTo>
                  <a:pt x="2474198" y="1586129"/>
                </a:lnTo>
                <a:lnTo>
                  <a:pt x="2476619" y="1598435"/>
                </a:lnTo>
                <a:lnTo>
                  <a:pt x="2475150" y="1345338"/>
                </a:lnTo>
                <a:close/>
              </a:path>
              <a:path w="2900446" h="2833746">
                <a:moveTo>
                  <a:pt x="2494787" y="1351006"/>
                </a:moveTo>
                <a:lnTo>
                  <a:pt x="2486088" y="1631299"/>
                </a:lnTo>
                <a:lnTo>
                  <a:pt x="2485559" y="1642580"/>
                </a:lnTo>
                <a:lnTo>
                  <a:pt x="2485535" y="1654286"/>
                </a:lnTo>
                <a:lnTo>
                  <a:pt x="2485943" y="1666364"/>
                </a:lnTo>
                <a:lnTo>
                  <a:pt x="2486713" y="1678762"/>
                </a:lnTo>
                <a:lnTo>
                  <a:pt x="2487773" y="1691425"/>
                </a:lnTo>
                <a:lnTo>
                  <a:pt x="2489051" y="1704302"/>
                </a:lnTo>
                <a:lnTo>
                  <a:pt x="2494787" y="1351006"/>
                </a:lnTo>
                <a:close/>
              </a:path>
              <a:path w="2900446" h="2833746">
                <a:moveTo>
                  <a:pt x="2572149" y="1374980"/>
                </a:moveTo>
                <a:lnTo>
                  <a:pt x="2558117" y="2198131"/>
                </a:lnTo>
                <a:lnTo>
                  <a:pt x="2563013" y="2198200"/>
                </a:lnTo>
                <a:lnTo>
                  <a:pt x="2566375" y="2198256"/>
                </a:lnTo>
                <a:lnTo>
                  <a:pt x="2572149" y="1374980"/>
                </a:lnTo>
                <a:close/>
              </a:path>
              <a:path w="2900446" h="2833746">
                <a:moveTo>
                  <a:pt x="2738612" y="2146880"/>
                </a:moveTo>
                <a:lnTo>
                  <a:pt x="2739019" y="2140746"/>
                </a:lnTo>
                <a:lnTo>
                  <a:pt x="2738503" y="2139704"/>
                </a:lnTo>
                <a:lnTo>
                  <a:pt x="2738501" y="2147639"/>
                </a:lnTo>
                <a:lnTo>
                  <a:pt x="2738612" y="2146880"/>
                </a:lnTo>
                <a:close/>
              </a:path>
              <a:path w="2900446" h="2833746">
                <a:moveTo>
                  <a:pt x="2760545" y="2141635"/>
                </a:moveTo>
                <a:lnTo>
                  <a:pt x="2759275" y="2080637"/>
                </a:lnTo>
                <a:lnTo>
                  <a:pt x="2755781" y="2097629"/>
                </a:lnTo>
                <a:lnTo>
                  <a:pt x="2752273" y="2112887"/>
                </a:lnTo>
                <a:lnTo>
                  <a:pt x="2748754" y="2126300"/>
                </a:lnTo>
                <a:lnTo>
                  <a:pt x="2745227" y="2137752"/>
                </a:lnTo>
                <a:lnTo>
                  <a:pt x="2741693" y="2147132"/>
                </a:lnTo>
                <a:lnTo>
                  <a:pt x="2738500" y="2153629"/>
                </a:lnTo>
                <a:lnTo>
                  <a:pt x="2738486" y="2204224"/>
                </a:lnTo>
                <a:lnTo>
                  <a:pt x="2760545" y="2204284"/>
                </a:lnTo>
                <a:lnTo>
                  <a:pt x="2760545" y="2141635"/>
                </a:lnTo>
                <a:close/>
              </a:path>
              <a:path w="2900446" h="2833746">
                <a:moveTo>
                  <a:pt x="2738617" y="1850257"/>
                </a:moveTo>
                <a:lnTo>
                  <a:pt x="2739041" y="1837335"/>
                </a:lnTo>
                <a:lnTo>
                  <a:pt x="2739441" y="1824761"/>
                </a:lnTo>
                <a:lnTo>
                  <a:pt x="2739717" y="1816807"/>
                </a:lnTo>
                <a:lnTo>
                  <a:pt x="2739413" y="1799938"/>
                </a:lnTo>
                <a:lnTo>
                  <a:pt x="2739029" y="1785246"/>
                </a:lnTo>
                <a:lnTo>
                  <a:pt x="2738602" y="1773067"/>
                </a:lnTo>
                <a:lnTo>
                  <a:pt x="2738581" y="1851174"/>
                </a:lnTo>
                <a:lnTo>
                  <a:pt x="2738617" y="1850257"/>
                </a:lnTo>
                <a:close/>
              </a:path>
              <a:path w="2900446" h="2833746">
                <a:moveTo>
                  <a:pt x="2738500" y="2153629"/>
                </a:moveTo>
                <a:lnTo>
                  <a:pt x="2738157" y="2154325"/>
                </a:lnTo>
                <a:lnTo>
                  <a:pt x="2737889" y="2154780"/>
                </a:lnTo>
                <a:lnTo>
                  <a:pt x="2738270" y="2149217"/>
                </a:lnTo>
                <a:lnTo>
                  <a:pt x="2738501" y="2147639"/>
                </a:lnTo>
                <a:lnTo>
                  <a:pt x="2738503" y="2139704"/>
                </a:lnTo>
                <a:lnTo>
                  <a:pt x="2736986" y="2133749"/>
                </a:lnTo>
                <a:lnTo>
                  <a:pt x="2736246" y="2126734"/>
                </a:lnTo>
                <a:lnTo>
                  <a:pt x="2735670" y="2117672"/>
                </a:lnTo>
                <a:lnTo>
                  <a:pt x="2735240" y="2106787"/>
                </a:lnTo>
                <a:lnTo>
                  <a:pt x="2734941" y="2094301"/>
                </a:lnTo>
                <a:lnTo>
                  <a:pt x="2734756" y="2080438"/>
                </a:lnTo>
                <a:lnTo>
                  <a:pt x="2734837" y="2015673"/>
                </a:lnTo>
                <a:lnTo>
                  <a:pt x="2734981" y="1998270"/>
                </a:lnTo>
                <a:lnTo>
                  <a:pt x="2735142" y="1980827"/>
                </a:lnTo>
                <a:lnTo>
                  <a:pt x="2735304" y="1963569"/>
                </a:lnTo>
                <a:lnTo>
                  <a:pt x="2735451" y="1946718"/>
                </a:lnTo>
                <a:lnTo>
                  <a:pt x="2735633" y="1915131"/>
                </a:lnTo>
                <a:lnTo>
                  <a:pt x="2735560" y="1887851"/>
                </a:lnTo>
                <a:lnTo>
                  <a:pt x="2735387" y="1876383"/>
                </a:lnTo>
                <a:lnTo>
                  <a:pt x="2736250" y="1880449"/>
                </a:lnTo>
                <a:lnTo>
                  <a:pt x="2737609" y="1872148"/>
                </a:lnTo>
                <a:lnTo>
                  <a:pt x="2738146" y="1862277"/>
                </a:lnTo>
                <a:lnTo>
                  <a:pt x="2738581" y="1851174"/>
                </a:lnTo>
                <a:lnTo>
                  <a:pt x="2738602" y="1773067"/>
                </a:lnTo>
                <a:lnTo>
                  <a:pt x="2738581" y="1772457"/>
                </a:lnTo>
                <a:lnTo>
                  <a:pt x="2738080" y="1761298"/>
                </a:lnTo>
                <a:lnTo>
                  <a:pt x="2737541" y="1751497"/>
                </a:lnTo>
                <a:lnTo>
                  <a:pt x="2736977" y="1742781"/>
                </a:lnTo>
                <a:lnTo>
                  <a:pt x="2736401" y="1734876"/>
                </a:lnTo>
                <a:lnTo>
                  <a:pt x="2735827" y="1727511"/>
                </a:lnTo>
                <a:lnTo>
                  <a:pt x="2735268" y="1720411"/>
                </a:lnTo>
                <a:lnTo>
                  <a:pt x="2734737" y="1713304"/>
                </a:lnTo>
                <a:lnTo>
                  <a:pt x="2734249" y="1705917"/>
                </a:lnTo>
                <a:lnTo>
                  <a:pt x="2733815" y="1697977"/>
                </a:lnTo>
                <a:lnTo>
                  <a:pt x="2733450" y="1689212"/>
                </a:lnTo>
                <a:lnTo>
                  <a:pt x="2733167" y="1679348"/>
                </a:lnTo>
                <a:lnTo>
                  <a:pt x="2732979" y="1668112"/>
                </a:lnTo>
                <a:lnTo>
                  <a:pt x="2732943" y="1640434"/>
                </a:lnTo>
                <a:lnTo>
                  <a:pt x="2733122" y="1623446"/>
                </a:lnTo>
                <a:lnTo>
                  <a:pt x="2733449" y="1603994"/>
                </a:lnTo>
                <a:lnTo>
                  <a:pt x="2733939" y="1581806"/>
                </a:lnTo>
                <a:lnTo>
                  <a:pt x="2733608" y="1576089"/>
                </a:lnTo>
                <a:lnTo>
                  <a:pt x="2733201" y="1569347"/>
                </a:lnTo>
                <a:lnTo>
                  <a:pt x="2732728" y="1562084"/>
                </a:lnTo>
                <a:lnTo>
                  <a:pt x="2732202" y="1554801"/>
                </a:lnTo>
                <a:lnTo>
                  <a:pt x="2731634" y="1548000"/>
                </a:lnTo>
                <a:lnTo>
                  <a:pt x="2731036" y="1542181"/>
                </a:lnTo>
                <a:lnTo>
                  <a:pt x="2730420" y="1537848"/>
                </a:lnTo>
                <a:lnTo>
                  <a:pt x="2729182" y="1535642"/>
                </a:lnTo>
                <a:lnTo>
                  <a:pt x="2728583" y="1538772"/>
                </a:lnTo>
                <a:lnTo>
                  <a:pt x="2728013" y="1545394"/>
                </a:lnTo>
                <a:lnTo>
                  <a:pt x="2727485" y="1556009"/>
                </a:lnTo>
                <a:lnTo>
                  <a:pt x="2727009" y="1571118"/>
                </a:lnTo>
                <a:lnTo>
                  <a:pt x="2726967" y="1572815"/>
                </a:lnTo>
                <a:lnTo>
                  <a:pt x="2724312" y="1504451"/>
                </a:lnTo>
                <a:lnTo>
                  <a:pt x="2723821" y="1514616"/>
                </a:lnTo>
                <a:lnTo>
                  <a:pt x="2723416" y="1525830"/>
                </a:lnTo>
                <a:lnTo>
                  <a:pt x="2723091" y="1537951"/>
                </a:lnTo>
                <a:lnTo>
                  <a:pt x="2722839" y="1550838"/>
                </a:lnTo>
                <a:lnTo>
                  <a:pt x="2722653" y="1564347"/>
                </a:lnTo>
                <a:lnTo>
                  <a:pt x="2722452" y="1592666"/>
                </a:lnTo>
                <a:lnTo>
                  <a:pt x="2722628" y="1664433"/>
                </a:lnTo>
                <a:lnTo>
                  <a:pt x="2722826" y="1690547"/>
                </a:lnTo>
                <a:lnTo>
                  <a:pt x="2723015" y="1713476"/>
                </a:lnTo>
                <a:lnTo>
                  <a:pt x="2723131" y="1730447"/>
                </a:lnTo>
                <a:lnTo>
                  <a:pt x="2725404" y="1725215"/>
                </a:lnTo>
                <a:lnTo>
                  <a:pt x="2725176" y="1738368"/>
                </a:lnTo>
                <a:lnTo>
                  <a:pt x="2724957" y="1751492"/>
                </a:lnTo>
                <a:lnTo>
                  <a:pt x="2724754" y="1764572"/>
                </a:lnTo>
                <a:lnTo>
                  <a:pt x="2724576" y="1777588"/>
                </a:lnTo>
                <a:lnTo>
                  <a:pt x="2724432" y="1790525"/>
                </a:lnTo>
                <a:lnTo>
                  <a:pt x="2724277" y="1816090"/>
                </a:lnTo>
                <a:lnTo>
                  <a:pt x="2724356" y="1841128"/>
                </a:lnTo>
                <a:lnTo>
                  <a:pt x="2724504" y="1853407"/>
                </a:lnTo>
                <a:lnTo>
                  <a:pt x="2724736" y="1865503"/>
                </a:lnTo>
                <a:lnTo>
                  <a:pt x="2724985" y="1874961"/>
                </a:lnTo>
                <a:lnTo>
                  <a:pt x="2710190" y="1685375"/>
                </a:lnTo>
                <a:lnTo>
                  <a:pt x="2711437" y="1674540"/>
                </a:lnTo>
                <a:lnTo>
                  <a:pt x="2712521" y="1663056"/>
                </a:lnTo>
                <a:lnTo>
                  <a:pt x="2713455" y="1650985"/>
                </a:lnTo>
                <a:lnTo>
                  <a:pt x="2714252" y="1638389"/>
                </a:lnTo>
                <a:lnTo>
                  <a:pt x="2714925" y="1625331"/>
                </a:lnTo>
                <a:lnTo>
                  <a:pt x="2715488" y="1611873"/>
                </a:lnTo>
                <a:lnTo>
                  <a:pt x="2715954" y="1598078"/>
                </a:lnTo>
                <a:lnTo>
                  <a:pt x="2716337" y="1584008"/>
                </a:lnTo>
                <a:lnTo>
                  <a:pt x="2716649" y="1569726"/>
                </a:lnTo>
                <a:lnTo>
                  <a:pt x="2716905" y="1555294"/>
                </a:lnTo>
                <a:lnTo>
                  <a:pt x="2717117" y="1540774"/>
                </a:lnTo>
                <a:lnTo>
                  <a:pt x="2717298" y="1526230"/>
                </a:lnTo>
                <a:lnTo>
                  <a:pt x="2717463" y="1511723"/>
                </a:lnTo>
                <a:lnTo>
                  <a:pt x="2717624" y="1497317"/>
                </a:lnTo>
                <a:lnTo>
                  <a:pt x="2717794" y="1483073"/>
                </a:lnTo>
                <a:lnTo>
                  <a:pt x="2717988" y="1469054"/>
                </a:lnTo>
                <a:lnTo>
                  <a:pt x="2718218" y="1455322"/>
                </a:lnTo>
                <a:lnTo>
                  <a:pt x="2718497" y="1441941"/>
                </a:lnTo>
                <a:lnTo>
                  <a:pt x="2718839" y="1428972"/>
                </a:lnTo>
                <a:lnTo>
                  <a:pt x="2702637" y="1422302"/>
                </a:lnTo>
                <a:lnTo>
                  <a:pt x="2702045" y="2204123"/>
                </a:lnTo>
                <a:lnTo>
                  <a:pt x="2738486" y="2204224"/>
                </a:lnTo>
                <a:lnTo>
                  <a:pt x="2738500" y="2153629"/>
                </a:lnTo>
                <a:close/>
              </a:path>
              <a:path w="2900446" h="2833746">
                <a:moveTo>
                  <a:pt x="2702637" y="1422302"/>
                </a:moveTo>
                <a:lnTo>
                  <a:pt x="2684398" y="1415100"/>
                </a:lnTo>
                <a:lnTo>
                  <a:pt x="2680822" y="2204065"/>
                </a:lnTo>
                <a:lnTo>
                  <a:pt x="2702045" y="2204123"/>
                </a:lnTo>
                <a:lnTo>
                  <a:pt x="2702637" y="1422302"/>
                </a:lnTo>
                <a:close/>
              </a:path>
              <a:path w="2900446" h="2833746">
                <a:moveTo>
                  <a:pt x="2684398" y="1415100"/>
                </a:moveTo>
                <a:lnTo>
                  <a:pt x="2666022" y="1408050"/>
                </a:lnTo>
                <a:lnTo>
                  <a:pt x="2660933" y="2200353"/>
                </a:lnTo>
                <a:lnTo>
                  <a:pt x="2669575" y="2200601"/>
                </a:lnTo>
                <a:lnTo>
                  <a:pt x="2660927" y="2201156"/>
                </a:lnTo>
                <a:lnTo>
                  <a:pt x="2660909" y="2204010"/>
                </a:lnTo>
                <a:lnTo>
                  <a:pt x="2680822" y="2204065"/>
                </a:lnTo>
                <a:lnTo>
                  <a:pt x="2684398" y="1415100"/>
                </a:lnTo>
                <a:close/>
              </a:path>
              <a:path w="2900446" h="2833746">
                <a:moveTo>
                  <a:pt x="2660927" y="2201156"/>
                </a:moveTo>
                <a:lnTo>
                  <a:pt x="2658677" y="2201300"/>
                </a:lnTo>
                <a:lnTo>
                  <a:pt x="2646713" y="2202020"/>
                </a:lnTo>
                <a:lnTo>
                  <a:pt x="2643063" y="2202227"/>
                </a:lnTo>
                <a:lnTo>
                  <a:pt x="2643053" y="2203961"/>
                </a:lnTo>
                <a:lnTo>
                  <a:pt x="2660909" y="2204010"/>
                </a:lnTo>
                <a:lnTo>
                  <a:pt x="2660927" y="2201156"/>
                </a:lnTo>
                <a:close/>
              </a:path>
              <a:path w="2900446" h="2833746">
                <a:moveTo>
                  <a:pt x="2666022" y="1408050"/>
                </a:moveTo>
                <a:lnTo>
                  <a:pt x="2647510" y="1401148"/>
                </a:lnTo>
                <a:lnTo>
                  <a:pt x="2643076" y="2199858"/>
                </a:lnTo>
                <a:lnTo>
                  <a:pt x="2648139" y="2199986"/>
                </a:lnTo>
                <a:lnTo>
                  <a:pt x="2660933" y="2200353"/>
                </a:lnTo>
                <a:lnTo>
                  <a:pt x="2666022" y="1408050"/>
                </a:lnTo>
                <a:close/>
              </a:path>
              <a:path w="2900446" h="2833746">
                <a:moveTo>
                  <a:pt x="2643063" y="2202227"/>
                </a:moveTo>
                <a:lnTo>
                  <a:pt x="2633736" y="2202757"/>
                </a:lnTo>
                <a:lnTo>
                  <a:pt x="2626426" y="2203151"/>
                </a:lnTo>
                <a:lnTo>
                  <a:pt x="2626423" y="2203916"/>
                </a:lnTo>
                <a:lnTo>
                  <a:pt x="2643053" y="2203961"/>
                </a:lnTo>
                <a:lnTo>
                  <a:pt x="2643063" y="2202227"/>
                </a:lnTo>
                <a:close/>
              </a:path>
              <a:path w="2900446" h="2833746">
                <a:moveTo>
                  <a:pt x="2647510" y="1401148"/>
                </a:moveTo>
                <a:lnTo>
                  <a:pt x="2628865" y="1394392"/>
                </a:lnTo>
                <a:lnTo>
                  <a:pt x="2626437" y="2199435"/>
                </a:lnTo>
                <a:lnTo>
                  <a:pt x="2626761" y="2199443"/>
                </a:lnTo>
                <a:lnTo>
                  <a:pt x="2643076" y="2199858"/>
                </a:lnTo>
                <a:lnTo>
                  <a:pt x="2647510" y="1401148"/>
                </a:lnTo>
                <a:close/>
              </a:path>
              <a:path w="2900446" h="2833746">
                <a:moveTo>
                  <a:pt x="2626426" y="2203151"/>
                </a:moveTo>
                <a:lnTo>
                  <a:pt x="2619799" y="2203509"/>
                </a:lnTo>
                <a:lnTo>
                  <a:pt x="2612717" y="2203878"/>
                </a:lnTo>
                <a:lnTo>
                  <a:pt x="2626423" y="2203916"/>
                </a:lnTo>
                <a:lnTo>
                  <a:pt x="2626426" y="2203151"/>
                </a:lnTo>
                <a:close/>
              </a:path>
              <a:path w="2900446" h="2833746">
                <a:moveTo>
                  <a:pt x="2628865" y="1394392"/>
                </a:moveTo>
                <a:lnTo>
                  <a:pt x="2610088" y="1387780"/>
                </a:lnTo>
                <a:lnTo>
                  <a:pt x="2610121" y="2199071"/>
                </a:lnTo>
                <a:lnTo>
                  <a:pt x="2626437" y="2199435"/>
                </a:lnTo>
                <a:lnTo>
                  <a:pt x="2628865" y="1394392"/>
                </a:lnTo>
                <a:close/>
              </a:path>
              <a:path w="2900446" h="2833746">
                <a:moveTo>
                  <a:pt x="2610088" y="1387780"/>
                </a:moveTo>
                <a:lnTo>
                  <a:pt x="2591182" y="1381310"/>
                </a:lnTo>
                <a:lnTo>
                  <a:pt x="2593795" y="2198740"/>
                </a:lnTo>
                <a:lnTo>
                  <a:pt x="2605446" y="2198966"/>
                </a:lnTo>
                <a:lnTo>
                  <a:pt x="2610121" y="2199071"/>
                </a:lnTo>
                <a:lnTo>
                  <a:pt x="2610088" y="1387780"/>
                </a:lnTo>
                <a:close/>
              </a:path>
              <a:path w="2900446" h="2833746">
                <a:moveTo>
                  <a:pt x="2591182" y="1381310"/>
                </a:moveTo>
                <a:lnTo>
                  <a:pt x="2572149" y="1374980"/>
                </a:lnTo>
                <a:lnTo>
                  <a:pt x="2576465" y="2198424"/>
                </a:lnTo>
                <a:lnTo>
                  <a:pt x="2584196" y="2198553"/>
                </a:lnTo>
                <a:lnTo>
                  <a:pt x="2593795" y="2198740"/>
                </a:lnTo>
                <a:lnTo>
                  <a:pt x="2591182" y="1381310"/>
                </a:lnTo>
                <a:close/>
              </a:path>
              <a:path w="2900446" h="2833746">
                <a:moveTo>
                  <a:pt x="2572149" y="1374980"/>
                </a:moveTo>
                <a:lnTo>
                  <a:pt x="2566375" y="2198256"/>
                </a:lnTo>
                <a:lnTo>
                  <a:pt x="2576465" y="2198424"/>
                </a:lnTo>
                <a:lnTo>
                  <a:pt x="2572149" y="1374980"/>
                </a:lnTo>
                <a:close/>
              </a:path>
              <a:path w="2900446" h="2833746">
                <a:moveTo>
                  <a:pt x="2572149" y="1374980"/>
                </a:moveTo>
                <a:lnTo>
                  <a:pt x="2552991" y="1368786"/>
                </a:lnTo>
                <a:lnTo>
                  <a:pt x="2552668" y="2198054"/>
                </a:lnTo>
                <a:lnTo>
                  <a:pt x="2558117" y="2198131"/>
                </a:lnTo>
                <a:lnTo>
                  <a:pt x="2572149" y="1374980"/>
                </a:lnTo>
                <a:close/>
              </a:path>
              <a:path w="2900446" h="2833746">
                <a:moveTo>
                  <a:pt x="2552991" y="1368786"/>
                </a:moveTo>
                <a:lnTo>
                  <a:pt x="2533710" y="1362728"/>
                </a:lnTo>
                <a:lnTo>
                  <a:pt x="2534963" y="2197822"/>
                </a:lnTo>
                <a:lnTo>
                  <a:pt x="2541901" y="2197903"/>
                </a:lnTo>
                <a:lnTo>
                  <a:pt x="2552668" y="2198054"/>
                </a:lnTo>
                <a:lnTo>
                  <a:pt x="2552991" y="1368786"/>
                </a:lnTo>
                <a:close/>
              </a:path>
              <a:path w="2900446" h="2833746">
                <a:moveTo>
                  <a:pt x="2533710" y="1362728"/>
                </a:moveTo>
                <a:lnTo>
                  <a:pt x="2514308" y="1356802"/>
                </a:lnTo>
                <a:lnTo>
                  <a:pt x="2514364" y="1951675"/>
                </a:lnTo>
                <a:lnTo>
                  <a:pt x="2516161" y="1969501"/>
                </a:lnTo>
                <a:lnTo>
                  <a:pt x="2517920" y="1987317"/>
                </a:lnTo>
                <a:lnTo>
                  <a:pt x="2519633" y="2005128"/>
                </a:lnTo>
                <a:lnTo>
                  <a:pt x="2521291" y="2022941"/>
                </a:lnTo>
                <a:lnTo>
                  <a:pt x="2522884" y="2040762"/>
                </a:lnTo>
                <a:lnTo>
                  <a:pt x="2524404" y="2058597"/>
                </a:lnTo>
                <a:lnTo>
                  <a:pt x="2525842" y="2076454"/>
                </a:lnTo>
                <a:lnTo>
                  <a:pt x="2527188" y="2094337"/>
                </a:lnTo>
                <a:lnTo>
                  <a:pt x="2528434" y="2112254"/>
                </a:lnTo>
                <a:lnTo>
                  <a:pt x="2529571" y="2130211"/>
                </a:lnTo>
                <a:lnTo>
                  <a:pt x="2531140" y="2153808"/>
                </a:lnTo>
                <a:lnTo>
                  <a:pt x="2532957" y="2177175"/>
                </a:lnTo>
                <a:lnTo>
                  <a:pt x="2534750" y="2197819"/>
                </a:lnTo>
                <a:lnTo>
                  <a:pt x="2534963" y="2197822"/>
                </a:lnTo>
                <a:lnTo>
                  <a:pt x="2533710" y="1362728"/>
                </a:lnTo>
                <a:close/>
              </a:path>
              <a:path w="2900446" h="2833746">
                <a:moveTo>
                  <a:pt x="2514308" y="1356802"/>
                </a:moveTo>
                <a:lnTo>
                  <a:pt x="2494787" y="1351006"/>
                </a:lnTo>
                <a:lnTo>
                  <a:pt x="2494905" y="1756878"/>
                </a:lnTo>
                <a:lnTo>
                  <a:pt x="2496196" y="1770023"/>
                </a:lnTo>
                <a:lnTo>
                  <a:pt x="2496324" y="1771442"/>
                </a:lnTo>
                <a:lnTo>
                  <a:pt x="2497999" y="1789721"/>
                </a:lnTo>
                <a:lnTo>
                  <a:pt x="2499727" y="1807927"/>
                </a:lnTo>
                <a:lnTo>
                  <a:pt x="2501499" y="1826065"/>
                </a:lnTo>
                <a:lnTo>
                  <a:pt x="2503305" y="1844142"/>
                </a:lnTo>
                <a:lnTo>
                  <a:pt x="2505136" y="1862164"/>
                </a:lnTo>
                <a:lnTo>
                  <a:pt x="2506985" y="1880138"/>
                </a:lnTo>
                <a:lnTo>
                  <a:pt x="2508841" y="1898070"/>
                </a:lnTo>
                <a:lnTo>
                  <a:pt x="2510695" y="1915966"/>
                </a:lnTo>
                <a:lnTo>
                  <a:pt x="2512539" y="1933832"/>
                </a:lnTo>
                <a:lnTo>
                  <a:pt x="2514364" y="1951675"/>
                </a:lnTo>
                <a:lnTo>
                  <a:pt x="2514308" y="1356802"/>
                </a:lnTo>
                <a:close/>
              </a:path>
              <a:path w="2900446" h="2833746">
                <a:moveTo>
                  <a:pt x="2494787" y="1351006"/>
                </a:moveTo>
                <a:lnTo>
                  <a:pt x="2489051" y="1704302"/>
                </a:lnTo>
                <a:lnTo>
                  <a:pt x="2490474" y="1717339"/>
                </a:lnTo>
                <a:lnTo>
                  <a:pt x="2491972" y="1730482"/>
                </a:lnTo>
                <a:lnTo>
                  <a:pt x="2493473" y="1743680"/>
                </a:lnTo>
                <a:lnTo>
                  <a:pt x="2494905" y="1756878"/>
                </a:lnTo>
                <a:lnTo>
                  <a:pt x="2494787" y="1351006"/>
                </a:lnTo>
                <a:close/>
              </a:path>
              <a:path w="2900446" h="2833746">
                <a:moveTo>
                  <a:pt x="2494787" y="1351006"/>
                </a:moveTo>
                <a:lnTo>
                  <a:pt x="2475150" y="1345338"/>
                </a:lnTo>
                <a:lnTo>
                  <a:pt x="2476619" y="1598435"/>
                </a:lnTo>
                <a:lnTo>
                  <a:pt x="2479423" y="1610133"/>
                </a:lnTo>
                <a:lnTo>
                  <a:pt x="2482576" y="1621093"/>
                </a:lnTo>
                <a:lnTo>
                  <a:pt x="2486045" y="1631183"/>
                </a:lnTo>
                <a:lnTo>
                  <a:pt x="2494787" y="1351006"/>
                </a:lnTo>
                <a:close/>
              </a:path>
              <a:path w="2900446" h="2833746">
                <a:moveTo>
                  <a:pt x="2475150" y="1345338"/>
                </a:moveTo>
                <a:lnTo>
                  <a:pt x="2455398" y="1339796"/>
                </a:lnTo>
                <a:lnTo>
                  <a:pt x="2455479" y="1350871"/>
                </a:lnTo>
                <a:lnTo>
                  <a:pt x="2455795" y="1362980"/>
                </a:lnTo>
                <a:lnTo>
                  <a:pt x="2456338" y="1375900"/>
                </a:lnTo>
                <a:lnTo>
                  <a:pt x="2457100" y="1389410"/>
                </a:lnTo>
                <a:lnTo>
                  <a:pt x="2458076" y="1403287"/>
                </a:lnTo>
                <a:lnTo>
                  <a:pt x="2459258" y="1417309"/>
                </a:lnTo>
                <a:lnTo>
                  <a:pt x="2460638" y="1431255"/>
                </a:lnTo>
                <a:lnTo>
                  <a:pt x="2462210" y="1444902"/>
                </a:lnTo>
                <a:lnTo>
                  <a:pt x="2463967" y="1458029"/>
                </a:lnTo>
                <a:lnTo>
                  <a:pt x="2465901" y="1470412"/>
                </a:lnTo>
                <a:lnTo>
                  <a:pt x="2468005" y="1481831"/>
                </a:lnTo>
                <a:lnTo>
                  <a:pt x="2470272" y="1492063"/>
                </a:lnTo>
                <a:lnTo>
                  <a:pt x="2470747" y="1493958"/>
                </a:lnTo>
                <a:lnTo>
                  <a:pt x="2475150" y="1345338"/>
                </a:lnTo>
                <a:close/>
              </a:path>
              <a:path w="2900446" h="2833746">
                <a:moveTo>
                  <a:pt x="2143724" y="1271339"/>
                </a:moveTo>
                <a:lnTo>
                  <a:pt x="2130579" y="1269720"/>
                </a:lnTo>
                <a:lnTo>
                  <a:pt x="2130653" y="1274131"/>
                </a:lnTo>
                <a:lnTo>
                  <a:pt x="2130752" y="1289224"/>
                </a:lnTo>
                <a:lnTo>
                  <a:pt x="2130651" y="1303616"/>
                </a:lnTo>
                <a:lnTo>
                  <a:pt x="2130427" y="1317337"/>
                </a:lnTo>
                <a:lnTo>
                  <a:pt x="2130150" y="1330422"/>
                </a:lnTo>
                <a:lnTo>
                  <a:pt x="2130571" y="1387439"/>
                </a:lnTo>
                <a:lnTo>
                  <a:pt x="2133632" y="1390473"/>
                </a:lnTo>
                <a:lnTo>
                  <a:pt x="2143724" y="1271339"/>
                </a:lnTo>
                <a:close/>
              </a:path>
              <a:path w="2900446" h="2833746">
                <a:moveTo>
                  <a:pt x="2130150" y="1330422"/>
                </a:moveTo>
                <a:lnTo>
                  <a:pt x="2129896" y="1342902"/>
                </a:lnTo>
                <a:lnTo>
                  <a:pt x="2129748" y="1366182"/>
                </a:lnTo>
                <a:lnTo>
                  <a:pt x="2130002" y="1377047"/>
                </a:lnTo>
                <a:lnTo>
                  <a:pt x="2130571" y="1387439"/>
                </a:lnTo>
                <a:lnTo>
                  <a:pt x="2130150" y="1330422"/>
                </a:lnTo>
                <a:close/>
              </a:path>
              <a:path w="2900446" h="2833746">
                <a:moveTo>
                  <a:pt x="2216455" y="1308716"/>
                </a:moveTo>
                <a:lnTo>
                  <a:pt x="2217974" y="1297368"/>
                </a:lnTo>
                <a:lnTo>
                  <a:pt x="2220094" y="1286532"/>
                </a:lnTo>
                <a:lnTo>
                  <a:pt x="2218024" y="1286051"/>
                </a:lnTo>
                <a:lnTo>
                  <a:pt x="2205948" y="1283262"/>
                </a:lnTo>
                <a:lnTo>
                  <a:pt x="2215433" y="1320518"/>
                </a:lnTo>
                <a:lnTo>
                  <a:pt x="2216455" y="1308716"/>
                </a:lnTo>
                <a:close/>
              </a:path>
              <a:path w="2900446" h="2833746">
                <a:moveTo>
                  <a:pt x="2214077" y="1397688"/>
                </a:moveTo>
                <a:lnTo>
                  <a:pt x="2214242" y="1384353"/>
                </a:lnTo>
                <a:lnTo>
                  <a:pt x="2214341" y="1358081"/>
                </a:lnTo>
                <a:lnTo>
                  <a:pt x="2214478" y="1345257"/>
                </a:lnTo>
                <a:lnTo>
                  <a:pt x="2213699" y="1411079"/>
                </a:lnTo>
                <a:lnTo>
                  <a:pt x="2214077" y="1397688"/>
                </a:lnTo>
                <a:close/>
              </a:path>
              <a:path w="2900446" h="2833746">
                <a:moveTo>
                  <a:pt x="2213007" y="1424470"/>
                </a:moveTo>
                <a:lnTo>
                  <a:pt x="2213699" y="1411079"/>
                </a:lnTo>
                <a:lnTo>
                  <a:pt x="2214478" y="1345257"/>
                </a:lnTo>
                <a:lnTo>
                  <a:pt x="2205948" y="1283262"/>
                </a:lnTo>
                <a:lnTo>
                  <a:pt x="2193812" y="1280538"/>
                </a:lnTo>
                <a:lnTo>
                  <a:pt x="2181569" y="1277933"/>
                </a:lnTo>
                <a:lnTo>
                  <a:pt x="2169171" y="1275497"/>
                </a:lnTo>
                <a:lnTo>
                  <a:pt x="2156572" y="1273281"/>
                </a:lnTo>
                <a:lnTo>
                  <a:pt x="2143724" y="1271339"/>
                </a:lnTo>
                <a:lnTo>
                  <a:pt x="2133632" y="1390473"/>
                </a:lnTo>
                <a:lnTo>
                  <a:pt x="2143224" y="1398273"/>
                </a:lnTo>
                <a:lnTo>
                  <a:pt x="2153817" y="1404973"/>
                </a:lnTo>
                <a:lnTo>
                  <a:pt x="2165145" y="1410868"/>
                </a:lnTo>
                <a:lnTo>
                  <a:pt x="2176937" y="1416253"/>
                </a:lnTo>
                <a:lnTo>
                  <a:pt x="2188925" y="1421423"/>
                </a:lnTo>
                <a:lnTo>
                  <a:pt x="2200841" y="1426673"/>
                </a:lnTo>
                <a:lnTo>
                  <a:pt x="2212415" y="1432297"/>
                </a:lnTo>
                <a:lnTo>
                  <a:pt x="2213007" y="1424470"/>
                </a:lnTo>
                <a:close/>
              </a:path>
              <a:path w="2900446" h="2833746">
                <a:moveTo>
                  <a:pt x="2214808" y="1332717"/>
                </a:moveTo>
                <a:lnTo>
                  <a:pt x="2215433" y="1320518"/>
                </a:lnTo>
                <a:lnTo>
                  <a:pt x="2205948" y="1283262"/>
                </a:lnTo>
                <a:lnTo>
                  <a:pt x="2214478" y="1345257"/>
                </a:lnTo>
                <a:lnTo>
                  <a:pt x="2214808" y="1332717"/>
                </a:lnTo>
                <a:close/>
              </a:path>
              <a:path w="2900446" h="2833746">
                <a:moveTo>
                  <a:pt x="2278241" y="1396519"/>
                </a:moveTo>
                <a:lnTo>
                  <a:pt x="2278993" y="1385633"/>
                </a:lnTo>
                <a:lnTo>
                  <a:pt x="2278611" y="1373942"/>
                </a:lnTo>
                <a:lnTo>
                  <a:pt x="2277325" y="1361714"/>
                </a:lnTo>
                <a:lnTo>
                  <a:pt x="2275368" y="1349218"/>
                </a:lnTo>
                <a:lnTo>
                  <a:pt x="2272970" y="1336724"/>
                </a:lnTo>
                <a:lnTo>
                  <a:pt x="2276126" y="1406331"/>
                </a:lnTo>
                <a:lnTo>
                  <a:pt x="2278241" y="1396519"/>
                </a:lnTo>
                <a:close/>
              </a:path>
              <a:path w="2900446" h="2833746">
                <a:moveTo>
                  <a:pt x="2272414" y="1414800"/>
                </a:moveTo>
                <a:lnTo>
                  <a:pt x="2276126" y="1406331"/>
                </a:lnTo>
                <a:lnTo>
                  <a:pt x="2272970" y="1336724"/>
                </a:lnTo>
                <a:lnTo>
                  <a:pt x="2270360" y="1324501"/>
                </a:lnTo>
                <a:lnTo>
                  <a:pt x="2267771" y="1312818"/>
                </a:lnTo>
                <a:lnTo>
                  <a:pt x="2266877" y="1421656"/>
                </a:lnTo>
                <a:lnTo>
                  <a:pt x="2272414" y="1414800"/>
                </a:lnTo>
                <a:close/>
              </a:path>
              <a:path w="2900446" h="2833746">
                <a:moveTo>
                  <a:pt x="2266877" y="1421656"/>
                </a:moveTo>
                <a:lnTo>
                  <a:pt x="2267771" y="1312818"/>
                </a:lnTo>
                <a:lnTo>
                  <a:pt x="2265433" y="1301942"/>
                </a:lnTo>
                <a:lnTo>
                  <a:pt x="2263577" y="1292145"/>
                </a:lnTo>
                <a:lnTo>
                  <a:pt x="2262478" y="1292296"/>
                </a:lnTo>
                <a:lnTo>
                  <a:pt x="2259284" y="1426631"/>
                </a:lnTo>
                <a:lnTo>
                  <a:pt x="2266877" y="1421656"/>
                </a:lnTo>
                <a:close/>
              </a:path>
              <a:path w="2900446" h="2833746">
                <a:moveTo>
                  <a:pt x="2259284" y="1426631"/>
                </a:moveTo>
                <a:lnTo>
                  <a:pt x="2262478" y="1292296"/>
                </a:lnTo>
                <a:lnTo>
                  <a:pt x="2249546" y="1291571"/>
                </a:lnTo>
                <a:lnTo>
                  <a:pt x="2238000" y="1289334"/>
                </a:lnTo>
                <a:lnTo>
                  <a:pt x="2237997" y="1289897"/>
                </a:lnTo>
                <a:lnTo>
                  <a:pt x="2249402" y="1429456"/>
                </a:lnTo>
                <a:lnTo>
                  <a:pt x="2259284" y="1426631"/>
                </a:lnTo>
                <a:close/>
              </a:path>
              <a:path w="2900446" h="2833746">
                <a:moveTo>
                  <a:pt x="2249402" y="1429456"/>
                </a:moveTo>
                <a:lnTo>
                  <a:pt x="2237997" y="1289897"/>
                </a:lnTo>
                <a:lnTo>
                  <a:pt x="2237813" y="1302320"/>
                </a:lnTo>
                <a:lnTo>
                  <a:pt x="2237425" y="1315042"/>
                </a:lnTo>
                <a:lnTo>
                  <a:pt x="2236883" y="1327980"/>
                </a:lnTo>
                <a:lnTo>
                  <a:pt x="2236234" y="1341054"/>
                </a:lnTo>
                <a:lnTo>
                  <a:pt x="2237003" y="1429861"/>
                </a:lnTo>
                <a:lnTo>
                  <a:pt x="2249402" y="1429456"/>
                </a:lnTo>
                <a:close/>
              </a:path>
              <a:path w="2900446" h="2833746">
                <a:moveTo>
                  <a:pt x="2236234" y="1341054"/>
                </a:moveTo>
                <a:lnTo>
                  <a:pt x="2235530" y="1354181"/>
                </a:lnTo>
                <a:lnTo>
                  <a:pt x="2234818" y="1367279"/>
                </a:lnTo>
                <a:lnTo>
                  <a:pt x="2234149" y="1380267"/>
                </a:lnTo>
                <a:lnTo>
                  <a:pt x="2233572" y="1393064"/>
                </a:lnTo>
                <a:lnTo>
                  <a:pt x="2233136" y="1405587"/>
                </a:lnTo>
                <a:lnTo>
                  <a:pt x="2232891" y="1417755"/>
                </a:lnTo>
                <a:lnTo>
                  <a:pt x="2232886" y="1429486"/>
                </a:lnTo>
                <a:lnTo>
                  <a:pt x="2237003" y="1429861"/>
                </a:lnTo>
                <a:lnTo>
                  <a:pt x="2236234" y="1341054"/>
                </a:lnTo>
                <a:close/>
              </a:path>
              <a:path w="2900446" h="2833746">
                <a:moveTo>
                  <a:pt x="2358213" y="1387439"/>
                </a:moveTo>
                <a:lnTo>
                  <a:pt x="2358227" y="1374683"/>
                </a:lnTo>
                <a:lnTo>
                  <a:pt x="2357163" y="1361018"/>
                </a:lnTo>
                <a:lnTo>
                  <a:pt x="2355139" y="1348406"/>
                </a:lnTo>
                <a:lnTo>
                  <a:pt x="2352365" y="1336613"/>
                </a:lnTo>
                <a:lnTo>
                  <a:pt x="2349053" y="1325408"/>
                </a:lnTo>
                <a:lnTo>
                  <a:pt x="2346991" y="1392670"/>
                </a:lnTo>
                <a:lnTo>
                  <a:pt x="2358213" y="1387439"/>
                </a:lnTo>
                <a:close/>
              </a:path>
              <a:path w="2900446" h="2833746">
                <a:moveTo>
                  <a:pt x="2310953" y="1405759"/>
                </a:moveTo>
                <a:lnTo>
                  <a:pt x="2323144" y="1401592"/>
                </a:lnTo>
                <a:lnTo>
                  <a:pt x="2335229" y="1397308"/>
                </a:lnTo>
                <a:lnTo>
                  <a:pt x="2346991" y="1392670"/>
                </a:lnTo>
                <a:lnTo>
                  <a:pt x="2349053" y="1325408"/>
                </a:lnTo>
                <a:lnTo>
                  <a:pt x="2345412" y="1314561"/>
                </a:lnTo>
                <a:lnTo>
                  <a:pt x="2341145" y="1313080"/>
                </a:lnTo>
                <a:lnTo>
                  <a:pt x="2329359" y="1309325"/>
                </a:lnTo>
                <a:lnTo>
                  <a:pt x="2317208" y="1305966"/>
                </a:lnTo>
                <a:lnTo>
                  <a:pt x="2304670" y="1303032"/>
                </a:lnTo>
                <a:lnTo>
                  <a:pt x="2299381" y="1409863"/>
                </a:lnTo>
                <a:lnTo>
                  <a:pt x="2310953" y="1405759"/>
                </a:lnTo>
                <a:close/>
              </a:path>
              <a:path w="2900446" h="2833746">
                <a:moveTo>
                  <a:pt x="2304670" y="1303032"/>
                </a:moveTo>
                <a:lnTo>
                  <a:pt x="2291718" y="1300551"/>
                </a:lnTo>
                <a:lnTo>
                  <a:pt x="2292245" y="1332574"/>
                </a:lnTo>
                <a:lnTo>
                  <a:pt x="2293181" y="1346049"/>
                </a:lnTo>
                <a:lnTo>
                  <a:pt x="2294359" y="1359746"/>
                </a:lnTo>
                <a:lnTo>
                  <a:pt x="2295673" y="1373320"/>
                </a:lnTo>
                <a:lnTo>
                  <a:pt x="2297018" y="1386428"/>
                </a:lnTo>
                <a:lnTo>
                  <a:pt x="2298289" y="1398724"/>
                </a:lnTo>
                <a:lnTo>
                  <a:pt x="2299381" y="1409863"/>
                </a:lnTo>
                <a:lnTo>
                  <a:pt x="2304670" y="1303032"/>
                </a:lnTo>
                <a:close/>
              </a:path>
              <a:path w="2900446" h="2833746">
                <a:moveTo>
                  <a:pt x="2291718" y="1300551"/>
                </a:moveTo>
                <a:lnTo>
                  <a:pt x="2291517" y="1307670"/>
                </a:lnTo>
                <a:lnTo>
                  <a:pt x="2291655" y="1319666"/>
                </a:lnTo>
                <a:lnTo>
                  <a:pt x="2292245" y="1332574"/>
                </a:lnTo>
                <a:lnTo>
                  <a:pt x="2291718" y="1300551"/>
                </a:lnTo>
                <a:close/>
              </a:path>
              <a:path w="2900446" h="2833746">
                <a:moveTo>
                  <a:pt x="2432387" y="1362390"/>
                </a:moveTo>
                <a:lnTo>
                  <a:pt x="2432395" y="1336985"/>
                </a:lnTo>
                <a:lnTo>
                  <a:pt x="2428738" y="1335114"/>
                </a:lnTo>
                <a:lnTo>
                  <a:pt x="2432386" y="1367816"/>
                </a:lnTo>
                <a:lnTo>
                  <a:pt x="2432387" y="1362390"/>
                </a:lnTo>
                <a:close/>
              </a:path>
              <a:path w="2900446" h="2833746">
                <a:moveTo>
                  <a:pt x="2396911" y="1378958"/>
                </a:moveTo>
                <a:lnTo>
                  <a:pt x="2408800" y="1375316"/>
                </a:lnTo>
                <a:lnTo>
                  <a:pt x="2420368" y="1371320"/>
                </a:lnTo>
                <a:lnTo>
                  <a:pt x="2432386" y="1367816"/>
                </a:lnTo>
                <a:lnTo>
                  <a:pt x="2428738" y="1335114"/>
                </a:lnTo>
                <a:lnTo>
                  <a:pt x="2416947" y="1330292"/>
                </a:lnTo>
                <a:lnTo>
                  <a:pt x="2403123" y="1325959"/>
                </a:lnTo>
                <a:lnTo>
                  <a:pt x="2389165" y="1322823"/>
                </a:lnTo>
                <a:lnTo>
                  <a:pt x="2383926" y="1381402"/>
                </a:lnTo>
                <a:lnTo>
                  <a:pt x="2396911" y="1378958"/>
                </a:lnTo>
                <a:close/>
              </a:path>
              <a:path w="2900446" h="2833746">
                <a:moveTo>
                  <a:pt x="2383926" y="1381402"/>
                </a:moveTo>
                <a:lnTo>
                  <a:pt x="2389165" y="1322823"/>
                </a:lnTo>
                <a:lnTo>
                  <a:pt x="2376974" y="1321589"/>
                </a:lnTo>
                <a:lnTo>
                  <a:pt x="2374066" y="1342201"/>
                </a:lnTo>
                <a:lnTo>
                  <a:pt x="2376023" y="1354950"/>
                </a:lnTo>
                <a:lnTo>
                  <a:pt x="2377437" y="1368293"/>
                </a:lnTo>
                <a:lnTo>
                  <a:pt x="2378668" y="1381835"/>
                </a:lnTo>
                <a:lnTo>
                  <a:pt x="2383926" y="1381402"/>
                </a:lnTo>
                <a:close/>
              </a:path>
              <a:path w="2900446" h="2833746">
                <a:moveTo>
                  <a:pt x="2376974" y="1321589"/>
                </a:moveTo>
                <a:lnTo>
                  <a:pt x="2368449" y="1322967"/>
                </a:lnTo>
                <a:lnTo>
                  <a:pt x="2371204" y="1330443"/>
                </a:lnTo>
                <a:lnTo>
                  <a:pt x="2374066" y="1342201"/>
                </a:lnTo>
                <a:lnTo>
                  <a:pt x="2376974" y="1321589"/>
                </a:lnTo>
                <a:close/>
              </a:path>
              <a:path w="2900446" h="2833746">
                <a:moveTo>
                  <a:pt x="2444470" y="1464826"/>
                </a:moveTo>
                <a:lnTo>
                  <a:pt x="2444265" y="1450880"/>
                </a:lnTo>
                <a:lnTo>
                  <a:pt x="2443759" y="1437264"/>
                </a:lnTo>
                <a:lnTo>
                  <a:pt x="2442637" y="1424325"/>
                </a:lnTo>
                <a:lnTo>
                  <a:pt x="2440580" y="1412410"/>
                </a:lnTo>
                <a:lnTo>
                  <a:pt x="2444692" y="1478756"/>
                </a:lnTo>
                <a:lnTo>
                  <a:pt x="2444470" y="1464826"/>
                </a:lnTo>
                <a:close/>
              </a:path>
              <a:path w="2900446" h="2833746">
                <a:moveTo>
                  <a:pt x="2445179" y="1491147"/>
                </a:moveTo>
                <a:lnTo>
                  <a:pt x="2444692" y="1478756"/>
                </a:lnTo>
                <a:lnTo>
                  <a:pt x="2440580" y="1412410"/>
                </a:lnTo>
                <a:lnTo>
                  <a:pt x="2437272" y="1401867"/>
                </a:lnTo>
                <a:lnTo>
                  <a:pt x="2432395" y="1393043"/>
                </a:lnTo>
                <a:lnTo>
                  <a:pt x="2430071" y="1393467"/>
                </a:lnTo>
                <a:lnTo>
                  <a:pt x="2433884" y="1496092"/>
                </a:lnTo>
                <a:lnTo>
                  <a:pt x="2445179" y="1491147"/>
                </a:lnTo>
                <a:close/>
              </a:path>
              <a:path w="2900446" h="2833746">
                <a:moveTo>
                  <a:pt x="2411150" y="1505826"/>
                </a:moveTo>
                <a:lnTo>
                  <a:pt x="2422736" y="1501199"/>
                </a:lnTo>
                <a:lnTo>
                  <a:pt x="2433884" y="1496092"/>
                </a:lnTo>
                <a:lnTo>
                  <a:pt x="2430071" y="1393467"/>
                </a:lnTo>
                <a:lnTo>
                  <a:pt x="2417209" y="1396155"/>
                </a:lnTo>
                <a:lnTo>
                  <a:pt x="2404789" y="1399324"/>
                </a:lnTo>
                <a:lnTo>
                  <a:pt x="2392800" y="1402964"/>
                </a:lnTo>
                <a:lnTo>
                  <a:pt x="2389005" y="1496464"/>
                </a:lnTo>
                <a:lnTo>
                  <a:pt x="2398543" y="1509334"/>
                </a:lnTo>
                <a:lnTo>
                  <a:pt x="2411150" y="1505826"/>
                </a:lnTo>
                <a:close/>
              </a:path>
              <a:path w="2900446" h="2833746">
                <a:moveTo>
                  <a:pt x="2392800" y="1402964"/>
                </a:moveTo>
                <a:lnTo>
                  <a:pt x="2381233" y="1407061"/>
                </a:lnTo>
                <a:lnTo>
                  <a:pt x="2381300" y="1409293"/>
                </a:lnTo>
                <a:lnTo>
                  <a:pt x="2381982" y="1420349"/>
                </a:lnTo>
                <a:lnTo>
                  <a:pt x="2383118" y="1431873"/>
                </a:lnTo>
                <a:lnTo>
                  <a:pt x="2384519" y="1443862"/>
                </a:lnTo>
                <a:lnTo>
                  <a:pt x="2385997" y="1456318"/>
                </a:lnTo>
                <a:lnTo>
                  <a:pt x="2387363" y="1469237"/>
                </a:lnTo>
                <a:lnTo>
                  <a:pt x="2388428" y="1482620"/>
                </a:lnTo>
                <a:lnTo>
                  <a:pt x="2389005" y="1496464"/>
                </a:lnTo>
                <a:lnTo>
                  <a:pt x="2392800" y="1402964"/>
                </a:lnTo>
                <a:close/>
              </a:path>
              <a:path w="2900446" h="2833746">
                <a:moveTo>
                  <a:pt x="2367517" y="1477574"/>
                </a:moveTo>
                <a:lnTo>
                  <a:pt x="2366981" y="1465047"/>
                </a:lnTo>
                <a:lnTo>
                  <a:pt x="2366248" y="1452733"/>
                </a:lnTo>
                <a:lnTo>
                  <a:pt x="2365011" y="1440638"/>
                </a:lnTo>
                <a:lnTo>
                  <a:pt x="2362965" y="1428765"/>
                </a:lnTo>
                <a:lnTo>
                  <a:pt x="2368162" y="1490309"/>
                </a:lnTo>
                <a:lnTo>
                  <a:pt x="2367517" y="1477574"/>
                </a:lnTo>
                <a:close/>
              </a:path>
              <a:path w="2900446" h="2833746">
                <a:moveTo>
                  <a:pt x="2322457" y="1532188"/>
                </a:moveTo>
                <a:lnTo>
                  <a:pt x="2334829" y="1528400"/>
                </a:lnTo>
                <a:lnTo>
                  <a:pt x="2347307" y="1524731"/>
                </a:lnTo>
                <a:lnTo>
                  <a:pt x="2359556" y="1520813"/>
                </a:lnTo>
                <a:lnTo>
                  <a:pt x="2369220" y="1503247"/>
                </a:lnTo>
                <a:lnTo>
                  <a:pt x="2368162" y="1490309"/>
                </a:lnTo>
                <a:lnTo>
                  <a:pt x="2362965" y="1428765"/>
                </a:lnTo>
                <a:lnTo>
                  <a:pt x="2359805" y="1417121"/>
                </a:lnTo>
                <a:lnTo>
                  <a:pt x="2358213" y="1412665"/>
                </a:lnTo>
                <a:lnTo>
                  <a:pt x="2345610" y="1416178"/>
                </a:lnTo>
                <a:lnTo>
                  <a:pt x="2333563" y="1420298"/>
                </a:lnTo>
                <a:lnTo>
                  <a:pt x="2321822" y="1424754"/>
                </a:lnTo>
                <a:lnTo>
                  <a:pt x="2310136" y="1429272"/>
                </a:lnTo>
                <a:lnTo>
                  <a:pt x="2302195" y="1476081"/>
                </a:lnTo>
                <a:lnTo>
                  <a:pt x="2310529" y="1536465"/>
                </a:lnTo>
                <a:lnTo>
                  <a:pt x="2322457" y="1532188"/>
                </a:lnTo>
                <a:close/>
              </a:path>
              <a:path w="2900446" h="2833746">
                <a:moveTo>
                  <a:pt x="2310529" y="1536465"/>
                </a:moveTo>
                <a:lnTo>
                  <a:pt x="2302195" y="1476081"/>
                </a:lnTo>
                <a:lnTo>
                  <a:pt x="2302119" y="1488780"/>
                </a:lnTo>
                <a:lnTo>
                  <a:pt x="2301903" y="1500824"/>
                </a:lnTo>
                <a:lnTo>
                  <a:pt x="2301509" y="1512386"/>
                </a:lnTo>
                <a:lnTo>
                  <a:pt x="2300902" y="1523644"/>
                </a:lnTo>
                <a:lnTo>
                  <a:pt x="2300045" y="1534770"/>
                </a:lnTo>
                <a:lnTo>
                  <a:pt x="2299381" y="1541601"/>
                </a:lnTo>
                <a:lnTo>
                  <a:pt x="2310529" y="1536465"/>
                </a:lnTo>
                <a:close/>
              </a:path>
              <a:path w="2900446" h="2833746">
                <a:moveTo>
                  <a:pt x="2310136" y="1429272"/>
                </a:moveTo>
                <a:lnTo>
                  <a:pt x="2301938" y="1432297"/>
                </a:lnTo>
                <a:lnTo>
                  <a:pt x="2302068" y="1448014"/>
                </a:lnTo>
                <a:lnTo>
                  <a:pt x="2302166" y="1462551"/>
                </a:lnTo>
                <a:lnTo>
                  <a:pt x="2302195" y="1476081"/>
                </a:lnTo>
                <a:lnTo>
                  <a:pt x="2310136" y="1429272"/>
                </a:lnTo>
                <a:close/>
              </a:path>
              <a:path w="2900446" h="2833746">
                <a:moveTo>
                  <a:pt x="2206094" y="1566082"/>
                </a:moveTo>
                <a:lnTo>
                  <a:pt x="2206857" y="1555078"/>
                </a:lnTo>
                <a:lnTo>
                  <a:pt x="2207193" y="1542641"/>
                </a:lnTo>
                <a:lnTo>
                  <a:pt x="2207264" y="1529194"/>
                </a:lnTo>
                <a:lnTo>
                  <a:pt x="2207257" y="1500951"/>
                </a:lnTo>
                <a:lnTo>
                  <a:pt x="2207500" y="1486998"/>
                </a:lnTo>
                <a:lnTo>
                  <a:pt x="2199342" y="1574780"/>
                </a:lnTo>
                <a:lnTo>
                  <a:pt x="2204744" y="1575233"/>
                </a:lnTo>
                <a:lnTo>
                  <a:pt x="2206094" y="1566082"/>
                </a:lnTo>
                <a:close/>
              </a:path>
              <a:path w="2900446" h="2833746">
                <a:moveTo>
                  <a:pt x="2207500" y="1486998"/>
                </a:moveTo>
                <a:lnTo>
                  <a:pt x="2208123" y="1473719"/>
                </a:lnTo>
                <a:lnTo>
                  <a:pt x="2198638" y="1451710"/>
                </a:lnTo>
                <a:lnTo>
                  <a:pt x="2187480" y="1445829"/>
                </a:lnTo>
                <a:lnTo>
                  <a:pt x="2185444" y="1571705"/>
                </a:lnTo>
                <a:lnTo>
                  <a:pt x="2199342" y="1574780"/>
                </a:lnTo>
                <a:lnTo>
                  <a:pt x="2207500" y="1486998"/>
                </a:lnTo>
                <a:close/>
              </a:path>
              <a:path w="2900446" h="2833746">
                <a:moveTo>
                  <a:pt x="2209287" y="1461535"/>
                </a:moveTo>
                <a:lnTo>
                  <a:pt x="2209866" y="1457515"/>
                </a:lnTo>
                <a:lnTo>
                  <a:pt x="2198638" y="1451710"/>
                </a:lnTo>
                <a:lnTo>
                  <a:pt x="2208123" y="1473719"/>
                </a:lnTo>
                <a:lnTo>
                  <a:pt x="2209287" y="1461535"/>
                </a:lnTo>
                <a:close/>
              </a:path>
              <a:path w="2900446" h="2833746">
                <a:moveTo>
                  <a:pt x="2187480" y="1445829"/>
                </a:moveTo>
                <a:lnTo>
                  <a:pt x="2176318" y="1439954"/>
                </a:lnTo>
                <a:lnTo>
                  <a:pt x="2165078" y="1434163"/>
                </a:lnTo>
                <a:lnTo>
                  <a:pt x="2153689" y="1428539"/>
                </a:lnTo>
                <a:lnTo>
                  <a:pt x="2143596" y="1544329"/>
                </a:lnTo>
                <a:lnTo>
                  <a:pt x="2153142" y="1552178"/>
                </a:lnTo>
                <a:lnTo>
                  <a:pt x="2162916" y="1559776"/>
                </a:lnTo>
                <a:lnTo>
                  <a:pt x="2173493" y="1566495"/>
                </a:lnTo>
                <a:lnTo>
                  <a:pt x="2185444" y="1571705"/>
                </a:lnTo>
                <a:lnTo>
                  <a:pt x="2187480" y="1445829"/>
                </a:lnTo>
                <a:close/>
              </a:path>
              <a:path w="2900446" h="2833746">
                <a:moveTo>
                  <a:pt x="2153689" y="1428539"/>
                </a:moveTo>
                <a:lnTo>
                  <a:pt x="2142075" y="1423161"/>
                </a:lnTo>
                <a:lnTo>
                  <a:pt x="2130579" y="1418278"/>
                </a:lnTo>
                <a:lnTo>
                  <a:pt x="2128832" y="1429983"/>
                </a:lnTo>
                <a:lnTo>
                  <a:pt x="2133707" y="1536858"/>
                </a:lnTo>
                <a:lnTo>
                  <a:pt x="2143596" y="1544329"/>
                </a:lnTo>
                <a:lnTo>
                  <a:pt x="2153689" y="1428539"/>
                </a:lnTo>
                <a:close/>
              </a:path>
              <a:path w="2900446" h="2833746">
                <a:moveTo>
                  <a:pt x="2128832" y="1429983"/>
                </a:moveTo>
                <a:lnTo>
                  <a:pt x="2127337" y="1441964"/>
                </a:lnTo>
                <a:lnTo>
                  <a:pt x="2126083" y="1454210"/>
                </a:lnTo>
                <a:lnTo>
                  <a:pt x="2125057" y="1466705"/>
                </a:lnTo>
                <a:lnTo>
                  <a:pt x="2124246" y="1479437"/>
                </a:lnTo>
                <a:lnTo>
                  <a:pt x="2123637" y="1492391"/>
                </a:lnTo>
                <a:lnTo>
                  <a:pt x="2123218" y="1505555"/>
                </a:lnTo>
                <a:lnTo>
                  <a:pt x="2122976" y="1518914"/>
                </a:lnTo>
                <a:lnTo>
                  <a:pt x="2122901" y="1530393"/>
                </a:lnTo>
                <a:lnTo>
                  <a:pt x="2133707" y="1536858"/>
                </a:lnTo>
                <a:lnTo>
                  <a:pt x="2128832" y="1429983"/>
                </a:lnTo>
                <a:close/>
              </a:path>
              <a:path w="2900446" h="2833746">
                <a:moveTo>
                  <a:pt x="2281083" y="1517481"/>
                </a:moveTo>
                <a:lnTo>
                  <a:pt x="2281653" y="1504195"/>
                </a:lnTo>
                <a:lnTo>
                  <a:pt x="2281961" y="1490758"/>
                </a:lnTo>
                <a:lnTo>
                  <a:pt x="2281925" y="1477429"/>
                </a:lnTo>
                <a:lnTo>
                  <a:pt x="2281462" y="1464469"/>
                </a:lnTo>
                <a:lnTo>
                  <a:pt x="2280490" y="1452138"/>
                </a:lnTo>
                <a:lnTo>
                  <a:pt x="2280334" y="1530355"/>
                </a:lnTo>
                <a:lnTo>
                  <a:pt x="2281083" y="1517481"/>
                </a:lnTo>
                <a:close/>
              </a:path>
              <a:path w="2900446" h="2833746">
                <a:moveTo>
                  <a:pt x="2245297" y="1566368"/>
                </a:moveTo>
                <a:lnTo>
                  <a:pt x="2256017" y="1560383"/>
                </a:lnTo>
                <a:lnTo>
                  <a:pt x="2266788" y="1554452"/>
                </a:lnTo>
                <a:lnTo>
                  <a:pt x="2278926" y="1550015"/>
                </a:lnTo>
                <a:lnTo>
                  <a:pt x="2279489" y="1542560"/>
                </a:lnTo>
                <a:lnTo>
                  <a:pt x="2280334" y="1530355"/>
                </a:lnTo>
                <a:lnTo>
                  <a:pt x="2280490" y="1452138"/>
                </a:lnTo>
                <a:lnTo>
                  <a:pt x="2278926" y="1440694"/>
                </a:lnTo>
                <a:lnTo>
                  <a:pt x="2266481" y="1443661"/>
                </a:lnTo>
                <a:lnTo>
                  <a:pt x="2254533" y="1447463"/>
                </a:lnTo>
                <a:lnTo>
                  <a:pt x="2242687" y="1451372"/>
                </a:lnTo>
                <a:lnTo>
                  <a:pt x="2230321" y="1454704"/>
                </a:lnTo>
                <a:lnTo>
                  <a:pt x="2229817" y="1456914"/>
                </a:lnTo>
                <a:lnTo>
                  <a:pt x="2233310" y="1570969"/>
                </a:lnTo>
                <a:lnTo>
                  <a:pt x="2245297" y="1566368"/>
                </a:lnTo>
                <a:close/>
              </a:path>
              <a:path w="2900446" h="2833746">
                <a:moveTo>
                  <a:pt x="2233310" y="1570969"/>
                </a:moveTo>
                <a:lnTo>
                  <a:pt x="2229817" y="1456914"/>
                </a:lnTo>
                <a:lnTo>
                  <a:pt x="2228292" y="1465810"/>
                </a:lnTo>
                <a:lnTo>
                  <a:pt x="2227130" y="1476247"/>
                </a:lnTo>
                <a:lnTo>
                  <a:pt x="2226282" y="1487988"/>
                </a:lnTo>
                <a:lnTo>
                  <a:pt x="2225703" y="1500794"/>
                </a:lnTo>
                <a:lnTo>
                  <a:pt x="2225345" y="1514426"/>
                </a:lnTo>
                <a:lnTo>
                  <a:pt x="2225207" y="1572440"/>
                </a:lnTo>
                <a:lnTo>
                  <a:pt x="2233310" y="1570969"/>
                </a:lnTo>
                <a:close/>
              </a:path>
              <a:path w="2900446" h="2833746">
                <a:moveTo>
                  <a:pt x="2225345" y="1514426"/>
                </a:moveTo>
                <a:lnTo>
                  <a:pt x="2225164" y="1528645"/>
                </a:lnTo>
                <a:lnTo>
                  <a:pt x="2225111" y="1543212"/>
                </a:lnTo>
                <a:lnTo>
                  <a:pt x="2225207" y="1572440"/>
                </a:lnTo>
                <a:lnTo>
                  <a:pt x="2225345" y="1514426"/>
                </a:lnTo>
                <a:close/>
              </a:path>
              <a:path w="2900446" h="2833746">
                <a:moveTo>
                  <a:pt x="2457451" y="1618417"/>
                </a:moveTo>
                <a:lnTo>
                  <a:pt x="2456736" y="1606502"/>
                </a:lnTo>
                <a:lnTo>
                  <a:pt x="2455949" y="1593371"/>
                </a:lnTo>
                <a:lnTo>
                  <a:pt x="2454965" y="1579513"/>
                </a:lnTo>
                <a:lnTo>
                  <a:pt x="2453655" y="1565415"/>
                </a:lnTo>
                <a:lnTo>
                  <a:pt x="2451892" y="1551566"/>
                </a:lnTo>
                <a:lnTo>
                  <a:pt x="2449549" y="1538452"/>
                </a:lnTo>
                <a:lnTo>
                  <a:pt x="2457971" y="1625686"/>
                </a:lnTo>
                <a:lnTo>
                  <a:pt x="2457451" y="1618417"/>
                </a:lnTo>
                <a:close/>
              </a:path>
              <a:path w="2900446" h="2833746">
                <a:moveTo>
                  <a:pt x="2457971" y="1625686"/>
                </a:moveTo>
                <a:lnTo>
                  <a:pt x="2449549" y="1538452"/>
                </a:lnTo>
                <a:lnTo>
                  <a:pt x="2446499" y="1526562"/>
                </a:lnTo>
                <a:lnTo>
                  <a:pt x="2442614" y="1516383"/>
                </a:lnTo>
                <a:lnTo>
                  <a:pt x="2440091" y="1518559"/>
                </a:lnTo>
                <a:lnTo>
                  <a:pt x="2445271" y="1628891"/>
                </a:lnTo>
                <a:lnTo>
                  <a:pt x="2457971" y="1625686"/>
                </a:lnTo>
                <a:close/>
              </a:path>
              <a:path w="2900446" h="2833746">
                <a:moveTo>
                  <a:pt x="2410119" y="1641735"/>
                </a:moveTo>
                <a:lnTo>
                  <a:pt x="2421890" y="1637511"/>
                </a:lnTo>
                <a:lnTo>
                  <a:pt x="2433426" y="1633031"/>
                </a:lnTo>
                <a:lnTo>
                  <a:pt x="2445271" y="1628891"/>
                </a:lnTo>
                <a:lnTo>
                  <a:pt x="2440091" y="1518559"/>
                </a:lnTo>
                <a:lnTo>
                  <a:pt x="2429490" y="1523920"/>
                </a:lnTo>
                <a:lnTo>
                  <a:pt x="2416939" y="1527147"/>
                </a:lnTo>
                <a:lnTo>
                  <a:pt x="2403804" y="1529738"/>
                </a:lnTo>
                <a:lnTo>
                  <a:pt x="2397567" y="1645105"/>
                </a:lnTo>
                <a:lnTo>
                  <a:pt x="2410119" y="1641735"/>
                </a:lnTo>
                <a:close/>
              </a:path>
              <a:path w="2900446" h="2833746">
                <a:moveTo>
                  <a:pt x="2397567" y="1645105"/>
                </a:moveTo>
                <a:lnTo>
                  <a:pt x="2403804" y="1529738"/>
                </a:lnTo>
                <a:lnTo>
                  <a:pt x="2391452" y="1533195"/>
                </a:lnTo>
                <a:lnTo>
                  <a:pt x="2391928" y="1594241"/>
                </a:lnTo>
                <a:lnTo>
                  <a:pt x="2392744" y="1607760"/>
                </a:lnTo>
                <a:lnTo>
                  <a:pt x="2393793" y="1620964"/>
                </a:lnTo>
                <a:lnTo>
                  <a:pt x="2395069" y="1633573"/>
                </a:lnTo>
                <a:lnTo>
                  <a:pt x="2396566" y="1645309"/>
                </a:lnTo>
                <a:lnTo>
                  <a:pt x="2397567" y="1645105"/>
                </a:lnTo>
                <a:close/>
              </a:path>
              <a:path w="2900446" h="2833746">
                <a:moveTo>
                  <a:pt x="2391452" y="1533195"/>
                </a:moveTo>
                <a:lnTo>
                  <a:pt x="2391101" y="1542574"/>
                </a:lnTo>
                <a:lnTo>
                  <a:pt x="2391015" y="1567368"/>
                </a:lnTo>
                <a:lnTo>
                  <a:pt x="2391349" y="1580684"/>
                </a:lnTo>
                <a:lnTo>
                  <a:pt x="2391928" y="1594241"/>
                </a:lnTo>
                <a:lnTo>
                  <a:pt x="2391452" y="1533195"/>
                </a:lnTo>
                <a:close/>
              </a:path>
              <a:path w="2900446" h="2833746">
                <a:moveTo>
                  <a:pt x="2372654" y="1589748"/>
                </a:moveTo>
                <a:lnTo>
                  <a:pt x="2372271" y="1577184"/>
                </a:lnTo>
                <a:lnTo>
                  <a:pt x="2371233" y="1564884"/>
                </a:lnTo>
                <a:lnTo>
                  <a:pt x="2369212" y="1552979"/>
                </a:lnTo>
                <a:lnTo>
                  <a:pt x="2372782" y="1615140"/>
                </a:lnTo>
                <a:lnTo>
                  <a:pt x="2372654" y="1589748"/>
                </a:lnTo>
                <a:close/>
              </a:path>
              <a:path w="2900446" h="2833746">
                <a:moveTo>
                  <a:pt x="2315856" y="1676117"/>
                </a:moveTo>
                <a:lnTo>
                  <a:pt x="2328191" y="1672366"/>
                </a:lnTo>
                <a:lnTo>
                  <a:pt x="2340770" y="1667589"/>
                </a:lnTo>
                <a:lnTo>
                  <a:pt x="2353206" y="1662167"/>
                </a:lnTo>
                <a:lnTo>
                  <a:pt x="2365115" y="1656481"/>
                </a:lnTo>
                <a:lnTo>
                  <a:pt x="2373189" y="1627706"/>
                </a:lnTo>
                <a:lnTo>
                  <a:pt x="2372782" y="1615140"/>
                </a:lnTo>
                <a:lnTo>
                  <a:pt x="2369212" y="1552979"/>
                </a:lnTo>
                <a:lnTo>
                  <a:pt x="2365875" y="1541601"/>
                </a:lnTo>
                <a:lnTo>
                  <a:pt x="2361934" y="1543088"/>
                </a:lnTo>
                <a:lnTo>
                  <a:pt x="2350062" y="1547413"/>
                </a:lnTo>
                <a:lnTo>
                  <a:pt x="2338073" y="1551610"/>
                </a:lnTo>
                <a:lnTo>
                  <a:pt x="2326021" y="1555737"/>
                </a:lnTo>
                <a:lnTo>
                  <a:pt x="2313958" y="1559853"/>
                </a:lnTo>
                <a:lnTo>
                  <a:pt x="2301938" y="1564016"/>
                </a:lnTo>
                <a:lnTo>
                  <a:pt x="2301763" y="1565065"/>
                </a:lnTo>
                <a:lnTo>
                  <a:pt x="2304149" y="1678460"/>
                </a:lnTo>
                <a:lnTo>
                  <a:pt x="2315856" y="1676117"/>
                </a:lnTo>
                <a:close/>
              </a:path>
              <a:path w="2900446" h="2833746">
                <a:moveTo>
                  <a:pt x="2376111" y="1650913"/>
                </a:moveTo>
                <a:lnTo>
                  <a:pt x="2374263" y="1640011"/>
                </a:lnTo>
                <a:lnTo>
                  <a:pt x="2373189" y="1627706"/>
                </a:lnTo>
                <a:lnTo>
                  <a:pt x="2365115" y="1656481"/>
                </a:lnTo>
                <a:lnTo>
                  <a:pt x="2376111" y="1650913"/>
                </a:lnTo>
                <a:close/>
              </a:path>
              <a:path w="2900446" h="2833746">
                <a:moveTo>
                  <a:pt x="2301763" y="1565065"/>
                </a:moveTo>
                <a:lnTo>
                  <a:pt x="2300315" y="1576422"/>
                </a:lnTo>
                <a:lnTo>
                  <a:pt x="2299466" y="1588434"/>
                </a:lnTo>
                <a:lnTo>
                  <a:pt x="2299651" y="1653351"/>
                </a:lnTo>
                <a:lnTo>
                  <a:pt x="2299670" y="1666315"/>
                </a:lnTo>
                <a:lnTo>
                  <a:pt x="2304149" y="1678460"/>
                </a:lnTo>
                <a:lnTo>
                  <a:pt x="2301763" y="1565065"/>
                </a:lnTo>
                <a:close/>
              </a:path>
              <a:path w="2900446" h="2833746">
                <a:moveTo>
                  <a:pt x="2299466" y="1588434"/>
                </a:moveTo>
                <a:lnTo>
                  <a:pt x="2299084" y="1600958"/>
                </a:lnTo>
                <a:lnTo>
                  <a:pt x="2299041" y="1613854"/>
                </a:lnTo>
                <a:lnTo>
                  <a:pt x="2299207" y="1626979"/>
                </a:lnTo>
                <a:lnTo>
                  <a:pt x="2299454" y="1640192"/>
                </a:lnTo>
                <a:lnTo>
                  <a:pt x="2299651" y="1653351"/>
                </a:lnTo>
                <a:lnTo>
                  <a:pt x="2299466" y="1588434"/>
                </a:lnTo>
                <a:close/>
              </a:path>
              <a:path w="2900446" h="2833746">
                <a:moveTo>
                  <a:pt x="2204395" y="1701493"/>
                </a:moveTo>
                <a:lnTo>
                  <a:pt x="2204437" y="1688518"/>
                </a:lnTo>
                <a:lnTo>
                  <a:pt x="2204671" y="1675330"/>
                </a:lnTo>
                <a:lnTo>
                  <a:pt x="2204958" y="1662086"/>
                </a:lnTo>
                <a:lnTo>
                  <a:pt x="2204707" y="1623572"/>
                </a:lnTo>
                <a:lnTo>
                  <a:pt x="2203780" y="1611660"/>
                </a:lnTo>
                <a:lnTo>
                  <a:pt x="2202196" y="1600469"/>
                </a:lnTo>
                <a:lnTo>
                  <a:pt x="2190727" y="1598894"/>
                </a:lnTo>
                <a:lnTo>
                  <a:pt x="2179096" y="1594731"/>
                </a:lnTo>
                <a:lnTo>
                  <a:pt x="2167658" y="1588728"/>
                </a:lnTo>
                <a:lnTo>
                  <a:pt x="2156365" y="1581630"/>
                </a:lnTo>
                <a:lnTo>
                  <a:pt x="2145173" y="1574183"/>
                </a:lnTo>
                <a:lnTo>
                  <a:pt x="2134033" y="1567132"/>
                </a:lnTo>
                <a:lnTo>
                  <a:pt x="2122901" y="1561223"/>
                </a:lnTo>
                <a:lnTo>
                  <a:pt x="2122355" y="1573071"/>
                </a:lnTo>
                <a:lnTo>
                  <a:pt x="2129479" y="1668033"/>
                </a:lnTo>
                <a:lnTo>
                  <a:pt x="2139427" y="1675679"/>
                </a:lnTo>
                <a:lnTo>
                  <a:pt x="2148994" y="1683743"/>
                </a:lnTo>
                <a:lnTo>
                  <a:pt x="2158569" y="1691798"/>
                </a:lnTo>
                <a:lnTo>
                  <a:pt x="2168542" y="1699417"/>
                </a:lnTo>
                <a:lnTo>
                  <a:pt x="2179303" y="1706172"/>
                </a:lnTo>
                <a:lnTo>
                  <a:pt x="2191241" y="1711638"/>
                </a:lnTo>
                <a:lnTo>
                  <a:pt x="2204395" y="1701493"/>
                </a:lnTo>
                <a:close/>
              </a:path>
              <a:path w="2900446" h="2833746">
                <a:moveTo>
                  <a:pt x="2204689" y="1714101"/>
                </a:moveTo>
                <a:lnTo>
                  <a:pt x="2204395" y="1701493"/>
                </a:lnTo>
                <a:lnTo>
                  <a:pt x="2191241" y="1711638"/>
                </a:lnTo>
                <a:lnTo>
                  <a:pt x="2204744" y="1715385"/>
                </a:lnTo>
                <a:lnTo>
                  <a:pt x="2204689" y="1714101"/>
                </a:lnTo>
                <a:close/>
              </a:path>
              <a:path w="2900446" h="2833746">
                <a:moveTo>
                  <a:pt x="2122355" y="1573071"/>
                </a:moveTo>
                <a:lnTo>
                  <a:pt x="2121753" y="1585449"/>
                </a:lnTo>
                <a:lnTo>
                  <a:pt x="2121170" y="1597848"/>
                </a:lnTo>
                <a:lnTo>
                  <a:pt x="2120658" y="1610325"/>
                </a:lnTo>
                <a:lnTo>
                  <a:pt x="2120344" y="1662130"/>
                </a:lnTo>
                <a:lnTo>
                  <a:pt x="2129479" y="1668033"/>
                </a:lnTo>
                <a:lnTo>
                  <a:pt x="2122355" y="1573071"/>
                </a:lnTo>
                <a:close/>
              </a:path>
              <a:path w="2900446" h="2833746">
                <a:moveTo>
                  <a:pt x="2120658" y="1610325"/>
                </a:moveTo>
                <a:lnTo>
                  <a:pt x="2120268" y="1622936"/>
                </a:lnTo>
                <a:lnTo>
                  <a:pt x="2120052" y="1635736"/>
                </a:lnTo>
                <a:lnTo>
                  <a:pt x="2120060" y="1648782"/>
                </a:lnTo>
                <a:lnTo>
                  <a:pt x="2120344" y="1662130"/>
                </a:lnTo>
                <a:lnTo>
                  <a:pt x="2120658" y="1610325"/>
                </a:lnTo>
                <a:close/>
              </a:path>
              <a:path w="2900446" h="2833746">
                <a:moveTo>
                  <a:pt x="2205154" y="1648941"/>
                </a:moveTo>
                <a:lnTo>
                  <a:pt x="2205117" y="1636052"/>
                </a:lnTo>
                <a:lnTo>
                  <a:pt x="2204707" y="1623572"/>
                </a:lnTo>
                <a:lnTo>
                  <a:pt x="2204958" y="1662086"/>
                </a:lnTo>
                <a:lnTo>
                  <a:pt x="2205154" y="1648941"/>
                </a:lnTo>
                <a:close/>
              </a:path>
              <a:path w="2900446" h="2833746">
                <a:moveTo>
                  <a:pt x="2234977" y="1593530"/>
                </a:moveTo>
                <a:lnTo>
                  <a:pt x="2223391" y="1629247"/>
                </a:lnTo>
                <a:lnTo>
                  <a:pt x="2223226" y="1642826"/>
                </a:lnTo>
                <a:lnTo>
                  <a:pt x="2223035" y="1656292"/>
                </a:lnTo>
                <a:lnTo>
                  <a:pt x="2223269" y="1682137"/>
                </a:lnTo>
                <a:lnTo>
                  <a:pt x="2224042" y="1694143"/>
                </a:lnTo>
                <a:lnTo>
                  <a:pt x="2225485" y="1705288"/>
                </a:lnTo>
                <a:lnTo>
                  <a:pt x="2227773" y="1715385"/>
                </a:lnTo>
                <a:lnTo>
                  <a:pt x="2234977" y="1593530"/>
                </a:lnTo>
                <a:close/>
              </a:path>
              <a:path w="2900446" h="2833746">
                <a:moveTo>
                  <a:pt x="2278926" y="1692961"/>
                </a:moveTo>
                <a:lnTo>
                  <a:pt x="2278824" y="1688114"/>
                </a:lnTo>
                <a:lnTo>
                  <a:pt x="2278676" y="1672456"/>
                </a:lnTo>
                <a:lnTo>
                  <a:pt x="2278926" y="1575233"/>
                </a:lnTo>
                <a:lnTo>
                  <a:pt x="2269811" y="1578809"/>
                </a:lnTo>
                <a:lnTo>
                  <a:pt x="2258252" y="1583774"/>
                </a:lnTo>
                <a:lnTo>
                  <a:pt x="2268647" y="1699542"/>
                </a:lnTo>
                <a:lnTo>
                  <a:pt x="2278926" y="1692961"/>
                </a:lnTo>
                <a:close/>
              </a:path>
              <a:path w="2900446" h="2833746">
                <a:moveTo>
                  <a:pt x="2244321" y="1708575"/>
                </a:moveTo>
                <a:lnTo>
                  <a:pt x="2256783" y="1704386"/>
                </a:lnTo>
                <a:lnTo>
                  <a:pt x="2268647" y="1699542"/>
                </a:lnTo>
                <a:lnTo>
                  <a:pt x="2258252" y="1583774"/>
                </a:lnTo>
                <a:lnTo>
                  <a:pt x="2246741" y="1588792"/>
                </a:lnTo>
                <a:lnTo>
                  <a:pt x="2234977" y="1593530"/>
                </a:lnTo>
                <a:lnTo>
                  <a:pt x="2232248" y="1713190"/>
                </a:lnTo>
                <a:lnTo>
                  <a:pt x="2244321" y="1708575"/>
                </a:lnTo>
                <a:close/>
              </a:path>
              <a:path w="2900446" h="2833746">
                <a:moveTo>
                  <a:pt x="2234977" y="1593530"/>
                </a:moveTo>
                <a:lnTo>
                  <a:pt x="2222659" y="1597658"/>
                </a:lnTo>
                <a:lnTo>
                  <a:pt x="2222944" y="1602497"/>
                </a:lnTo>
                <a:lnTo>
                  <a:pt x="2223354" y="1615741"/>
                </a:lnTo>
                <a:lnTo>
                  <a:pt x="2223391" y="1629247"/>
                </a:lnTo>
                <a:lnTo>
                  <a:pt x="2234977" y="1593530"/>
                </a:lnTo>
                <a:close/>
              </a:path>
              <a:path w="2900446" h="2833746">
                <a:moveTo>
                  <a:pt x="2279664" y="1621014"/>
                </a:moveTo>
                <a:lnTo>
                  <a:pt x="2279863" y="1609676"/>
                </a:lnTo>
                <a:lnTo>
                  <a:pt x="2279866" y="1598436"/>
                </a:lnTo>
                <a:lnTo>
                  <a:pt x="2279583" y="1587041"/>
                </a:lnTo>
                <a:lnTo>
                  <a:pt x="2279357" y="1632706"/>
                </a:lnTo>
                <a:lnTo>
                  <a:pt x="2279664" y="1621014"/>
                </a:lnTo>
                <a:close/>
              </a:path>
              <a:path w="2900446" h="2833746">
                <a:moveTo>
                  <a:pt x="2279031" y="1645007"/>
                </a:moveTo>
                <a:lnTo>
                  <a:pt x="2279357" y="1632706"/>
                </a:lnTo>
                <a:lnTo>
                  <a:pt x="2279583" y="1587041"/>
                </a:lnTo>
                <a:lnTo>
                  <a:pt x="2278926" y="1575233"/>
                </a:lnTo>
                <a:lnTo>
                  <a:pt x="2278775" y="1658172"/>
                </a:lnTo>
                <a:lnTo>
                  <a:pt x="2279031" y="1645007"/>
                </a:lnTo>
                <a:close/>
              </a:path>
              <a:path w="2900446" h="2833746">
                <a:moveTo>
                  <a:pt x="2472754" y="1730638"/>
                </a:moveTo>
                <a:lnTo>
                  <a:pt x="2471911" y="1717708"/>
                </a:lnTo>
                <a:lnTo>
                  <a:pt x="2470929" y="1705053"/>
                </a:lnTo>
                <a:lnTo>
                  <a:pt x="2469637" y="1692737"/>
                </a:lnTo>
                <a:lnTo>
                  <a:pt x="2467866" y="1680822"/>
                </a:lnTo>
                <a:lnTo>
                  <a:pt x="2473628" y="1743780"/>
                </a:lnTo>
                <a:lnTo>
                  <a:pt x="2472754" y="1730638"/>
                </a:lnTo>
                <a:close/>
              </a:path>
              <a:path w="2900446" h="2833746">
                <a:moveTo>
                  <a:pt x="2474705" y="1757073"/>
                </a:moveTo>
                <a:lnTo>
                  <a:pt x="2473628" y="1743780"/>
                </a:lnTo>
                <a:lnTo>
                  <a:pt x="2467866" y="1680822"/>
                </a:lnTo>
                <a:lnTo>
                  <a:pt x="2465445" y="1669370"/>
                </a:lnTo>
                <a:lnTo>
                  <a:pt x="2462204" y="1658446"/>
                </a:lnTo>
                <a:lnTo>
                  <a:pt x="2466661" y="1789911"/>
                </a:lnTo>
                <a:lnTo>
                  <a:pt x="2474705" y="1757073"/>
                </a:lnTo>
                <a:close/>
              </a:path>
              <a:path w="2900446" h="2833746">
                <a:moveTo>
                  <a:pt x="2478426" y="1785452"/>
                </a:moveTo>
                <a:lnTo>
                  <a:pt x="2478144" y="1783856"/>
                </a:lnTo>
                <a:lnTo>
                  <a:pt x="2476153" y="1770452"/>
                </a:lnTo>
                <a:lnTo>
                  <a:pt x="2474705" y="1757073"/>
                </a:lnTo>
                <a:lnTo>
                  <a:pt x="2466661" y="1789911"/>
                </a:lnTo>
                <a:lnTo>
                  <a:pt x="2478426" y="1785452"/>
                </a:lnTo>
                <a:close/>
              </a:path>
              <a:path w="2900446" h="2833746">
                <a:moveTo>
                  <a:pt x="2419356" y="1807458"/>
                </a:moveTo>
                <a:lnTo>
                  <a:pt x="2431593" y="1803524"/>
                </a:lnTo>
                <a:lnTo>
                  <a:pt x="2443432" y="1799152"/>
                </a:lnTo>
                <a:lnTo>
                  <a:pt x="2455059" y="1794546"/>
                </a:lnTo>
                <a:lnTo>
                  <a:pt x="2466661" y="1789911"/>
                </a:lnTo>
                <a:lnTo>
                  <a:pt x="2462204" y="1658446"/>
                </a:lnTo>
                <a:lnTo>
                  <a:pt x="2457971" y="1648111"/>
                </a:lnTo>
                <a:lnTo>
                  <a:pt x="2456404" y="1648967"/>
                </a:lnTo>
                <a:lnTo>
                  <a:pt x="2445272" y="1654194"/>
                </a:lnTo>
                <a:lnTo>
                  <a:pt x="2433441" y="1658655"/>
                </a:lnTo>
                <a:lnTo>
                  <a:pt x="2421191" y="1662659"/>
                </a:lnTo>
                <a:lnTo>
                  <a:pt x="2408806" y="1666519"/>
                </a:lnTo>
                <a:lnTo>
                  <a:pt x="2406810" y="1810688"/>
                </a:lnTo>
                <a:lnTo>
                  <a:pt x="2419356" y="1807458"/>
                </a:lnTo>
                <a:close/>
              </a:path>
              <a:path w="2900446" h="2833746">
                <a:moveTo>
                  <a:pt x="2408806" y="1666519"/>
                </a:moveTo>
                <a:lnTo>
                  <a:pt x="2396566" y="1670545"/>
                </a:lnTo>
                <a:lnTo>
                  <a:pt x="2396674" y="1671483"/>
                </a:lnTo>
                <a:lnTo>
                  <a:pt x="2397926" y="1683775"/>
                </a:lnTo>
                <a:lnTo>
                  <a:pt x="2398935" y="1696333"/>
                </a:lnTo>
                <a:lnTo>
                  <a:pt x="2399760" y="1709092"/>
                </a:lnTo>
                <a:lnTo>
                  <a:pt x="2400460" y="1721988"/>
                </a:lnTo>
                <a:lnTo>
                  <a:pt x="2401094" y="1734957"/>
                </a:lnTo>
                <a:lnTo>
                  <a:pt x="2401721" y="1747934"/>
                </a:lnTo>
                <a:lnTo>
                  <a:pt x="2402399" y="1760855"/>
                </a:lnTo>
                <a:lnTo>
                  <a:pt x="2403189" y="1773655"/>
                </a:lnTo>
                <a:lnTo>
                  <a:pt x="2404148" y="1786270"/>
                </a:lnTo>
                <a:lnTo>
                  <a:pt x="2405335" y="1798636"/>
                </a:lnTo>
                <a:lnTo>
                  <a:pt x="2406810" y="1810688"/>
                </a:lnTo>
                <a:lnTo>
                  <a:pt x="2408806" y="1666519"/>
                </a:lnTo>
                <a:close/>
              </a:path>
              <a:path w="2900446" h="2833746">
                <a:moveTo>
                  <a:pt x="2385467" y="1806377"/>
                </a:moveTo>
                <a:lnTo>
                  <a:pt x="2384588" y="1793659"/>
                </a:lnTo>
                <a:lnTo>
                  <a:pt x="2383708" y="1780944"/>
                </a:lnTo>
                <a:lnTo>
                  <a:pt x="2382822" y="1768235"/>
                </a:lnTo>
                <a:lnTo>
                  <a:pt x="2381928" y="1755536"/>
                </a:lnTo>
                <a:lnTo>
                  <a:pt x="2381021" y="1742850"/>
                </a:lnTo>
                <a:lnTo>
                  <a:pt x="2386347" y="1819094"/>
                </a:lnTo>
                <a:lnTo>
                  <a:pt x="2385467" y="1806377"/>
                </a:lnTo>
                <a:close/>
              </a:path>
              <a:path w="2900446" h="2833746">
                <a:moveTo>
                  <a:pt x="2386347" y="1819094"/>
                </a:moveTo>
                <a:lnTo>
                  <a:pt x="2381021" y="1742850"/>
                </a:lnTo>
                <a:lnTo>
                  <a:pt x="2380099" y="1730182"/>
                </a:lnTo>
                <a:lnTo>
                  <a:pt x="2379157" y="1717535"/>
                </a:lnTo>
                <a:lnTo>
                  <a:pt x="2378191" y="1704912"/>
                </a:lnTo>
                <a:lnTo>
                  <a:pt x="2377200" y="1692319"/>
                </a:lnTo>
                <a:lnTo>
                  <a:pt x="2378812" y="1820270"/>
                </a:lnTo>
                <a:lnTo>
                  <a:pt x="2386347" y="1819094"/>
                </a:lnTo>
                <a:close/>
              </a:path>
              <a:path w="2900446" h="2833746">
                <a:moveTo>
                  <a:pt x="2331405" y="1836766"/>
                </a:moveTo>
                <a:lnTo>
                  <a:pt x="2342795" y="1832137"/>
                </a:lnTo>
                <a:lnTo>
                  <a:pt x="2354217" y="1827541"/>
                </a:lnTo>
                <a:lnTo>
                  <a:pt x="2366084" y="1823434"/>
                </a:lnTo>
                <a:lnTo>
                  <a:pt x="2378812" y="1820270"/>
                </a:lnTo>
                <a:lnTo>
                  <a:pt x="2377200" y="1692319"/>
                </a:lnTo>
                <a:lnTo>
                  <a:pt x="2376178" y="1679757"/>
                </a:lnTo>
                <a:lnTo>
                  <a:pt x="2376111" y="1678942"/>
                </a:lnTo>
                <a:lnTo>
                  <a:pt x="2363591" y="1682732"/>
                </a:lnTo>
                <a:lnTo>
                  <a:pt x="2351324" y="1686797"/>
                </a:lnTo>
                <a:lnTo>
                  <a:pt x="2339303" y="1691131"/>
                </a:lnTo>
                <a:lnTo>
                  <a:pt x="2327523" y="1695728"/>
                </a:lnTo>
                <a:lnTo>
                  <a:pt x="2315977" y="1700583"/>
                </a:lnTo>
                <a:lnTo>
                  <a:pt x="2307419" y="1833331"/>
                </a:lnTo>
                <a:lnTo>
                  <a:pt x="2319631" y="1840976"/>
                </a:lnTo>
                <a:lnTo>
                  <a:pt x="2331405" y="1836766"/>
                </a:lnTo>
                <a:close/>
              </a:path>
              <a:path w="2900446" h="2833746">
                <a:moveTo>
                  <a:pt x="2315977" y="1700583"/>
                </a:moveTo>
                <a:lnTo>
                  <a:pt x="2304660" y="1705689"/>
                </a:lnTo>
                <a:lnTo>
                  <a:pt x="2305041" y="1784142"/>
                </a:lnTo>
                <a:lnTo>
                  <a:pt x="2306024" y="1796426"/>
                </a:lnTo>
                <a:lnTo>
                  <a:pt x="2306826" y="1808684"/>
                </a:lnTo>
                <a:lnTo>
                  <a:pt x="2307331" y="1820968"/>
                </a:lnTo>
                <a:lnTo>
                  <a:pt x="2307419" y="1833331"/>
                </a:lnTo>
                <a:lnTo>
                  <a:pt x="2315977" y="1700583"/>
                </a:lnTo>
                <a:close/>
              </a:path>
              <a:path w="2900446" h="2833746">
                <a:moveTo>
                  <a:pt x="2304660" y="1705689"/>
                </a:moveTo>
                <a:lnTo>
                  <a:pt x="2301938" y="1706970"/>
                </a:lnTo>
                <a:lnTo>
                  <a:pt x="2302185" y="1746614"/>
                </a:lnTo>
                <a:lnTo>
                  <a:pt x="2303004" y="1759289"/>
                </a:lnTo>
                <a:lnTo>
                  <a:pt x="2303995" y="1771781"/>
                </a:lnTo>
                <a:lnTo>
                  <a:pt x="2305041" y="1784142"/>
                </a:lnTo>
                <a:lnTo>
                  <a:pt x="2304660" y="1705689"/>
                </a:lnTo>
                <a:close/>
              </a:path>
              <a:path w="2900446" h="2833746">
                <a:moveTo>
                  <a:pt x="2301938" y="1706970"/>
                </a:moveTo>
                <a:lnTo>
                  <a:pt x="2301534" y="1720507"/>
                </a:lnTo>
                <a:lnTo>
                  <a:pt x="2301656" y="1733704"/>
                </a:lnTo>
                <a:lnTo>
                  <a:pt x="2302185" y="1746614"/>
                </a:lnTo>
                <a:lnTo>
                  <a:pt x="2301938" y="1706970"/>
                </a:lnTo>
                <a:close/>
              </a:path>
              <a:path w="2900446" h="2833746">
                <a:moveTo>
                  <a:pt x="2204964" y="1861916"/>
                </a:moveTo>
                <a:lnTo>
                  <a:pt x="2204951" y="1800596"/>
                </a:lnTo>
                <a:lnTo>
                  <a:pt x="2204857" y="1788299"/>
                </a:lnTo>
                <a:lnTo>
                  <a:pt x="2204744" y="1743414"/>
                </a:lnTo>
                <a:lnTo>
                  <a:pt x="2194327" y="1869948"/>
                </a:lnTo>
                <a:lnTo>
                  <a:pt x="2204744" y="1875151"/>
                </a:lnTo>
                <a:lnTo>
                  <a:pt x="2204964" y="1861916"/>
                </a:lnTo>
                <a:close/>
              </a:path>
              <a:path w="2900446" h="2833746">
                <a:moveTo>
                  <a:pt x="2204744" y="1743414"/>
                </a:moveTo>
                <a:lnTo>
                  <a:pt x="2192034" y="1738841"/>
                </a:lnTo>
                <a:lnTo>
                  <a:pt x="2180247" y="1733256"/>
                </a:lnTo>
                <a:lnTo>
                  <a:pt x="2169190" y="1726872"/>
                </a:lnTo>
                <a:lnTo>
                  <a:pt x="2158670" y="1719898"/>
                </a:lnTo>
                <a:lnTo>
                  <a:pt x="2148494" y="1712549"/>
                </a:lnTo>
                <a:lnTo>
                  <a:pt x="2138468" y="1705034"/>
                </a:lnTo>
                <a:lnTo>
                  <a:pt x="2128400" y="1697566"/>
                </a:lnTo>
                <a:lnTo>
                  <a:pt x="2118096" y="1690356"/>
                </a:lnTo>
                <a:lnTo>
                  <a:pt x="2117787" y="1690150"/>
                </a:lnTo>
                <a:lnTo>
                  <a:pt x="2122740" y="1818241"/>
                </a:lnTo>
                <a:lnTo>
                  <a:pt x="2134120" y="1824363"/>
                </a:lnTo>
                <a:lnTo>
                  <a:pt x="2144575" y="1831500"/>
                </a:lnTo>
                <a:lnTo>
                  <a:pt x="2154428" y="1839296"/>
                </a:lnTo>
                <a:lnTo>
                  <a:pt x="2164005" y="1847395"/>
                </a:lnTo>
                <a:lnTo>
                  <a:pt x="2173631" y="1855440"/>
                </a:lnTo>
                <a:lnTo>
                  <a:pt x="2183629" y="1863076"/>
                </a:lnTo>
                <a:lnTo>
                  <a:pt x="2194327" y="1869948"/>
                </a:lnTo>
                <a:lnTo>
                  <a:pt x="2204744" y="1743414"/>
                </a:lnTo>
                <a:close/>
              </a:path>
              <a:path w="2900446" h="2833746">
                <a:moveTo>
                  <a:pt x="2117787" y="1690150"/>
                </a:moveTo>
                <a:lnTo>
                  <a:pt x="2117211" y="1704438"/>
                </a:lnTo>
                <a:lnTo>
                  <a:pt x="2116708" y="1717930"/>
                </a:lnTo>
                <a:lnTo>
                  <a:pt x="2116232" y="1730792"/>
                </a:lnTo>
                <a:lnTo>
                  <a:pt x="2115735" y="1743189"/>
                </a:lnTo>
                <a:lnTo>
                  <a:pt x="2115168" y="1755287"/>
                </a:lnTo>
                <a:lnTo>
                  <a:pt x="2114486" y="1767250"/>
                </a:lnTo>
                <a:lnTo>
                  <a:pt x="2113639" y="1779246"/>
                </a:lnTo>
                <a:lnTo>
                  <a:pt x="2112580" y="1791438"/>
                </a:lnTo>
                <a:lnTo>
                  <a:pt x="2111262" y="1803993"/>
                </a:lnTo>
                <a:lnTo>
                  <a:pt x="2110108" y="1813490"/>
                </a:lnTo>
                <a:lnTo>
                  <a:pt x="2122740" y="1818241"/>
                </a:lnTo>
                <a:lnTo>
                  <a:pt x="2117787" y="1690150"/>
                </a:lnTo>
                <a:close/>
              </a:path>
              <a:path w="2900446" h="2833746">
                <a:moveTo>
                  <a:pt x="2205084" y="1849196"/>
                </a:moveTo>
                <a:lnTo>
                  <a:pt x="2205125" y="1836847"/>
                </a:lnTo>
                <a:lnTo>
                  <a:pt x="2205039" y="1812691"/>
                </a:lnTo>
                <a:lnTo>
                  <a:pt x="2204964" y="1861916"/>
                </a:lnTo>
                <a:lnTo>
                  <a:pt x="2205084" y="1849196"/>
                </a:lnTo>
                <a:close/>
              </a:path>
              <a:path w="2900446" h="2833746">
                <a:moveTo>
                  <a:pt x="2233727" y="1737545"/>
                </a:moveTo>
                <a:lnTo>
                  <a:pt x="2223769" y="1757349"/>
                </a:lnTo>
                <a:lnTo>
                  <a:pt x="2224341" y="1771091"/>
                </a:lnTo>
                <a:lnTo>
                  <a:pt x="2224438" y="1784032"/>
                </a:lnTo>
                <a:lnTo>
                  <a:pt x="2224202" y="1796357"/>
                </a:lnTo>
                <a:lnTo>
                  <a:pt x="2223777" y="1808248"/>
                </a:lnTo>
                <a:lnTo>
                  <a:pt x="2223303" y="1819889"/>
                </a:lnTo>
                <a:lnTo>
                  <a:pt x="2223782" y="1867621"/>
                </a:lnTo>
                <a:lnTo>
                  <a:pt x="2225207" y="1880764"/>
                </a:lnTo>
                <a:lnTo>
                  <a:pt x="2233727" y="1737545"/>
                </a:lnTo>
                <a:close/>
              </a:path>
              <a:path w="2900446" h="2833746">
                <a:moveTo>
                  <a:pt x="2223303" y="1819889"/>
                </a:moveTo>
                <a:lnTo>
                  <a:pt x="2222924" y="1831463"/>
                </a:lnTo>
                <a:lnTo>
                  <a:pt x="2222783" y="1843155"/>
                </a:lnTo>
                <a:lnTo>
                  <a:pt x="2223021" y="1855146"/>
                </a:lnTo>
                <a:lnTo>
                  <a:pt x="2223782" y="1867621"/>
                </a:lnTo>
                <a:lnTo>
                  <a:pt x="2223303" y="1819889"/>
                </a:lnTo>
                <a:close/>
              </a:path>
              <a:path w="2900446" h="2833746">
                <a:moveTo>
                  <a:pt x="2285135" y="1804528"/>
                </a:moveTo>
                <a:lnTo>
                  <a:pt x="2284840" y="1791142"/>
                </a:lnTo>
                <a:lnTo>
                  <a:pt x="2284516" y="1777788"/>
                </a:lnTo>
                <a:lnTo>
                  <a:pt x="2283989" y="1764656"/>
                </a:lnTo>
                <a:lnTo>
                  <a:pt x="2283083" y="1751938"/>
                </a:lnTo>
                <a:lnTo>
                  <a:pt x="2285575" y="1817754"/>
                </a:lnTo>
                <a:lnTo>
                  <a:pt x="2285135" y="1804528"/>
                </a:lnTo>
                <a:close/>
              </a:path>
              <a:path w="2900446" h="2833746">
                <a:moveTo>
                  <a:pt x="2287588" y="1842964"/>
                </a:moveTo>
                <a:lnTo>
                  <a:pt x="2286334" y="1830630"/>
                </a:lnTo>
                <a:lnTo>
                  <a:pt x="2285575" y="1817754"/>
                </a:lnTo>
                <a:lnTo>
                  <a:pt x="2283083" y="1751938"/>
                </a:lnTo>
                <a:lnTo>
                  <a:pt x="2281625" y="1739825"/>
                </a:lnTo>
                <a:lnTo>
                  <a:pt x="2279439" y="1728508"/>
                </a:lnTo>
                <a:lnTo>
                  <a:pt x="2278917" y="1859365"/>
                </a:lnTo>
                <a:lnTo>
                  <a:pt x="2287588" y="1842964"/>
                </a:lnTo>
                <a:close/>
              </a:path>
              <a:path w="2900446" h="2833746">
                <a:moveTo>
                  <a:pt x="2243272" y="1873839"/>
                </a:moveTo>
                <a:lnTo>
                  <a:pt x="2255574" y="1869472"/>
                </a:lnTo>
                <a:lnTo>
                  <a:pt x="2267591" y="1864795"/>
                </a:lnTo>
                <a:lnTo>
                  <a:pt x="2278917" y="1859365"/>
                </a:lnTo>
                <a:lnTo>
                  <a:pt x="2279439" y="1728508"/>
                </a:lnTo>
                <a:lnTo>
                  <a:pt x="2276353" y="1718178"/>
                </a:lnTo>
                <a:lnTo>
                  <a:pt x="2269178" y="1722403"/>
                </a:lnTo>
                <a:lnTo>
                  <a:pt x="2257624" y="1727738"/>
                </a:lnTo>
                <a:lnTo>
                  <a:pt x="2245595" y="1732553"/>
                </a:lnTo>
                <a:lnTo>
                  <a:pt x="2233727" y="1737545"/>
                </a:lnTo>
                <a:lnTo>
                  <a:pt x="2231090" y="1878340"/>
                </a:lnTo>
                <a:lnTo>
                  <a:pt x="2243272" y="1873839"/>
                </a:lnTo>
                <a:close/>
              </a:path>
              <a:path w="2900446" h="2833746">
                <a:moveTo>
                  <a:pt x="2486438" y="1889668"/>
                </a:moveTo>
                <a:lnTo>
                  <a:pt x="2485250" y="1876810"/>
                </a:lnTo>
                <a:lnTo>
                  <a:pt x="2484102" y="1863907"/>
                </a:lnTo>
                <a:lnTo>
                  <a:pt x="2482922" y="1851041"/>
                </a:lnTo>
                <a:lnTo>
                  <a:pt x="2481632" y="1838295"/>
                </a:lnTo>
                <a:lnTo>
                  <a:pt x="2480159" y="1825751"/>
                </a:lnTo>
                <a:lnTo>
                  <a:pt x="2478426" y="1813490"/>
                </a:lnTo>
                <a:lnTo>
                  <a:pt x="2469454" y="1815961"/>
                </a:lnTo>
                <a:lnTo>
                  <a:pt x="2479317" y="1932797"/>
                </a:lnTo>
                <a:lnTo>
                  <a:pt x="2486438" y="1889668"/>
                </a:lnTo>
                <a:close/>
              </a:path>
              <a:path w="2900446" h="2833746">
                <a:moveTo>
                  <a:pt x="2491210" y="1928406"/>
                </a:moveTo>
                <a:lnTo>
                  <a:pt x="2491008" y="1927150"/>
                </a:lnTo>
                <a:lnTo>
                  <a:pt x="2489242" y="1914920"/>
                </a:lnTo>
                <a:lnTo>
                  <a:pt x="2487744" y="1902399"/>
                </a:lnTo>
                <a:lnTo>
                  <a:pt x="2486438" y="1889668"/>
                </a:lnTo>
                <a:lnTo>
                  <a:pt x="2479317" y="1932797"/>
                </a:lnTo>
                <a:lnTo>
                  <a:pt x="2491210" y="1928406"/>
                </a:lnTo>
                <a:close/>
              </a:path>
              <a:path w="2900446" h="2833746">
                <a:moveTo>
                  <a:pt x="2467957" y="1937775"/>
                </a:moveTo>
                <a:lnTo>
                  <a:pt x="2479317" y="1932797"/>
                </a:lnTo>
                <a:lnTo>
                  <a:pt x="2469454" y="1815961"/>
                </a:lnTo>
                <a:lnTo>
                  <a:pt x="2457311" y="1819812"/>
                </a:lnTo>
                <a:lnTo>
                  <a:pt x="2456806" y="1942987"/>
                </a:lnTo>
                <a:lnTo>
                  <a:pt x="2467957" y="1937775"/>
                </a:lnTo>
                <a:close/>
              </a:path>
              <a:path w="2900446" h="2833746">
                <a:moveTo>
                  <a:pt x="2445545" y="1948078"/>
                </a:moveTo>
                <a:lnTo>
                  <a:pt x="2456806" y="1942987"/>
                </a:lnTo>
                <a:lnTo>
                  <a:pt x="2457311" y="1819812"/>
                </a:lnTo>
                <a:lnTo>
                  <a:pt x="2445424" y="1823944"/>
                </a:lnTo>
                <a:lnTo>
                  <a:pt x="2433600" y="1828145"/>
                </a:lnTo>
                <a:lnTo>
                  <a:pt x="2421645" y="1832203"/>
                </a:lnTo>
                <a:lnTo>
                  <a:pt x="2433851" y="1952697"/>
                </a:lnTo>
                <a:lnTo>
                  <a:pt x="2445545" y="1948078"/>
                </a:lnTo>
                <a:close/>
              </a:path>
              <a:path w="2900446" h="2833746">
                <a:moveTo>
                  <a:pt x="2421403" y="1956488"/>
                </a:moveTo>
                <a:lnTo>
                  <a:pt x="2433851" y="1952697"/>
                </a:lnTo>
                <a:lnTo>
                  <a:pt x="2421645" y="1832203"/>
                </a:lnTo>
                <a:lnTo>
                  <a:pt x="2409366" y="1835906"/>
                </a:lnTo>
                <a:lnTo>
                  <a:pt x="2409188" y="1843828"/>
                </a:lnTo>
                <a:lnTo>
                  <a:pt x="2408856" y="1855312"/>
                </a:lnTo>
                <a:lnTo>
                  <a:pt x="2408460" y="1867247"/>
                </a:lnTo>
                <a:lnTo>
                  <a:pt x="2408034" y="1879582"/>
                </a:lnTo>
                <a:lnTo>
                  <a:pt x="2407880" y="1959098"/>
                </a:lnTo>
                <a:lnTo>
                  <a:pt x="2421403" y="1956488"/>
                </a:lnTo>
                <a:close/>
              </a:path>
              <a:path w="2900446" h="2833746">
                <a:moveTo>
                  <a:pt x="2407880" y="1959098"/>
                </a:moveTo>
                <a:lnTo>
                  <a:pt x="2408034" y="1879582"/>
                </a:lnTo>
                <a:lnTo>
                  <a:pt x="2407614" y="1892268"/>
                </a:lnTo>
                <a:lnTo>
                  <a:pt x="2407233" y="1905255"/>
                </a:lnTo>
                <a:lnTo>
                  <a:pt x="2406927" y="1918496"/>
                </a:lnTo>
                <a:lnTo>
                  <a:pt x="2406810" y="1959237"/>
                </a:lnTo>
                <a:lnTo>
                  <a:pt x="2407880" y="1959098"/>
                </a:lnTo>
                <a:close/>
              </a:path>
              <a:path w="2900446" h="2833746">
                <a:moveTo>
                  <a:pt x="2406927" y="1918496"/>
                </a:moveTo>
                <a:lnTo>
                  <a:pt x="2406732" y="1931939"/>
                </a:lnTo>
                <a:lnTo>
                  <a:pt x="2406681" y="1945536"/>
                </a:lnTo>
                <a:lnTo>
                  <a:pt x="2406810" y="1959237"/>
                </a:lnTo>
                <a:lnTo>
                  <a:pt x="2406927" y="1918496"/>
                </a:lnTo>
                <a:close/>
              </a:path>
              <a:path w="2900446" h="2833746">
                <a:moveTo>
                  <a:pt x="2204042" y="1972491"/>
                </a:moveTo>
                <a:lnTo>
                  <a:pt x="2204347" y="1959369"/>
                </a:lnTo>
                <a:lnTo>
                  <a:pt x="2204513" y="1946094"/>
                </a:lnTo>
                <a:lnTo>
                  <a:pt x="2204597" y="1932728"/>
                </a:lnTo>
                <a:lnTo>
                  <a:pt x="2204656" y="1919334"/>
                </a:lnTo>
                <a:lnTo>
                  <a:pt x="2204744" y="1905973"/>
                </a:lnTo>
                <a:lnTo>
                  <a:pt x="2203542" y="1985399"/>
                </a:lnTo>
                <a:lnTo>
                  <a:pt x="2204042" y="1972491"/>
                </a:lnTo>
                <a:close/>
              </a:path>
              <a:path w="2900446" h="2833746">
                <a:moveTo>
                  <a:pt x="2202791" y="1998031"/>
                </a:moveTo>
                <a:lnTo>
                  <a:pt x="2203542" y="1985399"/>
                </a:lnTo>
                <a:lnTo>
                  <a:pt x="2204744" y="1905973"/>
                </a:lnTo>
                <a:lnTo>
                  <a:pt x="2202455" y="1905079"/>
                </a:lnTo>
                <a:lnTo>
                  <a:pt x="2201733" y="2010325"/>
                </a:lnTo>
                <a:lnTo>
                  <a:pt x="2202791" y="1998031"/>
                </a:lnTo>
                <a:close/>
              </a:path>
              <a:path w="2900446" h="2833746">
                <a:moveTo>
                  <a:pt x="2198469" y="2033650"/>
                </a:moveTo>
                <a:lnTo>
                  <a:pt x="2200311" y="2022218"/>
                </a:lnTo>
                <a:lnTo>
                  <a:pt x="2201733" y="2010325"/>
                </a:lnTo>
                <a:lnTo>
                  <a:pt x="2202455" y="1905079"/>
                </a:lnTo>
                <a:lnTo>
                  <a:pt x="2190807" y="1899225"/>
                </a:lnTo>
                <a:lnTo>
                  <a:pt x="2197082" y="2040521"/>
                </a:lnTo>
                <a:lnTo>
                  <a:pt x="2198469" y="2033650"/>
                </a:lnTo>
                <a:close/>
              </a:path>
              <a:path w="2900446" h="2833746">
                <a:moveTo>
                  <a:pt x="2190807" y="1899225"/>
                </a:moveTo>
                <a:lnTo>
                  <a:pt x="2180357" y="1892059"/>
                </a:lnTo>
                <a:lnTo>
                  <a:pt x="2170710" y="1884012"/>
                </a:lnTo>
                <a:lnTo>
                  <a:pt x="2161472" y="1875519"/>
                </a:lnTo>
                <a:lnTo>
                  <a:pt x="2172275" y="2030546"/>
                </a:lnTo>
                <a:lnTo>
                  <a:pt x="2184127" y="2036138"/>
                </a:lnTo>
                <a:lnTo>
                  <a:pt x="2197082" y="2040521"/>
                </a:lnTo>
                <a:lnTo>
                  <a:pt x="2190807" y="1899225"/>
                </a:lnTo>
                <a:close/>
              </a:path>
              <a:path w="2900446" h="2833746">
                <a:moveTo>
                  <a:pt x="2161472" y="1875519"/>
                </a:moveTo>
                <a:lnTo>
                  <a:pt x="2152245" y="1867012"/>
                </a:lnTo>
                <a:lnTo>
                  <a:pt x="2142636" y="1858925"/>
                </a:lnTo>
                <a:lnTo>
                  <a:pt x="2132249" y="1851690"/>
                </a:lnTo>
                <a:lnTo>
                  <a:pt x="2131368" y="2001048"/>
                </a:lnTo>
                <a:lnTo>
                  <a:pt x="2141073" y="2008995"/>
                </a:lnTo>
                <a:lnTo>
                  <a:pt x="2150975" y="2016726"/>
                </a:lnTo>
                <a:lnTo>
                  <a:pt x="2161300" y="2023992"/>
                </a:lnTo>
                <a:lnTo>
                  <a:pt x="2172275" y="2030546"/>
                </a:lnTo>
                <a:lnTo>
                  <a:pt x="2161472" y="1875519"/>
                </a:lnTo>
                <a:close/>
              </a:path>
              <a:path w="2900446" h="2833746">
                <a:moveTo>
                  <a:pt x="2132249" y="1851690"/>
                </a:moveTo>
                <a:lnTo>
                  <a:pt x="2120689" y="1845741"/>
                </a:lnTo>
                <a:lnTo>
                  <a:pt x="2107559" y="1841510"/>
                </a:lnTo>
                <a:lnTo>
                  <a:pt x="2106987" y="1849449"/>
                </a:lnTo>
                <a:lnTo>
                  <a:pt x="2111644" y="1985495"/>
                </a:lnTo>
                <a:lnTo>
                  <a:pt x="2121634" y="1993132"/>
                </a:lnTo>
                <a:lnTo>
                  <a:pt x="2131368" y="2001048"/>
                </a:lnTo>
                <a:lnTo>
                  <a:pt x="2132249" y="1851690"/>
                </a:lnTo>
                <a:close/>
              </a:path>
              <a:path w="2900446" h="2833746">
                <a:moveTo>
                  <a:pt x="2106987" y="1849449"/>
                </a:moveTo>
                <a:lnTo>
                  <a:pt x="2106068" y="1862163"/>
                </a:lnTo>
                <a:lnTo>
                  <a:pt x="2105145" y="1874872"/>
                </a:lnTo>
                <a:lnTo>
                  <a:pt x="2104214" y="1887572"/>
                </a:lnTo>
                <a:lnTo>
                  <a:pt x="2103275" y="1900263"/>
                </a:lnTo>
                <a:lnTo>
                  <a:pt x="2102324" y="1912940"/>
                </a:lnTo>
                <a:lnTo>
                  <a:pt x="2101359" y="1925603"/>
                </a:lnTo>
                <a:lnTo>
                  <a:pt x="2101172" y="1978387"/>
                </a:lnTo>
                <a:lnTo>
                  <a:pt x="2111644" y="1985495"/>
                </a:lnTo>
                <a:lnTo>
                  <a:pt x="2106987" y="1849449"/>
                </a:lnTo>
                <a:close/>
              </a:path>
              <a:path w="2900446" h="2833746">
                <a:moveTo>
                  <a:pt x="2101359" y="1925603"/>
                </a:moveTo>
                <a:lnTo>
                  <a:pt x="2100378" y="1938247"/>
                </a:lnTo>
                <a:lnTo>
                  <a:pt x="2099379" y="1950871"/>
                </a:lnTo>
                <a:lnTo>
                  <a:pt x="2098359" y="1963473"/>
                </a:lnTo>
                <a:lnTo>
                  <a:pt x="2097316" y="1976049"/>
                </a:lnTo>
                <a:lnTo>
                  <a:pt x="2101172" y="1978387"/>
                </a:lnTo>
                <a:lnTo>
                  <a:pt x="2101359" y="1925603"/>
                </a:lnTo>
                <a:close/>
              </a:path>
              <a:path w="2900446" h="2833746">
                <a:moveTo>
                  <a:pt x="2315391" y="1997082"/>
                </a:moveTo>
                <a:lnTo>
                  <a:pt x="2327802" y="1991845"/>
                </a:lnTo>
                <a:lnTo>
                  <a:pt x="2339303" y="1987212"/>
                </a:lnTo>
                <a:lnTo>
                  <a:pt x="2350401" y="1982970"/>
                </a:lnTo>
                <a:lnTo>
                  <a:pt x="2361602" y="1978904"/>
                </a:lnTo>
                <a:lnTo>
                  <a:pt x="2373415" y="1974800"/>
                </a:lnTo>
                <a:lnTo>
                  <a:pt x="2386347" y="1970445"/>
                </a:lnTo>
                <a:lnTo>
                  <a:pt x="2385885" y="1958238"/>
                </a:lnTo>
                <a:lnTo>
                  <a:pt x="2381455" y="1845563"/>
                </a:lnTo>
                <a:lnTo>
                  <a:pt x="2369881" y="1848916"/>
                </a:lnTo>
                <a:lnTo>
                  <a:pt x="2358023" y="1852834"/>
                </a:lnTo>
                <a:lnTo>
                  <a:pt x="2345975" y="1857226"/>
                </a:lnTo>
                <a:lnTo>
                  <a:pt x="2333829" y="1862002"/>
                </a:lnTo>
                <a:lnTo>
                  <a:pt x="2321678" y="1867070"/>
                </a:lnTo>
                <a:lnTo>
                  <a:pt x="2312374" y="1987764"/>
                </a:lnTo>
                <a:lnTo>
                  <a:pt x="2312173" y="1998473"/>
                </a:lnTo>
                <a:lnTo>
                  <a:pt x="2315391" y="1997082"/>
                </a:lnTo>
                <a:close/>
              </a:path>
              <a:path w="2900446" h="2833746">
                <a:moveTo>
                  <a:pt x="2385748" y="1945077"/>
                </a:moveTo>
                <a:lnTo>
                  <a:pt x="2385871" y="1931606"/>
                </a:lnTo>
                <a:lnTo>
                  <a:pt x="2386162" y="1918012"/>
                </a:lnTo>
                <a:lnTo>
                  <a:pt x="2386347" y="1844311"/>
                </a:lnTo>
                <a:lnTo>
                  <a:pt x="2381455" y="1845563"/>
                </a:lnTo>
                <a:lnTo>
                  <a:pt x="2385885" y="1958238"/>
                </a:lnTo>
                <a:lnTo>
                  <a:pt x="2385748" y="1945077"/>
                </a:lnTo>
                <a:close/>
              </a:path>
              <a:path w="2900446" h="2833746">
                <a:moveTo>
                  <a:pt x="2321678" y="1867070"/>
                </a:moveTo>
                <a:lnTo>
                  <a:pt x="2309616" y="1872340"/>
                </a:lnTo>
                <a:lnTo>
                  <a:pt x="2309869" y="1925781"/>
                </a:lnTo>
                <a:lnTo>
                  <a:pt x="2310505" y="1938981"/>
                </a:lnTo>
                <a:lnTo>
                  <a:pt x="2311173" y="1951876"/>
                </a:lnTo>
                <a:lnTo>
                  <a:pt x="2311774" y="1964369"/>
                </a:lnTo>
                <a:lnTo>
                  <a:pt x="2312207" y="1976364"/>
                </a:lnTo>
                <a:lnTo>
                  <a:pt x="2312374" y="1987764"/>
                </a:lnTo>
                <a:lnTo>
                  <a:pt x="2321678" y="1867070"/>
                </a:lnTo>
                <a:close/>
              </a:path>
              <a:path w="2900446" h="2833746">
                <a:moveTo>
                  <a:pt x="2309616" y="1872340"/>
                </a:moveTo>
                <a:lnTo>
                  <a:pt x="2309152" y="1885312"/>
                </a:lnTo>
                <a:lnTo>
                  <a:pt x="2309093" y="1898850"/>
                </a:lnTo>
                <a:lnTo>
                  <a:pt x="2309365" y="1912372"/>
                </a:lnTo>
                <a:lnTo>
                  <a:pt x="2309869" y="1925781"/>
                </a:lnTo>
                <a:lnTo>
                  <a:pt x="2309616" y="1872340"/>
                </a:lnTo>
                <a:close/>
              </a:path>
              <a:path w="2900446" h="2833746">
                <a:moveTo>
                  <a:pt x="2386885" y="1891201"/>
                </a:moveTo>
                <a:lnTo>
                  <a:pt x="2387135" y="1878358"/>
                </a:lnTo>
                <a:lnTo>
                  <a:pt x="2387189" y="1866137"/>
                </a:lnTo>
                <a:lnTo>
                  <a:pt x="2386957" y="1854726"/>
                </a:lnTo>
                <a:lnTo>
                  <a:pt x="2386347" y="1844311"/>
                </a:lnTo>
                <a:lnTo>
                  <a:pt x="2386530" y="1904482"/>
                </a:lnTo>
                <a:lnTo>
                  <a:pt x="2386885" y="1891201"/>
                </a:lnTo>
                <a:close/>
              </a:path>
              <a:path w="2900446" h="2833746">
                <a:moveTo>
                  <a:pt x="2245280" y="2026688"/>
                </a:moveTo>
                <a:lnTo>
                  <a:pt x="2257737" y="2022668"/>
                </a:lnTo>
                <a:lnTo>
                  <a:pt x="2269905" y="2018331"/>
                </a:lnTo>
                <a:lnTo>
                  <a:pt x="2281370" y="2013222"/>
                </a:lnTo>
                <a:lnTo>
                  <a:pt x="2291718" y="2006888"/>
                </a:lnTo>
                <a:lnTo>
                  <a:pt x="2291272" y="1999098"/>
                </a:lnTo>
                <a:lnTo>
                  <a:pt x="2283282" y="1884895"/>
                </a:lnTo>
                <a:lnTo>
                  <a:pt x="2271466" y="1888885"/>
                </a:lnTo>
                <a:lnTo>
                  <a:pt x="2260315" y="1893606"/>
                </a:lnTo>
                <a:lnTo>
                  <a:pt x="2249010" y="1898162"/>
                </a:lnTo>
                <a:lnTo>
                  <a:pt x="2236731" y="1901652"/>
                </a:lnTo>
                <a:lnTo>
                  <a:pt x="2223254" y="1923659"/>
                </a:lnTo>
                <a:lnTo>
                  <a:pt x="2223148" y="1937020"/>
                </a:lnTo>
                <a:lnTo>
                  <a:pt x="2232948" y="2030844"/>
                </a:lnTo>
                <a:lnTo>
                  <a:pt x="2245280" y="2026688"/>
                </a:lnTo>
                <a:close/>
              </a:path>
              <a:path w="2900446" h="2833746">
                <a:moveTo>
                  <a:pt x="2232948" y="2030844"/>
                </a:moveTo>
                <a:lnTo>
                  <a:pt x="2223148" y="1937020"/>
                </a:lnTo>
                <a:lnTo>
                  <a:pt x="2222762" y="1949865"/>
                </a:lnTo>
                <a:lnTo>
                  <a:pt x="2222220" y="1962308"/>
                </a:lnTo>
                <a:lnTo>
                  <a:pt x="2221646" y="1974463"/>
                </a:lnTo>
                <a:lnTo>
                  <a:pt x="2222659" y="2034917"/>
                </a:lnTo>
                <a:lnTo>
                  <a:pt x="2232948" y="2030844"/>
                </a:lnTo>
                <a:close/>
              </a:path>
              <a:path w="2900446" h="2833746">
                <a:moveTo>
                  <a:pt x="2221646" y="1974463"/>
                </a:moveTo>
                <a:lnTo>
                  <a:pt x="2221166" y="1986444"/>
                </a:lnTo>
                <a:lnTo>
                  <a:pt x="2220980" y="2010343"/>
                </a:lnTo>
                <a:lnTo>
                  <a:pt x="2221525" y="2022488"/>
                </a:lnTo>
                <a:lnTo>
                  <a:pt x="2222659" y="2034917"/>
                </a:lnTo>
                <a:lnTo>
                  <a:pt x="2221646" y="1974463"/>
                </a:lnTo>
                <a:close/>
              </a:path>
              <a:path w="2900446" h="2833746">
                <a:moveTo>
                  <a:pt x="2290715" y="1987729"/>
                </a:moveTo>
                <a:lnTo>
                  <a:pt x="2290238" y="1975863"/>
                </a:lnTo>
                <a:lnTo>
                  <a:pt x="2289841" y="1963554"/>
                </a:lnTo>
                <a:lnTo>
                  <a:pt x="2289524" y="1950860"/>
                </a:lnTo>
                <a:lnTo>
                  <a:pt x="2289287" y="1937835"/>
                </a:lnTo>
                <a:lnTo>
                  <a:pt x="2289130" y="1924537"/>
                </a:lnTo>
                <a:lnTo>
                  <a:pt x="2289059" y="1897342"/>
                </a:lnTo>
                <a:lnTo>
                  <a:pt x="2289145" y="1883557"/>
                </a:lnTo>
                <a:lnTo>
                  <a:pt x="2283282" y="1884895"/>
                </a:lnTo>
                <a:lnTo>
                  <a:pt x="2291272" y="1999098"/>
                </a:lnTo>
                <a:lnTo>
                  <a:pt x="2290715" y="1987729"/>
                </a:lnTo>
                <a:close/>
              </a:path>
              <a:path w="2900446" h="2833746">
                <a:moveTo>
                  <a:pt x="2236731" y="1901652"/>
                </a:moveTo>
                <a:lnTo>
                  <a:pt x="2222659" y="1903180"/>
                </a:lnTo>
                <a:lnTo>
                  <a:pt x="2222956" y="1909667"/>
                </a:lnTo>
                <a:lnTo>
                  <a:pt x="2223254" y="1923659"/>
                </a:lnTo>
                <a:lnTo>
                  <a:pt x="2236731" y="1901652"/>
                </a:lnTo>
                <a:close/>
              </a:path>
              <a:path w="2900446" h="2833746">
                <a:moveTo>
                  <a:pt x="2498735" y="2031161"/>
                </a:moveTo>
                <a:lnTo>
                  <a:pt x="2497916" y="2017653"/>
                </a:lnTo>
                <a:lnTo>
                  <a:pt x="2497115" y="2003681"/>
                </a:lnTo>
                <a:lnTo>
                  <a:pt x="2496077" y="1989808"/>
                </a:lnTo>
                <a:lnTo>
                  <a:pt x="2494550" y="1976598"/>
                </a:lnTo>
                <a:lnTo>
                  <a:pt x="2492277" y="1964613"/>
                </a:lnTo>
                <a:lnTo>
                  <a:pt x="2489006" y="1954418"/>
                </a:lnTo>
                <a:lnTo>
                  <a:pt x="2493811" y="2062200"/>
                </a:lnTo>
                <a:lnTo>
                  <a:pt x="2498735" y="2031161"/>
                </a:lnTo>
                <a:close/>
              </a:path>
              <a:path w="2900446" h="2833746">
                <a:moveTo>
                  <a:pt x="2501446" y="2054531"/>
                </a:moveTo>
                <a:lnTo>
                  <a:pt x="2499827" y="2043641"/>
                </a:lnTo>
                <a:lnTo>
                  <a:pt x="2498735" y="2031161"/>
                </a:lnTo>
                <a:lnTo>
                  <a:pt x="2493811" y="2062200"/>
                </a:lnTo>
                <a:lnTo>
                  <a:pt x="2501446" y="2054531"/>
                </a:lnTo>
                <a:close/>
              </a:path>
              <a:path w="2900446" h="2833746">
                <a:moveTo>
                  <a:pt x="2425802" y="2096460"/>
                </a:moveTo>
                <a:lnTo>
                  <a:pt x="2438990" y="2092784"/>
                </a:lnTo>
                <a:lnTo>
                  <a:pt x="2451466" y="2088327"/>
                </a:lnTo>
                <a:lnTo>
                  <a:pt x="2463208" y="2083064"/>
                </a:lnTo>
                <a:lnTo>
                  <a:pt x="2474194" y="2076971"/>
                </a:lnTo>
                <a:lnTo>
                  <a:pt x="2484402" y="2070025"/>
                </a:lnTo>
                <a:lnTo>
                  <a:pt x="2493811" y="2062200"/>
                </a:lnTo>
                <a:lnTo>
                  <a:pt x="2489006" y="1954418"/>
                </a:lnTo>
                <a:lnTo>
                  <a:pt x="2488662" y="1953624"/>
                </a:lnTo>
                <a:lnTo>
                  <a:pt x="2476808" y="1958337"/>
                </a:lnTo>
                <a:lnTo>
                  <a:pt x="2465398" y="1963535"/>
                </a:lnTo>
                <a:lnTo>
                  <a:pt x="2454186" y="1968948"/>
                </a:lnTo>
                <a:lnTo>
                  <a:pt x="2442925" y="1974308"/>
                </a:lnTo>
                <a:lnTo>
                  <a:pt x="2431369" y="1979343"/>
                </a:lnTo>
                <a:lnTo>
                  <a:pt x="2419271" y="1983785"/>
                </a:lnTo>
                <a:lnTo>
                  <a:pt x="2410091" y="2090054"/>
                </a:lnTo>
                <a:lnTo>
                  <a:pt x="2411923" y="2099380"/>
                </a:lnTo>
                <a:lnTo>
                  <a:pt x="2425802" y="2096460"/>
                </a:lnTo>
                <a:close/>
              </a:path>
              <a:path w="2900446" h="2833746">
                <a:moveTo>
                  <a:pt x="2419271" y="1983785"/>
                </a:moveTo>
                <a:lnTo>
                  <a:pt x="2406810" y="1987266"/>
                </a:lnTo>
                <a:lnTo>
                  <a:pt x="2406874" y="2050836"/>
                </a:lnTo>
                <a:lnTo>
                  <a:pt x="2407487" y="2064652"/>
                </a:lnTo>
                <a:lnTo>
                  <a:pt x="2408528" y="2077863"/>
                </a:lnTo>
                <a:lnTo>
                  <a:pt x="2410091" y="2090054"/>
                </a:lnTo>
                <a:lnTo>
                  <a:pt x="2419271" y="1983785"/>
                </a:lnTo>
                <a:close/>
              </a:path>
              <a:path w="2900446" h="2833746">
                <a:moveTo>
                  <a:pt x="2406810" y="1987266"/>
                </a:moveTo>
                <a:lnTo>
                  <a:pt x="2406745" y="1997858"/>
                </a:lnTo>
                <a:lnTo>
                  <a:pt x="2406623" y="2009928"/>
                </a:lnTo>
                <a:lnTo>
                  <a:pt x="2406590" y="2036833"/>
                </a:lnTo>
                <a:lnTo>
                  <a:pt x="2406874" y="2050836"/>
                </a:lnTo>
                <a:lnTo>
                  <a:pt x="2406810" y="1987266"/>
                </a:lnTo>
                <a:close/>
              </a:path>
              <a:path w="2900446" h="2833746">
                <a:moveTo>
                  <a:pt x="2386908" y="2073349"/>
                </a:moveTo>
                <a:lnTo>
                  <a:pt x="2386966" y="2046303"/>
                </a:lnTo>
                <a:lnTo>
                  <a:pt x="2386756" y="2033372"/>
                </a:lnTo>
                <a:lnTo>
                  <a:pt x="2386097" y="2021144"/>
                </a:lnTo>
                <a:lnTo>
                  <a:pt x="2384770" y="2009853"/>
                </a:lnTo>
                <a:lnTo>
                  <a:pt x="2382557" y="1999731"/>
                </a:lnTo>
                <a:lnTo>
                  <a:pt x="2387077" y="2086998"/>
                </a:lnTo>
                <a:lnTo>
                  <a:pt x="2386908" y="2073349"/>
                </a:lnTo>
                <a:close/>
              </a:path>
              <a:path w="2900446" h="2833746">
                <a:moveTo>
                  <a:pt x="2333634" y="2140263"/>
                </a:moveTo>
                <a:lnTo>
                  <a:pt x="2345124" y="2134906"/>
                </a:lnTo>
                <a:lnTo>
                  <a:pt x="2356426" y="2129342"/>
                </a:lnTo>
                <a:lnTo>
                  <a:pt x="2367660" y="2123700"/>
                </a:lnTo>
                <a:lnTo>
                  <a:pt x="2378943" y="2118112"/>
                </a:lnTo>
                <a:lnTo>
                  <a:pt x="2387670" y="2100423"/>
                </a:lnTo>
                <a:lnTo>
                  <a:pt x="2387077" y="2086998"/>
                </a:lnTo>
                <a:lnTo>
                  <a:pt x="2382557" y="1999731"/>
                </a:lnTo>
                <a:lnTo>
                  <a:pt x="2381233" y="1995671"/>
                </a:lnTo>
                <a:lnTo>
                  <a:pt x="2370264" y="2001322"/>
                </a:lnTo>
                <a:lnTo>
                  <a:pt x="2358829" y="2006463"/>
                </a:lnTo>
                <a:lnTo>
                  <a:pt x="2347035" y="2011210"/>
                </a:lnTo>
                <a:lnTo>
                  <a:pt x="2334988" y="2015682"/>
                </a:lnTo>
                <a:lnTo>
                  <a:pt x="2322797" y="2019993"/>
                </a:lnTo>
                <a:lnTo>
                  <a:pt x="2312173" y="2023700"/>
                </a:lnTo>
                <a:lnTo>
                  <a:pt x="2311954" y="2038258"/>
                </a:lnTo>
                <a:lnTo>
                  <a:pt x="2321838" y="2145282"/>
                </a:lnTo>
                <a:lnTo>
                  <a:pt x="2333634" y="2140263"/>
                </a:lnTo>
                <a:close/>
              </a:path>
              <a:path w="2900446" h="2833746">
                <a:moveTo>
                  <a:pt x="2321838" y="2145282"/>
                </a:moveTo>
                <a:lnTo>
                  <a:pt x="2311954" y="2038258"/>
                </a:lnTo>
                <a:lnTo>
                  <a:pt x="2311820" y="2051622"/>
                </a:lnTo>
                <a:lnTo>
                  <a:pt x="2311737" y="2064085"/>
                </a:lnTo>
                <a:lnTo>
                  <a:pt x="2311669" y="2075940"/>
                </a:lnTo>
                <a:lnTo>
                  <a:pt x="2311580" y="2087482"/>
                </a:lnTo>
                <a:lnTo>
                  <a:pt x="2311434" y="2099003"/>
                </a:lnTo>
                <a:lnTo>
                  <a:pt x="2311195" y="2110796"/>
                </a:lnTo>
                <a:lnTo>
                  <a:pt x="2310828" y="2123157"/>
                </a:lnTo>
                <a:lnTo>
                  <a:pt x="2310296" y="2136377"/>
                </a:lnTo>
                <a:lnTo>
                  <a:pt x="2309616" y="2149833"/>
                </a:lnTo>
                <a:lnTo>
                  <a:pt x="2321838" y="2145282"/>
                </a:lnTo>
                <a:close/>
              </a:path>
              <a:path w="2900446" h="2833746">
                <a:moveTo>
                  <a:pt x="2195643" y="2181921"/>
                </a:moveTo>
                <a:lnTo>
                  <a:pt x="2195458" y="2181927"/>
                </a:lnTo>
                <a:lnTo>
                  <a:pt x="2195376" y="2186022"/>
                </a:lnTo>
                <a:lnTo>
                  <a:pt x="2195643" y="2181921"/>
                </a:lnTo>
                <a:close/>
              </a:path>
              <a:path w="2900446" h="2833746">
                <a:moveTo>
                  <a:pt x="2196165" y="2173908"/>
                </a:moveTo>
                <a:lnTo>
                  <a:pt x="2196288" y="2170111"/>
                </a:lnTo>
                <a:lnTo>
                  <a:pt x="2195691" y="2170174"/>
                </a:lnTo>
                <a:lnTo>
                  <a:pt x="2195467" y="2181441"/>
                </a:lnTo>
                <a:lnTo>
                  <a:pt x="2195674" y="2181450"/>
                </a:lnTo>
                <a:lnTo>
                  <a:pt x="2196165" y="2173908"/>
                </a:lnTo>
                <a:close/>
              </a:path>
              <a:path w="2900446" h="2833746">
                <a:moveTo>
                  <a:pt x="2196488" y="2163943"/>
                </a:moveTo>
                <a:lnTo>
                  <a:pt x="2196567" y="2161478"/>
                </a:lnTo>
                <a:lnTo>
                  <a:pt x="2196713" y="2148788"/>
                </a:lnTo>
                <a:lnTo>
                  <a:pt x="2196747" y="2122850"/>
                </a:lnTo>
                <a:lnTo>
                  <a:pt x="2196894" y="2109713"/>
                </a:lnTo>
                <a:lnTo>
                  <a:pt x="2195815" y="2163944"/>
                </a:lnTo>
                <a:lnTo>
                  <a:pt x="2196488" y="2163943"/>
                </a:lnTo>
                <a:close/>
              </a:path>
              <a:path w="2900446" h="2833746">
                <a:moveTo>
                  <a:pt x="2194064" y="2197812"/>
                </a:moveTo>
                <a:lnTo>
                  <a:pt x="2195376" y="2186022"/>
                </a:lnTo>
                <a:lnTo>
                  <a:pt x="2195458" y="2181927"/>
                </a:lnTo>
                <a:lnTo>
                  <a:pt x="2193369" y="2181999"/>
                </a:lnTo>
                <a:lnTo>
                  <a:pt x="2192642" y="2197815"/>
                </a:lnTo>
                <a:lnTo>
                  <a:pt x="2194064" y="2197812"/>
                </a:lnTo>
                <a:close/>
              </a:path>
              <a:path w="2900446" h="2833746">
                <a:moveTo>
                  <a:pt x="2195691" y="2170174"/>
                </a:moveTo>
                <a:lnTo>
                  <a:pt x="2193904" y="2170363"/>
                </a:lnTo>
                <a:lnTo>
                  <a:pt x="2193399" y="2181358"/>
                </a:lnTo>
                <a:lnTo>
                  <a:pt x="2195467" y="2181441"/>
                </a:lnTo>
                <a:lnTo>
                  <a:pt x="2195691" y="2170174"/>
                </a:lnTo>
                <a:close/>
              </a:path>
              <a:path w="2900446" h="2833746">
                <a:moveTo>
                  <a:pt x="2195815" y="2163944"/>
                </a:moveTo>
                <a:lnTo>
                  <a:pt x="2196894" y="2109713"/>
                </a:lnTo>
                <a:lnTo>
                  <a:pt x="2197299" y="2096540"/>
                </a:lnTo>
                <a:lnTo>
                  <a:pt x="2194199" y="2163944"/>
                </a:lnTo>
                <a:lnTo>
                  <a:pt x="2195815" y="2163944"/>
                </a:lnTo>
                <a:close/>
              </a:path>
              <a:path w="2900446" h="2833746">
                <a:moveTo>
                  <a:pt x="2192642" y="2197815"/>
                </a:moveTo>
                <a:lnTo>
                  <a:pt x="2193369" y="2181999"/>
                </a:lnTo>
                <a:lnTo>
                  <a:pt x="2176584" y="2182576"/>
                </a:lnTo>
                <a:lnTo>
                  <a:pt x="2172632" y="2182719"/>
                </a:lnTo>
                <a:lnTo>
                  <a:pt x="2173680" y="2197854"/>
                </a:lnTo>
                <a:lnTo>
                  <a:pt x="2192642" y="2197815"/>
                </a:lnTo>
                <a:close/>
              </a:path>
              <a:path w="2900446" h="2833746">
                <a:moveTo>
                  <a:pt x="2193904" y="2170363"/>
                </a:moveTo>
                <a:lnTo>
                  <a:pt x="2190091" y="2170765"/>
                </a:lnTo>
                <a:lnTo>
                  <a:pt x="2182587" y="2171717"/>
                </a:lnTo>
                <a:lnTo>
                  <a:pt x="2177472" y="2172675"/>
                </a:lnTo>
                <a:lnTo>
                  <a:pt x="2177973" y="2174623"/>
                </a:lnTo>
                <a:lnTo>
                  <a:pt x="2184600" y="2175544"/>
                </a:lnTo>
                <a:lnTo>
                  <a:pt x="2172162" y="2175935"/>
                </a:lnTo>
                <a:lnTo>
                  <a:pt x="2172479" y="2180512"/>
                </a:lnTo>
                <a:lnTo>
                  <a:pt x="2193399" y="2181358"/>
                </a:lnTo>
                <a:lnTo>
                  <a:pt x="2193904" y="2170363"/>
                </a:lnTo>
                <a:close/>
              </a:path>
              <a:path w="2900446" h="2833746">
                <a:moveTo>
                  <a:pt x="2194199" y="2163944"/>
                </a:moveTo>
                <a:lnTo>
                  <a:pt x="2197299" y="2096540"/>
                </a:lnTo>
                <a:lnTo>
                  <a:pt x="2198091" y="2083385"/>
                </a:lnTo>
                <a:lnTo>
                  <a:pt x="2186897" y="2063949"/>
                </a:lnTo>
                <a:lnTo>
                  <a:pt x="2174930" y="2058519"/>
                </a:lnTo>
                <a:lnTo>
                  <a:pt x="2163603" y="2052387"/>
                </a:lnTo>
                <a:lnTo>
                  <a:pt x="2171332" y="2163948"/>
                </a:lnTo>
                <a:lnTo>
                  <a:pt x="2194199" y="2163944"/>
                </a:lnTo>
                <a:close/>
              </a:path>
              <a:path w="2900446" h="2833746">
                <a:moveTo>
                  <a:pt x="2199399" y="2070305"/>
                </a:moveTo>
                <a:lnTo>
                  <a:pt x="2199623" y="2068549"/>
                </a:lnTo>
                <a:lnTo>
                  <a:pt x="2186897" y="2063949"/>
                </a:lnTo>
                <a:lnTo>
                  <a:pt x="2198091" y="2083385"/>
                </a:lnTo>
                <a:lnTo>
                  <a:pt x="2199399" y="2070305"/>
                </a:lnTo>
                <a:close/>
              </a:path>
              <a:path w="2900446" h="2833746">
                <a:moveTo>
                  <a:pt x="2173680" y="2197854"/>
                </a:moveTo>
                <a:lnTo>
                  <a:pt x="2172632" y="2182719"/>
                </a:lnTo>
                <a:lnTo>
                  <a:pt x="2153344" y="2183419"/>
                </a:lnTo>
                <a:lnTo>
                  <a:pt x="2132006" y="2184225"/>
                </a:lnTo>
                <a:lnTo>
                  <a:pt x="2131995" y="2189500"/>
                </a:lnTo>
                <a:lnTo>
                  <a:pt x="2141570" y="2197919"/>
                </a:lnTo>
                <a:lnTo>
                  <a:pt x="2173680" y="2197854"/>
                </a:lnTo>
                <a:close/>
              </a:path>
              <a:path w="2900446" h="2833746">
                <a:moveTo>
                  <a:pt x="2172162" y="2175935"/>
                </a:moveTo>
                <a:lnTo>
                  <a:pt x="2132019" y="2177196"/>
                </a:lnTo>
                <a:lnTo>
                  <a:pt x="2132016" y="2178878"/>
                </a:lnTo>
                <a:lnTo>
                  <a:pt x="2172479" y="2180512"/>
                </a:lnTo>
                <a:lnTo>
                  <a:pt x="2172162" y="2175935"/>
                </a:lnTo>
                <a:close/>
              </a:path>
              <a:path w="2900446" h="2833746">
                <a:moveTo>
                  <a:pt x="2171332" y="2163948"/>
                </a:moveTo>
                <a:lnTo>
                  <a:pt x="2163603" y="2052387"/>
                </a:lnTo>
                <a:lnTo>
                  <a:pt x="2152800" y="2045681"/>
                </a:lnTo>
                <a:lnTo>
                  <a:pt x="2142405" y="2038528"/>
                </a:lnTo>
                <a:lnTo>
                  <a:pt x="2132300" y="2031056"/>
                </a:lnTo>
                <a:lnTo>
                  <a:pt x="2132045" y="2163955"/>
                </a:lnTo>
                <a:lnTo>
                  <a:pt x="2171332" y="2163948"/>
                </a:lnTo>
                <a:close/>
              </a:path>
              <a:path w="2900446" h="2833746">
                <a:moveTo>
                  <a:pt x="2132006" y="2184225"/>
                </a:moveTo>
                <a:lnTo>
                  <a:pt x="2126887" y="2184424"/>
                </a:lnTo>
                <a:lnTo>
                  <a:pt x="2131995" y="2189500"/>
                </a:lnTo>
                <a:lnTo>
                  <a:pt x="2132006" y="2184225"/>
                </a:lnTo>
                <a:close/>
              </a:path>
              <a:path w="2900446" h="2833746">
                <a:moveTo>
                  <a:pt x="2132019" y="2177196"/>
                </a:moveTo>
                <a:lnTo>
                  <a:pt x="2120177" y="2177568"/>
                </a:lnTo>
                <a:lnTo>
                  <a:pt x="2120981" y="2178432"/>
                </a:lnTo>
                <a:lnTo>
                  <a:pt x="2132016" y="2178878"/>
                </a:lnTo>
                <a:lnTo>
                  <a:pt x="2132019" y="2177196"/>
                </a:lnTo>
                <a:close/>
              </a:path>
              <a:path w="2900446" h="2833746">
                <a:moveTo>
                  <a:pt x="2132045" y="2163955"/>
                </a:moveTo>
                <a:lnTo>
                  <a:pt x="2132300" y="2031056"/>
                </a:lnTo>
                <a:lnTo>
                  <a:pt x="2122370" y="2023393"/>
                </a:lnTo>
                <a:lnTo>
                  <a:pt x="2112497" y="2015666"/>
                </a:lnTo>
                <a:lnTo>
                  <a:pt x="2102564" y="2008003"/>
                </a:lnTo>
                <a:lnTo>
                  <a:pt x="2097324" y="2004077"/>
                </a:lnTo>
                <a:lnTo>
                  <a:pt x="2104451" y="2160301"/>
                </a:lnTo>
                <a:lnTo>
                  <a:pt x="2107730" y="2163960"/>
                </a:lnTo>
                <a:lnTo>
                  <a:pt x="2132045" y="2163955"/>
                </a:lnTo>
                <a:close/>
              </a:path>
              <a:path w="2900446" h="2833746">
                <a:moveTo>
                  <a:pt x="2097324" y="2004077"/>
                </a:moveTo>
                <a:lnTo>
                  <a:pt x="2095660" y="2015957"/>
                </a:lnTo>
                <a:lnTo>
                  <a:pt x="2094190" y="2028048"/>
                </a:lnTo>
                <a:lnTo>
                  <a:pt x="2092898" y="2040332"/>
                </a:lnTo>
                <a:lnTo>
                  <a:pt x="2091767" y="2052793"/>
                </a:lnTo>
                <a:lnTo>
                  <a:pt x="2090782" y="2065411"/>
                </a:lnTo>
                <a:lnTo>
                  <a:pt x="2089927" y="2078171"/>
                </a:lnTo>
                <a:lnTo>
                  <a:pt x="2089185" y="2091055"/>
                </a:lnTo>
                <a:lnTo>
                  <a:pt x="2088540" y="2104045"/>
                </a:lnTo>
                <a:lnTo>
                  <a:pt x="2087976" y="2117124"/>
                </a:lnTo>
                <a:lnTo>
                  <a:pt x="2087478" y="2130274"/>
                </a:lnTo>
                <a:lnTo>
                  <a:pt x="2087096" y="2141418"/>
                </a:lnTo>
                <a:lnTo>
                  <a:pt x="2095728" y="2150593"/>
                </a:lnTo>
                <a:lnTo>
                  <a:pt x="2104451" y="2160301"/>
                </a:lnTo>
                <a:lnTo>
                  <a:pt x="2097324" y="2004077"/>
                </a:lnTo>
                <a:close/>
              </a:path>
              <a:path w="2900446" h="2833746">
                <a:moveTo>
                  <a:pt x="2291367" y="2064366"/>
                </a:moveTo>
                <a:lnTo>
                  <a:pt x="2291530" y="2051141"/>
                </a:lnTo>
                <a:lnTo>
                  <a:pt x="2291691" y="2037216"/>
                </a:lnTo>
                <a:lnTo>
                  <a:pt x="2291718" y="2034917"/>
                </a:lnTo>
                <a:lnTo>
                  <a:pt x="2291174" y="2077049"/>
                </a:lnTo>
                <a:lnTo>
                  <a:pt x="2291367" y="2064366"/>
                </a:lnTo>
                <a:close/>
              </a:path>
              <a:path w="2900446" h="2833746">
                <a:moveTo>
                  <a:pt x="2287794" y="2150557"/>
                </a:moveTo>
                <a:lnTo>
                  <a:pt x="2288763" y="2137828"/>
                </a:lnTo>
                <a:lnTo>
                  <a:pt x="2289532" y="2125500"/>
                </a:lnTo>
                <a:lnTo>
                  <a:pt x="2290130" y="2113415"/>
                </a:lnTo>
                <a:lnTo>
                  <a:pt x="2290583" y="2101417"/>
                </a:lnTo>
                <a:lnTo>
                  <a:pt x="2290922" y="2089347"/>
                </a:lnTo>
                <a:lnTo>
                  <a:pt x="2291174" y="2077049"/>
                </a:lnTo>
                <a:lnTo>
                  <a:pt x="2291718" y="2034917"/>
                </a:lnTo>
                <a:lnTo>
                  <a:pt x="2279618" y="2039649"/>
                </a:lnTo>
                <a:lnTo>
                  <a:pt x="2286597" y="2163843"/>
                </a:lnTo>
                <a:lnTo>
                  <a:pt x="2287794" y="2150557"/>
                </a:lnTo>
                <a:close/>
              </a:path>
              <a:path w="2900446" h="2833746">
                <a:moveTo>
                  <a:pt x="2239044" y="2197628"/>
                </a:moveTo>
                <a:lnTo>
                  <a:pt x="2248500" y="2192794"/>
                </a:lnTo>
                <a:lnTo>
                  <a:pt x="2259406" y="2186266"/>
                </a:lnTo>
                <a:lnTo>
                  <a:pt x="2269671" y="2179034"/>
                </a:lnTo>
                <a:lnTo>
                  <a:pt x="2279246" y="2171046"/>
                </a:lnTo>
                <a:lnTo>
                  <a:pt x="2286597" y="2163843"/>
                </a:lnTo>
                <a:lnTo>
                  <a:pt x="2279618" y="2039649"/>
                </a:lnTo>
                <a:lnTo>
                  <a:pt x="2267117" y="2043943"/>
                </a:lnTo>
                <a:lnTo>
                  <a:pt x="2254663" y="2048290"/>
                </a:lnTo>
                <a:lnTo>
                  <a:pt x="2242705" y="2053181"/>
                </a:lnTo>
                <a:lnTo>
                  <a:pt x="2231691" y="2059108"/>
                </a:lnTo>
                <a:lnTo>
                  <a:pt x="2222068" y="2066562"/>
                </a:lnTo>
                <a:lnTo>
                  <a:pt x="2220094" y="2068549"/>
                </a:lnTo>
                <a:lnTo>
                  <a:pt x="2223519" y="2163938"/>
                </a:lnTo>
                <a:lnTo>
                  <a:pt x="2234740" y="2163936"/>
                </a:lnTo>
                <a:lnTo>
                  <a:pt x="2235439" y="2164957"/>
                </a:lnTo>
                <a:lnTo>
                  <a:pt x="2232295" y="2165955"/>
                </a:lnTo>
                <a:lnTo>
                  <a:pt x="2226198" y="2166937"/>
                </a:lnTo>
                <a:lnTo>
                  <a:pt x="2223637" y="2167241"/>
                </a:lnTo>
                <a:lnTo>
                  <a:pt x="2224731" y="2197694"/>
                </a:lnTo>
                <a:lnTo>
                  <a:pt x="2239044" y="2197628"/>
                </a:lnTo>
                <a:close/>
              </a:path>
              <a:path w="2900446" h="2833746">
                <a:moveTo>
                  <a:pt x="2224731" y="2197694"/>
                </a:moveTo>
                <a:lnTo>
                  <a:pt x="2223637" y="2167241"/>
                </a:lnTo>
                <a:lnTo>
                  <a:pt x="2218039" y="2167905"/>
                </a:lnTo>
                <a:lnTo>
                  <a:pt x="2215731" y="2168142"/>
                </a:lnTo>
                <a:lnTo>
                  <a:pt x="2215720" y="2168483"/>
                </a:lnTo>
                <a:lnTo>
                  <a:pt x="2215073" y="2181251"/>
                </a:lnTo>
                <a:lnTo>
                  <a:pt x="2214075" y="2194119"/>
                </a:lnTo>
                <a:lnTo>
                  <a:pt x="2213670" y="2197746"/>
                </a:lnTo>
                <a:lnTo>
                  <a:pt x="2224731" y="2197694"/>
                </a:lnTo>
                <a:close/>
              </a:path>
              <a:path w="2900446" h="2833746">
                <a:moveTo>
                  <a:pt x="2223519" y="2163938"/>
                </a:moveTo>
                <a:lnTo>
                  <a:pt x="2220094" y="2068549"/>
                </a:lnTo>
                <a:lnTo>
                  <a:pt x="2218705" y="2080941"/>
                </a:lnTo>
                <a:lnTo>
                  <a:pt x="2217754" y="2093336"/>
                </a:lnTo>
                <a:lnTo>
                  <a:pt x="2217143" y="2105749"/>
                </a:lnTo>
                <a:lnTo>
                  <a:pt x="2216771" y="2118189"/>
                </a:lnTo>
                <a:lnTo>
                  <a:pt x="2216542" y="2130671"/>
                </a:lnTo>
                <a:lnTo>
                  <a:pt x="2216356" y="2143206"/>
                </a:lnTo>
                <a:lnTo>
                  <a:pt x="2216115" y="2155806"/>
                </a:lnTo>
                <a:lnTo>
                  <a:pt x="2215862" y="2163940"/>
                </a:lnTo>
                <a:lnTo>
                  <a:pt x="2223519" y="2163938"/>
                </a:lnTo>
                <a:close/>
              </a:path>
              <a:path w="2900446" h="2833746">
                <a:moveTo>
                  <a:pt x="2514045" y="2191260"/>
                </a:moveTo>
                <a:lnTo>
                  <a:pt x="2513128" y="2178352"/>
                </a:lnTo>
                <a:lnTo>
                  <a:pt x="2512169" y="2165490"/>
                </a:lnTo>
                <a:lnTo>
                  <a:pt x="2511141" y="2152704"/>
                </a:lnTo>
                <a:lnTo>
                  <a:pt x="2510016" y="2140023"/>
                </a:lnTo>
                <a:lnTo>
                  <a:pt x="2514388" y="2197597"/>
                </a:lnTo>
                <a:lnTo>
                  <a:pt x="2514045" y="2191260"/>
                </a:lnTo>
                <a:close/>
              </a:path>
              <a:path w="2900446" h="2833746">
                <a:moveTo>
                  <a:pt x="2510016" y="2140023"/>
                </a:moveTo>
                <a:lnTo>
                  <a:pt x="2508767" y="2127480"/>
                </a:lnTo>
                <a:lnTo>
                  <a:pt x="2507365" y="2115103"/>
                </a:lnTo>
                <a:lnTo>
                  <a:pt x="2505784" y="2102925"/>
                </a:lnTo>
                <a:lnTo>
                  <a:pt x="2507327" y="2197531"/>
                </a:lnTo>
                <a:lnTo>
                  <a:pt x="2514388" y="2197597"/>
                </a:lnTo>
                <a:lnTo>
                  <a:pt x="2510016" y="2140023"/>
                </a:lnTo>
                <a:close/>
              </a:path>
              <a:path w="2900446" h="2833746">
                <a:moveTo>
                  <a:pt x="2505784" y="2102925"/>
                </a:moveTo>
                <a:lnTo>
                  <a:pt x="2503995" y="2090974"/>
                </a:lnTo>
                <a:lnTo>
                  <a:pt x="2503429" y="2088783"/>
                </a:lnTo>
                <a:lnTo>
                  <a:pt x="2501856" y="2087714"/>
                </a:lnTo>
                <a:lnTo>
                  <a:pt x="2498881" y="2088172"/>
                </a:lnTo>
                <a:lnTo>
                  <a:pt x="2497946" y="2197448"/>
                </a:lnTo>
                <a:lnTo>
                  <a:pt x="2499898" y="2197462"/>
                </a:lnTo>
                <a:lnTo>
                  <a:pt x="2507327" y="2197531"/>
                </a:lnTo>
                <a:lnTo>
                  <a:pt x="2505784" y="2102925"/>
                </a:lnTo>
                <a:close/>
              </a:path>
              <a:path w="2900446" h="2833746">
                <a:moveTo>
                  <a:pt x="2498881" y="2088172"/>
                </a:moveTo>
                <a:lnTo>
                  <a:pt x="2495680" y="2091100"/>
                </a:lnTo>
                <a:lnTo>
                  <a:pt x="2485141" y="2098665"/>
                </a:lnTo>
                <a:lnTo>
                  <a:pt x="2473662" y="2104601"/>
                </a:lnTo>
                <a:lnTo>
                  <a:pt x="2461596" y="2109410"/>
                </a:lnTo>
                <a:lnTo>
                  <a:pt x="2449294" y="2113593"/>
                </a:lnTo>
                <a:lnTo>
                  <a:pt x="2437107" y="2117652"/>
                </a:lnTo>
                <a:lnTo>
                  <a:pt x="2425385" y="2122090"/>
                </a:lnTo>
                <a:lnTo>
                  <a:pt x="2430776" y="2197273"/>
                </a:lnTo>
                <a:lnTo>
                  <a:pt x="2479012" y="2197311"/>
                </a:lnTo>
                <a:lnTo>
                  <a:pt x="2497946" y="2197448"/>
                </a:lnTo>
                <a:lnTo>
                  <a:pt x="2498881" y="2088172"/>
                </a:lnTo>
                <a:close/>
              </a:path>
              <a:path w="2900446" h="2833746">
                <a:moveTo>
                  <a:pt x="2425385" y="2122090"/>
                </a:moveTo>
                <a:lnTo>
                  <a:pt x="2414480" y="2127409"/>
                </a:lnTo>
                <a:lnTo>
                  <a:pt x="2414833" y="2171525"/>
                </a:lnTo>
                <a:lnTo>
                  <a:pt x="2415669" y="2184097"/>
                </a:lnTo>
                <a:lnTo>
                  <a:pt x="2416723" y="2196431"/>
                </a:lnTo>
                <a:lnTo>
                  <a:pt x="2416805" y="2197263"/>
                </a:lnTo>
                <a:lnTo>
                  <a:pt x="2430776" y="2197273"/>
                </a:lnTo>
                <a:lnTo>
                  <a:pt x="2425385" y="2122090"/>
                </a:lnTo>
                <a:close/>
              </a:path>
              <a:path w="2900446" h="2833746">
                <a:moveTo>
                  <a:pt x="2414480" y="2127409"/>
                </a:moveTo>
                <a:lnTo>
                  <a:pt x="2414319" y="2131624"/>
                </a:lnTo>
                <a:lnTo>
                  <a:pt x="2414089" y="2145364"/>
                </a:lnTo>
                <a:lnTo>
                  <a:pt x="2414283" y="2158639"/>
                </a:lnTo>
                <a:lnTo>
                  <a:pt x="2414833" y="2171525"/>
                </a:lnTo>
                <a:lnTo>
                  <a:pt x="2414480" y="2127409"/>
                </a:lnTo>
                <a:close/>
              </a:path>
              <a:path w="2900446" h="2833746">
                <a:moveTo>
                  <a:pt x="2335233" y="2197200"/>
                </a:moveTo>
                <a:lnTo>
                  <a:pt x="2352889" y="2197213"/>
                </a:lnTo>
                <a:lnTo>
                  <a:pt x="2355192" y="2155408"/>
                </a:lnTo>
                <a:lnTo>
                  <a:pt x="2344453" y="2160656"/>
                </a:lnTo>
                <a:lnTo>
                  <a:pt x="2333560" y="2166173"/>
                </a:lnTo>
                <a:lnTo>
                  <a:pt x="2322089" y="2171920"/>
                </a:lnTo>
                <a:lnTo>
                  <a:pt x="2320970" y="2197257"/>
                </a:lnTo>
                <a:lnTo>
                  <a:pt x="2335233" y="2197200"/>
                </a:lnTo>
                <a:close/>
              </a:path>
              <a:path w="2900446" h="2833746">
                <a:moveTo>
                  <a:pt x="2394659" y="2188680"/>
                </a:moveTo>
                <a:lnTo>
                  <a:pt x="2393708" y="2176520"/>
                </a:lnTo>
                <a:lnTo>
                  <a:pt x="2392836" y="2164581"/>
                </a:lnTo>
                <a:lnTo>
                  <a:pt x="2392074" y="2152876"/>
                </a:lnTo>
                <a:lnTo>
                  <a:pt x="2391882" y="2197243"/>
                </a:lnTo>
                <a:lnTo>
                  <a:pt x="2395350" y="2197246"/>
                </a:lnTo>
                <a:lnTo>
                  <a:pt x="2394659" y="2188680"/>
                </a:lnTo>
                <a:close/>
              </a:path>
              <a:path w="2900446" h="2833746">
                <a:moveTo>
                  <a:pt x="2392074" y="2152876"/>
                </a:moveTo>
                <a:lnTo>
                  <a:pt x="2391452" y="2141418"/>
                </a:lnTo>
                <a:lnTo>
                  <a:pt x="2390722" y="2141634"/>
                </a:lnTo>
                <a:lnTo>
                  <a:pt x="2377903" y="2145860"/>
                </a:lnTo>
                <a:lnTo>
                  <a:pt x="2366200" y="2150464"/>
                </a:lnTo>
                <a:lnTo>
                  <a:pt x="2355192" y="2155408"/>
                </a:lnTo>
                <a:lnTo>
                  <a:pt x="2352889" y="2197213"/>
                </a:lnTo>
                <a:lnTo>
                  <a:pt x="2391882" y="2197243"/>
                </a:lnTo>
                <a:lnTo>
                  <a:pt x="2392074" y="2152876"/>
                </a:lnTo>
                <a:close/>
              </a:path>
              <a:path w="2900446" h="2833746">
                <a:moveTo>
                  <a:pt x="2320970" y="2197257"/>
                </a:moveTo>
                <a:lnTo>
                  <a:pt x="2322089" y="2171920"/>
                </a:lnTo>
                <a:lnTo>
                  <a:pt x="2309616" y="2177862"/>
                </a:lnTo>
                <a:lnTo>
                  <a:pt x="2309715" y="2197302"/>
                </a:lnTo>
                <a:lnTo>
                  <a:pt x="2320970" y="2197257"/>
                </a:lnTo>
                <a:close/>
              </a:path>
              <a:path w="2900446" h="2833746">
                <a:moveTo>
                  <a:pt x="2309715" y="2197302"/>
                </a:moveTo>
                <a:lnTo>
                  <a:pt x="2309616" y="2177862"/>
                </a:lnTo>
                <a:lnTo>
                  <a:pt x="2309556" y="2196057"/>
                </a:lnTo>
                <a:lnTo>
                  <a:pt x="2309577" y="2197302"/>
                </a:lnTo>
                <a:lnTo>
                  <a:pt x="2309715" y="2197302"/>
                </a:lnTo>
                <a:close/>
              </a:path>
              <a:path w="2900446" h="2833746">
                <a:moveTo>
                  <a:pt x="2282042" y="2197424"/>
                </a:moveTo>
                <a:lnTo>
                  <a:pt x="2281475" y="2194683"/>
                </a:lnTo>
                <a:lnTo>
                  <a:pt x="2281440" y="2197426"/>
                </a:lnTo>
                <a:lnTo>
                  <a:pt x="2282042" y="2197424"/>
                </a:lnTo>
                <a:close/>
              </a:path>
              <a:path w="2900446" h="2833746">
                <a:moveTo>
                  <a:pt x="2281440" y="2197426"/>
                </a:moveTo>
                <a:lnTo>
                  <a:pt x="2281475" y="2194683"/>
                </a:lnTo>
                <a:lnTo>
                  <a:pt x="2278756" y="2197439"/>
                </a:lnTo>
                <a:lnTo>
                  <a:pt x="2281440" y="2197426"/>
                </a:lnTo>
                <a:close/>
              </a:path>
              <a:path w="2900446" h="2833746">
                <a:moveTo>
                  <a:pt x="1905494" y="1339796"/>
                </a:moveTo>
                <a:lnTo>
                  <a:pt x="1905955" y="1334105"/>
                </a:lnTo>
                <a:lnTo>
                  <a:pt x="1906040" y="1322273"/>
                </a:lnTo>
                <a:lnTo>
                  <a:pt x="1905208" y="1310037"/>
                </a:lnTo>
                <a:lnTo>
                  <a:pt x="1903715" y="1297490"/>
                </a:lnTo>
                <a:lnTo>
                  <a:pt x="1901815" y="1284723"/>
                </a:lnTo>
                <a:lnTo>
                  <a:pt x="1899766" y="1271827"/>
                </a:lnTo>
                <a:lnTo>
                  <a:pt x="1897820" y="1258895"/>
                </a:lnTo>
                <a:lnTo>
                  <a:pt x="1896236" y="1246017"/>
                </a:lnTo>
                <a:lnTo>
                  <a:pt x="1892710" y="1342932"/>
                </a:lnTo>
                <a:lnTo>
                  <a:pt x="1905494" y="1339796"/>
                </a:lnTo>
                <a:close/>
              </a:path>
              <a:path w="2900446" h="2833746">
                <a:moveTo>
                  <a:pt x="1880733" y="1346948"/>
                </a:moveTo>
                <a:lnTo>
                  <a:pt x="1892710" y="1342932"/>
                </a:lnTo>
                <a:lnTo>
                  <a:pt x="1896236" y="1246017"/>
                </a:lnTo>
                <a:lnTo>
                  <a:pt x="1895267" y="1233286"/>
                </a:lnTo>
                <a:lnTo>
                  <a:pt x="1890194" y="1231504"/>
                </a:lnTo>
                <a:lnTo>
                  <a:pt x="1877581" y="1229373"/>
                </a:lnTo>
                <a:lnTo>
                  <a:pt x="1864568" y="1227673"/>
                </a:lnTo>
                <a:lnTo>
                  <a:pt x="1864481" y="1228435"/>
                </a:lnTo>
                <a:lnTo>
                  <a:pt x="1869054" y="1351290"/>
                </a:lnTo>
                <a:lnTo>
                  <a:pt x="1880733" y="1346948"/>
                </a:lnTo>
                <a:close/>
              </a:path>
              <a:path w="2900446" h="2833746">
                <a:moveTo>
                  <a:pt x="1869054" y="1351290"/>
                </a:moveTo>
                <a:lnTo>
                  <a:pt x="1864481" y="1228435"/>
                </a:lnTo>
                <a:lnTo>
                  <a:pt x="1863141" y="1302116"/>
                </a:lnTo>
                <a:lnTo>
                  <a:pt x="1863451" y="1313390"/>
                </a:lnTo>
                <a:lnTo>
                  <a:pt x="1863477" y="1325486"/>
                </a:lnTo>
                <a:lnTo>
                  <a:pt x="1863054" y="1338819"/>
                </a:lnTo>
                <a:lnTo>
                  <a:pt x="1862020" y="1353806"/>
                </a:lnTo>
                <a:lnTo>
                  <a:pt x="1869054" y="1351290"/>
                </a:lnTo>
                <a:close/>
              </a:path>
              <a:path w="2900446" h="2833746">
                <a:moveTo>
                  <a:pt x="1864481" y="1228435"/>
                </a:moveTo>
                <a:lnTo>
                  <a:pt x="1863058" y="1243514"/>
                </a:lnTo>
                <a:lnTo>
                  <a:pt x="1862334" y="1256918"/>
                </a:lnTo>
                <a:lnTo>
                  <a:pt x="1862144" y="1269065"/>
                </a:lnTo>
                <a:lnTo>
                  <a:pt x="1862324" y="1280369"/>
                </a:lnTo>
                <a:lnTo>
                  <a:pt x="1862711" y="1291248"/>
                </a:lnTo>
                <a:lnTo>
                  <a:pt x="1863141" y="1302116"/>
                </a:lnTo>
                <a:lnTo>
                  <a:pt x="1864481" y="1228435"/>
                </a:lnTo>
                <a:close/>
              </a:path>
              <a:path w="2900446" h="2833746">
                <a:moveTo>
                  <a:pt x="1926898" y="1333904"/>
                </a:moveTo>
                <a:lnTo>
                  <a:pt x="1940814" y="1331961"/>
                </a:lnTo>
                <a:lnTo>
                  <a:pt x="1953509" y="1328681"/>
                </a:lnTo>
                <a:lnTo>
                  <a:pt x="1964811" y="1323878"/>
                </a:lnTo>
                <a:lnTo>
                  <a:pt x="1974059" y="1313681"/>
                </a:lnTo>
                <a:lnTo>
                  <a:pt x="1972693" y="1300467"/>
                </a:lnTo>
                <a:lnTo>
                  <a:pt x="1971555" y="1287002"/>
                </a:lnTo>
                <a:lnTo>
                  <a:pt x="1970269" y="1273699"/>
                </a:lnTo>
                <a:lnTo>
                  <a:pt x="1968460" y="1260970"/>
                </a:lnTo>
                <a:lnTo>
                  <a:pt x="1965749" y="1249227"/>
                </a:lnTo>
                <a:lnTo>
                  <a:pt x="1961761" y="1238881"/>
                </a:lnTo>
                <a:lnTo>
                  <a:pt x="1948546" y="1238181"/>
                </a:lnTo>
                <a:lnTo>
                  <a:pt x="1937165" y="1236322"/>
                </a:lnTo>
                <a:lnTo>
                  <a:pt x="1926267" y="1235035"/>
                </a:lnTo>
                <a:lnTo>
                  <a:pt x="1923392" y="1334192"/>
                </a:lnTo>
                <a:lnTo>
                  <a:pt x="1926898" y="1333904"/>
                </a:lnTo>
                <a:close/>
              </a:path>
              <a:path w="2900446" h="2833746">
                <a:moveTo>
                  <a:pt x="1926267" y="1235035"/>
                </a:moveTo>
                <a:lnTo>
                  <a:pt x="1913173" y="1236088"/>
                </a:lnTo>
                <a:lnTo>
                  <a:pt x="1914650" y="1245257"/>
                </a:lnTo>
                <a:lnTo>
                  <a:pt x="1916485" y="1257319"/>
                </a:lnTo>
                <a:lnTo>
                  <a:pt x="1918183" y="1269531"/>
                </a:lnTo>
                <a:lnTo>
                  <a:pt x="1919709" y="1281931"/>
                </a:lnTo>
                <a:lnTo>
                  <a:pt x="1921028" y="1294558"/>
                </a:lnTo>
                <a:lnTo>
                  <a:pt x="1922105" y="1307452"/>
                </a:lnTo>
                <a:lnTo>
                  <a:pt x="1922905" y="1320650"/>
                </a:lnTo>
                <a:lnTo>
                  <a:pt x="1923392" y="1334192"/>
                </a:lnTo>
                <a:lnTo>
                  <a:pt x="1926267" y="1235035"/>
                </a:lnTo>
                <a:close/>
              </a:path>
              <a:path w="2900446" h="2833746">
                <a:moveTo>
                  <a:pt x="1989895" y="1454704"/>
                </a:moveTo>
                <a:lnTo>
                  <a:pt x="1989578" y="1445589"/>
                </a:lnTo>
                <a:lnTo>
                  <a:pt x="1988838" y="1432173"/>
                </a:lnTo>
                <a:lnTo>
                  <a:pt x="1987808" y="1419074"/>
                </a:lnTo>
                <a:lnTo>
                  <a:pt x="1986515" y="1406261"/>
                </a:lnTo>
                <a:lnTo>
                  <a:pt x="1984988" y="1393703"/>
                </a:lnTo>
                <a:lnTo>
                  <a:pt x="1983257" y="1381369"/>
                </a:lnTo>
                <a:lnTo>
                  <a:pt x="1981349" y="1369228"/>
                </a:lnTo>
                <a:lnTo>
                  <a:pt x="1979293" y="1357249"/>
                </a:lnTo>
                <a:lnTo>
                  <a:pt x="1978908" y="1460966"/>
                </a:lnTo>
                <a:lnTo>
                  <a:pt x="1989895" y="1454704"/>
                </a:lnTo>
                <a:close/>
              </a:path>
              <a:path w="2900446" h="2833746">
                <a:moveTo>
                  <a:pt x="1943207" y="1469913"/>
                </a:moveTo>
                <a:lnTo>
                  <a:pt x="1956464" y="1467291"/>
                </a:lnTo>
                <a:lnTo>
                  <a:pt x="1968064" y="1464735"/>
                </a:lnTo>
                <a:lnTo>
                  <a:pt x="1978908" y="1460966"/>
                </a:lnTo>
                <a:lnTo>
                  <a:pt x="1979293" y="1357249"/>
                </a:lnTo>
                <a:lnTo>
                  <a:pt x="1977119" y="1345400"/>
                </a:lnTo>
                <a:lnTo>
                  <a:pt x="1975648" y="1345802"/>
                </a:lnTo>
                <a:lnTo>
                  <a:pt x="1963721" y="1349049"/>
                </a:lnTo>
                <a:lnTo>
                  <a:pt x="1951619" y="1352098"/>
                </a:lnTo>
                <a:lnTo>
                  <a:pt x="1939111" y="1354701"/>
                </a:lnTo>
                <a:lnTo>
                  <a:pt x="1936185" y="1471525"/>
                </a:lnTo>
                <a:lnTo>
                  <a:pt x="1943207" y="1469913"/>
                </a:lnTo>
                <a:close/>
              </a:path>
              <a:path w="2900446" h="2833746">
                <a:moveTo>
                  <a:pt x="1939111" y="1354701"/>
                </a:moveTo>
                <a:lnTo>
                  <a:pt x="1925965" y="1356608"/>
                </a:lnTo>
                <a:lnTo>
                  <a:pt x="1926347" y="1358783"/>
                </a:lnTo>
                <a:lnTo>
                  <a:pt x="1928172" y="1371718"/>
                </a:lnTo>
                <a:lnTo>
                  <a:pt x="1929394" y="1384752"/>
                </a:lnTo>
                <a:lnTo>
                  <a:pt x="1930192" y="1397799"/>
                </a:lnTo>
                <a:lnTo>
                  <a:pt x="1930747" y="1410771"/>
                </a:lnTo>
                <a:lnTo>
                  <a:pt x="1931240" y="1423584"/>
                </a:lnTo>
                <a:lnTo>
                  <a:pt x="1931850" y="1436152"/>
                </a:lnTo>
                <a:lnTo>
                  <a:pt x="1932757" y="1448389"/>
                </a:lnTo>
                <a:lnTo>
                  <a:pt x="1934142" y="1460208"/>
                </a:lnTo>
                <a:lnTo>
                  <a:pt x="1936185" y="1471525"/>
                </a:lnTo>
                <a:lnTo>
                  <a:pt x="1939111" y="1354701"/>
                </a:lnTo>
                <a:close/>
              </a:path>
              <a:path w="2900446" h="2833746">
                <a:moveTo>
                  <a:pt x="1763787" y="1520907"/>
                </a:moveTo>
                <a:lnTo>
                  <a:pt x="1765137" y="1508427"/>
                </a:lnTo>
                <a:lnTo>
                  <a:pt x="1766349" y="1495794"/>
                </a:lnTo>
                <a:lnTo>
                  <a:pt x="1767460" y="1483052"/>
                </a:lnTo>
                <a:lnTo>
                  <a:pt x="1768509" y="1470240"/>
                </a:lnTo>
                <a:lnTo>
                  <a:pt x="1769533" y="1457402"/>
                </a:lnTo>
                <a:lnTo>
                  <a:pt x="1770570" y="1444577"/>
                </a:lnTo>
                <a:lnTo>
                  <a:pt x="1764880" y="1391037"/>
                </a:lnTo>
                <a:lnTo>
                  <a:pt x="1762261" y="1533195"/>
                </a:lnTo>
                <a:lnTo>
                  <a:pt x="1763787" y="1520907"/>
                </a:lnTo>
                <a:close/>
              </a:path>
              <a:path w="2900446" h="2833746">
                <a:moveTo>
                  <a:pt x="1771657" y="1431808"/>
                </a:moveTo>
                <a:lnTo>
                  <a:pt x="1772833" y="1419136"/>
                </a:lnTo>
                <a:lnTo>
                  <a:pt x="1774134" y="1406602"/>
                </a:lnTo>
                <a:lnTo>
                  <a:pt x="1775054" y="1398647"/>
                </a:lnTo>
                <a:lnTo>
                  <a:pt x="1764880" y="1391037"/>
                </a:lnTo>
                <a:lnTo>
                  <a:pt x="1770570" y="1444577"/>
                </a:lnTo>
                <a:lnTo>
                  <a:pt x="1771657" y="1431808"/>
                </a:lnTo>
                <a:close/>
              </a:path>
              <a:path w="2900446" h="2833746">
                <a:moveTo>
                  <a:pt x="1764880" y="1391037"/>
                </a:moveTo>
                <a:lnTo>
                  <a:pt x="1756609" y="1381341"/>
                </a:lnTo>
                <a:lnTo>
                  <a:pt x="1749157" y="1370744"/>
                </a:lnTo>
                <a:lnTo>
                  <a:pt x="1741441" y="1360436"/>
                </a:lnTo>
                <a:lnTo>
                  <a:pt x="1732740" y="1497362"/>
                </a:lnTo>
                <a:lnTo>
                  <a:pt x="1740109" y="1507984"/>
                </a:lnTo>
                <a:lnTo>
                  <a:pt x="1747311" y="1518790"/>
                </a:lnTo>
                <a:lnTo>
                  <a:pt x="1755651" y="1528349"/>
                </a:lnTo>
                <a:lnTo>
                  <a:pt x="1762261" y="1533195"/>
                </a:lnTo>
                <a:lnTo>
                  <a:pt x="1764880" y="1391037"/>
                </a:lnTo>
                <a:close/>
              </a:path>
              <a:path w="2900446" h="2833746">
                <a:moveTo>
                  <a:pt x="1741441" y="1360436"/>
                </a:moveTo>
                <a:lnTo>
                  <a:pt x="1732376" y="1351603"/>
                </a:lnTo>
                <a:lnTo>
                  <a:pt x="1731696" y="1365771"/>
                </a:lnTo>
                <a:lnTo>
                  <a:pt x="1731531" y="1379738"/>
                </a:lnTo>
                <a:lnTo>
                  <a:pt x="1731117" y="1393034"/>
                </a:lnTo>
                <a:lnTo>
                  <a:pt x="1730495" y="1405783"/>
                </a:lnTo>
                <a:lnTo>
                  <a:pt x="1729706" y="1418113"/>
                </a:lnTo>
                <a:lnTo>
                  <a:pt x="1728791" y="1430149"/>
                </a:lnTo>
                <a:lnTo>
                  <a:pt x="1727791" y="1442018"/>
                </a:lnTo>
                <a:lnTo>
                  <a:pt x="1726747" y="1453847"/>
                </a:lnTo>
                <a:lnTo>
                  <a:pt x="1725700" y="1465761"/>
                </a:lnTo>
                <a:lnTo>
                  <a:pt x="1724691" y="1477887"/>
                </a:lnTo>
                <a:lnTo>
                  <a:pt x="1723900" y="1488354"/>
                </a:lnTo>
                <a:lnTo>
                  <a:pt x="1732740" y="1497362"/>
                </a:lnTo>
                <a:lnTo>
                  <a:pt x="1741441" y="1360436"/>
                </a:lnTo>
                <a:close/>
              </a:path>
              <a:path w="2900446" h="2833746">
                <a:moveTo>
                  <a:pt x="1916048" y="1476912"/>
                </a:moveTo>
                <a:lnTo>
                  <a:pt x="1916594" y="1466580"/>
                </a:lnTo>
                <a:lnTo>
                  <a:pt x="1916550" y="1455181"/>
                </a:lnTo>
                <a:lnTo>
                  <a:pt x="1916046" y="1442913"/>
                </a:lnTo>
                <a:lnTo>
                  <a:pt x="1915212" y="1429975"/>
                </a:lnTo>
                <a:lnTo>
                  <a:pt x="1914176" y="1416568"/>
                </a:lnTo>
                <a:lnTo>
                  <a:pt x="1915730" y="1479939"/>
                </a:lnTo>
                <a:lnTo>
                  <a:pt x="1916048" y="1476912"/>
                </a:lnTo>
                <a:close/>
              </a:path>
              <a:path w="2900446" h="2833746">
                <a:moveTo>
                  <a:pt x="1915730" y="1479939"/>
                </a:moveTo>
                <a:lnTo>
                  <a:pt x="1914176" y="1416568"/>
                </a:lnTo>
                <a:lnTo>
                  <a:pt x="1913068" y="1402890"/>
                </a:lnTo>
                <a:lnTo>
                  <a:pt x="1912018" y="1389140"/>
                </a:lnTo>
                <a:lnTo>
                  <a:pt x="1911155" y="1375517"/>
                </a:lnTo>
                <a:lnTo>
                  <a:pt x="1902953" y="1483362"/>
                </a:lnTo>
                <a:lnTo>
                  <a:pt x="1915730" y="1479939"/>
                </a:lnTo>
                <a:close/>
              </a:path>
              <a:path w="2900446" h="2833746">
                <a:moveTo>
                  <a:pt x="1879695" y="1492734"/>
                </a:moveTo>
                <a:lnTo>
                  <a:pt x="1891108" y="1487809"/>
                </a:lnTo>
                <a:lnTo>
                  <a:pt x="1902953" y="1483362"/>
                </a:lnTo>
                <a:lnTo>
                  <a:pt x="1911155" y="1375517"/>
                </a:lnTo>
                <a:lnTo>
                  <a:pt x="1910608" y="1362221"/>
                </a:lnTo>
                <a:lnTo>
                  <a:pt x="1898399" y="1365426"/>
                </a:lnTo>
                <a:lnTo>
                  <a:pt x="1887076" y="1369910"/>
                </a:lnTo>
                <a:lnTo>
                  <a:pt x="1875433" y="1374044"/>
                </a:lnTo>
                <a:lnTo>
                  <a:pt x="1862020" y="1376240"/>
                </a:lnTo>
                <a:lnTo>
                  <a:pt x="1861712" y="1387569"/>
                </a:lnTo>
                <a:lnTo>
                  <a:pt x="1868218" y="1497589"/>
                </a:lnTo>
                <a:lnTo>
                  <a:pt x="1879695" y="1492734"/>
                </a:lnTo>
                <a:close/>
              </a:path>
              <a:path w="2900446" h="2833746">
                <a:moveTo>
                  <a:pt x="1868218" y="1497589"/>
                </a:moveTo>
                <a:lnTo>
                  <a:pt x="1861712" y="1387569"/>
                </a:lnTo>
                <a:lnTo>
                  <a:pt x="1861162" y="1399627"/>
                </a:lnTo>
                <a:lnTo>
                  <a:pt x="1860427" y="1411828"/>
                </a:lnTo>
                <a:lnTo>
                  <a:pt x="1859559" y="1424186"/>
                </a:lnTo>
                <a:lnTo>
                  <a:pt x="1858606" y="1436713"/>
                </a:lnTo>
                <a:lnTo>
                  <a:pt x="1857620" y="1449424"/>
                </a:lnTo>
                <a:lnTo>
                  <a:pt x="1856650" y="1462331"/>
                </a:lnTo>
                <a:lnTo>
                  <a:pt x="1856177" y="1501827"/>
                </a:lnTo>
                <a:lnTo>
                  <a:pt x="1868218" y="1497589"/>
                </a:lnTo>
                <a:close/>
              </a:path>
              <a:path w="2900446" h="2833746">
                <a:moveTo>
                  <a:pt x="1856177" y="1501827"/>
                </a:moveTo>
                <a:lnTo>
                  <a:pt x="1856650" y="1462331"/>
                </a:lnTo>
                <a:lnTo>
                  <a:pt x="1855745" y="1475448"/>
                </a:lnTo>
                <a:lnTo>
                  <a:pt x="1854956" y="1488788"/>
                </a:lnTo>
                <a:lnTo>
                  <a:pt x="1854333" y="1502364"/>
                </a:lnTo>
                <a:lnTo>
                  <a:pt x="1856177" y="1501827"/>
                </a:lnTo>
                <a:close/>
              </a:path>
              <a:path w="2900446" h="2833746">
                <a:moveTo>
                  <a:pt x="1841324" y="1439615"/>
                </a:moveTo>
                <a:lnTo>
                  <a:pt x="1842083" y="1426638"/>
                </a:lnTo>
                <a:lnTo>
                  <a:pt x="1842776" y="1413589"/>
                </a:lnTo>
                <a:lnTo>
                  <a:pt x="1843441" y="1400509"/>
                </a:lnTo>
                <a:lnTo>
                  <a:pt x="1844113" y="1387439"/>
                </a:lnTo>
                <a:lnTo>
                  <a:pt x="1840696" y="1387819"/>
                </a:lnTo>
                <a:lnTo>
                  <a:pt x="1840463" y="1452481"/>
                </a:lnTo>
                <a:lnTo>
                  <a:pt x="1841324" y="1439615"/>
                </a:lnTo>
                <a:close/>
              </a:path>
              <a:path w="2900446" h="2833746">
                <a:moveTo>
                  <a:pt x="1835270" y="1502023"/>
                </a:moveTo>
                <a:lnTo>
                  <a:pt x="1836904" y="1490006"/>
                </a:lnTo>
                <a:lnTo>
                  <a:pt x="1838290" y="1477717"/>
                </a:lnTo>
                <a:lnTo>
                  <a:pt x="1839464" y="1465195"/>
                </a:lnTo>
                <a:lnTo>
                  <a:pt x="1840463" y="1452481"/>
                </a:lnTo>
                <a:lnTo>
                  <a:pt x="1840696" y="1387819"/>
                </a:lnTo>
                <a:lnTo>
                  <a:pt x="1828174" y="1391286"/>
                </a:lnTo>
                <a:lnTo>
                  <a:pt x="1833870" y="1510770"/>
                </a:lnTo>
                <a:lnTo>
                  <a:pt x="1835270" y="1502023"/>
                </a:lnTo>
                <a:close/>
              </a:path>
              <a:path w="2900446" h="2833746">
                <a:moveTo>
                  <a:pt x="1810570" y="1520915"/>
                </a:moveTo>
                <a:lnTo>
                  <a:pt x="1822473" y="1516117"/>
                </a:lnTo>
                <a:lnTo>
                  <a:pt x="1833870" y="1510770"/>
                </a:lnTo>
                <a:lnTo>
                  <a:pt x="1828174" y="1391286"/>
                </a:lnTo>
                <a:lnTo>
                  <a:pt x="1817163" y="1396410"/>
                </a:lnTo>
                <a:lnTo>
                  <a:pt x="1805985" y="1401348"/>
                </a:lnTo>
                <a:lnTo>
                  <a:pt x="1792960" y="1404259"/>
                </a:lnTo>
                <a:lnTo>
                  <a:pt x="1792649" y="1406633"/>
                </a:lnTo>
                <a:lnTo>
                  <a:pt x="1798622" y="1525668"/>
                </a:lnTo>
                <a:lnTo>
                  <a:pt x="1810570" y="1520915"/>
                </a:lnTo>
                <a:close/>
              </a:path>
              <a:path w="2900446" h="2833746">
                <a:moveTo>
                  <a:pt x="1798622" y="1525668"/>
                </a:moveTo>
                <a:lnTo>
                  <a:pt x="1792649" y="1406633"/>
                </a:lnTo>
                <a:lnTo>
                  <a:pt x="1791023" y="1419457"/>
                </a:lnTo>
                <a:lnTo>
                  <a:pt x="1789507" y="1432210"/>
                </a:lnTo>
                <a:lnTo>
                  <a:pt x="1788112" y="1444903"/>
                </a:lnTo>
                <a:lnTo>
                  <a:pt x="1787088" y="1530881"/>
                </a:lnTo>
                <a:lnTo>
                  <a:pt x="1798622" y="1525668"/>
                </a:lnTo>
                <a:close/>
              </a:path>
              <a:path w="2900446" h="2833746">
                <a:moveTo>
                  <a:pt x="1787088" y="1530881"/>
                </a:moveTo>
                <a:lnTo>
                  <a:pt x="1788112" y="1444903"/>
                </a:lnTo>
                <a:lnTo>
                  <a:pt x="1786849" y="1457551"/>
                </a:lnTo>
                <a:lnTo>
                  <a:pt x="1785732" y="1470165"/>
                </a:lnTo>
                <a:lnTo>
                  <a:pt x="1784770" y="1482759"/>
                </a:lnTo>
                <a:lnTo>
                  <a:pt x="1783976" y="1495347"/>
                </a:lnTo>
                <a:lnTo>
                  <a:pt x="1783361" y="1507940"/>
                </a:lnTo>
                <a:lnTo>
                  <a:pt x="1782937" y="1520551"/>
                </a:lnTo>
                <a:lnTo>
                  <a:pt x="1782716" y="1533195"/>
                </a:lnTo>
                <a:lnTo>
                  <a:pt x="1787088" y="1530881"/>
                </a:lnTo>
                <a:close/>
              </a:path>
              <a:path w="2900446" h="2833746">
                <a:moveTo>
                  <a:pt x="1994322" y="1597241"/>
                </a:moveTo>
                <a:lnTo>
                  <a:pt x="2005244" y="1592045"/>
                </a:lnTo>
                <a:lnTo>
                  <a:pt x="2004077" y="1584226"/>
                </a:lnTo>
                <a:lnTo>
                  <a:pt x="2002294" y="1572254"/>
                </a:lnTo>
                <a:lnTo>
                  <a:pt x="2000569" y="1560217"/>
                </a:lnTo>
                <a:lnTo>
                  <a:pt x="1998966" y="1548047"/>
                </a:lnTo>
                <a:lnTo>
                  <a:pt x="1997549" y="1535672"/>
                </a:lnTo>
                <a:lnTo>
                  <a:pt x="1996382" y="1523024"/>
                </a:lnTo>
                <a:lnTo>
                  <a:pt x="1995527" y="1510032"/>
                </a:lnTo>
                <a:lnTo>
                  <a:pt x="1995048" y="1496628"/>
                </a:lnTo>
                <a:lnTo>
                  <a:pt x="1995009" y="1482741"/>
                </a:lnTo>
                <a:lnTo>
                  <a:pt x="1984797" y="1484093"/>
                </a:lnTo>
                <a:lnTo>
                  <a:pt x="1982893" y="1601879"/>
                </a:lnTo>
                <a:lnTo>
                  <a:pt x="1994322" y="1597241"/>
                </a:lnTo>
                <a:close/>
              </a:path>
              <a:path w="2900446" h="2833746">
                <a:moveTo>
                  <a:pt x="1945698" y="1612594"/>
                </a:moveTo>
                <a:lnTo>
                  <a:pt x="1958568" y="1609540"/>
                </a:lnTo>
                <a:lnTo>
                  <a:pt x="1970971" y="1605973"/>
                </a:lnTo>
                <a:lnTo>
                  <a:pt x="1982893" y="1601879"/>
                </a:lnTo>
                <a:lnTo>
                  <a:pt x="1984797" y="1484093"/>
                </a:lnTo>
                <a:lnTo>
                  <a:pt x="1972575" y="1487177"/>
                </a:lnTo>
                <a:lnTo>
                  <a:pt x="1960949" y="1490917"/>
                </a:lnTo>
                <a:lnTo>
                  <a:pt x="1949093" y="1494409"/>
                </a:lnTo>
                <a:lnTo>
                  <a:pt x="1936185" y="1614479"/>
                </a:lnTo>
                <a:lnTo>
                  <a:pt x="1945698" y="1612594"/>
                </a:lnTo>
                <a:close/>
              </a:path>
              <a:path w="2900446" h="2833746">
                <a:moveTo>
                  <a:pt x="1870409" y="1639063"/>
                </a:moveTo>
                <a:lnTo>
                  <a:pt x="1881780" y="1634363"/>
                </a:lnTo>
                <a:lnTo>
                  <a:pt x="1893159" y="1629672"/>
                </a:lnTo>
                <a:lnTo>
                  <a:pt x="1905131" y="1625633"/>
                </a:lnTo>
                <a:lnTo>
                  <a:pt x="1917873" y="1617102"/>
                </a:lnTo>
                <a:lnTo>
                  <a:pt x="1917566" y="1604429"/>
                </a:lnTo>
                <a:lnTo>
                  <a:pt x="1918066" y="1525823"/>
                </a:lnTo>
                <a:lnTo>
                  <a:pt x="1916225" y="1514831"/>
                </a:lnTo>
                <a:lnTo>
                  <a:pt x="1913173" y="1505166"/>
                </a:lnTo>
                <a:lnTo>
                  <a:pt x="1911271" y="1505629"/>
                </a:lnTo>
                <a:lnTo>
                  <a:pt x="1898702" y="1509282"/>
                </a:lnTo>
                <a:lnTo>
                  <a:pt x="1886725" y="1513587"/>
                </a:lnTo>
                <a:lnTo>
                  <a:pt x="1875083" y="1518261"/>
                </a:lnTo>
                <a:lnTo>
                  <a:pt x="1863521" y="1523023"/>
                </a:lnTo>
                <a:lnTo>
                  <a:pt x="1851936" y="1545813"/>
                </a:lnTo>
                <a:lnTo>
                  <a:pt x="1851720" y="1559171"/>
                </a:lnTo>
                <a:lnTo>
                  <a:pt x="1858465" y="1643135"/>
                </a:lnTo>
                <a:lnTo>
                  <a:pt x="1870409" y="1639063"/>
                </a:lnTo>
                <a:close/>
              </a:path>
              <a:path w="2900446" h="2833746">
                <a:moveTo>
                  <a:pt x="1858465" y="1643135"/>
                </a:moveTo>
                <a:lnTo>
                  <a:pt x="1851720" y="1559171"/>
                </a:lnTo>
                <a:lnTo>
                  <a:pt x="1851302" y="1571961"/>
                </a:lnTo>
                <a:lnTo>
                  <a:pt x="1850766" y="1584335"/>
                </a:lnTo>
                <a:lnTo>
                  <a:pt x="1850195" y="1596447"/>
                </a:lnTo>
                <a:lnTo>
                  <a:pt x="1849672" y="1608447"/>
                </a:lnTo>
                <a:lnTo>
                  <a:pt x="1849281" y="1620490"/>
                </a:lnTo>
                <a:lnTo>
                  <a:pt x="1849227" y="1645309"/>
                </a:lnTo>
                <a:lnTo>
                  <a:pt x="1858465" y="1643135"/>
                </a:lnTo>
                <a:close/>
              </a:path>
              <a:path w="2900446" h="2833746">
                <a:moveTo>
                  <a:pt x="1863521" y="1523023"/>
                </a:moveTo>
                <a:lnTo>
                  <a:pt x="1851784" y="1527591"/>
                </a:lnTo>
                <a:lnTo>
                  <a:pt x="1851867" y="1531735"/>
                </a:lnTo>
                <a:lnTo>
                  <a:pt x="1851936" y="1545813"/>
                </a:lnTo>
                <a:lnTo>
                  <a:pt x="1863521" y="1523023"/>
                </a:lnTo>
                <a:close/>
              </a:path>
              <a:path w="2900446" h="2833746">
                <a:moveTo>
                  <a:pt x="1917784" y="1591180"/>
                </a:moveTo>
                <a:lnTo>
                  <a:pt x="1918279" y="1577629"/>
                </a:lnTo>
                <a:lnTo>
                  <a:pt x="1918802" y="1564045"/>
                </a:lnTo>
                <a:lnTo>
                  <a:pt x="1919107" y="1550702"/>
                </a:lnTo>
                <a:lnTo>
                  <a:pt x="1918944" y="1537871"/>
                </a:lnTo>
                <a:lnTo>
                  <a:pt x="1918066" y="1525823"/>
                </a:lnTo>
                <a:lnTo>
                  <a:pt x="1917566" y="1604429"/>
                </a:lnTo>
                <a:lnTo>
                  <a:pt x="1917784" y="1591180"/>
                </a:lnTo>
                <a:close/>
              </a:path>
              <a:path w="2900446" h="2833746">
                <a:moveTo>
                  <a:pt x="1755425" y="1663468"/>
                </a:moveTo>
                <a:lnTo>
                  <a:pt x="1756780" y="1651144"/>
                </a:lnTo>
                <a:lnTo>
                  <a:pt x="1757941" y="1638609"/>
                </a:lnTo>
                <a:lnTo>
                  <a:pt x="1758937" y="1625893"/>
                </a:lnTo>
                <a:lnTo>
                  <a:pt x="1759796" y="1613026"/>
                </a:lnTo>
                <a:lnTo>
                  <a:pt x="1760544" y="1600038"/>
                </a:lnTo>
                <a:lnTo>
                  <a:pt x="1761211" y="1586962"/>
                </a:lnTo>
                <a:lnTo>
                  <a:pt x="1761824" y="1573826"/>
                </a:lnTo>
                <a:lnTo>
                  <a:pt x="1762261" y="1564016"/>
                </a:lnTo>
                <a:lnTo>
                  <a:pt x="1752676" y="1555714"/>
                </a:lnTo>
                <a:lnTo>
                  <a:pt x="1753850" y="1675549"/>
                </a:lnTo>
                <a:lnTo>
                  <a:pt x="1755425" y="1663468"/>
                </a:lnTo>
                <a:close/>
              </a:path>
              <a:path w="2900446" h="2833746">
                <a:moveTo>
                  <a:pt x="1753850" y="1675549"/>
                </a:moveTo>
                <a:lnTo>
                  <a:pt x="1752676" y="1555714"/>
                </a:lnTo>
                <a:lnTo>
                  <a:pt x="1744001" y="1546411"/>
                </a:lnTo>
                <a:lnTo>
                  <a:pt x="1735654" y="1536749"/>
                </a:lnTo>
                <a:lnTo>
                  <a:pt x="1727053" y="1527366"/>
                </a:lnTo>
                <a:lnTo>
                  <a:pt x="1721343" y="1521978"/>
                </a:lnTo>
                <a:lnTo>
                  <a:pt x="1719976" y="1535755"/>
                </a:lnTo>
                <a:lnTo>
                  <a:pt x="1724625" y="1662512"/>
                </a:lnTo>
                <a:lnTo>
                  <a:pt x="1732785" y="1672378"/>
                </a:lnTo>
                <a:lnTo>
                  <a:pt x="1742004" y="1681081"/>
                </a:lnTo>
                <a:lnTo>
                  <a:pt x="1752026" y="1687357"/>
                </a:lnTo>
                <a:lnTo>
                  <a:pt x="1753850" y="1675549"/>
                </a:lnTo>
                <a:close/>
              </a:path>
              <a:path w="2900446" h="2833746">
                <a:moveTo>
                  <a:pt x="1719976" y="1535755"/>
                </a:moveTo>
                <a:lnTo>
                  <a:pt x="1718669" y="1549136"/>
                </a:lnTo>
                <a:lnTo>
                  <a:pt x="1717399" y="1562171"/>
                </a:lnTo>
                <a:lnTo>
                  <a:pt x="1716147" y="1574912"/>
                </a:lnTo>
                <a:lnTo>
                  <a:pt x="1714890" y="1587408"/>
                </a:lnTo>
                <a:lnTo>
                  <a:pt x="1716792" y="1652290"/>
                </a:lnTo>
                <a:lnTo>
                  <a:pt x="1724625" y="1662512"/>
                </a:lnTo>
                <a:lnTo>
                  <a:pt x="1719976" y="1535755"/>
                </a:lnTo>
                <a:close/>
              </a:path>
              <a:path w="2900446" h="2833746">
                <a:moveTo>
                  <a:pt x="1714890" y="1587408"/>
                </a:moveTo>
                <a:lnTo>
                  <a:pt x="1713609" y="1599711"/>
                </a:lnTo>
                <a:lnTo>
                  <a:pt x="1712281" y="1611871"/>
                </a:lnTo>
                <a:lnTo>
                  <a:pt x="1710886" y="1623939"/>
                </a:lnTo>
                <a:lnTo>
                  <a:pt x="1709403" y="1635966"/>
                </a:lnTo>
                <a:lnTo>
                  <a:pt x="1708551" y="1642516"/>
                </a:lnTo>
                <a:lnTo>
                  <a:pt x="1716792" y="1652290"/>
                </a:lnTo>
                <a:lnTo>
                  <a:pt x="1714890" y="1587408"/>
                </a:lnTo>
                <a:close/>
              </a:path>
              <a:path w="2900446" h="2833746">
                <a:moveTo>
                  <a:pt x="1796635" y="1672404"/>
                </a:moveTo>
                <a:lnTo>
                  <a:pt x="1808036" y="1667004"/>
                </a:lnTo>
                <a:lnTo>
                  <a:pt x="1819226" y="1661376"/>
                </a:lnTo>
                <a:lnTo>
                  <a:pt x="1828756" y="1656526"/>
                </a:lnTo>
                <a:lnTo>
                  <a:pt x="1829826" y="1643518"/>
                </a:lnTo>
                <a:lnTo>
                  <a:pt x="1830716" y="1630518"/>
                </a:lnTo>
                <a:lnTo>
                  <a:pt x="1833878" y="1533195"/>
                </a:lnTo>
                <a:lnTo>
                  <a:pt x="1821879" y="1538047"/>
                </a:lnTo>
                <a:lnTo>
                  <a:pt x="1810327" y="1543387"/>
                </a:lnTo>
                <a:lnTo>
                  <a:pt x="1799029" y="1549001"/>
                </a:lnTo>
                <a:lnTo>
                  <a:pt x="1787790" y="1554678"/>
                </a:lnTo>
                <a:lnTo>
                  <a:pt x="1780354" y="1572130"/>
                </a:lnTo>
                <a:lnTo>
                  <a:pt x="1779983" y="1585237"/>
                </a:lnTo>
                <a:lnTo>
                  <a:pt x="1784848" y="1677383"/>
                </a:lnTo>
                <a:lnTo>
                  <a:pt x="1796635" y="1672404"/>
                </a:lnTo>
                <a:close/>
              </a:path>
              <a:path w="2900446" h="2833746">
                <a:moveTo>
                  <a:pt x="1784848" y="1677383"/>
                </a:moveTo>
                <a:lnTo>
                  <a:pt x="1779983" y="1585237"/>
                </a:lnTo>
                <a:lnTo>
                  <a:pt x="1779191" y="1597882"/>
                </a:lnTo>
                <a:lnTo>
                  <a:pt x="1778105" y="1610205"/>
                </a:lnTo>
                <a:lnTo>
                  <a:pt x="1776850" y="1622343"/>
                </a:lnTo>
                <a:lnTo>
                  <a:pt x="1775555" y="1634437"/>
                </a:lnTo>
                <a:lnTo>
                  <a:pt x="1774345" y="1646625"/>
                </a:lnTo>
                <a:lnTo>
                  <a:pt x="1773348" y="1659047"/>
                </a:lnTo>
                <a:lnTo>
                  <a:pt x="1772691" y="1671843"/>
                </a:lnTo>
                <a:lnTo>
                  <a:pt x="1772497" y="1681753"/>
                </a:lnTo>
                <a:lnTo>
                  <a:pt x="1784848" y="1677383"/>
                </a:lnTo>
                <a:close/>
              </a:path>
              <a:path w="2900446" h="2833746">
                <a:moveTo>
                  <a:pt x="1831445" y="1617551"/>
                </a:moveTo>
                <a:lnTo>
                  <a:pt x="1832038" y="1604643"/>
                </a:lnTo>
                <a:lnTo>
                  <a:pt x="1832515" y="1591818"/>
                </a:lnTo>
                <a:lnTo>
                  <a:pt x="1832899" y="1579103"/>
                </a:lnTo>
                <a:lnTo>
                  <a:pt x="1833211" y="1566523"/>
                </a:lnTo>
                <a:lnTo>
                  <a:pt x="1833475" y="1554103"/>
                </a:lnTo>
                <a:lnTo>
                  <a:pt x="1833712" y="1541868"/>
                </a:lnTo>
                <a:lnTo>
                  <a:pt x="1833878" y="1533195"/>
                </a:lnTo>
                <a:lnTo>
                  <a:pt x="1830716" y="1630518"/>
                </a:lnTo>
                <a:lnTo>
                  <a:pt x="1831445" y="1617551"/>
                </a:lnTo>
                <a:close/>
              </a:path>
              <a:path w="2900446" h="2833746">
                <a:moveTo>
                  <a:pt x="2014185" y="1719731"/>
                </a:moveTo>
                <a:lnTo>
                  <a:pt x="2018037" y="1718178"/>
                </a:lnTo>
                <a:lnTo>
                  <a:pt x="2017007" y="1705562"/>
                </a:lnTo>
                <a:lnTo>
                  <a:pt x="2016061" y="1692853"/>
                </a:lnTo>
                <a:lnTo>
                  <a:pt x="2015162" y="1680092"/>
                </a:lnTo>
                <a:lnTo>
                  <a:pt x="2014272" y="1667322"/>
                </a:lnTo>
                <a:lnTo>
                  <a:pt x="2013352" y="1654583"/>
                </a:lnTo>
                <a:lnTo>
                  <a:pt x="2012364" y="1641917"/>
                </a:lnTo>
                <a:lnTo>
                  <a:pt x="2011269" y="1629366"/>
                </a:lnTo>
                <a:lnTo>
                  <a:pt x="2010358" y="1620074"/>
                </a:lnTo>
                <a:lnTo>
                  <a:pt x="2002371" y="1724510"/>
                </a:lnTo>
                <a:lnTo>
                  <a:pt x="2014185" y="1719731"/>
                </a:lnTo>
                <a:close/>
              </a:path>
              <a:path w="2900446" h="2833746">
                <a:moveTo>
                  <a:pt x="1955452" y="1743997"/>
                </a:moveTo>
                <a:lnTo>
                  <a:pt x="1967112" y="1739047"/>
                </a:lnTo>
                <a:lnTo>
                  <a:pt x="1978825" y="1734157"/>
                </a:lnTo>
                <a:lnTo>
                  <a:pt x="1990581" y="1729315"/>
                </a:lnTo>
                <a:lnTo>
                  <a:pt x="2002371" y="1724510"/>
                </a:lnTo>
                <a:lnTo>
                  <a:pt x="2010358" y="1620074"/>
                </a:lnTo>
                <a:lnTo>
                  <a:pt x="1996500" y="1621886"/>
                </a:lnTo>
                <a:lnTo>
                  <a:pt x="1983990" y="1625176"/>
                </a:lnTo>
                <a:lnTo>
                  <a:pt x="1972331" y="1629398"/>
                </a:lnTo>
                <a:lnTo>
                  <a:pt x="1961023" y="1634005"/>
                </a:lnTo>
                <a:lnTo>
                  <a:pt x="1949570" y="1638453"/>
                </a:lnTo>
                <a:lnTo>
                  <a:pt x="1943675" y="1742980"/>
                </a:lnTo>
                <a:lnTo>
                  <a:pt x="1943855" y="1749018"/>
                </a:lnTo>
                <a:lnTo>
                  <a:pt x="1955452" y="1743997"/>
                </a:lnTo>
                <a:close/>
              </a:path>
              <a:path w="2900446" h="2833746">
                <a:moveTo>
                  <a:pt x="1949570" y="1638453"/>
                </a:moveTo>
                <a:lnTo>
                  <a:pt x="1937473" y="1642196"/>
                </a:lnTo>
                <a:lnTo>
                  <a:pt x="1938263" y="1682583"/>
                </a:lnTo>
                <a:lnTo>
                  <a:pt x="1939468" y="1694037"/>
                </a:lnTo>
                <a:lnTo>
                  <a:pt x="1940731" y="1705329"/>
                </a:lnTo>
                <a:lnTo>
                  <a:pt x="1941933" y="1716934"/>
                </a:lnTo>
                <a:lnTo>
                  <a:pt x="1942954" y="1729327"/>
                </a:lnTo>
                <a:lnTo>
                  <a:pt x="1943675" y="1742980"/>
                </a:lnTo>
                <a:lnTo>
                  <a:pt x="1949570" y="1638453"/>
                </a:lnTo>
                <a:close/>
              </a:path>
              <a:path w="2900446" h="2833746">
                <a:moveTo>
                  <a:pt x="1937473" y="1642196"/>
                </a:moveTo>
                <a:lnTo>
                  <a:pt x="1936185" y="1642516"/>
                </a:lnTo>
                <a:lnTo>
                  <a:pt x="1936502" y="1657297"/>
                </a:lnTo>
                <a:lnTo>
                  <a:pt x="1937235" y="1670495"/>
                </a:lnTo>
                <a:lnTo>
                  <a:pt x="1938263" y="1682583"/>
                </a:lnTo>
                <a:lnTo>
                  <a:pt x="1937473" y="1642196"/>
                </a:lnTo>
                <a:close/>
              </a:path>
              <a:path w="2900446" h="2833746">
                <a:moveTo>
                  <a:pt x="1860284" y="1787312"/>
                </a:moveTo>
                <a:lnTo>
                  <a:pt x="1871885" y="1782116"/>
                </a:lnTo>
                <a:lnTo>
                  <a:pt x="1883107" y="1776505"/>
                </a:lnTo>
                <a:lnTo>
                  <a:pt x="1894166" y="1770715"/>
                </a:lnTo>
                <a:lnTo>
                  <a:pt x="1905277" y="1764983"/>
                </a:lnTo>
                <a:lnTo>
                  <a:pt x="1916655" y="1759543"/>
                </a:lnTo>
                <a:lnTo>
                  <a:pt x="1905685" y="1649835"/>
                </a:lnTo>
                <a:lnTo>
                  <a:pt x="1892911" y="1652911"/>
                </a:lnTo>
                <a:lnTo>
                  <a:pt x="1880949" y="1656876"/>
                </a:lnTo>
                <a:lnTo>
                  <a:pt x="1869471" y="1661375"/>
                </a:lnTo>
                <a:lnTo>
                  <a:pt x="1858151" y="1666050"/>
                </a:lnTo>
                <a:lnTo>
                  <a:pt x="1846694" y="1681233"/>
                </a:lnTo>
                <a:lnTo>
                  <a:pt x="1846428" y="1694916"/>
                </a:lnTo>
                <a:lnTo>
                  <a:pt x="1848091" y="1791858"/>
                </a:lnTo>
                <a:lnTo>
                  <a:pt x="1860284" y="1787312"/>
                </a:lnTo>
                <a:close/>
              </a:path>
              <a:path w="2900446" h="2833746">
                <a:moveTo>
                  <a:pt x="1848091" y="1791858"/>
                </a:moveTo>
                <a:lnTo>
                  <a:pt x="1846428" y="1694916"/>
                </a:lnTo>
                <a:lnTo>
                  <a:pt x="1845882" y="1707654"/>
                </a:lnTo>
                <a:lnTo>
                  <a:pt x="1845144" y="1719729"/>
                </a:lnTo>
                <a:lnTo>
                  <a:pt x="1844301" y="1731417"/>
                </a:lnTo>
                <a:lnTo>
                  <a:pt x="1843439" y="1743000"/>
                </a:lnTo>
                <a:lnTo>
                  <a:pt x="1842646" y="1754756"/>
                </a:lnTo>
                <a:lnTo>
                  <a:pt x="1842008" y="1766965"/>
                </a:lnTo>
                <a:lnTo>
                  <a:pt x="1841613" y="1779906"/>
                </a:lnTo>
                <a:lnTo>
                  <a:pt x="1841548" y="1793858"/>
                </a:lnTo>
                <a:lnTo>
                  <a:pt x="1848091" y="1791858"/>
                </a:lnTo>
                <a:close/>
              </a:path>
              <a:path w="2900446" h="2833746">
                <a:moveTo>
                  <a:pt x="1922254" y="1699008"/>
                </a:moveTo>
                <a:lnTo>
                  <a:pt x="1921369" y="1686891"/>
                </a:lnTo>
                <a:lnTo>
                  <a:pt x="1920475" y="1674505"/>
                </a:lnTo>
                <a:lnTo>
                  <a:pt x="1919477" y="1661646"/>
                </a:lnTo>
                <a:lnTo>
                  <a:pt x="1918279" y="1648111"/>
                </a:lnTo>
                <a:lnTo>
                  <a:pt x="1905685" y="1649835"/>
                </a:lnTo>
                <a:lnTo>
                  <a:pt x="1916655" y="1759543"/>
                </a:lnTo>
                <a:lnTo>
                  <a:pt x="1922254" y="1699008"/>
                </a:lnTo>
                <a:close/>
              </a:path>
              <a:path w="2900446" h="2833746">
                <a:moveTo>
                  <a:pt x="1928514" y="1754631"/>
                </a:moveTo>
                <a:lnTo>
                  <a:pt x="1927609" y="1748847"/>
                </a:lnTo>
                <a:lnTo>
                  <a:pt x="1925807" y="1735774"/>
                </a:lnTo>
                <a:lnTo>
                  <a:pt x="1924377" y="1723246"/>
                </a:lnTo>
                <a:lnTo>
                  <a:pt x="1923224" y="1711058"/>
                </a:lnTo>
                <a:lnTo>
                  <a:pt x="1922254" y="1699008"/>
                </a:lnTo>
                <a:lnTo>
                  <a:pt x="1916655" y="1759543"/>
                </a:lnTo>
                <a:lnTo>
                  <a:pt x="1928514" y="1754631"/>
                </a:lnTo>
                <a:close/>
              </a:path>
              <a:path w="2900446" h="2833746">
                <a:moveTo>
                  <a:pt x="1745784" y="1747765"/>
                </a:moveTo>
                <a:lnTo>
                  <a:pt x="1747047" y="1735136"/>
                </a:lnTo>
                <a:lnTo>
                  <a:pt x="1748281" y="1722475"/>
                </a:lnTo>
                <a:lnTo>
                  <a:pt x="1749477" y="1709772"/>
                </a:lnTo>
                <a:lnTo>
                  <a:pt x="1744196" y="1708798"/>
                </a:lnTo>
                <a:lnTo>
                  <a:pt x="1744502" y="1760371"/>
                </a:lnTo>
                <a:lnTo>
                  <a:pt x="1745784" y="1747765"/>
                </a:lnTo>
                <a:close/>
              </a:path>
              <a:path w="2900446" h="2833746">
                <a:moveTo>
                  <a:pt x="1736923" y="1836135"/>
                </a:moveTo>
                <a:lnTo>
                  <a:pt x="1738125" y="1823441"/>
                </a:lnTo>
                <a:lnTo>
                  <a:pt x="1739365" y="1810788"/>
                </a:lnTo>
                <a:lnTo>
                  <a:pt x="1740631" y="1798165"/>
                </a:lnTo>
                <a:lnTo>
                  <a:pt x="1741916" y="1785561"/>
                </a:lnTo>
                <a:lnTo>
                  <a:pt x="1743209" y="1772967"/>
                </a:lnTo>
                <a:lnTo>
                  <a:pt x="1744502" y="1760371"/>
                </a:lnTo>
                <a:lnTo>
                  <a:pt x="1744196" y="1708798"/>
                </a:lnTo>
                <a:lnTo>
                  <a:pt x="1732710" y="1702753"/>
                </a:lnTo>
                <a:lnTo>
                  <a:pt x="1736685" y="1838717"/>
                </a:lnTo>
                <a:lnTo>
                  <a:pt x="1736923" y="1836135"/>
                </a:lnTo>
                <a:close/>
              </a:path>
              <a:path w="2900446" h="2833746">
                <a:moveTo>
                  <a:pt x="1732710" y="1702753"/>
                </a:moveTo>
                <a:lnTo>
                  <a:pt x="1723755" y="1693934"/>
                </a:lnTo>
                <a:lnTo>
                  <a:pt x="1714831" y="1685083"/>
                </a:lnTo>
                <a:lnTo>
                  <a:pt x="1703437" y="1678942"/>
                </a:lnTo>
                <a:lnTo>
                  <a:pt x="1702853" y="1687778"/>
                </a:lnTo>
                <a:lnTo>
                  <a:pt x="1708471" y="1813345"/>
                </a:lnTo>
                <a:lnTo>
                  <a:pt x="1716884" y="1822887"/>
                </a:lnTo>
                <a:lnTo>
                  <a:pt x="1726206" y="1831435"/>
                </a:lnTo>
                <a:lnTo>
                  <a:pt x="1736685" y="1838717"/>
                </a:lnTo>
                <a:lnTo>
                  <a:pt x="1732710" y="1702753"/>
                </a:lnTo>
                <a:close/>
              </a:path>
              <a:path w="2900446" h="2833746">
                <a:moveTo>
                  <a:pt x="1702853" y="1687778"/>
                </a:moveTo>
                <a:lnTo>
                  <a:pt x="1701729" y="1700777"/>
                </a:lnTo>
                <a:lnTo>
                  <a:pt x="1700363" y="1713511"/>
                </a:lnTo>
                <a:lnTo>
                  <a:pt x="1698819" y="1726052"/>
                </a:lnTo>
                <a:lnTo>
                  <a:pt x="1700717" y="1803081"/>
                </a:lnTo>
                <a:lnTo>
                  <a:pt x="1708471" y="1813345"/>
                </a:lnTo>
                <a:lnTo>
                  <a:pt x="1702853" y="1687778"/>
                </a:lnTo>
                <a:close/>
              </a:path>
              <a:path w="2900446" h="2833746">
                <a:moveTo>
                  <a:pt x="1698819" y="1726052"/>
                </a:moveTo>
                <a:lnTo>
                  <a:pt x="1697160" y="1738466"/>
                </a:lnTo>
                <a:lnTo>
                  <a:pt x="1695451" y="1750825"/>
                </a:lnTo>
                <a:lnTo>
                  <a:pt x="1693755" y="1763196"/>
                </a:lnTo>
                <a:lnTo>
                  <a:pt x="1693375" y="1792367"/>
                </a:lnTo>
                <a:lnTo>
                  <a:pt x="1700717" y="1803081"/>
                </a:lnTo>
                <a:lnTo>
                  <a:pt x="1698819" y="1726052"/>
                </a:lnTo>
                <a:close/>
              </a:path>
              <a:path w="2900446" h="2833746">
                <a:moveTo>
                  <a:pt x="1693755" y="1763196"/>
                </a:moveTo>
                <a:lnTo>
                  <a:pt x="1692134" y="1775650"/>
                </a:lnTo>
                <a:lnTo>
                  <a:pt x="1690653" y="1788254"/>
                </a:lnTo>
                <a:lnTo>
                  <a:pt x="1693375" y="1792367"/>
                </a:lnTo>
                <a:lnTo>
                  <a:pt x="1693755" y="1763196"/>
                </a:lnTo>
                <a:close/>
              </a:path>
              <a:path w="2900446" h="2833746">
                <a:moveTo>
                  <a:pt x="1789934" y="1824835"/>
                </a:moveTo>
                <a:lnTo>
                  <a:pt x="1800918" y="1818904"/>
                </a:lnTo>
                <a:lnTo>
                  <a:pt x="1812035" y="1813120"/>
                </a:lnTo>
                <a:lnTo>
                  <a:pt x="1823483" y="1805677"/>
                </a:lnTo>
                <a:lnTo>
                  <a:pt x="1822951" y="1791915"/>
                </a:lnTo>
                <a:lnTo>
                  <a:pt x="1816257" y="1686045"/>
                </a:lnTo>
                <a:lnTo>
                  <a:pt x="1805469" y="1691413"/>
                </a:lnTo>
                <a:lnTo>
                  <a:pt x="1793169" y="1696882"/>
                </a:lnTo>
                <a:lnTo>
                  <a:pt x="1780195" y="1702164"/>
                </a:lnTo>
                <a:lnTo>
                  <a:pt x="1767383" y="1706970"/>
                </a:lnTo>
                <a:lnTo>
                  <a:pt x="1767195" y="1713247"/>
                </a:lnTo>
                <a:lnTo>
                  <a:pt x="1778718" y="1830513"/>
                </a:lnTo>
                <a:lnTo>
                  <a:pt x="1789934" y="1824835"/>
                </a:lnTo>
                <a:close/>
              </a:path>
              <a:path w="2900446" h="2833746">
                <a:moveTo>
                  <a:pt x="1766904" y="1835538"/>
                </a:moveTo>
                <a:lnTo>
                  <a:pt x="1778718" y="1830513"/>
                </a:lnTo>
                <a:lnTo>
                  <a:pt x="1767195" y="1713247"/>
                </a:lnTo>
                <a:lnTo>
                  <a:pt x="1766367" y="1726716"/>
                </a:lnTo>
                <a:lnTo>
                  <a:pt x="1765088" y="1740276"/>
                </a:lnTo>
                <a:lnTo>
                  <a:pt x="1763511" y="1753815"/>
                </a:lnTo>
                <a:lnTo>
                  <a:pt x="1761792" y="1767223"/>
                </a:lnTo>
                <a:lnTo>
                  <a:pt x="1760084" y="1780390"/>
                </a:lnTo>
                <a:lnTo>
                  <a:pt x="1758544" y="1793204"/>
                </a:lnTo>
                <a:lnTo>
                  <a:pt x="1757325" y="1805554"/>
                </a:lnTo>
                <a:lnTo>
                  <a:pt x="1757148" y="1838717"/>
                </a:lnTo>
                <a:lnTo>
                  <a:pt x="1766904" y="1835538"/>
                </a:lnTo>
                <a:close/>
              </a:path>
              <a:path w="2900446" h="2833746">
                <a:moveTo>
                  <a:pt x="1757325" y="1805554"/>
                </a:moveTo>
                <a:lnTo>
                  <a:pt x="1756583" y="1817331"/>
                </a:lnTo>
                <a:lnTo>
                  <a:pt x="1756472" y="1828422"/>
                </a:lnTo>
                <a:lnTo>
                  <a:pt x="1757148" y="1838717"/>
                </a:lnTo>
                <a:lnTo>
                  <a:pt x="1757325" y="1805554"/>
                </a:lnTo>
                <a:close/>
              </a:path>
              <a:path w="2900446" h="2833746">
                <a:moveTo>
                  <a:pt x="1824881" y="1752419"/>
                </a:moveTo>
                <a:lnTo>
                  <a:pt x="1825923" y="1739861"/>
                </a:lnTo>
                <a:lnTo>
                  <a:pt x="1826777" y="1727611"/>
                </a:lnTo>
                <a:lnTo>
                  <a:pt x="1827209" y="1715672"/>
                </a:lnTo>
                <a:lnTo>
                  <a:pt x="1826987" y="1704047"/>
                </a:lnTo>
                <a:lnTo>
                  <a:pt x="1825879" y="1692740"/>
                </a:lnTo>
                <a:lnTo>
                  <a:pt x="1823884" y="1765283"/>
                </a:lnTo>
                <a:lnTo>
                  <a:pt x="1824881" y="1752419"/>
                </a:lnTo>
                <a:close/>
              </a:path>
              <a:path w="2900446" h="2833746">
                <a:moveTo>
                  <a:pt x="1823163" y="1778449"/>
                </a:moveTo>
                <a:lnTo>
                  <a:pt x="1823884" y="1765283"/>
                </a:lnTo>
                <a:lnTo>
                  <a:pt x="1825879" y="1692740"/>
                </a:lnTo>
                <a:lnTo>
                  <a:pt x="1823650" y="1681753"/>
                </a:lnTo>
                <a:lnTo>
                  <a:pt x="1816257" y="1686045"/>
                </a:lnTo>
                <a:lnTo>
                  <a:pt x="1822951" y="1791915"/>
                </a:lnTo>
                <a:lnTo>
                  <a:pt x="1823163" y="1778449"/>
                </a:lnTo>
                <a:close/>
              </a:path>
              <a:path w="2900446" h="2833746">
                <a:moveTo>
                  <a:pt x="2022647" y="1828549"/>
                </a:moveTo>
                <a:lnTo>
                  <a:pt x="2022507" y="1816219"/>
                </a:lnTo>
                <a:lnTo>
                  <a:pt x="2022286" y="1804222"/>
                </a:lnTo>
                <a:lnTo>
                  <a:pt x="2021783" y="1792471"/>
                </a:lnTo>
                <a:lnTo>
                  <a:pt x="2020795" y="1780881"/>
                </a:lnTo>
                <a:lnTo>
                  <a:pt x="2019122" y="1769364"/>
                </a:lnTo>
                <a:lnTo>
                  <a:pt x="2022906" y="1841297"/>
                </a:lnTo>
                <a:lnTo>
                  <a:pt x="2022647" y="1828549"/>
                </a:lnTo>
                <a:close/>
              </a:path>
              <a:path w="2900446" h="2833746">
                <a:moveTo>
                  <a:pt x="2023487" y="1854550"/>
                </a:moveTo>
                <a:lnTo>
                  <a:pt x="2022906" y="1841297"/>
                </a:lnTo>
                <a:lnTo>
                  <a:pt x="2019122" y="1769364"/>
                </a:lnTo>
                <a:lnTo>
                  <a:pt x="2016562" y="1757835"/>
                </a:lnTo>
                <a:lnTo>
                  <a:pt x="2012915" y="1746207"/>
                </a:lnTo>
                <a:lnTo>
                  <a:pt x="2008072" y="1748171"/>
                </a:lnTo>
                <a:lnTo>
                  <a:pt x="2013195" y="1881772"/>
                </a:lnTo>
                <a:lnTo>
                  <a:pt x="2023487" y="1854550"/>
                </a:lnTo>
                <a:close/>
              </a:path>
              <a:path w="2900446" h="2833746">
                <a:moveTo>
                  <a:pt x="2025707" y="1877944"/>
                </a:moveTo>
                <a:lnTo>
                  <a:pt x="2024589" y="1868394"/>
                </a:lnTo>
                <a:lnTo>
                  <a:pt x="2023487" y="1854550"/>
                </a:lnTo>
                <a:lnTo>
                  <a:pt x="2013195" y="1881772"/>
                </a:lnTo>
                <a:lnTo>
                  <a:pt x="2025707" y="1877944"/>
                </a:lnTo>
                <a:close/>
              </a:path>
              <a:path w="2900446" h="2833746">
                <a:moveTo>
                  <a:pt x="1964848" y="1901626"/>
                </a:moveTo>
                <a:lnTo>
                  <a:pt x="1976408" y="1897798"/>
                </a:lnTo>
                <a:lnTo>
                  <a:pt x="1988409" y="1892607"/>
                </a:lnTo>
                <a:lnTo>
                  <a:pt x="2000717" y="1886962"/>
                </a:lnTo>
                <a:lnTo>
                  <a:pt x="2013195" y="1881772"/>
                </a:lnTo>
                <a:lnTo>
                  <a:pt x="2008072" y="1748171"/>
                </a:lnTo>
                <a:lnTo>
                  <a:pt x="1996278" y="1752852"/>
                </a:lnTo>
                <a:lnTo>
                  <a:pt x="1984423" y="1757468"/>
                </a:lnTo>
                <a:lnTo>
                  <a:pt x="1972555" y="1762071"/>
                </a:lnTo>
                <a:lnTo>
                  <a:pt x="1960721" y="1766712"/>
                </a:lnTo>
                <a:lnTo>
                  <a:pt x="1954091" y="1903180"/>
                </a:lnTo>
                <a:lnTo>
                  <a:pt x="1964848" y="1901626"/>
                </a:lnTo>
                <a:close/>
              </a:path>
              <a:path w="2900446" h="2833746">
                <a:moveTo>
                  <a:pt x="1960721" y="1766712"/>
                </a:moveTo>
                <a:lnTo>
                  <a:pt x="1948969" y="1771442"/>
                </a:lnTo>
                <a:lnTo>
                  <a:pt x="1949116" y="1776630"/>
                </a:lnTo>
                <a:lnTo>
                  <a:pt x="1949569" y="1789974"/>
                </a:lnTo>
                <a:lnTo>
                  <a:pt x="1950097" y="1802975"/>
                </a:lnTo>
                <a:lnTo>
                  <a:pt x="1950676" y="1815703"/>
                </a:lnTo>
                <a:lnTo>
                  <a:pt x="1951281" y="1828230"/>
                </a:lnTo>
                <a:lnTo>
                  <a:pt x="1951887" y="1840628"/>
                </a:lnTo>
                <a:lnTo>
                  <a:pt x="1952471" y="1852969"/>
                </a:lnTo>
                <a:lnTo>
                  <a:pt x="1953008" y="1865322"/>
                </a:lnTo>
                <a:lnTo>
                  <a:pt x="1953473" y="1877761"/>
                </a:lnTo>
                <a:lnTo>
                  <a:pt x="1953842" y="1890356"/>
                </a:lnTo>
                <a:lnTo>
                  <a:pt x="1954091" y="1903180"/>
                </a:lnTo>
                <a:lnTo>
                  <a:pt x="1960721" y="1766712"/>
                </a:lnTo>
                <a:close/>
              </a:path>
              <a:path w="2900446" h="2833746">
                <a:moveTo>
                  <a:pt x="1847993" y="1817582"/>
                </a:moveTo>
                <a:lnTo>
                  <a:pt x="1839449" y="1835340"/>
                </a:lnTo>
                <a:lnTo>
                  <a:pt x="1839663" y="1848753"/>
                </a:lnTo>
                <a:lnTo>
                  <a:pt x="1839643" y="1875278"/>
                </a:lnTo>
                <a:lnTo>
                  <a:pt x="1839551" y="1888297"/>
                </a:lnTo>
                <a:lnTo>
                  <a:pt x="1839500" y="1901095"/>
                </a:lnTo>
                <a:lnTo>
                  <a:pt x="1839559" y="1913625"/>
                </a:lnTo>
                <a:lnTo>
                  <a:pt x="1839801" y="1925842"/>
                </a:lnTo>
                <a:lnTo>
                  <a:pt x="1847993" y="1817582"/>
                </a:lnTo>
                <a:close/>
              </a:path>
              <a:path w="2900446" h="2833746">
                <a:moveTo>
                  <a:pt x="1935366" y="1914678"/>
                </a:moveTo>
                <a:lnTo>
                  <a:pt x="1936185" y="1914388"/>
                </a:lnTo>
                <a:lnTo>
                  <a:pt x="1935567" y="1900820"/>
                </a:lnTo>
                <a:lnTo>
                  <a:pt x="1935170" y="1887166"/>
                </a:lnTo>
                <a:lnTo>
                  <a:pt x="1934911" y="1873523"/>
                </a:lnTo>
                <a:lnTo>
                  <a:pt x="1934706" y="1859987"/>
                </a:lnTo>
                <a:lnTo>
                  <a:pt x="1934469" y="1846657"/>
                </a:lnTo>
                <a:lnTo>
                  <a:pt x="1934117" y="1833628"/>
                </a:lnTo>
                <a:lnTo>
                  <a:pt x="1933566" y="1820999"/>
                </a:lnTo>
                <a:lnTo>
                  <a:pt x="1932731" y="1808867"/>
                </a:lnTo>
                <a:lnTo>
                  <a:pt x="1931528" y="1797328"/>
                </a:lnTo>
                <a:lnTo>
                  <a:pt x="1929872" y="1786480"/>
                </a:lnTo>
                <a:lnTo>
                  <a:pt x="1928514" y="1779848"/>
                </a:lnTo>
                <a:lnTo>
                  <a:pt x="1923250" y="1919121"/>
                </a:lnTo>
                <a:lnTo>
                  <a:pt x="1935366" y="1914678"/>
                </a:lnTo>
                <a:close/>
              </a:path>
              <a:path w="2900446" h="2833746">
                <a:moveTo>
                  <a:pt x="1853060" y="1948527"/>
                </a:moveTo>
                <a:lnTo>
                  <a:pt x="1864584" y="1943435"/>
                </a:lnTo>
                <a:lnTo>
                  <a:pt x="1876144" y="1938383"/>
                </a:lnTo>
                <a:lnTo>
                  <a:pt x="1887766" y="1933398"/>
                </a:lnTo>
                <a:lnTo>
                  <a:pt x="1899474" y="1928508"/>
                </a:lnTo>
                <a:lnTo>
                  <a:pt x="1911294" y="1923740"/>
                </a:lnTo>
                <a:lnTo>
                  <a:pt x="1923250" y="1919121"/>
                </a:lnTo>
                <a:lnTo>
                  <a:pt x="1928514" y="1779848"/>
                </a:lnTo>
                <a:lnTo>
                  <a:pt x="1916053" y="1784192"/>
                </a:lnTo>
                <a:lnTo>
                  <a:pt x="1904132" y="1789128"/>
                </a:lnTo>
                <a:lnTo>
                  <a:pt x="1892619" y="1794509"/>
                </a:lnTo>
                <a:lnTo>
                  <a:pt x="1881382" y="1800191"/>
                </a:lnTo>
                <a:lnTo>
                  <a:pt x="1870287" y="1806028"/>
                </a:lnTo>
                <a:lnTo>
                  <a:pt x="1859201" y="1811873"/>
                </a:lnTo>
                <a:lnTo>
                  <a:pt x="1847993" y="1817582"/>
                </a:lnTo>
                <a:lnTo>
                  <a:pt x="1841113" y="1949154"/>
                </a:lnTo>
                <a:lnTo>
                  <a:pt x="1841548" y="1953633"/>
                </a:lnTo>
                <a:lnTo>
                  <a:pt x="1853060" y="1948527"/>
                </a:lnTo>
                <a:close/>
              </a:path>
              <a:path w="2900446" h="2833746">
                <a:moveTo>
                  <a:pt x="1847993" y="1817582"/>
                </a:moveTo>
                <a:lnTo>
                  <a:pt x="1839801" y="1925842"/>
                </a:lnTo>
                <a:lnTo>
                  <a:pt x="1840295" y="1937700"/>
                </a:lnTo>
                <a:lnTo>
                  <a:pt x="1841113" y="1949154"/>
                </a:lnTo>
                <a:lnTo>
                  <a:pt x="1847993" y="1817582"/>
                </a:lnTo>
                <a:close/>
              </a:path>
              <a:path w="2900446" h="2833746">
                <a:moveTo>
                  <a:pt x="1729463" y="1951102"/>
                </a:moveTo>
                <a:lnTo>
                  <a:pt x="1730053" y="1937819"/>
                </a:lnTo>
                <a:lnTo>
                  <a:pt x="1730587" y="1924024"/>
                </a:lnTo>
                <a:lnTo>
                  <a:pt x="1731158" y="1910057"/>
                </a:lnTo>
                <a:lnTo>
                  <a:pt x="1728727" y="1963531"/>
                </a:lnTo>
                <a:lnTo>
                  <a:pt x="1729463" y="1951102"/>
                </a:lnTo>
                <a:close/>
              </a:path>
              <a:path w="2900446" h="2833746">
                <a:moveTo>
                  <a:pt x="1727753" y="1974765"/>
                </a:moveTo>
                <a:lnTo>
                  <a:pt x="1728727" y="1963531"/>
                </a:lnTo>
                <a:lnTo>
                  <a:pt x="1731158" y="1910057"/>
                </a:lnTo>
                <a:lnTo>
                  <a:pt x="1731858" y="1896261"/>
                </a:lnTo>
                <a:lnTo>
                  <a:pt x="1724331" y="1861435"/>
                </a:lnTo>
                <a:lnTo>
                  <a:pt x="1715018" y="1852800"/>
                </a:lnTo>
                <a:lnTo>
                  <a:pt x="1705941" y="1843904"/>
                </a:lnTo>
                <a:lnTo>
                  <a:pt x="1715720" y="1978242"/>
                </a:lnTo>
                <a:lnTo>
                  <a:pt x="1726449" y="1984464"/>
                </a:lnTo>
                <a:lnTo>
                  <a:pt x="1727753" y="1974765"/>
                </a:lnTo>
                <a:close/>
              </a:path>
              <a:path w="2900446" h="2833746">
                <a:moveTo>
                  <a:pt x="1732776" y="1882975"/>
                </a:moveTo>
                <a:lnTo>
                  <a:pt x="1734006" y="1870541"/>
                </a:lnTo>
                <a:lnTo>
                  <a:pt x="1734128" y="1869538"/>
                </a:lnTo>
                <a:lnTo>
                  <a:pt x="1724331" y="1861435"/>
                </a:lnTo>
                <a:lnTo>
                  <a:pt x="1731858" y="1896261"/>
                </a:lnTo>
                <a:lnTo>
                  <a:pt x="1732776" y="1882975"/>
                </a:lnTo>
                <a:close/>
              </a:path>
              <a:path w="2900446" h="2833746">
                <a:moveTo>
                  <a:pt x="1705941" y="1843904"/>
                </a:moveTo>
                <a:lnTo>
                  <a:pt x="1696854" y="1835020"/>
                </a:lnTo>
                <a:lnTo>
                  <a:pt x="1687511" y="1826419"/>
                </a:lnTo>
                <a:lnTo>
                  <a:pt x="1685531" y="1824707"/>
                </a:lnTo>
                <a:lnTo>
                  <a:pt x="1688913" y="1951140"/>
                </a:lnTo>
                <a:lnTo>
                  <a:pt x="1697094" y="1961001"/>
                </a:lnTo>
                <a:lnTo>
                  <a:pt x="1705893" y="1970186"/>
                </a:lnTo>
                <a:lnTo>
                  <a:pt x="1715720" y="1978242"/>
                </a:lnTo>
                <a:lnTo>
                  <a:pt x="1705941" y="1843904"/>
                </a:lnTo>
                <a:close/>
              </a:path>
              <a:path w="2900446" h="2833746">
                <a:moveTo>
                  <a:pt x="1685531" y="1824707"/>
                </a:moveTo>
                <a:lnTo>
                  <a:pt x="1684267" y="1837586"/>
                </a:lnTo>
                <a:lnTo>
                  <a:pt x="1682683" y="1850116"/>
                </a:lnTo>
                <a:lnTo>
                  <a:pt x="1680897" y="1862425"/>
                </a:lnTo>
                <a:lnTo>
                  <a:pt x="1679027" y="1874642"/>
                </a:lnTo>
                <a:lnTo>
                  <a:pt x="1680935" y="1941058"/>
                </a:lnTo>
                <a:lnTo>
                  <a:pt x="1688913" y="1951140"/>
                </a:lnTo>
                <a:lnTo>
                  <a:pt x="1685531" y="1824707"/>
                </a:lnTo>
                <a:close/>
              </a:path>
              <a:path w="2900446" h="2833746">
                <a:moveTo>
                  <a:pt x="1679027" y="1874642"/>
                </a:moveTo>
                <a:lnTo>
                  <a:pt x="1677190" y="1886897"/>
                </a:lnTo>
                <a:lnTo>
                  <a:pt x="1675504" y="1899318"/>
                </a:lnTo>
                <a:lnTo>
                  <a:pt x="1674085" y="1912034"/>
                </a:lnTo>
                <a:lnTo>
                  <a:pt x="1673052" y="1925175"/>
                </a:lnTo>
                <a:lnTo>
                  <a:pt x="1672747" y="1931208"/>
                </a:lnTo>
                <a:lnTo>
                  <a:pt x="1680935" y="1941058"/>
                </a:lnTo>
                <a:lnTo>
                  <a:pt x="1679027" y="1874642"/>
                </a:lnTo>
                <a:close/>
              </a:path>
              <a:path w="2900446" h="2833746">
                <a:moveTo>
                  <a:pt x="1820401" y="1936784"/>
                </a:moveTo>
                <a:lnTo>
                  <a:pt x="1820707" y="1923445"/>
                </a:lnTo>
                <a:lnTo>
                  <a:pt x="1821189" y="1909911"/>
                </a:lnTo>
                <a:lnTo>
                  <a:pt x="1821060" y="1858026"/>
                </a:lnTo>
                <a:lnTo>
                  <a:pt x="1819557" y="1846666"/>
                </a:lnTo>
                <a:lnTo>
                  <a:pt x="1817084" y="1836370"/>
                </a:lnTo>
                <a:lnTo>
                  <a:pt x="1815972" y="1833104"/>
                </a:lnTo>
                <a:lnTo>
                  <a:pt x="1820464" y="1949718"/>
                </a:lnTo>
                <a:lnTo>
                  <a:pt x="1820401" y="1936784"/>
                </a:lnTo>
                <a:close/>
              </a:path>
              <a:path w="2900446" h="2833746">
                <a:moveTo>
                  <a:pt x="1814600" y="1964010"/>
                </a:moveTo>
                <a:lnTo>
                  <a:pt x="1821085" y="1962039"/>
                </a:lnTo>
                <a:lnTo>
                  <a:pt x="1820464" y="1949718"/>
                </a:lnTo>
                <a:lnTo>
                  <a:pt x="1815972" y="1833104"/>
                </a:lnTo>
                <a:lnTo>
                  <a:pt x="1805841" y="1840052"/>
                </a:lnTo>
                <a:lnTo>
                  <a:pt x="1802957" y="1968786"/>
                </a:lnTo>
                <a:lnTo>
                  <a:pt x="1814600" y="1964010"/>
                </a:lnTo>
                <a:close/>
              </a:path>
              <a:path w="2900446" h="2833746">
                <a:moveTo>
                  <a:pt x="1768138" y="1984470"/>
                </a:moveTo>
                <a:lnTo>
                  <a:pt x="1779792" y="1979896"/>
                </a:lnTo>
                <a:lnTo>
                  <a:pt x="1791376" y="1974375"/>
                </a:lnTo>
                <a:lnTo>
                  <a:pt x="1802957" y="1968786"/>
                </a:lnTo>
                <a:lnTo>
                  <a:pt x="1805841" y="1840052"/>
                </a:lnTo>
                <a:lnTo>
                  <a:pt x="1794956" y="1846174"/>
                </a:lnTo>
                <a:lnTo>
                  <a:pt x="1783470" y="1851639"/>
                </a:lnTo>
                <a:lnTo>
                  <a:pt x="1771537" y="1856614"/>
                </a:lnTo>
                <a:lnTo>
                  <a:pt x="1759311" y="1861270"/>
                </a:lnTo>
                <a:lnTo>
                  <a:pt x="1752026" y="1863934"/>
                </a:lnTo>
                <a:lnTo>
                  <a:pt x="1751131" y="1876491"/>
                </a:lnTo>
                <a:lnTo>
                  <a:pt x="1756347" y="1987220"/>
                </a:lnTo>
                <a:lnTo>
                  <a:pt x="1768138" y="1984470"/>
                </a:lnTo>
                <a:close/>
              </a:path>
              <a:path w="2900446" h="2833746">
                <a:moveTo>
                  <a:pt x="1756347" y="1987220"/>
                </a:moveTo>
                <a:lnTo>
                  <a:pt x="1751131" y="1876491"/>
                </a:lnTo>
                <a:lnTo>
                  <a:pt x="1750402" y="1889227"/>
                </a:lnTo>
                <a:lnTo>
                  <a:pt x="1749782" y="1902085"/>
                </a:lnTo>
                <a:lnTo>
                  <a:pt x="1749219" y="1915003"/>
                </a:lnTo>
                <a:lnTo>
                  <a:pt x="1748657" y="1927923"/>
                </a:lnTo>
                <a:lnTo>
                  <a:pt x="1748042" y="1940785"/>
                </a:lnTo>
                <a:lnTo>
                  <a:pt x="1747319" y="1953528"/>
                </a:lnTo>
                <a:lnTo>
                  <a:pt x="1746434" y="1966094"/>
                </a:lnTo>
                <a:lnTo>
                  <a:pt x="1745331" y="1978423"/>
                </a:lnTo>
                <a:lnTo>
                  <a:pt x="1744355" y="1987266"/>
                </a:lnTo>
                <a:lnTo>
                  <a:pt x="1756347" y="1987220"/>
                </a:lnTo>
                <a:close/>
              </a:path>
              <a:path w="2900446" h="2833746">
                <a:moveTo>
                  <a:pt x="1821656" y="1896393"/>
                </a:moveTo>
                <a:lnTo>
                  <a:pt x="1821918" y="1883099"/>
                </a:lnTo>
                <a:lnTo>
                  <a:pt x="1821783" y="1870241"/>
                </a:lnTo>
                <a:lnTo>
                  <a:pt x="1821060" y="1858026"/>
                </a:lnTo>
                <a:lnTo>
                  <a:pt x="1821189" y="1909911"/>
                </a:lnTo>
                <a:lnTo>
                  <a:pt x="1821656" y="1896393"/>
                </a:lnTo>
                <a:close/>
              </a:path>
              <a:path w="2900446" h="2833746">
                <a:moveTo>
                  <a:pt x="2044200" y="2032672"/>
                </a:moveTo>
                <a:lnTo>
                  <a:pt x="2046170" y="2032106"/>
                </a:lnTo>
                <a:lnTo>
                  <a:pt x="2045194" y="2017157"/>
                </a:lnTo>
                <a:lnTo>
                  <a:pt x="2044386" y="2002799"/>
                </a:lnTo>
                <a:lnTo>
                  <a:pt x="2043609" y="1989010"/>
                </a:lnTo>
                <a:lnTo>
                  <a:pt x="2042723" y="1975766"/>
                </a:lnTo>
                <a:lnTo>
                  <a:pt x="2041591" y="1963045"/>
                </a:lnTo>
                <a:lnTo>
                  <a:pt x="2040072" y="1950823"/>
                </a:lnTo>
                <a:lnTo>
                  <a:pt x="2038029" y="1939077"/>
                </a:lnTo>
                <a:lnTo>
                  <a:pt x="2035323" y="1927786"/>
                </a:lnTo>
                <a:lnTo>
                  <a:pt x="2032072" y="2037015"/>
                </a:lnTo>
                <a:lnTo>
                  <a:pt x="2044200" y="2032672"/>
                </a:lnTo>
                <a:close/>
              </a:path>
              <a:path w="2900446" h="2833746">
                <a:moveTo>
                  <a:pt x="2032072" y="2037015"/>
                </a:moveTo>
                <a:lnTo>
                  <a:pt x="2035323" y="1927786"/>
                </a:lnTo>
                <a:lnTo>
                  <a:pt x="2031816" y="1916925"/>
                </a:lnTo>
                <a:lnTo>
                  <a:pt x="2027367" y="1906471"/>
                </a:lnTo>
                <a:lnTo>
                  <a:pt x="2025707" y="1903180"/>
                </a:lnTo>
                <a:lnTo>
                  <a:pt x="2020732" y="2042219"/>
                </a:lnTo>
                <a:lnTo>
                  <a:pt x="2032072" y="2037015"/>
                </a:lnTo>
                <a:close/>
              </a:path>
              <a:path w="2900446" h="2833746">
                <a:moveTo>
                  <a:pt x="1987414" y="2058595"/>
                </a:moveTo>
                <a:lnTo>
                  <a:pt x="1998805" y="2053450"/>
                </a:lnTo>
                <a:lnTo>
                  <a:pt x="2009777" y="2047845"/>
                </a:lnTo>
                <a:lnTo>
                  <a:pt x="2020732" y="2042219"/>
                </a:lnTo>
                <a:lnTo>
                  <a:pt x="2025707" y="1903180"/>
                </a:lnTo>
                <a:lnTo>
                  <a:pt x="2013803" y="1907564"/>
                </a:lnTo>
                <a:lnTo>
                  <a:pt x="2002277" y="1912365"/>
                </a:lnTo>
                <a:lnTo>
                  <a:pt x="1990822" y="1917244"/>
                </a:lnTo>
                <a:lnTo>
                  <a:pt x="1979130" y="1921862"/>
                </a:lnTo>
                <a:lnTo>
                  <a:pt x="1966892" y="1925881"/>
                </a:lnTo>
                <a:lnTo>
                  <a:pt x="1961926" y="2041771"/>
                </a:lnTo>
                <a:lnTo>
                  <a:pt x="1961952" y="2054659"/>
                </a:lnTo>
                <a:lnTo>
                  <a:pt x="1975200" y="2062838"/>
                </a:lnTo>
                <a:lnTo>
                  <a:pt x="1987414" y="2058595"/>
                </a:lnTo>
                <a:close/>
              </a:path>
              <a:path w="2900446" h="2833746">
                <a:moveTo>
                  <a:pt x="1966892" y="1925881"/>
                </a:moveTo>
                <a:lnTo>
                  <a:pt x="1956648" y="1928406"/>
                </a:lnTo>
                <a:lnTo>
                  <a:pt x="1957129" y="1942220"/>
                </a:lnTo>
                <a:lnTo>
                  <a:pt x="1957745" y="1955447"/>
                </a:lnTo>
                <a:lnTo>
                  <a:pt x="1958448" y="1968208"/>
                </a:lnTo>
                <a:lnTo>
                  <a:pt x="1959193" y="1980625"/>
                </a:lnTo>
                <a:lnTo>
                  <a:pt x="1959933" y="1992818"/>
                </a:lnTo>
                <a:lnTo>
                  <a:pt x="1960622" y="2004908"/>
                </a:lnTo>
                <a:lnTo>
                  <a:pt x="1961215" y="2017016"/>
                </a:lnTo>
                <a:lnTo>
                  <a:pt x="1961665" y="2029263"/>
                </a:lnTo>
                <a:lnTo>
                  <a:pt x="1961926" y="2041771"/>
                </a:lnTo>
                <a:lnTo>
                  <a:pt x="1966892" y="1925881"/>
                </a:lnTo>
                <a:close/>
              </a:path>
              <a:path w="2900446" h="2833746">
                <a:moveTo>
                  <a:pt x="1821159" y="2125827"/>
                </a:moveTo>
                <a:lnTo>
                  <a:pt x="1821249" y="2110971"/>
                </a:lnTo>
                <a:lnTo>
                  <a:pt x="1821127" y="2096897"/>
                </a:lnTo>
                <a:lnTo>
                  <a:pt x="1820858" y="2083496"/>
                </a:lnTo>
                <a:lnTo>
                  <a:pt x="1820505" y="2070656"/>
                </a:lnTo>
                <a:lnTo>
                  <a:pt x="1821085" y="2130211"/>
                </a:lnTo>
                <a:lnTo>
                  <a:pt x="1821159" y="2125827"/>
                </a:lnTo>
                <a:close/>
              </a:path>
              <a:path w="2900446" h="2833746">
                <a:moveTo>
                  <a:pt x="1821085" y="2130211"/>
                </a:moveTo>
                <a:lnTo>
                  <a:pt x="1820505" y="2070656"/>
                </a:lnTo>
                <a:lnTo>
                  <a:pt x="1820132" y="2058269"/>
                </a:lnTo>
                <a:lnTo>
                  <a:pt x="1819805" y="2046224"/>
                </a:lnTo>
                <a:lnTo>
                  <a:pt x="1819586" y="2034410"/>
                </a:lnTo>
                <a:lnTo>
                  <a:pt x="1817469" y="1988283"/>
                </a:lnTo>
                <a:lnTo>
                  <a:pt x="1809677" y="2135765"/>
                </a:lnTo>
                <a:lnTo>
                  <a:pt x="1821085" y="2130211"/>
                </a:lnTo>
                <a:close/>
              </a:path>
              <a:path w="2900446" h="2833746">
                <a:moveTo>
                  <a:pt x="1819541" y="2022717"/>
                </a:moveTo>
                <a:lnTo>
                  <a:pt x="1819733" y="2011036"/>
                </a:lnTo>
                <a:lnTo>
                  <a:pt x="1820226" y="1999255"/>
                </a:lnTo>
                <a:lnTo>
                  <a:pt x="1821085" y="1987266"/>
                </a:lnTo>
                <a:lnTo>
                  <a:pt x="1817469" y="1988283"/>
                </a:lnTo>
                <a:lnTo>
                  <a:pt x="1819586" y="2034410"/>
                </a:lnTo>
                <a:lnTo>
                  <a:pt x="1819541" y="2022717"/>
                </a:lnTo>
                <a:close/>
              </a:path>
              <a:path w="2900446" h="2833746">
                <a:moveTo>
                  <a:pt x="1765098" y="2159148"/>
                </a:moveTo>
                <a:lnTo>
                  <a:pt x="1776345" y="2153414"/>
                </a:lnTo>
                <a:lnTo>
                  <a:pt x="1787437" y="2147510"/>
                </a:lnTo>
                <a:lnTo>
                  <a:pt x="1798504" y="2141580"/>
                </a:lnTo>
                <a:lnTo>
                  <a:pt x="1809677" y="2135765"/>
                </a:lnTo>
                <a:lnTo>
                  <a:pt x="1817469" y="1988283"/>
                </a:lnTo>
                <a:lnTo>
                  <a:pt x="1805756" y="1992369"/>
                </a:lnTo>
                <a:lnTo>
                  <a:pt x="1794539" y="1996996"/>
                </a:lnTo>
                <a:lnTo>
                  <a:pt x="1783305" y="2001603"/>
                </a:lnTo>
                <a:lnTo>
                  <a:pt x="1771539" y="2005628"/>
                </a:lnTo>
                <a:lnTo>
                  <a:pt x="1758727" y="2008508"/>
                </a:lnTo>
                <a:lnTo>
                  <a:pt x="1744355" y="2009681"/>
                </a:lnTo>
                <a:lnTo>
                  <a:pt x="1744094" y="2021236"/>
                </a:lnTo>
                <a:lnTo>
                  <a:pt x="1753566" y="2164569"/>
                </a:lnTo>
                <a:lnTo>
                  <a:pt x="1765098" y="2159148"/>
                </a:lnTo>
                <a:close/>
              </a:path>
              <a:path w="2900446" h="2833746">
                <a:moveTo>
                  <a:pt x="1750231" y="2165954"/>
                </a:moveTo>
                <a:lnTo>
                  <a:pt x="1741565" y="2167082"/>
                </a:lnTo>
                <a:lnTo>
                  <a:pt x="1741618" y="2169534"/>
                </a:lnTo>
                <a:lnTo>
                  <a:pt x="1750231" y="2165954"/>
                </a:lnTo>
                <a:close/>
              </a:path>
              <a:path w="2900446" h="2833746">
                <a:moveTo>
                  <a:pt x="1745443" y="2165506"/>
                </a:moveTo>
                <a:lnTo>
                  <a:pt x="1751898" y="2165262"/>
                </a:lnTo>
                <a:lnTo>
                  <a:pt x="1753566" y="2164569"/>
                </a:lnTo>
                <a:lnTo>
                  <a:pt x="1744094" y="2021236"/>
                </a:lnTo>
                <a:lnTo>
                  <a:pt x="1743385" y="2034382"/>
                </a:lnTo>
                <a:lnTo>
                  <a:pt x="1742330" y="2047773"/>
                </a:lnTo>
                <a:lnTo>
                  <a:pt x="1741025" y="2061305"/>
                </a:lnTo>
                <a:lnTo>
                  <a:pt x="1739568" y="2074874"/>
                </a:lnTo>
                <a:lnTo>
                  <a:pt x="1741534" y="2165636"/>
                </a:lnTo>
                <a:lnTo>
                  <a:pt x="1745443" y="2165506"/>
                </a:lnTo>
                <a:close/>
              </a:path>
              <a:path w="2900446" h="2833746">
                <a:moveTo>
                  <a:pt x="1741618" y="2169534"/>
                </a:moveTo>
                <a:lnTo>
                  <a:pt x="1741565" y="2167082"/>
                </a:lnTo>
                <a:lnTo>
                  <a:pt x="1734132" y="2168049"/>
                </a:lnTo>
                <a:lnTo>
                  <a:pt x="1734128" y="2172258"/>
                </a:lnTo>
                <a:lnTo>
                  <a:pt x="1741618" y="2169534"/>
                </a:lnTo>
                <a:close/>
              </a:path>
              <a:path w="2900446" h="2833746">
                <a:moveTo>
                  <a:pt x="1741534" y="2165636"/>
                </a:moveTo>
                <a:lnTo>
                  <a:pt x="1739568" y="2074874"/>
                </a:lnTo>
                <a:lnTo>
                  <a:pt x="1738056" y="2088375"/>
                </a:lnTo>
                <a:lnTo>
                  <a:pt x="1736587" y="2101705"/>
                </a:lnTo>
                <a:lnTo>
                  <a:pt x="1735259" y="2114760"/>
                </a:lnTo>
                <a:lnTo>
                  <a:pt x="1734168" y="2127435"/>
                </a:lnTo>
                <a:lnTo>
                  <a:pt x="1734133" y="2165882"/>
                </a:lnTo>
                <a:lnTo>
                  <a:pt x="1741534" y="2165636"/>
                </a:lnTo>
                <a:close/>
              </a:path>
              <a:path w="2900446" h="2833746">
                <a:moveTo>
                  <a:pt x="1734132" y="2168049"/>
                </a:moveTo>
                <a:lnTo>
                  <a:pt x="1733785" y="2168094"/>
                </a:lnTo>
                <a:lnTo>
                  <a:pt x="1734128" y="2172258"/>
                </a:lnTo>
                <a:lnTo>
                  <a:pt x="1734132" y="2168049"/>
                </a:lnTo>
                <a:close/>
              </a:path>
              <a:path w="2900446" h="2833746">
                <a:moveTo>
                  <a:pt x="1734133" y="2165882"/>
                </a:moveTo>
                <a:lnTo>
                  <a:pt x="1734168" y="2127435"/>
                </a:lnTo>
                <a:lnTo>
                  <a:pt x="1733412" y="2139626"/>
                </a:lnTo>
                <a:lnTo>
                  <a:pt x="1733088" y="2151230"/>
                </a:lnTo>
                <a:lnTo>
                  <a:pt x="1733294" y="2162142"/>
                </a:lnTo>
                <a:lnTo>
                  <a:pt x="1733604" y="2165900"/>
                </a:lnTo>
                <a:lnTo>
                  <a:pt x="1734133" y="2165882"/>
                </a:lnTo>
                <a:close/>
              </a:path>
              <a:path w="2900446" h="2833746">
                <a:moveTo>
                  <a:pt x="2055109" y="2163969"/>
                </a:moveTo>
                <a:lnTo>
                  <a:pt x="2054835" y="2151905"/>
                </a:lnTo>
                <a:lnTo>
                  <a:pt x="2054629" y="2138296"/>
                </a:lnTo>
                <a:lnTo>
                  <a:pt x="2054410" y="2124951"/>
                </a:lnTo>
                <a:lnTo>
                  <a:pt x="2054058" y="2111994"/>
                </a:lnTo>
                <a:lnTo>
                  <a:pt x="2053456" y="2099546"/>
                </a:lnTo>
                <a:lnTo>
                  <a:pt x="2055104" y="2163969"/>
                </a:lnTo>
                <a:close/>
              </a:path>
              <a:path w="2900446" h="2833746">
                <a:moveTo>
                  <a:pt x="2054073" y="2187218"/>
                </a:moveTo>
                <a:lnTo>
                  <a:pt x="2046797" y="2187473"/>
                </a:lnTo>
                <a:lnTo>
                  <a:pt x="2047057" y="2197784"/>
                </a:lnTo>
                <a:lnTo>
                  <a:pt x="2051886" y="2197821"/>
                </a:lnTo>
                <a:lnTo>
                  <a:pt x="2054073" y="2187218"/>
                </a:lnTo>
                <a:close/>
              </a:path>
              <a:path w="2900446" h="2833746">
                <a:moveTo>
                  <a:pt x="2055104" y="2163969"/>
                </a:moveTo>
                <a:lnTo>
                  <a:pt x="2053456" y="2099546"/>
                </a:lnTo>
                <a:lnTo>
                  <a:pt x="2052485" y="2087733"/>
                </a:lnTo>
                <a:lnTo>
                  <a:pt x="2051026" y="2076678"/>
                </a:lnTo>
                <a:lnTo>
                  <a:pt x="2048961" y="2066503"/>
                </a:lnTo>
                <a:lnTo>
                  <a:pt x="2046170" y="2057333"/>
                </a:lnTo>
                <a:lnTo>
                  <a:pt x="2043556" y="2058732"/>
                </a:lnTo>
                <a:lnTo>
                  <a:pt x="2046205" y="2163971"/>
                </a:lnTo>
                <a:lnTo>
                  <a:pt x="2055104" y="2163969"/>
                </a:lnTo>
                <a:close/>
              </a:path>
              <a:path w="2900446" h="2833746">
                <a:moveTo>
                  <a:pt x="2056559" y="2193080"/>
                </a:moveTo>
                <a:lnTo>
                  <a:pt x="2056178" y="2187144"/>
                </a:lnTo>
                <a:lnTo>
                  <a:pt x="2054073" y="2187218"/>
                </a:lnTo>
                <a:lnTo>
                  <a:pt x="2051886" y="2197821"/>
                </a:lnTo>
                <a:lnTo>
                  <a:pt x="2052729" y="2197827"/>
                </a:lnTo>
                <a:lnTo>
                  <a:pt x="2057034" y="2197842"/>
                </a:lnTo>
                <a:lnTo>
                  <a:pt x="2056559" y="2193080"/>
                </a:lnTo>
                <a:close/>
              </a:path>
              <a:path w="2900446" h="2833746">
                <a:moveTo>
                  <a:pt x="2046797" y="2187473"/>
                </a:moveTo>
                <a:lnTo>
                  <a:pt x="2043008" y="2187606"/>
                </a:lnTo>
                <a:lnTo>
                  <a:pt x="2026838" y="2188119"/>
                </a:lnTo>
                <a:lnTo>
                  <a:pt x="2021969" y="2188253"/>
                </a:lnTo>
                <a:lnTo>
                  <a:pt x="2021888" y="2197570"/>
                </a:lnTo>
                <a:lnTo>
                  <a:pt x="2028447" y="2197642"/>
                </a:lnTo>
                <a:lnTo>
                  <a:pt x="2047057" y="2197784"/>
                </a:lnTo>
                <a:lnTo>
                  <a:pt x="2046797" y="2187473"/>
                </a:lnTo>
                <a:close/>
              </a:path>
              <a:path w="2900446" h="2833746">
                <a:moveTo>
                  <a:pt x="2024786" y="2173409"/>
                </a:moveTo>
                <a:lnTo>
                  <a:pt x="2028225" y="2173118"/>
                </a:lnTo>
                <a:lnTo>
                  <a:pt x="2030958" y="2172345"/>
                </a:lnTo>
                <a:lnTo>
                  <a:pt x="2029870" y="2171825"/>
                </a:lnTo>
                <a:lnTo>
                  <a:pt x="2026893" y="2171192"/>
                </a:lnTo>
                <a:lnTo>
                  <a:pt x="2022124" y="2170470"/>
                </a:lnTo>
                <a:lnTo>
                  <a:pt x="2022097" y="2173556"/>
                </a:lnTo>
                <a:lnTo>
                  <a:pt x="2024786" y="2173409"/>
                </a:lnTo>
                <a:close/>
              </a:path>
              <a:path w="2900446" h="2833746">
                <a:moveTo>
                  <a:pt x="2046205" y="2163971"/>
                </a:moveTo>
                <a:lnTo>
                  <a:pt x="2043556" y="2058732"/>
                </a:lnTo>
                <a:lnTo>
                  <a:pt x="2032355" y="2064271"/>
                </a:lnTo>
                <a:lnTo>
                  <a:pt x="2025707" y="2130211"/>
                </a:lnTo>
                <a:lnTo>
                  <a:pt x="2025527" y="2130202"/>
                </a:lnTo>
                <a:lnTo>
                  <a:pt x="2023790" y="2128890"/>
                </a:lnTo>
                <a:lnTo>
                  <a:pt x="2022503" y="2126942"/>
                </a:lnTo>
                <a:lnTo>
                  <a:pt x="2022181" y="2163975"/>
                </a:lnTo>
                <a:lnTo>
                  <a:pt x="2046205" y="2163971"/>
                </a:lnTo>
                <a:close/>
              </a:path>
              <a:path w="2900446" h="2833746">
                <a:moveTo>
                  <a:pt x="2021969" y="2188253"/>
                </a:moveTo>
                <a:lnTo>
                  <a:pt x="2010550" y="2188568"/>
                </a:lnTo>
                <a:lnTo>
                  <a:pt x="2008388" y="2188617"/>
                </a:lnTo>
                <a:lnTo>
                  <a:pt x="2008342" y="2197422"/>
                </a:lnTo>
                <a:lnTo>
                  <a:pt x="2021888" y="2197570"/>
                </a:lnTo>
                <a:lnTo>
                  <a:pt x="2021969" y="2188253"/>
                </a:lnTo>
                <a:close/>
              </a:path>
              <a:path w="2900446" h="2833746">
                <a:moveTo>
                  <a:pt x="2014712" y="2173887"/>
                </a:moveTo>
                <a:lnTo>
                  <a:pt x="2020218" y="2173659"/>
                </a:lnTo>
                <a:lnTo>
                  <a:pt x="2022097" y="2173556"/>
                </a:lnTo>
                <a:lnTo>
                  <a:pt x="2022124" y="2170470"/>
                </a:lnTo>
                <a:lnTo>
                  <a:pt x="2021836" y="2170427"/>
                </a:lnTo>
                <a:lnTo>
                  <a:pt x="2014509" y="2169512"/>
                </a:lnTo>
                <a:lnTo>
                  <a:pt x="2008493" y="2168846"/>
                </a:lnTo>
                <a:lnTo>
                  <a:pt x="2008466" y="2174112"/>
                </a:lnTo>
                <a:lnTo>
                  <a:pt x="2014712" y="2173887"/>
                </a:lnTo>
                <a:close/>
              </a:path>
              <a:path w="2900446" h="2833746">
                <a:moveTo>
                  <a:pt x="2022181" y="2163975"/>
                </a:moveTo>
                <a:lnTo>
                  <a:pt x="2022503" y="2126942"/>
                </a:lnTo>
                <a:lnTo>
                  <a:pt x="2021364" y="2124786"/>
                </a:lnTo>
                <a:lnTo>
                  <a:pt x="2020446" y="2122784"/>
                </a:lnTo>
                <a:lnTo>
                  <a:pt x="2019528" y="2120574"/>
                </a:lnTo>
                <a:lnTo>
                  <a:pt x="2018602" y="2118203"/>
                </a:lnTo>
                <a:lnTo>
                  <a:pt x="2017922" y="2116344"/>
                </a:lnTo>
                <a:lnTo>
                  <a:pt x="2017258" y="2114450"/>
                </a:lnTo>
                <a:lnTo>
                  <a:pt x="2016611" y="2112519"/>
                </a:lnTo>
                <a:lnTo>
                  <a:pt x="2015996" y="2110588"/>
                </a:lnTo>
                <a:lnTo>
                  <a:pt x="2015406" y="2108675"/>
                </a:lnTo>
                <a:lnTo>
                  <a:pt x="2014841" y="2106771"/>
                </a:lnTo>
                <a:lnTo>
                  <a:pt x="2014316" y="2104930"/>
                </a:lnTo>
                <a:lnTo>
                  <a:pt x="2013693" y="2102577"/>
                </a:lnTo>
                <a:lnTo>
                  <a:pt x="2008996" y="2074296"/>
                </a:lnTo>
                <a:lnTo>
                  <a:pt x="2008519" y="2163978"/>
                </a:lnTo>
                <a:lnTo>
                  <a:pt x="2022181" y="2163975"/>
                </a:lnTo>
                <a:close/>
              </a:path>
              <a:path w="2900446" h="2833746">
                <a:moveTo>
                  <a:pt x="2008388" y="2188617"/>
                </a:moveTo>
                <a:lnTo>
                  <a:pt x="1993862" y="2188948"/>
                </a:lnTo>
                <a:lnTo>
                  <a:pt x="1976492" y="2189256"/>
                </a:lnTo>
                <a:lnTo>
                  <a:pt x="1970732" y="2189328"/>
                </a:lnTo>
                <a:lnTo>
                  <a:pt x="1970537" y="2196838"/>
                </a:lnTo>
                <a:lnTo>
                  <a:pt x="1980637" y="2197029"/>
                </a:lnTo>
                <a:lnTo>
                  <a:pt x="2004414" y="2197379"/>
                </a:lnTo>
                <a:lnTo>
                  <a:pt x="2008342" y="2197422"/>
                </a:lnTo>
                <a:lnTo>
                  <a:pt x="2008388" y="2188617"/>
                </a:lnTo>
                <a:close/>
              </a:path>
              <a:path w="2900446" h="2833746">
                <a:moveTo>
                  <a:pt x="1972637" y="2175830"/>
                </a:moveTo>
                <a:lnTo>
                  <a:pt x="1979774" y="2175347"/>
                </a:lnTo>
                <a:lnTo>
                  <a:pt x="1987115" y="2174952"/>
                </a:lnTo>
                <a:lnTo>
                  <a:pt x="1994470" y="2174626"/>
                </a:lnTo>
                <a:lnTo>
                  <a:pt x="2001648" y="2174353"/>
                </a:lnTo>
                <a:lnTo>
                  <a:pt x="2008459" y="2174113"/>
                </a:lnTo>
                <a:lnTo>
                  <a:pt x="2008493" y="2168846"/>
                </a:lnTo>
                <a:lnTo>
                  <a:pt x="2004722" y="2168429"/>
                </a:lnTo>
                <a:lnTo>
                  <a:pt x="1992283" y="2167159"/>
                </a:lnTo>
                <a:lnTo>
                  <a:pt x="1977004" y="2165685"/>
                </a:lnTo>
                <a:lnTo>
                  <a:pt x="1971357" y="2165161"/>
                </a:lnTo>
                <a:lnTo>
                  <a:pt x="1971078" y="2175967"/>
                </a:lnTo>
                <a:lnTo>
                  <a:pt x="1972637" y="2175830"/>
                </a:lnTo>
                <a:close/>
              </a:path>
              <a:path w="2900446" h="2833746">
                <a:moveTo>
                  <a:pt x="2008519" y="2163978"/>
                </a:moveTo>
                <a:lnTo>
                  <a:pt x="2008996" y="2074296"/>
                </a:lnTo>
                <a:lnTo>
                  <a:pt x="1997074" y="2079042"/>
                </a:lnTo>
                <a:lnTo>
                  <a:pt x="1985149" y="2083784"/>
                </a:lnTo>
                <a:lnTo>
                  <a:pt x="1973338" y="2088652"/>
                </a:lnTo>
                <a:lnTo>
                  <a:pt x="1971388" y="2163985"/>
                </a:lnTo>
                <a:lnTo>
                  <a:pt x="2008519" y="2163978"/>
                </a:lnTo>
                <a:close/>
              </a:path>
              <a:path w="2900446" h="2833746">
                <a:moveTo>
                  <a:pt x="1970732" y="2189328"/>
                </a:moveTo>
                <a:lnTo>
                  <a:pt x="1965319" y="2189396"/>
                </a:lnTo>
                <a:lnTo>
                  <a:pt x="1965626" y="2196746"/>
                </a:lnTo>
                <a:lnTo>
                  <a:pt x="1970537" y="2196838"/>
                </a:lnTo>
                <a:lnTo>
                  <a:pt x="1970732" y="2189328"/>
                </a:lnTo>
                <a:close/>
              </a:path>
              <a:path w="2900446" h="2833746">
                <a:moveTo>
                  <a:pt x="1971078" y="2175967"/>
                </a:moveTo>
                <a:lnTo>
                  <a:pt x="1971357" y="2165161"/>
                </a:lnTo>
                <a:lnTo>
                  <a:pt x="1964736" y="2164547"/>
                </a:lnTo>
                <a:lnTo>
                  <a:pt x="1964887" y="2174363"/>
                </a:lnTo>
                <a:lnTo>
                  <a:pt x="1964938" y="2176360"/>
                </a:lnTo>
                <a:lnTo>
                  <a:pt x="1965894" y="2176420"/>
                </a:lnTo>
                <a:lnTo>
                  <a:pt x="1971078" y="2175967"/>
                </a:lnTo>
                <a:close/>
              </a:path>
              <a:path w="2900446" h="2833746">
                <a:moveTo>
                  <a:pt x="1971388" y="2163985"/>
                </a:moveTo>
                <a:lnTo>
                  <a:pt x="1973338" y="2088652"/>
                </a:lnTo>
                <a:lnTo>
                  <a:pt x="1961761" y="2093776"/>
                </a:lnTo>
                <a:lnTo>
                  <a:pt x="1962464" y="2101459"/>
                </a:lnTo>
                <a:lnTo>
                  <a:pt x="1963391" y="2114523"/>
                </a:lnTo>
                <a:lnTo>
                  <a:pt x="1963988" y="2127012"/>
                </a:lnTo>
                <a:lnTo>
                  <a:pt x="1964346" y="2139083"/>
                </a:lnTo>
                <a:lnTo>
                  <a:pt x="1964555" y="2150893"/>
                </a:lnTo>
                <a:lnTo>
                  <a:pt x="1964706" y="2162601"/>
                </a:lnTo>
                <a:lnTo>
                  <a:pt x="1964727" y="2163986"/>
                </a:lnTo>
                <a:lnTo>
                  <a:pt x="1971388" y="2163985"/>
                </a:lnTo>
                <a:close/>
              </a:path>
              <a:path w="2900446" h="2833746">
                <a:moveTo>
                  <a:pt x="2032355" y="2064271"/>
                </a:moveTo>
                <a:lnTo>
                  <a:pt x="2020796" y="2069416"/>
                </a:lnTo>
                <a:lnTo>
                  <a:pt x="2021184" y="2112743"/>
                </a:lnTo>
                <a:lnTo>
                  <a:pt x="2021766" y="2114899"/>
                </a:lnTo>
                <a:lnTo>
                  <a:pt x="2022306" y="2117099"/>
                </a:lnTo>
                <a:lnTo>
                  <a:pt x="2022839" y="2119326"/>
                </a:lnTo>
                <a:lnTo>
                  <a:pt x="2023347" y="2121571"/>
                </a:lnTo>
                <a:lnTo>
                  <a:pt x="2023880" y="2123789"/>
                </a:lnTo>
                <a:lnTo>
                  <a:pt x="2024437" y="2125990"/>
                </a:lnTo>
                <a:lnTo>
                  <a:pt x="2025035" y="2128136"/>
                </a:lnTo>
                <a:lnTo>
                  <a:pt x="2025707" y="2130211"/>
                </a:lnTo>
                <a:lnTo>
                  <a:pt x="2032355" y="2064271"/>
                </a:lnTo>
                <a:close/>
              </a:path>
              <a:path w="2900446" h="2833746">
                <a:moveTo>
                  <a:pt x="2020796" y="2069416"/>
                </a:moveTo>
                <a:lnTo>
                  <a:pt x="2008996" y="2074296"/>
                </a:lnTo>
                <a:lnTo>
                  <a:pt x="2013693" y="2102577"/>
                </a:lnTo>
                <a:lnTo>
                  <a:pt x="2014456" y="2100494"/>
                </a:lnTo>
                <a:lnTo>
                  <a:pt x="2016439" y="2102514"/>
                </a:lnTo>
                <a:lnTo>
                  <a:pt x="2017824" y="2104508"/>
                </a:lnTo>
                <a:lnTo>
                  <a:pt x="2018996" y="2106717"/>
                </a:lnTo>
                <a:lnTo>
                  <a:pt x="2019815" y="2108630"/>
                </a:lnTo>
                <a:lnTo>
                  <a:pt x="2020536" y="2110642"/>
                </a:lnTo>
                <a:lnTo>
                  <a:pt x="2021184" y="2112743"/>
                </a:lnTo>
                <a:lnTo>
                  <a:pt x="2020796" y="2069416"/>
                </a:lnTo>
                <a:close/>
              </a:path>
              <a:path w="2900446" h="2833746">
                <a:moveTo>
                  <a:pt x="1947097" y="2189570"/>
                </a:moveTo>
                <a:lnTo>
                  <a:pt x="1942225" y="2189607"/>
                </a:lnTo>
                <a:lnTo>
                  <a:pt x="1942402" y="2196238"/>
                </a:lnTo>
                <a:lnTo>
                  <a:pt x="1947038" y="2196347"/>
                </a:lnTo>
                <a:lnTo>
                  <a:pt x="1947097" y="2189570"/>
                </a:lnTo>
                <a:close/>
              </a:path>
              <a:path w="2900446" h="2833746">
                <a:moveTo>
                  <a:pt x="1946904" y="2174717"/>
                </a:moveTo>
                <a:lnTo>
                  <a:pt x="1946348" y="2161723"/>
                </a:lnTo>
                <a:lnTo>
                  <a:pt x="1945420" y="2148827"/>
                </a:lnTo>
                <a:lnTo>
                  <a:pt x="1944093" y="2136100"/>
                </a:lnTo>
                <a:lnTo>
                  <a:pt x="1942342" y="2123613"/>
                </a:lnTo>
                <a:lnTo>
                  <a:pt x="1940140" y="2111438"/>
                </a:lnTo>
                <a:lnTo>
                  <a:pt x="1941832" y="2174886"/>
                </a:lnTo>
                <a:lnTo>
                  <a:pt x="1946912" y="2175210"/>
                </a:lnTo>
                <a:lnTo>
                  <a:pt x="1946904" y="2174717"/>
                </a:lnTo>
                <a:close/>
              </a:path>
              <a:path w="2900446" h="2833746">
                <a:moveTo>
                  <a:pt x="1942225" y="2189607"/>
                </a:moveTo>
                <a:lnTo>
                  <a:pt x="1938579" y="2189635"/>
                </a:lnTo>
                <a:lnTo>
                  <a:pt x="1926700" y="2189620"/>
                </a:lnTo>
                <a:lnTo>
                  <a:pt x="1926716" y="2195831"/>
                </a:lnTo>
                <a:lnTo>
                  <a:pt x="1933872" y="2196037"/>
                </a:lnTo>
                <a:lnTo>
                  <a:pt x="1942402" y="2196238"/>
                </a:lnTo>
                <a:lnTo>
                  <a:pt x="1942225" y="2189607"/>
                </a:lnTo>
                <a:close/>
              </a:path>
              <a:path w="2900446" h="2833746">
                <a:moveTo>
                  <a:pt x="1940140" y="2111438"/>
                </a:moveTo>
                <a:lnTo>
                  <a:pt x="1938750" y="2104993"/>
                </a:lnTo>
                <a:lnTo>
                  <a:pt x="1926493" y="2109318"/>
                </a:lnTo>
                <a:lnTo>
                  <a:pt x="1926659" y="2173919"/>
                </a:lnTo>
                <a:lnTo>
                  <a:pt x="1941832" y="2174886"/>
                </a:lnTo>
                <a:lnTo>
                  <a:pt x="1940140" y="2111438"/>
                </a:lnTo>
                <a:close/>
              </a:path>
              <a:path w="2900446" h="2833746">
                <a:moveTo>
                  <a:pt x="1926700" y="2189620"/>
                </a:moveTo>
                <a:lnTo>
                  <a:pt x="1872765" y="2189553"/>
                </a:lnTo>
                <a:lnTo>
                  <a:pt x="1873150" y="2193984"/>
                </a:lnTo>
                <a:lnTo>
                  <a:pt x="1888204" y="2194596"/>
                </a:lnTo>
                <a:lnTo>
                  <a:pt x="1910898" y="2195377"/>
                </a:lnTo>
                <a:lnTo>
                  <a:pt x="1926716" y="2195831"/>
                </a:lnTo>
                <a:lnTo>
                  <a:pt x="1926700" y="2189620"/>
                </a:lnTo>
                <a:close/>
              </a:path>
              <a:path w="2900446" h="2833746">
                <a:moveTo>
                  <a:pt x="1876457" y="2180279"/>
                </a:moveTo>
                <a:lnTo>
                  <a:pt x="1881325" y="2179429"/>
                </a:lnTo>
                <a:lnTo>
                  <a:pt x="1882723" y="2177153"/>
                </a:lnTo>
                <a:lnTo>
                  <a:pt x="1879991" y="2175829"/>
                </a:lnTo>
                <a:lnTo>
                  <a:pt x="1875465" y="2174449"/>
                </a:lnTo>
                <a:lnTo>
                  <a:pt x="1871369" y="2173496"/>
                </a:lnTo>
                <a:lnTo>
                  <a:pt x="1871987" y="2180604"/>
                </a:lnTo>
                <a:lnTo>
                  <a:pt x="1876457" y="2180279"/>
                </a:lnTo>
                <a:close/>
              </a:path>
              <a:path w="2900446" h="2833746">
                <a:moveTo>
                  <a:pt x="1926493" y="2109318"/>
                </a:moveTo>
                <a:lnTo>
                  <a:pt x="1914472" y="2113902"/>
                </a:lnTo>
                <a:lnTo>
                  <a:pt x="1902646" y="2118699"/>
                </a:lnTo>
                <a:lnTo>
                  <a:pt x="1890974" y="2123665"/>
                </a:lnTo>
                <a:lnTo>
                  <a:pt x="1879415" y="2128755"/>
                </a:lnTo>
                <a:lnTo>
                  <a:pt x="1867929" y="2133926"/>
                </a:lnTo>
                <a:lnTo>
                  <a:pt x="1871098" y="2170376"/>
                </a:lnTo>
                <a:lnTo>
                  <a:pt x="1926659" y="2173919"/>
                </a:lnTo>
                <a:lnTo>
                  <a:pt x="1926493" y="2109318"/>
                </a:lnTo>
                <a:close/>
              </a:path>
              <a:path w="2900446" h="2833746">
                <a:moveTo>
                  <a:pt x="1872765" y="2189553"/>
                </a:moveTo>
                <a:lnTo>
                  <a:pt x="1869547" y="2189549"/>
                </a:lnTo>
                <a:lnTo>
                  <a:pt x="1843900" y="2189342"/>
                </a:lnTo>
                <a:lnTo>
                  <a:pt x="1843818" y="2192643"/>
                </a:lnTo>
                <a:lnTo>
                  <a:pt x="1865796" y="2193685"/>
                </a:lnTo>
                <a:lnTo>
                  <a:pt x="1873150" y="2193984"/>
                </a:lnTo>
                <a:lnTo>
                  <a:pt x="1872765" y="2189553"/>
                </a:lnTo>
                <a:close/>
              </a:path>
              <a:path w="2900446" h="2833746">
                <a:moveTo>
                  <a:pt x="1868318" y="2180870"/>
                </a:moveTo>
                <a:lnTo>
                  <a:pt x="1871987" y="2180604"/>
                </a:lnTo>
                <a:lnTo>
                  <a:pt x="1871369" y="2173496"/>
                </a:lnTo>
                <a:lnTo>
                  <a:pt x="1869512" y="2173064"/>
                </a:lnTo>
                <a:lnTo>
                  <a:pt x="1862503" y="2171724"/>
                </a:lnTo>
                <a:lnTo>
                  <a:pt x="1854807" y="2170481"/>
                </a:lnTo>
                <a:lnTo>
                  <a:pt x="1846792" y="2169386"/>
                </a:lnTo>
                <a:lnTo>
                  <a:pt x="1844401" y="2169116"/>
                </a:lnTo>
                <a:lnTo>
                  <a:pt x="1844104" y="2181086"/>
                </a:lnTo>
                <a:lnTo>
                  <a:pt x="1856538" y="2181150"/>
                </a:lnTo>
                <a:lnTo>
                  <a:pt x="1868318" y="2180870"/>
                </a:lnTo>
                <a:close/>
              </a:path>
              <a:path w="2900446" h="2833746">
                <a:moveTo>
                  <a:pt x="1867929" y="2133926"/>
                </a:moveTo>
                <a:lnTo>
                  <a:pt x="1856476" y="2139131"/>
                </a:lnTo>
                <a:lnTo>
                  <a:pt x="1845014" y="2144327"/>
                </a:lnTo>
                <a:lnTo>
                  <a:pt x="1844411" y="2168675"/>
                </a:lnTo>
                <a:lnTo>
                  <a:pt x="1871098" y="2170376"/>
                </a:lnTo>
                <a:lnTo>
                  <a:pt x="1867929" y="2133926"/>
                </a:lnTo>
                <a:close/>
              </a:path>
              <a:path w="2900446" h="2833746">
                <a:moveTo>
                  <a:pt x="1843900" y="2189342"/>
                </a:moveTo>
                <a:lnTo>
                  <a:pt x="1842165" y="2189328"/>
                </a:lnTo>
                <a:lnTo>
                  <a:pt x="1840364" y="2189309"/>
                </a:lnTo>
                <a:lnTo>
                  <a:pt x="1840402" y="2192457"/>
                </a:lnTo>
                <a:lnTo>
                  <a:pt x="1843681" y="2192636"/>
                </a:lnTo>
                <a:lnTo>
                  <a:pt x="1843818" y="2192643"/>
                </a:lnTo>
                <a:lnTo>
                  <a:pt x="1843900" y="2189342"/>
                </a:lnTo>
                <a:close/>
              </a:path>
              <a:path w="2900446" h="2833746">
                <a:moveTo>
                  <a:pt x="1844401" y="2169116"/>
                </a:moveTo>
                <a:lnTo>
                  <a:pt x="1839864" y="2168605"/>
                </a:lnTo>
                <a:lnTo>
                  <a:pt x="1840079" y="2175318"/>
                </a:lnTo>
                <a:lnTo>
                  <a:pt x="1840199" y="2181067"/>
                </a:lnTo>
                <a:lnTo>
                  <a:pt x="1840748" y="2181069"/>
                </a:lnTo>
                <a:lnTo>
                  <a:pt x="1844104" y="2181086"/>
                </a:lnTo>
                <a:lnTo>
                  <a:pt x="1844401" y="2169116"/>
                </a:lnTo>
                <a:close/>
              </a:path>
              <a:path w="2900446" h="2833746">
                <a:moveTo>
                  <a:pt x="1845014" y="2144327"/>
                </a:moveTo>
                <a:lnTo>
                  <a:pt x="1838992" y="2147031"/>
                </a:lnTo>
                <a:lnTo>
                  <a:pt x="1839638" y="2161507"/>
                </a:lnTo>
                <a:lnTo>
                  <a:pt x="1839857" y="2168385"/>
                </a:lnTo>
                <a:lnTo>
                  <a:pt x="1844411" y="2168675"/>
                </a:lnTo>
                <a:lnTo>
                  <a:pt x="1845014" y="2144327"/>
                </a:lnTo>
                <a:close/>
              </a:path>
              <a:path w="2900446" h="2833746">
                <a:moveTo>
                  <a:pt x="1820933" y="2189100"/>
                </a:moveTo>
                <a:lnTo>
                  <a:pt x="1812128" y="2189005"/>
                </a:lnTo>
                <a:lnTo>
                  <a:pt x="1808121" y="2188953"/>
                </a:lnTo>
                <a:lnTo>
                  <a:pt x="1808013" y="2190571"/>
                </a:lnTo>
                <a:lnTo>
                  <a:pt x="1820936" y="2191382"/>
                </a:lnTo>
                <a:lnTo>
                  <a:pt x="1820933" y="2189100"/>
                </a:lnTo>
                <a:close/>
              </a:path>
              <a:path w="2900446" h="2833746">
                <a:moveTo>
                  <a:pt x="1820972" y="2167140"/>
                </a:moveTo>
                <a:lnTo>
                  <a:pt x="1821085" y="2158239"/>
                </a:lnTo>
                <a:lnTo>
                  <a:pt x="1809982" y="2160887"/>
                </a:lnTo>
                <a:lnTo>
                  <a:pt x="1808650" y="2180967"/>
                </a:lnTo>
                <a:lnTo>
                  <a:pt x="1820922" y="2181006"/>
                </a:lnTo>
                <a:lnTo>
                  <a:pt x="1820972" y="2167140"/>
                </a:lnTo>
                <a:close/>
              </a:path>
              <a:path w="2900446" h="2833746">
                <a:moveTo>
                  <a:pt x="1808121" y="2188953"/>
                </a:moveTo>
                <a:lnTo>
                  <a:pt x="1779153" y="2188574"/>
                </a:lnTo>
                <a:lnTo>
                  <a:pt x="1800353" y="2190090"/>
                </a:lnTo>
                <a:lnTo>
                  <a:pt x="1808013" y="2190571"/>
                </a:lnTo>
                <a:lnTo>
                  <a:pt x="1808121" y="2188953"/>
                </a:lnTo>
                <a:close/>
              </a:path>
              <a:path w="2900446" h="2833746">
                <a:moveTo>
                  <a:pt x="1769361" y="2181069"/>
                </a:moveTo>
                <a:lnTo>
                  <a:pt x="1795978" y="2180927"/>
                </a:lnTo>
                <a:lnTo>
                  <a:pt x="1808650" y="2180967"/>
                </a:lnTo>
                <a:lnTo>
                  <a:pt x="1809982" y="2160887"/>
                </a:lnTo>
                <a:lnTo>
                  <a:pt x="1798708" y="2165075"/>
                </a:lnTo>
                <a:lnTo>
                  <a:pt x="1787279" y="2170394"/>
                </a:lnTo>
                <a:lnTo>
                  <a:pt x="1775709" y="2176435"/>
                </a:lnTo>
                <a:lnTo>
                  <a:pt x="1767167" y="2181076"/>
                </a:lnTo>
                <a:lnTo>
                  <a:pt x="1769361" y="2181069"/>
                </a:lnTo>
                <a:close/>
              </a:path>
              <a:path w="2900446" h="2833746">
                <a:moveTo>
                  <a:pt x="1820967" y="2189100"/>
                </a:moveTo>
                <a:lnTo>
                  <a:pt x="1820936" y="2191382"/>
                </a:lnTo>
                <a:lnTo>
                  <a:pt x="1820967" y="2189100"/>
                </a:lnTo>
                <a:close/>
              </a:path>
              <a:path w="2900446" h="2833746">
                <a:moveTo>
                  <a:pt x="1850974" y="2116330"/>
                </a:moveTo>
                <a:lnTo>
                  <a:pt x="1863493" y="2112403"/>
                </a:lnTo>
                <a:lnTo>
                  <a:pt x="1874995" y="1962463"/>
                </a:lnTo>
                <a:lnTo>
                  <a:pt x="1863125" y="1967473"/>
                </a:lnTo>
                <a:lnTo>
                  <a:pt x="1851120" y="1972887"/>
                </a:lnTo>
                <a:lnTo>
                  <a:pt x="1838992" y="1993348"/>
                </a:lnTo>
                <a:lnTo>
                  <a:pt x="1838930" y="2019462"/>
                </a:lnTo>
                <a:lnTo>
                  <a:pt x="1838992" y="2119012"/>
                </a:lnTo>
                <a:lnTo>
                  <a:pt x="1850974" y="2116330"/>
                </a:lnTo>
                <a:close/>
              </a:path>
              <a:path w="2900446" h="2833746">
                <a:moveTo>
                  <a:pt x="1838930" y="2019462"/>
                </a:moveTo>
                <a:lnTo>
                  <a:pt x="1838883" y="2031869"/>
                </a:lnTo>
                <a:lnTo>
                  <a:pt x="1838774" y="2068088"/>
                </a:lnTo>
                <a:lnTo>
                  <a:pt x="1838875" y="2105599"/>
                </a:lnTo>
                <a:lnTo>
                  <a:pt x="1838992" y="2119012"/>
                </a:lnTo>
                <a:lnTo>
                  <a:pt x="1838930" y="2019462"/>
                </a:lnTo>
                <a:close/>
              </a:path>
              <a:path w="2900446" h="2833746">
                <a:moveTo>
                  <a:pt x="1943855" y="2076964"/>
                </a:moveTo>
                <a:lnTo>
                  <a:pt x="1942495" y="2069665"/>
                </a:lnTo>
                <a:lnTo>
                  <a:pt x="1941358" y="2057897"/>
                </a:lnTo>
                <a:lnTo>
                  <a:pt x="1940999" y="2045276"/>
                </a:lnTo>
                <a:lnTo>
                  <a:pt x="1941115" y="2032132"/>
                </a:lnTo>
                <a:lnTo>
                  <a:pt x="1941406" y="2018797"/>
                </a:lnTo>
                <a:lnTo>
                  <a:pt x="1941307" y="1992878"/>
                </a:lnTo>
                <a:lnTo>
                  <a:pt x="1938603" y="1991547"/>
                </a:lnTo>
                <a:lnTo>
                  <a:pt x="1932375" y="1989872"/>
                </a:lnTo>
                <a:lnTo>
                  <a:pt x="1931641" y="2081219"/>
                </a:lnTo>
                <a:lnTo>
                  <a:pt x="1943855" y="2076964"/>
                </a:lnTo>
                <a:close/>
              </a:path>
              <a:path w="2900446" h="2833746">
                <a:moveTo>
                  <a:pt x="1897763" y="2097021"/>
                </a:moveTo>
                <a:lnTo>
                  <a:pt x="1908812" y="2091484"/>
                </a:lnTo>
                <a:lnTo>
                  <a:pt x="1920032" y="2086138"/>
                </a:lnTo>
                <a:lnTo>
                  <a:pt x="1931641" y="2081219"/>
                </a:lnTo>
                <a:lnTo>
                  <a:pt x="1932375" y="1989872"/>
                </a:lnTo>
                <a:lnTo>
                  <a:pt x="1931071" y="1978869"/>
                </a:lnTo>
                <a:lnTo>
                  <a:pt x="1920911" y="1943169"/>
                </a:lnTo>
                <a:lnTo>
                  <a:pt x="1909688" y="1948210"/>
                </a:lnTo>
                <a:lnTo>
                  <a:pt x="1898287" y="1952996"/>
                </a:lnTo>
                <a:lnTo>
                  <a:pt x="1886719" y="1957692"/>
                </a:lnTo>
                <a:lnTo>
                  <a:pt x="1886672" y="2102511"/>
                </a:lnTo>
                <a:lnTo>
                  <a:pt x="1897763" y="2097021"/>
                </a:lnTo>
                <a:close/>
              </a:path>
              <a:path w="2900446" h="2833746">
                <a:moveTo>
                  <a:pt x="1875320" y="2107717"/>
                </a:moveTo>
                <a:lnTo>
                  <a:pt x="1886672" y="2102511"/>
                </a:lnTo>
                <a:lnTo>
                  <a:pt x="1886719" y="1957692"/>
                </a:lnTo>
                <a:lnTo>
                  <a:pt x="1874995" y="1962463"/>
                </a:lnTo>
                <a:lnTo>
                  <a:pt x="1863493" y="2112403"/>
                </a:lnTo>
                <a:lnTo>
                  <a:pt x="1875320" y="2107717"/>
                </a:lnTo>
                <a:close/>
              </a:path>
              <a:path w="2900446" h="2833746">
                <a:moveTo>
                  <a:pt x="1851120" y="1972887"/>
                </a:moveTo>
                <a:lnTo>
                  <a:pt x="1838992" y="1978869"/>
                </a:lnTo>
                <a:lnTo>
                  <a:pt x="1838992" y="1979375"/>
                </a:lnTo>
                <a:lnTo>
                  <a:pt x="1838992" y="1993348"/>
                </a:lnTo>
                <a:lnTo>
                  <a:pt x="1851120" y="1972887"/>
                </a:lnTo>
                <a:close/>
              </a:path>
              <a:path w="2900446" h="2833746">
                <a:moveTo>
                  <a:pt x="1940733" y="1983004"/>
                </a:moveTo>
                <a:lnTo>
                  <a:pt x="1939502" y="1972445"/>
                </a:lnTo>
                <a:lnTo>
                  <a:pt x="1938524" y="1946710"/>
                </a:lnTo>
                <a:lnTo>
                  <a:pt x="1933628" y="1936821"/>
                </a:lnTo>
                <a:lnTo>
                  <a:pt x="1931945" y="1937710"/>
                </a:lnTo>
                <a:lnTo>
                  <a:pt x="1931071" y="1978869"/>
                </a:lnTo>
                <a:lnTo>
                  <a:pt x="1938045" y="1976812"/>
                </a:lnTo>
                <a:lnTo>
                  <a:pt x="1936226" y="1984428"/>
                </a:lnTo>
                <a:lnTo>
                  <a:pt x="1941307" y="1984464"/>
                </a:lnTo>
                <a:lnTo>
                  <a:pt x="1940733" y="1983004"/>
                </a:lnTo>
                <a:close/>
              </a:path>
              <a:path w="2900446" h="2833746">
                <a:moveTo>
                  <a:pt x="1506966" y="1304052"/>
                </a:moveTo>
                <a:lnTo>
                  <a:pt x="1517573" y="1297368"/>
                </a:lnTo>
                <a:lnTo>
                  <a:pt x="1517493" y="1210147"/>
                </a:lnTo>
                <a:lnTo>
                  <a:pt x="1516721" y="1196842"/>
                </a:lnTo>
                <a:lnTo>
                  <a:pt x="1509360" y="1194281"/>
                </a:lnTo>
                <a:lnTo>
                  <a:pt x="1497375" y="1191709"/>
                </a:lnTo>
                <a:lnTo>
                  <a:pt x="1486140" y="1272676"/>
                </a:lnTo>
                <a:lnTo>
                  <a:pt x="1486113" y="1285693"/>
                </a:lnTo>
                <a:lnTo>
                  <a:pt x="1494974" y="1309218"/>
                </a:lnTo>
                <a:lnTo>
                  <a:pt x="1506966" y="1304052"/>
                </a:lnTo>
                <a:close/>
              </a:path>
              <a:path w="2900446" h="2833746">
                <a:moveTo>
                  <a:pt x="1494974" y="1309218"/>
                </a:moveTo>
                <a:lnTo>
                  <a:pt x="1486113" y="1285693"/>
                </a:lnTo>
                <a:lnTo>
                  <a:pt x="1486031" y="1311759"/>
                </a:lnTo>
                <a:lnTo>
                  <a:pt x="1494974" y="1309218"/>
                </a:lnTo>
                <a:close/>
              </a:path>
              <a:path w="2900446" h="2833746">
                <a:moveTo>
                  <a:pt x="1526949" y="1289334"/>
                </a:moveTo>
                <a:lnTo>
                  <a:pt x="1526427" y="1285276"/>
                </a:lnTo>
                <a:lnTo>
                  <a:pt x="1524776" y="1272934"/>
                </a:lnTo>
                <a:lnTo>
                  <a:pt x="1523096" y="1260622"/>
                </a:lnTo>
                <a:lnTo>
                  <a:pt x="1521458" y="1248263"/>
                </a:lnTo>
                <a:lnTo>
                  <a:pt x="1519931" y="1235781"/>
                </a:lnTo>
                <a:lnTo>
                  <a:pt x="1517573" y="1297368"/>
                </a:lnTo>
                <a:lnTo>
                  <a:pt x="1526949" y="1289334"/>
                </a:lnTo>
                <a:close/>
              </a:path>
              <a:path w="2900446" h="2833746">
                <a:moveTo>
                  <a:pt x="1519931" y="1235781"/>
                </a:moveTo>
                <a:lnTo>
                  <a:pt x="1518586" y="1223102"/>
                </a:lnTo>
                <a:lnTo>
                  <a:pt x="1517493" y="1210147"/>
                </a:lnTo>
                <a:lnTo>
                  <a:pt x="1517573" y="1297368"/>
                </a:lnTo>
                <a:lnTo>
                  <a:pt x="1519931" y="1235781"/>
                </a:lnTo>
                <a:close/>
              </a:path>
              <a:path w="2900446" h="2833746">
                <a:moveTo>
                  <a:pt x="1497375" y="1191709"/>
                </a:moveTo>
                <a:lnTo>
                  <a:pt x="1483474" y="1191238"/>
                </a:lnTo>
                <a:lnTo>
                  <a:pt x="1483970" y="1197132"/>
                </a:lnTo>
                <a:lnTo>
                  <a:pt x="1484780" y="1209232"/>
                </a:lnTo>
                <a:lnTo>
                  <a:pt x="1485365" y="1221578"/>
                </a:lnTo>
                <a:lnTo>
                  <a:pt x="1485760" y="1234133"/>
                </a:lnTo>
                <a:lnTo>
                  <a:pt x="1485998" y="1246858"/>
                </a:lnTo>
                <a:lnTo>
                  <a:pt x="1486113" y="1259718"/>
                </a:lnTo>
                <a:lnTo>
                  <a:pt x="1486140" y="1272676"/>
                </a:lnTo>
                <a:lnTo>
                  <a:pt x="1497375" y="1191709"/>
                </a:lnTo>
                <a:close/>
              </a:path>
              <a:path w="2900446" h="2833746">
                <a:moveTo>
                  <a:pt x="1585773" y="1266918"/>
                </a:moveTo>
                <a:lnTo>
                  <a:pt x="1585180" y="1262327"/>
                </a:lnTo>
                <a:lnTo>
                  <a:pt x="1583416" y="1249614"/>
                </a:lnTo>
                <a:lnTo>
                  <a:pt x="1581528" y="1237036"/>
                </a:lnTo>
                <a:lnTo>
                  <a:pt x="1579560" y="1224545"/>
                </a:lnTo>
                <a:lnTo>
                  <a:pt x="1577554" y="1212097"/>
                </a:lnTo>
                <a:lnTo>
                  <a:pt x="1575554" y="1199644"/>
                </a:lnTo>
                <a:lnTo>
                  <a:pt x="1575179" y="1199538"/>
                </a:lnTo>
                <a:lnTo>
                  <a:pt x="1573921" y="1271775"/>
                </a:lnTo>
                <a:lnTo>
                  <a:pt x="1585773" y="1266918"/>
                </a:lnTo>
                <a:close/>
              </a:path>
              <a:path w="2900446" h="2833746">
                <a:moveTo>
                  <a:pt x="1562764" y="1277392"/>
                </a:moveTo>
                <a:lnTo>
                  <a:pt x="1573921" y="1271775"/>
                </a:lnTo>
                <a:lnTo>
                  <a:pt x="1575179" y="1199538"/>
                </a:lnTo>
                <a:lnTo>
                  <a:pt x="1563634" y="1197409"/>
                </a:lnTo>
                <a:lnTo>
                  <a:pt x="1550811" y="1196684"/>
                </a:lnTo>
                <a:lnTo>
                  <a:pt x="1551138" y="1282496"/>
                </a:lnTo>
                <a:lnTo>
                  <a:pt x="1562764" y="1277392"/>
                </a:lnTo>
                <a:close/>
              </a:path>
              <a:path w="2900446" h="2833746">
                <a:moveTo>
                  <a:pt x="1551138" y="1282496"/>
                </a:moveTo>
                <a:lnTo>
                  <a:pt x="1550811" y="1196684"/>
                </a:lnTo>
                <a:lnTo>
                  <a:pt x="1537185" y="1196842"/>
                </a:lnTo>
                <a:lnTo>
                  <a:pt x="1537608" y="1209034"/>
                </a:lnTo>
                <a:lnTo>
                  <a:pt x="1538454" y="1222347"/>
                </a:lnTo>
                <a:lnTo>
                  <a:pt x="1539659" y="1235265"/>
                </a:lnTo>
                <a:lnTo>
                  <a:pt x="1541190" y="1247826"/>
                </a:lnTo>
                <a:lnTo>
                  <a:pt x="1543014" y="1260067"/>
                </a:lnTo>
                <a:lnTo>
                  <a:pt x="1545096" y="1272022"/>
                </a:lnTo>
                <a:lnTo>
                  <a:pt x="1547404" y="1283730"/>
                </a:lnTo>
                <a:lnTo>
                  <a:pt x="1551138" y="1282496"/>
                </a:lnTo>
                <a:close/>
              </a:path>
              <a:path w="2900446" h="2833746">
                <a:moveTo>
                  <a:pt x="1610659" y="1427442"/>
                </a:moveTo>
                <a:lnTo>
                  <a:pt x="1611126" y="1415737"/>
                </a:lnTo>
                <a:lnTo>
                  <a:pt x="1610397" y="1403122"/>
                </a:lnTo>
                <a:lnTo>
                  <a:pt x="1608688" y="1389861"/>
                </a:lnTo>
                <a:lnTo>
                  <a:pt x="1606218" y="1376218"/>
                </a:lnTo>
                <a:lnTo>
                  <a:pt x="1608801" y="1437892"/>
                </a:lnTo>
                <a:lnTo>
                  <a:pt x="1610659" y="1427442"/>
                </a:lnTo>
                <a:close/>
              </a:path>
              <a:path w="2900446" h="2833746">
                <a:moveTo>
                  <a:pt x="1608801" y="1437892"/>
                </a:moveTo>
                <a:lnTo>
                  <a:pt x="1606218" y="1376218"/>
                </a:lnTo>
                <a:lnTo>
                  <a:pt x="1603201" y="1362456"/>
                </a:lnTo>
                <a:lnTo>
                  <a:pt x="1599855" y="1348838"/>
                </a:lnTo>
                <a:lnTo>
                  <a:pt x="1596397" y="1335629"/>
                </a:lnTo>
                <a:lnTo>
                  <a:pt x="1602644" y="1449699"/>
                </a:lnTo>
                <a:lnTo>
                  <a:pt x="1608801" y="1437892"/>
                </a:lnTo>
                <a:close/>
              </a:path>
              <a:path w="2900446" h="2833746">
                <a:moveTo>
                  <a:pt x="1602644" y="1449699"/>
                </a:moveTo>
                <a:lnTo>
                  <a:pt x="1596397" y="1335629"/>
                </a:lnTo>
                <a:lnTo>
                  <a:pt x="1593043" y="1323092"/>
                </a:lnTo>
                <a:lnTo>
                  <a:pt x="1590009" y="1311489"/>
                </a:lnTo>
                <a:lnTo>
                  <a:pt x="1587514" y="1301086"/>
                </a:lnTo>
                <a:lnTo>
                  <a:pt x="1592860" y="1457475"/>
                </a:lnTo>
                <a:lnTo>
                  <a:pt x="1602644" y="1449699"/>
                </a:lnTo>
                <a:close/>
              </a:path>
              <a:path w="2900446" h="2833746">
                <a:moveTo>
                  <a:pt x="1568203" y="1467824"/>
                </a:moveTo>
                <a:lnTo>
                  <a:pt x="1580898" y="1462942"/>
                </a:lnTo>
                <a:lnTo>
                  <a:pt x="1592860" y="1457475"/>
                </a:lnTo>
                <a:lnTo>
                  <a:pt x="1587514" y="1301086"/>
                </a:lnTo>
                <a:lnTo>
                  <a:pt x="1585773" y="1292145"/>
                </a:lnTo>
                <a:lnTo>
                  <a:pt x="1584363" y="1293441"/>
                </a:lnTo>
                <a:lnTo>
                  <a:pt x="1574439" y="1299347"/>
                </a:lnTo>
                <a:lnTo>
                  <a:pt x="1563079" y="1303338"/>
                </a:lnTo>
                <a:lnTo>
                  <a:pt x="1560196" y="1471525"/>
                </a:lnTo>
                <a:lnTo>
                  <a:pt x="1568203" y="1467824"/>
                </a:lnTo>
                <a:close/>
              </a:path>
              <a:path w="2900446" h="2833746">
                <a:moveTo>
                  <a:pt x="1563079" y="1303338"/>
                </a:moveTo>
                <a:lnTo>
                  <a:pt x="1549977" y="1308957"/>
                </a:lnTo>
                <a:lnTo>
                  <a:pt x="1551293" y="1319634"/>
                </a:lnTo>
                <a:lnTo>
                  <a:pt x="1552749" y="1332633"/>
                </a:lnTo>
                <a:lnTo>
                  <a:pt x="1554061" y="1345681"/>
                </a:lnTo>
                <a:lnTo>
                  <a:pt x="1555232" y="1358743"/>
                </a:lnTo>
                <a:lnTo>
                  <a:pt x="1556266" y="1371786"/>
                </a:lnTo>
                <a:lnTo>
                  <a:pt x="1557170" y="1384779"/>
                </a:lnTo>
                <a:lnTo>
                  <a:pt x="1557946" y="1397687"/>
                </a:lnTo>
                <a:lnTo>
                  <a:pt x="1558600" y="1410478"/>
                </a:lnTo>
                <a:lnTo>
                  <a:pt x="1559136" y="1423119"/>
                </a:lnTo>
                <a:lnTo>
                  <a:pt x="1559559" y="1435578"/>
                </a:lnTo>
                <a:lnTo>
                  <a:pt x="1559874" y="1447820"/>
                </a:lnTo>
                <a:lnTo>
                  <a:pt x="1560085" y="1459813"/>
                </a:lnTo>
                <a:lnTo>
                  <a:pt x="1560196" y="1471525"/>
                </a:lnTo>
                <a:lnTo>
                  <a:pt x="1563079" y="1303338"/>
                </a:lnTo>
                <a:close/>
              </a:path>
              <a:path w="2900446" h="2833746">
                <a:moveTo>
                  <a:pt x="1539575" y="1448813"/>
                </a:moveTo>
                <a:lnTo>
                  <a:pt x="1539659" y="1435404"/>
                </a:lnTo>
                <a:lnTo>
                  <a:pt x="1539684" y="1421689"/>
                </a:lnTo>
                <a:lnTo>
                  <a:pt x="1539571" y="1407837"/>
                </a:lnTo>
                <a:lnTo>
                  <a:pt x="1539244" y="1394012"/>
                </a:lnTo>
                <a:lnTo>
                  <a:pt x="1538623" y="1380383"/>
                </a:lnTo>
                <a:lnTo>
                  <a:pt x="1537633" y="1367115"/>
                </a:lnTo>
                <a:lnTo>
                  <a:pt x="1539538" y="1474049"/>
                </a:lnTo>
                <a:lnTo>
                  <a:pt x="1539575" y="1448813"/>
                </a:lnTo>
                <a:close/>
              </a:path>
              <a:path w="2900446" h="2833746">
                <a:moveTo>
                  <a:pt x="1539741" y="1485543"/>
                </a:moveTo>
                <a:lnTo>
                  <a:pt x="1539538" y="1474049"/>
                </a:lnTo>
                <a:lnTo>
                  <a:pt x="1537633" y="1367115"/>
                </a:lnTo>
                <a:lnTo>
                  <a:pt x="1536193" y="1354375"/>
                </a:lnTo>
                <a:lnTo>
                  <a:pt x="1534228" y="1342329"/>
                </a:lnTo>
                <a:lnTo>
                  <a:pt x="1531660" y="1331146"/>
                </a:lnTo>
                <a:lnTo>
                  <a:pt x="1535741" y="1487326"/>
                </a:lnTo>
                <a:lnTo>
                  <a:pt x="1539741" y="1485543"/>
                </a:lnTo>
                <a:close/>
              </a:path>
              <a:path w="2900446" h="2833746">
                <a:moveTo>
                  <a:pt x="1514295" y="1500599"/>
                </a:moveTo>
                <a:lnTo>
                  <a:pt x="1524651" y="1493561"/>
                </a:lnTo>
                <a:lnTo>
                  <a:pt x="1535741" y="1487326"/>
                </a:lnTo>
                <a:lnTo>
                  <a:pt x="1531660" y="1331146"/>
                </a:lnTo>
                <a:lnTo>
                  <a:pt x="1528410" y="1320990"/>
                </a:lnTo>
                <a:lnTo>
                  <a:pt x="1526949" y="1317363"/>
                </a:lnTo>
                <a:lnTo>
                  <a:pt x="1515472" y="1322981"/>
                </a:lnTo>
                <a:lnTo>
                  <a:pt x="1504009" y="1328610"/>
                </a:lnTo>
                <a:lnTo>
                  <a:pt x="1504001" y="1507705"/>
                </a:lnTo>
                <a:lnTo>
                  <a:pt x="1514295" y="1500599"/>
                </a:lnTo>
                <a:close/>
              </a:path>
              <a:path w="2900446" h="2833746">
                <a:moveTo>
                  <a:pt x="1493099" y="1514143"/>
                </a:moveTo>
                <a:lnTo>
                  <a:pt x="1504001" y="1507705"/>
                </a:lnTo>
                <a:lnTo>
                  <a:pt x="1504009" y="1328610"/>
                </a:lnTo>
                <a:lnTo>
                  <a:pt x="1492754" y="1334466"/>
                </a:lnTo>
                <a:lnTo>
                  <a:pt x="1483708" y="1352261"/>
                </a:lnTo>
                <a:lnTo>
                  <a:pt x="1483692" y="1364695"/>
                </a:lnTo>
                <a:lnTo>
                  <a:pt x="1483474" y="1377113"/>
                </a:lnTo>
                <a:lnTo>
                  <a:pt x="1483098" y="1389531"/>
                </a:lnTo>
                <a:lnTo>
                  <a:pt x="1482611" y="1401964"/>
                </a:lnTo>
                <a:lnTo>
                  <a:pt x="1482058" y="1414426"/>
                </a:lnTo>
                <a:lnTo>
                  <a:pt x="1481486" y="1426932"/>
                </a:lnTo>
                <a:lnTo>
                  <a:pt x="1480941" y="1439498"/>
                </a:lnTo>
                <a:lnTo>
                  <a:pt x="1480917" y="1519176"/>
                </a:lnTo>
                <a:lnTo>
                  <a:pt x="1493099" y="1514143"/>
                </a:lnTo>
                <a:close/>
              </a:path>
              <a:path w="2900446" h="2833746">
                <a:moveTo>
                  <a:pt x="1480941" y="1439498"/>
                </a:moveTo>
                <a:lnTo>
                  <a:pt x="1480468" y="1452138"/>
                </a:lnTo>
                <a:lnTo>
                  <a:pt x="1480112" y="1464867"/>
                </a:lnTo>
                <a:lnTo>
                  <a:pt x="1479940" y="1490653"/>
                </a:lnTo>
                <a:lnTo>
                  <a:pt x="1480214" y="1503739"/>
                </a:lnTo>
                <a:lnTo>
                  <a:pt x="1480790" y="1516975"/>
                </a:lnTo>
                <a:lnTo>
                  <a:pt x="1480917" y="1519176"/>
                </a:lnTo>
                <a:lnTo>
                  <a:pt x="1480941" y="1439498"/>
                </a:lnTo>
                <a:close/>
              </a:path>
              <a:path w="2900446" h="2833746">
                <a:moveTo>
                  <a:pt x="1463637" y="1432691"/>
                </a:moveTo>
                <a:lnTo>
                  <a:pt x="1464357" y="1419365"/>
                </a:lnTo>
                <a:lnTo>
                  <a:pt x="1464918" y="1406067"/>
                </a:lnTo>
                <a:lnTo>
                  <a:pt x="1465232" y="1392880"/>
                </a:lnTo>
                <a:lnTo>
                  <a:pt x="1465208" y="1379886"/>
                </a:lnTo>
                <a:lnTo>
                  <a:pt x="1464757" y="1367168"/>
                </a:lnTo>
                <a:lnTo>
                  <a:pt x="1463787" y="1354809"/>
                </a:lnTo>
                <a:lnTo>
                  <a:pt x="1463003" y="1348211"/>
                </a:lnTo>
                <a:lnTo>
                  <a:pt x="1462850" y="1445963"/>
                </a:lnTo>
                <a:lnTo>
                  <a:pt x="1463637" y="1432691"/>
                </a:lnTo>
                <a:close/>
              </a:path>
              <a:path w="2900446" h="2833746">
                <a:moveTo>
                  <a:pt x="1460982" y="1484623"/>
                </a:moveTo>
                <a:lnTo>
                  <a:pt x="1461432" y="1472011"/>
                </a:lnTo>
                <a:lnTo>
                  <a:pt x="1462085" y="1459097"/>
                </a:lnTo>
                <a:lnTo>
                  <a:pt x="1462850" y="1445963"/>
                </a:lnTo>
                <a:lnTo>
                  <a:pt x="1463003" y="1348211"/>
                </a:lnTo>
                <a:lnTo>
                  <a:pt x="1452580" y="1355426"/>
                </a:lnTo>
                <a:lnTo>
                  <a:pt x="1455609" y="1534059"/>
                </a:lnTo>
                <a:lnTo>
                  <a:pt x="1460982" y="1484623"/>
                </a:lnTo>
                <a:close/>
              </a:path>
              <a:path w="2900446" h="2833746">
                <a:moveTo>
                  <a:pt x="1463003" y="1530393"/>
                </a:moveTo>
                <a:lnTo>
                  <a:pt x="1461744" y="1519817"/>
                </a:lnTo>
                <a:lnTo>
                  <a:pt x="1461048" y="1508609"/>
                </a:lnTo>
                <a:lnTo>
                  <a:pt x="1460824" y="1496850"/>
                </a:lnTo>
                <a:lnTo>
                  <a:pt x="1460982" y="1484623"/>
                </a:lnTo>
                <a:lnTo>
                  <a:pt x="1455609" y="1534059"/>
                </a:lnTo>
                <a:lnTo>
                  <a:pt x="1463003" y="1530393"/>
                </a:lnTo>
                <a:close/>
              </a:path>
              <a:path w="2900446" h="2833746">
                <a:moveTo>
                  <a:pt x="1444535" y="1539486"/>
                </a:moveTo>
                <a:lnTo>
                  <a:pt x="1455609" y="1534059"/>
                </a:lnTo>
                <a:lnTo>
                  <a:pt x="1452580" y="1355426"/>
                </a:lnTo>
                <a:lnTo>
                  <a:pt x="1442286" y="1362783"/>
                </a:lnTo>
                <a:lnTo>
                  <a:pt x="1431530" y="1369639"/>
                </a:lnTo>
                <a:lnTo>
                  <a:pt x="1429764" y="1370627"/>
                </a:lnTo>
                <a:lnTo>
                  <a:pt x="1432754" y="1544138"/>
                </a:lnTo>
                <a:lnTo>
                  <a:pt x="1444535" y="1539486"/>
                </a:lnTo>
                <a:close/>
              </a:path>
              <a:path w="2900446" h="2833746">
                <a:moveTo>
                  <a:pt x="1432754" y="1544138"/>
                </a:moveTo>
                <a:lnTo>
                  <a:pt x="1429764" y="1370627"/>
                </a:lnTo>
                <a:lnTo>
                  <a:pt x="1429200" y="1382669"/>
                </a:lnTo>
                <a:lnTo>
                  <a:pt x="1428383" y="1395164"/>
                </a:lnTo>
                <a:lnTo>
                  <a:pt x="1427371" y="1408021"/>
                </a:lnTo>
                <a:lnTo>
                  <a:pt x="1426219" y="1421149"/>
                </a:lnTo>
                <a:lnTo>
                  <a:pt x="1424985" y="1434458"/>
                </a:lnTo>
                <a:lnTo>
                  <a:pt x="1423726" y="1447858"/>
                </a:lnTo>
                <a:lnTo>
                  <a:pt x="1422498" y="1461258"/>
                </a:lnTo>
                <a:lnTo>
                  <a:pt x="1421358" y="1474569"/>
                </a:lnTo>
                <a:lnTo>
                  <a:pt x="1420363" y="1487699"/>
                </a:lnTo>
                <a:lnTo>
                  <a:pt x="1419569" y="1500559"/>
                </a:lnTo>
                <a:lnTo>
                  <a:pt x="1419528" y="1547205"/>
                </a:lnTo>
                <a:lnTo>
                  <a:pt x="1432754" y="1544138"/>
                </a:lnTo>
                <a:close/>
              </a:path>
              <a:path w="2900446" h="2833746">
                <a:moveTo>
                  <a:pt x="1419569" y="1500559"/>
                </a:moveTo>
                <a:lnTo>
                  <a:pt x="1419035" y="1513057"/>
                </a:lnTo>
                <a:lnTo>
                  <a:pt x="1418815" y="1525105"/>
                </a:lnTo>
                <a:lnTo>
                  <a:pt x="1418968" y="1536610"/>
                </a:lnTo>
                <a:lnTo>
                  <a:pt x="1419528" y="1547205"/>
                </a:lnTo>
                <a:lnTo>
                  <a:pt x="1419569" y="1500559"/>
                </a:lnTo>
                <a:close/>
              </a:path>
              <a:path w="2900446" h="2833746">
                <a:moveTo>
                  <a:pt x="1626220" y="1617698"/>
                </a:moveTo>
                <a:lnTo>
                  <a:pt x="1626707" y="1617281"/>
                </a:lnTo>
                <a:lnTo>
                  <a:pt x="1625797" y="1603866"/>
                </a:lnTo>
                <a:lnTo>
                  <a:pt x="1625023" y="1590754"/>
                </a:lnTo>
                <a:lnTo>
                  <a:pt x="1624328" y="1577895"/>
                </a:lnTo>
                <a:lnTo>
                  <a:pt x="1623654" y="1565241"/>
                </a:lnTo>
                <a:lnTo>
                  <a:pt x="1622943" y="1552742"/>
                </a:lnTo>
                <a:lnTo>
                  <a:pt x="1622137" y="1540348"/>
                </a:lnTo>
                <a:lnTo>
                  <a:pt x="1621179" y="1528010"/>
                </a:lnTo>
                <a:lnTo>
                  <a:pt x="1620009" y="1515679"/>
                </a:lnTo>
                <a:lnTo>
                  <a:pt x="1618571" y="1503305"/>
                </a:lnTo>
                <a:lnTo>
                  <a:pt x="1616807" y="1490838"/>
                </a:lnTo>
                <a:lnTo>
                  <a:pt x="1616492" y="1625349"/>
                </a:lnTo>
                <a:lnTo>
                  <a:pt x="1626220" y="1617698"/>
                </a:lnTo>
                <a:close/>
              </a:path>
              <a:path w="2900446" h="2833746">
                <a:moveTo>
                  <a:pt x="1583076" y="1643651"/>
                </a:moveTo>
                <a:lnTo>
                  <a:pt x="1594946" y="1638353"/>
                </a:lnTo>
                <a:lnTo>
                  <a:pt x="1606076" y="1632243"/>
                </a:lnTo>
                <a:lnTo>
                  <a:pt x="1616492" y="1625349"/>
                </a:lnTo>
                <a:lnTo>
                  <a:pt x="1616807" y="1490838"/>
                </a:lnTo>
                <a:lnTo>
                  <a:pt x="1614658" y="1478230"/>
                </a:lnTo>
                <a:lnTo>
                  <a:pt x="1613915" y="1474335"/>
                </a:lnTo>
                <a:lnTo>
                  <a:pt x="1601613" y="1478700"/>
                </a:lnTo>
                <a:lnTo>
                  <a:pt x="1590572" y="1484445"/>
                </a:lnTo>
                <a:lnTo>
                  <a:pt x="1579708" y="1490383"/>
                </a:lnTo>
                <a:lnTo>
                  <a:pt x="1570440" y="1648111"/>
                </a:lnTo>
                <a:lnTo>
                  <a:pt x="1583076" y="1643651"/>
                </a:lnTo>
                <a:close/>
              </a:path>
              <a:path w="2900446" h="2833746">
                <a:moveTo>
                  <a:pt x="1579708" y="1490383"/>
                </a:moveTo>
                <a:lnTo>
                  <a:pt x="1567935" y="1495326"/>
                </a:lnTo>
                <a:lnTo>
                  <a:pt x="1568051" y="1598064"/>
                </a:lnTo>
                <a:lnTo>
                  <a:pt x="1568846" y="1610581"/>
                </a:lnTo>
                <a:lnTo>
                  <a:pt x="1569538" y="1623211"/>
                </a:lnTo>
                <a:lnTo>
                  <a:pt x="1570089" y="1635997"/>
                </a:lnTo>
                <a:lnTo>
                  <a:pt x="1570440" y="1648111"/>
                </a:lnTo>
                <a:lnTo>
                  <a:pt x="1579708" y="1490383"/>
                </a:lnTo>
                <a:close/>
              </a:path>
              <a:path w="2900446" h="2833746">
                <a:moveTo>
                  <a:pt x="1567935" y="1495326"/>
                </a:moveTo>
                <a:lnTo>
                  <a:pt x="1562761" y="1496751"/>
                </a:lnTo>
                <a:lnTo>
                  <a:pt x="1562950" y="1509935"/>
                </a:lnTo>
                <a:lnTo>
                  <a:pt x="1563352" y="1522883"/>
                </a:lnTo>
                <a:lnTo>
                  <a:pt x="1563929" y="1535639"/>
                </a:lnTo>
                <a:lnTo>
                  <a:pt x="1564642" y="1548247"/>
                </a:lnTo>
                <a:lnTo>
                  <a:pt x="1565449" y="1560750"/>
                </a:lnTo>
                <a:lnTo>
                  <a:pt x="1566313" y="1573192"/>
                </a:lnTo>
                <a:lnTo>
                  <a:pt x="1567194" y="1585615"/>
                </a:lnTo>
                <a:lnTo>
                  <a:pt x="1568051" y="1598064"/>
                </a:lnTo>
                <a:lnTo>
                  <a:pt x="1567935" y="1495326"/>
                </a:lnTo>
                <a:close/>
              </a:path>
              <a:path w="2900446" h="2833746">
                <a:moveTo>
                  <a:pt x="1393456" y="1690082"/>
                </a:moveTo>
                <a:lnTo>
                  <a:pt x="1393977" y="1677507"/>
                </a:lnTo>
                <a:lnTo>
                  <a:pt x="1394455" y="1664558"/>
                </a:lnTo>
                <a:lnTo>
                  <a:pt x="1394920" y="1651340"/>
                </a:lnTo>
                <a:lnTo>
                  <a:pt x="1395399" y="1637962"/>
                </a:lnTo>
                <a:lnTo>
                  <a:pt x="1392911" y="1567722"/>
                </a:lnTo>
                <a:lnTo>
                  <a:pt x="1392861" y="1702172"/>
                </a:lnTo>
                <a:lnTo>
                  <a:pt x="1393456" y="1690082"/>
                </a:lnTo>
                <a:close/>
              </a:path>
              <a:path w="2900446" h="2833746">
                <a:moveTo>
                  <a:pt x="1395924" y="1624532"/>
                </a:moveTo>
                <a:lnTo>
                  <a:pt x="1396524" y="1611157"/>
                </a:lnTo>
                <a:lnTo>
                  <a:pt x="1397228" y="1597944"/>
                </a:lnTo>
                <a:lnTo>
                  <a:pt x="1398065" y="1585003"/>
                </a:lnTo>
                <a:lnTo>
                  <a:pt x="1399065" y="1572440"/>
                </a:lnTo>
                <a:lnTo>
                  <a:pt x="1392911" y="1567722"/>
                </a:lnTo>
                <a:lnTo>
                  <a:pt x="1395399" y="1637962"/>
                </a:lnTo>
                <a:lnTo>
                  <a:pt x="1395924" y="1624532"/>
                </a:lnTo>
                <a:close/>
              </a:path>
              <a:path w="2900446" h="2833746">
                <a:moveTo>
                  <a:pt x="1392164" y="1713672"/>
                </a:moveTo>
                <a:lnTo>
                  <a:pt x="1392861" y="1702172"/>
                </a:lnTo>
                <a:lnTo>
                  <a:pt x="1392911" y="1567722"/>
                </a:lnTo>
                <a:lnTo>
                  <a:pt x="1383231" y="1559720"/>
                </a:lnTo>
                <a:lnTo>
                  <a:pt x="1372892" y="1552442"/>
                </a:lnTo>
                <a:lnTo>
                  <a:pt x="1362351" y="1699136"/>
                </a:lnTo>
                <a:lnTo>
                  <a:pt x="1369850" y="1709744"/>
                </a:lnTo>
                <a:lnTo>
                  <a:pt x="1378617" y="1718963"/>
                </a:lnTo>
                <a:lnTo>
                  <a:pt x="1391395" y="1723782"/>
                </a:lnTo>
                <a:lnTo>
                  <a:pt x="1392164" y="1713672"/>
                </a:lnTo>
                <a:close/>
              </a:path>
              <a:path w="2900446" h="2833746">
                <a:moveTo>
                  <a:pt x="1372892" y="1552442"/>
                </a:moveTo>
                <a:lnTo>
                  <a:pt x="1360696" y="1547205"/>
                </a:lnTo>
                <a:lnTo>
                  <a:pt x="1360295" y="1549185"/>
                </a:lnTo>
                <a:lnTo>
                  <a:pt x="1358224" y="1561214"/>
                </a:lnTo>
                <a:lnTo>
                  <a:pt x="1356679" y="1573357"/>
                </a:lnTo>
                <a:lnTo>
                  <a:pt x="1355545" y="1585610"/>
                </a:lnTo>
                <a:lnTo>
                  <a:pt x="1354713" y="1597971"/>
                </a:lnTo>
                <a:lnTo>
                  <a:pt x="1354070" y="1610438"/>
                </a:lnTo>
                <a:lnTo>
                  <a:pt x="1353504" y="1623010"/>
                </a:lnTo>
                <a:lnTo>
                  <a:pt x="1353375" y="1690148"/>
                </a:lnTo>
                <a:lnTo>
                  <a:pt x="1362351" y="1699136"/>
                </a:lnTo>
                <a:lnTo>
                  <a:pt x="1372892" y="1552442"/>
                </a:lnTo>
                <a:close/>
              </a:path>
              <a:path w="2900446" h="2833746">
                <a:moveTo>
                  <a:pt x="1353504" y="1623010"/>
                </a:moveTo>
                <a:lnTo>
                  <a:pt x="1352903" y="1635683"/>
                </a:lnTo>
                <a:lnTo>
                  <a:pt x="1352155" y="1648457"/>
                </a:lnTo>
                <a:lnTo>
                  <a:pt x="1351148" y="1661328"/>
                </a:lnTo>
                <a:lnTo>
                  <a:pt x="1349771" y="1674296"/>
                </a:lnTo>
                <a:lnTo>
                  <a:pt x="1347912" y="1687357"/>
                </a:lnTo>
                <a:lnTo>
                  <a:pt x="1353375" y="1690148"/>
                </a:lnTo>
                <a:lnTo>
                  <a:pt x="1353504" y="1623010"/>
                </a:lnTo>
                <a:close/>
              </a:path>
              <a:path w="2900446" h="2833746">
                <a:moveTo>
                  <a:pt x="1460454" y="1704168"/>
                </a:moveTo>
                <a:lnTo>
                  <a:pt x="1460169" y="1696147"/>
                </a:lnTo>
                <a:lnTo>
                  <a:pt x="1459917" y="1681438"/>
                </a:lnTo>
                <a:lnTo>
                  <a:pt x="1459968" y="1667272"/>
                </a:lnTo>
                <a:lnTo>
                  <a:pt x="1460454" y="1558421"/>
                </a:lnTo>
                <a:lnTo>
                  <a:pt x="1452475" y="1559915"/>
                </a:lnTo>
                <a:lnTo>
                  <a:pt x="1439700" y="1563057"/>
                </a:lnTo>
                <a:lnTo>
                  <a:pt x="1449619" y="1710139"/>
                </a:lnTo>
                <a:lnTo>
                  <a:pt x="1460454" y="1704168"/>
                </a:lnTo>
                <a:close/>
              </a:path>
              <a:path w="2900446" h="2833746">
                <a:moveTo>
                  <a:pt x="1438574" y="1715880"/>
                </a:moveTo>
                <a:lnTo>
                  <a:pt x="1449619" y="1710139"/>
                </a:lnTo>
                <a:lnTo>
                  <a:pt x="1439700" y="1563057"/>
                </a:lnTo>
                <a:lnTo>
                  <a:pt x="1427805" y="1567168"/>
                </a:lnTo>
                <a:lnTo>
                  <a:pt x="1416971" y="1572440"/>
                </a:lnTo>
                <a:lnTo>
                  <a:pt x="1416889" y="1574610"/>
                </a:lnTo>
                <a:lnTo>
                  <a:pt x="1426996" y="1721039"/>
                </a:lnTo>
                <a:lnTo>
                  <a:pt x="1438574" y="1715880"/>
                </a:lnTo>
                <a:close/>
              </a:path>
              <a:path w="2900446" h="2833746">
                <a:moveTo>
                  <a:pt x="1426996" y="1721039"/>
                </a:moveTo>
                <a:lnTo>
                  <a:pt x="1416889" y="1574610"/>
                </a:lnTo>
                <a:lnTo>
                  <a:pt x="1416366" y="1588467"/>
                </a:lnTo>
                <a:lnTo>
                  <a:pt x="1415861" y="1601922"/>
                </a:lnTo>
                <a:lnTo>
                  <a:pt x="1415363" y="1615031"/>
                </a:lnTo>
                <a:lnTo>
                  <a:pt x="1414860" y="1627850"/>
                </a:lnTo>
                <a:lnTo>
                  <a:pt x="1414562" y="1725261"/>
                </a:lnTo>
                <a:lnTo>
                  <a:pt x="1426996" y="1721039"/>
                </a:lnTo>
                <a:close/>
              </a:path>
              <a:path w="2900446" h="2833746">
                <a:moveTo>
                  <a:pt x="1414562" y="1725261"/>
                </a:moveTo>
                <a:lnTo>
                  <a:pt x="1414860" y="1627850"/>
                </a:lnTo>
                <a:lnTo>
                  <a:pt x="1414340" y="1640433"/>
                </a:lnTo>
                <a:lnTo>
                  <a:pt x="1413794" y="1652837"/>
                </a:lnTo>
                <a:lnTo>
                  <a:pt x="1413208" y="1665117"/>
                </a:lnTo>
                <a:lnTo>
                  <a:pt x="1412572" y="1677329"/>
                </a:lnTo>
                <a:lnTo>
                  <a:pt x="1411875" y="1689527"/>
                </a:lnTo>
                <a:lnTo>
                  <a:pt x="1411105" y="1701769"/>
                </a:lnTo>
                <a:lnTo>
                  <a:pt x="1410251" y="1714108"/>
                </a:lnTo>
                <a:lnTo>
                  <a:pt x="1409301" y="1726602"/>
                </a:lnTo>
                <a:lnTo>
                  <a:pt x="1414562" y="1725261"/>
                </a:lnTo>
                <a:close/>
              </a:path>
              <a:path w="2900446" h="2833746">
                <a:moveTo>
                  <a:pt x="1461117" y="1627683"/>
                </a:moveTo>
                <a:lnTo>
                  <a:pt x="1461556" y="1615339"/>
                </a:lnTo>
                <a:lnTo>
                  <a:pt x="1461886" y="1603361"/>
                </a:lnTo>
                <a:lnTo>
                  <a:pt x="1462023" y="1591716"/>
                </a:lnTo>
                <a:lnTo>
                  <a:pt x="1461885" y="1580368"/>
                </a:lnTo>
                <a:lnTo>
                  <a:pt x="1461390" y="1569281"/>
                </a:lnTo>
                <a:lnTo>
                  <a:pt x="1460651" y="1640430"/>
                </a:lnTo>
                <a:lnTo>
                  <a:pt x="1461117" y="1627683"/>
                </a:lnTo>
                <a:close/>
              </a:path>
              <a:path w="2900446" h="2833746">
                <a:moveTo>
                  <a:pt x="1460240" y="1653615"/>
                </a:moveTo>
                <a:lnTo>
                  <a:pt x="1460651" y="1640430"/>
                </a:lnTo>
                <a:lnTo>
                  <a:pt x="1461390" y="1569281"/>
                </a:lnTo>
                <a:lnTo>
                  <a:pt x="1460454" y="1558421"/>
                </a:lnTo>
                <a:lnTo>
                  <a:pt x="1459968" y="1667272"/>
                </a:lnTo>
                <a:lnTo>
                  <a:pt x="1460240" y="1653615"/>
                </a:lnTo>
                <a:close/>
              </a:path>
              <a:path w="2900446" h="2833746">
                <a:moveTo>
                  <a:pt x="1652284" y="1777046"/>
                </a:moveTo>
                <a:lnTo>
                  <a:pt x="1651797" y="1773417"/>
                </a:lnTo>
                <a:lnTo>
                  <a:pt x="1649996" y="1760711"/>
                </a:lnTo>
                <a:lnTo>
                  <a:pt x="1648115" y="1748355"/>
                </a:lnTo>
                <a:lnTo>
                  <a:pt x="1646168" y="1736232"/>
                </a:lnTo>
                <a:lnTo>
                  <a:pt x="1644168" y="1724226"/>
                </a:lnTo>
                <a:lnTo>
                  <a:pt x="1642770" y="1785353"/>
                </a:lnTo>
                <a:lnTo>
                  <a:pt x="1652284" y="1777046"/>
                </a:lnTo>
                <a:close/>
              </a:path>
              <a:path w="2900446" h="2833746">
                <a:moveTo>
                  <a:pt x="1642770" y="1785353"/>
                </a:moveTo>
                <a:lnTo>
                  <a:pt x="1644168" y="1724226"/>
                </a:lnTo>
                <a:lnTo>
                  <a:pt x="1642128" y="1712220"/>
                </a:lnTo>
                <a:lnTo>
                  <a:pt x="1640063" y="1700098"/>
                </a:lnTo>
                <a:lnTo>
                  <a:pt x="1637986" y="1687743"/>
                </a:lnTo>
                <a:lnTo>
                  <a:pt x="1635911" y="1675037"/>
                </a:lnTo>
                <a:lnTo>
                  <a:pt x="1633851" y="1661866"/>
                </a:lnTo>
                <a:lnTo>
                  <a:pt x="1632377" y="1792696"/>
                </a:lnTo>
                <a:lnTo>
                  <a:pt x="1642770" y="1785353"/>
                </a:lnTo>
                <a:close/>
              </a:path>
              <a:path w="2900446" h="2833746">
                <a:moveTo>
                  <a:pt x="1600302" y="1813734"/>
                </a:moveTo>
                <a:lnTo>
                  <a:pt x="1610706" y="1806408"/>
                </a:lnTo>
                <a:lnTo>
                  <a:pt x="1621543" y="1799555"/>
                </a:lnTo>
                <a:lnTo>
                  <a:pt x="1632377" y="1792696"/>
                </a:lnTo>
                <a:lnTo>
                  <a:pt x="1633851" y="1661866"/>
                </a:lnTo>
                <a:lnTo>
                  <a:pt x="1631821" y="1648111"/>
                </a:lnTo>
                <a:lnTo>
                  <a:pt x="1631265" y="1648220"/>
                </a:lnTo>
                <a:lnTo>
                  <a:pt x="1618445" y="1651970"/>
                </a:lnTo>
                <a:lnTo>
                  <a:pt x="1606955" y="1657176"/>
                </a:lnTo>
                <a:lnTo>
                  <a:pt x="1596048" y="1663018"/>
                </a:lnTo>
                <a:lnTo>
                  <a:pt x="1590895" y="1821887"/>
                </a:lnTo>
                <a:lnTo>
                  <a:pt x="1600302" y="1813734"/>
                </a:lnTo>
                <a:close/>
              </a:path>
              <a:path w="2900446" h="2833746">
                <a:moveTo>
                  <a:pt x="1596048" y="1663018"/>
                </a:moveTo>
                <a:lnTo>
                  <a:pt x="1584975" y="1668678"/>
                </a:lnTo>
                <a:lnTo>
                  <a:pt x="1582513" y="1771731"/>
                </a:lnTo>
                <a:lnTo>
                  <a:pt x="1584245" y="1784251"/>
                </a:lnTo>
                <a:lnTo>
                  <a:pt x="1586198" y="1796777"/>
                </a:lnTo>
                <a:lnTo>
                  <a:pt x="1588404" y="1809319"/>
                </a:lnTo>
                <a:lnTo>
                  <a:pt x="1590895" y="1821887"/>
                </a:lnTo>
                <a:lnTo>
                  <a:pt x="1596048" y="1663018"/>
                </a:lnTo>
                <a:close/>
              </a:path>
              <a:path w="2900446" h="2833746">
                <a:moveTo>
                  <a:pt x="1584975" y="1668678"/>
                </a:moveTo>
                <a:lnTo>
                  <a:pt x="1572989" y="1673338"/>
                </a:lnTo>
                <a:lnTo>
                  <a:pt x="1573863" y="1683372"/>
                </a:lnTo>
                <a:lnTo>
                  <a:pt x="1574951" y="1696144"/>
                </a:lnTo>
                <a:lnTo>
                  <a:pt x="1576035" y="1708849"/>
                </a:lnTo>
                <a:lnTo>
                  <a:pt x="1577146" y="1721497"/>
                </a:lnTo>
                <a:lnTo>
                  <a:pt x="1578318" y="1734099"/>
                </a:lnTo>
                <a:lnTo>
                  <a:pt x="1579581" y="1746665"/>
                </a:lnTo>
                <a:lnTo>
                  <a:pt x="1580969" y="1759206"/>
                </a:lnTo>
                <a:lnTo>
                  <a:pt x="1582513" y="1771731"/>
                </a:lnTo>
                <a:lnTo>
                  <a:pt x="1584975" y="1668678"/>
                </a:lnTo>
                <a:close/>
              </a:path>
              <a:path w="2900446" h="2833746">
                <a:moveTo>
                  <a:pt x="1566257" y="1836847"/>
                </a:moveTo>
                <a:lnTo>
                  <a:pt x="1567875" y="1835906"/>
                </a:lnTo>
                <a:lnTo>
                  <a:pt x="1566522" y="1823139"/>
                </a:lnTo>
                <a:lnTo>
                  <a:pt x="1565340" y="1810186"/>
                </a:lnTo>
                <a:lnTo>
                  <a:pt x="1564271" y="1797110"/>
                </a:lnTo>
                <a:lnTo>
                  <a:pt x="1563255" y="1783976"/>
                </a:lnTo>
                <a:lnTo>
                  <a:pt x="1562234" y="1770848"/>
                </a:lnTo>
                <a:lnTo>
                  <a:pt x="1561148" y="1757791"/>
                </a:lnTo>
                <a:lnTo>
                  <a:pt x="1559939" y="1744870"/>
                </a:lnTo>
                <a:lnTo>
                  <a:pt x="1558548" y="1732149"/>
                </a:lnTo>
                <a:lnTo>
                  <a:pt x="1556915" y="1719693"/>
                </a:lnTo>
                <a:lnTo>
                  <a:pt x="1555538" y="1842732"/>
                </a:lnTo>
                <a:lnTo>
                  <a:pt x="1566257" y="1836847"/>
                </a:lnTo>
                <a:close/>
              </a:path>
              <a:path w="2900446" h="2833746">
                <a:moveTo>
                  <a:pt x="1555538" y="1842732"/>
                </a:moveTo>
                <a:lnTo>
                  <a:pt x="1556915" y="1719693"/>
                </a:lnTo>
                <a:lnTo>
                  <a:pt x="1554982" y="1707567"/>
                </a:lnTo>
                <a:lnTo>
                  <a:pt x="1552689" y="1695834"/>
                </a:lnTo>
                <a:lnTo>
                  <a:pt x="1549977" y="1684555"/>
                </a:lnTo>
                <a:lnTo>
                  <a:pt x="1544454" y="1848215"/>
                </a:lnTo>
                <a:lnTo>
                  <a:pt x="1555538" y="1842732"/>
                </a:lnTo>
                <a:close/>
              </a:path>
              <a:path w="2900446" h="2833746">
                <a:moveTo>
                  <a:pt x="1508988" y="1862236"/>
                </a:moveTo>
                <a:lnTo>
                  <a:pt x="1521181" y="1857969"/>
                </a:lnTo>
                <a:lnTo>
                  <a:pt x="1533003" y="1853295"/>
                </a:lnTo>
                <a:lnTo>
                  <a:pt x="1544454" y="1848215"/>
                </a:lnTo>
                <a:lnTo>
                  <a:pt x="1549977" y="1684555"/>
                </a:lnTo>
                <a:lnTo>
                  <a:pt x="1538693" y="1690262"/>
                </a:lnTo>
                <a:lnTo>
                  <a:pt x="1527142" y="1695677"/>
                </a:lnTo>
                <a:lnTo>
                  <a:pt x="1515481" y="1700973"/>
                </a:lnTo>
                <a:lnTo>
                  <a:pt x="1503871" y="1706323"/>
                </a:lnTo>
                <a:lnTo>
                  <a:pt x="1492470" y="1711900"/>
                </a:lnTo>
                <a:lnTo>
                  <a:pt x="1483686" y="1842833"/>
                </a:lnTo>
                <a:lnTo>
                  <a:pt x="1483690" y="1856226"/>
                </a:lnTo>
                <a:lnTo>
                  <a:pt x="1496419" y="1866093"/>
                </a:lnTo>
                <a:lnTo>
                  <a:pt x="1508988" y="1862236"/>
                </a:lnTo>
                <a:close/>
              </a:path>
              <a:path w="2900446" h="2833746">
                <a:moveTo>
                  <a:pt x="1492470" y="1711900"/>
                </a:moveTo>
                <a:lnTo>
                  <a:pt x="1481435" y="1717878"/>
                </a:lnTo>
                <a:lnTo>
                  <a:pt x="1481715" y="1782738"/>
                </a:lnTo>
                <a:lnTo>
                  <a:pt x="1482209" y="1794420"/>
                </a:lnTo>
                <a:lnTo>
                  <a:pt x="1482701" y="1806097"/>
                </a:lnTo>
                <a:lnTo>
                  <a:pt x="1483144" y="1817942"/>
                </a:lnTo>
                <a:lnTo>
                  <a:pt x="1483488" y="1830130"/>
                </a:lnTo>
                <a:lnTo>
                  <a:pt x="1483686" y="1842833"/>
                </a:lnTo>
                <a:lnTo>
                  <a:pt x="1492470" y="1711900"/>
                </a:lnTo>
                <a:close/>
              </a:path>
              <a:path w="2900446" h="2833746">
                <a:moveTo>
                  <a:pt x="1481435" y="1717878"/>
                </a:moveTo>
                <a:lnTo>
                  <a:pt x="1480917" y="1718178"/>
                </a:lnTo>
                <a:lnTo>
                  <a:pt x="1480917" y="1758665"/>
                </a:lnTo>
                <a:lnTo>
                  <a:pt x="1481268" y="1770878"/>
                </a:lnTo>
                <a:lnTo>
                  <a:pt x="1481715" y="1782738"/>
                </a:lnTo>
                <a:lnTo>
                  <a:pt x="1481435" y="1717878"/>
                </a:lnTo>
                <a:close/>
              </a:path>
              <a:path w="2900446" h="2833746">
                <a:moveTo>
                  <a:pt x="1480917" y="1718178"/>
                </a:moveTo>
                <a:lnTo>
                  <a:pt x="1480693" y="1732489"/>
                </a:lnTo>
                <a:lnTo>
                  <a:pt x="1480709" y="1745927"/>
                </a:lnTo>
                <a:lnTo>
                  <a:pt x="1480917" y="1758665"/>
                </a:lnTo>
                <a:lnTo>
                  <a:pt x="1480917" y="1718178"/>
                </a:lnTo>
                <a:close/>
              </a:path>
              <a:path w="2900446" h="2833746">
                <a:moveTo>
                  <a:pt x="1382176" y="1893732"/>
                </a:moveTo>
                <a:lnTo>
                  <a:pt x="1383091" y="1881381"/>
                </a:lnTo>
                <a:lnTo>
                  <a:pt x="1383915" y="1868929"/>
                </a:lnTo>
                <a:lnTo>
                  <a:pt x="1384655" y="1856386"/>
                </a:lnTo>
                <a:lnTo>
                  <a:pt x="1385320" y="1843762"/>
                </a:lnTo>
                <a:lnTo>
                  <a:pt x="1385920" y="1831065"/>
                </a:lnTo>
                <a:lnTo>
                  <a:pt x="1386462" y="1818306"/>
                </a:lnTo>
                <a:lnTo>
                  <a:pt x="1386955" y="1805493"/>
                </a:lnTo>
                <a:lnTo>
                  <a:pt x="1387408" y="1792636"/>
                </a:lnTo>
                <a:lnTo>
                  <a:pt x="1387829" y="1779745"/>
                </a:lnTo>
                <a:lnTo>
                  <a:pt x="1388228" y="1766829"/>
                </a:lnTo>
                <a:lnTo>
                  <a:pt x="1388612" y="1753898"/>
                </a:lnTo>
                <a:lnTo>
                  <a:pt x="1388838" y="1746207"/>
                </a:lnTo>
                <a:lnTo>
                  <a:pt x="1375730" y="1741875"/>
                </a:lnTo>
                <a:lnTo>
                  <a:pt x="1381159" y="1905973"/>
                </a:lnTo>
                <a:lnTo>
                  <a:pt x="1382176" y="1893732"/>
                </a:lnTo>
                <a:close/>
              </a:path>
              <a:path w="2900446" h="2833746">
                <a:moveTo>
                  <a:pt x="1375730" y="1741875"/>
                </a:moveTo>
                <a:lnTo>
                  <a:pt x="1365286" y="1734616"/>
                </a:lnTo>
                <a:lnTo>
                  <a:pt x="1356215" y="1725853"/>
                </a:lnTo>
                <a:lnTo>
                  <a:pt x="1347228" y="1717008"/>
                </a:lnTo>
                <a:lnTo>
                  <a:pt x="1345363" y="1715385"/>
                </a:lnTo>
                <a:lnTo>
                  <a:pt x="1352960" y="1892871"/>
                </a:lnTo>
                <a:lnTo>
                  <a:pt x="1362968" y="1900530"/>
                </a:lnTo>
                <a:lnTo>
                  <a:pt x="1375631" y="1905278"/>
                </a:lnTo>
                <a:lnTo>
                  <a:pt x="1381159" y="1905973"/>
                </a:lnTo>
                <a:lnTo>
                  <a:pt x="1375730" y="1741875"/>
                </a:lnTo>
                <a:close/>
              </a:path>
              <a:path w="2900446" h="2833746">
                <a:moveTo>
                  <a:pt x="1345363" y="1715385"/>
                </a:moveTo>
                <a:lnTo>
                  <a:pt x="1345082" y="1729852"/>
                </a:lnTo>
                <a:lnTo>
                  <a:pt x="1344531" y="1743903"/>
                </a:lnTo>
                <a:lnTo>
                  <a:pt x="1343759" y="1757569"/>
                </a:lnTo>
                <a:lnTo>
                  <a:pt x="1342819" y="1770879"/>
                </a:lnTo>
                <a:lnTo>
                  <a:pt x="1344159" y="1883884"/>
                </a:lnTo>
                <a:lnTo>
                  <a:pt x="1352960" y="1892871"/>
                </a:lnTo>
                <a:lnTo>
                  <a:pt x="1345363" y="1715385"/>
                </a:lnTo>
                <a:close/>
              </a:path>
              <a:path w="2900446" h="2833746">
                <a:moveTo>
                  <a:pt x="1342819" y="1770879"/>
                </a:moveTo>
                <a:lnTo>
                  <a:pt x="1341759" y="1783863"/>
                </a:lnTo>
                <a:lnTo>
                  <a:pt x="1340632" y="1796553"/>
                </a:lnTo>
                <a:lnTo>
                  <a:pt x="1339487" y="1808978"/>
                </a:lnTo>
                <a:lnTo>
                  <a:pt x="1338375" y="1821169"/>
                </a:lnTo>
                <a:lnTo>
                  <a:pt x="1337346" y="1833155"/>
                </a:lnTo>
                <a:lnTo>
                  <a:pt x="1336452" y="1844968"/>
                </a:lnTo>
                <a:lnTo>
                  <a:pt x="1335744" y="1856637"/>
                </a:lnTo>
                <a:lnTo>
                  <a:pt x="1335270" y="1868193"/>
                </a:lnTo>
                <a:lnTo>
                  <a:pt x="1335119" y="1875151"/>
                </a:lnTo>
                <a:lnTo>
                  <a:pt x="1344159" y="1883884"/>
                </a:lnTo>
                <a:lnTo>
                  <a:pt x="1342819" y="1770879"/>
                </a:lnTo>
                <a:close/>
              </a:path>
              <a:path w="2900446" h="2833746">
                <a:moveTo>
                  <a:pt x="1325808" y="1741575"/>
                </a:moveTo>
                <a:lnTo>
                  <a:pt x="1322327" y="1726602"/>
                </a:lnTo>
                <a:lnTo>
                  <a:pt x="1320566" y="1737887"/>
                </a:lnTo>
                <a:lnTo>
                  <a:pt x="1324091" y="1750106"/>
                </a:lnTo>
                <a:lnTo>
                  <a:pt x="1324892" y="1751811"/>
                </a:lnTo>
                <a:lnTo>
                  <a:pt x="1325808" y="1741575"/>
                </a:lnTo>
                <a:close/>
              </a:path>
              <a:path w="2900446" h="2833746">
                <a:moveTo>
                  <a:pt x="1463051" y="1841451"/>
                </a:moveTo>
                <a:lnTo>
                  <a:pt x="1463396" y="1828479"/>
                </a:lnTo>
                <a:lnTo>
                  <a:pt x="1463520" y="1815291"/>
                </a:lnTo>
                <a:lnTo>
                  <a:pt x="1463448" y="1801996"/>
                </a:lnTo>
                <a:lnTo>
                  <a:pt x="1463205" y="1788708"/>
                </a:lnTo>
                <a:lnTo>
                  <a:pt x="1462813" y="1775537"/>
                </a:lnTo>
                <a:lnTo>
                  <a:pt x="1462297" y="1762596"/>
                </a:lnTo>
                <a:lnTo>
                  <a:pt x="1461681" y="1749995"/>
                </a:lnTo>
                <a:lnTo>
                  <a:pt x="1462462" y="1854093"/>
                </a:lnTo>
                <a:lnTo>
                  <a:pt x="1463051" y="1841451"/>
                </a:lnTo>
                <a:close/>
              </a:path>
              <a:path w="2900446" h="2833746">
                <a:moveTo>
                  <a:pt x="1460454" y="1877944"/>
                </a:moveTo>
                <a:lnTo>
                  <a:pt x="1461604" y="1866295"/>
                </a:lnTo>
                <a:lnTo>
                  <a:pt x="1462462" y="1854093"/>
                </a:lnTo>
                <a:lnTo>
                  <a:pt x="1461681" y="1749995"/>
                </a:lnTo>
                <a:lnTo>
                  <a:pt x="1460989" y="1737847"/>
                </a:lnTo>
                <a:lnTo>
                  <a:pt x="1460454" y="1729395"/>
                </a:lnTo>
                <a:lnTo>
                  <a:pt x="1459990" y="1878158"/>
                </a:lnTo>
                <a:lnTo>
                  <a:pt x="1460454" y="1877944"/>
                </a:lnTo>
                <a:close/>
              </a:path>
              <a:path w="2900446" h="2833746">
                <a:moveTo>
                  <a:pt x="1425990" y="1894291"/>
                </a:moveTo>
                <a:lnTo>
                  <a:pt x="1437422" y="1889025"/>
                </a:lnTo>
                <a:lnTo>
                  <a:pt x="1448676" y="1883561"/>
                </a:lnTo>
                <a:lnTo>
                  <a:pt x="1459990" y="1878158"/>
                </a:lnTo>
                <a:lnTo>
                  <a:pt x="1460454" y="1729395"/>
                </a:lnTo>
                <a:lnTo>
                  <a:pt x="1447030" y="1732534"/>
                </a:lnTo>
                <a:lnTo>
                  <a:pt x="1435548" y="1737797"/>
                </a:lnTo>
                <a:lnTo>
                  <a:pt x="1424897" y="1743968"/>
                </a:lnTo>
                <a:lnTo>
                  <a:pt x="1413969" y="1749833"/>
                </a:lnTo>
                <a:lnTo>
                  <a:pt x="1409301" y="1751811"/>
                </a:lnTo>
                <a:lnTo>
                  <a:pt x="1414136" y="1899097"/>
                </a:lnTo>
                <a:lnTo>
                  <a:pt x="1425990" y="1894291"/>
                </a:lnTo>
                <a:close/>
              </a:path>
              <a:path w="2900446" h="2833746">
                <a:moveTo>
                  <a:pt x="1414136" y="1899097"/>
                </a:moveTo>
                <a:lnTo>
                  <a:pt x="1409301" y="1751811"/>
                </a:lnTo>
                <a:lnTo>
                  <a:pt x="1408377" y="1764808"/>
                </a:lnTo>
                <a:lnTo>
                  <a:pt x="1407510" y="1777829"/>
                </a:lnTo>
                <a:lnTo>
                  <a:pt x="1406699" y="1790850"/>
                </a:lnTo>
                <a:lnTo>
                  <a:pt x="1405943" y="1803846"/>
                </a:lnTo>
                <a:lnTo>
                  <a:pt x="1405238" y="1816793"/>
                </a:lnTo>
                <a:lnTo>
                  <a:pt x="1404583" y="1829666"/>
                </a:lnTo>
                <a:lnTo>
                  <a:pt x="1403977" y="1842439"/>
                </a:lnTo>
                <a:lnTo>
                  <a:pt x="1403416" y="1855089"/>
                </a:lnTo>
                <a:lnTo>
                  <a:pt x="1402900" y="1867590"/>
                </a:lnTo>
                <a:lnTo>
                  <a:pt x="1402426" y="1879918"/>
                </a:lnTo>
                <a:lnTo>
                  <a:pt x="1401992" y="1892049"/>
                </a:lnTo>
                <a:lnTo>
                  <a:pt x="1401622" y="1903180"/>
                </a:lnTo>
                <a:lnTo>
                  <a:pt x="1414136" y="1899097"/>
                </a:lnTo>
                <a:close/>
              </a:path>
              <a:path w="2900446" h="2833746">
                <a:moveTo>
                  <a:pt x="1659363" y="1872852"/>
                </a:moveTo>
                <a:lnTo>
                  <a:pt x="1660009" y="1860638"/>
                </a:lnTo>
                <a:lnTo>
                  <a:pt x="1660091" y="1848634"/>
                </a:lnTo>
                <a:lnTo>
                  <a:pt x="1659498" y="1836857"/>
                </a:lnTo>
                <a:lnTo>
                  <a:pt x="1658119" y="1825324"/>
                </a:lnTo>
                <a:lnTo>
                  <a:pt x="1658263" y="1885258"/>
                </a:lnTo>
                <a:lnTo>
                  <a:pt x="1659363" y="1872852"/>
                </a:lnTo>
                <a:close/>
              </a:path>
              <a:path w="2900446" h="2833746">
                <a:moveTo>
                  <a:pt x="1656820" y="1897839"/>
                </a:moveTo>
                <a:lnTo>
                  <a:pt x="1658263" y="1885258"/>
                </a:lnTo>
                <a:lnTo>
                  <a:pt x="1658119" y="1825324"/>
                </a:lnTo>
                <a:lnTo>
                  <a:pt x="1655845" y="1814051"/>
                </a:lnTo>
                <a:lnTo>
                  <a:pt x="1655146" y="1910578"/>
                </a:lnTo>
                <a:lnTo>
                  <a:pt x="1656820" y="1897839"/>
                </a:lnTo>
                <a:close/>
              </a:path>
              <a:path w="2900446" h="2833746">
                <a:moveTo>
                  <a:pt x="1653349" y="1923459"/>
                </a:moveTo>
                <a:lnTo>
                  <a:pt x="1655146" y="1910578"/>
                </a:lnTo>
                <a:lnTo>
                  <a:pt x="1655845" y="1814051"/>
                </a:lnTo>
                <a:lnTo>
                  <a:pt x="1652563" y="1803056"/>
                </a:lnTo>
                <a:lnTo>
                  <a:pt x="1652284" y="1802273"/>
                </a:lnTo>
                <a:lnTo>
                  <a:pt x="1651542" y="1936463"/>
                </a:lnTo>
                <a:lnTo>
                  <a:pt x="1653349" y="1923459"/>
                </a:lnTo>
                <a:close/>
              </a:path>
              <a:path w="2900446" h="2833746">
                <a:moveTo>
                  <a:pt x="1648338" y="1962775"/>
                </a:moveTo>
                <a:lnTo>
                  <a:pt x="1649835" y="1949574"/>
                </a:lnTo>
                <a:lnTo>
                  <a:pt x="1651542" y="1936463"/>
                </a:lnTo>
                <a:lnTo>
                  <a:pt x="1652284" y="1802273"/>
                </a:lnTo>
                <a:lnTo>
                  <a:pt x="1642737" y="1810559"/>
                </a:lnTo>
                <a:lnTo>
                  <a:pt x="1647162" y="1976049"/>
                </a:lnTo>
                <a:lnTo>
                  <a:pt x="1648338" y="1962775"/>
                </a:lnTo>
                <a:close/>
              </a:path>
              <a:path w="2900446" h="2833746">
                <a:moveTo>
                  <a:pt x="1618637" y="1977111"/>
                </a:moveTo>
                <a:lnTo>
                  <a:pt x="1630220" y="1974787"/>
                </a:lnTo>
                <a:lnTo>
                  <a:pt x="1641741" y="1974514"/>
                </a:lnTo>
                <a:lnTo>
                  <a:pt x="1647162" y="1976049"/>
                </a:lnTo>
                <a:lnTo>
                  <a:pt x="1642737" y="1810559"/>
                </a:lnTo>
                <a:lnTo>
                  <a:pt x="1632711" y="1818322"/>
                </a:lnTo>
                <a:lnTo>
                  <a:pt x="1622374" y="1825743"/>
                </a:lnTo>
                <a:lnTo>
                  <a:pt x="1611890" y="1833004"/>
                </a:lnTo>
                <a:lnTo>
                  <a:pt x="1601426" y="1840285"/>
                </a:lnTo>
                <a:lnTo>
                  <a:pt x="1598557" y="1976049"/>
                </a:lnTo>
                <a:lnTo>
                  <a:pt x="1607811" y="1978520"/>
                </a:lnTo>
                <a:lnTo>
                  <a:pt x="1618637" y="1977111"/>
                </a:lnTo>
                <a:close/>
              </a:path>
              <a:path w="2900446" h="2833746">
                <a:moveTo>
                  <a:pt x="1601426" y="1840285"/>
                </a:moveTo>
                <a:lnTo>
                  <a:pt x="1591149" y="1847768"/>
                </a:lnTo>
                <a:lnTo>
                  <a:pt x="1591327" y="1886994"/>
                </a:lnTo>
                <a:lnTo>
                  <a:pt x="1592404" y="1898732"/>
                </a:lnTo>
                <a:lnTo>
                  <a:pt x="1593495" y="1910492"/>
                </a:lnTo>
                <a:lnTo>
                  <a:pt x="1594583" y="1922474"/>
                </a:lnTo>
                <a:lnTo>
                  <a:pt x="1595653" y="1934875"/>
                </a:lnTo>
                <a:lnTo>
                  <a:pt x="1596688" y="1947897"/>
                </a:lnTo>
                <a:lnTo>
                  <a:pt x="1597672" y="1961739"/>
                </a:lnTo>
                <a:lnTo>
                  <a:pt x="1598557" y="1976049"/>
                </a:lnTo>
                <a:lnTo>
                  <a:pt x="1601426" y="1840285"/>
                </a:lnTo>
                <a:close/>
              </a:path>
              <a:path w="2900446" h="2833746">
                <a:moveTo>
                  <a:pt x="1591149" y="1847768"/>
                </a:moveTo>
                <a:lnTo>
                  <a:pt x="1588338" y="1849915"/>
                </a:lnTo>
                <a:lnTo>
                  <a:pt x="1589277" y="1862785"/>
                </a:lnTo>
                <a:lnTo>
                  <a:pt x="1590279" y="1875078"/>
                </a:lnTo>
                <a:lnTo>
                  <a:pt x="1591327" y="1886994"/>
                </a:lnTo>
                <a:lnTo>
                  <a:pt x="1591149" y="1847768"/>
                </a:lnTo>
                <a:close/>
              </a:path>
              <a:path w="2900446" h="2833746">
                <a:moveTo>
                  <a:pt x="1578267" y="1990596"/>
                </a:moveTo>
                <a:lnTo>
                  <a:pt x="1578562" y="1979972"/>
                </a:lnTo>
                <a:lnTo>
                  <a:pt x="1578226" y="1968904"/>
                </a:lnTo>
                <a:lnTo>
                  <a:pt x="1577405" y="1957390"/>
                </a:lnTo>
                <a:lnTo>
                  <a:pt x="1576247" y="1945424"/>
                </a:lnTo>
                <a:lnTo>
                  <a:pt x="1578102" y="1992878"/>
                </a:lnTo>
                <a:lnTo>
                  <a:pt x="1578267" y="1990596"/>
                </a:lnTo>
                <a:close/>
              </a:path>
              <a:path w="2900446" h="2833746">
                <a:moveTo>
                  <a:pt x="1578102" y="1992878"/>
                </a:moveTo>
                <a:lnTo>
                  <a:pt x="1576247" y="1945424"/>
                </a:lnTo>
                <a:lnTo>
                  <a:pt x="1574898" y="1933003"/>
                </a:lnTo>
                <a:lnTo>
                  <a:pt x="1573506" y="1920123"/>
                </a:lnTo>
                <a:lnTo>
                  <a:pt x="1572217" y="1906780"/>
                </a:lnTo>
                <a:lnTo>
                  <a:pt x="1571179" y="1892970"/>
                </a:lnTo>
                <a:lnTo>
                  <a:pt x="1567029" y="1998998"/>
                </a:lnTo>
                <a:lnTo>
                  <a:pt x="1578102" y="1992878"/>
                </a:lnTo>
                <a:close/>
              </a:path>
              <a:path w="2900446" h="2833746">
                <a:moveTo>
                  <a:pt x="1567029" y="1998998"/>
                </a:moveTo>
                <a:lnTo>
                  <a:pt x="1571179" y="1892970"/>
                </a:lnTo>
                <a:lnTo>
                  <a:pt x="1570537" y="1878690"/>
                </a:lnTo>
                <a:lnTo>
                  <a:pt x="1570440" y="1863934"/>
                </a:lnTo>
                <a:lnTo>
                  <a:pt x="1566170" y="1865121"/>
                </a:lnTo>
                <a:lnTo>
                  <a:pt x="1555987" y="2005154"/>
                </a:lnTo>
                <a:lnTo>
                  <a:pt x="1567029" y="1998998"/>
                </a:lnTo>
                <a:close/>
              </a:path>
              <a:path w="2900446" h="2833746">
                <a:moveTo>
                  <a:pt x="1500270" y="2035390"/>
                </a:moveTo>
                <a:lnTo>
                  <a:pt x="1511574" y="2029518"/>
                </a:lnTo>
                <a:lnTo>
                  <a:pt x="1522770" y="2023528"/>
                </a:lnTo>
                <a:lnTo>
                  <a:pt x="1533886" y="2017450"/>
                </a:lnTo>
                <a:lnTo>
                  <a:pt x="1544949" y="2011315"/>
                </a:lnTo>
                <a:lnTo>
                  <a:pt x="1555987" y="2005154"/>
                </a:lnTo>
                <a:lnTo>
                  <a:pt x="1566170" y="1865121"/>
                </a:lnTo>
                <a:lnTo>
                  <a:pt x="1554824" y="1868108"/>
                </a:lnTo>
                <a:lnTo>
                  <a:pt x="1542213" y="1871497"/>
                </a:lnTo>
                <a:lnTo>
                  <a:pt x="1529003" y="1875457"/>
                </a:lnTo>
                <a:lnTo>
                  <a:pt x="1515859" y="1880155"/>
                </a:lnTo>
                <a:lnTo>
                  <a:pt x="1503446" y="1885761"/>
                </a:lnTo>
                <a:lnTo>
                  <a:pt x="1492429" y="1892443"/>
                </a:lnTo>
                <a:lnTo>
                  <a:pt x="1483474" y="1900369"/>
                </a:lnTo>
                <a:lnTo>
                  <a:pt x="1482977" y="1906046"/>
                </a:lnTo>
                <a:lnTo>
                  <a:pt x="1488829" y="2041113"/>
                </a:lnTo>
                <a:lnTo>
                  <a:pt x="1500270" y="2035390"/>
                </a:lnTo>
                <a:close/>
              </a:path>
              <a:path w="2900446" h="2833746">
                <a:moveTo>
                  <a:pt x="1488829" y="2041113"/>
                </a:moveTo>
                <a:lnTo>
                  <a:pt x="1482977" y="1906046"/>
                </a:lnTo>
                <a:lnTo>
                  <a:pt x="1482208" y="1917643"/>
                </a:lnTo>
                <a:lnTo>
                  <a:pt x="1481672" y="1929744"/>
                </a:lnTo>
                <a:lnTo>
                  <a:pt x="1481313" y="1942256"/>
                </a:lnTo>
                <a:lnTo>
                  <a:pt x="1481078" y="1955087"/>
                </a:lnTo>
                <a:lnTo>
                  <a:pt x="1480913" y="1968146"/>
                </a:lnTo>
                <a:lnTo>
                  <a:pt x="1480764" y="1981340"/>
                </a:lnTo>
                <a:lnTo>
                  <a:pt x="1480577" y="1994577"/>
                </a:lnTo>
                <a:lnTo>
                  <a:pt x="1480297" y="2007767"/>
                </a:lnTo>
                <a:lnTo>
                  <a:pt x="1479870" y="2020816"/>
                </a:lnTo>
                <a:lnTo>
                  <a:pt x="1479243" y="2033632"/>
                </a:lnTo>
                <a:lnTo>
                  <a:pt x="1478360" y="2046125"/>
                </a:lnTo>
                <a:lnTo>
                  <a:pt x="1488829" y="2041113"/>
                </a:lnTo>
                <a:close/>
              </a:path>
              <a:path w="2900446" h="2833746">
                <a:moveTo>
                  <a:pt x="1461724" y="1984157"/>
                </a:moveTo>
                <a:lnTo>
                  <a:pt x="1462249" y="1971972"/>
                </a:lnTo>
                <a:lnTo>
                  <a:pt x="1462538" y="1959985"/>
                </a:lnTo>
                <a:lnTo>
                  <a:pt x="1462518" y="1948120"/>
                </a:lnTo>
                <a:lnTo>
                  <a:pt x="1462116" y="1936301"/>
                </a:lnTo>
                <a:lnTo>
                  <a:pt x="1461260" y="1924453"/>
                </a:lnTo>
                <a:lnTo>
                  <a:pt x="1461035" y="1996613"/>
                </a:lnTo>
                <a:lnTo>
                  <a:pt x="1461724" y="1984157"/>
                </a:lnTo>
                <a:close/>
              </a:path>
              <a:path w="2900446" h="2833746">
                <a:moveTo>
                  <a:pt x="1460256" y="2009418"/>
                </a:moveTo>
                <a:lnTo>
                  <a:pt x="1461035" y="1996613"/>
                </a:lnTo>
                <a:lnTo>
                  <a:pt x="1461260" y="1924453"/>
                </a:lnTo>
                <a:lnTo>
                  <a:pt x="1459875" y="1912501"/>
                </a:lnTo>
                <a:lnTo>
                  <a:pt x="1459459" y="2022645"/>
                </a:lnTo>
                <a:lnTo>
                  <a:pt x="1460256" y="2009418"/>
                </a:lnTo>
                <a:close/>
              </a:path>
              <a:path w="2900446" h="2833746">
                <a:moveTo>
                  <a:pt x="1458104" y="2050672"/>
                </a:moveTo>
                <a:lnTo>
                  <a:pt x="1458718" y="2036371"/>
                </a:lnTo>
                <a:lnTo>
                  <a:pt x="1459459" y="2022645"/>
                </a:lnTo>
                <a:lnTo>
                  <a:pt x="1459875" y="1912501"/>
                </a:lnTo>
                <a:lnTo>
                  <a:pt x="1457889" y="1900369"/>
                </a:lnTo>
                <a:lnTo>
                  <a:pt x="1457889" y="2057333"/>
                </a:lnTo>
                <a:lnTo>
                  <a:pt x="1458104" y="2050672"/>
                </a:lnTo>
                <a:close/>
              </a:path>
              <a:path w="2900446" h="2833746">
                <a:moveTo>
                  <a:pt x="1414612" y="2077634"/>
                </a:moveTo>
                <a:lnTo>
                  <a:pt x="1426307" y="2073516"/>
                </a:lnTo>
                <a:lnTo>
                  <a:pt x="1436931" y="2068225"/>
                </a:lnTo>
                <a:lnTo>
                  <a:pt x="1447215" y="2062564"/>
                </a:lnTo>
                <a:lnTo>
                  <a:pt x="1457889" y="2057333"/>
                </a:lnTo>
                <a:lnTo>
                  <a:pt x="1457889" y="1900369"/>
                </a:lnTo>
                <a:lnTo>
                  <a:pt x="1455613" y="1902059"/>
                </a:lnTo>
                <a:lnTo>
                  <a:pt x="1444800" y="1908429"/>
                </a:lnTo>
                <a:lnTo>
                  <a:pt x="1433038" y="1913761"/>
                </a:lnTo>
                <a:lnTo>
                  <a:pt x="1421028" y="1918824"/>
                </a:lnTo>
                <a:lnTo>
                  <a:pt x="1409470" y="1924384"/>
                </a:lnTo>
                <a:lnTo>
                  <a:pt x="1399065" y="1931208"/>
                </a:lnTo>
                <a:lnTo>
                  <a:pt x="1398721" y="1939754"/>
                </a:lnTo>
                <a:lnTo>
                  <a:pt x="1401117" y="2079778"/>
                </a:lnTo>
                <a:lnTo>
                  <a:pt x="1414612" y="2077634"/>
                </a:lnTo>
                <a:close/>
              </a:path>
              <a:path w="2900446" h="2833746">
                <a:moveTo>
                  <a:pt x="1398721" y="1939754"/>
                </a:moveTo>
                <a:lnTo>
                  <a:pt x="1398226" y="1951892"/>
                </a:lnTo>
                <a:lnTo>
                  <a:pt x="1397711" y="1964182"/>
                </a:lnTo>
                <a:lnTo>
                  <a:pt x="1397172" y="1976614"/>
                </a:lnTo>
                <a:lnTo>
                  <a:pt x="1396604" y="1989175"/>
                </a:lnTo>
                <a:lnTo>
                  <a:pt x="1396002" y="2001855"/>
                </a:lnTo>
                <a:lnTo>
                  <a:pt x="1395361" y="2014641"/>
                </a:lnTo>
                <a:lnTo>
                  <a:pt x="1394675" y="2027522"/>
                </a:lnTo>
                <a:lnTo>
                  <a:pt x="1393941" y="2040486"/>
                </a:lnTo>
                <a:lnTo>
                  <a:pt x="1393153" y="2053521"/>
                </a:lnTo>
                <a:lnTo>
                  <a:pt x="1392306" y="2066615"/>
                </a:lnTo>
                <a:lnTo>
                  <a:pt x="1391395" y="2079757"/>
                </a:lnTo>
                <a:lnTo>
                  <a:pt x="1401117" y="2079778"/>
                </a:lnTo>
                <a:lnTo>
                  <a:pt x="1398721" y="1939754"/>
                </a:lnTo>
                <a:close/>
              </a:path>
              <a:path w="2900446" h="2833746">
                <a:moveTo>
                  <a:pt x="1374114" y="2065417"/>
                </a:moveTo>
                <a:lnTo>
                  <a:pt x="1374994" y="2052973"/>
                </a:lnTo>
                <a:lnTo>
                  <a:pt x="1376310" y="1926000"/>
                </a:lnTo>
                <a:lnTo>
                  <a:pt x="1364762" y="1924805"/>
                </a:lnTo>
                <a:lnTo>
                  <a:pt x="1353308" y="1919745"/>
                </a:lnTo>
                <a:lnTo>
                  <a:pt x="1342417" y="1912805"/>
                </a:lnTo>
                <a:lnTo>
                  <a:pt x="1336141" y="2032962"/>
                </a:lnTo>
                <a:lnTo>
                  <a:pt x="1335119" y="2048936"/>
                </a:lnTo>
                <a:lnTo>
                  <a:pt x="1341861" y="2053000"/>
                </a:lnTo>
                <a:lnTo>
                  <a:pt x="1352985" y="2059415"/>
                </a:lnTo>
                <a:lnTo>
                  <a:pt x="1363745" y="2066226"/>
                </a:lnTo>
                <a:lnTo>
                  <a:pt x="1373489" y="2074153"/>
                </a:lnTo>
                <a:lnTo>
                  <a:pt x="1374114" y="2065417"/>
                </a:lnTo>
                <a:close/>
              </a:path>
              <a:path w="2900446" h="2833746">
                <a:moveTo>
                  <a:pt x="1379097" y="1974382"/>
                </a:moveTo>
                <a:lnTo>
                  <a:pt x="1379318" y="1961564"/>
                </a:lnTo>
                <a:lnTo>
                  <a:pt x="1379329" y="1949094"/>
                </a:lnTo>
                <a:lnTo>
                  <a:pt x="1379103" y="1937071"/>
                </a:lnTo>
                <a:lnTo>
                  <a:pt x="1378610" y="1925595"/>
                </a:lnTo>
                <a:lnTo>
                  <a:pt x="1378697" y="1987447"/>
                </a:lnTo>
                <a:lnTo>
                  <a:pt x="1379097" y="1974382"/>
                </a:lnTo>
                <a:close/>
              </a:path>
              <a:path w="2900446" h="2833746">
                <a:moveTo>
                  <a:pt x="1377469" y="2013918"/>
                </a:moveTo>
                <a:lnTo>
                  <a:pt x="1378144" y="2000659"/>
                </a:lnTo>
                <a:lnTo>
                  <a:pt x="1378697" y="1987447"/>
                </a:lnTo>
                <a:lnTo>
                  <a:pt x="1378610" y="1925595"/>
                </a:lnTo>
                <a:lnTo>
                  <a:pt x="1376310" y="1926000"/>
                </a:lnTo>
                <a:lnTo>
                  <a:pt x="1376700" y="2027123"/>
                </a:lnTo>
                <a:lnTo>
                  <a:pt x="1377469" y="2013918"/>
                </a:lnTo>
                <a:close/>
              </a:path>
              <a:path w="2900446" h="2833746">
                <a:moveTo>
                  <a:pt x="1375865" y="2040175"/>
                </a:moveTo>
                <a:lnTo>
                  <a:pt x="1376700" y="2027123"/>
                </a:lnTo>
                <a:lnTo>
                  <a:pt x="1376310" y="1926000"/>
                </a:lnTo>
                <a:lnTo>
                  <a:pt x="1374994" y="2052973"/>
                </a:lnTo>
                <a:lnTo>
                  <a:pt x="1375865" y="2040175"/>
                </a:lnTo>
                <a:close/>
              </a:path>
              <a:path w="2900446" h="2833746">
                <a:moveTo>
                  <a:pt x="1342417" y="1912805"/>
                </a:moveTo>
                <a:lnTo>
                  <a:pt x="1332563" y="1905973"/>
                </a:lnTo>
                <a:lnTo>
                  <a:pt x="1332513" y="1907205"/>
                </a:lnTo>
                <a:lnTo>
                  <a:pt x="1331709" y="1920196"/>
                </a:lnTo>
                <a:lnTo>
                  <a:pt x="1330792" y="2023682"/>
                </a:lnTo>
                <a:lnTo>
                  <a:pt x="1336141" y="2032962"/>
                </a:lnTo>
                <a:lnTo>
                  <a:pt x="1342417" y="1912805"/>
                </a:lnTo>
                <a:close/>
              </a:path>
              <a:path w="2900446" h="2833746">
                <a:moveTo>
                  <a:pt x="1331709" y="1920196"/>
                </a:moveTo>
                <a:lnTo>
                  <a:pt x="1330500" y="1932744"/>
                </a:lnTo>
                <a:lnTo>
                  <a:pt x="1329026" y="1945000"/>
                </a:lnTo>
                <a:lnTo>
                  <a:pt x="1327424" y="1957117"/>
                </a:lnTo>
                <a:lnTo>
                  <a:pt x="1325832" y="1969245"/>
                </a:lnTo>
                <a:lnTo>
                  <a:pt x="1324388" y="1981537"/>
                </a:lnTo>
                <a:lnTo>
                  <a:pt x="1323230" y="1994143"/>
                </a:lnTo>
                <a:lnTo>
                  <a:pt x="1322497" y="2007216"/>
                </a:lnTo>
                <a:lnTo>
                  <a:pt x="1322327" y="2020907"/>
                </a:lnTo>
                <a:lnTo>
                  <a:pt x="1330792" y="2023682"/>
                </a:lnTo>
                <a:lnTo>
                  <a:pt x="1331709" y="1920196"/>
                </a:lnTo>
                <a:close/>
              </a:path>
              <a:path w="2900446" h="2833746">
                <a:moveTo>
                  <a:pt x="1408074" y="1423068"/>
                </a:moveTo>
                <a:lnTo>
                  <a:pt x="1409155" y="1410753"/>
                </a:lnTo>
                <a:lnTo>
                  <a:pt x="1410161" y="1398805"/>
                </a:lnTo>
                <a:lnTo>
                  <a:pt x="1411067" y="1387281"/>
                </a:lnTo>
                <a:lnTo>
                  <a:pt x="1411850" y="1376240"/>
                </a:lnTo>
                <a:lnTo>
                  <a:pt x="1409066" y="1376530"/>
                </a:lnTo>
                <a:lnTo>
                  <a:pt x="1406942" y="1435691"/>
                </a:lnTo>
                <a:lnTo>
                  <a:pt x="1408074" y="1423068"/>
                </a:lnTo>
                <a:close/>
              </a:path>
              <a:path w="2900446" h="2833746">
                <a:moveTo>
                  <a:pt x="1401368" y="1501422"/>
                </a:moveTo>
                <a:lnTo>
                  <a:pt x="1402390" y="1488120"/>
                </a:lnTo>
                <a:lnTo>
                  <a:pt x="1403483" y="1474838"/>
                </a:lnTo>
                <a:lnTo>
                  <a:pt x="1404622" y="1461634"/>
                </a:lnTo>
                <a:lnTo>
                  <a:pt x="1405783" y="1448566"/>
                </a:lnTo>
                <a:lnTo>
                  <a:pt x="1406942" y="1435691"/>
                </a:lnTo>
                <a:lnTo>
                  <a:pt x="1409066" y="1376530"/>
                </a:lnTo>
                <a:lnTo>
                  <a:pt x="1396909" y="1373019"/>
                </a:lnTo>
                <a:lnTo>
                  <a:pt x="1400441" y="1514688"/>
                </a:lnTo>
                <a:lnTo>
                  <a:pt x="1401368" y="1501422"/>
                </a:lnTo>
                <a:close/>
              </a:path>
              <a:path w="2900446" h="2833746">
                <a:moveTo>
                  <a:pt x="1399633" y="1527858"/>
                </a:moveTo>
                <a:lnTo>
                  <a:pt x="1400441" y="1514688"/>
                </a:lnTo>
                <a:lnTo>
                  <a:pt x="1396909" y="1373019"/>
                </a:lnTo>
                <a:lnTo>
                  <a:pt x="1388743" y="1365135"/>
                </a:lnTo>
                <a:lnTo>
                  <a:pt x="1378610" y="1359410"/>
                </a:lnTo>
                <a:lnTo>
                  <a:pt x="1377660" y="1364802"/>
                </a:lnTo>
                <a:lnTo>
                  <a:pt x="1385463" y="1535168"/>
                </a:lnTo>
                <a:lnTo>
                  <a:pt x="1399065" y="1538799"/>
                </a:lnTo>
                <a:lnTo>
                  <a:pt x="1399633" y="1527858"/>
                </a:lnTo>
                <a:close/>
              </a:path>
              <a:path w="2900446" h="2833746">
                <a:moveTo>
                  <a:pt x="1377660" y="1364802"/>
                </a:moveTo>
                <a:lnTo>
                  <a:pt x="1375588" y="1377494"/>
                </a:lnTo>
                <a:lnTo>
                  <a:pt x="1373772" y="1389984"/>
                </a:lnTo>
                <a:lnTo>
                  <a:pt x="1372182" y="1402329"/>
                </a:lnTo>
                <a:lnTo>
                  <a:pt x="1375372" y="1527693"/>
                </a:lnTo>
                <a:lnTo>
                  <a:pt x="1385463" y="1535168"/>
                </a:lnTo>
                <a:lnTo>
                  <a:pt x="1377660" y="1364802"/>
                </a:lnTo>
                <a:close/>
              </a:path>
              <a:path w="2900446" h="2833746">
                <a:moveTo>
                  <a:pt x="1372182" y="1402329"/>
                </a:moveTo>
                <a:lnTo>
                  <a:pt x="1370789" y="1414588"/>
                </a:lnTo>
                <a:lnTo>
                  <a:pt x="1369564" y="1426816"/>
                </a:lnTo>
                <a:lnTo>
                  <a:pt x="1368478" y="1439072"/>
                </a:lnTo>
                <a:lnTo>
                  <a:pt x="1367502" y="1451412"/>
                </a:lnTo>
                <a:lnTo>
                  <a:pt x="1366608" y="1463893"/>
                </a:lnTo>
                <a:lnTo>
                  <a:pt x="1366368" y="1519024"/>
                </a:lnTo>
                <a:lnTo>
                  <a:pt x="1375372" y="1527693"/>
                </a:lnTo>
                <a:lnTo>
                  <a:pt x="1372182" y="1402329"/>
                </a:lnTo>
                <a:close/>
              </a:path>
              <a:path w="2900446" h="2833746">
                <a:moveTo>
                  <a:pt x="1366608" y="1463893"/>
                </a:moveTo>
                <a:lnTo>
                  <a:pt x="1365765" y="1476574"/>
                </a:lnTo>
                <a:lnTo>
                  <a:pt x="1364946" y="1489511"/>
                </a:lnTo>
                <a:lnTo>
                  <a:pt x="1364121" y="1502762"/>
                </a:lnTo>
                <a:lnTo>
                  <a:pt x="1363261" y="1516383"/>
                </a:lnTo>
                <a:lnTo>
                  <a:pt x="1366368" y="1519024"/>
                </a:lnTo>
                <a:lnTo>
                  <a:pt x="1366608" y="1463893"/>
                </a:lnTo>
                <a:close/>
              </a:path>
              <a:path w="2900446" h="2833746">
                <a:moveTo>
                  <a:pt x="1672063" y="2180212"/>
                </a:moveTo>
                <a:lnTo>
                  <a:pt x="1667168" y="2176761"/>
                </a:lnTo>
                <a:lnTo>
                  <a:pt x="1651013" y="2178862"/>
                </a:lnTo>
                <a:lnTo>
                  <a:pt x="1650948" y="2180050"/>
                </a:lnTo>
                <a:lnTo>
                  <a:pt x="1656128" y="2180257"/>
                </a:lnTo>
                <a:lnTo>
                  <a:pt x="1668499" y="2180627"/>
                </a:lnTo>
                <a:lnTo>
                  <a:pt x="1672896" y="2180721"/>
                </a:lnTo>
                <a:lnTo>
                  <a:pt x="1672063" y="2180212"/>
                </a:lnTo>
                <a:close/>
              </a:path>
              <a:path w="2900446" h="2833746">
                <a:moveTo>
                  <a:pt x="1653299" y="2167287"/>
                </a:moveTo>
                <a:lnTo>
                  <a:pt x="1651707" y="2166220"/>
                </a:lnTo>
                <a:lnTo>
                  <a:pt x="1651648" y="2167289"/>
                </a:lnTo>
                <a:lnTo>
                  <a:pt x="1653299" y="2167287"/>
                </a:lnTo>
                <a:close/>
              </a:path>
              <a:path w="2900446" h="2833746">
                <a:moveTo>
                  <a:pt x="1651013" y="2178862"/>
                </a:moveTo>
                <a:lnTo>
                  <a:pt x="1644012" y="2179773"/>
                </a:lnTo>
                <a:lnTo>
                  <a:pt x="1650948" y="2180050"/>
                </a:lnTo>
                <a:lnTo>
                  <a:pt x="1651013" y="2178862"/>
                </a:lnTo>
                <a:close/>
              </a:path>
              <a:path w="2900446" h="2833746">
                <a:moveTo>
                  <a:pt x="1651648" y="2167289"/>
                </a:moveTo>
                <a:lnTo>
                  <a:pt x="1651707" y="2166220"/>
                </a:lnTo>
                <a:lnTo>
                  <a:pt x="1642048" y="2161050"/>
                </a:lnTo>
                <a:lnTo>
                  <a:pt x="1641169" y="2167304"/>
                </a:lnTo>
                <a:lnTo>
                  <a:pt x="1651648" y="2167289"/>
                </a:lnTo>
                <a:close/>
              </a:path>
              <a:path w="2900446" h="2833746">
                <a:moveTo>
                  <a:pt x="1715625" y="2138139"/>
                </a:moveTo>
                <a:lnTo>
                  <a:pt x="1717012" y="2125907"/>
                </a:lnTo>
                <a:lnTo>
                  <a:pt x="1718286" y="2113551"/>
                </a:lnTo>
                <a:lnTo>
                  <a:pt x="1719443" y="2101067"/>
                </a:lnTo>
                <a:lnTo>
                  <a:pt x="1720478" y="2088450"/>
                </a:lnTo>
                <a:lnTo>
                  <a:pt x="1721388" y="2075695"/>
                </a:lnTo>
                <a:lnTo>
                  <a:pt x="1722168" y="2062797"/>
                </a:lnTo>
                <a:lnTo>
                  <a:pt x="1722813" y="2049752"/>
                </a:lnTo>
                <a:lnTo>
                  <a:pt x="1723320" y="2036554"/>
                </a:lnTo>
                <a:lnTo>
                  <a:pt x="1723684" y="2023199"/>
                </a:lnTo>
                <a:lnTo>
                  <a:pt x="1723900" y="2009681"/>
                </a:lnTo>
                <a:lnTo>
                  <a:pt x="1712840" y="2006296"/>
                </a:lnTo>
                <a:lnTo>
                  <a:pt x="1714130" y="2150252"/>
                </a:lnTo>
                <a:lnTo>
                  <a:pt x="1715625" y="2138139"/>
                </a:lnTo>
                <a:close/>
              </a:path>
              <a:path w="2900446" h="2833746">
                <a:moveTo>
                  <a:pt x="1711284" y="2171021"/>
                </a:moveTo>
                <a:lnTo>
                  <a:pt x="1708310" y="2171408"/>
                </a:lnTo>
                <a:lnTo>
                  <a:pt x="1711108" y="2172258"/>
                </a:lnTo>
                <a:lnTo>
                  <a:pt x="1711284" y="2171021"/>
                </a:lnTo>
                <a:close/>
              </a:path>
              <a:path w="2900446" h="2833746">
                <a:moveTo>
                  <a:pt x="1705130" y="2166661"/>
                </a:moveTo>
                <a:lnTo>
                  <a:pt x="1711927" y="2166498"/>
                </a:lnTo>
                <a:lnTo>
                  <a:pt x="1712530" y="2162252"/>
                </a:lnTo>
                <a:lnTo>
                  <a:pt x="1714130" y="2150252"/>
                </a:lnTo>
                <a:lnTo>
                  <a:pt x="1712840" y="2006296"/>
                </a:lnTo>
                <a:lnTo>
                  <a:pt x="1701748" y="1998256"/>
                </a:lnTo>
                <a:lnTo>
                  <a:pt x="1692343" y="1987934"/>
                </a:lnTo>
                <a:lnTo>
                  <a:pt x="1683708" y="1977486"/>
                </a:lnTo>
                <a:lnTo>
                  <a:pt x="1674925" y="1969069"/>
                </a:lnTo>
                <a:lnTo>
                  <a:pt x="1665076" y="1964841"/>
                </a:lnTo>
                <a:lnTo>
                  <a:pt x="1665039" y="1966176"/>
                </a:lnTo>
                <a:lnTo>
                  <a:pt x="1665406" y="2147915"/>
                </a:lnTo>
                <a:lnTo>
                  <a:pt x="1675227" y="2155760"/>
                </a:lnTo>
                <a:lnTo>
                  <a:pt x="1685942" y="2162625"/>
                </a:lnTo>
                <a:lnTo>
                  <a:pt x="1694930" y="2166861"/>
                </a:lnTo>
                <a:lnTo>
                  <a:pt x="1705130" y="2166661"/>
                </a:lnTo>
                <a:close/>
              </a:path>
              <a:path w="2900446" h="2833746">
                <a:moveTo>
                  <a:pt x="1665039" y="1966176"/>
                </a:moveTo>
                <a:lnTo>
                  <a:pt x="1664496" y="1979707"/>
                </a:lnTo>
                <a:lnTo>
                  <a:pt x="1663684" y="1992942"/>
                </a:lnTo>
                <a:lnTo>
                  <a:pt x="1662637" y="2005920"/>
                </a:lnTo>
                <a:lnTo>
                  <a:pt x="1661392" y="2018681"/>
                </a:lnTo>
                <a:lnTo>
                  <a:pt x="1659985" y="2031263"/>
                </a:lnTo>
                <a:lnTo>
                  <a:pt x="1658451" y="2043707"/>
                </a:lnTo>
                <a:lnTo>
                  <a:pt x="1656825" y="2056050"/>
                </a:lnTo>
                <a:lnTo>
                  <a:pt x="1656214" y="2139381"/>
                </a:lnTo>
                <a:lnTo>
                  <a:pt x="1665406" y="2147915"/>
                </a:lnTo>
                <a:lnTo>
                  <a:pt x="1665039" y="1966176"/>
                </a:lnTo>
                <a:close/>
              </a:path>
              <a:path w="2900446" h="2833746">
                <a:moveTo>
                  <a:pt x="1656825" y="2056050"/>
                </a:moveTo>
                <a:lnTo>
                  <a:pt x="1655145" y="2068333"/>
                </a:lnTo>
                <a:lnTo>
                  <a:pt x="1653444" y="2080594"/>
                </a:lnTo>
                <a:lnTo>
                  <a:pt x="1651760" y="2092874"/>
                </a:lnTo>
                <a:lnTo>
                  <a:pt x="1650128" y="2105210"/>
                </a:lnTo>
                <a:lnTo>
                  <a:pt x="1648583" y="2117643"/>
                </a:lnTo>
                <a:lnTo>
                  <a:pt x="1647390" y="2130447"/>
                </a:lnTo>
                <a:lnTo>
                  <a:pt x="1656214" y="2139381"/>
                </a:lnTo>
                <a:lnTo>
                  <a:pt x="1656825" y="2056050"/>
                </a:lnTo>
                <a:close/>
              </a:path>
              <a:path w="2900446" h="2833746">
                <a:moveTo>
                  <a:pt x="1547242" y="1594699"/>
                </a:moveTo>
                <a:lnTo>
                  <a:pt x="1546989" y="1581910"/>
                </a:lnTo>
                <a:lnTo>
                  <a:pt x="1546629" y="1569273"/>
                </a:lnTo>
                <a:lnTo>
                  <a:pt x="1545989" y="1556857"/>
                </a:lnTo>
                <a:lnTo>
                  <a:pt x="1544898" y="1544729"/>
                </a:lnTo>
                <a:lnTo>
                  <a:pt x="1543182" y="1532960"/>
                </a:lnTo>
                <a:lnTo>
                  <a:pt x="1547562" y="1607571"/>
                </a:lnTo>
                <a:lnTo>
                  <a:pt x="1547242" y="1594699"/>
                </a:lnTo>
                <a:close/>
              </a:path>
              <a:path w="2900446" h="2833746">
                <a:moveTo>
                  <a:pt x="1548120" y="1620457"/>
                </a:moveTo>
                <a:lnTo>
                  <a:pt x="1547562" y="1607571"/>
                </a:lnTo>
                <a:lnTo>
                  <a:pt x="1543182" y="1532960"/>
                </a:lnTo>
                <a:lnTo>
                  <a:pt x="1540668" y="1521617"/>
                </a:lnTo>
                <a:lnTo>
                  <a:pt x="1537185" y="1510770"/>
                </a:lnTo>
                <a:lnTo>
                  <a:pt x="1542037" y="1663116"/>
                </a:lnTo>
                <a:lnTo>
                  <a:pt x="1548120" y="1620457"/>
                </a:lnTo>
                <a:close/>
              </a:path>
              <a:path w="2900446" h="2833746">
                <a:moveTo>
                  <a:pt x="1552526" y="1656526"/>
                </a:moveTo>
                <a:lnTo>
                  <a:pt x="1550643" y="1645996"/>
                </a:lnTo>
                <a:lnTo>
                  <a:pt x="1549089" y="1633288"/>
                </a:lnTo>
                <a:lnTo>
                  <a:pt x="1548120" y="1620457"/>
                </a:lnTo>
                <a:lnTo>
                  <a:pt x="1542037" y="1663116"/>
                </a:lnTo>
                <a:lnTo>
                  <a:pt x="1552526" y="1656526"/>
                </a:lnTo>
                <a:close/>
              </a:path>
              <a:path w="2900446" h="2833746">
                <a:moveTo>
                  <a:pt x="1497630" y="1686819"/>
                </a:moveTo>
                <a:lnTo>
                  <a:pt x="1509440" y="1681666"/>
                </a:lnTo>
                <a:lnTo>
                  <a:pt x="1520664" y="1675873"/>
                </a:lnTo>
                <a:lnTo>
                  <a:pt x="1531473" y="1669628"/>
                </a:lnTo>
                <a:lnTo>
                  <a:pt x="1542037" y="1663116"/>
                </a:lnTo>
                <a:lnTo>
                  <a:pt x="1537185" y="1510770"/>
                </a:lnTo>
                <a:lnTo>
                  <a:pt x="1534088" y="1512549"/>
                </a:lnTo>
                <a:lnTo>
                  <a:pt x="1523400" y="1519425"/>
                </a:lnTo>
                <a:lnTo>
                  <a:pt x="1513117" y="1526742"/>
                </a:lnTo>
                <a:lnTo>
                  <a:pt x="1502860" y="1534088"/>
                </a:lnTo>
                <a:lnTo>
                  <a:pt x="1492253" y="1541046"/>
                </a:lnTo>
                <a:lnTo>
                  <a:pt x="1480917" y="1547205"/>
                </a:lnTo>
                <a:lnTo>
                  <a:pt x="1480765" y="1554843"/>
                </a:lnTo>
                <a:lnTo>
                  <a:pt x="1485066" y="1691145"/>
                </a:lnTo>
                <a:lnTo>
                  <a:pt x="1497630" y="1686819"/>
                </a:lnTo>
                <a:close/>
              </a:path>
              <a:path w="2900446" h="2833746">
                <a:moveTo>
                  <a:pt x="1485066" y="1691145"/>
                </a:moveTo>
                <a:lnTo>
                  <a:pt x="1480765" y="1554843"/>
                </a:lnTo>
                <a:lnTo>
                  <a:pt x="1480497" y="1570147"/>
                </a:lnTo>
                <a:lnTo>
                  <a:pt x="1480283" y="1584679"/>
                </a:lnTo>
                <a:lnTo>
                  <a:pt x="1480107" y="1598512"/>
                </a:lnTo>
                <a:lnTo>
                  <a:pt x="1479956" y="1611721"/>
                </a:lnTo>
                <a:lnTo>
                  <a:pt x="1479814" y="1624381"/>
                </a:lnTo>
                <a:lnTo>
                  <a:pt x="1479668" y="1636565"/>
                </a:lnTo>
                <a:lnTo>
                  <a:pt x="1479503" y="1648348"/>
                </a:lnTo>
                <a:lnTo>
                  <a:pt x="1479304" y="1659805"/>
                </a:lnTo>
                <a:lnTo>
                  <a:pt x="1479057" y="1671010"/>
                </a:lnTo>
                <a:lnTo>
                  <a:pt x="1478747" y="1682037"/>
                </a:lnTo>
                <a:lnTo>
                  <a:pt x="1478360" y="1692961"/>
                </a:lnTo>
                <a:lnTo>
                  <a:pt x="1485066" y="1691145"/>
                </a:lnTo>
                <a:close/>
              </a:path>
              <a:path w="2900446" h="2833746">
                <a:moveTo>
                  <a:pt x="1422145" y="1227122"/>
                </a:moveTo>
                <a:lnTo>
                  <a:pt x="1422361" y="1213903"/>
                </a:lnTo>
                <a:lnTo>
                  <a:pt x="1422349" y="1200107"/>
                </a:lnTo>
                <a:lnTo>
                  <a:pt x="1422085" y="1185634"/>
                </a:lnTo>
                <a:lnTo>
                  <a:pt x="1421724" y="1239867"/>
                </a:lnTo>
                <a:lnTo>
                  <a:pt x="1422145" y="1227122"/>
                </a:lnTo>
                <a:close/>
              </a:path>
              <a:path w="2900446" h="2833746">
                <a:moveTo>
                  <a:pt x="1412469" y="1349825"/>
                </a:moveTo>
                <a:lnTo>
                  <a:pt x="1413708" y="1336818"/>
                </a:lnTo>
                <a:lnTo>
                  <a:pt x="1414948" y="1324243"/>
                </a:lnTo>
                <a:lnTo>
                  <a:pt x="1416165" y="1312001"/>
                </a:lnTo>
                <a:lnTo>
                  <a:pt x="1417338" y="1299990"/>
                </a:lnTo>
                <a:lnTo>
                  <a:pt x="1418443" y="1288108"/>
                </a:lnTo>
                <a:lnTo>
                  <a:pt x="1419457" y="1276256"/>
                </a:lnTo>
                <a:lnTo>
                  <a:pt x="1420357" y="1264333"/>
                </a:lnTo>
                <a:lnTo>
                  <a:pt x="1421120" y="1252236"/>
                </a:lnTo>
                <a:lnTo>
                  <a:pt x="1421724" y="1239867"/>
                </a:lnTo>
                <a:lnTo>
                  <a:pt x="1422085" y="1185634"/>
                </a:lnTo>
                <a:lnTo>
                  <a:pt x="1410482" y="1185085"/>
                </a:lnTo>
                <a:lnTo>
                  <a:pt x="1411850" y="1356608"/>
                </a:lnTo>
                <a:lnTo>
                  <a:pt x="1412469" y="1349825"/>
                </a:lnTo>
                <a:close/>
              </a:path>
              <a:path w="2900446" h="2833746">
                <a:moveTo>
                  <a:pt x="1410482" y="1185085"/>
                </a:moveTo>
                <a:lnTo>
                  <a:pt x="1399338" y="1182905"/>
                </a:lnTo>
                <a:lnTo>
                  <a:pt x="1386273" y="1182823"/>
                </a:lnTo>
                <a:lnTo>
                  <a:pt x="1386054" y="1195915"/>
                </a:lnTo>
                <a:lnTo>
                  <a:pt x="1390923" y="1342083"/>
                </a:lnTo>
                <a:lnTo>
                  <a:pt x="1400826" y="1349964"/>
                </a:lnTo>
                <a:lnTo>
                  <a:pt x="1411850" y="1356608"/>
                </a:lnTo>
                <a:lnTo>
                  <a:pt x="1410482" y="1185085"/>
                </a:lnTo>
                <a:close/>
              </a:path>
              <a:path w="2900446" h="2833746">
                <a:moveTo>
                  <a:pt x="1386054" y="1195915"/>
                </a:moveTo>
                <a:lnTo>
                  <a:pt x="1385818" y="1209816"/>
                </a:lnTo>
                <a:lnTo>
                  <a:pt x="1385571" y="1223461"/>
                </a:lnTo>
                <a:lnTo>
                  <a:pt x="1385303" y="1236847"/>
                </a:lnTo>
                <a:lnTo>
                  <a:pt x="1385004" y="1249970"/>
                </a:lnTo>
                <a:lnTo>
                  <a:pt x="1384664" y="1262827"/>
                </a:lnTo>
                <a:lnTo>
                  <a:pt x="1384271" y="1275415"/>
                </a:lnTo>
                <a:lnTo>
                  <a:pt x="1383816" y="1287730"/>
                </a:lnTo>
                <a:lnTo>
                  <a:pt x="1383287" y="1299768"/>
                </a:lnTo>
                <a:lnTo>
                  <a:pt x="1382675" y="1311527"/>
                </a:lnTo>
                <a:lnTo>
                  <a:pt x="1381969" y="1323003"/>
                </a:lnTo>
                <a:lnTo>
                  <a:pt x="1381159" y="1334192"/>
                </a:lnTo>
                <a:lnTo>
                  <a:pt x="1390923" y="1342083"/>
                </a:lnTo>
                <a:lnTo>
                  <a:pt x="1386054" y="1195915"/>
                </a:lnTo>
                <a:close/>
              </a:path>
              <a:path w="2900446" h="2833746">
                <a:moveTo>
                  <a:pt x="1442678" y="1337823"/>
                </a:moveTo>
                <a:lnTo>
                  <a:pt x="1452956" y="1330526"/>
                </a:lnTo>
                <a:lnTo>
                  <a:pt x="1465568" y="1188436"/>
                </a:lnTo>
                <a:lnTo>
                  <a:pt x="1442613" y="1193842"/>
                </a:lnTo>
                <a:lnTo>
                  <a:pt x="1442379" y="1205917"/>
                </a:lnTo>
                <a:lnTo>
                  <a:pt x="1441718" y="1218381"/>
                </a:lnTo>
                <a:lnTo>
                  <a:pt x="1440737" y="1231149"/>
                </a:lnTo>
                <a:lnTo>
                  <a:pt x="1439540" y="1244134"/>
                </a:lnTo>
                <a:lnTo>
                  <a:pt x="1438233" y="1257248"/>
                </a:lnTo>
                <a:lnTo>
                  <a:pt x="1436923" y="1270405"/>
                </a:lnTo>
                <a:lnTo>
                  <a:pt x="1435713" y="1283519"/>
                </a:lnTo>
                <a:lnTo>
                  <a:pt x="1434878" y="1345400"/>
                </a:lnTo>
                <a:lnTo>
                  <a:pt x="1442678" y="1337823"/>
                </a:lnTo>
                <a:close/>
              </a:path>
              <a:path w="2900446" h="2833746">
                <a:moveTo>
                  <a:pt x="1435713" y="1283519"/>
                </a:moveTo>
                <a:lnTo>
                  <a:pt x="1434710" y="1296503"/>
                </a:lnTo>
                <a:lnTo>
                  <a:pt x="1434020" y="1309270"/>
                </a:lnTo>
                <a:lnTo>
                  <a:pt x="1433998" y="1333805"/>
                </a:lnTo>
                <a:lnTo>
                  <a:pt x="1434878" y="1345400"/>
                </a:lnTo>
                <a:lnTo>
                  <a:pt x="1435713" y="1283519"/>
                </a:lnTo>
                <a:close/>
              </a:path>
              <a:path w="2900446" h="2833746">
                <a:moveTo>
                  <a:pt x="1468097" y="1292271"/>
                </a:moveTo>
                <a:lnTo>
                  <a:pt x="1468251" y="1279615"/>
                </a:lnTo>
                <a:lnTo>
                  <a:pt x="1468134" y="1266660"/>
                </a:lnTo>
                <a:lnTo>
                  <a:pt x="1467815" y="1253508"/>
                </a:lnTo>
                <a:lnTo>
                  <a:pt x="1467362" y="1240263"/>
                </a:lnTo>
                <a:lnTo>
                  <a:pt x="1466842" y="1227030"/>
                </a:lnTo>
                <a:lnTo>
                  <a:pt x="1467604" y="1304523"/>
                </a:lnTo>
                <a:lnTo>
                  <a:pt x="1468097" y="1292271"/>
                </a:lnTo>
                <a:close/>
              </a:path>
              <a:path w="2900446" h="2833746">
                <a:moveTo>
                  <a:pt x="1466704" y="1316267"/>
                </a:moveTo>
                <a:lnTo>
                  <a:pt x="1467604" y="1304523"/>
                </a:lnTo>
                <a:lnTo>
                  <a:pt x="1466842" y="1227030"/>
                </a:lnTo>
                <a:lnTo>
                  <a:pt x="1466325" y="1213912"/>
                </a:lnTo>
                <a:lnTo>
                  <a:pt x="1465877" y="1201013"/>
                </a:lnTo>
                <a:lnTo>
                  <a:pt x="1465568" y="1325778"/>
                </a:lnTo>
                <a:lnTo>
                  <a:pt x="1466704" y="1316267"/>
                </a:lnTo>
                <a:close/>
              </a:path>
              <a:path w="2900446" h="2833746">
                <a:moveTo>
                  <a:pt x="1465568" y="1325778"/>
                </a:moveTo>
                <a:lnTo>
                  <a:pt x="1465877" y="1201013"/>
                </a:lnTo>
                <a:lnTo>
                  <a:pt x="1465568" y="1188436"/>
                </a:lnTo>
                <a:lnTo>
                  <a:pt x="1452956" y="1330526"/>
                </a:lnTo>
                <a:lnTo>
                  <a:pt x="1465568" y="1325778"/>
                </a:lnTo>
                <a:close/>
              </a:path>
              <a:path w="2900446" h="2833746">
                <a:moveTo>
                  <a:pt x="1779027" y="1347647"/>
                </a:moveTo>
                <a:lnTo>
                  <a:pt x="1780142" y="1335269"/>
                </a:lnTo>
                <a:lnTo>
                  <a:pt x="1781418" y="1322525"/>
                </a:lnTo>
                <a:lnTo>
                  <a:pt x="1782773" y="1309513"/>
                </a:lnTo>
                <a:lnTo>
                  <a:pt x="1784129" y="1296332"/>
                </a:lnTo>
                <a:lnTo>
                  <a:pt x="1785407" y="1283082"/>
                </a:lnTo>
                <a:lnTo>
                  <a:pt x="1786527" y="1269862"/>
                </a:lnTo>
                <a:lnTo>
                  <a:pt x="1787410" y="1256772"/>
                </a:lnTo>
                <a:lnTo>
                  <a:pt x="1787975" y="1243909"/>
                </a:lnTo>
                <a:lnTo>
                  <a:pt x="1788144" y="1231375"/>
                </a:lnTo>
                <a:lnTo>
                  <a:pt x="1787838" y="1219267"/>
                </a:lnTo>
                <a:lnTo>
                  <a:pt x="1776650" y="1218501"/>
                </a:lnTo>
                <a:lnTo>
                  <a:pt x="1778151" y="1359558"/>
                </a:lnTo>
                <a:lnTo>
                  <a:pt x="1779027" y="1347647"/>
                </a:lnTo>
                <a:close/>
              </a:path>
              <a:path w="2900446" h="2833746">
                <a:moveTo>
                  <a:pt x="1778151" y="1359558"/>
                </a:moveTo>
                <a:lnTo>
                  <a:pt x="1776650" y="1218501"/>
                </a:lnTo>
                <a:lnTo>
                  <a:pt x="1764097" y="1216976"/>
                </a:lnTo>
                <a:lnTo>
                  <a:pt x="1756267" y="1339171"/>
                </a:lnTo>
                <a:lnTo>
                  <a:pt x="1761793" y="1351394"/>
                </a:lnTo>
                <a:lnTo>
                  <a:pt x="1768525" y="1362296"/>
                </a:lnTo>
                <a:lnTo>
                  <a:pt x="1777602" y="1370627"/>
                </a:lnTo>
                <a:lnTo>
                  <a:pt x="1778151" y="1359558"/>
                </a:lnTo>
                <a:close/>
              </a:path>
              <a:path w="2900446" h="2833746">
                <a:moveTo>
                  <a:pt x="1764097" y="1216976"/>
                </a:moveTo>
                <a:lnTo>
                  <a:pt x="1751764" y="1215211"/>
                </a:lnTo>
                <a:lnTo>
                  <a:pt x="1739233" y="1213663"/>
                </a:lnTo>
                <a:lnTo>
                  <a:pt x="1744271" y="1315760"/>
                </a:lnTo>
                <a:lnTo>
                  <a:pt x="1750807" y="1326877"/>
                </a:lnTo>
                <a:lnTo>
                  <a:pt x="1756267" y="1339171"/>
                </a:lnTo>
                <a:lnTo>
                  <a:pt x="1764097" y="1216976"/>
                </a:lnTo>
                <a:close/>
              </a:path>
              <a:path w="2900446" h="2833746">
                <a:moveTo>
                  <a:pt x="1739233" y="1213663"/>
                </a:moveTo>
                <a:lnTo>
                  <a:pt x="1739123" y="1259912"/>
                </a:lnTo>
                <a:lnTo>
                  <a:pt x="1738766" y="1272220"/>
                </a:lnTo>
                <a:lnTo>
                  <a:pt x="1737937" y="1283964"/>
                </a:lnTo>
                <a:lnTo>
                  <a:pt x="1736451" y="1295245"/>
                </a:lnTo>
                <a:lnTo>
                  <a:pt x="1735521" y="1307071"/>
                </a:lnTo>
                <a:lnTo>
                  <a:pt x="1744271" y="1315760"/>
                </a:lnTo>
                <a:lnTo>
                  <a:pt x="1739233" y="1213663"/>
                </a:lnTo>
                <a:close/>
              </a:path>
              <a:path w="2900446" h="2833746">
                <a:moveTo>
                  <a:pt x="1739233" y="1213663"/>
                </a:moveTo>
                <a:lnTo>
                  <a:pt x="1739188" y="1246938"/>
                </a:lnTo>
                <a:lnTo>
                  <a:pt x="1739233" y="1213663"/>
                </a:lnTo>
                <a:close/>
              </a:path>
              <a:path w="2900446" h="2833746">
                <a:moveTo>
                  <a:pt x="1095633" y="1290920"/>
                </a:moveTo>
                <a:lnTo>
                  <a:pt x="1096502" y="1277317"/>
                </a:lnTo>
                <a:lnTo>
                  <a:pt x="1097299" y="1264893"/>
                </a:lnTo>
                <a:lnTo>
                  <a:pt x="1098014" y="1253189"/>
                </a:lnTo>
                <a:lnTo>
                  <a:pt x="1098638" y="1241745"/>
                </a:lnTo>
                <a:lnTo>
                  <a:pt x="1099162" y="1230100"/>
                </a:lnTo>
                <a:lnTo>
                  <a:pt x="1099577" y="1217795"/>
                </a:lnTo>
                <a:lnTo>
                  <a:pt x="1099807" y="1208059"/>
                </a:lnTo>
                <a:lnTo>
                  <a:pt x="1089665" y="1200980"/>
                </a:lnTo>
                <a:lnTo>
                  <a:pt x="1094701" y="1306164"/>
                </a:lnTo>
                <a:lnTo>
                  <a:pt x="1095633" y="1290920"/>
                </a:lnTo>
                <a:close/>
              </a:path>
              <a:path w="2900446" h="2833746">
                <a:moveTo>
                  <a:pt x="1089665" y="1200980"/>
                </a:moveTo>
                <a:lnTo>
                  <a:pt x="1078996" y="1194479"/>
                </a:lnTo>
                <a:lnTo>
                  <a:pt x="1076851" y="1292504"/>
                </a:lnTo>
                <a:lnTo>
                  <a:pt x="1086276" y="1301007"/>
                </a:lnTo>
                <a:lnTo>
                  <a:pt x="1094701" y="1306164"/>
                </a:lnTo>
                <a:lnTo>
                  <a:pt x="1089665" y="1200980"/>
                </a:lnTo>
                <a:close/>
              </a:path>
              <a:path w="2900446" h="2833746">
                <a:moveTo>
                  <a:pt x="1078996" y="1194479"/>
                </a:moveTo>
                <a:lnTo>
                  <a:pt x="1067353" y="1189048"/>
                </a:lnTo>
                <a:lnTo>
                  <a:pt x="1056332" y="1185634"/>
                </a:lnTo>
                <a:lnTo>
                  <a:pt x="1054122" y="1197105"/>
                </a:lnTo>
                <a:lnTo>
                  <a:pt x="1059176" y="1274217"/>
                </a:lnTo>
                <a:lnTo>
                  <a:pt x="1068196" y="1283160"/>
                </a:lnTo>
                <a:lnTo>
                  <a:pt x="1076851" y="1292504"/>
                </a:lnTo>
                <a:lnTo>
                  <a:pt x="1078996" y="1194479"/>
                </a:lnTo>
                <a:close/>
              </a:path>
              <a:path w="2900446" h="2833746">
                <a:moveTo>
                  <a:pt x="1054122" y="1197105"/>
                </a:moveTo>
                <a:lnTo>
                  <a:pt x="1052763" y="1208844"/>
                </a:lnTo>
                <a:lnTo>
                  <a:pt x="1051936" y="1220939"/>
                </a:lnTo>
                <a:lnTo>
                  <a:pt x="1051319" y="1233476"/>
                </a:lnTo>
                <a:lnTo>
                  <a:pt x="1050594" y="1246542"/>
                </a:lnTo>
                <a:lnTo>
                  <a:pt x="1049439" y="1260222"/>
                </a:lnTo>
                <a:lnTo>
                  <a:pt x="1048653" y="1266918"/>
                </a:lnTo>
                <a:lnTo>
                  <a:pt x="1059176" y="1274217"/>
                </a:lnTo>
                <a:lnTo>
                  <a:pt x="1054122" y="1197105"/>
                </a:lnTo>
                <a:close/>
              </a:path>
              <a:path w="2900446" h="2833746">
                <a:moveTo>
                  <a:pt x="1213247" y="1257026"/>
                </a:moveTo>
                <a:lnTo>
                  <a:pt x="1214045" y="1245927"/>
                </a:lnTo>
                <a:lnTo>
                  <a:pt x="1212611" y="1233965"/>
                </a:lnTo>
                <a:lnTo>
                  <a:pt x="1209822" y="1221546"/>
                </a:lnTo>
                <a:lnTo>
                  <a:pt x="1209337" y="1266852"/>
                </a:lnTo>
                <a:lnTo>
                  <a:pt x="1213247" y="1257026"/>
                </a:lnTo>
                <a:close/>
              </a:path>
              <a:path w="2900446" h="2833746">
                <a:moveTo>
                  <a:pt x="1209337" y="1266852"/>
                </a:moveTo>
                <a:lnTo>
                  <a:pt x="1209822" y="1221546"/>
                </a:lnTo>
                <a:lnTo>
                  <a:pt x="1206557" y="1209079"/>
                </a:lnTo>
                <a:lnTo>
                  <a:pt x="1203695" y="1196973"/>
                </a:lnTo>
                <a:lnTo>
                  <a:pt x="1203231" y="1259558"/>
                </a:lnTo>
                <a:lnTo>
                  <a:pt x="1207236" y="1269720"/>
                </a:lnTo>
                <a:lnTo>
                  <a:pt x="1209337" y="1266852"/>
                </a:lnTo>
                <a:close/>
              </a:path>
              <a:path w="2900446" h="2833746">
                <a:moveTo>
                  <a:pt x="1203695" y="1196973"/>
                </a:moveTo>
                <a:lnTo>
                  <a:pt x="1202114" y="1185634"/>
                </a:lnTo>
                <a:lnTo>
                  <a:pt x="1194443" y="1185634"/>
                </a:lnTo>
                <a:lnTo>
                  <a:pt x="1195506" y="1195258"/>
                </a:lnTo>
                <a:lnTo>
                  <a:pt x="1196570" y="1208647"/>
                </a:lnTo>
                <a:lnTo>
                  <a:pt x="1197527" y="1222152"/>
                </a:lnTo>
                <a:lnTo>
                  <a:pt x="1198724" y="1235392"/>
                </a:lnTo>
                <a:lnTo>
                  <a:pt x="1200509" y="1247988"/>
                </a:lnTo>
                <a:lnTo>
                  <a:pt x="1203231" y="1259558"/>
                </a:lnTo>
                <a:lnTo>
                  <a:pt x="1203695" y="1196973"/>
                </a:lnTo>
                <a:close/>
              </a:path>
              <a:path w="2900446" h="2833746">
                <a:moveTo>
                  <a:pt x="1183186" y="1240883"/>
                </a:moveTo>
                <a:lnTo>
                  <a:pt x="1182352" y="1228712"/>
                </a:lnTo>
                <a:lnTo>
                  <a:pt x="1181206" y="1216497"/>
                </a:lnTo>
                <a:lnTo>
                  <a:pt x="1179387" y="1204063"/>
                </a:lnTo>
                <a:lnTo>
                  <a:pt x="1176537" y="1191238"/>
                </a:lnTo>
                <a:lnTo>
                  <a:pt x="1184068" y="1253181"/>
                </a:lnTo>
                <a:lnTo>
                  <a:pt x="1183186" y="1240883"/>
                </a:lnTo>
                <a:close/>
              </a:path>
              <a:path w="2900446" h="2833746">
                <a:moveTo>
                  <a:pt x="1174536" y="1279149"/>
                </a:moveTo>
                <a:lnTo>
                  <a:pt x="1185357" y="1265780"/>
                </a:lnTo>
                <a:lnTo>
                  <a:pt x="1184068" y="1253181"/>
                </a:lnTo>
                <a:lnTo>
                  <a:pt x="1176537" y="1191238"/>
                </a:lnTo>
                <a:lnTo>
                  <a:pt x="1158647" y="1191238"/>
                </a:lnTo>
                <a:lnTo>
                  <a:pt x="1163773" y="1284604"/>
                </a:lnTo>
                <a:lnTo>
                  <a:pt x="1174536" y="1279149"/>
                </a:lnTo>
                <a:close/>
              </a:path>
              <a:path w="2900446" h="2833746">
                <a:moveTo>
                  <a:pt x="1163773" y="1284604"/>
                </a:moveTo>
                <a:lnTo>
                  <a:pt x="1158647" y="1191238"/>
                </a:lnTo>
                <a:lnTo>
                  <a:pt x="1157965" y="1198019"/>
                </a:lnTo>
                <a:lnTo>
                  <a:pt x="1156681" y="1210836"/>
                </a:lnTo>
                <a:lnTo>
                  <a:pt x="1155461" y="1223791"/>
                </a:lnTo>
                <a:lnTo>
                  <a:pt x="1154396" y="1236767"/>
                </a:lnTo>
                <a:lnTo>
                  <a:pt x="1153578" y="1249647"/>
                </a:lnTo>
                <a:lnTo>
                  <a:pt x="1153525" y="1286532"/>
                </a:lnTo>
                <a:lnTo>
                  <a:pt x="1163773" y="1284604"/>
                </a:lnTo>
                <a:close/>
              </a:path>
              <a:path w="2900446" h="2833746">
                <a:moveTo>
                  <a:pt x="1153578" y="1249647"/>
                </a:moveTo>
                <a:lnTo>
                  <a:pt x="1153099" y="1262313"/>
                </a:lnTo>
                <a:lnTo>
                  <a:pt x="1153051" y="1274647"/>
                </a:lnTo>
                <a:lnTo>
                  <a:pt x="1153525" y="1286532"/>
                </a:lnTo>
                <a:lnTo>
                  <a:pt x="1153578" y="1249647"/>
                </a:lnTo>
                <a:close/>
              </a:path>
              <a:path w="2900446" h="2833746">
                <a:moveTo>
                  <a:pt x="1135619" y="1297749"/>
                </a:moveTo>
                <a:lnTo>
                  <a:pt x="1135617" y="1297330"/>
                </a:lnTo>
                <a:lnTo>
                  <a:pt x="1135881" y="1285361"/>
                </a:lnTo>
                <a:lnTo>
                  <a:pt x="1136600" y="1272619"/>
                </a:lnTo>
                <a:lnTo>
                  <a:pt x="1137511" y="1259404"/>
                </a:lnTo>
                <a:lnTo>
                  <a:pt x="1137742" y="1207879"/>
                </a:lnTo>
                <a:lnTo>
                  <a:pt x="1135619" y="1196842"/>
                </a:lnTo>
                <a:lnTo>
                  <a:pt x="1131923" y="1203066"/>
                </a:lnTo>
                <a:lnTo>
                  <a:pt x="1126892" y="1298458"/>
                </a:lnTo>
                <a:lnTo>
                  <a:pt x="1135619" y="1297749"/>
                </a:lnTo>
                <a:close/>
              </a:path>
              <a:path w="2900446" h="2833746">
                <a:moveTo>
                  <a:pt x="1126892" y="1298458"/>
                </a:moveTo>
                <a:lnTo>
                  <a:pt x="1131923" y="1203066"/>
                </a:lnTo>
                <a:lnTo>
                  <a:pt x="1120401" y="1200713"/>
                </a:lnTo>
                <a:lnTo>
                  <a:pt x="1115540" y="1215490"/>
                </a:lnTo>
                <a:lnTo>
                  <a:pt x="1115504" y="1228464"/>
                </a:lnTo>
                <a:lnTo>
                  <a:pt x="1115032" y="1240960"/>
                </a:lnTo>
                <a:lnTo>
                  <a:pt x="1114308" y="1253179"/>
                </a:lnTo>
                <a:lnTo>
                  <a:pt x="1113517" y="1265325"/>
                </a:lnTo>
                <a:lnTo>
                  <a:pt x="1112845" y="1277601"/>
                </a:lnTo>
                <a:lnTo>
                  <a:pt x="1112599" y="1303353"/>
                </a:lnTo>
                <a:lnTo>
                  <a:pt x="1123335" y="1304835"/>
                </a:lnTo>
                <a:lnTo>
                  <a:pt x="1126892" y="1298458"/>
                </a:lnTo>
                <a:close/>
              </a:path>
              <a:path w="2900446" h="2833746">
                <a:moveTo>
                  <a:pt x="1138346" y="1246021"/>
                </a:moveTo>
                <a:lnTo>
                  <a:pt x="1138840" y="1232771"/>
                </a:lnTo>
                <a:lnTo>
                  <a:pt x="1138727" y="1219956"/>
                </a:lnTo>
                <a:lnTo>
                  <a:pt x="1137742" y="1207879"/>
                </a:lnTo>
                <a:lnTo>
                  <a:pt x="1137511" y="1259404"/>
                </a:lnTo>
                <a:lnTo>
                  <a:pt x="1138346" y="1246021"/>
                </a:lnTo>
                <a:close/>
              </a:path>
              <a:path w="2900446" h="2833746">
                <a:moveTo>
                  <a:pt x="1229629" y="1379357"/>
                </a:moveTo>
                <a:lnTo>
                  <a:pt x="1240483" y="1373429"/>
                </a:lnTo>
                <a:lnTo>
                  <a:pt x="1239711" y="1370492"/>
                </a:lnTo>
                <a:lnTo>
                  <a:pt x="1236767" y="1358241"/>
                </a:lnTo>
                <a:lnTo>
                  <a:pt x="1234074" y="1345714"/>
                </a:lnTo>
                <a:lnTo>
                  <a:pt x="1231509" y="1333049"/>
                </a:lnTo>
                <a:lnTo>
                  <a:pt x="1228945" y="1320382"/>
                </a:lnTo>
                <a:lnTo>
                  <a:pt x="1226259" y="1307849"/>
                </a:lnTo>
                <a:lnTo>
                  <a:pt x="1223325" y="1295586"/>
                </a:lnTo>
                <a:lnTo>
                  <a:pt x="1220020" y="1283730"/>
                </a:lnTo>
                <a:lnTo>
                  <a:pt x="1218188" y="1384647"/>
                </a:lnTo>
                <a:lnTo>
                  <a:pt x="1229629" y="1379357"/>
                </a:lnTo>
                <a:close/>
              </a:path>
              <a:path w="2900446" h="2833746">
                <a:moveTo>
                  <a:pt x="1220020" y="1283730"/>
                </a:moveTo>
                <a:lnTo>
                  <a:pt x="1217701" y="1288660"/>
                </a:lnTo>
                <a:lnTo>
                  <a:pt x="1211063" y="1288858"/>
                </a:lnTo>
                <a:lnTo>
                  <a:pt x="1211070" y="1335030"/>
                </a:lnTo>
                <a:lnTo>
                  <a:pt x="1212461" y="1347660"/>
                </a:lnTo>
                <a:lnTo>
                  <a:pt x="1213984" y="1360146"/>
                </a:lnTo>
                <a:lnTo>
                  <a:pt x="1215650" y="1372476"/>
                </a:lnTo>
                <a:lnTo>
                  <a:pt x="1217471" y="1384637"/>
                </a:lnTo>
                <a:lnTo>
                  <a:pt x="1218188" y="1384647"/>
                </a:lnTo>
                <a:lnTo>
                  <a:pt x="1220020" y="1283730"/>
                </a:lnTo>
                <a:close/>
              </a:path>
              <a:path w="2900446" h="2833746">
                <a:moveTo>
                  <a:pt x="1211063" y="1288858"/>
                </a:moveTo>
                <a:lnTo>
                  <a:pt x="1207236" y="1292145"/>
                </a:lnTo>
                <a:lnTo>
                  <a:pt x="1207566" y="1296413"/>
                </a:lnTo>
                <a:lnTo>
                  <a:pt x="1208634" y="1309394"/>
                </a:lnTo>
                <a:lnTo>
                  <a:pt x="1209798" y="1322270"/>
                </a:lnTo>
                <a:lnTo>
                  <a:pt x="1211070" y="1335030"/>
                </a:lnTo>
                <a:lnTo>
                  <a:pt x="1211063" y="1288858"/>
                </a:lnTo>
                <a:close/>
              </a:path>
              <a:path w="2900446" h="2833746">
                <a:moveTo>
                  <a:pt x="1089569" y="1417114"/>
                </a:moveTo>
                <a:lnTo>
                  <a:pt x="1087102" y="1327922"/>
                </a:lnTo>
                <a:lnTo>
                  <a:pt x="1075302" y="1322078"/>
                </a:lnTo>
                <a:lnTo>
                  <a:pt x="1066725" y="1312698"/>
                </a:lnTo>
                <a:lnTo>
                  <a:pt x="1058725" y="1302684"/>
                </a:lnTo>
                <a:lnTo>
                  <a:pt x="1048653" y="1294938"/>
                </a:lnTo>
                <a:lnTo>
                  <a:pt x="1048422" y="1296218"/>
                </a:lnTo>
                <a:lnTo>
                  <a:pt x="1050025" y="1391219"/>
                </a:lnTo>
                <a:lnTo>
                  <a:pt x="1059401" y="1400614"/>
                </a:lnTo>
                <a:lnTo>
                  <a:pt x="1068760" y="1409900"/>
                </a:lnTo>
                <a:lnTo>
                  <a:pt x="1078642" y="1416611"/>
                </a:lnTo>
                <a:lnTo>
                  <a:pt x="1089588" y="1418278"/>
                </a:lnTo>
                <a:lnTo>
                  <a:pt x="1089569" y="1417114"/>
                </a:lnTo>
                <a:close/>
              </a:path>
              <a:path w="2900446" h="2833746">
                <a:moveTo>
                  <a:pt x="1048422" y="1296218"/>
                </a:moveTo>
                <a:lnTo>
                  <a:pt x="1046722" y="1308149"/>
                </a:lnTo>
                <a:lnTo>
                  <a:pt x="1045565" y="1320677"/>
                </a:lnTo>
                <a:lnTo>
                  <a:pt x="1044754" y="1333583"/>
                </a:lnTo>
                <a:lnTo>
                  <a:pt x="1044089" y="1346650"/>
                </a:lnTo>
                <a:lnTo>
                  <a:pt x="1043372" y="1359660"/>
                </a:lnTo>
                <a:lnTo>
                  <a:pt x="1042403" y="1372395"/>
                </a:lnTo>
                <a:lnTo>
                  <a:pt x="1040983" y="1384637"/>
                </a:lnTo>
                <a:lnTo>
                  <a:pt x="1050025" y="1391219"/>
                </a:lnTo>
                <a:lnTo>
                  <a:pt x="1048422" y="1296218"/>
                </a:lnTo>
                <a:close/>
              </a:path>
              <a:path w="2900446" h="2833746">
                <a:moveTo>
                  <a:pt x="1090552" y="1378586"/>
                </a:moveTo>
                <a:lnTo>
                  <a:pt x="1091220" y="1367433"/>
                </a:lnTo>
                <a:lnTo>
                  <a:pt x="1091807" y="1355879"/>
                </a:lnTo>
                <a:lnTo>
                  <a:pt x="1092163" y="1343177"/>
                </a:lnTo>
                <a:lnTo>
                  <a:pt x="1092136" y="1328579"/>
                </a:lnTo>
                <a:lnTo>
                  <a:pt x="1087102" y="1327922"/>
                </a:lnTo>
                <a:lnTo>
                  <a:pt x="1089954" y="1390086"/>
                </a:lnTo>
                <a:lnTo>
                  <a:pt x="1090552" y="1378586"/>
                </a:lnTo>
                <a:close/>
              </a:path>
              <a:path w="2900446" h="2833746">
                <a:moveTo>
                  <a:pt x="1089576" y="1402679"/>
                </a:moveTo>
                <a:lnTo>
                  <a:pt x="1089954" y="1390086"/>
                </a:lnTo>
                <a:lnTo>
                  <a:pt x="1087102" y="1327922"/>
                </a:lnTo>
                <a:lnTo>
                  <a:pt x="1089569" y="1417114"/>
                </a:lnTo>
                <a:lnTo>
                  <a:pt x="1089576" y="1402679"/>
                </a:lnTo>
                <a:close/>
              </a:path>
              <a:path w="2900446" h="2833746">
                <a:moveTo>
                  <a:pt x="1197748" y="1372040"/>
                </a:moveTo>
                <a:lnTo>
                  <a:pt x="1196862" y="1358627"/>
                </a:lnTo>
                <a:lnTo>
                  <a:pt x="1195899" y="1345297"/>
                </a:lnTo>
                <a:lnTo>
                  <a:pt x="1194634" y="1332297"/>
                </a:lnTo>
                <a:lnTo>
                  <a:pt x="1192841" y="1319875"/>
                </a:lnTo>
                <a:lnTo>
                  <a:pt x="1190295" y="1308277"/>
                </a:lnTo>
                <a:lnTo>
                  <a:pt x="1198782" y="1385290"/>
                </a:lnTo>
                <a:lnTo>
                  <a:pt x="1197748" y="1372040"/>
                </a:lnTo>
                <a:close/>
              </a:path>
              <a:path w="2900446" h="2833746">
                <a:moveTo>
                  <a:pt x="1199565" y="1393043"/>
                </a:moveTo>
                <a:lnTo>
                  <a:pt x="1198782" y="1385290"/>
                </a:lnTo>
                <a:lnTo>
                  <a:pt x="1190295" y="1308277"/>
                </a:lnTo>
                <a:lnTo>
                  <a:pt x="1186773" y="1297749"/>
                </a:lnTo>
                <a:lnTo>
                  <a:pt x="1185420" y="1298338"/>
                </a:lnTo>
                <a:lnTo>
                  <a:pt x="1187560" y="1397191"/>
                </a:lnTo>
                <a:lnTo>
                  <a:pt x="1199565" y="1393043"/>
                </a:lnTo>
                <a:close/>
              </a:path>
              <a:path w="2900446" h="2833746">
                <a:moveTo>
                  <a:pt x="1175688" y="1401487"/>
                </a:moveTo>
                <a:lnTo>
                  <a:pt x="1187560" y="1397191"/>
                </a:lnTo>
                <a:lnTo>
                  <a:pt x="1185420" y="1298338"/>
                </a:lnTo>
                <a:lnTo>
                  <a:pt x="1173660" y="1303445"/>
                </a:lnTo>
                <a:lnTo>
                  <a:pt x="1162080" y="1308753"/>
                </a:lnTo>
                <a:lnTo>
                  <a:pt x="1151752" y="1386964"/>
                </a:lnTo>
                <a:lnTo>
                  <a:pt x="1163757" y="1405719"/>
                </a:lnTo>
                <a:lnTo>
                  <a:pt x="1175688" y="1401487"/>
                </a:lnTo>
                <a:close/>
              </a:path>
              <a:path w="2900446" h="2833746">
                <a:moveTo>
                  <a:pt x="1151577" y="1409677"/>
                </a:moveTo>
                <a:lnTo>
                  <a:pt x="1163757" y="1405719"/>
                </a:lnTo>
                <a:lnTo>
                  <a:pt x="1151752" y="1386964"/>
                </a:lnTo>
                <a:lnTo>
                  <a:pt x="1151601" y="1398742"/>
                </a:lnTo>
                <a:lnTo>
                  <a:pt x="1150960" y="1409863"/>
                </a:lnTo>
                <a:lnTo>
                  <a:pt x="1151577" y="1409677"/>
                </a:lnTo>
                <a:close/>
              </a:path>
              <a:path w="2900446" h="2833746">
                <a:moveTo>
                  <a:pt x="1162080" y="1308753"/>
                </a:moveTo>
                <a:lnTo>
                  <a:pt x="1150960" y="1314561"/>
                </a:lnTo>
                <a:lnTo>
                  <a:pt x="1150736" y="1321738"/>
                </a:lnTo>
                <a:lnTo>
                  <a:pt x="1150647" y="1335292"/>
                </a:lnTo>
                <a:lnTo>
                  <a:pt x="1150862" y="1348693"/>
                </a:lnTo>
                <a:lnTo>
                  <a:pt x="1151224" y="1361838"/>
                </a:lnTo>
                <a:lnTo>
                  <a:pt x="1151574" y="1374629"/>
                </a:lnTo>
                <a:lnTo>
                  <a:pt x="1151752" y="1386964"/>
                </a:lnTo>
                <a:lnTo>
                  <a:pt x="1162080" y="1308753"/>
                </a:lnTo>
                <a:close/>
              </a:path>
              <a:path w="2900446" h="2833746">
                <a:moveTo>
                  <a:pt x="1135619" y="1415467"/>
                </a:moveTo>
                <a:lnTo>
                  <a:pt x="1135511" y="1395799"/>
                </a:lnTo>
                <a:lnTo>
                  <a:pt x="1135619" y="1320174"/>
                </a:lnTo>
                <a:lnTo>
                  <a:pt x="1134075" y="1320321"/>
                </a:lnTo>
                <a:lnTo>
                  <a:pt x="1123093" y="1321562"/>
                </a:lnTo>
                <a:lnTo>
                  <a:pt x="1123555" y="1419878"/>
                </a:lnTo>
                <a:lnTo>
                  <a:pt x="1135619" y="1415467"/>
                </a:lnTo>
                <a:close/>
              </a:path>
              <a:path w="2900446" h="2833746">
                <a:moveTo>
                  <a:pt x="1111568" y="1424372"/>
                </a:moveTo>
                <a:lnTo>
                  <a:pt x="1123555" y="1419878"/>
                </a:lnTo>
                <a:lnTo>
                  <a:pt x="1123093" y="1321562"/>
                </a:lnTo>
                <a:lnTo>
                  <a:pt x="1110051" y="1322967"/>
                </a:lnTo>
                <a:lnTo>
                  <a:pt x="1109920" y="1326460"/>
                </a:lnTo>
                <a:lnTo>
                  <a:pt x="1109083" y="1338602"/>
                </a:lnTo>
                <a:lnTo>
                  <a:pt x="1107850" y="1351076"/>
                </a:lnTo>
                <a:lnTo>
                  <a:pt x="1107486" y="1426684"/>
                </a:lnTo>
                <a:lnTo>
                  <a:pt x="1111568" y="1424372"/>
                </a:lnTo>
                <a:close/>
              </a:path>
              <a:path w="2900446" h="2833746">
                <a:moveTo>
                  <a:pt x="1107850" y="1351076"/>
                </a:moveTo>
                <a:lnTo>
                  <a:pt x="1106495" y="1363772"/>
                </a:lnTo>
                <a:lnTo>
                  <a:pt x="1105292" y="1376577"/>
                </a:lnTo>
                <a:lnTo>
                  <a:pt x="1104516" y="1389382"/>
                </a:lnTo>
                <a:lnTo>
                  <a:pt x="1105338" y="1414546"/>
                </a:lnTo>
                <a:lnTo>
                  <a:pt x="1107486" y="1426684"/>
                </a:lnTo>
                <a:lnTo>
                  <a:pt x="1107850" y="1351076"/>
                </a:lnTo>
                <a:close/>
              </a:path>
              <a:path w="2900446" h="2833746">
                <a:moveTo>
                  <a:pt x="1135565" y="1381886"/>
                </a:moveTo>
                <a:lnTo>
                  <a:pt x="1135666" y="1367858"/>
                </a:lnTo>
                <a:lnTo>
                  <a:pt x="1135768" y="1354193"/>
                </a:lnTo>
                <a:lnTo>
                  <a:pt x="1135825" y="1341371"/>
                </a:lnTo>
                <a:lnTo>
                  <a:pt x="1135791" y="1329871"/>
                </a:lnTo>
                <a:lnTo>
                  <a:pt x="1135619" y="1320174"/>
                </a:lnTo>
                <a:lnTo>
                  <a:pt x="1135511" y="1395799"/>
                </a:lnTo>
                <a:lnTo>
                  <a:pt x="1135565" y="1381886"/>
                </a:lnTo>
                <a:close/>
              </a:path>
              <a:path w="2900446" h="2833746">
                <a:moveTo>
                  <a:pt x="1253103" y="1459613"/>
                </a:moveTo>
                <a:lnTo>
                  <a:pt x="1251586" y="1446319"/>
                </a:lnTo>
                <a:lnTo>
                  <a:pt x="1250042" y="1433055"/>
                </a:lnTo>
                <a:lnTo>
                  <a:pt x="1247993" y="1420342"/>
                </a:lnTo>
                <a:lnTo>
                  <a:pt x="1244966" y="1408699"/>
                </a:lnTo>
                <a:lnTo>
                  <a:pt x="1240483" y="1398647"/>
                </a:lnTo>
                <a:lnTo>
                  <a:pt x="1246751" y="1489812"/>
                </a:lnTo>
                <a:lnTo>
                  <a:pt x="1253103" y="1459613"/>
                </a:lnTo>
                <a:close/>
              </a:path>
              <a:path w="2900446" h="2833746">
                <a:moveTo>
                  <a:pt x="1258389" y="1485543"/>
                </a:moveTo>
                <a:lnTo>
                  <a:pt x="1257955" y="1484210"/>
                </a:lnTo>
                <a:lnTo>
                  <a:pt x="1255067" y="1472416"/>
                </a:lnTo>
                <a:lnTo>
                  <a:pt x="1253103" y="1459613"/>
                </a:lnTo>
                <a:lnTo>
                  <a:pt x="1246751" y="1489812"/>
                </a:lnTo>
                <a:lnTo>
                  <a:pt x="1258389" y="1485543"/>
                </a:lnTo>
                <a:close/>
              </a:path>
              <a:path w="2900446" h="2833746">
                <a:moveTo>
                  <a:pt x="1246751" y="1489812"/>
                </a:moveTo>
                <a:lnTo>
                  <a:pt x="1240483" y="1398647"/>
                </a:lnTo>
                <a:lnTo>
                  <a:pt x="1230821" y="1399266"/>
                </a:lnTo>
                <a:lnTo>
                  <a:pt x="1230256" y="1491147"/>
                </a:lnTo>
                <a:lnTo>
                  <a:pt x="1234941" y="1492538"/>
                </a:lnTo>
                <a:lnTo>
                  <a:pt x="1246751" y="1489812"/>
                </a:lnTo>
                <a:close/>
              </a:path>
              <a:path w="2900446" h="2833746">
                <a:moveTo>
                  <a:pt x="1230821" y="1399266"/>
                </a:moveTo>
                <a:lnTo>
                  <a:pt x="1228068" y="1407466"/>
                </a:lnTo>
                <a:lnTo>
                  <a:pt x="1225718" y="1438974"/>
                </a:lnTo>
                <a:lnTo>
                  <a:pt x="1227760" y="1451025"/>
                </a:lnTo>
                <a:lnTo>
                  <a:pt x="1229338" y="1463584"/>
                </a:lnTo>
                <a:lnTo>
                  <a:pt x="1230240" y="1476881"/>
                </a:lnTo>
                <a:lnTo>
                  <a:pt x="1230256" y="1491147"/>
                </a:lnTo>
                <a:lnTo>
                  <a:pt x="1230821" y="1399266"/>
                </a:lnTo>
                <a:close/>
              </a:path>
              <a:path w="2900446" h="2833746">
                <a:moveTo>
                  <a:pt x="1228068" y="1407466"/>
                </a:moveTo>
                <a:lnTo>
                  <a:pt x="1220020" y="1409863"/>
                </a:lnTo>
                <a:lnTo>
                  <a:pt x="1221083" y="1415474"/>
                </a:lnTo>
                <a:lnTo>
                  <a:pt x="1223423" y="1427201"/>
                </a:lnTo>
                <a:lnTo>
                  <a:pt x="1225718" y="1438974"/>
                </a:lnTo>
                <a:lnTo>
                  <a:pt x="1228068" y="1407466"/>
                </a:lnTo>
                <a:close/>
              </a:path>
              <a:path w="2900446" h="2833746">
                <a:moveTo>
                  <a:pt x="1084108" y="1520705"/>
                </a:moveTo>
                <a:lnTo>
                  <a:pt x="1085123" y="1508703"/>
                </a:lnTo>
                <a:lnTo>
                  <a:pt x="1085136" y="1472906"/>
                </a:lnTo>
                <a:lnTo>
                  <a:pt x="1085468" y="1460139"/>
                </a:lnTo>
                <a:lnTo>
                  <a:pt x="1086634" y="1446502"/>
                </a:lnTo>
                <a:lnTo>
                  <a:pt x="1087023" y="1443496"/>
                </a:lnTo>
                <a:lnTo>
                  <a:pt x="1073791" y="1439443"/>
                </a:lnTo>
                <a:lnTo>
                  <a:pt x="1078592" y="1531650"/>
                </a:lnTo>
                <a:lnTo>
                  <a:pt x="1081917" y="1533195"/>
                </a:lnTo>
                <a:lnTo>
                  <a:pt x="1084108" y="1520705"/>
                </a:lnTo>
                <a:close/>
              </a:path>
              <a:path w="2900446" h="2833746">
                <a:moveTo>
                  <a:pt x="1073791" y="1439443"/>
                </a:moveTo>
                <a:lnTo>
                  <a:pt x="1063424" y="1432247"/>
                </a:lnTo>
                <a:lnTo>
                  <a:pt x="1054210" y="1423786"/>
                </a:lnTo>
                <a:lnTo>
                  <a:pt x="1044437" y="1415940"/>
                </a:lnTo>
                <a:lnTo>
                  <a:pt x="1038426" y="1412665"/>
                </a:lnTo>
                <a:lnTo>
                  <a:pt x="1035633" y="1424256"/>
                </a:lnTo>
                <a:lnTo>
                  <a:pt x="1039355" y="1500306"/>
                </a:lnTo>
                <a:lnTo>
                  <a:pt x="1050061" y="1507158"/>
                </a:lnTo>
                <a:lnTo>
                  <a:pt x="1059205" y="1515723"/>
                </a:lnTo>
                <a:lnTo>
                  <a:pt x="1068234" y="1524415"/>
                </a:lnTo>
                <a:lnTo>
                  <a:pt x="1078592" y="1531650"/>
                </a:lnTo>
                <a:lnTo>
                  <a:pt x="1073791" y="1439443"/>
                </a:lnTo>
                <a:close/>
              </a:path>
              <a:path w="2900446" h="2833746">
                <a:moveTo>
                  <a:pt x="1035633" y="1424256"/>
                </a:moveTo>
                <a:lnTo>
                  <a:pt x="1033464" y="1436529"/>
                </a:lnTo>
                <a:lnTo>
                  <a:pt x="1031719" y="1449265"/>
                </a:lnTo>
                <a:lnTo>
                  <a:pt x="1030197" y="1462245"/>
                </a:lnTo>
                <a:lnTo>
                  <a:pt x="1028698" y="1475248"/>
                </a:lnTo>
                <a:lnTo>
                  <a:pt x="1027022" y="1488056"/>
                </a:lnTo>
                <a:lnTo>
                  <a:pt x="1025642" y="1496751"/>
                </a:lnTo>
                <a:lnTo>
                  <a:pt x="1039355" y="1500306"/>
                </a:lnTo>
                <a:lnTo>
                  <a:pt x="1035633" y="1424256"/>
                </a:lnTo>
                <a:close/>
              </a:path>
              <a:path w="2900446" h="2833746">
                <a:moveTo>
                  <a:pt x="1085365" y="1496916"/>
                </a:moveTo>
                <a:lnTo>
                  <a:pt x="1085236" y="1485074"/>
                </a:lnTo>
                <a:lnTo>
                  <a:pt x="1085136" y="1472906"/>
                </a:lnTo>
                <a:lnTo>
                  <a:pt x="1085123" y="1508703"/>
                </a:lnTo>
                <a:lnTo>
                  <a:pt x="1085365" y="1496916"/>
                </a:lnTo>
                <a:close/>
              </a:path>
              <a:path w="2900446" h="2833746">
                <a:moveTo>
                  <a:pt x="1214906" y="1499562"/>
                </a:moveTo>
                <a:lnTo>
                  <a:pt x="1214382" y="1485548"/>
                </a:lnTo>
                <a:lnTo>
                  <a:pt x="1213381" y="1472054"/>
                </a:lnTo>
                <a:lnTo>
                  <a:pt x="1211921" y="1459062"/>
                </a:lnTo>
                <a:lnTo>
                  <a:pt x="1210019" y="1446554"/>
                </a:lnTo>
                <a:lnTo>
                  <a:pt x="1212993" y="1499762"/>
                </a:lnTo>
                <a:lnTo>
                  <a:pt x="1214906" y="1499562"/>
                </a:lnTo>
                <a:close/>
              </a:path>
              <a:path w="2900446" h="2833746">
                <a:moveTo>
                  <a:pt x="1212993" y="1499762"/>
                </a:moveTo>
                <a:lnTo>
                  <a:pt x="1210019" y="1446554"/>
                </a:lnTo>
                <a:lnTo>
                  <a:pt x="1207693" y="1434511"/>
                </a:lnTo>
                <a:lnTo>
                  <a:pt x="1204960" y="1422913"/>
                </a:lnTo>
                <a:lnTo>
                  <a:pt x="1202114" y="1412665"/>
                </a:lnTo>
                <a:lnTo>
                  <a:pt x="1201097" y="1502829"/>
                </a:lnTo>
                <a:lnTo>
                  <a:pt x="1212993" y="1499762"/>
                </a:lnTo>
                <a:close/>
              </a:path>
              <a:path w="2900446" h="2833746">
                <a:moveTo>
                  <a:pt x="1190496" y="1507908"/>
                </a:moveTo>
                <a:lnTo>
                  <a:pt x="1201097" y="1502829"/>
                </a:lnTo>
                <a:lnTo>
                  <a:pt x="1202114" y="1412665"/>
                </a:lnTo>
                <a:lnTo>
                  <a:pt x="1191415" y="1418248"/>
                </a:lnTo>
                <a:lnTo>
                  <a:pt x="1179650" y="1422661"/>
                </a:lnTo>
                <a:lnTo>
                  <a:pt x="1179896" y="1513676"/>
                </a:lnTo>
                <a:lnTo>
                  <a:pt x="1190496" y="1507908"/>
                </a:lnTo>
                <a:close/>
              </a:path>
              <a:path w="2900446" h="2833746">
                <a:moveTo>
                  <a:pt x="1168004" y="1518807"/>
                </a:moveTo>
                <a:lnTo>
                  <a:pt x="1179896" y="1513676"/>
                </a:lnTo>
                <a:lnTo>
                  <a:pt x="1179650" y="1422661"/>
                </a:lnTo>
                <a:lnTo>
                  <a:pt x="1167129" y="1426245"/>
                </a:lnTo>
                <a:lnTo>
                  <a:pt x="1154162" y="1429342"/>
                </a:lnTo>
                <a:lnTo>
                  <a:pt x="1153525" y="1521978"/>
                </a:lnTo>
                <a:lnTo>
                  <a:pt x="1168004" y="1518807"/>
                </a:lnTo>
                <a:close/>
              </a:path>
              <a:path w="2900446" h="2833746">
                <a:moveTo>
                  <a:pt x="1125372" y="1535214"/>
                </a:moveTo>
                <a:lnTo>
                  <a:pt x="1138176" y="1533195"/>
                </a:lnTo>
                <a:lnTo>
                  <a:pt x="1135862" y="1449358"/>
                </a:lnTo>
                <a:lnTo>
                  <a:pt x="1133071" y="1437892"/>
                </a:lnTo>
                <a:lnTo>
                  <a:pt x="1126509" y="1440697"/>
                </a:lnTo>
                <a:lnTo>
                  <a:pt x="1114239" y="1444678"/>
                </a:lnTo>
                <a:lnTo>
                  <a:pt x="1102901" y="1466071"/>
                </a:lnTo>
                <a:lnTo>
                  <a:pt x="1102357" y="1478844"/>
                </a:lnTo>
                <a:lnTo>
                  <a:pt x="1114221" y="1539047"/>
                </a:lnTo>
                <a:lnTo>
                  <a:pt x="1125372" y="1535214"/>
                </a:lnTo>
                <a:close/>
              </a:path>
              <a:path w="2900446" h="2833746">
                <a:moveTo>
                  <a:pt x="1101876" y="1541575"/>
                </a:moveTo>
                <a:lnTo>
                  <a:pt x="1114221" y="1539047"/>
                </a:lnTo>
                <a:lnTo>
                  <a:pt x="1102357" y="1478844"/>
                </a:lnTo>
                <a:lnTo>
                  <a:pt x="1101299" y="1491584"/>
                </a:lnTo>
                <a:lnTo>
                  <a:pt x="1099994" y="1504261"/>
                </a:lnTo>
                <a:lnTo>
                  <a:pt x="1098707" y="1516843"/>
                </a:lnTo>
                <a:lnTo>
                  <a:pt x="1097707" y="1529300"/>
                </a:lnTo>
                <a:lnTo>
                  <a:pt x="1097258" y="1541601"/>
                </a:lnTo>
                <a:lnTo>
                  <a:pt x="1101876" y="1541575"/>
                </a:lnTo>
                <a:close/>
              </a:path>
              <a:path w="2900446" h="2833746">
                <a:moveTo>
                  <a:pt x="1138011" y="1524575"/>
                </a:moveTo>
                <a:lnTo>
                  <a:pt x="1138065" y="1510660"/>
                </a:lnTo>
                <a:lnTo>
                  <a:pt x="1138308" y="1497460"/>
                </a:lnTo>
                <a:lnTo>
                  <a:pt x="1138475" y="1484853"/>
                </a:lnTo>
                <a:lnTo>
                  <a:pt x="1138299" y="1472715"/>
                </a:lnTo>
                <a:lnTo>
                  <a:pt x="1137517" y="1460924"/>
                </a:lnTo>
                <a:lnTo>
                  <a:pt x="1135862" y="1449358"/>
                </a:lnTo>
                <a:lnTo>
                  <a:pt x="1138176" y="1533195"/>
                </a:lnTo>
                <a:lnTo>
                  <a:pt x="1138011" y="1524575"/>
                </a:lnTo>
                <a:close/>
              </a:path>
              <a:path w="2900446" h="2833746">
                <a:moveTo>
                  <a:pt x="1114239" y="1444678"/>
                </a:moveTo>
                <a:lnTo>
                  <a:pt x="1102372" y="1449100"/>
                </a:lnTo>
                <a:lnTo>
                  <a:pt x="1102665" y="1453298"/>
                </a:lnTo>
                <a:lnTo>
                  <a:pt x="1102901" y="1466071"/>
                </a:lnTo>
                <a:lnTo>
                  <a:pt x="1114239" y="1444678"/>
                </a:lnTo>
                <a:close/>
              </a:path>
              <a:path w="2900446" h="2833746">
                <a:moveTo>
                  <a:pt x="1271529" y="1618998"/>
                </a:moveTo>
                <a:lnTo>
                  <a:pt x="1281409" y="1611677"/>
                </a:lnTo>
                <a:lnTo>
                  <a:pt x="1281237" y="1610829"/>
                </a:lnTo>
                <a:lnTo>
                  <a:pt x="1278911" y="1598446"/>
                </a:lnTo>
                <a:lnTo>
                  <a:pt x="1276813" y="1585811"/>
                </a:lnTo>
                <a:lnTo>
                  <a:pt x="1274845" y="1573033"/>
                </a:lnTo>
                <a:lnTo>
                  <a:pt x="1272909" y="1560220"/>
                </a:lnTo>
                <a:lnTo>
                  <a:pt x="1270905" y="1547479"/>
                </a:lnTo>
                <a:lnTo>
                  <a:pt x="1268737" y="1534919"/>
                </a:lnTo>
                <a:lnTo>
                  <a:pt x="1266305" y="1522646"/>
                </a:lnTo>
                <a:lnTo>
                  <a:pt x="1263511" y="1510770"/>
                </a:lnTo>
                <a:lnTo>
                  <a:pt x="1260919" y="1625524"/>
                </a:lnTo>
                <a:lnTo>
                  <a:pt x="1271529" y="1618998"/>
                </a:lnTo>
                <a:close/>
              </a:path>
              <a:path w="2900446" h="2833746">
                <a:moveTo>
                  <a:pt x="1260919" y="1625524"/>
                </a:moveTo>
                <a:lnTo>
                  <a:pt x="1263511" y="1510770"/>
                </a:lnTo>
                <a:lnTo>
                  <a:pt x="1259710" y="1510451"/>
                </a:lnTo>
                <a:lnTo>
                  <a:pt x="1246974" y="1511387"/>
                </a:lnTo>
                <a:lnTo>
                  <a:pt x="1243571" y="1605205"/>
                </a:lnTo>
                <a:lnTo>
                  <a:pt x="1245724" y="1617007"/>
                </a:lnTo>
                <a:lnTo>
                  <a:pt x="1248162" y="1628497"/>
                </a:lnTo>
                <a:lnTo>
                  <a:pt x="1260919" y="1625524"/>
                </a:lnTo>
                <a:close/>
              </a:path>
              <a:path w="2900446" h="2833746">
                <a:moveTo>
                  <a:pt x="1246974" y="1511387"/>
                </a:moveTo>
                <a:lnTo>
                  <a:pt x="1235378" y="1513572"/>
                </a:lnTo>
                <a:lnTo>
                  <a:pt x="1235420" y="1515013"/>
                </a:lnTo>
                <a:lnTo>
                  <a:pt x="1235931" y="1528615"/>
                </a:lnTo>
                <a:lnTo>
                  <a:pt x="1236639" y="1542000"/>
                </a:lnTo>
                <a:lnTo>
                  <a:pt x="1237556" y="1555156"/>
                </a:lnTo>
                <a:lnTo>
                  <a:pt x="1238695" y="1568067"/>
                </a:lnTo>
                <a:lnTo>
                  <a:pt x="1240069" y="1580722"/>
                </a:lnTo>
                <a:lnTo>
                  <a:pt x="1241690" y="1593106"/>
                </a:lnTo>
                <a:lnTo>
                  <a:pt x="1243571" y="1605205"/>
                </a:lnTo>
                <a:lnTo>
                  <a:pt x="1246974" y="1511387"/>
                </a:lnTo>
                <a:close/>
              </a:path>
              <a:path w="2900446" h="2833746">
                <a:moveTo>
                  <a:pt x="1077182" y="1608031"/>
                </a:moveTo>
                <a:lnTo>
                  <a:pt x="1077989" y="1596033"/>
                </a:lnTo>
                <a:lnTo>
                  <a:pt x="1078649" y="1583468"/>
                </a:lnTo>
                <a:lnTo>
                  <a:pt x="1079117" y="1570083"/>
                </a:lnTo>
                <a:lnTo>
                  <a:pt x="1079352" y="1555619"/>
                </a:lnTo>
                <a:lnTo>
                  <a:pt x="1077832" y="1555220"/>
                </a:lnTo>
                <a:lnTo>
                  <a:pt x="1076271" y="1619720"/>
                </a:lnTo>
                <a:lnTo>
                  <a:pt x="1077182" y="1608031"/>
                </a:lnTo>
                <a:close/>
              </a:path>
              <a:path w="2900446" h="2833746">
                <a:moveTo>
                  <a:pt x="1072436" y="1668498"/>
                </a:moveTo>
                <a:lnTo>
                  <a:pt x="1073337" y="1655488"/>
                </a:lnTo>
                <a:lnTo>
                  <a:pt x="1074305" y="1643193"/>
                </a:lnTo>
                <a:lnTo>
                  <a:pt x="1075297" y="1631355"/>
                </a:lnTo>
                <a:lnTo>
                  <a:pt x="1076271" y="1619720"/>
                </a:lnTo>
                <a:lnTo>
                  <a:pt x="1077832" y="1555220"/>
                </a:lnTo>
                <a:lnTo>
                  <a:pt x="1065924" y="1549624"/>
                </a:lnTo>
                <a:lnTo>
                  <a:pt x="1071682" y="1681753"/>
                </a:lnTo>
                <a:lnTo>
                  <a:pt x="1072436" y="1668498"/>
                </a:lnTo>
                <a:close/>
              </a:path>
              <a:path w="2900446" h="2833746">
                <a:moveTo>
                  <a:pt x="1065924" y="1549624"/>
                </a:moveTo>
                <a:lnTo>
                  <a:pt x="1056239" y="1541591"/>
                </a:lnTo>
                <a:lnTo>
                  <a:pt x="1047289" y="1532752"/>
                </a:lnTo>
                <a:lnTo>
                  <a:pt x="1037586" y="1524737"/>
                </a:lnTo>
                <a:lnTo>
                  <a:pt x="1025642" y="1519176"/>
                </a:lnTo>
                <a:lnTo>
                  <a:pt x="1024125" y="1531363"/>
                </a:lnTo>
                <a:lnTo>
                  <a:pt x="1029027" y="1655406"/>
                </a:lnTo>
                <a:lnTo>
                  <a:pt x="1039691" y="1664211"/>
                </a:lnTo>
                <a:lnTo>
                  <a:pt x="1050206" y="1672629"/>
                </a:lnTo>
                <a:lnTo>
                  <a:pt x="1060796" y="1679023"/>
                </a:lnTo>
                <a:lnTo>
                  <a:pt x="1071682" y="1681753"/>
                </a:lnTo>
                <a:lnTo>
                  <a:pt x="1065924" y="1549624"/>
                </a:lnTo>
                <a:close/>
              </a:path>
              <a:path w="2900446" h="2833746">
                <a:moveTo>
                  <a:pt x="1024125" y="1531363"/>
                </a:moveTo>
                <a:lnTo>
                  <a:pt x="1022614" y="1544298"/>
                </a:lnTo>
                <a:lnTo>
                  <a:pt x="1021145" y="1557589"/>
                </a:lnTo>
                <a:lnTo>
                  <a:pt x="1019728" y="1571054"/>
                </a:lnTo>
                <a:lnTo>
                  <a:pt x="1018373" y="1584511"/>
                </a:lnTo>
                <a:lnTo>
                  <a:pt x="1017990" y="1647855"/>
                </a:lnTo>
                <a:lnTo>
                  <a:pt x="1029027" y="1655406"/>
                </a:lnTo>
                <a:lnTo>
                  <a:pt x="1024125" y="1531363"/>
                </a:lnTo>
                <a:close/>
              </a:path>
              <a:path w="2900446" h="2833746">
                <a:moveTo>
                  <a:pt x="1018373" y="1584511"/>
                </a:moveTo>
                <a:lnTo>
                  <a:pt x="1017089" y="1597778"/>
                </a:lnTo>
                <a:lnTo>
                  <a:pt x="1015886" y="1610673"/>
                </a:lnTo>
                <a:lnTo>
                  <a:pt x="1014773" y="1623014"/>
                </a:lnTo>
                <a:lnTo>
                  <a:pt x="1013760" y="1634620"/>
                </a:lnTo>
                <a:lnTo>
                  <a:pt x="1012858" y="1645309"/>
                </a:lnTo>
                <a:lnTo>
                  <a:pt x="1017990" y="1647855"/>
                </a:lnTo>
                <a:lnTo>
                  <a:pt x="1018373" y="1584511"/>
                </a:lnTo>
                <a:close/>
              </a:path>
              <a:path w="2900446" h="2833746">
                <a:moveTo>
                  <a:pt x="1163498" y="1543719"/>
                </a:moveTo>
                <a:lnTo>
                  <a:pt x="1153957" y="1580849"/>
                </a:lnTo>
                <a:lnTo>
                  <a:pt x="1153910" y="1606539"/>
                </a:lnTo>
                <a:lnTo>
                  <a:pt x="1154075" y="1619573"/>
                </a:lnTo>
                <a:lnTo>
                  <a:pt x="1154517" y="1632594"/>
                </a:lnTo>
                <a:lnTo>
                  <a:pt x="1155350" y="1645498"/>
                </a:lnTo>
                <a:lnTo>
                  <a:pt x="1163498" y="1543719"/>
                </a:lnTo>
                <a:close/>
              </a:path>
              <a:path w="2900446" h="2833746">
                <a:moveTo>
                  <a:pt x="1223768" y="1593471"/>
                </a:moveTo>
                <a:lnTo>
                  <a:pt x="1222826" y="1580129"/>
                </a:lnTo>
                <a:lnTo>
                  <a:pt x="1222050" y="1566363"/>
                </a:lnTo>
                <a:lnTo>
                  <a:pt x="1221371" y="1552399"/>
                </a:lnTo>
                <a:lnTo>
                  <a:pt x="1220718" y="1538463"/>
                </a:lnTo>
                <a:lnTo>
                  <a:pt x="1220020" y="1524780"/>
                </a:lnTo>
                <a:lnTo>
                  <a:pt x="1218766" y="1642301"/>
                </a:lnTo>
                <a:lnTo>
                  <a:pt x="1223768" y="1593471"/>
                </a:lnTo>
                <a:close/>
              </a:path>
              <a:path w="2900446" h="2833746">
                <a:moveTo>
                  <a:pt x="1230264" y="1636903"/>
                </a:moveTo>
                <a:lnTo>
                  <a:pt x="1228294" y="1628694"/>
                </a:lnTo>
                <a:lnTo>
                  <a:pt x="1226431" y="1617979"/>
                </a:lnTo>
                <a:lnTo>
                  <a:pt x="1224946" y="1606163"/>
                </a:lnTo>
                <a:lnTo>
                  <a:pt x="1223768" y="1593471"/>
                </a:lnTo>
                <a:lnTo>
                  <a:pt x="1218766" y="1642301"/>
                </a:lnTo>
                <a:lnTo>
                  <a:pt x="1230264" y="1636903"/>
                </a:lnTo>
                <a:close/>
              </a:path>
              <a:path w="2900446" h="2833746">
                <a:moveTo>
                  <a:pt x="1161346" y="1669359"/>
                </a:moveTo>
                <a:lnTo>
                  <a:pt x="1172973" y="1664106"/>
                </a:lnTo>
                <a:lnTo>
                  <a:pt x="1184483" y="1658723"/>
                </a:lnTo>
                <a:lnTo>
                  <a:pt x="1195921" y="1653261"/>
                </a:lnTo>
                <a:lnTo>
                  <a:pt x="1207333" y="1647770"/>
                </a:lnTo>
                <a:lnTo>
                  <a:pt x="1218766" y="1642301"/>
                </a:lnTo>
                <a:lnTo>
                  <a:pt x="1220020" y="1524780"/>
                </a:lnTo>
                <a:lnTo>
                  <a:pt x="1210817" y="1524629"/>
                </a:lnTo>
                <a:lnTo>
                  <a:pt x="1198613" y="1526958"/>
                </a:lnTo>
                <a:lnTo>
                  <a:pt x="1186412" y="1531425"/>
                </a:lnTo>
                <a:lnTo>
                  <a:pt x="1174583" y="1537267"/>
                </a:lnTo>
                <a:lnTo>
                  <a:pt x="1163498" y="1543719"/>
                </a:lnTo>
                <a:lnTo>
                  <a:pt x="1158647" y="1670545"/>
                </a:lnTo>
                <a:lnTo>
                  <a:pt x="1161346" y="1669359"/>
                </a:lnTo>
                <a:close/>
              </a:path>
              <a:path w="2900446" h="2833746">
                <a:moveTo>
                  <a:pt x="1163498" y="1543719"/>
                </a:moveTo>
                <a:lnTo>
                  <a:pt x="1155350" y="1645498"/>
                </a:lnTo>
                <a:lnTo>
                  <a:pt x="1156689" y="1658183"/>
                </a:lnTo>
                <a:lnTo>
                  <a:pt x="1158647" y="1670545"/>
                </a:lnTo>
                <a:lnTo>
                  <a:pt x="1163498" y="1543719"/>
                </a:lnTo>
                <a:close/>
              </a:path>
              <a:path w="2900446" h="2833746">
                <a:moveTo>
                  <a:pt x="1163498" y="1543719"/>
                </a:moveTo>
                <a:lnTo>
                  <a:pt x="1153525" y="1550015"/>
                </a:lnTo>
                <a:lnTo>
                  <a:pt x="1153746" y="1556353"/>
                </a:lnTo>
                <a:lnTo>
                  <a:pt x="1153941" y="1568400"/>
                </a:lnTo>
                <a:lnTo>
                  <a:pt x="1153957" y="1580849"/>
                </a:lnTo>
                <a:lnTo>
                  <a:pt x="1163498" y="1543719"/>
                </a:lnTo>
                <a:close/>
              </a:path>
              <a:path w="2900446" h="2833746">
                <a:moveTo>
                  <a:pt x="1140015" y="1627460"/>
                </a:moveTo>
                <a:lnTo>
                  <a:pt x="1140294" y="1615057"/>
                </a:lnTo>
                <a:lnTo>
                  <a:pt x="1140200" y="1602695"/>
                </a:lnTo>
                <a:lnTo>
                  <a:pt x="1139582" y="1590331"/>
                </a:lnTo>
                <a:lnTo>
                  <a:pt x="1139513" y="1639946"/>
                </a:lnTo>
                <a:lnTo>
                  <a:pt x="1140015" y="1627460"/>
                </a:lnTo>
                <a:close/>
              </a:path>
              <a:path w="2900446" h="2833746">
                <a:moveTo>
                  <a:pt x="1138180" y="1678329"/>
                </a:moveTo>
                <a:lnTo>
                  <a:pt x="1138444" y="1665338"/>
                </a:lnTo>
                <a:lnTo>
                  <a:pt x="1138939" y="1652558"/>
                </a:lnTo>
                <a:lnTo>
                  <a:pt x="1139513" y="1639946"/>
                </a:lnTo>
                <a:lnTo>
                  <a:pt x="1139582" y="1590331"/>
                </a:lnTo>
                <a:lnTo>
                  <a:pt x="1138288" y="1577924"/>
                </a:lnTo>
                <a:lnTo>
                  <a:pt x="1138176" y="1678942"/>
                </a:lnTo>
                <a:lnTo>
                  <a:pt x="1138180" y="1678329"/>
                </a:lnTo>
                <a:close/>
              </a:path>
              <a:path w="2900446" h="2833746">
                <a:moveTo>
                  <a:pt x="1138176" y="1678942"/>
                </a:moveTo>
                <a:lnTo>
                  <a:pt x="1138288" y="1577924"/>
                </a:lnTo>
                <a:lnTo>
                  <a:pt x="1136168" y="1565430"/>
                </a:lnTo>
                <a:lnTo>
                  <a:pt x="1133071" y="1552808"/>
                </a:lnTo>
                <a:lnTo>
                  <a:pt x="1124529" y="1558357"/>
                </a:lnTo>
                <a:lnTo>
                  <a:pt x="1111936" y="1560933"/>
                </a:lnTo>
                <a:lnTo>
                  <a:pt x="1124895" y="1683381"/>
                </a:lnTo>
                <a:lnTo>
                  <a:pt x="1138176" y="1678942"/>
                </a:lnTo>
                <a:close/>
              </a:path>
              <a:path w="2900446" h="2833746">
                <a:moveTo>
                  <a:pt x="1111687" y="1687427"/>
                </a:moveTo>
                <a:lnTo>
                  <a:pt x="1124895" y="1683381"/>
                </a:lnTo>
                <a:lnTo>
                  <a:pt x="1111936" y="1560933"/>
                </a:lnTo>
                <a:lnTo>
                  <a:pt x="1097258" y="1561223"/>
                </a:lnTo>
                <a:lnTo>
                  <a:pt x="1097165" y="1564615"/>
                </a:lnTo>
                <a:lnTo>
                  <a:pt x="1099596" y="1690035"/>
                </a:lnTo>
                <a:lnTo>
                  <a:pt x="1111687" y="1687427"/>
                </a:lnTo>
                <a:close/>
              </a:path>
              <a:path w="2900446" h="2833746">
                <a:moveTo>
                  <a:pt x="1099596" y="1690035"/>
                </a:moveTo>
                <a:lnTo>
                  <a:pt x="1097165" y="1564615"/>
                </a:lnTo>
                <a:lnTo>
                  <a:pt x="1096440" y="1577284"/>
                </a:lnTo>
                <a:lnTo>
                  <a:pt x="1095234" y="1590552"/>
                </a:lnTo>
                <a:lnTo>
                  <a:pt x="1093726" y="1604185"/>
                </a:lnTo>
                <a:lnTo>
                  <a:pt x="1092093" y="1617949"/>
                </a:lnTo>
                <a:lnTo>
                  <a:pt x="1090511" y="1631609"/>
                </a:lnTo>
                <a:lnTo>
                  <a:pt x="1089588" y="1690150"/>
                </a:lnTo>
                <a:lnTo>
                  <a:pt x="1099596" y="1690035"/>
                </a:lnTo>
                <a:close/>
              </a:path>
              <a:path w="2900446" h="2833746">
                <a:moveTo>
                  <a:pt x="1090511" y="1631609"/>
                </a:moveTo>
                <a:lnTo>
                  <a:pt x="1089159" y="1644931"/>
                </a:lnTo>
                <a:lnTo>
                  <a:pt x="1088213" y="1657681"/>
                </a:lnTo>
                <a:lnTo>
                  <a:pt x="1087851" y="1669623"/>
                </a:lnTo>
                <a:lnTo>
                  <a:pt x="1088250" y="1680524"/>
                </a:lnTo>
                <a:lnTo>
                  <a:pt x="1089588" y="1690150"/>
                </a:lnTo>
                <a:lnTo>
                  <a:pt x="1090511" y="1631609"/>
                </a:lnTo>
                <a:close/>
              </a:path>
              <a:path w="2900446" h="2833746">
                <a:moveTo>
                  <a:pt x="1296750" y="1718178"/>
                </a:moveTo>
                <a:lnTo>
                  <a:pt x="1296736" y="1717738"/>
                </a:lnTo>
                <a:lnTo>
                  <a:pt x="1295585" y="1704598"/>
                </a:lnTo>
                <a:lnTo>
                  <a:pt x="1293469" y="1692516"/>
                </a:lnTo>
                <a:lnTo>
                  <a:pt x="1290945" y="1680881"/>
                </a:lnTo>
                <a:lnTo>
                  <a:pt x="1288573" y="1669077"/>
                </a:lnTo>
                <a:lnTo>
                  <a:pt x="1285711" y="1723846"/>
                </a:lnTo>
                <a:lnTo>
                  <a:pt x="1296750" y="1718178"/>
                </a:lnTo>
                <a:close/>
              </a:path>
              <a:path w="2900446" h="2833746">
                <a:moveTo>
                  <a:pt x="1285711" y="1723846"/>
                </a:moveTo>
                <a:lnTo>
                  <a:pt x="1288573" y="1669077"/>
                </a:lnTo>
                <a:lnTo>
                  <a:pt x="1286912" y="1656494"/>
                </a:lnTo>
                <a:lnTo>
                  <a:pt x="1286523" y="1642516"/>
                </a:lnTo>
                <a:lnTo>
                  <a:pt x="1284719" y="1641912"/>
                </a:lnTo>
                <a:lnTo>
                  <a:pt x="1274360" y="1643775"/>
                </a:lnTo>
                <a:lnTo>
                  <a:pt x="1273307" y="1728021"/>
                </a:lnTo>
                <a:lnTo>
                  <a:pt x="1285711" y="1723846"/>
                </a:lnTo>
                <a:close/>
              </a:path>
              <a:path w="2900446" h="2833746">
                <a:moveTo>
                  <a:pt x="1273307" y="1728021"/>
                </a:moveTo>
                <a:lnTo>
                  <a:pt x="1274360" y="1643775"/>
                </a:lnTo>
                <a:lnTo>
                  <a:pt x="1263589" y="1650415"/>
                </a:lnTo>
                <a:lnTo>
                  <a:pt x="1253275" y="1656526"/>
                </a:lnTo>
                <a:lnTo>
                  <a:pt x="1255293" y="1662468"/>
                </a:lnTo>
                <a:lnTo>
                  <a:pt x="1257012" y="1673568"/>
                </a:lnTo>
                <a:lnTo>
                  <a:pt x="1257493" y="1685869"/>
                </a:lnTo>
                <a:lnTo>
                  <a:pt x="1257558" y="1698766"/>
                </a:lnTo>
                <a:lnTo>
                  <a:pt x="1258034" y="1711656"/>
                </a:lnTo>
                <a:lnTo>
                  <a:pt x="1259743" y="1723934"/>
                </a:lnTo>
                <a:lnTo>
                  <a:pt x="1263511" y="1734999"/>
                </a:lnTo>
                <a:lnTo>
                  <a:pt x="1273307" y="1728021"/>
                </a:lnTo>
                <a:close/>
              </a:path>
              <a:path w="2900446" h="2833746">
                <a:moveTo>
                  <a:pt x="1239176" y="1745087"/>
                </a:moveTo>
                <a:lnTo>
                  <a:pt x="1243056" y="1743414"/>
                </a:lnTo>
                <a:lnTo>
                  <a:pt x="1240761" y="1730157"/>
                </a:lnTo>
                <a:lnTo>
                  <a:pt x="1239633" y="1716762"/>
                </a:lnTo>
                <a:lnTo>
                  <a:pt x="1239060" y="1703551"/>
                </a:lnTo>
                <a:lnTo>
                  <a:pt x="1238428" y="1690846"/>
                </a:lnTo>
                <a:lnTo>
                  <a:pt x="1237123" y="1678969"/>
                </a:lnTo>
                <a:lnTo>
                  <a:pt x="1234531" y="1668243"/>
                </a:lnTo>
                <a:lnTo>
                  <a:pt x="1230264" y="1659328"/>
                </a:lnTo>
                <a:lnTo>
                  <a:pt x="1227623" y="1750401"/>
                </a:lnTo>
                <a:lnTo>
                  <a:pt x="1239176" y="1745087"/>
                </a:lnTo>
                <a:close/>
              </a:path>
              <a:path w="2900446" h="2833746">
                <a:moveTo>
                  <a:pt x="1182421" y="1772764"/>
                </a:moveTo>
                <a:lnTo>
                  <a:pt x="1193824" y="1767285"/>
                </a:lnTo>
                <a:lnTo>
                  <a:pt x="1205074" y="1761639"/>
                </a:lnTo>
                <a:lnTo>
                  <a:pt x="1216298" y="1755965"/>
                </a:lnTo>
                <a:lnTo>
                  <a:pt x="1227623" y="1750401"/>
                </a:lnTo>
                <a:lnTo>
                  <a:pt x="1230264" y="1659328"/>
                </a:lnTo>
                <a:lnTo>
                  <a:pt x="1219703" y="1665843"/>
                </a:lnTo>
                <a:lnTo>
                  <a:pt x="1208307" y="1671445"/>
                </a:lnTo>
                <a:lnTo>
                  <a:pt x="1196431" y="1676520"/>
                </a:lnTo>
                <a:lnTo>
                  <a:pt x="1184425" y="1681455"/>
                </a:lnTo>
                <a:lnTo>
                  <a:pt x="1172643" y="1686635"/>
                </a:lnTo>
                <a:lnTo>
                  <a:pt x="1161437" y="1692447"/>
                </a:lnTo>
                <a:lnTo>
                  <a:pt x="1158635" y="1732209"/>
                </a:lnTo>
                <a:lnTo>
                  <a:pt x="1158742" y="1745174"/>
                </a:lnTo>
                <a:lnTo>
                  <a:pt x="1170738" y="1777935"/>
                </a:lnTo>
                <a:lnTo>
                  <a:pt x="1182421" y="1772764"/>
                </a:lnTo>
                <a:close/>
              </a:path>
              <a:path w="2900446" h="2833746">
                <a:moveTo>
                  <a:pt x="1170738" y="1777935"/>
                </a:moveTo>
                <a:lnTo>
                  <a:pt x="1158742" y="1745174"/>
                </a:lnTo>
                <a:lnTo>
                  <a:pt x="1158695" y="1758310"/>
                </a:lnTo>
                <a:lnTo>
                  <a:pt x="1158647" y="1782659"/>
                </a:lnTo>
                <a:lnTo>
                  <a:pt x="1170738" y="1777935"/>
                </a:lnTo>
                <a:close/>
              </a:path>
              <a:path w="2900446" h="2833746">
                <a:moveTo>
                  <a:pt x="1161437" y="1692447"/>
                </a:moveTo>
                <a:lnTo>
                  <a:pt x="1156082" y="1695762"/>
                </a:lnTo>
                <a:lnTo>
                  <a:pt x="1157436" y="1707360"/>
                </a:lnTo>
                <a:lnTo>
                  <a:pt x="1158243" y="1719556"/>
                </a:lnTo>
                <a:lnTo>
                  <a:pt x="1158635" y="1732209"/>
                </a:lnTo>
                <a:lnTo>
                  <a:pt x="1161437" y="1692447"/>
                </a:lnTo>
                <a:close/>
              </a:path>
              <a:path w="2900446" h="2833746">
                <a:moveTo>
                  <a:pt x="1065459" y="1788926"/>
                </a:moveTo>
                <a:lnTo>
                  <a:pt x="1066002" y="1776313"/>
                </a:lnTo>
                <a:lnTo>
                  <a:pt x="1066499" y="1762988"/>
                </a:lnTo>
                <a:lnTo>
                  <a:pt x="1067007" y="1749285"/>
                </a:lnTo>
                <a:lnTo>
                  <a:pt x="1067583" y="1735535"/>
                </a:lnTo>
                <a:lnTo>
                  <a:pt x="1064815" y="1800495"/>
                </a:lnTo>
                <a:lnTo>
                  <a:pt x="1065459" y="1788926"/>
                </a:lnTo>
                <a:close/>
              </a:path>
              <a:path w="2900446" h="2833746">
                <a:moveTo>
                  <a:pt x="1064815" y="1800495"/>
                </a:moveTo>
                <a:lnTo>
                  <a:pt x="1067583" y="1735535"/>
                </a:lnTo>
                <a:lnTo>
                  <a:pt x="1068285" y="1722072"/>
                </a:lnTo>
                <a:lnTo>
                  <a:pt x="1069125" y="1709772"/>
                </a:lnTo>
                <a:lnTo>
                  <a:pt x="1060880" y="1809268"/>
                </a:lnTo>
                <a:lnTo>
                  <a:pt x="1064011" y="1810688"/>
                </a:lnTo>
                <a:lnTo>
                  <a:pt x="1064815" y="1800495"/>
                </a:lnTo>
                <a:close/>
              </a:path>
              <a:path w="2900446" h="2833746">
                <a:moveTo>
                  <a:pt x="1069125" y="1709772"/>
                </a:moveTo>
                <a:lnTo>
                  <a:pt x="1057819" y="1703645"/>
                </a:lnTo>
                <a:lnTo>
                  <a:pt x="1047700" y="1696217"/>
                </a:lnTo>
                <a:lnTo>
                  <a:pt x="1037935" y="1688400"/>
                </a:lnTo>
                <a:lnTo>
                  <a:pt x="1027689" y="1681108"/>
                </a:lnTo>
                <a:lnTo>
                  <a:pt x="1016129" y="1675256"/>
                </a:lnTo>
                <a:lnTo>
                  <a:pt x="1010284" y="1673338"/>
                </a:lnTo>
                <a:lnTo>
                  <a:pt x="1018408" y="1780555"/>
                </a:lnTo>
                <a:lnTo>
                  <a:pt x="1027801" y="1789075"/>
                </a:lnTo>
                <a:lnTo>
                  <a:pt x="1038072" y="1796633"/>
                </a:lnTo>
                <a:lnTo>
                  <a:pt x="1049128" y="1803331"/>
                </a:lnTo>
                <a:lnTo>
                  <a:pt x="1060880" y="1809268"/>
                </a:lnTo>
                <a:lnTo>
                  <a:pt x="1069125" y="1709772"/>
                </a:lnTo>
                <a:close/>
              </a:path>
              <a:path w="2900446" h="2833746">
                <a:moveTo>
                  <a:pt x="1010284" y="1673338"/>
                </a:moveTo>
                <a:lnTo>
                  <a:pt x="1009781" y="1686658"/>
                </a:lnTo>
                <a:lnTo>
                  <a:pt x="1009082" y="1699764"/>
                </a:lnTo>
                <a:lnTo>
                  <a:pt x="1008179" y="1712648"/>
                </a:lnTo>
                <a:lnTo>
                  <a:pt x="1007064" y="1725301"/>
                </a:lnTo>
                <a:lnTo>
                  <a:pt x="1005728" y="1737713"/>
                </a:lnTo>
                <a:lnTo>
                  <a:pt x="1004164" y="1749875"/>
                </a:lnTo>
                <a:lnTo>
                  <a:pt x="1002614" y="1760226"/>
                </a:lnTo>
                <a:lnTo>
                  <a:pt x="1009982" y="1770972"/>
                </a:lnTo>
                <a:lnTo>
                  <a:pt x="1018408" y="1780555"/>
                </a:lnTo>
                <a:lnTo>
                  <a:pt x="1010284" y="1673338"/>
                </a:lnTo>
                <a:close/>
              </a:path>
              <a:path w="2900446" h="2833746">
                <a:moveTo>
                  <a:pt x="1106823" y="1808662"/>
                </a:moveTo>
                <a:lnTo>
                  <a:pt x="1118566" y="1804206"/>
                </a:lnTo>
                <a:lnTo>
                  <a:pt x="1129734" y="1799119"/>
                </a:lnTo>
                <a:lnTo>
                  <a:pt x="1140225" y="1787359"/>
                </a:lnTo>
                <a:lnTo>
                  <a:pt x="1140087" y="1774506"/>
                </a:lnTo>
                <a:lnTo>
                  <a:pt x="1140589" y="1760952"/>
                </a:lnTo>
                <a:lnTo>
                  <a:pt x="1141241" y="1747231"/>
                </a:lnTo>
                <a:lnTo>
                  <a:pt x="1141052" y="1721427"/>
                </a:lnTo>
                <a:lnTo>
                  <a:pt x="1139235" y="1710412"/>
                </a:lnTo>
                <a:lnTo>
                  <a:pt x="1135619" y="1701366"/>
                </a:lnTo>
                <a:lnTo>
                  <a:pt x="1123923" y="1705290"/>
                </a:lnTo>
                <a:lnTo>
                  <a:pt x="1111063" y="1709013"/>
                </a:lnTo>
                <a:lnTo>
                  <a:pt x="1098538" y="1711645"/>
                </a:lnTo>
                <a:lnTo>
                  <a:pt x="1087023" y="1712583"/>
                </a:lnTo>
                <a:lnTo>
                  <a:pt x="1087004" y="1712716"/>
                </a:lnTo>
                <a:lnTo>
                  <a:pt x="1094089" y="1812032"/>
                </a:lnTo>
                <a:lnTo>
                  <a:pt x="1106823" y="1808662"/>
                </a:lnTo>
                <a:close/>
              </a:path>
              <a:path w="2900446" h="2833746">
                <a:moveTo>
                  <a:pt x="1094089" y="1812032"/>
                </a:moveTo>
                <a:lnTo>
                  <a:pt x="1087004" y="1712716"/>
                </a:lnTo>
                <a:lnTo>
                  <a:pt x="1085321" y="1725358"/>
                </a:lnTo>
                <a:lnTo>
                  <a:pt x="1083878" y="1737935"/>
                </a:lnTo>
                <a:lnTo>
                  <a:pt x="1082751" y="1750475"/>
                </a:lnTo>
                <a:lnTo>
                  <a:pt x="1082015" y="1763001"/>
                </a:lnTo>
                <a:lnTo>
                  <a:pt x="1082898" y="1800759"/>
                </a:lnTo>
                <a:lnTo>
                  <a:pt x="1084474" y="1813490"/>
                </a:lnTo>
                <a:lnTo>
                  <a:pt x="1094089" y="1812032"/>
                </a:lnTo>
                <a:close/>
              </a:path>
              <a:path w="2900446" h="2833746">
                <a:moveTo>
                  <a:pt x="1082015" y="1763001"/>
                </a:moveTo>
                <a:lnTo>
                  <a:pt x="1081744" y="1775540"/>
                </a:lnTo>
                <a:lnTo>
                  <a:pt x="1082013" y="1788118"/>
                </a:lnTo>
                <a:lnTo>
                  <a:pt x="1082898" y="1800759"/>
                </a:lnTo>
                <a:lnTo>
                  <a:pt x="1082015" y="1763001"/>
                </a:lnTo>
                <a:close/>
              </a:path>
              <a:path w="2900446" h="2833746">
                <a:moveTo>
                  <a:pt x="1317469" y="1853988"/>
                </a:moveTo>
                <a:lnTo>
                  <a:pt x="1318679" y="1841402"/>
                </a:lnTo>
                <a:lnTo>
                  <a:pt x="1318431" y="1829275"/>
                </a:lnTo>
                <a:lnTo>
                  <a:pt x="1317035" y="1817443"/>
                </a:lnTo>
                <a:lnTo>
                  <a:pt x="1314800" y="1805740"/>
                </a:lnTo>
                <a:lnTo>
                  <a:pt x="1317213" y="1855528"/>
                </a:lnTo>
                <a:lnTo>
                  <a:pt x="1317469" y="1853988"/>
                </a:lnTo>
                <a:close/>
              </a:path>
              <a:path w="2900446" h="2833746">
                <a:moveTo>
                  <a:pt x="1317213" y="1855528"/>
                </a:moveTo>
                <a:lnTo>
                  <a:pt x="1314800" y="1805740"/>
                </a:lnTo>
                <a:lnTo>
                  <a:pt x="1312036" y="1794003"/>
                </a:lnTo>
                <a:lnTo>
                  <a:pt x="1309052" y="1782066"/>
                </a:lnTo>
                <a:lnTo>
                  <a:pt x="1306157" y="1769766"/>
                </a:lnTo>
                <a:lnTo>
                  <a:pt x="1303661" y="1756936"/>
                </a:lnTo>
                <a:lnTo>
                  <a:pt x="1308270" y="1863344"/>
                </a:lnTo>
                <a:lnTo>
                  <a:pt x="1317213" y="1855528"/>
                </a:lnTo>
                <a:close/>
              </a:path>
              <a:path w="2900446" h="2833746">
                <a:moveTo>
                  <a:pt x="1308270" y="1863344"/>
                </a:moveTo>
                <a:lnTo>
                  <a:pt x="1303661" y="1756936"/>
                </a:lnTo>
                <a:lnTo>
                  <a:pt x="1301872" y="1743414"/>
                </a:lnTo>
                <a:lnTo>
                  <a:pt x="1298833" y="1743841"/>
                </a:lnTo>
                <a:lnTo>
                  <a:pt x="1298292" y="1870021"/>
                </a:lnTo>
                <a:lnTo>
                  <a:pt x="1308270" y="1863344"/>
                </a:lnTo>
                <a:close/>
              </a:path>
              <a:path w="2900446" h="2833746">
                <a:moveTo>
                  <a:pt x="1286130" y="1874305"/>
                </a:moveTo>
                <a:lnTo>
                  <a:pt x="1298292" y="1870021"/>
                </a:lnTo>
                <a:lnTo>
                  <a:pt x="1298833" y="1743841"/>
                </a:lnTo>
                <a:lnTo>
                  <a:pt x="1285781" y="1746962"/>
                </a:lnTo>
                <a:lnTo>
                  <a:pt x="1274139" y="1751635"/>
                </a:lnTo>
                <a:lnTo>
                  <a:pt x="1273747" y="1875151"/>
                </a:lnTo>
                <a:lnTo>
                  <a:pt x="1286130" y="1874305"/>
                </a:lnTo>
                <a:close/>
              </a:path>
              <a:path w="2900446" h="2833746">
                <a:moveTo>
                  <a:pt x="1274139" y="1751635"/>
                </a:moveTo>
                <a:lnTo>
                  <a:pt x="1263511" y="1757424"/>
                </a:lnTo>
                <a:lnTo>
                  <a:pt x="1263649" y="1761045"/>
                </a:lnTo>
                <a:lnTo>
                  <a:pt x="1264424" y="1772785"/>
                </a:lnTo>
                <a:lnTo>
                  <a:pt x="1265596" y="1784585"/>
                </a:lnTo>
                <a:lnTo>
                  <a:pt x="1267033" y="1796520"/>
                </a:lnTo>
                <a:lnTo>
                  <a:pt x="1268600" y="1808665"/>
                </a:lnTo>
                <a:lnTo>
                  <a:pt x="1270166" y="1821094"/>
                </a:lnTo>
                <a:lnTo>
                  <a:pt x="1271596" y="1833883"/>
                </a:lnTo>
                <a:lnTo>
                  <a:pt x="1272758" y="1847106"/>
                </a:lnTo>
                <a:lnTo>
                  <a:pt x="1273520" y="1860837"/>
                </a:lnTo>
                <a:lnTo>
                  <a:pt x="1273747" y="1875151"/>
                </a:lnTo>
                <a:lnTo>
                  <a:pt x="1274139" y="1751635"/>
                </a:lnTo>
                <a:close/>
              </a:path>
              <a:path w="2900446" h="2833746">
                <a:moveTo>
                  <a:pt x="1253286" y="1854346"/>
                </a:moveTo>
                <a:lnTo>
                  <a:pt x="1252455" y="1841806"/>
                </a:lnTo>
                <a:lnTo>
                  <a:pt x="1251507" y="1829192"/>
                </a:lnTo>
                <a:lnTo>
                  <a:pt x="1250314" y="1816527"/>
                </a:lnTo>
                <a:lnTo>
                  <a:pt x="1248745" y="1803835"/>
                </a:lnTo>
                <a:lnTo>
                  <a:pt x="1254132" y="1866787"/>
                </a:lnTo>
                <a:lnTo>
                  <a:pt x="1253286" y="1854346"/>
                </a:lnTo>
                <a:close/>
              </a:path>
              <a:path w="2900446" h="2833746">
                <a:moveTo>
                  <a:pt x="1255122" y="1879106"/>
                </a:moveTo>
                <a:lnTo>
                  <a:pt x="1254132" y="1866787"/>
                </a:lnTo>
                <a:lnTo>
                  <a:pt x="1248745" y="1803835"/>
                </a:lnTo>
                <a:lnTo>
                  <a:pt x="1246670" y="1791138"/>
                </a:lnTo>
                <a:lnTo>
                  <a:pt x="1243959" y="1778462"/>
                </a:lnTo>
                <a:lnTo>
                  <a:pt x="1255832" y="1886359"/>
                </a:lnTo>
                <a:lnTo>
                  <a:pt x="1255122" y="1879106"/>
                </a:lnTo>
                <a:close/>
              </a:path>
              <a:path w="2900446" h="2833746">
                <a:moveTo>
                  <a:pt x="1242508" y="1889253"/>
                </a:moveTo>
                <a:lnTo>
                  <a:pt x="1255832" y="1886359"/>
                </a:lnTo>
                <a:lnTo>
                  <a:pt x="1243959" y="1778462"/>
                </a:lnTo>
                <a:lnTo>
                  <a:pt x="1240483" y="1765830"/>
                </a:lnTo>
                <a:lnTo>
                  <a:pt x="1238926" y="1766765"/>
                </a:lnTo>
                <a:lnTo>
                  <a:pt x="1230149" y="1893204"/>
                </a:lnTo>
                <a:lnTo>
                  <a:pt x="1242508" y="1889253"/>
                </a:lnTo>
                <a:close/>
              </a:path>
              <a:path w="2900446" h="2833746">
                <a:moveTo>
                  <a:pt x="1172854" y="1917889"/>
                </a:moveTo>
                <a:lnTo>
                  <a:pt x="1184663" y="1913335"/>
                </a:lnTo>
                <a:lnTo>
                  <a:pt x="1196012" y="1908278"/>
                </a:lnTo>
                <a:lnTo>
                  <a:pt x="1207186" y="1903029"/>
                </a:lnTo>
                <a:lnTo>
                  <a:pt x="1218470" y="1897900"/>
                </a:lnTo>
                <a:lnTo>
                  <a:pt x="1230149" y="1893204"/>
                </a:lnTo>
                <a:lnTo>
                  <a:pt x="1238926" y="1766765"/>
                </a:lnTo>
                <a:lnTo>
                  <a:pt x="1228056" y="1772895"/>
                </a:lnTo>
                <a:lnTo>
                  <a:pt x="1216841" y="1778645"/>
                </a:lnTo>
                <a:lnTo>
                  <a:pt x="1205367" y="1784111"/>
                </a:lnTo>
                <a:lnTo>
                  <a:pt x="1193723" y="1789391"/>
                </a:lnTo>
                <a:lnTo>
                  <a:pt x="1181997" y="1794580"/>
                </a:lnTo>
                <a:lnTo>
                  <a:pt x="1170275" y="1799776"/>
                </a:lnTo>
                <a:lnTo>
                  <a:pt x="1166305" y="1904255"/>
                </a:lnTo>
                <a:lnTo>
                  <a:pt x="1166310" y="1919991"/>
                </a:lnTo>
                <a:lnTo>
                  <a:pt x="1172854" y="1917889"/>
                </a:lnTo>
                <a:close/>
              </a:path>
              <a:path w="2900446" h="2833746">
                <a:moveTo>
                  <a:pt x="1170275" y="1799776"/>
                </a:moveTo>
                <a:lnTo>
                  <a:pt x="1158647" y="1805075"/>
                </a:lnTo>
                <a:lnTo>
                  <a:pt x="1157995" y="1812238"/>
                </a:lnTo>
                <a:lnTo>
                  <a:pt x="1157316" y="1823691"/>
                </a:lnTo>
                <a:lnTo>
                  <a:pt x="1156955" y="1835463"/>
                </a:lnTo>
                <a:lnTo>
                  <a:pt x="1156781" y="1847725"/>
                </a:lnTo>
                <a:lnTo>
                  <a:pt x="1156665" y="1860647"/>
                </a:lnTo>
                <a:lnTo>
                  <a:pt x="1156475" y="1874402"/>
                </a:lnTo>
                <a:lnTo>
                  <a:pt x="1156082" y="1889161"/>
                </a:lnTo>
                <a:lnTo>
                  <a:pt x="1161772" y="1893470"/>
                </a:lnTo>
                <a:lnTo>
                  <a:pt x="1166305" y="1904255"/>
                </a:lnTo>
                <a:lnTo>
                  <a:pt x="1170275" y="1799776"/>
                </a:lnTo>
                <a:close/>
              </a:path>
              <a:path w="2900446" h="2833746">
                <a:moveTo>
                  <a:pt x="1061338" y="1892599"/>
                </a:moveTo>
                <a:lnTo>
                  <a:pt x="1061464" y="1879692"/>
                </a:lnTo>
                <a:lnTo>
                  <a:pt x="1061748" y="1866958"/>
                </a:lnTo>
                <a:lnTo>
                  <a:pt x="1062236" y="1854448"/>
                </a:lnTo>
                <a:lnTo>
                  <a:pt x="1062975" y="1842212"/>
                </a:lnTo>
                <a:lnTo>
                  <a:pt x="1064011" y="1830302"/>
                </a:lnTo>
                <a:lnTo>
                  <a:pt x="1053053" y="1829265"/>
                </a:lnTo>
                <a:lnTo>
                  <a:pt x="1040767" y="1824595"/>
                </a:lnTo>
                <a:lnTo>
                  <a:pt x="1050223" y="1924716"/>
                </a:lnTo>
                <a:lnTo>
                  <a:pt x="1061446" y="1931208"/>
                </a:lnTo>
                <a:lnTo>
                  <a:pt x="1061338" y="1892599"/>
                </a:lnTo>
                <a:close/>
              </a:path>
              <a:path w="2900446" h="2833746">
                <a:moveTo>
                  <a:pt x="1040767" y="1824595"/>
                </a:moveTo>
                <a:lnTo>
                  <a:pt x="1030681" y="1817515"/>
                </a:lnTo>
                <a:lnTo>
                  <a:pt x="1021440" y="1809511"/>
                </a:lnTo>
                <a:lnTo>
                  <a:pt x="1011687" y="1802070"/>
                </a:lnTo>
                <a:lnTo>
                  <a:pt x="1008283" y="1895503"/>
                </a:lnTo>
                <a:lnTo>
                  <a:pt x="1017615" y="1904070"/>
                </a:lnTo>
                <a:lnTo>
                  <a:pt x="1027952" y="1911536"/>
                </a:lnTo>
                <a:lnTo>
                  <a:pt x="1038940" y="1918288"/>
                </a:lnTo>
                <a:lnTo>
                  <a:pt x="1050223" y="1924716"/>
                </a:lnTo>
                <a:lnTo>
                  <a:pt x="1040767" y="1824595"/>
                </a:lnTo>
                <a:close/>
              </a:path>
              <a:path w="2900446" h="2833746">
                <a:moveTo>
                  <a:pt x="1011687" y="1802070"/>
                </a:moveTo>
                <a:lnTo>
                  <a:pt x="1000065" y="1796678"/>
                </a:lnTo>
                <a:lnTo>
                  <a:pt x="999198" y="1804838"/>
                </a:lnTo>
                <a:lnTo>
                  <a:pt x="998479" y="1816902"/>
                </a:lnTo>
                <a:lnTo>
                  <a:pt x="998352" y="1853356"/>
                </a:lnTo>
                <a:lnTo>
                  <a:pt x="998167" y="1866557"/>
                </a:lnTo>
                <a:lnTo>
                  <a:pt x="997500" y="1880764"/>
                </a:lnTo>
                <a:lnTo>
                  <a:pt x="1000313" y="1885446"/>
                </a:lnTo>
                <a:lnTo>
                  <a:pt x="1008283" y="1895503"/>
                </a:lnTo>
                <a:lnTo>
                  <a:pt x="1011687" y="1802070"/>
                </a:lnTo>
                <a:close/>
              </a:path>
              <a:path w="2900446" h="2833746">
                <a:moveTo>
                  <a:pt x="998479" y="1816902"/>
                </a:moveTo>
                <a:lnTo>
                  <a:pt x="998262" y="1828817"/>
                </a:lnTo>
                <a:lnTo>
                  <a:pt x="998302" y="1840872"/>
                </a:lnTo>
                <a:lnTo>
                  <a:pt x="998352" y="1853356"/>
                </a:lnTo>
                <a:lnTo>
                  <a:pt x="998479" y="1816902"/>
                </a:lnTo>
                <a:close/>
              </a:path>
              <a:path w="2900446" h="2833746">
                <a:moveTo>
                  <a:pt x="1140398" y="1877070"/>
                </a:moveTo>
                <a:lnTo>
                  <a:pt x="1140729" y="1865084"/>
                </a:lnTo>
                <a:lnTo>
                  <a:pt x="1140812" y="1853016"/>
                </a:lnTo>
                <a:lnTo>
                  <a:pt x="1140252" y="1840861"/>
                </a:lnTo>
                <a:lnTo>
                  <a:pt x="1138653" y="1828618"/>
                </a:lnTo>
                <a:lnTo>
                  <a:pt x="1135619" y="1816283"/>
                </a:lnTo>
                <a:lnTo>
                  <a:pt x="1140215" y="1888974"/>
                </a:lnTo>
                <a:lnTo>
                  <a:pt x="1140398" y="1877070"/>
                </a:lnTo>
                <a:close/>
              </a:path>
              <a:path w="2900446" h="2833746">
                <a:moveTo>
                  <a:pt x="1085286" y="1947182"/>
                </a:moveTo>
                <a:lnTo>
                  <a:pt x="1097892" y="1943968"/>
                </a:lnTo>
                <a:lnTo>
                  <a:pt x="1110340" y="1940580"/>
                </a:lnTo>
                <a:lnTo>
                  <a:pt x="1122542" y="1936921"/>
                </a:lnTo>
                <a:lnTo>
                  <a:pt x="1134410" y="1932896"/>
                </a:lnTo>
                <a:lnTo>
                  <a:pt x="1140575" y="1900801"/>
                </a:lnTo>
                <a:lnTo>
                  <a:pt x="1140215" y="1888974"/>
                </a:lnTo>
                <a:lnTo>
                  <a:pt x="1135619" y="1816283"/>
                </a:lnTo>
                <a:lnTo>
                  <a:pt x="1130655" y="1819451"/>
                </a:lnTo>
                <a:lnTo>
                  <a:pt x="1119636" y="1825425"/>
                </a:lnTo>
                <a:lnTo>
                  <a:pt x="1108503" y="1829596"/>
                </a:lnTo>
                <a:lnTo>
                  <a:pt x="1096262" y="1832108"/>
                </a:lnTo>
                <a:lnTo>
                  <a:pt x="1081917" y="1948020"/>
                </a:lnTo>
                <a:lnTo>
                  <a:pt x="1085286" y="1947182"/>
                </a:lnTo>
                <a:close/>
              </a:path>
              <a:path w="2900446" h="2833746">
                <a:moveTo>
                  <a:pt x="1145855" y="1928406"/>
                </a:moveTo>
                <a:lnTo>
                  <a:pt x="1144508" y="1924231"/>
                </a:lnTo>
                <a:lnTo>
                  <a:pt x="1141874" y="1912552"/>
                </a:lnTo>
                <a:lnTo>
                  <a:pt x="1140575" y="1900801"/>
                </a:lnTo>
                <a:lnTo>
                  <a:pt x="1134410" y="1932896"/>
                </a:lnTo>
                <a:lnTo>
                  <a:pt x="1145855" y="1928406"/>
                </a:lnTo>
                <a:close/>
              </a:path>
              <a:path w="2900446" h="2833746">
                <a:moveTo>
                  <a:pt x="1096262" y="1832108"/>
                </a:moveTo>
                <a:lnTo>
                  <a:pt x="1081917" y="1833104"/>
                </a:lnTo>
                <a:lnTo>
                  <a:pt x="1081833" y="1834028"/>
                </a:lnTo>
                <a:lnTo>
                  <a:pt x="1080880" y="1845625"/>
                </a:lnTo>
                <a:lnTo>
                  <a:pt x="1080492" y="1936622"/>
                </a:lnTo>
                <a:lnTo>
                  <a:pt x="1081917" y="1948020"/>
                </a:lnTo>
                <a:lnTo>
                  <a:pt x="1096262" y="1832108"/>
                </a:lnTo>
                <a:close/>
              </a:path>
              <a:path w="2900446" h="2833746">
                <a:moveTo>
                  <a:pt x="1080880" y="1845625"/>
                </a:moveTo>
                <a:lnTo>
                  <a:pt x="1080054" y="1858073"/>
                </a:lnTo>
                <a:lnTo>
                  <a:pt x="1079404" y="1871123"/>
                </a:lnTo>
                <a:lnTo>
                  <a:pt x="1078978" y="1884523"/>
                </a:lnTo>
                <a:lnTo>
                  <a:pt x="1078826" y="1898023"/>
                </a:lnTo>
                <a:lnTo>
                  <a:pt x="1078995" y="1911373"/>
                </a:lnTo>
                <a:lnTo>
                  <a:pt x="1079534" y="1924323"/>
                </a:lnTo>
                <a:lnTo>
                  <a:pt x="1080492" y="1936622"/>
                </a:lnTo>
                <a:lnTo>
                  <a:pt x="1080880" y="1845625"/>
                </a:lnTo>
                <a:close/>
              </a:path>
              <a:path w="2900446" h="2833746">
                <a:moveTo>
                  <a:pt x="761993" y="1312032"/>
                </a:moveTo>
                <a:lnTo>
                  <a:pt x="761874" y="1298889"/>
                </a:lnTo>
                <a:lnTo>
                  <a:pt x="762225" y="1285938"/>
                </a:lnTo>
                <a:lnTo>
                  <a:pt x="767309" y="1149191"/>
                </a:lnTo>
                <a:lnTo>
                  <a:pt x="744290" y="1149191"/>
                </a:lnTo>
                <a:lnTo>
                  <a:pt x="743696" y="1156995"/>
                </a:lnTo>
                <a:lnTo>
                  <a:pt x="742737" y="1169899"/>
                </a:lnTo>
                <a:lnTo>
                  <a:pt x="741773" y="1183106"/>
                </a:lnTo>
                <a:lnTo>
                  <a:pt x="740803" y="1196513"/>
                </a:lnTo>
                <a:lnTo>
                  <a:pt x="739825" y="1210015"/>
                </a:lnTo>
                <a:lnTo>
                  <a:pt x="738837" y="1223509"/>
                </a:lnTo>
                <a:lnTo>
                  <a:pt x="738614" y="1309648"/>
                </a:lnTo>
                <a:lnTo>
                  <a:pt x="750665" y="1313221"/>
                </a:lnTo>
                <a:lnTo>
                  <a:pt x="762196" y="1317363"/>
                </a:lnTo>
                <a:lnTo>
                  <a:pt x="761993" y="1312032"/>
                </a:lnTo>
                <a:close/>
              </a:path>
              <a:path w="2900446" h="2833746">
                <a:moveTo>
                  <a:pt x="812632" y="1415541"/>
                </a:moveTo>
                <a:lnTo>
                  <a:pt x="812573" y="1402985"/>
                </a:lnTo>
                <a:lnTo>
                  <a:pt x="812387" y="1390944"/>
                </a:lnTo>
                <a:lnTo>
                  <a:pt x="811891" y="1379217"/>
                </a:lnTo>
                <a:lnTo>
                  <a:pt x="810899" y="1367599"/>
                </a:lnTo>
                <a:lnTo>
                  <a:pt x="812747" y="1428814"/>
                </a:lnTo>
                <a:lnTo>
                  <a:pt x="812632" y="1415541"/>
                </a:lnTo>
                <a:close/>
              </a:path>
              <a:path w="2900446" h="2833746">
                <a:moveTo>
                  <a:pt x="813357" y="1449100"/>
                </a:moveTo>
                <a:lnTo>
                  <a:pt x="813102" y="1443008"/>
                </a:lnTo>
                <a:lnTo>
                  <a:pt x="812747" y="1428814"/>
                </a:lnTo>
                <a:lnTo>
                  <a:pt x="810899" y="1367599"/>
                </a:lnTo>
                <a:lnTo>
                  <a:pt x="809230" y="1355889"/>
                </a:lnTo>
                <a:lnTo>
                  <a:pt x="806698" y="1343884"/>
                </a:lnTo>
                <a:lnTo>
                  <a:pt x="803122" y="1331381"/>
                </a:lnTo>
                <a:lnTo>
                  <a:pt x="800630" y="1333440"/>
                </a:lnTo>
                <a:lnTo>
                  <a:pt x="803559" y="1453434"/>
                </a:lnTo>
                <a:lnTo>
                  <a:pt x="813357" y="1449100"/>
                </a:lnTo>
                <a:close/>
              </a:path>
              <a:path w="2900446" h="2833746">
                <a:moveTo>
                  <a:pt x="791683" y="1456971"/>
                </a:moveTo>
                <a:lnTo>
                  <a:pt x="803559" y="1453434"/>
                </a:lnTo>
                <a:lnTo>
                  <a:pt x="800630" y="1333440"/>
                </a:lnTo>
                <a:lnTo>
                  <a:pt x="788863" y="1336370"/>
                </a:lnTo>
                <a:lnTo>
                  <a:pt x="777545" y="1339796"/>
                </a:lnTo>
                <a:lnTo>
                  <a:pt x="777494" y="1340842"/>
                </a:lnTo>
                <a:lnTo>
                  <a:pt x="779245" y="1457643"/>
                </a:lnTo>
                <a:lnTo>
                  <a:pt x="791683" y="1456971"/>
                </a:lnTo>
                <a:close/>
              </a:path>
              <a:path w="2900446" h="2833746">
                <a:moveTo>
                  <a:pt x="777494" y="1340842"/>
                </a:moveTo>
                <a:lnTo>
                  <a:pt x="776650" y="1355667"/>
                </a:lnTo>
                <a:lnTo>
                  <a:pt x="775676" y="1369578"/>
                </a:lnTo>
                <a:lnTo>
                  <a:pt x="774628" y="1382734"/>
                </a:lnTo>
                <a:lnTo>
                  <a:pt x="773561" y="1395294"/>
                </a:lnTo>
                <a:lnTo>
                  <a:pt x="772530" y="1407417"/>
                </a:lnTo>
                <a:lnTo>
                  <a:pt x="771590" y="1419260"/>
                </a:lnTo>
                <a:lnTo>
                  <a:pt x="770795" y="1430983"/>
                </a:lnTo>
                <a:lnTo>
                  <a:pt x="770203" y="1442745"/>
                </a:lnTo>
                <a:lnTo>
                  <a:pt x="769866" y="1454704"/>
                </a:lnTo>
                <a:lnTo>
                  <a:pt x="779245" y="1457643"/>
                </a:lnTo>
                <a:lnTo>
                  <a:pt x="777494" y="1340842"/>
                </a:lnTo>
                <a:close/>
              </a:path>
              <a:path w="2900446" h="2833746">
                <a:moveTo>
                  <a:pt x="815256" y="1551916"/>
                </a:moveTo>
                <a:lnTo>
                  <a:pt x="814948" y="1539410"/>
                </a:lnTo>
                <a:lnTo>
                  <a:pt x="814609" y="1527317"/>
                </a:lnTo>
                <a:lnTo>
                  <a:pt x="814132" y="1515340"/>
                </a:lnTo>
                <a:lnTo>
                  <a:pt x="813409" y="1503180"/>
                </a:lnTo>
                <a:lnTo>
                  <a:pt x="812332" y="1490542"/>
                </a:lnTo>
                <a:lnTo>
                  <a:pt x="815644" y="1565131"/>
                </a:lnTo>
                <a:lnTo>
                  <a:pt x="815256" y="1551916"/>
                </a:lnTo>
                <a:close/>
              </a:path>
              <a:path w="2900446" h="2833746">
                <a:moveTo>
                  <a:pt x="815914" y="1572440"/>
                </a:moveTo>
                <a:lnTo>
                  <a:pt x="815644" y="1565131"/>
                </a:lnTo>
                <a:lnTo>
                  <a:pt x="812332" y="1490542"/>
                </a:lnTo>
                <a:lnTo>
                  <a:pt x="810792" y="1477128"/>
                </a:lnTo>
                <a:lnTo>
                  <a:pt x="804681" y="1477411"/>
                </a:lnTo>
                <a:lnTo>
                  <a:pt x="802164" y="1574746"/>
                </a:lnTo>
                <a:lnTo>
                  <a:pt x="815914" y="1572440"/>
                </a:lnTo>
                <a:close/>
              </a:path>
              <a:path w="2900446" h="2833746">
                <a:moveTo>
                  <a:pt x="791405" y="1580327"/>
                </a:moveTo>
                <a:lnTo>
                  <a:pt x="802164" y="1574746"/>
                </a:lnTo>
                <a:lnTo>
                  <a:pt x="804681" y="1477411"/>
                </a:lnTo>
                <a:lnTo>
                  <a:pt x="791865" y="1478794"/>
                </a:lnTo>
                <a:lnTo>
                  <a:pt x="779582" y="1480759"/>
                </a:lnTo>
                <a:lnTo>
                  <a:pt x="781330" y="1586659"/>
                </a:lnTo>
                <a:lnTo>
                  <a:pt x="791405" y="1580327"/>
                </a:lnTo>
                <a:close/>
              </a:path>
              <a:path w="2900446" h="2833746">
                <a:moveTo>
                  <a:pt x="769634" y="1591216"/>
                </a:moveTo>
                <a:lnTo>
                  <a:pt x="781330" y="1586659"/>
                </a:lnTo>
                <a:lnTo>
                  <a:pt x="779582" y="1480759"/>
                </a:lnTo>
                <a:lnTo>
                  <a:pt x="767309" y="1482741"/>
                </a:lnTo>
                <a:lnTo>
                  <a:pt x="767005" y="1489800"/>
                </a:lnTo>
                <a:lnTo>
                  <a:pt x="766405" y="1501490"/>
                </a:lnTo>
                <a:lnTo>
                  <a:pt x="765712" y="1513473"/>
                </a:lnTo>
                <a:lnTo>
                  <a:pt x="764972" y="1525759"/>
                </a:lnTo>
                <a:lnTo>
                  <a:pt x="764233" y="1538357"/>
                </a:lnTo>
                <a:lnTo>
                  <a:pt x="763539" y="1551275"/>
                </a:lnTo>
                <a:lnTo>
                  <a:pt x="762938" y="1564523"/>
                </a:lnTo>
                <a:lnTo>
                  <a:pt x="762475" y="1578110"/>
                </a:lnTo>
                <a:lnTo>
                  <a:pt x="762196" y="1592045"/>
                </a:lnTo>
                <a:lnTo>
                  <a:pt x="769634" y="1591216"/>
                </a:lnTo>
                <a:close/>
              </a:path>
              <a:path w="2900446" h="2833746">
                <a:moveTo>
                  <a:pt x="769091" y="1198610"/>
                </a:moveTo>
                <a:lnTo>
                  <a:pt x="769451" y="1186319"/>
                </a:lnTo>
                <a:lnTo>
                  <a:pt x="769344" y="1174002"/>
                </a:lnTo>
                <a:lnTo>
                  <a:pt x="768665" y="1161634"/>
                </a:lnTo>
                <a:lnTo>
                  <a:pt x="768367" y="1210899"/>
                </a:lnTo>
                <a:lnTo>
                  <a:pt x="769091" y="1198610"/>
                </a:lnTo>
                <a:close/>
              </a:path>
              <a:path w="2900446" h="2833746">
                <a:moveTo>
                  <a:pt x="767384" y="1223209"/>
                </a:moveTo>
                <a:lnTo>
                  <a:pt x="768367" y="1210899"/>
                </a:lnTo>
                <a:lnTo>
                  <a:pt x="768665" y="1161634"/>
                </a:lnTo>
                <a:lnTo>
                  <a:pt x="767309" y="1149191"/>
                </a:lnTo>
                <a:lnTo>
                  <a:pt x="766246" y="1235565"/>
                </a:lnTo>
                <a:lnTo>
                  <a:pt x="767384" y="1223209"/>
                </a:lnTo>
                <a:close/>
              </a:path>
              <a:path w="2900446" h="2833746">
                <a:moveTo>
                  <a:pt x="762942" y="1273154"/>
                </a:moveTo>
                <a:lnTo>
                  <a:pt x="763920" y="1260514"/>
                </a:lnTo>
                <a:lnTo>
                  <a:pt x="765056" y="1247992"/>
                </a:lnTo>
                <a:lnTo>
                  <a:pt x="766246" y="1235565"/>
                </a:lnTo>
                <a:lnTo>
                  <a:pt x="767309" y="1149191"/>
                </a:lnTo>
                <a:lnTo>
                  <a:pt x="762225" y="1285938"/>
                </a:lnTo>
                <a:lnTo>
                  <a:pt x="762942" y="1273154"/>
                </a:lnTo>
                <a:close/>
              </a:path>
              <a:path w="2900446" h="2833746">
                <a:moveTo>
                  <a:pt x="738837" y="1223509"/>
                </a:moveTo>
                <a:lnTo>
                  <a:pt x="737838" y="1236889"/>
                </a:lnTo>
                <a:lnTo>
                  <a:pt x="736826" y="1250052"/>
                </a:lnTo>
                <a:lnTo>
                  <a:pt x="735799" y="1262893"/>
                </a:lnTo>
                <a:lnTo>
                  <a:pt x="734755" y="1275308"/>
                </a:lnTo>
                <a:lnTo>
                  <a:pt x="733693" y="1287193"/>
                </a:lnTo>
                <a:lnTo>
                  <a:pt x="732610" y="1298444"/>
                </a:lnTo>
                <a:lnTo>
                  <a:pt x="731505" y="1308957"/>
                </a:lnTo>
                <a:lnTo>
                  <a:pt x="738614" y="1309648"/>
                </a:lnTo>
                <a:lnTo>
                  <a:pt x="738837" y="1223509"/>
                </a:lnTo>
                <a:close/>
              </a:path>
              <a:path w="2900446" h="2833746">
                <a:moveTo>
                  <a:pt x="805670" y="1308957"/>
                </a:moveTo>
                <a:lnTo>
                  <a:pt x="805654" y="1308642"/>
                </a:lnTo>
                <a:lnTo>
                  <a:pt x="805272" y="1295250"/>
                </a:lnTo>
                <a:lnTo>
                  <a:pt x="803641" y="1167586"/>
                </a:lnTo>
                <a:lnTo>
                  <a:pt x="800164" y="1157888"/>
                </a:lnTo>
                <a:lnTo>
                  <a:pt x="795443" y="1149191"/>
                </a:lnTo>
                <a:lnTo>
                  <a:pt x="794118" y="1311676"/>
                </a:lnTo>
                <a:lnTo>
                  <a:pt x="805670" y="1308957"/>
                </a:lnTo>
                <a:close/>
              </a:path>
              <a:path w="2900446" h="2833746">
                <a:moveTo>
                  <a:pt x="794118" y="1311676"/>
                </a:moveTo>
                <a:lnTo>
                  <a:pt x="795443" y="1149191"/>
                </a:lnTo>
                <a:lnTo>
                  <a:pt x="793260" y="1152490"/>
                </a:lnTo>
                <a:lnTo>
                  <a:pt x="788669" y="1162963"/>
                </a:lnTo>
                <a:lnTo>
                  <a:pt x="785895" y="1174900"/>
                </a:lnTo>
                <a:lnTo>
                  <a:pt x="784422" y="1187821"/>
                </a:lnTo>
                <a:lnTo>
                  <a:pt x="783736" y="1201244"/>
                </a:lnTo>
                <a:lnTo>
                  <a:pt x="783320" y="1214688"/>
                </a:lnTo>
                <a:lnTo>
                  <a:pt x="783047" y="1314922"/>
                </a:lnTo>
                <a:lnTo>
                  <a:pt x="794118" y="1311676"/>
                </a:lnTo>
                <a:close/>
              </a:path>
              <a:path w="2900446" h="2833746">
                <a:moveTo>
                  <a:pt x="783320" y="1214688"/>
                </a:moveTo>
                <a:lnTo>
                  <a:pt x="782659" y="1227673"/>
                </a:lnTo>
                <a:lnTo>
                  <a:pt x="781886" y="1239043"/>
                </a:lnTo>
                <a:lnTo>
                  <a:pt x="781158" y="1252363"/>
                </a:lnTo>
                <a:lnTo>
                  <a:pt x="780541" y="1265559"/>
                </a:lnTo>
                <a:lnTo>
                  <a:pt x="779954" y="1278504"/>
                </a:lnTo>
                <a:lnTo>
                  <a:pt x="779314" y="1291071"/>
                </a:lnTo>
                <a:lnTo>
                  <a:pt x="778539" y="1303132"/>
                </a:lnTo>
                <a:lnTo>
                  <a:pt x="777545" y="1314561"/>
                </a:lnTo>
                <a:lnTo>
                  <a:pt x="783047" y="1314922"/>
                </a:lnTo>
                <a:lnTo>
                  <a:pt x="783320" y="1214688"/>
                </a:lnTo>
                <a:close/>
              </a:path>
              <a:path w="2900446" h="2833746">
                <a:moveTo>
                  <a:pt x="807974" y="1227221"/>
                </a:moveTo>
                <a:lnTo>
                  <a:pt x="808312" y="1214178"/>
                </a:lnTo>
                <a:lnTo>
                  <a:pt x="808209" y="1201583"/>
                </a:lnTo>
                <a:lnTo>
                  <a:pt x="807503" y="1189545"/>
                </a:lnTo>
                <a:lnTo>
                  <a:pt x="807354" y="1240599"/>
                </a:lnTo>
                <a:lnTo>
                  <a:pt x="807974" y="1227221"/>
                </a:lnTo>
                <a:close/>
              </a:path>
              <a:path w="2900446" h="2833746">
                <a:moveTo>
                  <a:pt x="806614" y="1254202"/>
                </a:moveTo>
                <a:lnTo>
                  <a:pt x="807354" y="1240599"/>
                </a:lnTo>
                <a:lnTo>
                  <a:pt x="807503" y="1189545"/>
                </a:lnTo>
                <a:lnTo>
                  <a:pt x="806033" y="1178176"/>
                </a:lnTo>
                <a:lnTo>
                  <a:pt x="805913" y="1267919"/>
                </a:lnTo>
                <a:lnTo>
                  <a:pt x="806614" y="1254202"/>
                </a:lnTo>
                <a:close/>
              </a:path>
              <a:path w="2900446" h="2833746">
                <a:moveTo>
                  <a:pt x="805412" y="1281638"/>
                </a:moveTo>
                <a:lnTo>
                  <a:pt x="805913" y="1267919"/>
                </a:lnTo>
                <a:lnTo>
                  <a:pt x="806033" y="1178176"/>
                </a:lnTo>
                <a:lnTo>
                  <a:pt x="803641" y="1167586"/>
                </a:lnTo>
                <a:lnTo>
                  <a:pt x="805272" y="1295250"/>
                </a:lnTo>
                <a:lnTo>
                  <a:pt x="805412" y="1281638"/>
                </a:lnTo>
                <a:close/>
              </a:path>
              <a:path w="2900446" h="2833746">
                <a:moveTo>
                  <a:pt x="903452" y="1403705"/>
                </a:moveTo>
                <a:lnTo>
                  <a:pt x="903888" y="1393254"/>
                </a:lnTo>
                <a:lnTo>
                  <a:pt x="902969" y="1381738"/>
                </a:lnTo>
                <a:lnTo>
                  <a:pt x="901164" y="1369441"/>
                </a:lnTo>
                <a:lnTo>
                  <a:pt x="898938" y="1356646"/>
                </a:lnTo>
                <a:lnTo>
                  <a:pt x="901194" y="1412808"/>
                </a:lnTo>
                <a:lnTo>
                  <a:pt x="903452" y="1403705"/>
                </a:lnTo>
                <a:close/>
              </a:path>
              <a:path w="2900446" h="2833746">
                <a:moveTo>
                  <a:pt x="901194" y="1412808"/>
                </a:moveTo>
                <a:lnTo>
                  <a:pt x="898938" y="1356646"/>
                </a:lnTo>
                <a:lnTo>
                  <a:pt x="896761" y="1343637"/>
                </a:lnTo>
                <a:lnTo>
                  <a:pt x="895100" y="1330699"/>
                </a:lnTo>
                <a:lnTo>
                  <a:pt x="894421" y="1318113"/>
                </a:lnTo>
                <a:lnTo>
                  <a:pt x="896646" y="1420279"/>
                </a:lnTo>
                <a:lnTo>
                  <a:pt x="901194" y="1412808"/>
                </a:lnTo>
                <a:close/>
              </a:path>
              <a:path w="2900446" h="2833746">
                <a:moveTo>
                  <a:pt x="889341" y="1425834"/>
                </a:moveTo>
                <a:lnTo>
                  <a:pt x="896646" y="1420279"/>
                </a:lnTo>
                <a:lnTo>
                  <a:pt x="894421" y="1318113"/>
                </a:lnTo>
                <a:lnTo>
                  <a:pt x="885564" y="1304008"/>
                </a:lnTo>
                <a:lnTo>
                  <a:pt x="882966" y="1309576"/>
                </a:lnTo>
                <a:lnTo>
                  <a:pt x="880485" y="1390836"/>
                </a:lnTo>
                <a:lnTo>
                  <a:pt x="881869" y="1403482"/>
                </a:lnTo>
                <a:lnTo>
                  <a:pt x="884129" y="1415509"/>
                </a:lnTo>
                <a:lnTo>
                  <a:pt x="887523" y="1426684"/>
                </a:lnTo>
                <a:lnTo>
                  <a:pt x="889341" y="1425834"/>
                </a:lnTo>
                <a:close/>
              </a:path>
              <a:path w="2900446" h="2833746">
                <a:moveTo>
                  <a:pt x="882966" y="1309576"/>
                </a:moveTo>
                <a:lnTo>
                  <a:pt x="874738" y="1308957"/>
                </a:lnTo>
                <a:lnTo>
                  <a:pt x="876009" y="1314920"/>
                </a:lnTo>
                <a:lnTo>
                  <a:pt x="877597" y="1326419"/>
                </a:lnTo>
                <a:lnTo>
                  <a:pt x="878501" y="1338688"/>
                </a:lnTo>
                <a:lnTo>
                  <a:pt x="878983" y="1351496"/>
                </a:lnTo>
                <a:lnTo>
                  <a:pt x="879301" y="1364611"/>
                </a:lnTo>
                <a:lnTo>
                  <a:pt x="879715" y="1377801"/>
                </a:lnTo>
                <a:lnTo>
                  <a:pt x="880485" y="1390836"/>
                </a:lnTo>
                <a:lnTo>
                  <a:pt x="882966" y="1309576"/>
                </a:lnTo>
                <a:close/>
              </a:path>
              <a:path w="2900446" h="2833746">
                <a:moveTo>
                  <a:pt x="838926" y="1149191"/>
                </a:moveTo>
                <a:lnTo>
                  <a:pt x="825159" y="1185272"/>
                </a:lnTo>
                <a:lnTo>
                  <a:pt x="825149" y="1197704"/>
                </a:lnTo>
                <a:lnTo>
                  <a:pt x="825013" y="1210518"/>
                </a:lnTo>
                <a:lnTo>
                  <a:pt x="824820" y="1223622"/>
                </a:lnTo>
                <a:lnTo>
                  <a:pt x="824784" y="1277163"/>
                </a:lnTo>
                <a:lnTo>
                  <a:pt x="825293" y="1290381"/>
                </a:lnTo>
                <a:lnTo>
                  <a:pt x="826142" y="1303353"/>
                </a:lnTo>
                <a:lnTo>
                  <a:pt x="838926" y="1149191"/>
                </a:lnTo>
                <a:close/>
              </a:path>
              <a:path w="2900446" h="2833746">
                <a:moveTo>
                  <a:pt x="824820" y="1223622"/>
                </a:moveTo>
                <a:lnTo>
                  <a:pt x="824633" y="1236929"/>
                </a:lnTo>
                <a:lnTo>
                  <a:pt x="824521" y="1250348"/>
                </a:lnTo>
                <a:lnTo>
                  <a:pt x="824549" y="1263789"/>
                </a:lnTo>
                <a:lnTo>
                  <a:pt x="824784" y="1277163"/>
                </a:lnTo>
                <a:lnTo>
                  <a:pt x="824820" y="1223622"/>
                </a:lnTo>
                <a:close/>
              </a:path>
              <a:path w="2900446" h="2833746">
                <a:moveTo>
                  <a:pt x="853094" y="1251859"/>
                </a:moveTo>
                <a:lnTo>
                  <a:pt x="852398" y="1238809"/>
                </a:lnTo>
                <a:lnTo>
                  <a:pt x="851646" y="1225462"/>
                </a:lnTo>
                <a:lnTo>
                  <a:pt x="850713" y="1211997"/>
                </a:lnTo>
                <a:lnTo>
                  <a:pt x="849473" y="1198594"/>
                </a:lnTo>
                <a:lnTo>
                  <a:pt x="853859" y="1264432"/>
                </a:lnTo>
                <a:lnTo>
                  <a:pt x="853094" y="1251859"/>
                </a:lnTo>
                <a:close/>
              </a:path>
              <a:path w="2900446" h="2833746">
                <a:moveTo>
                  <a:pt x="856101" y="1287433"/>
                </a:moveTo>
                <a:lnTo>
                  <a:pt x="854820" y="1276350"/>
                </a:lnTo>
                <a:lnTo>
                  <a:pt x="853859" y="1264432"/>
                </a:lnTo>
                <a:lnTo>
                  <a:pt x="849473" y="1198594"/>
                </a:lnTo>
                <a:lnTo>
                  <a:pt x="847799" y="1185433"/>
                </a:lnTo>
                <a:lnTo>
                  <a:pt x="845568" y="1172692"/>
                </a:lnTo>
                <a:lnTo>
                  <a:pt x="844556" y="1295868"/>
                </a:lnTo>
                <a:lnTo>
                  <a:pt x="856101" y="1287433"/>
                </a:lnTo>
                <a:close/>
              </a:path>
              <a:path w="2900446" h="2833746">
                <a:moveTo>
                  <a:pt x="844556" y="1295868"/>
                </a:moveTo>
                <a:lnTo>
                  <a:pt x="845568" y="1172692"/>
                </a:lnTo>
                <a:lnTo>
                  <a:pt x="842652" y="1160552"/>
                </a:lnTo>
                <a:lnTo>
                  <a:pt x="838926" y="1149191"/>
                </a:lnTo>
                <a:lnTo>
                  <a:pt x="832097" y="1299389"/>
                </a:lnTo>
                <a:lnTo>
                  <a:pt x="844556" y="1295868"/>
                </a:lnTo>
                <a:close/>
              </a:path>
              <a:path w="2900446" h="2833746">
                <a:moveTo>
                  <a:pt x="838926" y="1149191"/>
                </a:moveTo>
                <a:lnTo>
                  <a:pt x="823585" y="1149191"/>
                </a:lnTo>
                <a:lnTo>
                  <a:pt x="823773" y="1151156"/>
                </a:lnTo>
                <a:lnTo>
                  <a:pt x="824537" y="1161908"/>
                </a:lnTo>
                <a:lnTo>
                  <a:pt x="824977" y="1173310"/>
                </a:lnTo>
                <a:lnTo>
                  <a:pt x="825159" y="1185272"/>
                </a:lnTo>
                <a:lnTo>
                  <a:pt x="838926" y="1149191"/>
                </a:lnTo>
                <a:close/>
              </a:path>
              <a:path w="2900446" h="2833746">
                <a:moveTo>
                  <a:pt x="887580" y="1283876"/>
                </a:moveTo>
                <a:lnTo>
                  <a:pt x="891356" y="1275693"/>
                </a:lnTo>
                <a:lnTo>
                  <a:pt x="890442" y="1264080"/>
                </a:lnTo>
                <a:lnTo>
                  <a:pt x="887444" y="1251117"/>
                </a:lnTo>
                <a:lnTo>
                  <a:pt x="884966" y="1238881"/>
                </a:lnTo>
                <a:lnTo>
                  <a:pt x="884770" y="1237163"/>
                </a:lnTo>
                <a:lnTo>
                  <a:pt x="883792" y="1223768"/>
                </a:lnTo>
                <a:lnTo>
                  <a:pt x="879852" y="1286532"/>
                </a:lnTo>
                <a:lnTo>
                  <a:pt x="887580" y="1283876"/>
                </a:lnTo>
                <a:close/>
              </a:path>
              <a:path w="2900446" h="2833746">
                <a:moveTo>
                  <a:pt x="883792" y="1223768"/>
                </a:moveTo>
                <a:lnTo>
                  <a:pt x="883271" y="1209567"/>
                </a:lnTo>
                <a:lnTo>
                  <a:pt x="882694" y="1195290"/>
                </a:lnTo>
                <a:lnTo>
                  <a:pt x="881552" y="1181666"/>
                </a:lnTo>
                <a:lnTo>
                  <a:pt x="879333" y="1169422"/>
                </a:lnTo>
                <a:lnTo>
                  <a:pt x="875524" y="1159288"/>
                </a:lnTo>
                <a:lnTo>
                  <a:pt x="872838" y="1266028"/>
                </a:lnTo>
                <a:lnTo>
                  <a:pt x="875810" y="1276866"/>
                </a:lnTo>
                <a:lnTo>
                  <a:pt x="879852" y="1286532"/>
                </a:lnTo>
                <a:lnTo>
                  <a:pt x="883792" y="1223768"/>
                </a:lnTo>
                <a:close/>
              </a:path>
              <a:path w="2900446" h="2833746">
                <a:moveTo>
                  <a:pt x="875524" y="1159288"/>
                </a:moveTo>
                <a:lnTo>
                  <a:pt x="869616" y="1151993"/>
                </a:lnTo>
                <a:lnTo>
                  <a:pt x="869316" y="1241697"/>
                </a:lnTo>
                <a:lnTo>
                  <a:pt x="870739" y="1254233"/>
                </a:lnTo>
                <a:lnTo>
                  <a:pt x="872838" y="1266028"/>
                </a:lnTo>
                <a:lnTo>
                  <a:pt x="875524" y="1159288"/>
                </a:lnTo>
                <a:close/>
              </a:path>
              <a:path w="2900446" h="2833746">
                <a:moveTo>
                  <a:pt x="869616" y="1151993"/>
                </a:moveTo>
                <a:lnTo>
                  <a:pt x="861946" y="1151993"/>
                </a:lnTo>
                <a:lnTo>
                  <a:pt x="863976" y="1162979"/>
                </a:lnTo>
                <a:lnTo>
                  <a:pt x="865468" y="1175438"/>
                </a:lnTo>
                <a:lnTo>
                  <a:pt x="866458" y="1188449"/>
                </a:lnTo>
                <a:lnTo>
                  <a:pt x="867140" y="1201796"/>
                </a:lnTo>
                <a:lnTo>
                  <a:pt x="867714" y="1215263"/>
                </a:lnTo>
                <a:lnTo>
                  <a:pt x="868373" y="1228635"/>
                </a:lnTo>
                <a:lnTo>
                  <a:pt x="869316" y="1241697"/>
                </a:lnTo>
                <a:lnTo>
                  <a:pt x="869616" y="1151993"/>
                </a:lnTo>
                <a:close/>
              </a:path>
              <a:path w="2900446" h="2833746">
                <a:moveTo>
                  <a:pt x="862613" y="1388579"/>
                </a:moveTo>
                <a:lnTo>
                  <a:pt x="862171" y="1375205"/>
                </a:lnTo>
                <a:lnTo>
                  <a:pt x="861663" y="1361901"/>
                </a:lnTo>
                <a:lnTo>
                  <a:pt x="860855" y="1348927"/>
                </a:lnTo>
                <a:lnTo>
                  <a:pt x="859512" y="1336540"/>
                </a:lnTo>
                <a:lnTo>
                  <a:pt x="863227" y="1401767"/>
                </a:lnTo>
                <a:lnTo>
                  <a:pt x="862613" y="1388579"/>
                </a:lnTo>
                <a:close/>
              </a:path>
              <a:path w="2900446" h="2833746">
                <a:moveTo>
                  <a:pt x="863227" y="1401767"/>
                </a:moveTo>
                <a:lnTo>
                  <a:pt x="859512" y="1336540"/>
                </a:lnTo>
                <a:lnTo>
                  <a:pt x="857397" y="1324999"/>
                </a:lnTo>
                <a:lnTo>
                  <a:pt x="854275" y="1314561"/>
                </a:lnTo>
                <a:lnTo>
                  <a:pt x="850754" y="1316182"/>
                </a:lnTo>
                <a:lnTo>
                  <a:pt x="855147" y="1436993"/>
                </a:lnTo>
                <a:lnTo>
                  <a:pt x="863227" y="1401767"/>
                </a:lnTo>
                <a:close/>
              </a:path>
              <a:path w="2900446" h="2833746">
                <a:moveTo>
                  <a:pt x="867068" y="1432297"/>
                </a:moveTo>
                <a:lnTo>
                  <a:pt x="865906" y="1426548"/>
                </a:lnTo>
                <a:lnTo>
                  <a:pt x="864246" y="1414509"/>
                </a:lnTo>
                <a:lnTo>
                  <a:pt x="863227" y="1401767"/>
                </a:lnTo>
                <a:lnTo>
                  <a:pt x="855147" y="1436993"/>
                </a:lnTo>
                <a:lnTo>
                  <a:pt x="867068" y="1432297"/>
                </a:lnTo>
                <a:close/>
              </a:path>
              <a:path w="2900446" h="2833746">
                <a:moveTo>
                  <a:pt x="843025" y="1441466"/>
                </a:moveTo>
                <a:lnTo>
                  <a:pt x="855147" y="1436993"/>
                </a:lnTo>
                <a:lnTo>
                  <a:pt x="850754" y="1316182"/>
                </a:lnTo>
                <a:lnTo>
                  <a:pt x="838188" y="1319292"/>
                </a:lnTo>
                <a:lnTo>
                  <a:pt x="833812" y="1446307"/>
                </a:lnTo>
                <a:lnTo>
                  <a:pt x="843025" y="1441466"/>
                </a:lnTo>
                <a:close/>
              </a:path>
              <a:path w="2900446" h="2833746">
                <a:moveTo>
                  <a:pt x="838188" y="1319292"/>
                </a:moveTo>
                <a:lnTo>
                  <a:pt x="826142" y="1322967"/>
                </a:lnTo>
                <a:lnTo>
                  <a:pt x="826953" y="1332699"/>
                </a:lnTo>
                <a:lnTo>
                  <a:pt x="827692" y="1345933"/>
                </a:lnTo>
                <a:lnTo>
                  <a:pt x="828182" y="1359648"/>
                </a:lnTo>
                <a:lnTo>
                  <a:pt x="828531" y="1373573"/>
                </a:lnTo>
                <a:lnTo>
                  <a:pt x="828850" y="1387436"/>
                </a:lnTo>
                <a:lnTo>
                  <a:pt x="829248" y="1400965"/>
                </a:lnTo>
                <a:lnTo>
                  <a:pt x="829833" y="1413888"/>
                </a:lnTo>
                <a:lnTo>
                  <a:pt x="830716" y="1425934"/>
                </a:lnTo>
                <a:lnTo>
                  <a:pt x="832006" y="1436831"/>
                </a:lnTo>
                <a:lnTo>
                  <a:pt x="833812" y="1446307"/>
                </a:lnTo>
                <a:lnTo>
                  <a:pt x="838188" y="1319292"/>
                </a:lnTo>
                <a:close/>
              </a:path>
              <a:path w="2900446" h="2833746">
                <a:moveTo>
                  <a:pt x="752218" y="1453757"/>
                </a:moveTo>
                <a:lnTo>
                  <a:pt x="753099" y="1440966"/>
                </a:lnTo>
                <a:lnTo>
                  <a:pt x="754032" y="1427682"/>
                </a:lnTo>
                <a:lnTo>
                  <a:pt x="755019" y="1414130"/>
                </a:lnTo>
                <a:lnTo>
                  <a:pt x="756062" y="1400536"/>
                </a:lnTo>
                <a:lnTo>
                  <a:pt x="757164" y="1387123"/>
                </a:lnTo>
                <a:lnTo>
                  <a:pt x="758326" y="1374117"/>
                </a:lnTo>
                <a:lnTo>
                  <a:pt x="759551" y="1361745"/>
                </a:lnTo>
                <a:lnTo>
                  <a:pt x="760840" y="1350229"/>
                </a:lnTo>
                <a:lnTo>
                  <a:pt x="762196" y="1339796"/>
                </a:lnTo>
                <a:lnTo>
                  <a:pt x="758054" y="1338289"/>
                </a:lnTo>
                <a:lnTo>
                  <a:pt x="748527" y="1336551"/>
                </a:lnTo>
                <a:lnTo>
                  <a:pt x="751960" y="1457515"/>
                </a:lnTo>
                <a:lnTo>
                  <a:pt x="752218" y="1453757"/>
                </a:lnTo>
                <a:close/>
              </a:path>
              <a:path w="2900446" h="2833746">
                <a:moveTo>
                  <a:pt x="748527" y="1336551"/>
                </a:moveTo>
                <a:lnTo>
                  <a:pt x="741130" y="1337885"/>
                </a:lnTo>
                <a:lnTo>
                  <a:pt x="735588" y="1341899"/>
                </a:lnTo>
                <a:lnTo>
                  <a:pt x="731624" y="1348202"/>
                </a:lnTo>
                <a:lnTo>
                  <a:pt x="739646" y="1453075"/>
                </a:lnTo>
                <a:lnTo>
                  <a:pt x="751960" y="1457515"/>
                </a:lnTo>
                <a:lnTo>
                  <a:pt x="748527" y="1336551"/>
                </a:lnTo>
                <a:close/>
              </a:path>
              <a:path w="2900446" h="2833746">
                <a:moveTo>
                  <a:pt x="731624" y="1348202"/>
                </a:moveTo>
                <a:lnTo>
                  <a:pt x="728960" y="1356403"/>
                </a:lnTo>
                <a:lnTo>
                  <a:pt x="727320" y="1366113"/>
                </a:lnTo>
                <a:lnTo>
                  <a:pt x="726428" y="1376941"/>
                </a:lnTo>
                <a:lnTo>
                  <a:pt x="726006" y="1388495"/>
                </a:lnTo>
                <a:lnTo>
                  <a:pt x="725778" y="1400385"/>
                </a:lnTo>
                <a:lnTo>
                  <a:pt x="725467" y="1412221"/>
                </a:lnTo>
                <a:lnTo>
                  <a:pt x="724797" y="1423612"/>
                </a:lnTo>
                <a:lnTo>
                  <a:pt x="723490" y="1434167"/>
                </a:lnTo>
                <a:lnTo>
                  <a:pt x="721270" y="1443496"/>
                </a:lnTo>
                <a:lnTo>
                  <a:pt x="729779" y="1445955"/>
                </a:lnTo>
                <a:lnTo>
                  <a:pt x="739646" y="1453075"/>
                </a:lnTo>
                <a:lnTo>
                  <a:pt x="731624" y="1348202"/>
                </a:lnTo>
                <a:close/>
              </a:path>
              <a:path w="2900446" h="2833746">
                <a:moveTo>
                  <a:pt x="905947" y="1520437"/>
                </a:moveTo>
                <a:lnTo>
                  <a:pt x="915656" y="1513572"/>
                </a:lnTo>
                <a:lnTo>
                  <a:pt x="914382" y="1506241"/>
                </a:lnTo>
                <a:lnTo>
                  <a:pt x="912344" y="1493237"/>
                </a:lnTo>
                <a:lnTo>
                  <a:pt x="910672" y="1480551"/>
                </a:lnTo>
                <a:lnTo>
                  <a:pt x="909378" y="1468091"/>
                </a:lnTo>
                <a:lnTo>
                  <a:pt x="908476" y="1455770"/>
                </a:lnTo>
                <a:lnTo>
                  <a:pt x="907977" y="1443496"/>
                </a:lnTo>
                <a:lnTo>
                  <a:pt x="898348" y="1441341"/>
                </a:lnTo>
                <a:lnTo>
                  <a:pt x="896348" y="1527439"/>
                </a:lnTo>
                <a:lnTo>
                  <a:pt x="905947" y="1520437"/>
                </a:lnTo>
                <a:close/>
              </a:path>
              <a:path w="2900446" h="2833746">
                <a:moveTo>
                  <a:pt x="898348" y="1441341"/>
                </a:moveTo>
                <a:lnTo>
                  <a:pt x="895759" y="1446918"/>
                </a:lnTo>
                <a:lnTo>
                  <a:pt x="887523" y="1446307"/>
                </a:lnTo>
                <a:lnTo>
                  <a:pt x="888105" y="1451340"/>
                </a:lnTo>
                <a:lnTo>
                  <a:pt x="889432" y="1463419"/>
                </a:lnTo>
                <a:lnTo>
                  <a:pt x="890619" y="1475654"/>
                </a:lnTo>
                <a:lnTo>
                  <a:pt x="891598" y="1488118"/>
                </a:lnTo>
                <a:lnTo>
                  <a:pt x="892305" y="1500881"/>
                </a:lnTo>
                <a:lnTo>
                  <a:pt x="892673" y="1514015"/>
                </a:lnTo>
                <a:lnTo>
                  <a:pt x="896348" y="1527439"/>
                </a:lnTo>
                <a:lnTo>
                  <a:pt x="898348" y="1441341"/>
                </a:lnTo>
                <a:close/>
              </a:path>
              <a:path w="2900446" h="2833746">
                <a:moveTo>
                  <a:pt x="874476" y="1528026"/>
                </a:moveTo>
                <a:lnTo>
                  <a:pt x="874449" y="1514013"/>
                </a:lnTo>
                <a:lnTo>
                  <a:pt x="874280" y="1500154"/>
                </a:lnTo>
                <a:lnTo>
                  <a:pt x="873585" y="1486873"/>
                </a:lnTo>
                <a:lnTo>
                  <a:pt x="871980" y="1474591"/>
                </a:lnTo>
                <a:lnTo>
                  <a:pt x="869081" y="1463727"/>
                </a:lnTo>
                <a:lnTo>
                  <a:pt x="874738" y="1541601"/>
                </a:lnTo>
                <a:lnTo>
                  <a:pt x="874476" y="1528026"/>
                </a:lnTo>
                <a:close/>
              </a:path>
              <a:path w="2900446" h="2833746">
                <a:moveTo>
                  <a:pt x="874738" y="1541601"/>
                </a:moveTo>
                <a:lnTo>
                  <a:pt x="869081" y="1463727"/>
                </a:lnTo>
                <a:lnTo>
                  <a:pt x="864503" y="1454704"/>
                </a:lnTo>
                <a:lnTo>
                  <a:pt x="863510" y="1455683"/>
                </a:lnTo>
                <a:lnTo>
                  <a:pt x="852763" y="1461905"/>
                </a:lnTo>
                <a:lnTo>
                  <a:pt x="863770" y="1547622"/>
                </a:lnTo>
                <a:lnTo>
                  <a:pt x="874738" y="1541601"/>
                </a:lnTo>
                <a:close/>
              </a:path>
              <a:path w="2900446" h="2833746">
                <a:moveTo>
                  <a:pt x="840811" y="1558545"/>
                </a:moveTo>
                <a:lnTo>
                  <a:pt x="852522" y="1553339"/>
                </a:lnTo>
                <a:lnTo>
                  <a:pt x="863770" y="1547622"/>
                </a:lnTo>
                <a:lnTo>
                  <a:pt x="852763" y="1461905"/>
                </a:lnTo>
                <a:lnTo>
                  <a:pt x="840223" y="1466160"/>
                </a:lnTo>
                <a:lnTo>
                  <a:pt x="832544" y="1547994"/>
                </a:lnTo>
                <a:lnTo>
                  <a:pt x="833812" y="1561223"/>
                </a:lnTo>
                <a:lnTo>
                  <a:pt x="840811" y="1558545"/>
                </a:lnTo>
                <a:close/>
              </a:path>
              <a:path w="2900446" h="2833746">
                <a:moveTo>
                  <a:pt x="840223" y="1466160"/>
                </a:moveTo>
                <a:lnTo>
                  <a:pt x="828699" y="1471525"/>
                </a:lnTo>
                <a:lnTo>
                  <a:pt x="828814" y="1472508"/>
                </a:lnTo>
                <a:lnTo>
                  <a:pt x="829799" y="1483648"/>
                </a:lnTo>
                <a:lnTo>
                  <a:pt x="830418" y="1495625"/>
                </a:lnTo>
                <a:lnTo>
                  <a:pt x="830838" y="1508244"/>
                </a:lnTo>
                <a:lnTo>
                  <a:pt x="831222" y="1521309"/>
                </a:lnTo>
                <a:lnTo>
                  <a:pt x="831736" y="1534624"/>
                </a:lnTo>
                <a:lnTo>
                  <a:pt x="832544" y="1547994"/>
                </a:lnTo>
                <a:lnTo>
                  <a:pt x="840223" y="1466160"/>
                </a:lnTo>
                <a:close/>
              </a:path>
              <a:path w="2900446" h="2833746">
                <a:moveTo>
                  <a:pt x="743075" y="1587571"/>
                </a:moveTo>
                <a:lnTo>
                  <a:pt x="744499" y="1575510"/>
                </a:lnTo>
                <a:lnTo>
                  <a:pt x="745749" y="1563259"/>
                </a:lnTo>
                <a:lnTo>
                  <a:pt x="746822" y="1550812"/>
                </a:lnTo>
                <a:lnTo>
                  <a:pt x="747714" y="1538168"/>
                </a:lnTo>
                <a:lnTo>
                  <a:pt x="748422" y="1525322"/>
                </a:lnTo>
                <a:lnTo>
                  <a:pt x="748944" y="1512272"/>
                </a:lnTo>
                <a:lnTo>
                  <a:pt x="749275" y="1499013"/>
                </a:lnTo>
                <a:lnTo>
                  <a:pt x="749412" y="1485543"/>
                </a:lnTo>
                <a:lnTo>
                  <a:pt x="741298" y="1480586"/>
                </a:lnTo>
                <a:lnTo>
                  <a:pt x="741733" y="1597658"/>
                </a:lnTo>
                <a:lnTo>
                  <a:pt x="743075" y="1587571"/>
                </a:lnTo>
                <a:close/>
              </a:path>
              <a:path w="2900446" h="2833746">
                <a:moveTo>
                  <a:pt x="741298" y="1480586"/>
                </a:moveTo>
                <a:lnTo>
                  <a:pt x="731523" y="1472994"/>
                </a:lnTo>
                <a:lnTo>
                  <a:pt x="718713" y="1468723"/>
                </a:lnTo>
                <a:lnTo>
                  <a:pt x="718450" y="1472092"/>
                </a:lnTo>
                <a:lnTo>
                  <a:pt x="728707" y="1594503"/>
                </a:lnTo>
                <a:lnTo>
                  <a:pt x="741733" y="1597658"/>
                </a:lnTo>
                <a:lnTo>
                  <a:pt x="741298" y="1480586"/>
                </a:lnTo>
                <a:close/>
              </a:path>
              <a:path w="2900446" h="2833746">
                <a:moveTo>
                  <a:pt x="718450" y="1472092"/>
                </a:moveTo>
                <a:lnTo>
                  <a:pt x="717572" y="1484136"/>
                </a:lnTo>
                <a:lnTo>
                  <a:pt x="716728" y="1496695"/>
                </a:lnTo>
                <a:lnTo>
                  <a:pt x="715911" y="1509620"/>
                </a:lnTo>
                <a:lnTo>
                  <a:pt x="715110" y="1522760"/>
                </a:lnTo>
                <a:lnTo>
                  <a:pt x="714318" y="1535966"/>
                </a:lnTo>
                <a:lnTo>
                  <a:pt x="713524" y="1549088"/>
                </a:lnTo>
                <a:lnTo>
                  <a:pt x="712720" y="1561976"/>
                </a:lnTo>
                <a:lnTo>
                  <a:pt x="711895" y="1574480"/>
                </a:lnTo>
                <a:lnTo>
                  <a:pt x="711042" y="1586450"/>
                </a:lnTo>
                <a:lnTo>
                  <a:pt x="718029" y="1588774"/>
                </a:lnTo>
                <a:lnTo>
                  <a:pt x="728707" y="1594503"/>
                </a:lnTo>
                <a:lnTo>
                  <a:pt x="718450" y="1472092"/>
                </a:lnTo>
                <a:close/>
              </a:path>
              <a:path w="2900446" h="2833746">
                <a:moveTo>
                  <a:pt x="931005" y="1659328"/>
                </a:moveTo>
                <a:lnTo>
                  <a:pt x="930740" y="1655036"/>
                </a:lnTo>
                <a:lnTo>
                  <a:pt x="929656" y="1642094"/>
                </a:lnTo>
                <a:lnTo>
                  <a:pt x="928252" y="1629502"/>
                </a:lnTo>
                <a:lnTo>
                  <a:pt x="926632" y="1617146"/>
                </a:lnTo>
                <a:lnTo>
                  <a:pt x="924901" y="1604913"/>
                </a:lnTo>
                <a:lnTo>
                  <a:pt x="923162" y="1592688"/>
                </a:lnTo>
                <a:lnTo>
                  <a:pt x="921521" y="1580358"/>
                </a:lnTo>
                <a:lnTo>
                  <a:pt x="918954" y="1663937"/>
                </a:lnTo>
                <a:lnTo>
                  <a:pt x="931005" y="1659328"/>
                </a:lnTo>
                <a:close/>
              </a:path>
              <a:path w="2900446" h="2833746">
                <a:moveTo>
                  <a:pt x="918954" y="1663937"/>
                </a:moveTo>
                <a:lnTo>
                  <a:pt x="921521" y="1580358"/>
                </a:lnTo>
                <a:lnTo>
                  <a:pt x="920081" y="1567810"/>
                </a:lnTo>
                <a:lnTo>
                  <a:pt x="918946" y="1554928"/>
                </a:lnTo>
                <a:lnTo>
                  <a:pt x="918221" y="1541601"/>
                </a:lnTo>
                <a:lnTo>
                  <a:pt x="914721" y="1542367"/>
                </a:lnTo>
                <a:lnTo>
                  <a:pt x="908745" y="1668545"/>
                </a:lnTo>
                <a:lnTo>
                  <a:pt x="918954" y="1663937"/>
                </a:lnTo>
                <a:close/>
              </a:path>
              <a:path w="2900446" h="2833746">
                <a:moveTo>
                  <a:pt x="914721" y="1542367"/>
                </a:moveTo>
                <a:lnTo>
                  <a:pt x="902925" y="1548170"/>
                </a:lnTo>
                <a:lnTo>
                  <a:pt x="903069" y="1630840"/>
                </a:lnTo>
                <a:lnTo>
                  <a:pt x="904058" y="1643224"/>
                </a:lnTo>
                <a:lnTo>
                  <a:pt x="904854" y="1655514"/>
                </a:lnTo>
                <a:lnTo>
                  <a:pt x="905429" y="1667725"/>
                </a:lnTo>
                <a:lnTo>
                  <a:pt x="908745" y="1668545"/>
                </a:lnTo>
                <a:lnTo>
                  <a:pt x="914721" y="1542367"/>
                </a:lnTo>
                <a:close/>
              </a:path>
              <a:path w="2900446" h="2833746">
                <a:moveTo>
                  <a:pt x="902925" y="1548170"/>
                </a:moveTo>
                <a:lnTo>
                  <a:pt x="895193" y="1558421"/>
                </a:lnTo>
                <a:lnTo>
                  <a:pt x="896200" y="1566955"/>
                </a:lnTo>
                <a:lnTo>
                  <a:pt x="897738" y="1580046"/>
                </a:lnTo>
                <a:lnTo>
                  <a:pt x="899221" y="1592965"/>
                </a:lnTo>
                <a:lnTo>
                  <a:pt x="900623" y="1605726"/>
                </a:lnTo>
                <a:lnTo>
                  <a:pt x="901915" y="1618346"/>
                </a:lnTo>
                <a:lnTo>
                  <a:pt x="903069" y="1630840"/>
                </a:lnTo>
                <a:lnTo>
                  <a:pt x="902925" y="1548170"/>
                </a:lnTo>
                <a:close/>
              </a:path>
              <a:path w="2900446" h="2833746">
                <a:moveTo>
                  <a:pt x="885825" y="1650961"/>
                </a:moveTo>
                <a:lnTo>
                  <a:pt x="885083" y="1637619"/>
                </a:lnTo>
                <a:lnTo>
                  <a:pt x="884237" y="1624390"/>
                </a:lnTo>
                <a:lnTo>
                  <a:pt x="883180" y="1611392"/>
                </a:lnTo>
                <a:lnTo>
                  <a:pt x="881808" y="1598739"/>
                </a:lnTo>
                <a:lnTo>
                  <a:pt x="886569" y="1664301"/>
                </a:lnTo>
                <a:lnTo>
                  <a:pt x="885825" y="1650961"/>
                </a:lnTo>
                <a:close/>
              </a:path>
              <a:path w="2900446" h="2833746">
                <a:moveTo>
                  <a:pt x="887523" y="1678942"/>
                </a:moveTo>
                <a:lnTo>
                  <a:pt x="887420" y="1677523"/>
                </a:lnTo>
                <a:lnTo>
                  <a:pt x="886569" y="1664301"/>
                </a:lnTo>
                <a:lnTo>
                  <a:pt x="881808" y="1598739"/>
                </a:lnTo>
                <a:lnTo>
                  <a:pt x="880014" y="1586548"/>
                </a:lnTo>
                <a:lnTo>
                  <a:pt x="877693" y="1574935"/>
                </a:lnTo>
                <a:lnTo>
                  <a:pt x="874738" y="1564016"/>
                </a:lnTo>
                <a:lnTo>
                  <a:pt x="868064" y="1569061"/>
                </a:lnTo>
                <a:lnTo>
                  <a:pt x="875410" y="1683513"/>
                </a:lnTo>
                <a:lnTo>
                  <a:pt x="887523" y="1678942"/>
                </a:lnTo>
                <a:close/>
              </a:path>
              <a:path w="2900446" h="2833746">
                <a:moveTo>
                  <a:pt x="852705" y="1694323"/>
                </a:moveTo>
                <a:lnTo>
                  <a:pt x="863964" y="1688816"/>
                </a:lnTo>
                <a:lnTo>
                  <a:pt x="875410" y="1683513"/>
                </a:lnTo>
                <a:lnTo>
                  <a:pt x="868064" y="1569061"/>
                </a:lnTo>
                <a:lnTo>
                  <a:pt x="856708" y="1574926"/>
                </a:lnTo>
                <a:lnTo>
                  <a:pt x="844830" y="1580218"/>
                </a:lnTo>
                <a:lnTo>
                  <a:pt x="841153" y="1699509"/>
                </a:lnTo>
                <a:lnTo>
                  <a:pt x="852705" y="1694323"/>
                </a:lnTo>
                <a:close/>
              </a:path>
              <a:path w="2900446" h="2833746">
                <a:moveTo>
                  <a:pt x="841153" y="1699509"/>
                </a:moveTo>
                <a:lnTo>
                  <a:pt x="844830" y="1580218"/>
                </a:lnTo>
                <a:lnTo>
                  <a:pt x="833812" y="1586450"/>
                </a:lnTo>
                <a:lnTo>
                  <a:pt x="833862" y="1587196"/>
                </a:lnTo>
                <a:lnTo>
                  <a:pt x="834636" y="1600213"/>
                </a:lnTo>
                <a:lnTo>
                  <a:pt x="835187" y="1612459"/>
                </a:lnTo>
                <a:lnTo>
                  <a:pt x="835557" y="1624228"/>
                </a:lnTo>
                <a:lnTo>
                  <a:pt x="835788" y="1635816"/>
                </a:lnTo>
                <a:lnTo>
                  <a:pt x="835925" y="1647517"/>
                </a:lnTo>
                <a:lnTo>
                  <a:pt x="836008" y="1659627"/>
                </a:lnTo>
                <a:lnTo>
                  <a:pt x="836081" y="1672442"/>
                </a:lnTo>
                <a:lnTo>
                  <a:pt x="836188" y="1686257"/>
                </a:lnTo>
                <a:lnTo>
                  <a:pt x="836369" y="1701366"/>
                </a:lnTo>
                <a:lnTo>
                  <a:pt x="841153" y="1699509"/>
                </a:lnTo>
                <a:close/>
              </a:path>
              <a:path w="2900446" h="2833746">
                <a:moveTo>
                  <a:pt x="819067" y="1697012"/>
                </a:moveTo>
                <a:lnTo>
                  <a:pt x="819270" y="1684312"/>
                </a:lnTo>
                <a:lnTo>
                  <a:pt x="819262" y="1671282"/>
                </a:lnTo>
                <a:lnTo>
                  <a:pt x="819063" y="1658077"/>
                </a:lnTo>
                <a:lnTo>
                  <a:pt x="818694" y="1644853"/>
                </a:lnTo>
                <a:lnTo>
                  <a:pt x="818631" y="1709227"/>
                </a:lnTo>
                <a:lnTo>
                  <a:pt x="819067" y="1697012"/>
                </a:lnTo>
                <a:close/>
              </a:path>
              <a:path w="2900446" h="2833746">
                <a:moveTo>
                  <a:pt x="818463" y="1712583"/>
                </a:moveTo>
                <a:lnTo>
                  <a:pt x="818631" y="1709227"/>
                </a:lnTo>
                <a:lnTo>
                  <a:pt x="818694" y="1644853"/>
                </a:lnTo>
                <a:lnTo>
                  <a:pt x="818174" y="1631763"/>
                </a:lnTo>
                <a:lnTo>
                  <a:pt x="817523" y="1618964"/>
                </a:lnTo>
                <a:lnTo>
                  <a:pt x="816764" y="1606610"/>
                </a:lnTo>
                <a:lnTo>
                  <a:pt x="815914" y="1594856"/>
                </a:lnTo>
                <a:lnTo>
                  <a:pt x="804936" y="1598144"/>
                </a:lnTo>
                <a:lnTo>
                  <a:pt x="804934" y="1717133"/>
                </a:lnTo>
                <a:lnTo>
                  <a:pt x="818463" y="1712583"/>
                </a:lnTo>
                <a:close/>
              </a:path>
              <a:path w="2900446" h="2833746">
                <a:moveTo>
                  <a:pt x="770249" y="1728979"/>
                </a:moveTo>
                <a:lnTo>
                  <a:pt x="781482" y="1724896"/>
                </a:lnTo>
                <a:lnTo>
                  <a:pt x="792826" y="1721092"/>
                </a:lnTo>
                <a:lnTo>
                  <a:pt x="804934" y="1717133"/>
                </a:lnTo>
                <a:lnTo>
                  <a:pt x="804936" y="1598144"/>
                </a:lnTo>
                <a:lnTo>
                  <a:pt x="793257" y="1603243"/>
                </a:lnTo>
                <a:lnTo>
                  <a:pt x="782228" y="1609049"/>
                </a:lnTo>
                <a:lnTo>
                  <a:pt x="771228" y="1614885"/>
                </a:lnTo>
                <a:lnTo>
                  <a:pt x="762196" y="1732197"/>
                </a:lnTo>
                <a:lnTo>
                  <a:pt x="770249" y="1728979"/>
                </a:lnTo>
                <a:close/>
              </a:path>
              <a:path w="2900446" h="2833746">
                <a:moveTo>
                  <a:pt x="771228" y="1614885"/>
                </a:moveTo>
                <a:lnTo>
                  <a:pt x="759639" y="1620074"/>
                </a:lnTo>
                <a:lnTo>
                  <a:pt x="759589" y="1633394"/>
                </a:lnTo>
                <a:lnTo>
                  <a:pt x="759164" y="1646629"/>
                </a:lnTo>
                <a:lnTo>
                  <a:pt x="758550" y="1658989"/>
                </a:lnTo>
                <a:lnTo>
                  <a:pt x="758241" y="1705903"/>
                </a:lnTo>
                <a:lnTo>
                  <a:pt x="759708" y="1718554"/>
                </a:lnTo>
                <a:lnTo>
                  <a:pt x="762196" y="1732197"/>
                </a:lnTo>
                <a:lnTo>
                  <a:pt x="771228" y="1614885"/>
                </a:lnTo>
                <a:close/>
              </a:path>
              <a:path w="2900446" h="2833746">
                <a:moveTo>
                  <a:pt x="758550" y="1658989"/>
                </a:moveTo>
                <a:lnTo>
                  <a:pt x="757949" y="1670786"/>
                </a:lnTo>
                <a:lnTo>
                  <a:pt x="757563" y="1682329"/>
                </a:lnTo>
                <a:lnTo>
                  <a:pt x="757593" y="1693931"/>
                </a:lnTo>
                <a:lnTo>
                  <a:pt x="758241" y="1705903"/>
                </a:lnTo>
                <a:lnTo>
                  <a:pt x="758550" y="1658989"/>
                </a:lnTo>
                <a:close/>
              </a:path>
              <a:path w="2900446" h="2833746">
                <a:moveTo>
                  <a:pt x="740627" y="1713799"/>
                </a:moveTo>
                <a:lnTo>
                  <a:pt x="739905" y="1700659"/>
                </a:lnTo>
                <a:lnTo>
                  <a:pt x="739812" y="1687485"/>
                </a:lnTo>
                <a:lnTo>
                  <a:pt x="740145" y="1674408"/>
                </a:lnTo>
                <a:lnTo>
                  <a:pt x="741733" y="1625686"/>
                </a:lnTo>
                <a:lnTo>
                  <a:pt x="733716" y="1622696"/>
                </a:lnTo>
                <a:lnTo>
                  <a:pt x="723612" y="1615832"/>
                </a:lnTo>
                <a:lnTo>
                  <a:pt x="729098" y="1720044"/>
                </a:lnTo>
                <a:lnTo>
                  <a:pt x="740627" y="1713799"/>
                </a:lnTo>
                <a:close/>
              </a:path>
              <a:path w="2900446" h="2833746">
                <a:moveTo>
                  <a:pt x="723612" y="1615832"/>
                </a:moveTo>
                <a:lnTo>
                  <a:pt x="711042" y="1611668"/>
                </a:lnTo>
                <a:lnTo>
                  <a:pt x="710170" y="1621901"/>
                </a:lnTo>
                <a:lnTo>
                  <a:pt x="709259" y="1634923"/>
                </a:lnTo>
                <a:lnTo>
                  <a:pt x="708584" y="1647269"/>
                </a:lnTo>
                <a:lnTo>
                  <a:pt x="708064" y="1659251"/>
                </a:lnTo>
                <a:lnTo>
                  <a:pt x="707619" y="1671181"/>
                </a:lnTo>
                <a:lnTo>
                  <a:pt x="707168" y="1683370"/>
                </a:lnTo>
                <a:lnTo>
                  <a:pt x="706632" y="1696130"/>
                </a:lnTo>
                <a:lnTo>
                  <a:pt x="706298" y="1709849"/>
                </a:lnTo>
                <a:lnTo>
                  <a:pt x="718237" y="1714355"/>
                </a:lnTo>
                <a:lnTo>
                  <a:pt x="729098" y="1720044"/>
                </a:lnTo>
                <a:lnTo>
                  <a:pt x="723612" y="1615832"/>
                </a:lnTo>
                <a:close/>
              </a:path>
              <a:path w="2900446" h="2833746">
                <a:moveTo>
                  <a:pt x="740705" y="1661558"/>
                </a:moveTo>
                <a:lnTo>
                  <a:pt x="741290" y="1649068"/>
                </a:lnTo>
                <a:lnTo>
                  <a:pt x="741699" y="1637067"/>
                </a:lnTo>
                <a:lnTo>
                  <a:pt x="741733" y="1625686"/>
                </a:lnTo>
                <a:lnTo>
                  <a:pt x="740145" y="1674408"/>
                </a:lnTo>
                <a:lnTo>
                  <a:pt x="740705" y="1661558"/>
                </a:lnTo>
                <a:close/>
              </a:path>
              <a:path w="2900446" h="2833746">
                <a:moveTo>
                  <a:pt x="942662" y="1743513"/>
                </a:moveTo>
                <a:lnTo>
                  <a:pt x="941420" y="1729736"/>
                </a:lnTo>
                <a:lnTo>
                  <a:pt x="940105" y="1716474"/>
                </a:lnTo>
                <a:lnTo>
                  <a:pt x="938247" y="1704205"/>
                </a:lnTo>
                <a:lnTo>
                  <a:pt x="935371" y="1693406"/>
                </a:lnTo>
                <a:lnTo>
                  <a:pt x="931005" y="1684555"/>
                </a:lnTo>
                <a:lnTo>
                  <a:pt x="935780" y="1772985"/>
                </a:lnTo>
                <a:lnTo>
                  <a:pt x="942662" y="1743513"/>
                </a:lnTo>
                <a:close/>
              </a:path>
              <a:path w="2900446" h="2833746">
                <a:moveTo>
                  <a:pt x="946347" y="1768640"/>
                </a:moveTo>
                <a:lnTo>
                  <a:pt x="944305" y="1757327"/>
                </a:lnTo>
                <a:lnTo>
                  <a:pt x="942662" y="1743513"/>
                </a:lnTo>
                <a:lnTo>
                  <a:pt x="935780" y="1772985"/>
                </a:lnTo>
                <a:lnTo>
                  <a:pt x="946347" y="1768640"/>
                </a:lnTo>
                <a:close/>
              </a:path>
              <a:path w="2900446" h="2833746">
                <a:moveTo>
                  <a:pt x="935780" y="1772985"/>
                </a:moveTo>
                <a:lnTo>
                  <a:pt x="931005" y="1684555"/>
                </a:lnTo>
                <a:lnTo>
                  <a:pt x="921130" y="1684950"/>
                </a:lnTo>
                <a:lnTo>
                  <a:pt x="919188" y="1694020"/>
                </a:lnTo>
                <a:lnTo>
                  <a:pt x="918221" y="1777046"/>
                </a:lnTo>
                <a:lnTo>
                  <a:pt x="925232" y="1777356"/>
                </a:lnTo>
                <a:lnTo>
                  <a:pt x="935780" y="1772985"/>
                </a:lnTo>
                <a:close/>
              </a:path>
              <a:path w="2900446" h="2833746">
                <a:moveTo>
                  <a:pt x="919188" y="1694020"/>
                </a:moveTo>
                <a:lnTo>
                  <a:pt x="907977" y="1692961"/>
                </a:lnTo>
                <a:lnTo>
                  <a:pt x="908555" y="1701900"/>
                </a:lnTo>
                <a:lnTo>
                  <a:pt x="909610" y="1715035"/>
                </a:lnTo>
                <a:lnTo>
                  <a:pt x="910891" y="1727920"/>
                </a:lnTo>
                <a:lnTo>
                  <a:pt x="912396" y="1740561"/>
                </a:lnTo>
                <a:lnTo>
                  <a:pt x="914121" y="1752959"/>
                </a:lnTo>
                <a:lnTo>
                  <a:pt x="916064" y="1765120"/>
                </a:lnTo>
                <a:lnTo>
                  <a:pt x="918221" y="1777046"/>
                </a:lnTo>
                <a:lnTo>
                  <a:pt x="919188" y="1694020"/>
                </a:lnTo>
                <a:close/>
              </a:path>
              <a:path w="2900446" h="2833746">
                <a:moveTo>
                  <a:pt x="897758" y="1785452"/>
                </a:moveTo>
                <a:lnTo>
                  <a:pt x="897604" y="1779711"/>
                </a:lnTo>
                <a:lnTo>
                  <a:pt x="896749" y="1767149"/>
                </a:lnTo>
                <a:lnTo>
                  <a:pt x="895464" y="1755061"/>
                </a:lnTo>
                <a:lnTo>
                  <a:pt x="894079" y="1743082"/>
                </a:lnTo>
                <a:lnTo>
                  <a:pt x="892925" y="1730849"/>
                </a:lnTo>
                <a:lnTo>
                  <a:pt x="887231" y="1787328"/>
                </a:lnTo>
                <a:lnTo>
                  <a:pt x="897758" y="1785452"/>
                </a:lnTo>
                <a:close/>
              </a:path>
              <a:path w="2900446" h="2833746">
                <a:moveTo>
                  <a:pt x="887231" y="1787328"/>
                </a:moveTo>
                <a:lnTo>
                  <a:pt x="892925" y="1730849"/>
                </a:lnTo>
                <a:lnTo>
                  <a:pt x="892334" y="1717999"/>
                </a:lnTo>
                <a:lnTo>
                  <a:pt x="892636" y="1704168"/>
                </a:lnTo>
                <a:lnTo>
                  <a:pt x="883970" y="1704606"/>
                </a:lnTo>
                <a:lnTo>
                  <a:pt x="875894" y="1791512"/>
                </a:lnTo>
                <a:lnTo>
                  <a:pt x="887231" y="1787328"/>
                </a:lnTo>
                <a:close/>
              </a:path>
              <a:path w="2900446" h="2833746">
                <a:moveTo>
                  <a:pt x="850485" y="1800580"/>
                </a:moveTo>
                <a:lnTo>
                  <a:pt x="863672" y="1796449"/>
                </a:lnTo>
                <a:lnTo>
                  <a:pt x="875894" y="1791512"/>
                </a:lnTo>
                <a:lnTo>
                  <a:pt x="883970" y="1704606"/>
                </a:lnTo>
                <a:lnTo>
                  <a:pt x="872449" y="1708218"/>
                </a:lnTo>
                <a:lnTo>
                  <a:pt x="860456" y="1713709"/>
                </a:lnTo>
                <a:lnTo>
                  <a:pt x="848319" y="1719442"/>
                </a:lnTo>
                <a:lnTo>
                  <a:pt x="838458" y="1789665"/>
                </a:lnTo>
                <a:lnTo>
                  <a:pt x="838926" y="1802273"/>
                </a:lnTo>
                <a:lnTo>
                  <a:pt x="850485" y="1800580"/>
                </a:lnTo>
                <a:close/>
              </a:path>
              <a:path w="2900446" h="2833746">
                <a:moveTo>
                  <a:pt x="848319" y="1719442"/>
                </a:moveTo>
                <a:lnTo>
                  <a:pt x="836369" y="1723782"/>
                </a:lnTo>
                <a:lnTo>
                  <a:pt x="836235" y="1726509"/>
                </a:lnTo>
                <a:lnTo>
                  <a:pt x="835975" y="1739911"/>
                </a:lnTo>
                <a:lnTo>
                  <a:pt x="836274" y="1752701"/>
                </a:lnTo>
                <a:lnTo>
                  <a:pt x="836925" y="1765106"/>
                </a:lnTo>
                <a:lnTo>
                  <a:pt x="837722" y="1777352"/>
                </a:lnTo>
                <a:lnTo>
                  <a:pt x="838458" y="1789665"/>
                </a:lnTo>
                <a:lnTo>
                  <a:pt x="848319" y="1719442"/>
                </a:lnTo>
                <a:close/>
              </a:path>
              <a:path w="2900446" h="2833746">
                <a:moveTo>
                  <a:pt x="820486" y="1794190"/>
                </a:moveTo>
                <a:lnTo>
                  <a:pt x="820567" y="1780702"/>
                </a:lnTo>
                <a:lnTo>
                  <a:pt x="820759" y="1768127"/>
                </a:lnTo>
                <a:lnTo>
                  <a:pt x="820198" y="1756377"/>
                </a:lnTo>
                <a:lnTo>
                  <a:pt x="818019" y="1745363"/>
                </a:lnTo>
                <a:lnTo>
                  <a:pt x="813357" y="1734999"/>
                </a:lnTo>
                <a:lnTo>
                  <a:pt x="810861" y="1736395"/>
                </a:lnTo>
                <a:lnTo>
                  <a:pt x="821028" y="1805075"/>
                </a:lnTo>
                <a:lnTo>
                  <a:pt x="820486" y="1794190"/>
                </a:lnTo>
                <a:close/>
              </a:path>
              <a:path w="2900446" h="2833746">
                <a:moveTo>
                  <a:pt x="788426" y="1821641"/>
                </a:moveTo>
                <a:lnTo>
                  <a:pt x="799792" y="1816667"/>
                </a:lnTo>
                <a:lnTo>
                  <a:pt x="810504" y="1810974"/>
                </a:lnTo>
                <a:lnTo>
                  <a:pt x="821028" y="1805075"/>
                </a:lnTo>
                <a:lnTo>
                  <a:pt x="810861" y="1736395"/>
                </a:lnTo>
                <a:lnTo>
                  <a:pt x="800189" y="1741888"/>
                </a:lnTo>
                <a:lnTo>
                  <a:pt x="788774" y="1746568"/>
                </a:lnTo>
                <a:lnTo>
                  <a:pt x="776236" y="1750014"/>
                </a:lnTo>
                <a:lnTo>
                  <a:pt x="762196" y="1751811"/>
                </a:lnTo>
                <a:lnTo>
                  <a:pt x="761747" y="1753850"/>
                </a:lnTo>
                <a:lnTo>
                  <a:pt x="761468" y="1789859"/>
                </a:lnTo>
                <a:lnTo>
                  <a:pt x="762062" y="1802622"/>
                </a:lnTo>
                <a:lnTo>
                  <a:pt x="775937" y="1825384"/>
                </a:lnTo>
                <a:lnTo>
                  <a:pt x="788426" y="1821641"/>
                </a:lnTo>
                <a:close/>
              </a:path>
              <a:path w="2900446" h="2833746">
                <a:moveTo>
                  <a:pt x="761858" y="1827384"/>
                </a:moveTo>
                <a:lnTo>
                  <a:pt x="775937" y="1825384"/>
                </a:lnTo>
                <a:lnTo>
                  <a:pt x="762062" y="1802622"/>
                </a:lnTo>
                <a:lnTo>
                  <a:pt x="761710" y="1815268"/>
                </a:lnTo>
                <a:lnTo>
                  <a:pt x="759639" y="1827500"/>
                </a:lnTo>
                <a:lnTo>
                  <a:pt x="761858" y="1827384"/>
                </a:lnTo>
                <a:close/>
              </a:path>
              <a:path w="2900446" h="2833746">
                <a:moveTo>
                  <a:pt x="761747" y="1753850"/>
                </a:moveTo>
                <a:lnTo>
                  <a:pt x="760537" y="1765176"/>
                </a:lnTo>
                <a:lnTo>
                  <a:pt x="760702" y="1777278"/>
                </a:lnTo>
                <a:lnTo>
                  <a:pt x="761468" y="1789859"/>
                </a:lnTo>
                <a:lnTo>
                  <a:pt x="761747" y="1753850"/>
                </a:lnTo>
                <a:close/>
              </a:path>
              <a:path w="2900446" h="2833746">
                <a:moveTo>
                  <a:pt x="743769" y="1808598"/>
                </a:moveTo>
                <a:lnTo>
                  <a:pt x="744143" y="1795523"/>
                </a:lnTo>
                <a:lnTo>
                  <a:pt x="743913" y="1782020"/>
                </a:lnTo>
                <a:lnTo>
                  <a:pt x="743740" y="1769012"/>
                </a:lnTo>
                <a:lnTo>
                  <a:pt x="742125" y="1820322"/>
                </a:lnTo>
                <a:lnTo>
                  <a:pt x="743769" y="1808598"/>
                </a:lnTo>
                <a:close/>
              </a:path>
              <a:path w="2900446" h="2833746">
                <a:moveTo>
                  <a:pt x="742125" y="1820322"/>
                </a:moveTo>
                <a:lnTo>
                  <a:pt x="743740" y="1769012"/>
                </a:lnTo>
                <a:lnTo>
                  <a:pt x="738248" y="1752532"/>
                </a:lnTo>
                <a:lnTo>
                  <a:pt x="728938" y="1745089"/>
                </a:lnTo>
                <a:lnTo>
                  <a:pt x="717929" y="1739503"/>
                </a:lnTo>
                <a:lnTo>
                  <a:pt x="705258" y="1752972"/>
                </a:lnTo>
                <a:lnTo>
                  <a:pt x="704097" y="1764743"/>
                </a:lnTo>
                <a:lnTo>
                  <a:pt x="710366" y="1799848"/>
                </a:lnTo>
                <a:lnTo>
                  <a:pt x="719570" y="1808566"/>
                </a:lnTo>
                <a:lnTo>
                  <a:pt x="730036" y="1815902"/>
                </a:lnTo>
                <a:lnTo>
                  <a:pt x="741733" y="1821887"/>
                </a:lnTo>
                <a:lnTo>
                  <a:pt x="742125" y="1820322"/>
                </a:lnTo>
                <a:close/>
              </a:path>
              <a:path w="2900446" h="2833746">
                <a:moveTo>
                  <a:pt x="717929" y="1739503"/>
                </a:moveTo>
                <a:lnTo>
                  <a:pt x="703372" y="1737801"/>
                </a:lnTo>
                <a:lnTo>
                  <a:pt x="704568" y="1741995"/>
                </a:lnTo>
                <a:lnTo>
                  <a:pt x="705258" y="1752972"/>
                </a:lnTo>
                <a:lnTo>
                  <a:pt x="717929" y="1739503"/>
                </a:lnTo>
                <a:close/>
              </a:path>
              <a:path w="2900446" h="2833746">
                <a:moveTo>
                  <a:pt x="704097" y="1764743"/>
                </a:moveTo>
                <a:lnTo>
                  <a:pt x="702873" y="1777408"/>
                </a:lnTo>
                <a:lnTo>
                  <a:pt x="703372" y="1791065"/>
                </a:lnTo>
                <a:lnTo>
                  <a:pt x="710366" y="1799848"/>
                </a:lnTo>
                <a:lnTo>
                  <a:pt x="704097" y="1764743"/>
                </a:lnTo>
                <a:close/>
              </a:path>
              <a:path w="2900446" h="2833746">
                <a:moveTo>
                  <a:pt x="1101782" y="1169460"/>
                </a:moveTo>
                <a:lnTo>
                  <a:pt x="1096693" y="1166622"/>
                </a:lnTo>
                <a:lnTo>
                  <a:pt x="1094012" y="1157652"/>
                </a:lnTo>
                <a:lnTo>
                  <a:pt x="1080527" y="1157716"/>
                </a:lnTo>
                <a:lnTo>
                  <a:pt x="1079335" y="1172013"/>
                </a:lnTo>
                <a:lnTo>
                  <a:pt x="1088202" y="1178066"/>
                </a:lnTo>
                <a:lnTo>
                  <a:pt x="1099807" y="1180021"/>
                </a:lnTo>
                <a:lnTo>
                  <a:pt x="1101782" y="1169460"/>
                </a:lnTo>
                <a:close/>
              </a:path>
              <a:path w="2900446" h="2833746">
                <a:moveTo>
                  <a:pt x="1080527" y="1157716"/>
                </a:moveTo>
                <a:lnTo>
                  <a:pt x="1067759" y="1156992"/>
                </a:lnTo>
                <a:lnTo>
                  <a:pt x="1061797" y="1164205"/>
                </a:lnTo>
                <a:lnTo>
                  <a:pt x="1071202" y="1166011"/>
                </a:lnTo>
                <a:lnTo>
                  <a:pt x="1079335" y="1172013"/>
                </a:lnTo>
                <a:lnTo>
                  <a:pt x="1080527" y="1157716"/>
                </a:lnTo>
                <a:close/>
              </a:path>
              <a:path w="2900446" h="2833746">
                <a:moveTo>
                  <a:pt x="1061797" y="1164205"/>
                </a:moveTo>
                <a:lnTo>
                  <a:pt x="1067759" y="1156992"/>
                </a:lnTo>
                <a:lnTo>
                  <a:pt x="1056332" y="1154795"/>
                </a:lnTo>
                <a:lnTo>
                  <a:pt x="1056332" y="1166003"/>
                </a:lnTo>
                <a:lnTo>
                  <a:pt x="1061797" y="1164205"/>
                </a:lnTo>
                <a:close/>
              </a:path>
              <a:path w="2900446" h="2833746">
                <a:moveTo>
                  <a:pt x="1129309" y="1174974"/>
                </a:moveTo>
                <a:lnTo>
                  <a:pt x="1138176" y="1177220"/>
                </a:lnTo>
                <a:lnTo>
                  <a:pt x="1138176" y="1160399"/>
                </a:lnTo>
                <a:lnTo>
                  <a:pt x="1136883" y="1160661"/>
                </a:lnTo>
                <a:lnTo>
                  <a:pt x="1123891" y="1159638"/>
                </a:lnTo>
                <a:lnTo>
                  <a:pt x="1120278" y="1180021"/>
                </a:lnTo>
                <a:lnTo>
                  <a:pt x="1128350" y="1181396"/>
                </a:lnTo>
                <a:lnTo>
                  <a:pt x="1129309" y="1174974"/>
                </a:lnTo>
                <a:close/>
              </a:path>
              <a:path w="2900446" h="2833746">
                <a:moveTo>
                  <a:pt x="1123891" y="1159638"/>
                </a:moveTo>
                <a:lnTo>
                  <a:pt x="1115164" y="1160399"/>
                </a:lnTo>
                <a:lnTo>
                  <a:pt x="1117017" y="1166775"/>
                </a:lnTo>
                <a:lnTo>
                  <a:pt x="1117434" y="1174732"/>
                </a:lnTo>
                <a:lnTo>
                  <a:pt x="1120278" y="1180021"/>
                </a:lnTo>
                <a:lnTo>
                  <a:pt x="1123891" y="1159638"/>
                </a:lnTo>
                <a:close/>
              </a:path>
              <a:path w="2900446" h="2833746">
                <a:moveTo>
                  <a:pt x="1173988" y="1163201"/>
                </a:moveTo>
                <a:lnTo>
                  <a:pt x="1165113" y="1165455"/>
                </a:lnTo>
                <a:lnTo>
                  <a:pt x="1164163" y="1159034"/>
                </a:lnTo>
                <a:lnTo>
                  <a:pt x="1156197" y="1164269"/>
                </a:lnTo>
                <a:lnTo>
                  <a:pt x="1154886" y="1166559"/>
                </a:lnTo>
                <a:lnTo>
                  <a:pt x="1153970" y="1169203"/>
                </a:lnTo>
                <a:lnTo>
                  <a:pt x="1165242" y="1170399"/>
                </a:lnTo>
                <a:lnTo>
                  <a:pt x="1173988" y="1163201"/>
                </a:lnTo>
                <a:close/>
              </a:path>
              <a:path w="2900446" h="2833746">
                <a:moveTo>
                  <a:pt x="637211" y="1936760"/>
                </a:moveTo>
                <a:lnTo>
                  <a:pt x="634795" y="1919863"/>
                </a:lnTo>
                <a:lnTo>
                  <a:pt x="632202" y="1902948"/>
                </a:lnTo>
                <a:lnTo>
                  <a:pt x="629459" y="1886023"/>
                </a:lnTo>
                <a:lnTo>
                  <a:pt x="632495" y="1929526"/>
                </a:lnTo>
                <a:lnTo>
                  <a:pt x="636219" y="1942601"/>
                </a:lnTo>
                <a:lnTo>
                  <a:pt x="639426" y="1953633"/>
                </a:lnTo>
                <a:lnTo>
                  <a:pt x="637211" y="1936760"/>
                </a:lnTo>
                <a:close/>
              </a:path>
              <a:path w="2900446" h="2833746">
                <a:moveTo>
                  <a:pt x="629459" y="1886023"/>
                </a:moveTo>
                <a:lnTo>
                  <a:pt x="626590" y="1869096"/>
                </a:lnTo>
                <a:lnTo>
                  <a:pt x="623621" y="1852174"/>
                </a:lnTo>
                <a:lnTo>
                  <a:pt x="620577" y="1835265"/>
                </a:lnTo>
                <a:lnTo>
                  <a:pt x="617483" y="1818376"/>
                </a:lnTo>
                <a:lnTo>
                  <a:pt x="621226" y="1890405"/>
                </a:lnTo>
                <a:lnTo>
                  <a:pt x="625046" y="1903375"/>
                </a:lnTo>
                <a:lnTo>
                  <a:pt x="628786" y="1916433"/>
                </a:lnTo>
                <a:lnTo>
                  <a:pt x="632495" y="1929526"/>
                </a:lnTo>
                <a:lnTo>
                  <a:pt x="629459" y="1886023"/>
                </a:lnTo>
                <a:close/>
              </a:path>
              <a:path w="2900446" h="2833746">
                <a:moveTo>
                  <a:pt x="617483" y="1818376"/>
                </a:moveTo>
                <a:lnTo>
                  <a:pt x="614366" y="1801516"/>
                </a:lnTo>
                <a:lnTo>
                  <a:pt x="611249" y="1784691"/>
                </a:lnTo>
                <a:lnTo>
                  <a:pt x="608159" y="1767910"/>
                </a:lnTo>
                <a:lnTo>
                  <a:pt x="605121" y="1751179"/>
                </a:lnTo>
                <a:lnTo>
                  <a:pt x="608802" y="1852550"/>
                </a:lnTo>
                <a:lnTo>
                  <a:pt x="613152" y="1864940"/>
                </a:lnTo>
                <a:lnTo>
                  <a:pt x="617277" y="1877576"/>
                </a:lnTo>
                <a:lnTo>
                  <a:pt x="621226" y="1890405"/>
                </a:lnTo>
                <a:lnTo>
                  <a:pt x="617483" y="1818376"/>
                </a:lnTo>
                <a:close/>
              </a:path>
              <a:path w="2900446" h="2833746">
                <a:moveTo>
                  <a:pt x="605121" y="1751179"/>
                </a:moveTo>
                <a:lnTo>
                  <a:pt x="602159" y="1734507"/>
                </a:lnTo>
                <a:lnTo>
                  <a:pt x="599301" y="1717900"/>
                </a:lnTo>
                <a:lnTo>
                  <a:pt x="599237" y="1828722"/>
                </a:lnTo>
                <a:lnTo>
                  <a:pt x="604180" y="1840460"/>
                </a:lnTo>
                <a:lnTo>
                  <a:pt x="608802" y="1852550"/>
                </a:lnTo>
                <a:lnTo>
                  <a:pt x="605121" y="1751179"/>
                </a:lnTo>
                <a:close/>
              </a:path>
              <a:path w="2900446" h="2833746">
                <a:moveTo>
                  <a:pt x="599301" y="1717900"/>
                </a:moveTo>
                <a:lnTo>
                  <a:pt x="596569" y="1701368"/>
                </a:lnTo>
                <a:lnTo>
                  <a:pt x="593991" y="1684916"/>
                </a:lnTo>
                <a:lnTo>
                  <a:pt x="591591" y="1668554"/>
                </a:lnTo>
                <a:lnTo>
                  <a:pt x="589395" y="1652287"/>
                </a:lnTo>
                <a:lnTo>
                  <a:pt x="593924" y="1817388"/>
                </a:lnTo>
                <a:lnTo>
                  <a:pt x="599237" y="1828722"/>
                </a:lnTo>
                <a:lnTo>
                  <a:pt x="599301" y="1717900"/>
                </a:lnTo>
                <a:close/>
              </a:path>
              <a:path w="2900446" h="2833746">
                <a:moveTo>
                  <a:pt x="589395" y="1652287"/>
                </a:moveTo>
                <a:lnTo>
                  <a:pt x="587428" y="1636125"/>
                </a:lnTo>
                <a:lnTo>
                  <a:pt x="585716" y="1620074"/>
                </a:lnTo>
                <a:lnTo>
                  <a:pt x="584580" y="1607336"/>
                </a:lnTo>
                <a:lnTo>
                  <a:pt x="583595" y="1594514"/>
                </a:lnTo>
                <a:lnTo>
                  <a:pt x="582640" y="1581656"/>
                </a:lnTo>
                <a:lnTo>
                  <a:pt x="581999" y="1796146"/>
                </a:lnTo>
                <a:lnTo>
                  <a:pt x="588194" y="1806512"/>
                </a:lnTo>
                <a:lnTo>
                  <a:pt x="593924" y="1817388"/>
                </a:lnTo>
                <a:lnTo>
                  <a:pt x="589395" y="1652287"/>
                </a:lnTo>
                <a:close/>
              </a:path>
              <a:path w="2900446" h="2833746">
                <a:moveTo>
                  <a:pt x="582640" y="1581656"/>
                </a:moveTo>
                <a:lnTo>
                  <a:pt x="581594" y="1568808"/>
                </a:lnTo>
                <a:lnTo>
                  <a:pt x="580336" y="1556016"/>
                </a:lnTo>
                <a:lnTo>
                  <a:pt x="578745" y="1543327"/>
                </a:lnTo>
                <a:lnTo>
                  <a:pt x="576700" y="1530788"/>
                </a:lnTo>
                <a:lnTo>
                  <a:pt x="575290" y="1786344"/>
                </a:lnTo>
                <a:lnTo>
                  <a:pt x="581999" y="1796146"/>
                </a:lnTo>
                <a:lnTo>
                  <a:pt x="582640" y="1581656"/>
                </a:lnTo>
                <a:close/>
              </a:path>
              <a:path w="2900446" h="2833746">
                <a:moveTo>
                  <a:pt x="576700" y="1530788"/>
                </a:moveTo>
                <a:lnTo>
                  <a:pt x="574079" y="1518444"/>
                </a:lnTo>
                <a:lnTo>
                  <a:pt x="570763" y="1506343"/>
                </a:lnTo>
                <a:lnTo>
                  <a:pt x="566629" y="1494531"/>
                </a:lnTo>
                <a:lnTo>
                  <a:pt x="565253" y="1491147"/>
                </a:lnTo>
                <a:lnTo>
                  <a:pt x="568020" y="1777158"/>
                </a:lnTo>
                <a:lnTo>
                  <a:pt x="575290" y="1786344"/>
                </a:lnTo>
                <a:lnTo>
                  <a:pt x="576700" y="1530788"/>
                </a:lnTo>
                <a:close/>
              </a:path>
              <a:path w="2900446" h="2833746">
                <a:moveTo>
                  <a:pt x="565253" y="1491147"/>
                </a:moveTo>
                <a:lnTo>
                  <a:pt x="551856" y="1495658"/>
                </a:lnTo>
                <a:lnTo>
                  <a:pt x="551856" y="1659075"/>
                </a:lnTo>
                <a:lnTo>
                  <a:pt x="553072" y="1672116"/>
                </a:lnTo>
                <a:lnTo>
                  <a:pt x="554251" y="1685276"/>
                </a:lnTo>
                <a:lnTo>
                  <a:pt x="555386" y="1698590"/>
                </a:lnTo>
                <a:lnTo>
                  <a:pt x="556469" y="1712090"/>
                </a:lnTo>
                <a:lnTo>
                  <a:pt x="557494" y="1725812"/>
                </a:lnTo>
                <a:lnTo>
                  <a:pt x="558452" y="1739788"/>
                </a:lnTo>
                <a:lnTo>
                  <a:pt x="559336" y="1754053"/>
                </a:lnTo>
                <a:lnTo>
                  <a:pt x="560139" y="1768640"/>
                </a:lnTo>
                <a:lnTo>
                  <a:pt x="568020" y="1777158"/>
                </a:lnTo>
                <a:lnTo>
                  <a:pt x="565253" y="1491147"/>
                </a:lnTo>
                <a:close/>
              </a:path>
              <a:path w="2900446" h="2833746">
                <a:moveTo>
                  <a:pt x="551856" y="1495658"/>
                </a:moveTo>
                <a:lnTo>
                  <a:pt x="541236" y="1499308"/>
                </a:lnTo>
                <a:lnTo>
                  <a:pt x="541705" y="1554979"/>
                </a:lnTo>
                <a:lnTo>
                  <a:pt x="542946" y="1568284"/>
                </a:lnTo>
                <a:lnTo>
                  <a:pt x="544210" y="1581439"/>
                </a:lnTo>
                <a:lnTo>
                  <a:pt x="545489" y="1594475"/>
                </a:lnTo>
                <a:lnTo>
                  <a:pt x="546776" y="1607427"/>
                </a:lnTo>
                <a:lnTo>
                  <a:pt x="548064" y="1620329"/>
                </a:lnTo>
                <a:lnTo>
                  <a:pt x="549345" y="1633216"/>
                </a:lnTo>
                <a:lnTo>
                  <a:pt x="550612" y="1646119"/>
                </a:lnTo>
                <a:lnTo>
                  <a:pt x="551856" y="1659075"/>
                </a:lnTo>
                <a:lnTo>
                  <a:pt x="551856" y="1495658"/>
                </a:lnTo>
                <a:close/>
              </a:path>
              <a:path w="2900446" h="2833746">
                <a:moveTo>
                  <a:pt x="541236" y="1499308"/>
                </a:moveTo>
                <a:lnTo>
                  <a:pt x="537119" y="1499562"/>
                </a:lnTo>
                <a:lnTo>
                  <a:pt x="538194" y="1513813"/>
                </a:lnTo>
                <a:lnTo>
                  <a:pt x="539321" y="1527777"/>
                </a:lnTo>
                <a:lnTo>
                  <a:pt x="540494" y="1541488"/>
                </a:lnTo>
                <a:lnTo>
                  <a:pt x="541705" y="1554979"/>
                </a:lnTo>
                <a:lnTo>
                  <a:pt x="541236" y="1499308"/>
                </a:lnTo>
                <a:close/>
              </a:path>
              <a:path w="2900446" h="2833746">
                <a:moveTo>
                  <a:pt x="536183" y="1698111"/>
                </a:moveTo>
                <a:lnTo>
                  <a:pt x="534490" y="1685964"/>
                </a:lnTo>
                <a:lnTo>
                  <a:pt x="532955" y="1673430"/>
                </a:lnTo>
                <a:lnTo>
                  <a:pt x="531561" y="1660579"/>
                </a:lnTo>
                <a:lnTo>
                  <a:pt x="530290" y="1647485"/>
                </a:lnTo>
                <a:lnTo>
                  <a:pt x="529123" y="1634219"/>
                </a:lnTo>
                <a:lnTo>
                  <a:pt x="528043" y="1620853"/>
                </a:lnTo>
                <a:lnTo>
                  <a:pt x="527030" y="1607459"/>
                </a:lnTo>
                <a:lnTo>
                  <a:pt x="526068" y="1594111"/>
                </a:lnTo>
                <a:lnTo>
                  <a:pt x="525138" y="1580878"/>
                </a:lnTo>
                <a:lnTo>
                  <a:pt x="524221" y="1567834"/>
                </a:lnTo>
                <a:lnTo>
                  <a:pt x="523300" y="1555051"/>
                </a:lnTo>
                <a:lnTo>
                  <a:pt x="522357" y="1542601"/>
                </a:lnTo>
                <a:lnTo>
                  <a:pt x="521374" y="1530556"/>
                </a:lnTo>
                <a:lnTo>
                  <a:pt x="520332" y="1518987"/>
                </a:lnTo>
                <a:lnTo>
                  <a:pt x="519213" y="1507968"/>
                </a:lnTo>
                <a:lnTo>
                  <a:pt x="518775" y="1686697"/>
                </a:lnTo>
                <a:lnTo>
                  <a:pt x="527478" y="1695946"/>
                </a:lnTo>
                <a:lnTo>
                  <a:pt x="537119" y="1704168"/>
                </a:lnTo>
                <a:lnTo>
                  <a:pt x="536183" y="1698111"/>
                </a:lnTo>
                <a:close/>
              </a:path>
              <a:path w="2900446" h="2833746">
                <a:moveTo>
                  <a:pt x="519213" y="1507968"/>
                </a:moveTo>
                <a:lnTo>
                  <a:pt x="510306" y="1509153"/>
                </a:lnTo>
                <a:lnTo>
                  <a:pt x="497961" y="1511596"/>
                </a:lnTo>
                <a:lnTo>
                  <a:pt x="500257" y="1669415"/>
                </a:lnTo>
                <a:lnTo>
                  <a:pt x="510028" y="1677494"/>
                </a:lnTo>
                <a:lnTo>
                  <a:pt x="518775" y="1686697"/>
                </a:lnTo>
                <a:lnTo>
                  <a:pt x="519213" y="1507968"/>
                </a:lnTo>
                <a:close/>
              </a:path>
              <a:path w="2900446" h="2833746">
                <a:moveTo>
                  <a:pt x="497961" y="1511596"/>
                </a:moveTo>
                <a:lnTo>
                  <a:pt x="485802" y="1514244"/>
                </a:lnTo>
                <a:lnTo>
                  <a:pt x="483409" y="1662130"/>
                </a:lnTo>
                <a:lnTo>
                  <a:pt x="488479" y="1663535"/>
                </a:lnTo>
                <a:lnTo>
                  <a:pt x="500257" y="1669415"/>
                </a:lnTo>
                <a:lnTo>
                  <a:pt x="497961" y="1511596"/>
                </a:lnTo>
                <a:close/>
              </a:path>
              <a:path w="2900446" h="2833746">
                <a:moveTo>
                  <a:pt x="485802" y="1514244"/>
                </a:moveTo>
                <a:lnTo>
                  <a:pt x="473173" y="1516383"/>
                </a:lnTo>
                <a:lnTo>
                  <a:pt x="473574" y="1524603"/>
                </a:lnTo>
                <a:lnTo>
                  <a:pt x="473984" y="1538267"/>
                </a:lnTo>
                <a:lnTo>
                  <a:pt x="474171" y="1551952"/>
                </a:lnTo>
                <a:lnTo>
                  <a:pt x="474304" y="1579050"/>
                </a:lnTo>
                <a:lnTo>
                  <a:pt x="474462" y="1592293"/>
                </a:lnTo>
                <a:lnTo>
                  <a:pt x="474824" y="1605219"/>
                </a:lnTo>
                <a:lnTo>
                  <a:pt x="475495" y="1617744"/>
                </a:lnTo>
                <a:lnTo>
                  <a:pt x="476583" y="1629782"/>
                </a:lnTo>
                <a:lnTo>
                  <a:pt x="478193" y="1641249"/>
                </a:lnTo>
                <a:lnTo>
                  <a:pt x="480433" y="1652060"/>
                </a:lnTo>
                <a:lnTo>
                  <a:pt x="483409" y="1662130"/>
                </a:lnTo>
                <a:lnTo>
                  <a:pt x="485802" y="1514244"/>
                </a:lnTo>
                <a:close/>
              </a:path>
              <a:path w="2900446" h="2833746">
                <a:moveTo>
                  <a:pt x="531597" y="1306113"/>
                </a:moveTo>
                <a:lnTo>
                  <a:pt x="541648" y="1299049"/>
                </a:lnTo>
                <a:lnTo>
                  <a:pt x="541103" y="1287756"/>
                </a:lnTo>
                <a:lnTo>
                  <a:pt x="541664" y="1251125"/>
                </a:lnTo>
                <a:lnTo>
                  <a:pt x="540735" y="1240441"/>
                </a:lnTo>
                <a:lnTo>
                  <a:pt x="538324" y="1231741"/>
                </a:lnTo>
                <a:lnTo>
                  <a:pt x="533877" y="1225757"/>
                </a:lnTo>
                <a:lnTo>
                  <a:pt x="526839" y="1223223"/>
                </a:lnTo>
                <a:lnTo>
                  <a:pt x="519594" y="1295494"/>
                </a:lnTo>
                <a:lnTo>
                  <a:pt x="519213" y="1308957"/>
                </a:lnTo>
                <a:lnTo>
                  <a:pt x="523697" y="1310637"/>
                </a:lnTo>
                <a:lnTo>
                  <a:pt x="531597" y="1306113"/>
                </a:lnTo>
                <a:close/>
              </a:path>
              <a:path w="2900446" h="2833746">
                <a:moveTo>
                  <a:pt x="526839" y="1223223"/>
                </a:moveTo>
                <a:lnTo>
                  <a:pt x="516656" y="1224871"/>
                </a:lnTo>
                <a:lnTo>
                  <a:pt x="516687" y="1246518"/>
                </a:lnTo>
                <a:lnTo>
                  <a:pt x="517454" y="1258718"/>
                </a:lnTo>
                <a:lnTo>
                  <a:pt x="518403" y="1270718"/>
                </a:lnTo>
                <a:lnTo>
                  <a:pt x="519220" y="1282863"/>
                </a:lnTo>
                <a:lnTo>
                  <a:pt x="519594" y="1295494"/>
                </a:lnTo>
                <a:lnTo>
                  <a:pt x="526839" y="1223223"/>
                </a:lnTo>
                <a:close/>
              </a:path>
              <a:path w="2900446" h="2833746">
                <a:moveTo>
                  <a:pt x="541294" y="1275515"/>
                </a:moveTo>
                <a:lnTo>
                  <a:pt x="541666" y="1263061"/>
                </a:lnTo>
                <a:lnTo>
                  <a:pt x="541664" y="1251125"/>
                </a:lnTo>
                <a:lnTo>
                  <a:pt x="541103" y="1287756"/>
                </a:lnTo>
                <a:lnTo>
                  <a:pt x="541294" y="1275515"/>
                </a:lnTo>
                <a:close/>
              </a:path>
              <a:path w="2900446" h="2833746">
                <a:moveTo>
                  <a:pt x="483010" y="1232400"/>
                </a:moveTo>
                <a:lnTo>
                  <a:pt x="470981" y="1251578"/>
                </a:lnTo>
                <a:lnTo>
                  <a:pt x="470854" y="1264661"/>
                </a:lnTo>
                <a:lnTo>
                  <a:pt x="470554" y="1277936"/>
                </a:lnTo>
                <a:lnTo>
                  <a:pt x="470532" y="1316797"/>
                </a:lnTo>
                <a:lnTo>
                  <a:pt x="471459" y="1328728"/>
                </a:lnTo>
                <a:lnTo>
                  <a:pt x="473173" y="1339796"/>
                </a:lnTo>
                <a:lnTo>
                  <a:pt x="483010" y="1232400"/>
                </a:lnTo>
                <a:close/>
              </a:path>
              <a:path w="2900446" h="2833746">
                <a:moveTo>
                  <a:pt x="470554" y="1277936"/>
                </a:moveTo>
                <a:lnTo>
                  <a:pt x="470271" y="1291190"/>
                </a:lnTo>
                <a:lnTo>
                  <a:pt x="470200" y="1304214"/>
                </a:lnTo>
                <a:lnTo>
                  <a:pt x="470532" y="1316797"/>
                </a:lnTo>
                <a:lnTo>
                  <a:pt x="470554" y="1277936"/>
                </a:lnTo>
                <a:close/>
              </a:path>
              <a:path w="2900446" h="2833746">
                <a:moveTo>
                  <a:pt x="496244" y="1327563"/>
                </a:moveTo>
                <a:lnTo>
                  <a:pt x="503863" y="1317363"/>
                </a:lnTo>
                <a:lnTo>
                  <a:pt x="503098" y="1306695"/>
                </a:lnTo>
                <a:lnTo>
                  <a:pt x="502241" y="1294140"/>
                </a:lnTo>
                <a:lnTo>
                  <a:pt x="501432" y="1281532"/>
                </a:lnTo>
                <a:lnTo>
                  <a:pt x="500673" y="1268866"/>
                </a:lnTo>
                <a:lnTo>
                  <a:pt x="499971" y="1256139"/>
                </a:lnTo>
                <a:lnTo>
                  <a:pt x="499328" y="1243347"/>
                </a:lnTo>
                <a:lnTo>
                  <a:pt x="498750" y="1230484"/>
                </a:lnTo>
                <a:lnTo>
                  <a:pt x="494270" y="1230715"/>
                </a:lnTo>
                <a:lnTo>
                  <a:pt x="484539" y="1333288"/>
                </a:lnTo>
                <a:lnTo>
                  <a:pt x="496244" y="1327563"/>
                </a:lnTo>
                <a:close/>
              </a:path>
              <a:path w="2900446" h="2833746">
                <a:moveTo>
                  <a:pt x="473377" y="1339612"/>
                </a:moveTo>
                <a:lnTo>
                  <a:pt x="484539" y="1333288"/>
                </a:lnTo>
                <a:lnTo>
                  <a:pt x="494270" y="1230715"/>
                </a:lnTo>
                <a:lnTo>
                  <a:pt x="483010" y="1232400"/>
                </a:lnTo>
                <a:lnTo>
                  <a:pt x="473173" y="1339796"/>
                </a:lnTo>
                <a:lnTo>
                  <a:pt x="473377" y="1339612"/>
                </a:lnTo>
                <a:close/>
              </a:path>
              <a:path w="2900446" h="2833746">
                <a:moveTo>
                  <a:pt x="483010" y="1232400"/>
                </a:moveTo>
                <a:lnTo>
                  <a:pt x="470616" y="1236088"/>
                </a:lnTo>
                <a:lnTo>
                  <a:pt x="470742" y="1238895"/>
                </a:lnTo>
                <a:lnTo>
                  <a:pt x="470981" y="1251578"/>
                </a:lnTo>
                <a:lnTo>
                  <a:pt x="483010" y="1232400"/>
                </a:lnTo>
                <a:close/>
              </a:path>
              <a:path w="2900446" h="2833746">
                <a:moveTo>
                  <a:pt x="403314" y="1322728"/>
                </a:moveTo>
                <a:lnTo>
                  <a:pt x="404856" y="1310561"/>
                </a:lnTo>
                <a:lnTo>
                  <a:pt x="406336" y="1298326"/>
                </a:lnTo>
                <a:lnTo>
                  <a:pt x="407631" y="1285887"/>
                </a:lnTo>
                <a:lnTo>
                  <a:pt x="408617" y="1273109"/>
                </a:lnTo>
                <a:lnTo>
                  <a:pt x="409171" y="1259857"/>
                </a:lnTo>
                <a:lnTo>
                  <a:pt x="409235" y="1255701"/>
                </a:lnTo>
                <a:lnTo>
                  <a:pt x="401109" y="1249774"/>
                </a:lnTo>
                <a:lnTo>
                  <a:pt x="401834" y="1334963"/>
                </a:lnTo>
                <a:lnTo>
                  <a:pt x="403314" y="1322728"/>
                </a:lnTo>
                <a:close/>
              </a:path>
              <a:path w="2900446" h="2833746">
                <a:moveTo>
                  <a:pt x="399553" y="1360178"/>
                </a:moveTo>
                <a:lnTo>
                  <a:pt x="400539" y="1347401"/>
                </a:lnTo>
                <a:lnTo>
                  <a:pt x="401834" y="1334963"/>
                </a:lnTo>
                <a:lnTo>
                  <a:pt x="401109" y="1249774"/>
                </a:lnTo>
                <a:lnTo>
                  <a:pt x="392508" y="1244373"/>
                </a:lnTo>
                <a:lnTo>
                  <a:pt x="399000" y="1373429"/>
                </a:lnTo>
                <a:lnTo>
                  <a:pt x="399553" y="1360178"/>
                </a:lnTo>
                <a:close/>
              </a:path>
              <a:path w="2900446" h="2833746">
                <a:moveTo>
                  <a:pt x="392508" y="1244373"/>
                </a:moveTo>
                <a:lnTo>
                  <a:pt x="391329" y="1244494"/>
                </a:lnTo>
                <a:lnTo>
                  <a:pt x="389804" y="1257918"/>
                </a:lnTo>
                <a:lnTo>
                  <a:pt x="387860" y="1270885"/>
                </a:lnTo>
                <a:lnTo>
                  <a:pt x="385584" y="1283487"/>
                </a:lnTo>
                <a:lnTo>
                  <a:pt x="387910" y="1369924"/>
                </a:lnTo>
                <a:lnTo>
                  <a:pt x="399000" y="1373429"/>
                </a:lnTo>
                <a:lnTo>
                  <a:pt x="392508" y="1244373"/>
                </a:lnTo>
                <a:close/>
              </a:path>
              <a:path w="2900446" h="2833746">
                <a:moveTo>
                  <a:pt x="385584" y="1283487"/>
                </a:moveTo>
                <a:lnTo>
                  <a:pt x="383061" y="1295820"/>
                </a:lnTo>
                <a:lnTo>
                  <a:pt x="380377" y="1307977"/>
                </a:lnTo>
                <a:lnTo>
                  <a:pt x="377619" y="1320054"/>
                </a:lnTo>
                <a:lnTo>
                  <a:pt x="374873" y="1332143"/>
                </a:lnTo>
                <a:lnTo>
                  <a:pt x="379580" y="1360255"/>
                </a:lnTo>
                <a:lnTo>
                  <a:pt x="387910" y="1369924"/>
                </a:lnTo>
                <a:lnTo>
                  <a:pt x="385584" y="1283487"/>
                </a:lnTo>
                <a:close/>
              </a:path>
              <a:path w="2900446" h="2833746">
                <a:moveTo>
                  <a:pt x="374873" y="1332143"/>
                </a:moveTo>
                <a:lnTo>
                  <a:pt x="372225" y="1344340"/>
                </a:lnTo>
                <a:lnTo>
                  <a:pt x="370866" y="1351004"/>
                </a:lnTo>
                <a:lnTo>
                  <a:pt x="379580" y="1360255"/>
                </a:lnTo>
                <a:lnTo>
                  <a:pt x="374873" y="1332143"/>
                </a:lnTo>
                <a:close/>
              </a:path>
              <a:path w="2900446" h="2833746">
                <a:moveTo>
                  <a:pt x="454431" y="1317042"/>
                </a:moveTo>
                <a:lnTo>
                  <a:pt x="454703" y="1304078"/>
                </a:lnTo>
                <a:lnTo>
                  <a:pt x="454891" y="1291316"/>
                </a:lnTo>
                <a:lnTo>
                  <a:pt x="454633" y="1278867"/>
                </a:lnTo>
                <a:lnTo>
                  <a:pt x="453572" y="1266840"/>
                </a:lnTo>
                <a:lnTo>
                  <a:pt x="451346" y="1255346"/>
                </a:lnTo>
                <a:lnTo>
                  <a:pt x="447596" y="1244494"/>
                </a:lnTo>
                <a:lnTo>
                  <a:pt x="454434" y="1330098"/>
                </a:lnTo>
                <a:lnTo>
                  <a:pt x="454431" y="1317042"/>
                </a:lnTo>
                <a:close/>
              </a:path>
              <a:path w="2900446" h="2833746">
                <a:moveTo>
                  <a:pt x="455072" y="1343137"/>
                </a:moveTo>
                <a:lnTo>
                  <a:pt x="454434" y="1330098"/>
                </a:lnTo>
                <a:lnTo>
                  <a:pt x="447596" y="1244494"/>
                </a:lnTo>
                <a:lnTo>
                  <a:pt x="441753" y="1248364"/>
                </a:lnTo>
                <a:lnTo>
                  <a:pt x="434058" y="1250196"/>
                </a:lnTo>
                <a:lnTo>
                  <a:pt x="443880" y="1350763"/>
                </a:lnTo>
                <a:lnTo>
                  <a:pt x="455072" y="1343137"/>
                </a:lnTo>
                <a:close/>
              </a:path>
              <a:path w="2900446" h="2833746">
                <a:moveTo>
                  <a:pt x="432496" y="1356131"/>
                </a:moveTo>
                <a:lnTo>
                  <a:pt x="443880" y="1350763"/>
                </a:lnTo>
                <a:lnTo>
                  <a:pt x="434058" y="1250196"/>
                </a:lnTo>
                <a:lnTo>
                  <a:pt x="427133" y="1252900"/>
                </a:lnTo>
                <a:lnTo>
                  <a:pt x="425888" y="1260533"/>
                </a:lnTo>
                <a:lnTo>
                  <a:pt x="424213" y="1272638"/>
                </a:lnTo>
                <a:lnTo>
                  <a:pt x="422801" y="1285031"/>
                </a:lnTo>
                <a:lnTo>
                  <a:pt x="421600" y="1297656"/>
                </a:lnTo>
                <a:lnTo>
                  <a:pt x="420623" y="1360963"/>
                </a:lnTo>
                <a:lnTo>
                  <a:pt x="432496" y="1356131"/>
                </a:lnTo>
                <a:close/>
              </a:path>
              <a:path w="2900446" h="2833746">
                <a:moveTo>
                  <a:pt x="420623" y="1360963"/>
                </a:moveTo>
                <a:lnTo>
                  <a:pt x="421600" y="1297656"/>
                </a:lnTo>
                <a:lnTo>
                  <a:pt x="420557" y="1310454"/>
                </a:lnTo>
                <a:lnTo>
                  <a:pt x="419618" y="1323367"/>
                </a:lnTo>
                <a:lnTo>
                  <a:pt x="418732" y="1336338"/>
                </a:lnTo>
                <a:lnTo>
                  <a:pt x="417846" y="1349309"/>
                </a:lnTo>
                <a:lnTo>
                  <a:pt x="416906" y="1362221"/>
                </a:lnTo>
                <a:lnTo>
                  <a:pt x="420623" y="1360963"/>
                </a:lnTo>
                <a:close/>
              </a:path>
              <a:path w="2900446" h="2833746">
                <a:moveTo>
                  <a:pt x="560373" y="1433679"/>
                </a:moveTo>
                <a:lnTo>
                  <a:pt x="558657" y="1421044"/>
                </a:lnTo>
                <a:lnTo>
                  <a:pt x="556961" y="1408691"/>
                </a:lnTo>
                <a:lnTo>
                  <a:pt x="555243" y="1396535"/>
                </a:lnTo>
                <a:lnTo>
                  <a:pt x="553464" y="1384490"/>
                </a:lnTo>
                <a:lnTo>
                  <a:pt x="562148" y="1446679"/>
                </a:lnTo>
                <a:lnTo>
                  <a:pt x="560373" y="1433679"/>
                </a:lnTo>
                <a:close/>
              </a:path>
              <a:path w="2900446" h="2833746">
                <a:moveTo>
                  <a:pt x="564024" y="1460131"/>
                </a:moveTo>
                <a:lnTo>
                  <a:pt x="562148" y="1446679"/>
                </a:lnTo>
                <a:lnTo>
                  <a:pt x="553464" y="1384490"/>
                </a:lnTo>
                <a:lnTo>
                  <a:pt x="551583" y="1372472"/>
                </a:lnTo>
                <a:lnTo>
                  <a:pt x="549560" y="1360395"/>
                </a:lnTo>
                <a:lnTo>
                  <a:pt x="553274" y="1472377"/>
                </a:lnTo>
                <a:lnTo>
                  <a:pt x="564024" y="1460131"/>
                </a:lnTo>
                <a:close/>
              </a:path>
              <a:path w="2900446" h="2833746">
                <a:moveTo>
                  <a:pt x="553274" y="1472377"/>
                </a:moveTo>
                <a:lnTo>
                  <a:pt x="549560" y="1360395"/>
                </a:lnTo>
                <a:lnTo>
                  <a:pt x="547354" y="1348175"/>
                </a:lnTo>
                <a:lnTo>
                  <a:pt x="544925" y="1335727"/>
                </a:lnTo>
                <a:lnTo>
                  <a:pt x="542233" y="1322967"/>
                </a:lnTo>
                <a:lnTo>
                  <a:pt x="540586" y="1475249"/>
                </a:lnTo>
                <a:lnTo>
                  <a:pt x="553274" y="1472377"/>
                </a:lnTo>
                <a:close/>
              </a:path>
              <a:path w="2900446" h="2833746">
                <a:moveTo>
                  <a:pt x="542233" y="1322967"/>
                </a:moveTo>
                <a:lnTo>
                  <a:pt x="538824" y="1328579"/>
                </a:lnTo>
                <a:lnTo>
                  <a:pt x="530874" y="1329226"/>
                </a:lnTo>
                <a:lnTo>
                  <a:pt x="532116" y="1423686"/>
                </a:lnTo>
                <a:lnTo>
                  <a:pt x="533406" y="1436667"/>
                </a:lnTo>
                <a:lnTo>
                  <a:pt x="534332" y="1449890"/>
                </a:lnTo>
                <a:lnTo>
                  <a:pt x="534762" y="1463371"/>
                </a:lnTo>
                <a:lnTo>
                  <a:pt x="540586" y="1475249"/>
                </a:lnTo>
                <a:lnTo>
                  <a:pt x="542233" y="1322967"/>
                </a:lnTo>
                <a:close/>
              </a:path>
              <a:path w="2900446" h="2833746">
                <a:moveTo>
                  <a:pt x="530874" y="1329226"/>
                </a:moveTo>
                <a:lnTo>
                  <a:pt x="524326" y="1331381"/>
                </a:lnTo>
                <a:lnTo>
                  <a:pt x="524870" y="1361804"/>
                </a:lnTo>
                <a:lnTo>
                  <a:pt x="525983" y="1373835"/>
                </a:lnTo>
                <a:lnTo>
                  <a:pt x="527397" y="1386021"/>
                </a:lnTo>
                <a:lnTo>
                  <a:pt x="528979" y="1398380"/>
                </a:lnTo>
                <a:lnTo>
                  <a:pt x="530596" y="1410930"/>
                </a:lnTo>
                <a:lnTo>
                  <a:pt x="532116" y="1423686"/>
                </a:lnTo>
                <a:lnTo>
                  <a:pt x="530874" y="1329226"/>
                </a:lnTo>
                <a:close/>
              </a:path>
              <a:path w="2900446" h="2833746">
                <a:moveTo>
                  <a:pt x="524326" y="1331381"/>
                </a:moveTo>
                <a:lnTo>
                  <a:pt x="524080" y="1338142"/>
                </a:lnTo>
                <a:lnTo>
                  <a:pt x="524192" y="1349912"/>
                </a:lnTo>
                <a:lnTo>
                  <a:pt x="524870" y="1361804"/>
                </a:lnTo>
                <a:lnTo>
                  <a:pt x="524326" y="1331381"/>
                </a:lnTo>
                <a:close/>
              </a:path>
              <a:path w="2900446" h="2833746">
                <a:moveTo>
                  <a:pt x="517206" y="1469952"/>
                </a:moveTo>
                <a:lnTo>
                  <a:pt x="517294" y="1456218"/>
                </a:lnTo>
                <a:lnTo>
                  <a:pt x="516904" y="1443008"/>
                </a:lnTo>
                <a:lnTo>
                  <a:pt x="516119" y="1430231"/>
                </a:lnTo>
                <a:lnTo>
                  <a:pt x="515020" y="1417799"/>
                </a:lnTo>
                <a:lnTo>
                  <a:pt x="516656" y="1482741"/>
                </a:lnTo>
                <a:lnTo>
                  <a:pt x="517206" y="1469952"/>
                </a:lnTo>
                <a:close/>
              </a:path>
              <a:path w="2900446" h="2833746">
                <a:moveTo>
                  <a:pt x="516656" y="1482741"/>
                </a:moveTo>
                <a:lnTo>
                  <a:pt x="515020" y="1417799"/>
                </a:lnTo>
                <a:lnTo>
                  <a:pt x="513689" y="1405620"/>
                </a:lnTo>
                <a:lnTo>
                  <a:pt x="512208" y="1393606"/>
                </a:lnTo>
                <a:lnTo>
                  <a:pt x="510658" y="1381667"/>
                </a:lnTo>
                <a:lnTo>
                  <a:pt x="509123" y="1369713"/>
                </a:lnTo>
                <a:lnTo>
                  <a:pt x="507683" y="1357654"/>
                </a:lnTo>
                <a:lnTo>
                  <a:pt x="506420" y="1345400"/>
                </a:lnTo>
                <a:lnTo>
                  <a:pt x="504853" y="1345748"/>
                </a:lnTo>
                <a:lnTo>
                  <a:pt x="504820" y="1486301"/>
                </a:lnTo>
                <a:lnTo>
                  <a:pt x="516656" y="1482741"/>
                </a:lnTo>
                <a:close/>
              </a:path>
              <a:path w="2900446" h="2833746">
                <a:moveTo>
                  <a:pt x="493214" y="1490112"/>
                </a:moveTo>
                <a:lnTo>
                  <a:pt x="504820" y="1486301"/>
                </a:lnTo>
                <a:lnTo>
                  <a:pt x="504853" y="1345748"/>
                </a:lnTo>
                <a:lnTo>
                  <a:pt x="492205" y="1349878"/>
                </a:lnTo>
                <a:lnTo>
                  <a:pt x="480969" y="1355565"/>
                </a:lnTo>
                <a:lnTo>
                  <a:pt x="480800" y="1493036"/>
                </a:lnTo>
                <a:lnTo>
                  <a:pt x="493214" y="1490112"/>
                </a:lnTo>
                <a:close/>
              </a:path>
              <a:path w="2900446" h="2833746">
                <a:moveTo>
                  <a:pt x="480800" y="1493036"/>
                </a:moveTo>
                <a:lnTo>
                  <a:pt x="480969" y="1355565"/>
                </a:lnTo>
                <a:lnTo>
                  <a:pt x="470616" y="1362221"/>
                </a:lnTo>
                <a:lnTo>
                  <a:pt x="470616" y="1493958"/>
                </a:lnTo>
                <a:lnTo>
                  <a:pt x="480800" y="1493036"/>
                </a:lnTo>
                <a:close/>
              </a:path>
              <a:path w="2900446" h="2833746">
                <a:moveTo>
                  <a:pt x="428180" y="1505579"/>
                </a:moveTo>
                <a:lnTo>
                  <a:pt x="442707" y="1502883"/>
                </a:lnTo>
                <a:lnTo>
                  <a:pt x="454717" y="1489945"/>
                </a:lnTo>
                <a:lnTo>
                  <a:pt x="454482" y="1475731"/>
                </a:lnTo>
                <a:lnTo>
                  <a:pt x="455558" y="1388315"/>
                </a:lnTo>
                <a:lnTo>
                  <a:pt x="453466" y="1377791"/>
                </a:lnTo>
                <a:lnTo>
                  <a:pt x="450153" y="1367816"/>
                </a:lnTo>
                <a:lnTo>
                  <a:pt x="448052" y="1369448"/>
                </a:lnTo>
                <a:lnTo>
                  <a:pt x="437512" y="1376209"/>
                </a:lnTo>
                <a:lnTo>
                  <a:pt x="426104" y="1382015"/>
                </a:lnTo>
                <a:lnTo>
                  <a:pt x="414349" y="1387439"/>
                </a:lnTo>
                <a:lnTo>
                  <a:pt x="414274" y="1395679"/>
                </a:lnTo>
                <a:lnTo>
                  <a:pt x="415281" y="1507383"/>
                </a:lnTo>
                <a:lnTo>
                  <a:pt x="428180" y="1505579"/>
                </a:lnTo>
                <a:close/>
              </a:path>
              <a:path w="2900446" h="2833746">
                <a:moveTo>
                  <a:pt x="415281" y="1507383"/>
                </a:moveTo>
                <a:lnTo>
                  <a:pt x="414274" y="1395679"/>
                </a:lnTo>
                <a:lnTo>
                  <a:pt x="413879" y="1410472"/>
                </a:lnTo>
                <a:lnTo>
                  <a:pt x="413233" y="1423701"/>
                </a:lnTo>
                <a:lnTo>
                  <a:pt x="412426" y="1435789"/>
                </a:lnTo>
                <a:lnTo>
                  <a:pt x="411548" y="1447158"/>
                </a:lnTo>
                <a:lnTo>
                  <a:pt x="410688" y="1458229"/>
                </a:lnTo>
                <a:lnTo>
                  <a:pt x="409937" y="1469424"/>
                </a:lnTo>
                <a:lnTo>
                  <a:pt x="409385" y="1481165"/>
                </a:lnTo>
                <a:lnTo>
                  <a:pt x="409235" y="1507968"/>
                </a:lnTo>
                <a:lnTo>
                  <a:pt x="415281" y="1507383"/>
                </a:lnTo>
                <a:close/>
              </a:path>
              <a:path w="2900446" h="2833746">
                <a:moveTo>
                  <a:pt x="455401" y="1448498"/>
                </a:moveTo>
                <a:lnTo>
                  <a:pt x="456116" y="1435520"/>
                </a:lnTo>
                <a:lnTo>
                  <a:pt x="456709" y="1422992"/>
                </a:lnTo>
                <a:lnTo>
                  <a:pt x="456960" y="1410936"/>
                </a:lnTo>
                <a:lnTo>
                  <a:pt x="456650" y="1399370"/>
                </a:lnTo>
                <a:lnTo>
                  <a:pt x="455558" y="1388315"/>
                </a:lnTo>
                <a:lnTo>
                  <a:pt x="454783" y="1461909"/>
                </a:lnTo>
                <a:lnTo>
                  <a:pt x="455401" y="1448498"/>
                </a:lnTo>
                <a:close/>
              </a:path>
              <a:path w="2900446" h="2833746">
                <a:moveTo>
                  <a:pt x="395102" y="1424733"/>
                </a:moveTo>
                <a:lnTo>
                  <a:pt x="396676" y="1412685"/>
                </a:lnTo>
                <a:lnTo>
                  <a:pt x="399000" y="1401457"/>
                </a:lnTo>
                <a:lnTo>
                  <a:pt x="396819" y="1400905"/>
                </a:lnTo>
                <a:lnTo>
                  <a:pt x="385136" y="1395063"/>
                </a:lnTo>
                <a:lnTo>
                  <a:pt x="394081" y="1437387"/>
                </a:lnTo>
                <a:lnTo>
                  <a:pt x="395102" y="1424733"/>
                </a:lnTo>
                <a:close/>
              </a:path>
              <a:path w="2900446" h="2833746">
                <a:moveTo>
                  <a:pt x="391637" y="1489807"/>
                </a:moveTo>
                <a:lnTo>
                  <a:pt x="392392" y="1476859"/>
                </a:lnTo>
                <a:lnTo>
                  <a:pt x="392921" y="1463664"/>
                </a:lnTo>
                <a:lnTo>
                  <a:pt x="393419" y="1450436"/>
                </a:lnTo>
                <a:lnTo>
                  <a:pt x="394081" y="1437387"/>
                </a:lnTo>
                <a:lnTo>
                  <a:pt x="390462" y="1502294"/>
                </a:lnTo>
                <a:lnTo>
                  <a:pt x="391637" y="1489807"/>
                </a:lnTo>
                <a:close/>
              </a:path>
              <a:path w="2900446" h="2833746">
                <a:moveTo>
                  <a:pt x="390462" y="1502294"/>
                </a:moveTo>
                <a:lnTo>
                  <a:pt x="394081" y="1437387"/>
                </a:lnTo>
                <a:lnTo>
                  <a:pt x="385136" y="1395063"/>
                </a:lnTo>
                <a:lnTo>
                  <a:pt x="375532" y="1386950"/>
                </a:lnTo>
                <a:lnTo>
                  <a:pt x="375207" y="1509607"/>
                </a:lnTo>
                <a:lnTo>
                  <a:pt x="388772" y="1513572"/>
                </a:lnTo>
                <a:lnTo>
                  <a:pt x="390462" y="1502294"/>
                </a:lnTo>
                <a:close/>
              </a:path>
              <a:path w="2900446" h="2833746">
                <a:moveTo>
                  <a:pt x="375532" y="1386950"/>
                </a:moveTo>
                <a:lnTo>
                  <a:pt x="365752" y="1379033"/>
                </a:lnTo>
                <a:lnTo>
                  <a:pt x="365403" y="1380538"/>
                </a:lnTo>
                <a:lnTo>
                  <a:pt x="362921" y="1393247"/>
                </a:lnTo>
                <a:lnTo>
                  <a:pt x="365464" y="1501451"/>
                </a:lnTo>
                <a:lnTo>
                  <a:pt x="375207" y="1509607"/>
                </a:lnTo>
                <a:lnTo>
                  <a:pt x="375532" y="1386950"/>
                </a:lnTo>
                <a:close/>
              </a:path>
              <a:path w="2900446" h="2833746">
                <a:moveTo>
                  <a:pt x="362921" y="1393247"/>
                </a:moveTo>
                <a:lnTo>
                  <a:pt x="361149" y="1405735"/>
                </a:lnTo>
                <a:lnTo>
                  <a:pt x="359820" y="1418072"/>
                </a:lnTo>
                <a:lnTo>
                  <a:pt x="358665" y="1430327"/>
                </a:lnTo>
                <a:lnTo>
                  <a:pt x="357816" y="1490993"/>
                </a:lnTo>
                <a:lnTo>
                  <a:pt x="365464" y="1501451"/>
                </a:lnTo>
                <a:lnTo>
                  <a:pt x="362921" y="1393247"/>
                </a:lnTo>
                <a:close/>
              </a:path>
              <a:path w="2900446" h="2833746">
                <a:moveTo>
                  <a:pt x="358665" y="1430327"/>
                </a:moveTo>
                <a:lnTo>
                  <a:pt x="357414" y="1442571"/>
                </a:lnTo>
                <a:lnTo>
                  <a:pt x="355799" y="1454874"/>
                </a:lnTo>
                <a:lnTo>
                  <a:pt x="353552" y="1467307"/>
                </a:lnTo>
                <a:lnTo>
                  <a:pt x="350538" y="1480123"/>
                </a:lnTo>
                <a:lnTo>
                  <a:pt x="357816" y="1490993"/>
                </a:lnTo>
                <a:lnTo>
                  <a:pt x="358665" y="1430327"/>
                </a:lnTo>
                <a:close/>
              </a:path>
              <a:path w="2900446" h="2833746">
                <a:moveTo>
                  <a:pt x="432463" y="1526894"/>
                </a:moveTo>
                <a:lnTo>
                  <a:pt x="420487" y="1531051"/>
                </a:lnTo>
                <a:lnTo>
                  <a:pt x="409241" y="1539031"/>
                </a:lnTo>
                <a:lnTo>
                  <a:pt x="408506" y="1551485"/>
                </a:lnTo>
                <a:lnTo>
                  <a:pt x="416347" y="1594353"/>
                </a:lnTo>
                <a:lnTo>
                  <a:pt x="424317" y="1602012"/>
                </a:lnTo>
                <a:lnTo>
                  <a:pt x="432365" y="1609586"/>
                </a:lnTo>
                <a:lnTo>
                  <a:pt x="442775" y="1614575"/>
                </a:lnTo>
                <a:lnTo>
                  <a:pt x="432463" y="1526894"/>
                </a:lnTo>
                <a:close/>
              </a:path>
              <a:path w="2900446" h="2833746">
                <a:moveTo>
                  <a:pt x="408506" y="1551485"/>
                </a:moveTo>
                <a:lnTo>
                  <a:pt x="407218" y="1563332"/>
                </a:lnTo>
                <a:lnTo>
                  <a:pt x="406301" y="1575584"/>
                </a:lnTo>
                <a:lnTo>
                  <a:pt x="406678" y="1589252"/>
                </a:lnTo>
                <a:lnTo>
                  <a:pt x="416347" y="1594353"/>
                </a:lnTo>
                <a:lnTo>
                  <a:pt x="408506" y="1551485"/>
                </a:lnTo>
                <a:close/>
              </a:path>
              <a:path w="2900446" h="2833746">
                <a:moveTo>
                  <a:pt x="457832" y="1614479"/>
                </a:moveTo>
                <a:lnTo>
                  <a:pt x="457303" y="1606267"/>
                </a:lnTo>
                <a:lnTo>
                  <a:pt x="455160" y="1531074"/>
                </a:lnTo>
                <a:lnTo>
                  <a:pt x="450161" y="1521978"/>
                </a:lnTo>
                <a:lnTo>
                  <a:pt x="444971" y="1523315"/>
                </a:lnTo>
                <a:lnTo>
                  <a:pt x="432463" y="1526894"/>
                </a:lnTo>
                <a:lnTo>
                  <a:pt x="442775" y="1614575"/>
                </a:lnTo>
                <a:lnTo>
                  <a:pt x="457832" y="1614479"/>
                </a:lnTo>
                <a:close/>
              </a:path>
              <a:path w="2900446" h="2833746">
                <a:moveTo>
                  <a:pt x="458117" y="1580245"/>
                </a:moveTo>
                <a:lnTo>
                  <a:pt x="458800" y="1566925"/>
                </a:lnTo>
                <a:lnTo>
                  <a:pt x="458913" y="1553993"/>
                </a:lnTo>
                <a:lnTo>
                  <a:pt x="457888" y="1541894"/>
                </a:lnTo>
                <a:lnTo>
                  <a:pt x="457429" y="1593508"/>
                </a:lnTo>
                <a:lnTo>
                  <a:pt x="458117" y="1580245"/>
                </a:lnTo>
                <a:close/>
              </a:path>
              <a:path w="2900446" h="2833746">
                <a:moveTo>
                  <a:pt x="457429" y="1593508"/>
                </a:moveTo>
                <a:lnTo>
                  <a:pt x="457888" y="1541894"/>
                </a:lnTo>
                <a:lnTo>
                  <a:pt x="455160" y="1531074"/>
                </a:lnTo>
                <a:lnTo>
                  <a:pt x="457303" y="1606267"/>
                </a:lnTo>
                <a:lnTo>
                  <a:pt x="457429" y="1593508"/>
                </a:lnTo>
                <a:close/>
              </a:path>
              <a:path w="2900446" h="2833746">
                <a:moveTo>
                  <a:pt x="388772" y="1541601"/>
                </a:moveTo>
                <a:lnTo>
                  <a:pt x="384113" y="1542774"/>
                </a:lnTo>
                <a:lnTo>
                  <a:pt x="374271" y="1540090"/>
                </a:lnTo>
                <a:lnTo>
                  <a:pt x="366630" y="1532298"/>
                </a:lnTo>
                <a:lnTo>
                  <a:pt x="360111" y="1533275"/>
                </a:lnTo>
                <a:lnTo>
                  <a:pt x="366583" y="1544526"/>
                </a:lnTo>
                <a:lnTo>
                  <a:pt x="372692" y="1556175"/>
                </a:lnTo>
                <a:lnTo>
                  <a:pt x="379675" y="1566864"/>
                </a:lnTo>
                <a:lnTo>
                  <a:pt x="388772" y="1575233"/>
                </a:lnTo>
                <a:lnTo>
                  <a:pt x="388772" y="1541601"/>
                </a:lnTo>
                <a:close/>
              </a:path>
              <a:path w="2900446" h="2833746">
                <a:moveTo>
                  <a:pt x="366630" y="1532298"/>
                </a:moveTo>
                <a:lnTo>
                  <a:pt x="358664" y="1523845"/>
                </a:lnTo>
                <a:lnTo>
                  <a:pt x="347846" y="1519176"/>
                </a:lnTo>
                <a:lnTo>
                  <a:pt x="353020" y="1527392"/>
                </a:lnTo>
                <a:lnTo>
                  <a:pt x="358074" y="1530393"/>
                </a:lnTo>
                <a:lnTo>
                  <a:pt x="360111" y="1533275"/>
                </a:lnTo>
                <a:lnTo>
                  <a:pt x="366630" y="1532298"/>
                </a:lnTo>
                <a:close/>
              </a:path>
              <a:path w="2900446" h="2833746">
                <a:moveTo>
                  <a:pt x="446711" y="1224835"/>
                </a:moveTo>
                <a:lnTo>
                  <a:pt x="452710" y="1222069"/>
                </a:lnTo>
                <a:lnTo>
                  <a:pt x="452329" y="1209284"/>
                </a:lnTo>
                <a:lnTo>
                  <a:pt x="451692" y="1159648"/>
                </a:lnTo>
                <a:lnTo>
                  <a:pt x="450153" y="1146389"/>
                </a:lnTo>
                <a:lnTo>
                  <a:pt x="437369" y="1146389"/>
                </a:lnTo>
                <a:lnTo>
                  <a:pt x="440147" y="1226990"/>
                </a:lnTo>
                <a:lnTo>
                  <a:pt x="446711" y="1224835"/>
                </a:lnTo>
                <a:close/>
              </a:path>
              <a:path w="2900446" h="2833746">
                <a:moveTo>
                  <a:pt x="440147" y="1226990"/>
                </a:moveTo>
                <a:lnTo>
                  <a:pt x="437369" y="1146389"/>
                </a:lnTo>
                <a:lnTo>
                  <a:pt x="436927" y="1151502"/>
                </a:lnTo>
                <a:lnTo>
                  <a:pt x="435925" y="1163955"/>
                </a:lnTo>
                <a:lnTo>
                  <a:pt x="435015" y="1176508"/>
                </a:lnTo>
                <a:lnTo>
                  <a:pt x="434195" y="1189159"/>
                </a:lnTo>
                <a:lnTo>
                  <a:pt x="433464" y="1201905"/>
                </a:lnTo>
                <a:lnTo>
                  <a:pt x="432818" y="1214744"/>
                </a:lnTo>
                <a:lnTo>
                  <a:pt x="432255" y="1227673"/>
                </a:lnTo>
                <a:lnTo>
                  <a:pt x="440147" y="1226990"/>
                </a:lnTo>
                <a:close/>
              </a:path>
              <a:path w="2900446" h="2833746">
                <a:moveTo>
                  <a:pt x="452356" y="1196878"/>
                </a:moveTo>
                <a:lnTo>
                  <a:pt x="452473" y="1184639"/>
                </a:lnTo>
                <a:lnTo>
                  <a:pt x="452359" y="1172313"/>
                </a:lnTo>
                <a:lnTo>
                  <a:pt x="451692" y="1159648"/>
                </a:lnTo>
                <a:lnTo>
                  <a:pt x="452329" y="1209284"/>
                </a:lnTo>
                <a:lnTo>
                  <a:pt x="452356" y="1196878"/>
                </a:lnTo>
                <a:close/>
              </a:path>
              <a:path w="2900446" h="2833746">
                <a:moveTo>
                  <a:pt x="493636" y="1210861"/>
                </a:moveTo>
                <a:lnTo>
                  <a:pt x="493637" y="1209144"/>
                </a:lnTo>
                <a:lnTo>
                  <a:pt x="492753" y="1195880"/>
                </a:lnTo>
                <a:lnTo>
                  <a:pt x="490802" y="1183783"/>
                </a:lnTo>
                <a:lnTo>
                  <a:pt x="488526" y="1172044"/>
                </a:lnTo>
                <a:lnTo>
                  <a:pt x="486667" y="1159849"/>
                </a:lnTo>
                <a:lnTo>
                  <a:pt x="484474" y="1211095"/>
                </a:lnTo>
                <a:lnTo>
                  <a:pt x="493636" y="1210861"/>
                </a:lnTo>
                <a:close/>
              </a:path>
              <a:path w="2900446" h="2833746">
                <a:moveTo>
                  <a:pt x="478860" y="1215217"/>
                </a:moveTo>
                <a:lnTo>
                  <a:pt x="484474" y="1211095"/>
                </a:lnTo>
                <a:lnTo>
                  <a:pt x="486667" y="1159849"/>
                </a:lnTo>
                <a:lnTo>
                  <a:pt x="485965" y="1146389"/>
                </a:lnTo>
                <a:lnTo>
                  <a:pt x="470616" y="1146389"/>
                </a:lnTo>
                <a:lnTo>
                  <a:pt x="470616" y="1216465"/>
                </a:lnTo>
                <a:lnTo>
                  <a:pt x="478860" y="1215217"/>
                </a:lnTo>
                <a:close/>
              </a:path>
              <a:path w="2900446" h="2833746">
                <a:moveTo>
                  <a:pt x="528432" y="1204144"/>
                </a:moveTo>
                <a:lnTo>
                  <a:pt x="534562" y="1202446"/>
                </a:lnTo>
                <a:lnTo>
                  <a:pt x="533081" y="1189559"/>
                </a:lnTo>
                <a:lnTo>
                  <a:pt x="531307" y="1174808"/>
                </a:lnTo>
                <a:lnTo>
                  <a:pt x="528084" y="1161647"/>
                </a:lnTo>
                <a:lnTo>
                  <a:pt x="521975" y="1151650"/>
                </a:lnTo>
                <a:lnTo>
                  <a:pt x="512339" y="1192784"/>
                </a:lnTo>
                <a:lnTo>
                  <a:pt x="514099" y="1205248"/>
                </a:lnTo>
                <a:lnTo>
                  <a:pt x="522892" y="1206479"/>
                </a:lnTo>
                <a:lnTo>
                  <a:pt x="528432" y="1204144"/>
                </a:lnTo>
                <a:close/>
              </a:path>
              <a:path w="2900446" h="2833746">
                <a:moveTo>
                  <a:pt x="521975" y="1151650"/>
                </a:moveTo>
                <a:lnTo>
                  <a:pt x="511542" y="1146389"/>
                </a:lnTo>
                <a:lnTo>
                  <a:pt x="506420" y="1146389"/>
                </a:lnTo>
                <a:lnTo>
                  <a:pt x="507399" y="1155018"/>
                </a:lnTo>
                <a:lnTo>
                  <a:pt x="508958" y="1167705"/>
                </a:lnTo>
                <a:lnTo>
                  <a:pt x="510615" y="1180282"/>
                </a:lnTo>
                <a:lnTo>
                  <a:pt x="512339" y="1192784"/>
                </a:lnTo>
                <a:lnTo>
                  <a:pt x="521975" y="1151650"/>
                </a:lnTo>
                <a:close/>
              </a:path>
              <a:path w="2900446" h="2833746">
                <a:moveTo>
                  <a:pt x="417251" y="1204001"/>
                </a:moveTo>
                <a:lnTo>
                  <a:pt x="417788" y="1192116"/>
                </a:lnTo>
                <a:lnTo>
                  <a:pt x="418130" y="1179721"/>
                </a:lnTo>
                <a:lnTo>
                  <a:pt x="418585" y="1166463"/>
                </a:lnTo>
                <a:lnTo>
                  <a:pt x="416193" y="1151840"/>
                </a:lnTo>
                <a:lnTo>
                  <a:pt x="415922" y="1148401"/>
                </a:lnTo>
                <a:lnTo>
                  <a:pt x="416210" y="1215727"/>
                </a:lnTo>
                <a:lnTo>
                  <a:pt x="417251" y="1204001"/>
                </a:lnTo>
                <a:close/>
              </a:path>
              <a:path w="2900446" h="2833746">
                <a:moveTo>
                  <a:pt x="416210" y="1215727"/>
                </a:moveTo>
                <a:lnTo>
                  <a:pt x="415922" y="1148401"/>
                </a:lnTo>
                <a:lnTo>
                  <a:pt x="411792" y="1149191"/>
                </a:lnTo>
                <a:lnTo>
                  <a:pt x="411752" y="1151280"/>
                </a:lnTo>
                <a:lnTo>
                  <a:pt x="410328" y="1164364"/>
                </a:lnTo>
                <a:lnTo>
                  <a:pt x="407672" y="1177127"/>
                </a:lnTo>
                <a:lnTo>
                  <a:pt x="406693" y="1220139"/>
                </a:lnTo>
                <a:lnTo>
                  <a:pt x="414349" y="1227673"/>
                </a:lnTo>
                <a:lnTo>
                  <a:pt x="416210" y="1215727"/>
                </a:lnTo>
                <a:close/>
              </a:path>
              <a:path w="2900446" h="2833746">
                <a:moveTo>
                  <a:pt x="407672" y="1177127"/>
                </a:moveTo>
                <a:lnTo>
                  <a:pt x="404883" y="1189328"/>
                </a:lnTo>
                <a:lnTo>
                  <a:pt x="403058" y="1200725"/>
                </a:lnTo>
                <a:lnTo>
                  <a:pt x="403295" y="1211076"/>
                </a:lnTo>
                <a:lnTo>
                  <a:pt x="406693" y="1220139"/>
                </a:lnTo>
                <a:lnTo>
                  <a:pt x="407672" y="1177127"/>
                </a:lnTo>
                <a:close/>
              </a:path>
              <a:path w="2900446" h="2833746">
                <a:moveTo>
                  <a:pt x="1844639" y="1353920"/>
                </a:moveTo>
                <a:lnTo>
                  <a:pt x="1845291" y="1341004"/>
                </a:lnTo>
                <a:lnTo>
                  <a:pt x="1845707" y="1328570"/>
                </a:lnTo>
                <a:lnTo>
                  <a:pt x="1845896" y="1316462"/>
                </a:lnTo>
                <a:lnTo>
                  <a:pt x="1845865" y="1304523"/>
                </a:lnTo>
                <a:lnTo>
                  <a:pt x="1845623" y="1292597"/>
                </a:lnTo>
                <a:lnTo>
                  <a:pt x="1845179" y="1280527"/>
                </a:lnTo>
                <a:lnTo>
                  <a:pt x="1844541" y="1268156"/>
                </a:lnTo>
                <a:lnTo>
                  <a:pt x="1843718" y="1255327"/>
                </a:lnTo>
                <a:lnTo>
                  <a:pt x="1842717" y="1241885"/>
                </a:lnTo>
                <a:lnTo>
                  <a:pt x="1844113" y="1362221"/>
                </a:lnTo>
                <a:lnTo>
                  <a:pt x="1844639" y="1353920"/>
                </a:lnTo>
                <a:close/>
              </a:path>
              <a:path w="2900446" h="2833746">
                <a:moveTo>
                  <a:pt x="1831906" y="1365431"/>
                </a:moveTo>
                <a:lnTo>
                  <a:pt x="1844113" y="1362221"/>
                </a:lnTo>
                <a:lnTo>
                  <a:pt x="1842717" y="1241885"/>
                </a:lnTo>
                <a:lnTo>
                  <a:pt x="1841548" y="1227673"/>
                </a:lnTo>
                <a:lnTo>
                  <a:pt x="1836490" y="1225895"/>
                </a:lnTo>
                <a:lnTo>
                  <a:pt x="1823878" y="1223766"/>
                </a:lnTo>
                <a:lnTo>
                  <a:pt x="1810866" y="1222069"/>
                </a:lnTo>
                <a:lnTo>
                  <a:pt x="1810315" y="1224921"/>
                </a:lnTo>
                <a:lnTo>
                  <a:pt x="1821323" y="1370425"/>
                </a:lnTo>
                <a:lnTo>
                  <a:pt x="1831906" y="1365431"/>
                </a:lnTo>
                <a:close/>
              </a:path>
              <a:path w="2900446" h="2833746">
                <a:moveTo>
                  <a:pt x="1810203" y="1374835"/>
                </a:moveTo>
                <a:lnTo>
                  <a:pt x="1821323" y="1370425"/>
                </a:lnTo>
                <a:lnTo>
                  <a:pt x="1810315" y="1224921"/>
                </a:lnTo>
                <a:lnTo>
                  <a:pt x="1808127" y="1237532"/>
                </a:lnTo>
                <a:lnTo>
                  <a:pt x="1806329" y="1250009"/>
                </a:lnTo>
                <a:lnTo>
                  <a:pt x="1804855" y="1262392"/>
                </a:lnTo>
                <a:lnTo>
                  <a:pt x="1803641" y="1274723"/>
                </a:lnTo>
                <a:lnTo>
                  <a:pt x="1802622" y="1287040"/>
                </a:lnTo>
                <a:lnTo>
                  <a:pt x="1801734" y="1299384"/>
                </a:lnTo>
                <a:lnTo>
                  <a:pt x="1800911" y="1311794"/>
                </a:lnTo>
                <a:lnTo>
                  <a:pt x="1800088" y="1324310"/>
                </a:lnTo>
                <a:lnTo>
                  <a:pt x="1799202" y="1336973"/>
                </a:lnTo>
                <a:lnTo>
                  <a:pt x="1798186" y="1349823"/>
                </a:lnTo>
                <a:lnTo>
                  <a:pt x="1796977" y="1362898"/>
                </a:lnTo>
                <a:lnTo>
                  <a:pt x="1796382" y="1376292"/>
                </a:lnTo>
                <a:lnTo>
                  <a:pt x="1810203" y="1374835"/>
                </a:lnTo>
                <a:close/>
              </a:path>
              <a:path w="2900446" h="2833746">
                <a:moveTo>
                  <a:pt x="2107357" y="2197989"/>
                </a:moveTo>
                <a:lnTo>
                  <a:pt x="2099895" y="2189958"/>
                </a:lnTo>
                <a:lnTo>
                  <a:pt x="2095729" y="2185642"/>
                </a:lnTo>
                <a:lnTo>
                  <a:pt x="2093631" y="2185724"/>
                </a:lnTo>
                <a:lnTo>
                  <a:pt x="2081773" y="2186185"/>
                </a:lnTo>
                <a:lnTo>
                  <a:pt x="2081858" y="2197929"/>
                </a:lnTo>
                <a:lnTo>
                  <a:pt x="2102016" y="2198000"/>
                </a:lnTo>
                <a:lnTo>
                  <a:pt x="2107357" y="2197989"/>
                </a:lnTo>
                <a:close/>
              </a:path>
              <a:path w="2900446" h="2833746">
                <a:moveTo>
                  <a:pt x="2081773" y="2186185"/>
                </a:moveTo>
                <a:lnTo>
                  <a:pt x="2081121" y="2186210"/>
                </a:lnTo>
                <a:lnTo>
                  <a:pt x="2080884" y="2189870"/>
                </a:lnTo>
                <a:lnTo>
                  <a:pt x="2080273" y="2197924"/>
                </a:lnTo>
                <a:lnTo>
                  <a:pt x="2081858" y="2197929"/>
                </a:lnTo>
                <a:lnTo>
                  <a:pt x="2081773" y="2186185"/>
                </a:lnTo>
                <a:close/>
              </a:path>
              <a:path w="2900446" h="2833746">
                <a:moveTo>
                  <a:pt x="117888" y="1373961"/>
                </a:moveTo>
                <a:lnTo>
                  <a:pt x="118974" y="1360505"/>
                </a:lnTo>
                <a:lnTo>
                  <a:pt x="119490" y="1347454"/>
                </a:lnTo>
                <a:lnTo>
                  <a:pt x="119516" y="1334744"/>
                </a:lnTo>
                <a:lnTo>
                  <a:pt x="119129" y="1322312"/>
                </a:lnTo>
                <a:lnTo>
                  <a:pt x="118408" y="1310094"/>
                </a:lnTo>
                <a:lnTo>
                  <a:pt x="117648" y="1376240"/>
                </a:lnTo>
                <a:lnTo>
                  <a:pt x="117888" y="1373961"/>
                </a:lnTo>
                <a:close/>
              </a:path>
              <a:path w="2900446" h="2833746">
                <a:moveTo>
                  <a:pt x="118408" y="1310094"/>
                </a:moveTo>
                <a:lnTo>
                  <a:pt x="117430" y="1298026"/>
                </a:lnTo>
                <a:lnTo>
                  <a:pt x="116274" y="1286044"/>
                </a:lnTo>
                <a:lnTo>
                  <a:pt x="115017" y="1274084"/>
                </a:lnTo>
                <a:lnTo>
                  <a:pt x="113739" y="1262083"/>
                </a:lnTo>
                <a:lnTo>
                  <a:pt x="112516" y="1249977"/>
                </a:lnTo>
                <a:lnTo>
                  <a:pt x="111428" y="1237701"/>
                </a:lnTo>
                <a:lnTo>
                  <a:pt x="110915" y="1365026"/>
                </a:lnTo>
                <a:lnTo>
                  <a:pt x="117648" y="1376240"/>
                </a:lnTo>
                <a:lnTo>
                  <a:pt x="118408" y="1310094"/>
                </a:lnTo>
                <a:close/>
              </a:path>
              <a:path w="2900446" h="2833746">
                <a:moveTo>
                  <a:pt x="111428" y="1237701"/>
                </a:moveTo>
                <a:lnTo>
                  <a:pt x="110552" y="1225193"/>
                </a:lnTo>
                <a:lnTo>
                  <a:pt x="109966" y="1212389"/>
                </a:lnTo>
                <a:lnTo>
                  <a:pt x="109748" y="1199224"/>
                </a:lnTo>
                <a:lnTo>
                  <a:pt x="104289" y="1353696"/>
                </a:lnTo>
                <a:lnTo>
                  <a:pt x="110915" y="1365026"/>
                </a:lnTo>
                <a:lnTo>
                  <a:pt x="111428" y="1237701"/>
                </a:lnTo>
                <a:close/>
              </a:path>
              <a:path w="2900446" h="2833746">
                <a:moveTo>
                  <a:pt x="109748" y="1199224"/>
                </a:moveTo>
                <a:lnTo>
                  <a:pt x="109977" y="1185634"/>
                </a:lnTo>
                <a:lnTo>
                  <a:pt x="99412" y="1186483"/>
                </a:lnTo>
                <a:lnTo>
                  <a:pt x="97645" y="1342385"/>
                </a:lnTo>
                <a:lnTo>
                  <a:pt x="104289" y="1353696"/>
                </a:lnTo>
                <a:lnTo>
                  <a:pt x="109748" y="1199224"/>
                </a:lnTo>
                <a:close/>
              </a:path>
              <a:path w="2900446" h="2833746">
                <a:moveTo>
                  <a:pt x="99412" y="1186483"/>
                </a:moveTo>
                <a:lnTo>
                  <a:pt x="85595" y="1187763"/>
                </a:lnTo>
                <a:lnTo>
                  <a:pt x="83808" y="1320367"/>
                </a:lnTo>
                <a:lnTo>
                  <a:pt x="90860" y="1331231"/>
                </a:lnTo>
                <a:lnTo>
                  <a:pt x="97645" y="1342385"/>
                </a:lnTo>
                <a:lnTo>
                  <a:pt x="99412" y="1186483"/>
                </a:lnTo>
                <a:close/>
              </a:path>
              <a:path w="2900446" h="2833746">
                <a:moveTo>
                  <a:pt x="85595" y="1187763"/>
                </a:moveTo>
                <a:lnTo>
                  <a:pt x="71967" y="1189236"/>
                </a:lnTo>
                <a:lnTo>
                  <a:pt x="68410" y="1300060"/>
                </a:lnTo>
                <a:lnTo>
                  <a:pt x="76366" y="1309932"/>
                </a:lnTo>
                <a:lnTo>
                  <a:pt x="83808" y="1320367"/>
                </a:lnTo>
                <a:lnTo>
                  <a:pt x="85595" y="1187763"/>
                </a:lnTo>
                <a:close/>
              </a:path>
              <a:path w="2900446" h="2833746">
                <a:moveTo>
                  <a:pt x="71967" y="1189236"/>
                </a:moveTo>
                <a:lnTo>
                  <a:pt x="58631" y="1190908"/>
                </a:lnTo>
                <a:lnTo>
                  <a:pt x="45692" y="1192784"/>
                </a:lnTo>
                <a:lnTo>
                  <a:pt x="40213" y="1275186"/>
                </a:lnTo>
                <a:lnTo>
                  <a:pt x="50458" y="1282551"/>
                </a:lnTo>
                <a:lnTo>
                  <a:pt x="59815" y="1290887"/>
                </a:lnTo>
                <a:lnTo>
                  <a:pt x="68410" y="1300060"/>
                </a:lnTo>
                <a:lnTo>
                  <a:pt x="71967" y="1189236"/>
                </a:lnTo>
                <a:close/>
              </a:path>
              <a:path w="2900446" h="2833746">
                <a:moveTo>
                  <a:pt x="45692" y="1192784"/>
                </a:moveTo>
                <a:lnTo>
                  <a:pt x="33255" y="1194870"/>
                </a:lnTo>
                <a:lnTo>
                  <a:pt x="33068" y="1257880"/>
                </a:lnTo>
                <a:lnTo>
                  <a:pt x="35804" y="1272522"/>
                </a:lnTo>
                <a:lnTo>
                  <a:pt x="40213" y="1275186"/>
                </a:lnTo>
                <a:lnTo>
                  <a:pt x="45692" y="1192784"/>
                </a:lnTo>
                <a:close/>
              </a:path>
              <a:path w="2900446" h="2833746">
                <a:moveTo>
                  <a:pt x="33255" y="1194870"/>
                </a:moveTo>
                <a:lnTo>
                  <a:pt x="21424" y="1197172"/>
                </a:lnTo>
                <a:lnTo>
                  <a:pt x="12559" y="1209787"/>
                </a:lnTo>
                <a:lnTo>
                  <a:pt x="20196" y="1219059"/>
                </a:lnTo>
                <a:lnTo>
                  <a:pt x="25802" y="1230558"/>
                </a:lnTo>
                <a:lnTo>
                  <a:pt x="29913" y="1243695"/>
                </a:lnTo>
                <a:lnTo>
                  <a:pt x="33068" y="1257880"/>
                </a:lnTo>
                <a:lnTo>
                  <a:pt x="33255" y="1194870"/>
                </a:lnTo>
                <a:close/>
              </a:path>
              <a:path w="2900446" h="2833746">
                <a:moveTo>
                  <a:pt x="21424" y="1197172"/>
                </a:moveTo>
                <a:lnTo>
                  <a:pt x="10304" y="1199695"/>
                </a:lnTo>
                <a:lnTo>
                  <a:pt x="0" y="1202446"/>
                </a:lnTo>
                <a:lnTo>
                  <a:pt x="2351" y="1203332"/>
                </a:lnTo>
                <a:lnTo>
                  <a:pt x="12559" y="1209787"/>
                </a:lnTo>
                <a:lnTo>
                  <a:pt x="21424" y="1197172"/>
                </a:lnTo>
                <a:close/>
              </a:path>
              <a:path w="2900446" h="2833746">
                <a:moveTo>
                  <a:pt x="1796977" y="1362898"/>
                </a:moveTo>
                <a:lnTo>
                  <a:pt x="1795509" y="1376240"/>
                </a:lnTo>
                <a:lnTo>
                  <a:pt x="1796382" y="1376292"/>
                </a:lnTo>
                <a:lnTo>
                  <a:pt x="1796977" y="1362898"/>
                </a:lnTo>
                <a:close/>
              </a:path>
              <a:path w="2900446" h="2833746">
                <a:moveTo>
                  <a:pt x="419463" y="1151993"/>
                </a:moveTo>
                <a:lnTo>
                  <a:pt x="416193" y="1151840"/>
                </a:lnTo>
                <a:lnTo>
                  <a:pt x="418585" y="1166463"/>
                </a:lnTo>
                <a:lnTo>
                  <a:pt x="419463" y="1151993"/>
                </a:lnTo>
                <a:close/>
              </a:path>
              <a:path w="2900446" h="2833746">
                <a:moveTo>
                  <a:pt x="347846" y="1519176"/>
                </a:moveTo>
                <a:lnTo>
                  <a:pt x="347204" y="1525229"/>
                </a:lnTo>
                <a:lnTo>
                  <a:pt x="353020" y="1527392"/>
                </a:lnTo>
                <a:lnTo>
                  <a:pt x="347846" y="1519176"/>
                </a:lnTo>
                <a:close/>
              </a:path>
              <a:path w="2900446" h="2833746">
                <a:moveTo>
                  <a:pt x="420487" y="1531051"/>
                </a:moveTo>
                <a:lnTo>
                  <a:pt x="409235" y="1535997"/>
                </a:lnTo>
                <a:lnTo>
                  <a:pt x="409241" y="1539031"/>
                </a:lnTo>
                <a:lnTo>
                  <a:pt x="420487" y="1531051"/>
                </a:lnTo>
                <a:close/>
              </a:path>
              <a:path w="2900446" h="2833746">
                <a:moveTo>
                  <a:pt x="353552" y="1467307"/>
                </a:moveTo>
                <a:lnTo>
                  <a:pt x="350403" y="1479939"/>
                </a:lnTo>
                <a:lnTo>
                  <a:pt x="350538" y="1480123"/>
                </a:lnTo>
                <a:lnTo>
                  <a:pt x="353552" y="1467307"/>
                </a:lnTo>
                <a:close/>
              </a:path>
              <a:path w="2900446" h="2833746">
                <a:moveTo>
                  <a:pt x="454783" y="1461909"/>
                </a:moveTo>
                <a:lnTo>
                  <a:pt x="455558" y="1388315"/>
                </a:lnTo>
                <a:lnTo>
                  <a:pt x="454482" y="1475731"/>
                </a:lnTo>
                <a:lnTo>
                  <a:pt x="454783" y="1461909"/>
                </a:lnTo>
                <a:close/>
              </a:path>
              <a:path w="2900446" h="2833746">
                <a:moveTo>
                  <a:pt x="409385" y="1481165"/>
                </a:moveTo>
                <a:lnTo>
                  <a:pt x="409121" y="1493872"/>
                </a:lnTo>
                <a:lnTo>
                  <a:pt x="409235" y="1507968"/>
                </a:lnTo>
                <a:lnTo>
                  <a:pt x="409385" y="1481165"/>
                </a:lnTo>
                <a:close/>
              </a:path>
              <a:path w="2900446" h="2833746">
                <a:moveTo>
                  <a:pt x="455275" y="1499562"/>
                </a:moveTo>
                <a:lnTo>
                  <a:pt x="454717" y="1489945"/>
                </a:lnTo>
                <a:lnTo>
                  <a:pt x="442707" y="1502883"/>
                </a:lnTo>
                <a:lnTo>
                  <a:pt x="455275" y="1499562"/>
                </a:lnTo>
                <a:close/>
              </a:path>
              <a:path w="2900446" h="2833746">
                <a:moveTo>
                  <a:pt x="540586" y="1475249"/>
                </a:moveTo>
                <a:lnTo>
                  <a:pt x="534762" y="1463371"/>
                </a:lnTo>
                <a:lnTo>
                  <a:pt x="534562" y="1477128"/>
                </a:lnTo>
                <a:lnTo>
                  <a:pt x="540586" y="1475249"/>
                </a:lnTo>
                <a:close/>
              </a:path>
              <a:path w="2900446" h="2833746">
                <a:moveTo>
                  <a:pt x="565253" y="1468723"/>
                </a:moveTo>
                <a:lnTo>
                  <a:pt x="564024" y="1460131"/>
                </a:lnTo>
                <a:lnTo>
                  <a:pt x="553274" y="1472377"/>
                </a:lnTo>
                <a:lnTo>
                  <a:pt x="565253" y="1468723"/>
                </a:lnTo>
                <a:close/>
              </a:path>
              <a:path w="2900446" h="2833746">
                <a:moveTo>
                  <a:pt x="455275" y="1345400"/>
                </a:moveTo>
                <a:lnTo>
                  <a:pt x="455072" y="1343137"/>
                </a:lnTo>
                <a:lnTo>
                  <a:pt x="443880" y="1350763"/>
                </a:lnTo>
                <a:lnTo>
                  <a:pt x="455275" y="1345400"/>
                </a:lnTo>
                <a:close/>
              </a:path>
              <a:path w="2900446" h="2833746">
                <a:moveTo>
                  <a:pt x="516656" y="1224871"/>
                </a:moveTo>
                <a:lnTo>
                  <a:pt x="516413" y="1233776"/>
                </a:lnTo>
                <a:lnTo>
                  <a:pt x="516687" y="1246518"/>
                </a:lnTo>
                <a:lnTo>
                  <a:pt x="516656" y="1224871"/>
                </a:lnTo>
                <a:close/>
              </a:path>
              <a:path w="2900446" h="2833746">
                <a:moveTo>
                  <a:pt x="542233" y="1303353"/>
                </a:moveTo>
                <a:lnTo>
                  <a:pt x="541648" y="1299049"/>
                </a:lnTo>
                <a:lnTo>
                  <a:pt x="531597" y="1306113"/>
                </a:lnTo>
                <a:lnTo>
                  <a:pt x="542233" y="1303353"/>
                </a:lnTo>
                <a:close/>
              </a:path>
              <a:path w="2900446" h="2833746">
                <a:moveTo>
                  <a:pt x="1164163" y="1159034"/>
                </a:moveTo>
                <a:lnTo>
                  <a:pt x="1156082" y="1160399"/>
                </a:lnTo>
                <a:lnTo>
                  <a:pt x="1156197" y="1164269"/>
                </a:lnTo>
                <a:lnTo>
                  <a:pt x="1164163" y="1159034"/>
                </a:lnTo>
                <a:close/>
              </a:path>
              <a:path w="2900446" h="2833746">
                <a:moveTo>
                  <a:pt x="1154886" y="1166559"/>
                </a:moveTo>
                <a:lnTo>
                  <a:pt x="1153525" y="1168814"/>
                </a:lnTo>
                <a:lnTo>
                  <a:pt x="1153970" y="1169203"/>
                </a:lnTo>
                <a:lnTo>
                  <a:pt x="1154886" y="1166559"/>
                </a:lnTo>
                <a:close/>
              </a:path>
              <a:path w="2900446" h="2833746">
                <a:moveTo>
                  <a:pt x="1097258" y="1157597"/>
                </a:moveTo>
                <a:lnTo>
                  <a:pt x="1094012" y="1157652"/>
                </a:lnTo>
                <a:lnTo>
                  <a:pt x="1096693" y="1166622"/>
                </a:lnTo>
                <a:lnTo>
                  <a:pt x="1097258" y="1157597"/>
                </a:lnTo>
                <a:close/>
              </a:path>
              <a:path w="2900446" h="2833746">
                <a:moveTo>
                  <a:pt x="744290" y="1757424"/>
                </a:moveTo>
                <a:lnTo>
                  <a:pt x="738248" y="1752532"/>
                </a:lnTo>
                <a:lnTo>
                  <a:pt x="743740" y="1769012"/>
                </a:lnTo>
                <a:lnTo>
                  <a:pt x="744290" y="1757424"/>
                </a:lnTo>
                <a:close/>
              </a:path>
              <a:path w="2900446" h="2833746">
                <a:moveTo>
                  <a:pt x="706632" y="1696130"/>
                </a:moveTo>
                <a:lnTo>
                  <a:pt x="705929" y="1709772"/>
                </a:lnTo>
                <a:lnTo>
                  <a:pt x="706298" y="1709849"/>
                </a:lnTo>
                <a:lnTo>
                  <a:pt x="706632" y="1696130"/>
                </a:lnTo>
                <a:close/>
              </a:path>
              <a:path w="2900446" h="2833746">
                <a:moveTo>
                  <a:pt x="740627" y="1713799"/>
                </a:moveTo>
                <a:lnTo>
                  <a:pt x="729098" y="1720044"/>
                </a:lnTo>
                <a:lnTo>
                  <a:pt x="741733" y="1723782"/>
                </a:lnTo>
                <a:lnTo>
                  <a:pt x="740627" y="1713799"/>
                </a:lnTo>
                <a:close/>
              </a:path>
              <a:path w="2900446" h="2833746">
                <a:moveTo>
                  <a:pt x="896348" y="1527439"/>
                </a:moveTo>
                <a:lnTo>
                  <a:pt x="892673" y="1514015"/>
                </a:lnTo>
                <a:lnTo>
                  <a:pt x="892636" y="1527591"/>
                </a:lnTo>
                <a:lnTo>
                  <a:pt x="896348" y="1527439"/>
                </a:lnTo>
                <a:close/>
              </a:path>
              <a:path w="2900446" h="2833746">
                <a:moveTo>
                  <a:pt x="832097" y="1299389"/>
                </a:moveTo>
                <a:lnTo>
                  <a:pt x="838926" y="1149191"/>
                </a:lnTo>
                <a:lnTo>
                  <a:pt x="826142" y="1303353"/>
                </a:lnTo>
                <a:lnTo>
                  <a:pt x="832097" y="1299389"/>
                </a:lnTo>
                <a:close/>
              </a:path>
              <a:path w="2900446" h="2833746">
                <a:moveTo>
                  <a:pt x="856824" y="1292145"/>
                </a:moveTo>
                <a:lnTo>
                  <a:pt x="856101" y="1287433"/>
                </a:lnTo>
                <a:lnTo>
                  <a:pt x="844556" y="1295868"/>
                </a:lnTo>
                <a:lnTo>
                  <a:pt x="856824" y="1292145"/>
                </a:lnTo>
                <a:close/>
              </a:path>
              <a:path w="2900446" h="2833746">
                <a:moveTo>
                  <a:pt x="895193" y="1306164"/>
                </a:moveTo>
                <a:lnTo>
                  <a:pt x="885564" y="1304008"/>
                </a:lnTo>
                <a:lnTo>
                  <a:pt x="894421" y="1318113"/>
                </a:lnTo>
                <a:lnTo>
                  <a:pt x="895193" y="1306164"/>
                </a:lnTo>
                <a:close/>
              </a:path>
              <a:path w="2900446" h="2833746">
                <a:moveTo>
                  <a:pt x="1141558" y="1733879"/>
                </a:moveTo>
                <a:lnTo>
                  <a:pt x="1141052" y="1721427"/>
                </a:lnTo>
                <a:lnTo>
                  <a:pt x="1141241" y="1747231"/>
                </a:lnTo>
                <a:lnTo>
                  <a:pt x="1141558" y="1733879"/>
                </a:lnTo>
                <a:close/>
              </a:path>
              <a:path w="2900446" h="2833746">
                <a:moveTo>
                  <a:pt x="1140741" y="1793858"/>
                </a:moveTo>
                <a:lnTo>
                  <a:pt x="1140225" y="1787359"/>
                </a:lnTo>
                <a:lnTo>
                  <a:pt x="1129734" y="1799119"/>
                </a:lnTo>
                <a:lnTo>
                  <a:pt x="1140741" y="1793858"/>
                </a:lnTo>
                <a:close/>
              </a:path>
              <a:path w="2900446" h="2833746">
                <a:moveTo>
                  <a:pt x="1154162" y="1429342"/>
                </a:moveTo>
                <a:lnTo>
                  <a:pt x="1153525" y="1429486"/>
                </a:lnTo>
                <a:lnTo>
                  <a:pt x="1153525" y="1521978"/>
                </a:lnTo>
                <a:lnTo>
                  <a:pt x="1154162" y="1429342"/>
                </a:lnTo>
                <a:close/>
              </a:path>
              <a:path w="2900446" h="2833746">
                <a:moveTo>
                  <a:pt x="1104516" y="1389382"/>
                </a:moveTo>
                <a:lnTo>
                  <a:pt x="1104440" y="1402075"/>
                </a:lnTo>
                <a:lnTo>
                  <a:pt x="1105338" y="1414546"/>
                </a:lnTo>
                <a:lnTo>
                  <a:pt x="1104516" y="1389382"/>
                </a:lnTo>
                <a:close/>
              </a:path>
              <a:path w="2900446" h="2833746">
                <a:moveTo>
                  <a:pt x="1120401" y="1200713"/>
                </a:moveTo>
                <a:lnTo>
                  <a:pt x="1115164" y="1205248"/>
                </a:lnTo>
                <a:lnTo>
                  <a:pt x="1115540" y="1215490"/>
                </a:lnTo>
                <a:lnTo>
                  <a:pt x="1120401" y="1200713"/>
                </a:lnTo>
                <a:close/>
              </a:path>
              <a:path w="2900446" h="2833746">
                <a:moveTo>
                  <a:pt x="1112845" y="1277601"/>
                </a:moveTo>
                <a:lnTo>
                  <a:pt x="1112478" y="1290209"/>
                </a:lnTo>
                <a:lnTo>
                  <a:pt x="1112599" y="1303353"/>
                </a:lnTo>
                <a:lnTo>
                  <a:pt x="1112845" y="1277601"/>
                </a:lnTo>
                <a:close/>
              </a:path>
              <a:path w="2900446" h="2833746">
                <a:moveTo>
                  <a:pt x="1186773" y="1275324"/>
                </a:moveTo>
                <a:lnTo>
                  <a:pt x="1185357" y="1265780"/>
                </a:lnTo>
                <a:lnTo>
                  <a:pt x="1174536" y="1279149"/>
                </a:lnTo>
                <a:lnTo>
                  <a:pt x="1186773" y="1275324"/>
                </a:lnTo>
                <a:close/>
              </a:path>
              <a:path w="2900446" h="2833746">
                <a:moveTo>
                  <a:pt x="1736451" y="1295245"/>
                </a:moveTo>
                <a:lnTo>
                  <a:pt x="1734128" y="1306164"/>
                </a:lnTo>
                <a:lnTo>
                  <a:pt x="1735521" y="1307071"/>
                </a:lnTo>
                <a:lnTo>
                  <a:pt x="1736451" y="1295245"/>
                </a:lnTo>
                <a:close/>
              </a:path>
              <a:path w="2900446" h="2833746">
                <a:moveTo>
                  <a:pt x="1465568" y="1188436"/>
                </a:moveTo>
                <a:lnTo>
                  <a:pt x="1442548" y="1188436"/>
                </a:lnTo>
                <a:lnTo>
                  <a:pt x="1442613" y="1193842"/>
                </a:lnTo>
                <a:lnTo>
                  <a:pt x="1465568" y="1188436"/>
                </a:lnTo>
                <a:close/>
              </a:path>
              <a:path w="2900446" h="2833746">
                <a:moveTo>
                  <a:pt x="1434020" y="1309270"/>
                </a:moveTo>
                <a:lnTo>
                  <a:pt x="1433747" y="1321733"/>
                </a:lnTo>
                <a:lnTo>
                  <a:pt x="1433998" y="1333805"/>
                </a:lnTo>
                <a:lnTo>
                  <a:pt x="1434020" y="1309270"/>
                </a:lnTo>
                <a:close/>
              </a:path>
              <a:path w="2900446" h="2833746">
                <a:moveTo>
                  <a:pt x="1648583" y="2117643"/>
                </a:moveTo>
                <a:lnTo>
                  <a:pt x="1647162" y="2130211"/>
                </a:lnTo>
                <a:lnTo>
                  <a:pt x="1647390" y="2130447"/>
                </a:lnTo>
                <a:lnTo>
                  <a:pt x="1648583" y="2117643"/>
                </a:lnTo>
                <a:close/>
              </a:path>
              <a:path w="2900446" h="2833746">
                <a:moveTo>
                  <a:pt x="1327920" y="1731707"/>
                </a:moveTo>
                <a:lnTo>
                  <a:pt x="1322327" y="1726602"/>
                </a:lnTo>
                <a:lnTo>
                  <a:pt x="1325808" y="1741575"/>
                </a:lnTo>
                <a:lnTo>
                  <a:pt x="1327920" y="1731707"/>
                </a:lnTo>
                <a:close/>
              </a:path>
              <a:path w="2900446" h="2833746">
                <a:moveTo>
                  <a:pt x="1496419" y="1866093"/>
                </a:moveTo>
                <a:lnTo>
                  <a:pt x="1483690" y="1856226"/>
                </a:lnTo>
                <a:lnTo>
                  <a:pt x="1483474" y="1869538"/>
                </a:lnTo>
                <a:lnTo>
                  <a:pt x="1496419" y="1866093"/>
                </a:lnTo>
                <a:close/>
              </a:path>
              <a:path w="2900446" h="2833746">
                <a:moveTo>
                  <a:pt x="1492754" y="1334466"/>
                </a:moveTo>
                <a:lnTo>
                  <a:pt x="1483474" y="1339796"/>
                </a:lnTo>
                <a:lnTo>
                  <a:pt x="1483708" y="1352261"/>
                </a:lnTo>
                <a:lnTo>
                  <a:pt x="1492754" y="1334466"/>
                </a:lnTo>
                <a:close/>
              </a:path>
              <a:path w="2900446" h="2833746">
                <a:moveTo>
                  <a:pt x="1480112" y="1464867"/>
                </a:moveTo>
                <a:lnTo>
                  <a:pt x="1479921" y="1477700"/>
                </a:lnTo>
                <a:lnTo>
                  <a:pt x="1479940" y="1490653"/>
                </a:lnTo>
                <a:lnTo>
                  <a:pt x="1480112" y="1464867"/>
                </a:lnTo>
                <a:close/>
              </a:path>
              <a:path w="2900446" h="2833746">
                <a:moveTo>
                  <a:pt x="1931945" y="1937710"/>
                </a:moveTo>
                <a:lnTo>
                  <a:pt x="1920911" y="1943169"/>
                </a:lnTo>
                <a:lnTo>
                  <a:pt x="1931071" y="1978869"/>
                </a:lnTo>
                <a:lnTo>
                  <a:pt x="1931945" y="1937710"/>
                </a:lnTo>
                <a:close/>
              </a:path>
              <a:path w="2900446" h="2833746">
                <a:moveTo>
                  <a:pt x="1939624" y="1959466"/>
                </a:moveTo>
                <a:lnTo>
                  <a:pt x="1938524" y="1946710"/>
                </a:lnTo>
                <a:lnTo>
                  <a:pt x="1939502" y="1972445"/>
                </a:lnTo>
                <a:lnTo>
                  <a:pt x="1939624" y="1959466"/>
                </a:lnTo>
                <a:close/>
              </a:path>
              <a:path w="2900446" h="2833746">
                <a:moveTo>
                  <a:pt x="1941570" y="2005603"/>
                </a:moveTo>
                <a:lnTo>
                  <a:pt x="1941307" y="1992878"/>
                </a:lnTo>
                <a:lnTo>
                  <a:pt x="1941406" y="2018797"/>
                </a:lnTo>
                <a:lnTo>
                  <a:pt x="1941570" y="2005603"/>
                </a:lnTo>
                <a:close/>
              </a:path>
              <a:path w="2900446" h="2833746">
                <a:moveTo>
                  <a:pt x="1838774" y="2068088"/>
                </a:moveTo>
                <a:lnTo>
                  <a:pt x="1838805" y="2092730"/>
                </a:lnTo>
                <a:lnTo>
                  <a:pt x="1838774" y="2068088"/>
                </a:lnTo>
                <a:close/>
              </a:path>
              <a:path w="2900446" h="2833746">
                <a:moveTo>
                  <a:pt x="1975200" y="2062838"/>
                </a:moveTo>
                <a:lnTo>
                  <a:pt x="1961952" y="2054659"/>
                </a:lnTo>
                <a:lnTo>
                  <a:pt x="1961761" y="2065738"/>
                </a:lnTo>
                <a:lnTo>
                  <a:pt x="1975200" y="2062838"/>
                </a:lnTo>
                <a:close/>
              </a:path>
              <a:path w="2900446" h="2833746">
                <a:moveTo>
                  <a:pt x="1847993" y="1817582"/>
                </a:moveTo>
                <a:lnTo>
                  <a:pt x="1838992" y="1821887"/>
                </a:lnTo>
                <a:lnTo>
                  <a:pt x="1839449" y="1835340"/>
                </a:lnTo>
                <a:lnTo>
                  <a:pt x="1847993" y="1817582"/>
                </a:lnTo>
                <a:close/>
              </a:path>
              <a:path w="2900446" h="2833746">
                <a:moveTo>
                  <a:pt x="1823650" y="1807886"/>
                </a:moveTo>
                <a:lnTo>
                  <a:pt x="1823483" y="1805677"/>
                </a:lnTo>
                <a:lnTo>
                  <a:pt x="1812035" y="1813120"/>
                </a:lnTo>
                <a:lnTo>
                  <a:pt x="1823650" y="1807886"/>
                </a:lnTo>
                <a:close/>
              </a:path>
              <a:path w="2900446" h="2833746">
                <a:moveTo>
                  <a:pt x="1858151" y="1666050"/>
                </a:moveTo>
                <a:lnTo>
                  <a:pt x="1846662" y="1670545"/>
                </a:lnTo>
                <a:lnTo>
                  <a:pt x="1846694" y="1681233"/>
                </a:lnTo>
                <a:lnTo>
                  <a:pt x="1858151" y="1666050"/>
                </a:lnTo>
                <a:close/>
              </a:path>
              <a:path w="2900446" h="2833746">
                <a:moveTo>
                  <a:pt x="1787790" y="1554678"/>
                </a:moveTo>
                <a:lnTo>
                  <a:pt x="1780176" y="1558421"/>
                </a:lnTo>
                <a:lnTo>
                  <a:pt x="1780354" y="1572130"/>
                </a:lnTo>
                <a:lnTo>
                  <a:pt x="1787790" y="1554678"/>
                </a:lnTo>
                <a:close/>
              </a:path>
              <a:path w="2900446" h="2833746">
                <a:moveTo>
                  <a:pt x="1918279" y="1622884"/>
                </a:moveTo>
                <a:lnTo>
                  <a:pt x="1917873" y="1617102"/>
                </a:lnTo>
                <a:lnTo>
                  <a:pt x="1905131" y="1625633"/>
                </a:lnTo>
                <a:lnTo>
                  <a:pt x="1918279" y="1622884"/>
                </a:lnTo>
                <a:close/>
              </a:path>
              <a:path w="2900446" h="2833746">
                <a:moveTo>
                  <a:pt x="1849281" y="1620490"/>
                </a:moveTo>
                <a:lnTo>
                  <a:pt x="1849105" y="1632726"/>
                </a:lnTo>
                <a:lnTo>
                  <a:pt x="1849227" y="1645309"/>
                </a:lnTo>
                <a:lnTo>
                  <a:pt x="1849281" y="1620490"/>
                </a:lnTo>
                <a:close/>
              </a:path>
              <a:path w="2900446" h="2833746">
                <a:moveTo>
                  <a:pt x="1949093" y="1494409"/>
                </a:moveTo>
                <a:lnTo>
                  <a:pt x="1936185" y="1496751"/>
                </a:lnTo>
                <a:lnTo>
                  <a:pt x="1936185" y="1614479"/>
                </a:lnTo>
                <a:lnTo>
                  <a:pt x="1949093" y="1494409"/>
                </a:lnTo>
                <a:close/>
              </a:path>
              <a:path w="2900446" h="2833746">
                <a:moveTo>
                  <a:pt x="1732376" y="1351603"/>
                </a:moveTo>
                <a:lnTo>
                  <a:pt x="1731571" y="1351004"/>
                </a:lnTo>
                <a:lnTo>
                  <a:pt x="1731696" y="1365771"/>
                </a:lnTo>
                <a:lnTo>
                  <a:pt x="1732376" y="1351603"/>
                </a:lnTo>
                <a:close/>
              </a:path>
              <a:path w="2900446" h="2833746">
                <a:moveTo>
                  <a:pt x="1974546" y="1317363"/>
                </a:moveTo>
                <a:lnTo>
                  <a:pt x="1974059" y="1313681"/>
                </a:lnTo>
                <a:lnTo>
                  <a:pt x="1964811" y="1323878"/>
                </a:lnTo>
                <a:lnTo>
                  <a:pt x="1974546" y="1317363"/>
                </a:lnTo>
                <a:close/>
              </a:path>
              <a:path w="2900446" h="2833746">
                <a:moveTo>
                  <a:pt x="2386966" y="2046303"/>
                </a:moveTo>
                <a:lnTo>
                  <a:pt x="2386908" y="2073349"/>
                </a:lnTo>
                <a:lnTo>
                  <a:pt x="2386966" y="2046303"/>
                </a:lnTo>
                <a:close/>
              </a:path>
              <a:path w="2900446" h="2833746">
                <a:moveTo>
                  <a:pt x="2388903" y="2113390"/>
                </a:moveTo>
                <a:lnTo>
                  <a:pt x="2387670" y="2100423"/>
                </a:lnTo>
                <a:lnTo>
                  <a:pt x="2378943" y="2118112"/>
                </a:lnTo>
                <a:lnTo>
                  <a:pt x="2388903" y="2113390"/>
                </a:lnTo>
                <a:close/>
              </a:path>
              <a:path w="2900446" h="2833746">
                <a:moveTo>
                  <a:pt x="2406623" y="2009928"/>
                </a:moveTo>
                <a:lnTo>
                  <a:pt x="2406538" y="2023058"/>
                </a:lnTo>
                <a:lnTo>
                  <a:pt x="2406590" y="2036833"/>
                </a:lnTo>
                <a:lnTo>
                  <a:pt x="2406623" y="2009928"/>
                </a:lnTo>
                <a:close/>
              </a:path>
              <a:path w="2900446" h="2833746">
                <a:moveTo>
                  <a:pt x="2221166" y="1986444"/>
                </a:moveTo>
                <a:lnTo>
                  <a:pt x="2220902" y="1998366"/>
                </a:lnTo>
                <a:lnTo>
                  <a:pt x="2220980" y="2010343"/>
                </a:lnTo>
                <a:lnTo>
                  <a:pt x="2221166" y="1986444"/>
                </a:lnTo>
                <a:close/>
              </a:path>
              <a:path w="2900446" h="2833746">
                <a:moveTo>
                  <a:pt x="2386530" y="1904482"/>
                </a:moveTo>
                <a:lnTo>
                  <a:pt x="2386347" y="1844311"/>
                </a:lnTo>
                <a:lnTo>
                  <a:pt x="2386162" y="1918012"/>
                </a:lnTo>
                <a:lnTo>
                  <a:pt x="2386530" y="1904482"/>
                </a:lnTo>
                <a:close/>
              </a:path>
              <a:path w="2900446" h="2833746">
                <a:moveTo>
                  <a:pt x="2233727" y="1737545"/>
                </a:moveTo>
                <a:lnTo>
                  <a:pt x="2222659" y="1743414"/>
                </a:lnTo>
                <a:lnTo>
                  <a:pt x="2223769" y="1757349"/>
                </a:lnTo>
                <a:lnTo>
                  <a:pt x="2233727" y="1737545"/>
                </a:lnTo>
                <a:close/>
              </a:path>
              <a:path w="2900446" h="2833746">
                <a:moveTo>
                  <a:pt x="2231090" y="1878340"/>
                </a:moveTo>
                <a:lnTo>
                  <a:pt x="2233727" y="1737545"/>
                </a:lnTo>
                <a:lnTo>
                  <a:pt x="2225207" y="1880764"/>
                </a:lnTo>
                <a:lnTo>
                  <a:pt x="2231090" y="1878340"/>
                </a:lnTo>
                <a:close/>
              </a:path>
              <a:path w="2900446" h="2833746">
                <a:moveTo>
                  <a:pt x="2289145" y="1852735"/>
                </a:moveTo>
                <a:lnTo>
                  <a:pt x="2287588" y="1842964"/>
                </a:lnTo>
                <a:lnTo>
                  <a:pt x="2278917" y="1859365"/>
                </a:lnTo>
                <a:lnTo>
                  <a:pt x="2289145" y="1852735"/>
                </a:lnTo>
                <a:close/>
              </a:path>
              <a:path w="2900446" h="2833746">
                <a:moveTo>
                  <a:pt x="2205039" y="1812691"/>
                </a:moveTo>
                <a:lnTo>
                  <a:pt x="2204951" y="1800596"/>
                </a:lnTo>
                <a:lnTo>
                  <a:pt x="2204964" y="1861916"/>
                </a:lnTo>
                <a:lnTo>
                  <a:pt x="2205039" y="1812691"/>
                </a:lnTo>
                <a:close/>
              </a:path>
              <a:path w="2900446" h="2833746">
                <a:moveTo>
                  <a:pt x="2319631" y="1840976"/>
                </a:moveTo>
                <a:lnTo>
                  <a:pt x="2307419" y="1833331"/>
                </a:lnTo>
                <a:lnTo>
                  <a:pt x="2307060" y="1844311"/>
                </a:lnTo>
                <a:lnTo>
                  <a:pt x="2319631" y="1840976"/>
                </a:lnTo>
                <a:close/>
              </a:path>
              <a:path w="2900446" h="2833746">
                <a:moveTo>
                  <a:pt x="2278775" y="1658172"/>
                </a:moveTo>
                <a:lnTo>
                  <a:pt x="2278926" y="1575233"/>
                </a:lnTo>
                <a:lnTo>
                  <a:pt x="2278676" y="1672456"/>
                </a:lnTo>
                <a:lnTo>
                  <a:pt x="2278775" y="1658172"/>
                </a:lnTo>
                <a:close/>
              </a:path>
              <a:path w="2900446" h="2833746">
                <a:moveTo>
                  <a:pt x="2232248" y="1713190"/>
                </a:moveTo>
                <a:lnTo>
                  <a:pt x="2234977" y="1593530"/>
                </a:lnTo>
                <a:lnTo>
                  <a:pt x="2227773" y="1715385"/>
                </a:lnTo>
                <a:lnTo>
                  <a:pt x="2232248" y="1713190"/>
                </a:lnTo>
                <a:close/>
              </a:path>
              <a:path w="2900446" h="2833746">
                <a:moveTo>
                  <a:pt x="2223035" y="1656292"/>
                </a:moveTo>
                <a:lnTo>
                  <a:pt x="2222991" y="1669458"/>
                </a:lnTo>
                <a:lnTo>
                  <a:pt x="2223269" y="1682137"/>
                </a:lnTo>
                <a:lnTo>
                  <a:pt x="2223035" y="1656292"/>
                </a:lnTo>
                <a:close/>
              </a:path>
              <a:path w="2900446" h="2833746">
                <a:moveTo>
                  <a:pt x="2304149" y="1678460"/>
                </a:moveTo>
                <a:lnTo>
                  <a:pt x="2299670" y="1666315"/>
                </a:lnTo>
                <a:lnTo>
                  <a:pt x="2299381" y="1678942"/>
                </a:lnTo>
                <a:lnTo>
                  <a:pt x="2304149" y="1678460"/>
                </a:lnTo>
                <a:close/>
              </a:path>
              <a:path w="2900446" h="2833746">
                <a:moveTo>
                  <a:pt x="2391101" y="1542574"/>
                </a:moveTo>
                <a:lnTo>
                  <a:pt x="2390930" y="1554572"/>
                </a:lnTo>
                <a:lnTo>
                  <a:pt x="2391015" y="1567368"/>
                </a:lnTo>
                <a:lnTo>
                  <a:pt x="2391101" y="1542574"/>
                </a:lnTo>
                <a:close/>
              </a:path>
              <a:path w="2900446" h="2833746">
                <a:moveTo>
                  <a:pt x="2370997" y="1516383"/>
                </a:moveTo>
                <a:lnTo>
                  <a:pt x="2369220" y="1503247"/>
                </a:lnTo>
                <a:lnTo>
                  <a:pt x="2359556" y="1520813"/>
                </a:lnTo>
                <a:lnTo>
                  <a:pt x="2370997" y="1516383"/>
                </a:lnTo>
                <a:close/>
              </a:path>
              <a:path w="2900446" h="2833746">
                <a:moveTo>
                  <a:pt x="2398543" y="1509334"/>
                </a:moveTo>
                <a:lnTo>
                  <a:pt x="2389005" y="1496464"/>
                </a:lnTo>
                <a:lnTo>
                  <a:pt x="2388903" y="1510770"/>
                </a:lnTo>
                <a:lnTo>
                  <a:pt x="2398543" y="1509334"/>
                </a:lnTo>
                <a:close/>
              </a:path>
              <a:path w="2900446" h="2833746">
                <a:moveTo>
                  <a:pt x="2129896" y="1342902"/>
                </a:moveTo>
                <a:lnTo>
                  <a:pt x="2129738" y="1354812"/>
                </a:lnTo>
                <a:lnTo>
                  <a:pt x="2129748" y="1366182"/>
                </a:lnTo>
                <a:lnTo>
                  <a:pt x="2129896" y="1342902"/>
                </a:lnTo>
                <a:close/>
              </a:path>
              <a:path w="2900446" h="2833746">
                <a:moveTo>
                  <a:pt x="2469561" y="1506856"/>
                </a:moveTo>
                <a:lnTo>
                  <a:pt x="2468990" y="1520061"/>
                </a:lnTo>
                <a:lnTo>
                  <a:pt x="2469001" y="1533444"/>
                </a:lnTo>
                <a:lnTo>
                  <a:pt x="2469561" y="1506856"/>
                </a:lnTo>
                <a:close/>
              </a:path>
              <a:path w="2900446" h="2833746">
                <a:moveTo>
                  <a:pt x="1617729" y="1204268"/>
                </a:moveTo>
                <a:lnTo>
                  <a:pt x="1616889" y="1343349"/>
                </a:lnTo>
                <a:lnTo>
                  <a:pt x="1620497" y="1367122"/>
                </a:lnTo>
                <a:lnTo>
                  <a:pt x="1617729" y="1204268"/>
                </a:lnTo>
                <a:close/>
              </a:path>
              <a:path w="2900446" h="2833746">
                <a:moveTo>
                  <a:pt x="1219028" y="1170017"/>
                </a:moveTo>
                <a:lnTo>
                  <a:pt x="1216963" y="1170735"/>
                </a:lnTo>
                <a:lnTo>
                  <a:pt x="1220020" y="1174418"/>
                </a:lnTo>
                <a:lnTo>
                  <a:pt x="1219028" y="1170017"/>
                </a:lnTo>
                <a:close/>
              </a:path>
              <a:path w="2900446" h="2833746">
                <a:moveTo>
                  <a:pt x="897677" y="1154423"/>
                </a:moveTo>
                <a:lnTo>
                  <a:pt x="895193" y="1154795"/>
                </a:lnTo>
                <a:lnTo>
                  <a:pt x="899006" y="1184795"/>
                </a:lnTo>
                <a:lnTo>
                  <a:pt x="897677" y="1154423"/>
                </a:lnTo>
                <a:close/>
              </a:path>
              <a:path w="2900446" h="2833746">
                <a:moveTo>
                  <a:pt x="1878764" y="545610"/>
                </a:moveTo>
                <a:lnTo>
                  <a:pt x="1872808" y="558446"/>
                </a:lnTo>
                <a:lnTo>
                  <a:pt x="1874804" y="683903"/>
                </a:lnTo>
                <a:lnTo>
                  <a:pt x="1878764" y="545610"/>
                </a:lnTo>
                <a:close/>
              </a:path>
              <a:path w="2900446" h="2833746">
                <a:moveTo>
                  <a:pt x="1332747" y="630765"/>
                </a:moveTo>
                <a:lnTo>
                  <a:pt x="1332548" y="644472"/>
                </a:lnTo>
                <a:lnTo>
                  <a:pt x="1332563" y="644667"/>
                </a:lnTo>
                <a:lnTo>
                  <a:pt x="1332747" y="630765"/>
                </a:lnTo>
                <a:close/>
              </a:path>
              <a:path w="2900446" h="2833746">
                <a:moveTo>
                  <a:pt x="1515927" y="583877"/>
                </a:moveTo>
                <a:lnTo>
                  <a:pt x="1509051" y="585808"/>
                </a:lnTo>
                <a:lnTo>
                  <a:pt x="1513993" y="591600"/>
                </a:lnTo>
                <a:lnTo>
                  <a:pt x="1515927" y="583877"/>
                </a:lnTo>
                <a:close/>
              </a:path>
              <a:path w="2900446" h="2833746">
                <a:moveTo>
                  <a:pt x="1565523" y="559422"/>
                </a:moveTo>
                <a:lnTo>
                  <a:pt x="1564081" y="565664"/>
                </a:lnTo>
                <a:lnTo>
                  <a:pt x="1567875" y="566185"/>
                </a:lnTo>
                <a:lnTo>
                  <a:pt x="1565523" y="559422"/>
                </a:lnTo>
                <a:close/>
              </a:path>
              <a:path w="2900446" h="2833746">
                <a:moveTo>
                  <a:pt x="2439556" y="721557"/>
                </a:moveTo>
                <a:lnTo>
                  <a:pt x="2449465" y="713849"/>
                </a:lnTo>
                <a:lnTo>
                  <a:pt x="2459310" y="705969"/>
                </a:lnTo>
                <a:lnTo>
                  <a:pt x="2469166" y="698029"/>
                </a:lnTo>
                <a:lnTo>
                  <a:pt x="2479111" y="690143"/>
                </a:lnTo>
                <a:lnTo>
                  <a:pt x="2489221" y="682423"/>
                </a:lnTo>
                <a:lnTo>
                  <a:pt x="2499572" y="674983"/>
                </a:lnTo>
                <a:lnTo>
                  <a:pt x="2510241" y="667935"/>
                </a:lnTo>
                <a:lnTo>
                  <a:pt x="2521304" y="661393"/>
                </a:lnTo>
                <a:lnTo>
                  <a:pt x="2532839" y="655471"/>
                </a:lnTo>
                <a:lnTo>
                  <a:pt x="2544921" y="650280"/>
                </a:lnTo>
                <a:lnTo>
                  <a:pt x="2561510" y="644296"/>
                </a:lnTo>
                <a:lnTo>
                  <a:pt x="2573754" y="639731"/>
                </a:lnTo>
                <a:lnTo>
                  <a:pt x="2584319" y="634415"/>
                </a:lnTo>
                <a:lnTo>
                  <a:pt x="2593400" y="627126"/>
                </a:lnTo>
                <a:lnTo>
                  <a:pt x="2601188" y="616638"/>
                </a:lnTo>
                <a:lnTo>
                  <a:pt x="2608358" y="615147"/>
                </a:lnTo>
                <a:lnTo>
                  <a:pt x="2614488" y="612525"/>
                </a:lnTo>
                <a:lnTo>
                  <a:pt x="2621651" y="611034"/>
                </a:lnTo>
                <a:lnTo>
                  <a:pt x="2627510" y="608115"/>
                </a:lnTo>
                <a:lnTo>
                  <a:pt x="2628756" y="600141"/>
                </a:lnTo>
                <a:lnTo>
                  <a:pt x="2634443" y="597024"/>
                </a:lnTo>
                <a:lnTo>
                  <a:pt x="2641906" y="596521"/>
                </a:lnTo>
                <a:lnTo>
                  <a:pt x="2653639" y="594331"/>
                </a:lnTo>
                <a:lnTo>
                  <a:pt x="2665060" y="590727"/>
                </a:lnTo>
                <a:lnTo>
                  <a:pt x="2676231" y="586038"/>
                </a:lnTo>
                <a:lnTo>
                  <a:pt x="2687213" y="580596"/>
                </a:lnTo>
                <a:lnTo>
                  <a:pt x="2698071" y="574730"/>
                </a:lnTo>
                <a:lnTo>
                  <a:pt x="2708865" y="568770"/>
                </a:lnTo>
                <a:lnTo>
                  <a:pt x="2713737" y="566187"/>
                </a:lnTo>
                <a:lnTo>
                  <a:pt x="2713965" y="547681"/>
                </a:lnTo>
                <a:lnTo>
                  <a:pt x="2714787" y="509152"/>
                </a:lnTo>
                <a:lnTo>
                  <a:pt x="2714043" y="497170"/>
                </a:lnTo>
                <a:lnTo>
                  <a:pt x="2713411" y="484699"/>
                </a:lnTo>
                <a:lnTo>
                  <a:pt x="2712881" y="471782"/>
                </a:lnTo>
                <a:lnTo>
                  <a:pt x="2712441" y="458465"/>
                </a:lnTo>
                <a:lnTo>
                  <a:pt x="2712412" y="457488"/>
                </a:lnTo>
                <a:lnTo>
                  <a:pt x="2491630" y="457488"/>
                </a:lnTo>
                <a:lnTo>
                  <a:pt x="2499162" y="458958"/>
                </a:lnTo>
                <a:lnTo>
                  <a:pt x="2511665" y="459674"/>
                </a:lnTo>
                <a:lnTo>
                  <a:pt x="2512824" y="464317"/>
                </a:lnTo>
                <a:lnTo>
                  <a:pt x="2517747" y="474511"/>
                </a:lnTo>
                <a:lnTo>
                  <a:pt x="2523298" y="484267"/>
                </a:lnTo>
                <a:lnTo>
                  <a:pt x="2526521" y="494800"/>
                </a:lnTo>
                <a:lnTo>
                  <a:pt x="2524458" y="507326"/>
                </a:lnTo>
                <a:lnTo>
                  <a:pt x="2515883" y="507623"/>
                </a:lnTo>
                <a:lnTo>
                  <a:pt x="2505612" y="502295"/>
                </a:lnTo>
                <a:lnTo>
                  <a:pt x="2499982" y="491877"/>
                </a:lnTo>
                <a:lnTo>
                  <a:pt x="2496324" y="479297"/>
                </a:lnTo>
                <a:lnTo>
                  <a:pt x="2485772" y="478764"/>
                </a:lnTo>
                <a:lnTo>
                  <a:pt x="2473525" y="474188"/>
                </a:lnTo>
                <a:lnTo>
                  <a:pt x="2464089" y="466531"/>
                </a:lnTo>
                <a:lnTo>
                  <a:pt x="2456047" y="457488"/>
                </a:lnTo>
                <a:lnTo>
                  <a:pt x="2425189" y="457488"/>
                </a:lnTo>
                <a:lnTo>
                  <a:pt x="2423473" y="458410"/>
                </a:lnTo>
                <a:lnTo>
                  <a:pt x="2412819" y="462847"/>
                </a:lnTo>
                <a:lnTo>
                  <a:pt x="2401688" y="462485"/>
                </a:lnTo>
                <a:lnTo>
                  <a:pt x="2398172" y="458866"/>
                </a:lnTo>
                <a:lnTo>
                  <a:pt x="2398332" y="457488"/>
                </a:lnTo>
                <a:lnTo>
                  <a:pt x="2197739" y="457488"/>
                </a:lnTo>
                <a:lnTo>
                  <a:pt x="2199045" y="501420"/>
                </a:lnTo>
                <a:lnTo>
                  <a:pt x="2211454" y="500792"/>
                </a:lnTo>
                <a:lnTo>
                  <a:pt x="2223927" y="500564"/>
                </a:lnTo>
                <a:lnTo>
                  <a:pt x="2236254" y="500139"/>
                </a:lnTo>
                <a:lnTo>
                  <a:pt x="2248227" y="498920"/>
                </a:lnTo>
                <a:lnTo>
                  <a:pt x="2245816" y="506970"/>
                </a:lnTo>
                <a:lnTo>
                  <a:pt x="2238440" y="516238"/>
                </a:lnTo>
                <a:lnTo>
                  <a:pt x="2227829" y="522599"/>
                </a:lnTo>
                <a:lnTo>
                  <a:pt x="2215519" y="525762"/>
                </a:lnTo>
                <a:lnTo>
                  <a:pt x="2203050" y="525441"/>
                </a:lnTo>
                <a:lnTo>
                  <a:pt x="2191960" y="521344"/>
                </a:lnTo>
                <a:lnTo>
                  <a:pt x="2183908" y="524123"/>
                </a:lnTo>
                <a:lnTo>
                  <a:pt x="2176228" y="533730"/>
                </a:lnTo>
                <a:lnTo>
                  <a:pt x="2166383" y="540967"/>
                </a:lnTo>
                <a:lnTo>
                  <a:pt x="2164805" y="539499"/>
                </a:lnTo>
                <a:lnTo>
                  <a:pt x="2164291" y="644000"/>
                </a:lnTo>
                <a:lnTo>
                  <a:pt x="2174430" y="637583"/>
                </a:lnTo>
                <a:lnTo>
                  <a:pt x="2185159" y="632021"/>
                </a:lnTo>
                <a:lnTo>
                  <a:pt x="2196679" y="627509"/>
                </a:lnTo>
                <a:lnTo>
                  <a:pt x="2209191" y="624246"/>
                </a:lnTo>
                <a:lnTo>
                  <a:pt x="2222898" y="622428"/>
                </a:lnTo>
                <a:lnTo>
                  <a:pt x="2238000" y="622251"/>
                </a:lnTo>
                <a:lnTo>
                  <a:pt x="2245441" y="622870"/>
                </a:lnTo>
                <a:lnTo>
                  <a:pt x="2257665" y="624880"/>
                </a:lnTo>
                <a:lnTo>
                  <a:pt x="2270443" y="627992"/>
                </a:lnTo>
                <a:lnTo>
                  <a:pt x="2283271" y="631999"/>
                </a:lnTo>
                <a:lnTo>
                  <a:pt x="2295644" y="636692"/>
                </a:lnTo>
                <a:lnTo>
                  <a:pt x="2307060" y="641865"/>
                </a:lnTo>
                <a:lnTo>
                  <a:pt x="2314915" y="647743"/>
                </a:lnTo>
                <a:lnTo>
                  <a:pt x="2324265" y="656966"/>
                </a:lnTo>
                <a:lnTo>
                  <a:pt x="2335193" y="664289"/>
                </a:lnTo>
                <a:lnTo>
                  <a:pt x="2345507" y="666879"/>
                </a:lnTo>
                <a:lnTo>
                  <a:pt x="2357528" y="668400"/>
                </a:lnTo>
                <a:lnTo>
                  <a:pt x="2368960" y="671247"/>
                </a:lnTo>
                <a:lnTo>
                  <a:pt x="2378668" y="678299"/>
                </a:lnTo>
                <a:lnTo>
                  <a:pt x="2379801" y="682204"/>
                </a:lnTo>
                <a:lnTo>
                  <a:pt x="2384363" y="692858"/>
                </a:lnTo>
                <a:lnTo>
                  <a:pt x="2386347" y="706328"/>
                </a:lnTo>
                <a:lnTo>
                  <a:pt x="2414480" y="706328"/>
                </a:lnTo>
                <a:lnTo>
                  <a:pt x="2418535" y="708495"/>
                </a:lnTo>
                <a:lnTo>
                  <a:pt x="2424823" y="720070"/>
                </a:lnTo>
                <a:lnTo>
                  <a:pt x="2429821" y="728753"/>
                </a:lnTo>
                <a:lnTo>
                  <a:pt x="2439556" y="721557"/>
                </a:lnTo>
                <a:close/>
              </a:path>
              <a:path w="2900446" h="2833746">
                <a:moveTo>
                  <a:pt x="1179050" y="586937"/>
                </a:moveTo>
                <a:lnTo>
                  <a:pt x="1167581" y="590536"/>
                </a:lnTo>
                <a:lnTo>
                  <a:pt x="1155732" y="593902"/>
                </a:lnTo>
                <a:lnTo>
                  <a:pt x="1144251" y="597879"/>
                </a:lnTo>
                <a:lnTo>
                  <a:pt x="1133885" y="603308"/>
                </a:lnTo>
                <a:lnTo>
                  <a:pt x="1125384" y="611034"/>
                </a:lnTo>
                <a:lnTo>
                  <a:pt x="1123250" y="616449"/>
                </a:lnTo>
                <a:lnTo>
                  <a:pt x="1122362" y="625611"/>
                </a:lnTo>
                <a:lnTo>
                  <a:pt x="1115164" y="633459"/>
                </a:lnTo>
                <a:lnTo>
                  <a:pt x="1109252" y="635704"/>
                </a:lnTo>
                <a:lnTo>
                  <a:pt x="1097780" y="638689"/>
                </a:lnTo>
                <a:lnTo>
                  <a:pt x="1086371" y="641740"/>
                </a:lnTo>
                <a:lnTo>
                  <a:pt x="1074230" y="647478"/>
                </a:lnTo>
                <a:lnTo>
                  <a:pt x="1073492" y="652245"/>
                </a:lnTo>
                <a:lnTo>
                  <a:pt x="1067779" y="661686"/>
                </a:lnTo>
                <a:lnTo>
                  <a:pt x="1058142" y="668833"/>
                </a:lnTo>
                <a:lnTo>
                  <a:pt x="1046591" y="675137"/>
                </a:lnTo>
                <a:lnTo>
                  <a:pt x="1035132" y="682052"/>
                </a:lnTo>
                <a:lnTo>
                  <a:pt x="1025775" y="691030"/>
                </a:lnTo>
                <a:lnTo>
                  <a:pt x="1020528" y="703526"/>
                </a:lnTo>
                <a:lnTo>
                  <a:pt x="1009748" y="704043"/>
                </a:lnTo>
                <a:lnTo>
                  <a:pt x="998618" y="707317"/>
                </a:lnTo>
                <a:lnTo>
                  <a:pt x="988785" y="712419"/>
                </a:lnTo>
                <a:lnTo>
                  <a:pt x="979593" y="718224"/>
                </a:lnTo>
                <a:lnTo>
                  <a:pt x="970385" y="723606"/>
                </a:lnTo>
                <a:lnTo>
                  <a:pt x="979602" y="815640"/>
                </a:lnTo>
                <a:lnTo>
                  <a:pt x="982365" y="808459"/>
                </a:lnTo>
                <a:lnTo>
                  <a:pt x="988264" y="797116"/>
                </a:lnTo>
                <a:lnTo>
                  <a:pt x="995550" y="786870"/>
                </a:lnTo>
                <a:lnTo>
                  <a:pt x="1004083" y="777704"/>
                </a:lnTo>
                <a:lnTo>
                  <a:pt x="1013727" y="769598"/>
                </a:lnTo>
                <a:lnTo>
                  <a:pt x="1024342" y="762534"/>
                </a:lnTo>
                <a:lnTo>
                  <a:pt x="1035789" y="756493"/>
                </a:lnTo>
                <a:lnTo>
                  <a:pt x="1047931" y="751457"/>
                </a:lnTo>
                <a:lnTo>
                  <a:pt x="1060629" y="747407"/>
                </a:lnTo>
                <a:lnTo>
                  <a:pt x="1073745" y="744325"/>
                </a:lnTo>
                <a:lnTo>
                  <a:pt x="1087139" y="742191"/>
                </a:lnTo>
                <a:lnTo>
                  <a:pt x="1100675" y="740988"/>
                </a:lnTo>
                <a:lnTo>
                  <a:pt x="1114212" y="740695"/>
                </a:lnTo>
                <a:lnTo>
                  <a:pt x="1127614" y="741296"/>
                </a:lnTo>
                <a:lnTo>
                  <a:pt x="1140741" y="742771"/>
                </a:lnTo>
                <a:lnTo>
                  <a:pt x="1135677" y="753693"/>
                </a:lnTo>
                <a:lnTo>
                  <a:pt x="1126205" y="762118"/>
                </a:lnTo>
                <a:lnTo>
                  <a:pt x="1114508" y="768103"/>
                </a:lnTo>
                <a:lnTo>
                  <a:pt x="1102372" y="773602"/>
                </a:lnTo>
                <a:lnTo>
                  <a:pt x="1095865" y="773261"/>
                </a:lnTo>
                <a:lnTo>
                  <a:pt x="1092136" y="762394"/>
                </a:lnTo>
                <a:lnTo>
                  <a:pt x="1080015" y="763624"/>
                </a:lnTo>
                <a:lnTo>
                  <a:pt x="1067424" y="766356"/>
                </a:lnTo>
                <a:lnTo>
                  <a:pt x="1055169" y="770494"/>
                </a:lnTo>
                <a:lnTo>
                  <a:pt x="1043361" y="775975"/>
                </a:lnTo>
                <a:lnTo>
                  <a:pt x="1032111" y="782733"/>
                </a:lnTo>
                <a:lnTo>
                  <a:pt x="1021533" y="790705"/>
                </a:lnTo>
                <a:lnTo>
                  <a:pt x="1011739" y="799825"/>
                </a:lnTo>
                <a:lnTo>
                  <a:pt x="1002841" y="810030"/>
                </a:lnTo>
                <a:lnTo>
                  <a:pt x="994951" y="821253"/>
                </a:lnTo>
                <a:lnTo>
                  <a:pt x="986896" y="822600"/>
                </a:lnTo>
                <a:lnTo>
                  <a:pt x="984953" y="817266"/>
                </a:lnTo>
                <a:lnTo>
                  <a:pt x="984174" y="876342"/>
                </a:lnTo>
                <a:lnTo>
                  <a:pt x="1002614" y="871707"/>
                </a:lnTo>
                <a:lnTo>
                  <a:pt x="1036175" y="874892"/>
                </a:lnTo>
                <a:lnTo>
                  <a:pt x="1070187" y="877527"/>
                </a:lnTo>
                <a:lnTo>
                  <a:pt x="1104588" y="879662"/>
                </a:lnTo>
                <a:lnTo>
                  <a:pt x="1139314" y="881349"/>
                </a:lnTo>
                <a:lnTo>
                  <a:pt x="1174302" y="882637"/>
                </a:lnTo>
                <a:lnTo>
                  <a:pt x="1179050" y="586937"/>
                </a:lnTo>
                <a:close/>
              </a:path>
              <a:path w="2900446" h="2833746">
                <a:moveTo>
                  <a:pt x="602704" y="901256"/>
                </a:moveTo>
                <a:lnTo>
                  <a:pt x="622817" y="900246"/>
                </a:lnTo>
                <a:lnTo>
                  <a:pt x="643428" y="899456"/>
                </a:lnTo>
                <a:lnTo>
                  <a:pt x="664466" y="898839"/>
                </a:lnTo>
                <a:lnTo>
                  <a:pt x="685863" y="898343"/>
                </a:lnTo>
                <a:lnTo>
                  <a:pt x="707549" y="897919"/>
                </a:lnTo>
                <a:lnTo>
                  <a:pt x="729455" y="897517"/>
                </a:lnTo>
                <a:lnTo>
                  <a:pt x="751511" y="897088"/>
                </a:lnTo>
                <a:lnTo>
                  <a:pt x="773648" y="896582"/>
                </a:lnTo>
                <a:lnTo>
                  <a:pt x="795796" y="895949"/>
                </a:lnTo>
                <a:lnTo>
                  <a:pt x="817886" y="895139"/>
                </a:lnTo>
                <a:lnTo>
                  <a:pt x="839849" y="894104"/>
                </a:lnTo>
                <a:lnTo>
                  <a:pt x="861614" y="892792"/>
                </a:lnTo>
                <a:lnTo>
                  <a:pt x="883112" y="891154"/>
                </a:lnTo>
                <a:lnTo>
                  <a:pt x="904275" y="889142"/>
                </a:lnTo>
                <a:lnTo>
                  <a:pt x="925031" y="886704"/>
                </a:lnTo>
                <a:lnTo>
                  <a:pt x="945313" y="883791"/>
                </a:lnTo>
                <a:lnTo>
                  <a:pt x="965051" y="880354"/>
                </a:lnTo>
                <a:lnTo>
                  <a:pt x="984174" y="876342"/>
                </a:lnTo>
                <a:lnTo>
                  <a:pt x="984953" y="817266"/>
                </a:lnTo>
                <a:lnTo>
                  <a:pt x="979602" y="815640"/>
                </a:lnTo>
                <a:lnTo>
                  <a:pt x="970385" y="723606"/>
                </a:lnTo>
                <a:lnTo>
                  <a:pt x="960507" y="727438"/>
                </a:lnTo>
                <a:lnTo>
                  <a:pt x="949304" y="728595"/>
                </a:lnTo>
                <a:lnTo>
                  <a:pt x="936119" y="725951"/>
                </a:lnTo>
                <a:lnTo>
                  <a:pt x="935668" y="734797"/>
                </a:lnTo>
                <a:lnTo>
                  <a:pt x="934324" y="742673"/>
                </a:lnTo>
                <a:lnTo>
                  <a:pt x="925884" y="742771"/>
                </a:lnTo>
                <a:lnTo>
                  <a:pt x="919607" y="741118"/>
                </a:lnTo>
                <a:lnTo>
                  <a:pt x="905528" y="738968"/>
                </a:lnTo>
                <a:lnTo>
                  <a:pt x="892975" y="739656"/>
                </a:lnTo>
                <a:lnTo>
                  <a:pt x="882207" y="743547"/>
                </a:lnTo>
                <a:lnTo>
                  <a:pt x="873483" y="751005"/>
                </a:lnTo>
                <a:lnTo>
                  <a:pt x="867060" y="762394"/>
                </a:lnTo>
                <a:lnTo>
                  <a:pt x="856722" y="759791"/>
                </a:lnTo>
                <a:lnTo>
                  <a:pt x="843034" y="759633"/>
                </a:lnTo>
                <a:lnTo>
                  <a:pt x="831247" y="762394"/>
                </a:lnTo>
                <a:lnTo>
                  <a:pt x="830545" y="762815"/>
                </a:lnTo>
                <a:lnTo>
                  <a:pt x="828930" y="773054"/>
                </a:lnTo>
                <a:lnTo>
                  <a:pt x="826142" y="782008"/>
                </a:lnTo>
                <a:lnTo>
                  <a:pt x="815567" y="781091"/>
                </a:lnTo>
                <a:lnTo>
                  <a:pt x="802635" y="781387"/>
                </a:lnTo>
                <a:lnTo>
                  <a:pt x="790180" y="784204"/>
                </a:lnTo>
                <a:lnTo>
                  <a:pt x="778993" y="790600"/>
                </a:lnTo>
                <a:lnTo>
                  <a:pt x="769866" y="801631"/>
                </a:lnTo>
                <a:lnTo>
                  <a:pt x="769544" y="801493"/>
                </a:lnTo>
                <a:lnTo>
                  <a:pt x="759447" y="799511"/>
                </a:lnTo>
                <a:lnTo>
                  <a:pt x="750314" y="801463"/>
                </a:lnTo>
                <a:lnTo>
                  <a:pt x="741695" y="805710"/>
                </a:lnTo>
                <a:lnTo>
                  <a:pt x="733141" y="810611"/>
                </a:lnTo>
                <a:lnTo>
                  <a:pt x="724202" y="814526"/>
                </a:lnTo>
                <a:lnTo>
                  <a:pt x="714429" y="815815"/>
                </a:lnTo>
                <a:lnTo>
                  <a:pt x="703372" y="812838"/>
                </a:lnTo>
                <a:lnTo>
                  <a:pt x="701275" y="813767"/>
                </a:lnTo>
                <a:lnTo>
                  <a:pt x="690010" y="820238"/>
                </a:lnTo>
                <a:lnTo>
                  <a:pt x="680073" y="828165"/>
                </a:lnTo>
                <a:lnTo>
                  <a:pt x="671029" y="837071"/>
                </a:lnTo>
                <a:lnTo>
                  <a:pt x="662446" y="846480"/>
                </a:lnTo>
                <a:lnTo>
                  <a:pt x="654805" y="846781"/>
                </a:lnTo>
                <a:lnTo>
                  <a:pt x="641223" y="850344"/>
                </a:lnTo>
                <a:lnTo>
                  <a:pt x="630503" y="857044"/>
                </a:lnTo>
                <a:lnTo>
                  <a:pt x="621712" y="865855"/>
                </a:lnTo>
                <a:lnTo>
                  <a:pt x="613915" y="875754"/>
                </a:lnTo>
                <a:lnTo>
                  <a:pt x="606179" y="885716"/>
                </a:lnTo>
                <a:lnTo>
                  <a:pt x="602826" y="887215"/>
                </a:lnTo>
                <a:lnTo>
                  <a:pt x="590296" y="891921"/>
                </a:lnTo>
                <a:lnTo>
                  <a:pt x="583159" y="902537"/>
                </a:lnTo>
                <a:lnTo>
                  <a:pt x="602704" y="901256"/>
                </a:lnTo>
                <a:close/>
              </a:path>
              <a:path w="2900446" h="2833746">
                <a:moveTo>
                  <a:pt x="1255669" y="620738"/>
                </a:moveTo>
                <a:lnTo>
                  <a:pt x="1246425" y="628804"/>
                </a:lnTo>
                <a:lnTo>
                  <a:pt x="1237939" y="637701"/>
                </a:lnTo>
                <a:lnTo>
                  <a:pt x="1230256" y="647478"/>
                </a:lnTo>
                <a:lnTo>
                  <a:pt x="1244817" y="884221"/>
                </a:lnTo>
                <a:lnTo>
                  <a:pt x="1280218" y="884617"/>
                </a:lnTo>
                <a:lnTo>
                  <a:pt x="1255669" y="620738"/>
                </a:lnTo>
                <a:close/>
              </a:path>
              <a:path w="2900446" h="2833746">
                <a:moveTo>
                  <a:pt x="1657398" y="546562"/>
                </a:moveTo>
                <a:lnTo>
                  <a:pt x="1651018" y="554453"/>
                </a:lnTo>
                <a:lnTo>
                  <a:pt x="1644113" y="563252"/>
                </a:lnTo>
                <a:lnTo>
                  <a:pt x="1635721" y="568305"/>
                </a:lnTo>
                <a:lnTo>
                  <a:pt x="1626707" y="566185"/>
                </a:lnTo>
                <a:lnTo>
                  <a:pt x="1623175" y="569795"/>
                </a:lnTo>
                <a:lnTo>
                  <a:pt x="1624167" y="578363"/>
                </a:lnTo>
                <a:lnTo>
                  <a:pt x="1624142" y="585808"/>
                </a:lnTo>
                <a:lnTo>
                  <a:pt x="1612932" y="586505"/>
                </a:lnTo>
                <a:lnTo>
                  <a:pt x="1603836" y="581699"/>
                </a:lnTo>
                <a:lnTo>
                  <a:pt x="1596017" y="580204"/>
                </a:lnTo>
                <a:lnTo>
                  <a:pt x="1587818" y="584481"/>
                </a:lnTo>
                <a:lnTo>
                  <a:pt x="1583427" y="592927"/>
                </a:lnTo>
                <a:lnTo>
                  <a:pt x="1578356" y="600627"/>
                </a:lnTo>
                <a:lnTo>
                  <a:pt x="1568119" y="602671"/>
                </a:lnTo>
                <a:lnTo>
                  <a:pt x="1567875" y="602628"/>
                </a:lnTo>
                <a:lnTo>
                  <a:pt x="1567709" y="588910"/>
                </a:lnTo>
                <a:lnTo>
                  <a:pt x="1571921" y="577928"/>
                </a:lnTo>
                <a:lnTo>
                  <a:pt x="1579563" y="569222"/>
                </a:lnTo>
                <a:lnTo>
                  <a:pt x="1589687" y="562333"/>
                </a:lnTo>
                <a:lnTo>
                  <a:pt x="1601348" y="556800"/>
                </a:lnTo>
                <a:lnTo>
                  <a:pt x="1602732" y="457488"/>
                </a:lnTo>
                <a:lnTo>
                  <a:pt x="1516150" y="457488"/>
                </a:lnTo>
                <a:lnTo>
                  <a:pt x="1513253" y="582193"/>
                </a:lnTo>
                <a:lnTo>
                  <a:pt x="1522142" y="573879"/>
                </a:lnTo>
                <a:lnTo>
                  <a:pt x="1531510" y="565609"/>
                </a:lnTo>
                <a:lnTo>
                  <a:pt x="1541641" y="558773"/>
                </a:lnTo>
                <a:lnTo>
                  <a:pt x="1552816" y="554765"/>
                </a:lnTo>
                <a:lnTo>
                  <a:pt x="1565318" y="554977"/>
                </a:lnTo>
                <a:lnTo>
                  <a:pt x="1565523" y="559422"/>
                </a:lnTo>
                <a:lnTo>
                  <a:pt x="1567875" y="566185"/>
                </a:lnTo>
                <a:lnTo>
                  <a:pt x="1562954" y="571649"/>
                </a:lnTo>
                <a:lnTo>
                  <a:pt x="1553537" y="579634"/>
                </a:lnTo>
                <a:lnTo>
                  <a:pt x="1542700" y="586068"/>
                </a:lnTo>
                <a:lnTo>
                  <a:pt x="1530432" y="590935"/>
                </a:lnTo>
                <a:lnTo>
                  <a:pt x="1516721" y="594222"/>
                </a:lnTo>
                <a:lnTo>
                  <a:pt x="1513993" y="591600"/>
                </a:lnTo>
                <a:lnTo>
                  <a:pt x="1509051" y="585808"/>
                </a:lnTo>
                <a:lnTo>
                  <a:pt x="1504885" y="457488"/>
                </a:lnTo>
                <a:lnTo>
                  <a:pt x="1503708" y="457488"/>
                </a:lnTo>
                <a:lnTo>
                  <a:pt x="1498654" y="690453"/>
                </a:lnTo>
                <a:lnTo>
                  <a:pt x="1511140" y="692418"/>
                </a:lnTo>
                <a:lnTo>
                  <a:pt x="1521835" y="697922"/>
                </a:lnTo>
                <a:lnTo>
                  <a:pt x="1533226" y="694528"/>
                </a:lnTo>
                <a:lnTo>
                  <a:pt x="1544482" y="693028"/>
                </a:lnTo>
                <a:lnTo>
                  <a:pt x="1557648" y="695120"/>
                </a:lnTo>
                <a:lnTo>
                  <a:pt x="1557780" y="697055"/>
                </a:lnTo>
                <a:lnTo>
                  <a:pt x="1561603" y="707113"/>
                </a:lnTo>
                <a:lnTo>
                  <a:pt x="1567252" y="716060"/>
                </a:lnTo>
                <a:lnTo>
                  <a:pt x="1570049" y="724829"/>
                </a:lnTo>
                <a:lnTo>
                  <a:pt x="1565318" y="734357"/>
                </a:lnTo>
                <a:lnTo>
                  <a:pt x="1557691" y="732555"/>
                </a:lnTo>
                <a:lnTo>
                  <a:pt x="1548943" y="723399"/>
                </a:lnTo>
                <a:lnTo>
                  <a:pt x="1539741" y="714743"/>
                </a:lnTo>
                <a:lnTo>
                  <a:pt x="1535436" y="716683"/>
                </a:lnTo>
                <a:lnTo>
                  <a:pt x="1524760" y="717773"/>
                </a:lnTo>
                <a:lnTo>
                  <a:pt x="1515480" y="714070"/>
                </a:lnTo>
                <a:lnTo>
                  <a:pt x="1503937" y="709130"/>
                </a:lnTo>
                <a:lnTo>
                  <a:pt x="1499783" y="712281"/>
                </a:lnTo>
                <a:lnTo>
                  <a:pt x="1488773" y="717582"/>
                </a:lnTo>
                <a:lnTo>
                  <a:pt x="1475819" y="721210"/>
                </a:lnTo>
                <a:lnTo>
                  <a:pt x="1461926" y="723653"/>
                </a:lnTo>
                <a:lnTo>
                  <a:pt x="1448096" y="725399"/>
                </a:lnTo>
                <a:lnTo>
                  <a:pt x="1435333" y="726937"/>
                </a:lnTo>
                <a:lnTo>
                  <a:pt x="1424642" y="728753"/>
                </a:lnTo>
                <a:lnTo>
                  <a:pt x="1420833" y="730700"/>
                </a:lnTo>
                <a:lnTo>
                  <a:pt x="1414997" y="738190"/>
                </a:lnTo>
                <a:lnTo>
                  <a:pt x="1410356" y="746989"/>
                </a:lnTo>
                <a:lnTo>
                  <a:pt x="1403593" y="753465"/>
                </a:lnTo>
                <a:lnTo>
                  <a:pt x="1391395" y="753988"/>
                </a:lnTo>
                <a:lnTo>
                  <a:pt x="1391320" y="744155"/>
                </a:lnTo>
                <a:lnTo>
                  <a:pt x="1394657" y="731752"/>
                </a:lnTo>
                <a:lnTo>
                  <a:pt x="1401523" y="721929"/>
                </a:lnTo>
                <a:lnTo>
                  <a:pt x="1399383" y="590115"/>
                </a:lnTo>
                <a:lnTo>
                  <a:pt x="1388240" y="596696"/>
                </a:lnTo>
                <a:lnTo>
                  <a:pt x="1379513" y="605922"/>
                </a:lnTo>
                <a:lnTo>
                  <a:pt x="1376054" y="613836"/>
                </a:lnTo>
                <a:lnTo>
                  <a:pt x="1361346" y="613291"/>
                </a:lnTo>
                <a:lnTo>
                  <a:pt x="1349756" y="613366"/>
                </a:lnTo>
                <a:lnTo>
                  <a:pt x="1339300" y="616700"/>
                </a:lnTo>
                <a:lnTo>
                  <a:pt x="1335119" y="619440"/>
                </a:lnTo>
                <a:lnTo>
                  <a:pt x="1332747" y="630765"/>
                </a:lnTo>
                <a:lnTo>
                  <a:pt x="1332563" y="644667"/>
                </a:lnTo>
                <a:lnTo>
                  <a:pt x="1324535" y="653321"/>
                </a:lnTo>
                <a:lnTo>
                  <a:pt x="1317780" y="664498"/>
                </a:lnTo>
                <a:lnTo>
                  <a:pt x="1311408" y="676388"/>
                </a:lnTo>
                <a:lnTo>
                  <a:pt x="1304528" y="687180"/>
                </a:lnTo>
                <a:lnTo>
                  <a:pt x="1296250" y="695067"/>
                </a:lnTo>
                <a:lnTo>
                  <a:pt x="1285683" y="698239"/>
                </a:lnTo>
                <a:lnTo>
                  <a:pt x="1281409" y="697922"/>
                </a:lnTo>
                <a:lnTo>
                  <a:pt x="1282784" y="686566"/>
                </a:lnTo>
                <a:lnTo>
                  <a:pt x="1287424" y="676651"/>
                </a:lnTo>
                <a:lnTo>
                  <a:pt x="1293970" y="667322"/>
                </a:lnTo>
                <a:lnTo>
                  <a:pt x="1301064" y="657721"/>
                </a:lnTo>
                <a:lnTo>
                  <a:pt x="1307347" y="646995"/>
                </a:lnTo>
                <a:lnTo>
                  <a:pt x="1311460" y="634287"/>
                </a:lnTo>
                <a:lnTo>
                  <a:pt x="1312108" y="619440"/>
                </a:lnTo>
                <a:lnTo>
                  <a:pt x="1318721" y="610187"/>
                </a:lnTo>
                <a:lnTo>
                  <a:pt x="1328194" y="602253"/>
                </a:lnTo>
                <a:lnTo>
                  <a:pt x="1339469" y="596948"/>
                </a:lnTo>
                <a:lnTo>
                  <a:pt x="1351486" y="595581"/>
                </a:lnTo>
                <a:lnTo>
                  <a:pt x="1358147" y="597024"/>
                </a:lnTo>
                <a:lnTo>
                  <a:pt x="1364192" y="592126"/>
                </a:lnTo>
                <a:lnTo>
                  <a:pt x="1371655" y="585619"/>
                </a:lnTo>
                <a:lnTo>
                  <a:pt x="1380072" y="578588"/>
                </a:lnTo>
                <a:lnTo>
                  <a:pt x="1385815" y="480887"/>
                </a:lnTo>
                <a:lnTo>
                  <a:pt x="1375155" y="485674"/>
                </a:lnTo>
                <a:lnTo>
                  <a:pt x="1363229" y="489075"/>
                </a:lnTo>
                <a:lnTo>
                  <a:pt x="1350884" y="492015"/>
                </a:lnTo>
                <a:lnTo>
                  <a:pt x="1338963" y="495420"/>
                </a:lnTo>
                <a:lnTo>
                  <a:pt x="1328313" y="500215"/>
                </a:lnTo>
                <a:lnTo>
                  <a:pt x="1319778" y="507326"/>
                </a:lnTo>
                <a:lnTo>
                  <a:pt x="1318303" y="512256"/>
                </a:lnTo>
                <a:lnTo>
                  <a:pt x="1322868" y="523796"/>
                </a:lnTo>
                <a:lnTo>
                  <a:pt x="1317213" y="524146"/>
                </a:lnTo>
                <a:lnTo>
                  <a:pt x="1306581" y="525503"/>
                </a:lnTo>
                <a:lnTo>
                  <a:pt x="1292962" y="526943"/>
                </a:lnTo>
                <a:lnTo>
                  <a:pt x="1279839" y="528928"/>
                </a:lnTo>
                <a:lnTo>
                  <a:pt x="1268040" y="532365"/>
                </a:lnTo>
                <a:lnTo>
                  <a:pt x="1258389" y="538156"/>
                </a:lnTo>
                <a:lnTo>
                  <a:pt x="1256445" y="544834"/>
                </a:lnTo>
                <a:lnTo>
                  <a:pt x="1253337" y="558043"/>
                </a:lnTo>
                <a:lnTo>
                  <a:pt x="1245597" y="566185"/>
                </a:lnTo>
                <a:lnTo>
                  <a:pt x="1242039" y="564857"/>
                </a:lnTo>
                <a:lnTo>
                  <a:pt x="1229868" y="562482"/>
                </a:lnTo>
                <a:lnTo>
                  <a:pt x="1217536" y="562452"/>
                </a:lnTo>
                <a:lnTo>
                  <a:pt x="1204679" y="563383"/>
                </a:lnTo>
                <a:lnTo>
                  <a:pt x="1203700" y="566309"/>
                </a:lnTo>
                <a:lnTo>
                  <a:pt x="1197857" y="575666"/>
                </a:lnTo>
                <a:lnTo>
                  <a:pt x="1189392" y="582261"/>
                </a:lnTo>
                <a:lnTo>
                  <a:pt x="1179050" y="586937"/>
                </a:lnTo>
                <a:lnTo>
                  <a:pt x="1174302" y="882637"/>
                </a:lnTo>
                <a:lnTo>
                  <a:pt x="1209491" y="883577"/>
                </a:lnTo>
                <a:lnTo>
                  <a:pt x="1244817" y="884221"/>
                </a:lnTo>
                <a:lnTo>
                  <a:pt x="1230256" y="647478"/>
                </a:lnTo>
                <a:lnTo>
                  <a:pt x="1222233" y="648798"/>
                </a:lnTo>
                <a:lnTo>
                  <a:pt x="1223503" y="639925"/>
                </a:lnTo>
                <a:lnTo>
                  <a:pt x="1217471" y="639063"/>
                </a:lnTo>
                <a:lnTo>
                  <a:pt x="1222788" y="630656"/>
                </a:lnTo>
                <a:lnTo>
                  <a:pt x="1230631" y="620724"/>
                </a:lnTo>
                <a:lnTo>
                  <a:pt x="1239709" y="611391"/>
                </a:lnTo>
                <a:lnTo>
                  <a:pt x="1249838" y="602764"/>
                </a:lnTo>
                <a:lnTo>
                  <a:pt x="1260833" y="594950"/>
                </a:lnTo>
                <a:lnTo>
                  <a:pt x="1272509" y="588054"/>
                </a:lnTo>
                <a:lnTo>
                  <a:pt x="1284681" y="582183"/>
                </a:lnTo>
                <a:lnTo>
                  <a:pt x="1297165" y="577444"/>
                </a:lnTo>
                <a:lnTo>
                  <a:pt x="1309775" y="573944"/>
                </a:lnTo>
                <a:lnTo>
                  <a:pt x="1322327" y="571789"/>
                </a:lnTo>
                <a:lnTo>
                  <a:pt x="1324925" y="571375"/>
                </a:lnTo>
                <a:lnTo>
                  <a:pt x="1335645" y="568750"/>
                </a:lnTo>
                <a:lnTo>
                  <a:pt x="1347331" y="566746"/>
                </a:lnTo>
                <a:lnTo>
                  <a:pt x="1358037" y="568560"/>
                </a:lnTo>
                <a:lnTo>
                  <a:pt x="1365818" y="577393"/>
                </a:lnTo>
                <a:lnTo>
                  <a:pt x="1365586" y="577435"/>
                </a:lnTo>
                <a:lnTo>
                  <a:pt x="1351534" y="580231"/>
                </a:lnTo>
                <a:lnTo>
                  <a:pt x="1337838" y="583417"/>
                </a:lnTo>
                <a:lnTo>
                  <a:pt x="1324541" y="587041"/>
                </a:lnTo>
                <a:lnTo>
                  <a:pt x="1311690" y="591152"/>
                </a:lnTo>
                <a:lnTo>
                  <a:pt x="1299328" y="595800"/>
                </a:lnTo>
                <a:lnTo>
                  <a:pt x="1287500" y="601033"/>
                </a:lnTo>
                <a:lnTo>
                  <a:pt x="1276251" y="606902"/>
                </a:lnTo>
                <a:lnTo>
                  <a:pt x="1265626" y="613453"/>
                </a:lnTo>
                <a:lnTo>
                  <a:pt x="1255669" y="620738"/>
                </a:lnTo>
                <a:lnTo>
                  <a:pt x="1280218" y="884617"/>
                </a:lnTo>
                <a:lnTo>
                  <a:pt x="1315632" y="884817"/>
                </a:lnTo>
                <a:lnTo>
                  <a:pt x="1386245" y="884830"/>
                </a:lnTo>
                <a:lnTo>
                  <a:pt x="1524864" y="884726"/>
                </a:lnTo>
                <a:lnTo>
                  <a:pt x="1558610" y="884967"/>
                </a:lnTo>
                <a:lnTo>
                  <a:pt x="1591867" y="885417"/>
                </a:lnTo>
                <a:lnTo>
                  <a:pt x="1624573" y="886125"/>
                </a:lnTo>
                <a:lnTo>
                  <a:pt x="1656665" y="887142"/>
                </a:lnTo>
                <a:lnTo>
                  <a:pt x="1657398" y="546562"/>
                </a:lnTo>
                <a:close/>
              </a:path>
              <a:path w="2900446" h="2833746">
                <a:moveTo>
                  <a:pt x="1513253" y="582193"/>
                </a:moveTo>
                <a:lnTo>
                  <a:pt x="1516150" y="457488"/>
                </a:lnTo>
                <a:lnTo>
                  <a:pt x="1504885" y="457488"/>
                </a:lnTo>
                <a:lnTo>
                  <a:pt x="1509051" y="585808"/>
                </a:lnTo>
                <a:lnTo>
                  <a:pt x="1513253" y="582193"/>
                </a:lnTo>
                <a:close/>
              </a:path>
              <a:path w="2900446" h="2833746">
                <a:moveTo>
                  <a:pt x="1411232" y="714392"/>
                </a:moveTo>
                <a:lnTo>
                  <a:pt x="1423096" y="708848"/>
                </a:lnTo>
                <a:lnTo>
                  <a:pt x="1436428" y="705002"/>
                </a:lnTo>
                <a:lnTo>
                  <a:pt x="1450541" y="702562"/>
                </a:lnTo>
                <a:lnTo>
                  <a:pt x="1464748" y="701234"/>
                </a:lnTo>
                <a:lnTo>
                  <a:pt x="1478360" y="700724"/>
                </a:lnTo>
                <a:lnTo>
                  <a:pt x="1486872" y="692955"/>
                </a:lnTo>
                <a:lnTo>
                  <a:pt x="1498654" y="690453"/>
                </a:lnTo>
                <a:lnTo>
                  <a:pt x="1503708" y="457488"/>
                </a:lnTo>
                <a:lnTo>
                  <a:pt x="1456758" y="457488"/>
                </a:lnTo>
                <a:lnTo>
                  <a:pt x="1451117" y="459962"/>
                </a:lnTo>
                <a:lnTo>
                  <a:pt x="1439623" y="465932"/>
                </a:lnTo>
                <a:lnTo>
                  <a:pt x="1429764" y="473693"/>
                </a:lnTo>
                <a:lnTo>
                  <a:pt x="1421355" y="470037"/>
                </a:lnTo>
                <a:lnTo>
                  <a:pt x="1410230" y="469320"/>
                </a:lnTo>
                <a:lnTo>
                  <a:pt x="1396508" y="470891"/>
                </a:lnTo>
                <a:lnTo>
                  <a:pt x="1394365" y="473789"/>
                </a:lnTo>
                <a:lnTo>
                  <a:pt x="1385815" y="480887"/>
                </a:lnTo>
                <a:lnTo>
                  <a:pt x="1380072" y="578588"/>
                </a:lnTo>
                <a:lnTo>
                  <a:pt x="1388981" y="572121"/>
                </a:lnTo>
                <a:lnTo>
                  <a:pt x="1397919" y="567306"/>
                </a:lnTo>
                <a:lnTo>
                  <a:pt x="1406424" y="565229"/>
                </a:lnTo>
                <a:lnTo>
                  <a:pt x="1414031" y="566977"/>
                </a:lnTo>
                <a:lnTo>
                  <a:pt x="1420280" y="573637"/>
                </a:lnTo>
                <a:lnTo>
                  <a:pt x="1422085" y="577393"/>
                </a:lnTo>
                <a:lnTo>
                  <a:pt x="1411235" y="584305"/>
                </a:lnTo>
                <a:lnTo>
                  <a:pt x="1399383" y="590115"/>
                </a:lnTo>
                <a:lnTo>
                  <a:pt x="1401523" y="721929"/>
                </a:lnTo>
                <a:lnTo>
                  <a:pt x="1411232" y="714392"/>
                </a:lnTo>
                <a:close/>
              </a:path>
              <a:path w="2900446" h="2833746">
                <a:moveTo>
                  <a:pt x="1882034" y="676959"/>
                </a:moveTo>
                <a:lnTo>
                  <a:pt x="1890200" y="669619"/>
                </a:lnTo>
                <a:lnTo>
                  <a:pt x="1898929" y="665961"/>
                </a:lnTo>
                <a:lnTo>
                  <a:pt x="1908051" y="669893"/>
                </a:lnTo>
                <a:lnTo>
                  <a:pt x="1908216" y="601687"/>
                </a:lnTo>
                <a:lnTo>
                  <a:pt x="1900389" y="599826"/>
                </a:lnTo>
                <a:lnTo>
                  <a:pt x="1903471" y="588390"/>
                </a:lnTo>
                <a:lnTo>
                  <a:pt x="1910707" y="526147"/>
                </a:lnTo>
                <a:lnTo>
                  <a:pt x="1898435" y="530159"/>
                </a:lnTo>
                <a:lnTo>
                  <a:pt x="1887547" y="536414"/>
                </a:lnTo>
                <a:lnTo>
                  <a:pt x="1878764" y="545610"/>
                </a:lnTo>
                <a:lnTo>
                  <a:pt x="1874804" y="683903"/>
                </a:lnTo>
                <a:lnTo>
                  <a:pt x="1882034" y="676959"/>
                </a:lnTo>
                <a:close/>
              </a:path>
              <a:path w="2900446" h="2833746">
                <a:moveTo>
                  <a:pt x="1943761" y="714861"/>
                </a:moveTo>
                <a:lnTo>
                  <a:pt x="1952521" y="705698"/>
                </a:lnTo>
                <a:lnTo>
                  <a:pt x="1943855" y="597024"/>
                </a:lnTo>
                <a:lnTo>
                  <a:pt x="1937234" y="592042"/>
                </a:lnTo>
                <a:lnTo>
                  <a:pt x="1936453" y="725615"/>
                </a:lnTo>
                <a:lnTo>
                  <a:pt x="1943761" y="714861"/>
                </a:lnTo>
                <a:close/>
              </a:path>
              <a:path w="2900446" h="2833746">
                <a:moveTo>
                  <a:pt x="1853103" y="865722"/>
                </a:moveTo>
                <a:lnTo>
                  <a:pt x="1861609" y="859141"/>
                </a:lnTo>
                <a:lnTo>
                  <a:pt x="1872239" y="854886"/>
                </a:lnTo>
                <a:lnTo>
                  <a:pt x="1875290" y="848384"/>
                </a:lnTo>
                <a:lnTo>
                  <a:pt x="1881352" y="838364"/>
                </a:lnTo>
                <a:lnTo>
                  <a:pt x="1888695" y="829080"/>
                </a:lnTo>
                <a:lnTo>
                  <a:pt x="1897198" y="820654"/>
                </a:lnTo>
                <a:lnTo>
                  <a:pt x="1906740" y="813208"/>
                </a:lnTo>
                <a:lnTo>
                  <a:pt x="1917200" y="806866"/>
                </a:lnTo>
                <a:lnTo>
                  <a:pt x="1928457" y="801749"/>
                </a:lnTo>
                <a:lnTo>
                  <a:pt x="1940389" y="797979"/>
                </a:lnTo>
                <a:lnTo>
                  <a:pt x="1952877" y="795680"/>
                </a:lnTo>
                <a:lnTo>
                  <a:pt x="1965799" y="794974"/>
                </a:lnTo>
                <a:lnTo>
                  <a:pt x="1979033" y="795983"/>
                </a:lnTo>
                <a:lnTo>
                  <a:pt x="1992460" y="798829"/>
                </a:lnTo>
                <a:lnTo>
                  <a:pt x="2001639" y="794486"/>
                </a:lnTo>
                <a:lnTo>
                  <a:pt x="2021820" y="794569"/>
                </a:lnTo>
                <a:lnTo>
                  <a:pt x="2030829" y="790423"/>
                </a:lnTo>
                <a:lnTo>
                  <a:pt x="2032628" y="785539"/>
                </a:lnTo>
                <a:lnTo>
                  <a:pt x="2038256" y="775366"/>
                </a:lnTo>
                <a:lnTo>
                  <a:pt x="2045641" y="765967"/>
                </a:lnTo>
                <a:lnTo>
                  <a:pt x="2054228" y="756989"/>
                </a:lnTo>
                <a:lnTo>
                  <a:pt x="2063460" y="748083"/>
                </a:lnTo>
                <a:lnTo>
                  <a:pt x="2072784" y="738897"/>
                </a:lnTo>
                <a:lnTo>
                  <a:pt x="2081643" y="729078"/>
                </a:lnTo>
                <a:lnTo>
                  <a:pt x="2089482" y="718277"/>
                </a:lnTo>
                <a:lnTo>
                  <a:pt x="2095747" y="706140"/>
                </a:lnTo>
                <a:lnTo>
                  <a:pt x="2099881" y="692318"/>
                </a:lnTo>
                <a:lnTo>
                  <a:pt x="2104559" y="689414"/>
                </a:lnTo>
                <a:lnTo>
                  <a:pt x="2115390" y="682007"/>
                </a:lnTo>
                <a:lnTo>
                  <a:pt x="2125603" y="674272"/>
                </a:lnTo>
                <a:lnTo>
                  <a:pt x="2135398" y="666407"/>
                </a:lnTo>
                <a:lnTo>
                  <a:pt x="2144976" y="658609"/>
                </a:lnTo>
                <a:lnTo>
                  <a:pt x="2154540" y="651074"/>
                </a:lnTo>
                <a:lnTo>
                  <a:pt x="2164291" y="644000"/>
                </a:lnTo>
                <a:lnTo>
                  <a:pt x="2164805" y="539499"/>
                </a:lnTo>
                <a:lnTo>
                  <a:pt x="2159152" y="530474"/>
                </a:lnTo>
                <a:lnTo>
                  <a:pt x="2158713" y="515732"/>
                </a:lnTo>
                <a:lnTo>
                  <a:pt x="2164286" y="511678"/>
                </a:lnTo>
                <a:lnTo>
                  <a:pt x="2175252" y="506266"/>
                </a:lnTo>
                <a:lnTo>
                  <a:pt x="2186908" y="503046"/>
                </a:lnTo>
                <a:lnTo>
                  <a:pt x="2199045" y="501420"/>
                </a:lnTo>
                <a:lnTo>
                  <a:pt x="2197739" y="457488"/>
                </a:lnTo>
                <a:lnTo>
                  <a:pt x="1914542" y="457488"/>
                </a:lnTo>
                <a:lnTo>
                  <a:pt x="1914432" y="505395"/>
                </a:lnTo>
                <a:lnTo>
                  <a:pt x="1926547" y="503865"/>
                </a:lnTo>
                <a:lnTo>
                  <a:pt x="1937748" y="504295"/>
                </a:lnTo>
                <a:lnTo>
                  <a:pt x="1947406" y="506905"/>
                </a:lnTo>
                <a:lnTo>
                  <a:pt x="1954894" y="511921"/>
                </a:lnTo>
                <a:lnTo>
                  <a:pt x="1959205" y="518542"/>
                </a:lnTo>
                <a:lnTo>
                  <a:pt x="1948612" y="520575"/>
                </a:lnTo>
                <a:lnTo>
                  <a:pt x="1936517" y="522053"/>
                </a:lnTo>
                <a:lnTo>
                  <a:pt x="1923642" y="523678"/>
                </a:lnTo>
                <a:lnTo>
                  <a:pt x="1910707" y="526147"/>
                </a:lnTo>
                <a:lnTo>
                  <a:pt x="1903471" y="588390"/>
                </a:lnTo>
                <a:lnTo>
                  <a:pt x="1910615" y="578783"/>
                </a:lnTo>
                <a:lnTo>
                  <a:pt x="1920673" y="572001"/>
                </a:lnTo>
                <a:lnTo>
                  <a:pt x="1932573" y="568038"/>
                </a:lnTo>
                <a:lnTo>
                  <a:pt x="1945241" y="566884"/>
                </a:lnTo>
                <a:lnTo>
                  <a:pt x="1957604" y="568532"/>
                </a:lnTo>
                <a:lnTo>
                  <a:pt x="1968588" y="572975"/>
                </a:lnTo>
                <a:lnTo>
                  <a:pt x="1977119" y="580204"/>
                </a:lnTo>
                <a:lnTo>
                  <a:pt x="1973413" y="585299"/>
                </a:lnTo>
                <a:lnTo>
                  <a:pt x="1965892" y="587765"/>
                </a:lnTo>
                <a:lnTo>
                  <a:pt x="1957306" y="588001"/>
                </a:lnTo>
                <a:lnTo>
                  <a:pt x="1949384" y="589818"/>
                </a:lnTo>
                <a:lnTo>
                  <a:pt x="1943855" y="597024"/>
                </a:lnTo>
                <a:lnTo>
                  <a:pt x="1952521" y="705698"/>
                </a:lnTo>
                <a:lnTo>
                  <a:pt x="1962132" y="697468"/>
                </a:lnTo>
                <a:lnTo>
                  <a:pt x="1971997" y="689516"/>
                </a:lnTo>
                <a:lnTo>
                  <a:pt x="1976363" y="689354"/>
                </a:lnTo>
                <a:lnTo>
                  <a:pt x="1989252" y="691135"/>
                </a:lnTo>
                <a:lnTo>
                  <a:pt x="2000122" y="695120"/>
                </a:lnTo>
                <a:lnTo>
                  <a:pt x="2002150" y="688368"/>
                </a:lnTo>
                <a:lnTo>
                  <a:pt x="2013644" y="686086"/>
                </a:lnTo>
                <a:lnTo>
                  <a:pt x="2023151" y="689516"/>
                </a:lnTo>
                <a:lnTo>
                  <a:pt x="2022870" y="696479"/>
                </a:lnTo>
                <a:lnTo>
                  <a:pt x="2018036" y="705768"/>
                </a:lnTo>
                <a:lnTo>
                  <a:pt x="2008983" y="710198"/>
                </a:lnTo>
                <a:lnTo>
                  <a:pt x="1997515" y="711810"/>
                </a:lnTo>
                <a:lnTo>
                  <a:pt x="1985435" y="712645"/>
                </a:lnTo>
                <a:lnTo>
                  <a:pt x="1974546" y="714743"/>
                </a:lnTo>
                <a:lnTo>
                  <a:pt x="1970929" y="716494"/>
                </a:lnTo>
                <a:lnTo>
                  <a:pt x="1963071" y="722944"/>
                </a:lnTo>
                <a:lnTo>
                  <a:pt x="1955617" y="730502"/>
                </a:lnTo>
                <a:lnTo>
                  <a:pt x="1948361" y="736341"/>
                </a:lnTo>
                <a:lnTo>
                  <a:pt x="1941100" y="737634"/>
                </a:lnTo>
                <a:lnTo>
                  <a:pt x="1933628" y="731555"/>
                </a:lnTo>
                <a:lnTo>
                  <a:pt x="1936453" y="725615"/>
                </a:lnTo>
                <a:lnTo>
                  <a:pt x="1937234" y="592042"/>
                </a:lnTo>
                <a:lnTo>
                  <a:pt x="1929541" y="591413"/>
                </a:lnTo>
                <a:lnTo>
                  <a:pt x="1922401" y="594679"/>
                </a:lnTo>
                <a:lnTo>
                  <a:pt x="1915423" y="599037"/>
                </a:lnTo>
                <a:lnTo>
                  <a:pt x="1908216" y="601687"/>
                </a:lnTo>
                <a:lnTo>
                  <a:pt x="1908051" y="669893"/>
                </a:lnTo>
                <a:lnTo>
                  <a:pt x="1907414" y="679356"/>
                </a:lnTo>
                <a:lnTo>
                  <a:pt x="1901634" y="689191"/>
                </a:lnTo>
                <a:lnTo>
                  <a:pt x="1892439" y="693135"/>
                </a:lnTo>
                <a:lnTo>
                  <a:pt x="1882579" y="691326"/>
                </a:lnTo>
                <a:lnTo>
                  <a:pt x="1874804" y="683903"/>
                </a:lnTo>
                <a:lnTo>
                  <a:pt x="1872808" y="558446"/>
                </a:lnTo>
                <a:lnTo>
                  <a:pt x="1872239" y="560581"/>
                </a:lnTo>
                <a:lnTo>
                  <a:pt x="1867019" y="557905"/>
                </a:lnTo>
                <a:lnTo>
                  <a:pt x="1862126" y="554860"/>
                </a:lnTo>
                <a:lnTo>
                  <a:pt x="1856898" y="552175"/>
                </a:lnTo>
                <a:lnTo>
                  <a:pt x="1857793" y="543190"/>
                </a:lnTo>
                <a:lnTo>
                  <a:pt x="1859102" y="457488"/>
                </a:lnTo>
                <a:lnTo>
                  <a:pt x="1824400" y="457488"/>
                </a:lnTo>
                <a:lnTo>
                  <a:pt x="1823650" y="583006"/>
                </a:lnTo>
                <a:lnTo>
                  <a:pt x="1824605" y="572281"/>
                </a:lnTo>
                <a:lnTo>
                  <a:pt x="1831042" y="563693"/>
                </a:lnTo>
                <a:lnTo>
                  <a:pt x="1840916" y="560432"/>
                </a:lnTo>
                <a:lnTo>
                  <a:pt x="1851784" y="563383"/>
                </a:lnTo>
                <a:lnTo>
                  <a:pt x="1846763" y="573858"/>
                </a:lnTo>
                <a:lnTo>
                  <a:pt x="1838017" y="581511"/>
                </a:lnTo>
                <a:lnTo>
                  <a:pt x="1833870" y="868896"/>
                </a:lnTo>
                <a:lnTo>
                  <a:pt x="1842145" y="869615"/>
                </a:lnTo>
                <a:lnTo>
                  <a:pt x="1853103" y="865722"/>
                </a:lnTo>
                <a:close/>
              </a:path>
              <a:path w="2900446" h="2833746">
                <a:moveTo>
                  <a:pt x="1862178" y="534600"/>
                </a:moveTo>
                <a:lnTo>
                  <a:pt x="1869423" y="526628"/>
                </a:lnTo>
                <a:lnTo>
                  <a:pt x="1878901" y="519499"/>
                </a:lnTo>
                <a:lnTo>
                  <a:pt x="1889980" y="513435"/>
                </a:lnTo>
                <a:lnTo>
                  <a:pt x="1902034" y="508659"/>
                </a:lnTo>
                <a:lnTo>
                  <a:pt x="1914432" y="505395"/>
                </a:lnTo>
                <a:lnTo>
                  <a:pt x="1914542" y="457488"/>
                </a:lnTo>
                <a:lnTo>
                  <a:pt x="1859102" y="457488"/>
                </a:lnTo>
                <a:lnTo>
                  <a:pt x="1857793" y="543190"/>
                </a:lnTo>
                <a:lnTo>
                  <a:pt x="1862178" y="534600"/>
                </a:lnTo>
                <a:close/>
              </a:path>
              <a:path w="2900446" h="2833746">
                <a:moveTo>
                  <a:pt x="1779526" y="914107"/>
                </a:moveTo>
                <a:lnTo>
                  <a:pt x="1792960" y="913745"/>
                </a:lnTo>
                <a:lnTo>
                  <a:pt x="1800354" y="907217"/>
                </a:lnTo>
                <a:lnTo>
                  <a:pt x="1808481" y="897363"/>
                </a:lnTo>
                <a:lnTo>
                  <a:pt x="1816070" y="886918"/>
                </a:lnTo>
                <a:lnTo>
                  <a:pt x="1824180" y="877041"/>
                </a:lnTo>
                <a:lnTo>
                  <a:pt x="1833870" y="868896"/>
                </a:lnTo>
                <a:lnTo>
                  <a:pt x="1838017" y="581511"/>
                </a:lnTo>
                <a:lnTo>
                  <a:pt x="1823650" y="583006"/>
                </a:lnTo>
                <a:lnTo>
                  <a:pt x="1824400" y="457488"/>
                </a:lnTo>
                <a:lnTo>
                  <a:pt x="1602732" y="457488"/>
                </a:lnTo>
                <a:lnTo>
                  <a:pt x="1601348" y="556800"/>
                </a:lnTo>
                <a:lnTo>
                  <a:pt x="1613596" y="552164"/>
                </a:lnTo>
                <a:lnTo>
                  <a:pt x="1625486" y="547966"/>
                </a:lnTo>
                <a:lnTo>
                  <a:pt x="1629264" y="546562"/>
                </a:lnTo>
                <a:lnTo>
                  <a:pt x="1636949" y="537215"/>
                </a:lnTo>
                <a:lnTo>
                  <a:pt x="1648272" y="531263"/>
                </a:lnTo>
                <a:lnTo>
                  <a:pt x="1661773" y="528215"/>
                </a:lnTo>
                <a:lnTo>
                  <a:pt x="1675990" y="527576"/>
                </a:lnTo>
                <a:lnTo>
                  <a:pt x="1689462" y="528853"/>
                </a:lnTo>
                <a:lnTo>
                  <a:pt x="1700726" y="531552"/>
                </a:lnTo>
                <a:lnTo>
                  <a:pt x="1708323" y="535180"/>
                </a:lnTo>
                <a:lnTo>
                  <a:pt x="1708551" y="535354"/>
                </a:lnTo>
                <a:lnTo>
                  <a:pt x="1703051" y="546186"/>
                </a:lnTo>
                <a:lnTo>
                  <a:pt x="1694204" y="550477"/>
                </a:lnTo>
                <a:lnTo>
                  <a:pt x="1683064" y="550479"/>
                </a:lnTo>
                <a:lnTo>
                  <a:pt x="1670687" y="548442"/>
                </a:lnTo>
                <a:lnTo>
                  <a:pt x="1658128" y="546615"/>
                </a:lnTo>
                <a:lnTo>
                  <a:pt x="1657398" y="546562"/>
                </a:lnTo>
                <a:lnTo>
                  <a:pt x="1656665" y="887142"/>
                </a:lnTo>
                <a:lnTo>
                  <a:pt x="1688080" y="888518"/>
                </a:lnTo>
                <a:lnTo>
                  <a:pt x="1689448" y="896377"/>
                </a:lnTo>
                <a:lnTo>
                  <a:pt x="1691841" y="903094"/>
                </a:lnTo>
                <a:lnTo>
                  <a:pt x="1693202" y="910943"/>
                </a:lnTo>
                <a:lnTo>
                  <a:pt x="1705212" y="911462"/>
                </a:lnTo>
                <a:lnTo>
                  <a:pt x="1718227" y="912126"/>
                </a:lnTo>
                <a:lnTo>
                  <a:pt x="1730622" y="912794"/>
                </a:lnTo>
                <a:lnTo>
                  <a:pt x="1742674" y="913396"/>
                </a:lnTo>
                <a:lnTo>
                  <a:pt x="1754659" y="913862"/>
                </a:lnTo>
                <a:lnTo>
                  <a:pt x="1766851" y="914123"/>
                </a:lnTo>
                <a:lnTo>
                  <a:pt x="1779526" y="914107"/>
                </a:lnTo>
                <a:close/>
              </a:path>
              <a:path w="2900446" h="2833746">
                <a:moveTo>
                  <a:pt x="336866" y="1466101"/>
                </a:moveTo>
                <a:lnTo>
                  <a:pt x="338945" y="1449445"/>
                </a:lnTo>
                <a:lnTo>
                  <a:pt x="341270" y="1432774"/>
                </a:lnTo>
                <a:lnTo>
                  <a:pt x="343817" y="1416091"/>
                </a:lnTo>
                <a:lnTo>
                  <a:pt x="346563" y="1399398"/>
                </a:lnTo>
                <a:lnTo>
                  <a:pt x="349488" y="1382696"/>
                </a:lnTo>
                <a:lnTo>
                  <a:pt x="352567" y="1365989"/>
                </a:lnTo>
                <a:lnTo>
                  <a:pt x="355779" y="1349278"/>
                </a:lnTo>
                <a:lnTo>
                  <a:pt x="359100" y="1332565"/>
                </a:lnTo>
                <a:lnTo>
                  <a:pt x="362509" y="1315852"/>
                </a:lnTo>
                <a:lnTo>
                  <a:pt x="365983" y="1299141"/>
                </a:lnTo>
                <a:lnTo>
                  <a:pt x="369499" y="1282435"/>
                </a:lnTo>
                <a:lnTo>
                  <a:pt x="373034" y="1265735"/>
                </a:lnTo>
                <a:lnTo>
                  <a:pt x="376567" y="1249044"/>
                </a:lnTo>
                <a:lnTo>
                  <a:pt x="380075" y="1232363"/>
                </a:lnTo>
                <a:lnTo>
                  <a:pt x="383534" y="1215695"/>
                </a:lnTo>
                <a:lnTo>
                  <a:pt x="386923" y="1199042"/>
                </a:lnTo>
                <a:lnTo>
                  <a:pt x="390219" y="1182405"/>
                </a:lnTo>
                <a:lnTo>
                  <a:pt x="393400" y="1165788"/>
                </a:lnTo>
                <a:lnTo>
                  <a:pt x="396443" y="1149191"/>
                </a:lnTo>
                <a:lnTo>
                  <a:pt x="391329" y="1149191"/>
                </a:lnTo>
                <a:lnTo>
                  <a:pt x="379210" y="1151467"/>
                </a:lnTo>
                <a:lnTo>
                  <a:pt x="366030" y="1152971"/>
                </a:lnTo>
                <a:lnTo>
                  <a:pt x="352235" y="1153972"/>
                </a:lnTo>
                <a:lnTo>
                  <a:pt x="338271" y="1154741"/>
                </a:lnTo>
                <a:lnTo>
                  <a:pt x="324582" y="1155547"/>
                </a:lnTo>
                <a:lnTo>
                  <a:pt x="311614" y="1156660"/>
                </a:lnTo>
                <a:lnTo>
                  <a:pt x="299811" y="1158350"/>
                </a:lnTo>
                <a:lnTo>
                  <a:pt x="289620" y="1160888"/>
                </a:lnTo>
                <a:lnTo>
                  <a:pt x="283909" y="1163201"/>
                </a:lnTo>
                <a:lnTo>
                  <a:pt x="286942" y="1179398"/>
                </a:lnTo>
                <a:lnTo>
                  <a:pt x="289776" y="1195580"/>
                </a:lnTo>
                <a:lnTo>
                  <a:pt x="292437" y="1211747"/>
                </a:lnTo>
                <a:lnTo>
                  <a:pt x="294948" y="1227895"/>
                </a:lnTo>
                <a:lnTo>
                  <a:pt x="297335" y="1244025"/>
                </a:lnTo>
                <a:lnTo>
                  <a:pt x="299622" y="1260134"/>
                </a:lnTo>
                <a:lnTo>
                  <a:pt x="301835" y="1276221"/>
                </a:lnTo>
                <a:lnTo>
                  <a:pt x="303997" y="1292285"/>
                </a:lnTo>
                <a:lnTo>
                  <a:pt x="306134" y="1308325"/>
                </a:lnTo>
                <a:lnTo>
                  <a:pt x="308270" y="1324338"/>
                </a:lnTo>
                <a:lnTo>
                  <a:pt x="310431" y="1340325"/>
                </a:lnTo>
                <a:lnTo>
                  <a:pt x="312641" y="1356282"/>
                </a:lnTo>
                <a:lnTo>
                  <a:pt x="314924" y="1372210"/>
                </a:lnTo>
                <a:lnTo>
                  <a:pt x="317306" y="1388105"/>
                </a:lnTo>
                <a:lnTo>
                  <a:pt x="319811" y="1403968"/>
                </a:lnTo>
                <a:lnTo>
                  <a:pt x="322465" y="1419797"/>
                </a:lnTo>
                <a:lnTo>
                  <a:pt x="325291" y="1435590"/>
                </a:lnTo>
                <a:lnTo>
                  <a:pt x="328314" y="1451346"/>
                </a:lnTo>
                <a:lnTo>
                  <a:pt x="331561" y="1467064"/>
                </a:lnTo>
                <a:lnTo>
                  <a:pt x="335054" y="1482741"/>
                </a:lnTo>
                <a:lnTo>
                  <a:pt x="336866" y="1466101"/>
                </a:lnTo>
                <a:close/>
              </a:path>
              <a:path w="2900446" h="2833746">
                <a:moveTo>
                  <a:pt x="658380" y="1907748"/>
                </a:moveTo>
                <a:lnTo>
                  <a:pt x="658572" y="1895418"/>
                </a:lnTo>
                <a:lnTo>
                  <a:pt x="658215" y="1883030"/>
                </a:lnTo>
                <a:lnTo>
                  <a:pt x="657622" y="1870611"/>
                </a:lnTo>
                <a:lnTo>
                  <a:pt x="657106" y="1858190"/>
                </a:lnTo>
                <a:lnTo>
                  <a:pt x="656980" y="1845796"/>
                </a:lnTo>
                <a:lnTo>
                  <a:pt x="657558" y="1833456"/>
                </a:lnTo>
                <a:lnTo>
                  <a:pt x="659154" y="1821200"/>
                </a:lnTo>
                <a:lnTo>
                  <a:pt x="662080" y="1809055"/>
                </a:lnTo>
                <a:lnTo>
                  <a:pt x="668780" y="1795971"/>
                </a:lnTo>
                <a:lnTo>
                  <a:pt x="677052" y="1785777"/>
                </a:lnTo>
                <a:lnTo>
                  <a:pt x="683897" y="1775718"/>
                </a:lnTo>
                <a:lnTo>
                  <a:pt x="685466" y="1771442"/>
                </a:lnTo>
                <a:lnTo>
                  <a:pt x="687270" y="1760523"/>
                </a:lnTo>
                <a:lnTo>
                  <a:pt x="687904" y="1748209"/>
                </a:lnTo>
                <a:lnTo>
                  <a:pt x="687871" y="1735067"/>
                </a:lnTo>
                <a:lnTo>
                  <a:pt x="687670" y="1721661"/>
                </a:lnTo>
                <a:lnTo>
                  <a:pt x="687805" y="1708558"/>
                </a:lnTo>
                <a:lnTo>
                  <a:pt x="689927" y="1674272"/>
                </a:lnTo>
                <a:lnTo>
                  <a:pt x="691823" y="1644650"/>
                </a:lnTo>
                <a:lnTo>
                  <a:pt x="693713" y="1615297"/>
                </a:lnTo>
                <a:lnTo>
                  <a:pt x="695598" y="1586207"/>
                </a:lnTo>
                <a:lnTo>
                  <a:pt x="697480" y="1557374"/>
                </a:lnTo>
                <a:lnTo>
                  <a:pt x="699359" y="1528793"/>
                </a:lnTo>
                <a:lnTo>
                  <a:pt x="701239" y="1500458"/>
                </a:lnTo>
                <a:lnTo>
                  <a:pt x="703120" y="1472364"/>
                </a:lnTo>
                <a:lnTo>
                  <a:pt x="705005" y="1444505"/>
                </a:lnTo>
                <a:lnTo>
                  <a:pt x="706894" y="1416876"/>
                </a:lnTo>
                <a:lnTo>
                  <a:pt x="708789" y="1389471"/>
                </a:lnTo>
                <a:lnTo>
                  <a:pt x="710692" y="1362285"/>
                </a:lnTo>
                <a:lnTo>
                  <a:pt x="712604" y="1335311"/>
                </a:lnTo>
                <a:lnTo>
                  <a:pt x="714528" y="1308545"/>
                </a:lnTo>
                <a:lnTo>
                  <a:pt x="716464" y="1281981"/>
                </a:lnTo>
                <a:lnTo>
                  <a:pt x="718415" y="1255613"/>
                </a:lnTo>
                <a:lnTo>
                  <a:pt x="720381" y="1229436"/>
                </a:lnTo>
                <a:lnTo>
                  <a:pt x="722365" y="1203444"/>
                </a:lnTo>
                <a:lnTo>
                  <a:pt x="724368" y="1177631"/>
                </a:lnTo>
                <a:lnTo>
                  <a:pt x="726392" y="1151993"/>
                </a:lnTo>
                <a:lnTo>
                  <a:pt x="714925" y="1151603"/>
                </a:lnTo>
                <a:lnTo>
                  <a:pt x="703163" y="1151058"/>
                </a:lnTo>
                <a:lnTo>
                  <a:pt x="691132" y="1150401"/>
                </a:lnTo>
                <a:lnTo>
                  <a:pt x="678864" y="1149679"/>
                </a:lnTo>
                <a:lnTo>
                  <a:pt x="666386" y="1148935"/>
                </a:lnTo>
                <a:lnTo>
                  <a:pt x="653728" y="1148215"/>
                </a:lnTo>
                <a:lnTo>
                  <a:pt x="640919" y="1147563"/>
                </a:lnTo>
                <a:lnTo>
                  <a:pt x="627988" y="1147025"/>
                </a:lnTo>
                <a:lnTo>
                  <a:pt x="614964" y="1146645"/>
                </a:lnTo>
                <a:lnTo>
                  <a:pt x="601876" y="1146469"/>
                </a:lnTo>
                <a:lnTo>
                  <a:pt x="588753" y="1146542"/>
                </a:lnTo>
                <a:lnTo>
                  <a:pt x="575624" y="1146907"/>
                </a:lnTo>
                <a:lnTo>
                  <a:pt x="562519" y="1147611"/>
                </a:lnTo>
                <a:lnTo>
                  <a:pt x="549465" y="1148698"/>
                </a:lnTo>
                <a:lnTo>
                  <a:pt x="544790" y="1149191"/>
                </a:lnTo>
                <a:lnTo>
                  <a:pt x="544790" y="1154795"/>
                </a:lnTo>
                <a:lnTo>
                  <a:pt x="547317" y="1167943"/>
                </a:lnTo>
                <a:lnTo>
                  <a:pt x="549984" y="1180941"/>
                </a:lnTo>
                <a:lnTo>
                  <a:pt x="553165" y="1193380"/>
                </a:lnTo>
                <a:lnTo>
                  <a:pt x="557237" y="1204846"/>
                </a:lnTo>
                <a:lnTo>
                  <a:pt x="560139" y="1210861"/>
                </a:lnTo>
                <a:lnTo>
                  <a:pt x="559333" y="1222857"/>
                </a:lnTo>
                <a:lnTo>
                  <a:pt x="558835" y="1235264"/>
                </a:lnTo>
                <a:lnTo>
                  <a:pt x="558635" y="1248038"/>
                </a:lnTo>
                <a:lnTo>
                  <a:pt x="558724" y="1261132"/>
                </a:lnTo>
                <a:lnTo>
                  <a:pt x="559089" y="1274501"/>
                </a:lnTo>
                <a:lnTo>
                  <a:pt x="559722" y="1288099"/>
                </a:lnTo>
                <a:lnTo>
                  <a:pt x="560611" y="1301882"/>
                </a:lnTo>
                <a:lnTo>
                  <a:pt x="561747" y="1315803"/>
                </a:lnTo>
                <a:lnTo>
                  <a:pt x="563118" y="1329818"/>
                </a:lnTo>
                <a:lnTo>
                  <a:pt x="564716" y="1343880"/>
                </a:lnTo>
                <a:lnTo>
                  <a:pt x="566529" y="1357945"/>
                </a:lnTo>
                <a:lnTo>
                  <a:pt x="568546" y="1371966"/>
                </a:lnTo>
                <a:lnTo>
                  <a:pt x="570759" y="1385899"/>
                </a:lnTo>
                <a:lnTo>
                  <a:pt x="573156" y="1399698"/>
                </a:lnTo>
                <a:lnTo>
                  <a:pt x="575727" y="1413317"/>
                </a:lnTo>
                <a:lnTo>
                  <a:pt x="578461" y="1426711"/>
                </a:lnTo>
                <a:lnTo>
                  <a:pt x="581349" y="1439835"/>
                </a:lnTo>
                <a:lnTo>
                  <a:pt x="584380" y="1452643"/>
                </a:lnTo>
                <a:lnTo>
                  <a:pt x="587543" y="1465089"/>
                </a:lnTo>
                <a:lnTo>
                  <a:pt x="590829" y="1477128"/>
                </a:lnTo>
                <a:lnTo>
                  <a:pt x="592837" y="1499077"/>
                </a:lnTo>
                <a:lnTo>
                  <a:pt x="594986" y="1521109"/>
                </a:lnTo>
                <a:lnTo>
                  <a:pt x="597276" y="1543216"/>
                </a:lnTo>
                <a:lnTo>
                  <a:pt x="599705" y="1565386"/>
                </a:lnTo>
                <a:lnTo>
                  <a:pt x="602275" y="1587608"/>
                </a:lnTo>
                <a:lnTo>
                  <a:pt x="604983" y="1609872"/>
                </a:lnTo>
                <a:lnTo>
                  <a:pt x="607831" y="1632167"/>
                </a:lnTo>
                <a:lnTo>
                  <a:pt x="610818" y="1654482"/>
                </a:lnTo>
                <a:lnTo>
                  <a:pt x="613942" y="1676808"/>
                </a:lnTo>
                <a:lnTo>
                  <a:pt x="617205" y="1699132"/>
                </a:lnTo>
                <a:lnTo>
                  <a:pt x="620605" y="1721446"/>
                </a:lnTo>
                <a:lnTo>
                  <a:pt x="624142" y="1743737"/>
                </a:lnTo>
                <a:lnTo>
                  <a:pt x="627816" y="1765995"/>
                </a:lnTo>
                <a:lnTo>
                  <a:pt x="631625" y="1788210"/>
                </a:lnTo>
                <a:lnTo>
                  <a:pt x="635571" y="1810371"/>
                </a:lnTo>
                <a:lnTo>
                  <a:pt x="639652" y="1832467"/>
                </a:lnTo>
                <a:lnTo>
                  <a:pt x="643869" y="1854488"/>
                </a:lnTo>
                <a:lnTo>
                  <a:pt x="648219" y="1876423"/>
                </a:lnTo>
                <a:lnTo>
                  <a:pt x="652705" y="1898261"/>
                </a:lnTo>
                <a:lnTo>
                  <a:pt x="657324" y="1919991"/>
                </a:lnTo>
                <a:lnTo>
                  <a:pt x="658380" y="1907748"/>
                </a:lnTo>
                <a:close/>
              </a:path>
              <a:path w="2900446" h="2833746">
                <a:moveTo>
                  <a:pt x="1019465" y="1407229"/>
                </a:moveTo>
                <a:lnTo>
                  <a:pt x="1022562" y="1376070"/>
                </a:lnTo>
                <a:lnTo>
                  <a:pt x="1025458" y="1344848"/>
                </a:lnTo>
                <a:lnTo>
                  <a:pt x="1028105" y="1313539"/>
                </a:lnTo>
                <a:lnTo>
                  <a:pt x="1030452" y="1282117"/>
                </a:lnTo>
                <a:lnTo>
                  <a:pt x="1032451" y="1250557"/>
                </a:lnTo>
                <a:lnTo>
                  <a:pt x="1034052" y="1218833"/>
                </a:lnTo>
                <a:lnTo>
                  <a:pt x="1035205" y="1186921"/>
                </a:lnTo>
                <a:lnTo>
                  <a:pt x="1035861" y="1154795"/>
                </a:lnTo>
                <a:lnTo>
                  <a:pt x="1025211" y="1154988"/>
                </a:lnTo>
                <a:lnTo>
                  <a:pt x="1014037" y="1154763"/>
                </a:lnTo>
                <a:lnTo>
                  <a:pt x="1016218" y="1438350"/>
                </a:lnTo>
                <a:lnTo>
                  <a:pt x="1019465" y="1407229"/>
                </a:lnTo>
                <a:close/>
              </a:path>
            </a:pathLst>
          </a:custGeom>
          <a:solidFill>
            <a:srgbClr val="C5CC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3970943" y="4465846"/>
            <a:ext cx="487788" cy="685763"/>
          </a:xfrm>
          <a:custGeom>
            <a:avLst/>
            <a:gdLst/>
            <a:ahLst/>
            <a:cxnLst/>
            <a:rect l="l" t="t" r="r" b="b"/>
            <a:pathLst>
              <a:path w="715423" h="1005786">
                <a:moveTo>
                  <a:pt x="142490" y="860922"/>
                </a:moveTo>
                <a:lnTo>
                  <a:pt x="151163" y="851641"/>
                </a:lnTo>
                <a:lnTo>
                  <a:pt x="160855" y="843473"/>
                </a:lnTo>
                <a:lnTo>
                  <a:pt x="173117" y="838121"/>
                </a:lnTo>
                <a:lnTo>
                  <a:pt x="174525" y="834715"/>
                </a:lnTo>
                <a:lnTo>
                  <a:pt x="177740" y="822594"/>
                </a:lnTo>
                <a:lnTo>
                  <a:pt x="179432" y="810219"/>
                </a:lnTo>
                <a:lnTo>
                  <a:pt x="180910" y="798078"/>
                </a:lnTo>
                <a:lnTo>
                  <a:pt x="183484" y="786659"/>
                </a:lnTo>
                <a:lnTo>
                  <a:pt x="188466" y="776451"/>
                </a:lnTo>
                <a:lnTo>
                  <a:pt x="191968" y="772833"/>
                </a:lnTo>
                <a:lnTo>
                  <a:pt x="202223" y="768239"/>
                </a:lnTo>
                <a:lnTo>
                  <a:pt x="214035" y="762441"/>
                </a:lnTo>
                <a:lnTo>
                  <a:pt x="223033" y="754477"/>
                </a:lnTo>
                <a:lnTo>
                  <a:pt x="232379" y="744452"/>
                </a:lnTo>
                <a:lnTo>
                  <a:pt x="241141" y="735280"/>
                </a:lnTo>
                <a:lnTo>
                  <a:pt x="249847" y="728808"/>
                </a:lnTo>
                <a:lnTo>
                  <a:pt x="258741" y="724890"/>
                </a:lnTo>
                <a:lnTo>
                  <a:pt x="270773" y="720788"/>
                </a:lnTo>
                <a:lnTo>
                  <a:pt x="282960" y="716950"/>
                </a:lnTo>
                <a:lnTo>
                  <a:pt x="294883" y="712455"/>
                </a:lnTo>
                <a:lnTo>
                  <a:pt x="306122" y="706383"/>
                </a:lnTo>
                <a:lnTo>
                  <a:pt x="316809" y="704022"/>
                </a:lnTo>
                <a:lnTo>
                  <a:pt x="318194" y="711835"/>
                </a:lnTo>
                <a:lnTo>
                  <a:pt x="326577" y="711987"/>
                </a:lnTo>
                <a:lnTo>
                  <a:pt x="331904" y="705683"/>
                </a:lnTo>
                <a:lnTo>
                  <a:pt x="341435" y="703977"/>
                </a:lnTo>
                <a:lnTo>
                  <a:pt x="347040" y="697969"/>
                </a:lnTo>
                <a:lnTo>
                  <a:pt x="357751" y="704084"/>
                </a:lnTo>
                <a:lnTo>
                  <a:pt x="368361" y="707093"/>
                </a:lnTo>
                <a:lnTo>
                  <a:pt x="380124" y="708689"/>
                </a:lnTo>
                <a:lnTo>
                  <a:pt x="392805" y="709424"/>
                </a:lnTo>
                <a:lnTo>
                  <a:pt x="406168" y="709850"/>
                </a:lnTo>
                <a:lnTo>
                  <a:pt x="419980" y="710521"/>
                </a:lnTo>
                <a:lnTo>
                  <a:pt x="434006" y="711987"/>
                </a:lnTo>
                <a:lnTo>
                  <a:pt x="440771" y="720925"/>
                </a:lnTo>
                <a:lnTo>
                  <a:pt x="449952" y="729626"/>
                </a:lnTo>
                <a:lnTo>
                  <a:pt x="459931" y="737454"/>
                </a:lnTo>
                <a:lnTo>
                  <a:pt x="469958" y="745228"/>
                </a:lnTo>
                <a:lnTo>
                  <a:pt x="479283" y="753772"/>
                </a:lnTo>
                <a:lnTo>
                  <a:pt x="487157" y="763905"/>
                </a:lnTo>
                <a:lnTo>
                  <a:pt x="492830" y="776451"/>
                </a:lnTo>
                <a:lnTo>
                  <a:pt x="501517" y="779535"/>
                </a:lnTo>
                <a:lnTo>
                  <a:pt x="513744" y="782467"/>
                </a:lnTo>
                <a:lnTo>
                  <a:pt x="525584" y="784525"/>
                </a:lnTo>
                <a:lnTo>
                  <a:pt x="537093" y="786771"/>
                </a:lnTo>
                <a:lnTo>
                  <a:pt x="548325" y="790267"/>
                </a:lnTo>
                <a:lnTo>
                  <a:pt x="559333" y="796073"/>
                </a:lnTo>
                <a:lnTo>
                  <a:pt x="559333" y="770847"/>
                </a:lnTo>
                <a:lnTo>
                  <a:pt x="567801" y="763488"/>
                </a:lnTo>
                <a:lnTo>
                  <a:pt x="575164" y="753376"/>
                </a:lnTo>
                <a:lnTo>
                  <a:pt x="581274" y="741834"/>
                </a:lnTo>
                <a:lnTo>
                  <a:pt x="586849" y="729629"/>
                </a:lnTo>
                <a:lnTo>
                  <a:pt x="592607" y="717531"/>
                </a:lnTo>
                <a:lnTo>
                  <a:pt x="599266" y="706308"/>
                </a:lnTo>
                <a:lnTo>
                  <a:pt x="607543" y="696729"/>
                </a:lnTo>
                <a:lnTo>
                  <a:pt x="618157" y="689563"/>
                </a:lnTo>
                <a:lnTo>
                  <a:pt x="621697" y="687883"/>
                </a:lnTo>
                <a:lnTo>
                  <a:pt x="628966" y="690757"/>
                </a:lnTo>
                <a:lnTo>
                  <a:pt x="633506" y="689563"/>
                </a:lnTo>
                <a:lnTo>
                  <a:pt x="639229" y="687735"/>
                </a:lnTo>
                <a:lnTo>
                  <a:pt x="649871" y="682857"/>
                </a:lnTo>
                <a:lnTo>
                  <a:pt x="660036" y="677237"/>
                </a:lnTo>
                <a:lnTo>
                  <a:pt x="670182" y="672004"/>
                </a:lnTo>
                <a:lnTo>
                  <a:pt x="680772" y="668290"/>
                </a:lnTo>
                <a:lnTo>
                  <a:pt x="692265" y="667225"/>
                </a:lnTo>
                <a:lnTo>
                  <a:pt x="705123" y="669940"/>
                </a:lnTo>
                <a:lnTo>
                  <a:pt x="710606" y="662902"/>
                </a:lnTo>
                <a:lnTo>
                  <a:pt x="715423" y="653270"/>
                </a:lnTo>
                <a:lnTo>
                  <a:pt x="712793" y="641920"/>
                </a:lnTo>
                <a:lnTo>
                  <a:pt x="710178" y="640728"/>
                </a:lnTo>
                <a:lnTo>
                  <a:pt x="699818" y="635829"/>
                </a:lnTo>
                <a:lnTo>
                  <a:pt x="688771" y="630567"/>
                </a:lnTo>
                <a:lnTo>
                  <a:pt x="677223" y="625338"/>
                </a:lnTo>
                <a:lnTo>
                  <a:pt x="665362" y="620535"/>
                </a:lnTo>
                <a:lnTo>
                  <a:pt x="653375" y="616551"/>
                </a:lnTo>
                <a:lnTo>
                  <a:pt x="641451" y="613781"/>
                </a:lnTo>
                <a:lnTo>
                  <a:pt x="629777" y="612617"/>
                </a:lnTo>
                <a:lnTo>
                  <a:pt x="618541" y="613454"/>
                </a:lnTo>
                <a:lnTo>
                  <a:pt x="607929" y="616685"/>
                </a:lnTo>
                <a:lnTo>
                  <a:pt x="602726" y="611242"/>
                </a:lnTo>
                <a:lnTo>
                  <a:pt x="602070" y="602492"/>
                </a:lnTo>
                <a:lnTo>
                  <a:pt x="597694" y="597071"/>
                </a:lnTo>
                <a:lnTo>
                  <a:pt x="585762" y="592113"/>
                </a:lnTo>
                <a:lnTo>
                  <a:pt x="573189" y="587741"/>
                </a:lnTo>
                <a:lnTo>
                  <a:pt x="561173" y="581763"/>
                </a:lnTo>
                <a:lnTo>
                  <a:pt x="551648" y="572391"/>
                </a:lnTo>
                <a:lnTo>
                  <a:pt x="546548" y="557835"/>
                </a:lnTo>
                <a:lnTo>
                  <a:pt x="542057" y="557125"/>
                </a:lnTo>
                <a:lnTo>
                  <a:pt x="529266" y="553794"/>
                </a:lnTo>
                <a:lnTo>
                  <a:pt x="518264" y="548721"/>
                </a:lnTo>
                <a:lnTo>
                  <a:pt x="508132" y="541720"/>
                </a:lnTo>
                <a:lnTo>
                  <a:pt x="497952" y="532608"/>
                </a:lnTo>
                <a:lnTo>
                  <a:pt x="496582" y="532775"/>
                </a:lnTo>
                <a:lnTo>
                  <a:pt x="482295" y="534040"/>
                </a:lnTo>
                <a:lnTo>
                  <a:pt x="469872" y="534755"/>
                </a:lnTo>
                <a:lnTo>
                  <a:pt x="458359" y="535840"/>
                </a:lnTo>
                <a:lnTo>
                  <a:pt x="446798" y="538212"/>
                </a:lnTo>
                <a:lnTo>
                  <a:pt x="446683" y="531607"/>
                </a:lnTo>
                <a:lnTo>
                  <a:pt x="449429" y="521191"/>
                </a:lnTo>
                <a:lnTo>
                  <a:pt x="455501" y="514012"/>
                </a:lnTo>
                <a:lnTo>
                  <a:pt x="464147" y="509732"/>
                </a:lnTo>
                <a:lnTo>
                  <a:pt x="474618" y="508015"/>
                </a:lnTo>
                <a:lnTo>
                  <a:pt x="486163" y="508521"/>
                </a:lnTo>
                <a:lnTo>
                  <a:pt x="498033" y="510915"/>
                </a:lnTo>
                <a:lnTo>
                  <a:pt x="509477" y="514858"/>
                </a:lnTo>
                <a:lnTo>
                  <a:pt x="519746" y="520013"/>
                </a:lnTo>
                <a:lnTo>
                  <a:pt x="528089" y="526042"/>
                </a:lnTo>
                <a:lnTo>
                  <a:pt x="533756" y="532608"/>
                </a:lnTo>
                <a:lnTo>
                  <a:pt x="545434" y="530084"/>
                </a:lnTo>
                <a:lnTo>
                  <a:pt x="548253" y="537269"/>
                </a:lnTo>
                <a:lnTo>
                  <a:pt x="556776" y="538212"/>
                </a:lnTo>
                <a:lnTo>
                  <a:pt x="558330" y="542983"/>
                </a:lnTo>
                <a:lnTo>
                  <a:pt x="564817" y="553367"/>
                </a:lnTo>
                <a:lnTo>
                  <a:pt x="573909" y="560897"/>
                </a:lnTo>
                <a:lnTo>
                  <a:pt x="584675" y="566592"/>
                </a:lnTo>
                <a:lnTo>
                  <a:pt x="596181" y="571474"/>
                </a:lnTo>
                <a:lnTo>
                  <a:pt x="607498" y="576565"/>
                </a:lnTo>
                <a:lnTo>
                  <a:pt x="617693" y="582886"/>
                </a:lnTo>
                <a:lnTo>
                  <a:pt x="625836" y="591458"/>
                </a:lnTo>
                <a:lnTo>
                  <a:pt x="626381" y="589447"/>
                </a:lnTo>
                <a:lnTo>
                  <a:pt x="633431" y="585157"/>
                </a:lnTo>
                <a:lnTo>
                  <a:pt x="644054" y="587517"/>
                </a:lnTo>
                <a:lnTo>
                  <a:pt x="653969" y="588665"/>
                </a:lnTo>
                <a:lnTo>
                  <a:pt x="651014" y="577387"/>
                </a:lnTo>
                <a:lnTo>
                  <a:pt x="643407" y="567753"/>
                </a:lnTo>
                <a:lnTo>
                  <a:pt x="636063" y="557835"/>
                </a:lnTo>
                <a:lnTo>
                  <a:pt x="640455" y="553290"/>
                </a:lnTo>
                <a:lnTo>
                  <a:pt x="642422" y="546106"/>
                </a:lnTo>
                <a:lnTo>
                  <a:pt x="641185" y="535401"/>
                </a:lnTo>
                <a:lnTo>
                  <a:pt x="638559" y="533689"/>
                </a:lnTo>
                <a:lnTo>
                  <a:pt x="627710" y="526846"/>
                </a:lnTo>
                <a:lnTo>
                  <a:pt x="618157" y="518589"/>
                </a:lnTo>
                <a:lnTo>
                  <a:pt x="618199" y="518451"/>
                </a:lnTo>
                <a:lnTo>
                  <a:pt x="620554" y="507103"/>
                </a:lnTo>
                <a:lnTo>
                  <a:pt x="620714" y="493362"/>
                </a:lnTo>
                <a:lnTo>
                  <a:pt x="608232" y="488517"/>
                </a:lnTo>
                <a:lnTo>
                  <a:pt x="600934" y="477752"/>
                </a:lnTo>
                <a:lnTo>
                  <a:pt x="595145" y="465334"/>
                </a:lnTo>
                <a:lnTo>
                  <a:pt x="589209" y="465577"/>
                </a:lnTo>
                <a:lnTo>
                  <a:pt x="579813" y="460069"/>
                </a:lnTo>
                <a:lnTo>
                  <a:pt x="571393" y="450857"/>
                </a:lnTo>
                <a:lnTo>
                  <a:pt x="561890" y="442909"/>
                </a:lnTo>
                <a:lnTo>
                  <a:pt x="561514" y="441912"/>
                </a:lnTo>
                <a:lnTo>
                  <a:pt x="555409" y="428083"/>
                </a:lnTo>
                <a:lnTo>
                  <a:pt x="548357" y="415802"/>
                </a:lnTo>
                <a:lnTo>
                  <a:pt x="548136" y="415495"/>
                </a:lnTo>
                <a:lnTo>
                  <a:pt x="249527" y="415495"/>
                </a:lnTo>
                <a:lnTo>
                  <a:pt x="252404" y="574646"/>
                </a:lnTo>
                <a:lnTo>
                  <a:pt x="259402" y="574472"/>
                </a:lnTo>
                <a:lnTo>
                  <a:pt x="270540" y="572729"/>
                </a:lnTo>
                <a:lnTo>
                  <a:pt x="282068" y="569744"/>
                </a:lnTo>
                <a:lnTo>
                  <a:pt x="293748" y="566131"/>
                </a:lnTo>
                <a:lnTo>
                  <a:pt x="305343" y="562501"/>
                </a:lnTo>
                <a:lnTo>
                  <a:pt x="316615" y="559466"/>
                </a:lnTo>
                <a:lnTo>
                  <a:pt x="327327" y="557638"/>
                </a:lnTo>
                <a:lnTo>
                  <a:pt x="337243" y="557631"/>
                </a:lnTo>
                <a:lnTo>
                  <a:pt x="346123" y="560055"/>
                </a:lnTo>
                <a:lnTo>
                  <a:pt x="353733" y="565522"/>
                </a:lnTo>
                <a:lnTo>
                  <a:pt x="359833" y="574646"/>
                </a:lnTo>
                <a:lnTo>
                  <a:pt x="375182" y="574646"/>
                </a:lnTo>
                <a:lnTo>
                  <a:pt x="376592" y="576084"/>
                </a:lnTo>
                <a:lnTo>
                  <a:pt x="386414" y="583780"/>
                </a:lnTo>
                <a:lnTo>
                  <a:pt x="397572" y="590014"/>
                </a:lnTo>
                <a:lnTo>
                  <a:pt x="409305" y="595619"/>
                </a:lnTo>
                <a:lnTo>
                  <a:pt x="420852" y="601429"/>
                </a:lnTo>
                <a:lnTo>
                  <a:pt x="431449" y="608279"/>
                </a:lnTo>
                <a:lnTo>
                  <a:pt x="434055" y="620484"/>
                </a:lnTo>
                <a:lnTo>
                  <a:pt x="426155" y="621166"/>
                </a:lnTo>
                <a:lnTo>
                  <a:pt x="423779" y="627902"/>
                </a:lnTo>
                <a:lnTo>
                  <a:pt x="422738" y="627275"/>
                </a:lnTo>
                <a:lnTo>
                  <a:pt x="412333" y="621372"/>
                </a:lnTo>
                <a:lnTo>
                  <a:pt x="401811" y="618329"/>
                </a:lnTo>
                <a:lnTo>
                  <a:pt x="387966" y="619487"/>
                </a:lnTo>
                <a:lnTo>
                  <a:pt x="384016" y="613541"/>
                </a:lnTo>
                <a:lnTo>
                  <a:pt x="380607" y="607004"/>
                </a:lnTo>
                <a:lnTo>
                  <a:pt x="377739" y="599873"/>
                </a:lnTo>
                <a:lnTo>
                  <a:pt x="370172" y="600554"/>
                </a:lnTo>
                <a:lnTo>
                  <a:pt x="359164" y="598888"/>
                </a:lnTo>
                <a:lnTo>
                  <a:pt x="350574" y="594572"/>
                </a:lnTo>
                <a:lnTo>
                  <a:pt x="343250" y="588868"/>
                </a:lnTo>
                <a:lnTo>
                  <a:pt x="336040" y="583041"/>
                </a:lnTo>
                <a:lnTo>
                  <a:pt x="327789" y="578353"/>
                </a:lnTo>
                <a:lnTo>
                  <a:pt x="317346" y="576068"/>
                </a:lnTo>
                <a:lnTo>
                  <a:pt x="303557" y="577448"/>
                </a:lnTo>
                <a:lnTo>
                  <a:pt x="297291" y="584827"/>
                </a:lnTo>
                <a:lnTo>
                  <a:pt x="287902" y="591658"/>
                </a:lnTo>
                <a:lnTo>
                  <a:pt x="277133" y="595868"/>
                </a:lnTo>
                <a:lnTo>
                  <a:pt x="265313" y="597566"/>
                </a:lnTo>
                <a:lnTo>
                  <a:pt x="252771" y="596859"/>
                </a:lnTo>
                <a:lnTo>
                  <a:pt x="239835" y="593856"/>
                </a:lnTo>
                <a:lnTo>
                  <a:pt x="226835" y="588665"/>
                </a:lnTo>
                <a:lnTo>
                  <a:pt x="223617" y="590618"/>
                </a:lnTo>
                <a:lnTo>
                  <a:pt x="217186" y="598017"/>
                </a:lnTo>
                <a:lnTo>
                  <a:pt x="214233" y="607581"/>
                </a:lnTo>
                <a:lnTo>
                  <a:pt x="213859" y="618686"/>
                </a:lnTo>
                <a:lnTo>
                  <a:pt x="215163" y="630710"/>
                </a:lnTo>
                <a:lnTo>
                  <a:pt x="217245" y="643032"/>
                </a:lnTo>
                <a:lnTo>
                  <a:pt x="219205" y="655028"/>
                </a:lnTo>
                <a:lnTo>
                  <a:pt x="220142" y="666075"/>
                </a:lnTo>
                <a:lnTo>
                  <a:pt x="219157" y="675553"/>
                </a:lnTo>
                <a:lnTo>
                  <a:pt x="212283" y="668263"/>
                </a:lnTo>
                <a:lnTo>
                  <a:pt x="206270" y="657943"/>
                </a:lnTo>
                <a:lnTo>
                  <a:pt x="201706" y="645698"/>
                </a:lnTo>
                <a:lnTo>
                  <a:pt x="198726" y="632278"/>
                </a:lnTo>
                <a:lnTo>
                  <a:pt x="197467" y="618430"/>
                </a:lnTo>
                <a:lnTo>
                  <a:pt x="198063" y="604907"/>
                </a:lnTo>
                <a:lnTo>
                  <a:pt x="200650" y="592456"/>
                </a:lnTo>
                <a:lnTo>
                  <a:pt x="205364" y="581829"/>
                </a:lnTo>
                <a:lnTo>
                  <a:pt x="212340" y="573774"/>
                </a:lnTo>
                <a:lnTo>
                  <a:pt x="212673" y="415495"/>
                </a:lnTo>
                <a:lnTo>
                  <a:pt x="122293" y="415495"/>
                </a:lnTo>
                <a:lnTo>
                  <a:pt x="122152" y="427949"/>
                </a:lnTo>
                <a:lnTo>
                  <a:pt x="121990" y="440660"/>
                </a:lnTo>
                <a:lnTo>
                  <a:pt x="121823" y="452312"/>
                </a:lnTo>
                <a:lnTo>
                  <a:pt x="120907" y="483459"/>
                </a:lnTo>
                <a:lnTo>
                  <a:pt x="120248" y="512660"/>
                </a:lnTo>
                <a:lnTo>
                  <a:pt x="119820" y="540108"/>
                </a:lnTo>
                <a:lnTo>
                  <a:pt x="119596" y="565993"/>
                </a:lnTo>
                <a:lnTo>
                  <a:pt x="119651" y="613840"/>
                </a:lnTo>
                <a:lnTo>
                  <a:pt x="119876" y="636186"/>
                </a:lnTo>
                <a:lnTo>
                  <a:pt x="119997" y="644269"/>
                </a:lnTo>
                <a:lnTo>
                  <a:pt x="121963" y="647524"/>
                </a:lnTo>
                <a:lnTo>
                  <a:pt x="120672" y="651551"/>
                </a:lnTo>
                <a:lnTo>
                  <a:pt x="120114" y="652080"/>
                </a:lnTo>
                <a:lnTo>
                  <a:pt x="120199" y="657733"/>
                </a:lnTo>
                <a:lnTo>
                  <a:pt x="120591" y="678675"/>
                </a:lnTo>
                <a:lnTo>
                  <a:pt x="121026" y="699201"/>
                </a:lnTo>
                <a:lnTo>
                  <a:pt x="121477" y="719505"/>
                </a:lnTo>
                <a:lnTo>
                  <a:pt x="121918" y="739775"/>
                </a:lnTo>
                <a:lnTo>
                  <a:pt x="122321" y="760205"/>
                </a:lnTo>
                <a:lnTo>
                  <a:pt x="122661" y="780986"/>
                </a:lnTo>
                <a:lnTo>
                  <a:pt x="122909" y="802307"/>
                </a:lnTo>
                <a:lnTo>
                  <a:pt x="123039" y="824362"/>
                </a:lnTo>
                <a:lnTo>
                  <a:pt x="123025" y="847341"/>
                </a:lnTo>
                <a:lnTo>
                  <a:pt x="122881" y="866149"/>
                </a:lnTo>
                <a:lnTo>
                  <a:pt x="137313" y="866149"/>
                </a:lnTo>
                <a:lnTo>
                  <a:pt x="142490" y="860922"/>
                </a:lnTo>
                <a:close/>
              </a:path>
            </a:pathLst>
          </a:custGeom>
          <a:solidFill>
            <a:srgbClr val="9AB7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4115721" y="4482043"/>
            <a:ext cx="27316" cy="375608"/>
          </a:xfrm>
          <a:custGeom>
            <a:avLst/>
            <a:gdLst/>
            <a:ahLst/>
            <a:cxnLst/>
            <a:rect l="l" t="t" r="r" b="b"/>
            <a:pathLst>
              <a:path w="40064" h="550892">
                <a:moveTo>
                  <a:pt x="37187" y="391740"/>
                </a:moveTo>
                <a:lnTo>
                  <a:pt x="333" y="391740"/>
                </a:lnTo>
                <a:lnTo>
                  <a:pt x="0" y="550020"/>
                </a:lnTo>
                <a:lnTo>
                  <a:pt x="9373" y="545288"/>
                </a:lnTo>
                <a:lnTo>
                  <a:pt x="16279" y="544811"/>
                </a:lnTo>
                <a:lnTo>
                  <a:pt x="27955" y="548036"/>
                </a:lnTo>
                <a:lnTo>
                  <a:pt x="40064" y="550892"/>
                </a:lnTo>
                <a:lnTo>
                  <a:pt x="37187" y="391740"/>
                </a:lnTo>
                <a:close/>
              </a:path>
            </a:pathLst>
          </a:custGeom>
          <a:solidFill>
            <a:srgbClr val="9AB7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3766359" y="4465879"/>
            <a:ext cx="587690" cy="738601"/>
          </a:xfrm>
          <a:custGeom>
            <a:avLst/>
            <a:gdLst/>
            <a:ahLst/>
            <a:cxnLst/>
            <a:rect l="l" t="t" r="r" b="b"/>
            <a:pathLst>
              <a:path w="861946" h="1083282">
                <a:moveTo>
                  <a:pt x="445428" y="977781"/>
                </a:moveTo>
                <a:lnTo>
                  <a:pt x="453717" y="968162"/>
                </a:lnTo>
                <a:lnTo>
                  <a:pt x="464274" y="961027"/>
                </a:lnTo>
                <a:lnTo>
                  <a:pt x="476820" y="956071"/>
                </a:lnTo>
                <a:lnTo>
                  <a:pt x="491079" y="952991"/>
                </a:lnTo>
                <a:lnTo>
                  <a:pt x="497787" y="946290"/>
                </a:lnTo>
                <a:lnTo>
                  <a:pt x="507890" y="939869"/>
                </a:lnTo>
                <a:lnTo>
                  <a:pt x="518947" y="935812"/>
                </a:lnTo>
                <a:lnTo>
                  <a:pt x="530932" y="933114"/>
                </a:lnTo>
                <a:lnTo>
                  <a:pt x="543816" y="930767"/>
                </a:lnTo>
                <a:lnTo>
                  <a:pt x="557574" y="927764"/>
                </a:lnTo>
                <a:lnTo>
                  <a:pt x="562582" y="917510"/>
                </a:lnTo>
                <a:lnTo>
                  <a:pt x="569405" y="906144"/>
                </a:lnTo>
                <a:lnTo>
                  <a:pt x="577041" y="895671"/>
                </a:lnTo>
                <a:lnTo>
                  <a:pt x="585397" y="885986"/>
                </a:lnTo>
                <a:lnTo>
                  <a:pt x="594380" y="876990"/>
                </a:lnTo>
                <a:lnTo>
                  <a:pt x="603896" y="868577"/>
                </a:lnTo>
                <a:lnTo>
                  <a:pt x="613853" y="860648"/>
                </a:lnTo>
                <a:lnTo>
                  <a:pt x="624156" y="853098"/>
                </a:lnTo>
                <a:lnTo>
                  <a:pt x="634712" y="845826"/>
                </a:lnTo>
                <a:lnTo>
                  <a:pt x="645428" y="838729"/>
                </a:lnTo>
                <a:lnTo>
                  <a:pt x="656211" y="831705"/>
                </a:lnTo>
                <a:lnTo>
                  <a:pt x="666966" y="824651"/>
                </a:lnTo>
                <a:lnTo>
                  <a:pt x="677601" y="817465"/>
                </a:lnTo>
                <a:lnTo>
                  <a:pt x="688022" y="810045"/>
                </a:lnTo>
                <a:lnTo>
                  <a:pt x="696889" y="807791"/>
                </a:lnTo>
                <a:lnTo>
                  <a:pt x="697848" y="814213"/>
                </a:lnTo>
                <a:lnTo>
                  <a:pt x="705929" y="812847"/>
                </a:lnTo>
                <a:lnTo>
                  <a:pt x="711468" y="808645"/>
                </a:lnTo>
                <a:lnTo>
                  <a:pt x="711886" y="798829"/>
                </a:lnTo>
                <a:lnTo>
                  <a:pt x="721270" y="798829"/>
                </a:lnTo>
                <a:lnTo>
                  <a:pt x="732331" y="801001"/>
                </a:lnTo>
                <a:lnTo>
                  <a:pt x="744488" y="804747"/>
                </a:lnTo>
                <a:lnTo>
                  <a:pt x="756133" y="809089"/>
                </a:lnTo>
                <a:lnTo>
                  <a:pt x="767754" y="813301"/>
                </a:lnTo>
                <a:lnTo>
                  <a:pt x="779841" y="816663"/>
                </a:lnTo>
                <a:lnTo>
                  <a:pt x="792886" y="818451"/>
                </a:lnTo>
                <a:lnTo>
                  <a:pt x="794770" y="818604"/>
                </a:lnTo>
                <a:lnTo>
                  <a:pt x="806158" y="821360"/>
                </a:lnTo>
                <a:lnTo>
                  <a:pt x="816906" y="826166"/>
                </a:lnTo>
                <a:lnTo>
                  <a:pt x="827038" y="831555"/>
                </a:lnTo>
                <a:lnTo>
                  <a:pt x="836581" y="836065"/>
                </a:lnTo>
                <a:lnTo>
                  <a:pt x="845563" y="838230"/>
                </a:lnTo>
                <a:lnTo>
                  <a:pt x="854009" y="836586"/>
                </a:lnTo>
                <a:lnTo>
                  <a:pt x="861946" y="829668"/>
                </a:lnTo>
                <a:lnTo>
                  <a:pt x="858682" y="821073"/>
                </a:lnTo>
                <a:lnTo>
                  <a:pt x="851852" y="813262"/>
                </a:lnTo>
                <a:lnTo>
                  <a:pt x="842648" y="808053"/>
                </a:lnTo>
                <a:lnTo>
                  <a:pt x="831784" y="804663"/>
                </a:lnTo>
                <a:lnTo>
                  <a:pt x="819973" y="802310"/>
                </a:lnTo>
                <a:lnTo>
                  <a:pt x="807930" y="800212"/>
                </a:lnTo>
                <a:lnTo>
                  <a:pt x="796368" y="797586"/>
                </a:lnTo>
                <a:lnTo>
                  <a:pt x="786002" y="793650"/>
                </a:lnTo>
                <a:lnTo>
                  <a:pt x="777545" y="787621"/>
                </a:lnTo>
                <a:lnTo>
                  <a:pt x="776513" y="781810"/>
                </a:lnTo>
                <a:lnTo>
                  <a:pt x="771355" y="770436"/>
                </a:lnTo>
                <a:lnTo>
                  <a:pt x="763301" y="762234"/>
                </a:lnTo>
                <a:lnTo>
                  <a:pt x="753397" y="756060"/>
                </a:lnTo>
                <a:lnTo>
                  <a:pt x="742686" y="750770"/>
                </a:lnTo>
                <a:lnTo>
                  <a:pt x="732212" y="745219"/>
                </a:lnTo>
                <a:lnTo>
                  <a:pt x="723021" y="738265"/>
                </a:lnTo>
                <a:lnTo>
                  <a:pt x="716156" y="728762"/>
                </a:lnTo>
                <a:lnTo>
                  <a:pt x="709313" y="727940"/>
                </a:lnTo>
                <a:lnTo>
                  <a:pt x="696845" y="727914"/>
                </a:lnTo>
                <a:lnTo>
                  <a:pt x="684960" y="729076"/>
                </a:lnTo>
                <a:lnTo>
                  <a:pt x="673467" y="730445"/>
                </a:lnTo>
                <a:lnTo>
                  <a:pt x="662175" y="731036"/>
                </a:lnTo>
                <a:lnTo>
                  <a:pt x="650891" y="729866"/>
                </a:lnTo>
                <a:lnTo>
                  <a:pt x="639426" y="725951"/>
                </a:lnTo>
                <a:lnTo>
                  <a:pt x="634533" y="729947"/>
                </a:lnTo>
                <a:lnTo>
                  <a:pt x="632091" y="736602"/>
                </a:lnTo>
                <a:lnTo>
                  <a:pt x="624077" y="737167"/>
                </a:lnTo>
                <a:lnTo>
                  <a:pt x="622380" y="736419"/>
                </a:lnTo>
                <a:lnTo>
                  <a:pt x="611004" y="732998"/>
                </a:lnTo>
                <a:lnTo>
                  <a:pt x="599879" y="732208"/>
                </a:lnTo>
                <a:lnTo>
                  <a:pt x="588998" y="733679"/>
                </a:lnTo>
                <a:lnTo>
                  <a:pt x="578358" y="737041"/>
                </a:lnTo>
                <a:lnTo>
                  <a:pt x="567954" y="741923"/>
                </a:lnTo>
                <a:lnTo>
                  <a:pt x="557780" y="747957"/>
                </a:lnTo>
                <a:lnTo>
                  <a:pt x="547832" y="754772"/>
                </a:lnTo>
                <a:lnTo>
                  <a:pt x="538105" y="761999"/>
                </a:lnTo>
                <a:lnTo>
                  <a:pt x="528594" y="769267"/>
                </a:lnTo>
                <a:lnTo>
                  <a:pt x="519294" y="776206"/>
                </a:lnTo>
                <a:lnTo>
                  <a:pt x="510200" y="782448"/>
                </a:lnTo>
                <a:lnTo>
                  <a:pt x="501307" y="787621"/>
                </a:lnTo>
                <a:lnTo>
                  <a:pt x="498705" y="794310"/>
                </a:lnTo>
                <a:lnTo>
                  <a:pt x="495277" y="806652"/>
                </a:lnTo>
                <a:lnTo>
                  <a:pt x="492730" y="819922"/>
                </a:lnTo>
                <a:lnTo>
                  <a:pt x="490705" y="833627"/>
                </a:lnTo>
                <a:lnTo>
                  <a:pt x="488838" y="847271"/>
                </a:lnTo>
                <a:lnTo>
                  <a:pt x="486768" y="860358"/>
                </a:lnTo>
                <a:lnTo>
                  <a:pt x="484135" y="872394"/>
                </a:lnTo>
                <a:lnTo>
                  <a:pt x="480576" y="882883"/>
                </a:lnTo>
                <a:lnTo>
                  <a:pt x="475730" y="891329"/>
                </a:lnTo>
                <a:lnTo>
                  <a:pt x="472857" y="891252"/>
                </a:lnTo>
                <a:lnTo>
                  <a:pt x="467033" y="884700"/>
                </a:lnTo>
                <a:lnTo>
                  <a:pt x="465757" y="873158"/>
                </a:lnTo>
                <a:lnTo>
                  <a:pt x="462946" y="863301"/>
                </a:lnTo>
                <a:lnTo>
                  <a:pt x="460400" y="867189"/>
                </a:lnTo>
                <a:lnTo>
                  <a:pt x="453889" y="876604"/>
                </a:lnTo>
                <a:lnTo>
                  <a:pt x="445893" y="884390"/>
                </a:lnTo>
                <a:lnTo>
                  <a:pt x="434916" y="888908"/>
                </a:lnTo>
                <a:lnTo>
                  <a:pt x="422636" y="888598"/>
                </a:lnTo>
                <a:lnTo>
                  <a:pt x="422513" y="896790"/>
                </a:lnTo>
                <a:lnTo>
                  <a:pt x="421905" y="923689"/>
                </a:lnTo>
                <a:lnTo>
                  <a:pt x="430800" y="989292"/>
                </a:lnTo>
                <a:lnTo>
                  <a:pt x="439926" y="989434"/>
                </a:lnTo>
                <a:lnTo>
                  <a:pt x="445428" y="977781"/>
                </a:lnTo>
                <a:close/>
              </a:path>
            </a:pathLst>
          </a:custGeom>
          <a:solidFill>
            <a:srgbClr val="9AB7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022881" y="5125199"/>
            <a:ext cx="10496" cy="58988"/>
          </a:xfrm>
          <a:custGeom>
            <a:avLst/>
            <a:gdLst/>
            <a:ahLst/>
            <a:cxnLst/>
            <a:rect l="l" t="t" r="r" b="b"/>
            <a:pathLst>
              <a:path w="15394" h="86516">
                <a:moveTo>
                  <a:pt x="15394" y="81844"/>
                </a:moveTo>
                <a:lnTo>
                  <a:pt x="12916" y="0"/>
                </a:lnTo>
                <a:lnTo>
                  <a:pt x="0" y="2301"/>
                </a:lnTo>
                <a:lnTo>
                  <a:pt x="3731" y="86516"/>
                </a:lnTo>
                <a:lnTo>
                  <a:pt x="15394" y="81844"/>
                </a:lnTo>
                <a:close/>
              </a:path>
            </a:pathLst>
          </a:custGeom>
          <a:solidFill>
            <a:srgbClr val="93BC4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5722745" y="4828819"/>
            <a:ext cx="485067" cy="437802"/>
          </a:xfrm>
          <a:custGeom>
            <a:avLst/>
            <a:gdLst/>
            <a:ahLst/>
            <a:cxnLst/>
            <a:rect l="l" t="t" r="r" b="b"/>
            <a:pathLst>
              <a:path w="711431" h="642109">
                <a:moveTo>
                  <a:pt x="536996" y="591201"/>
                </a:moveTo>
                <a:lnTo>
                  <a:pt x="537233" y="580122"/>
                </a:lnTo>
                <a:lnTo>
                  <a:pt x="527183" y="574641"/>
                </a:lnTo>
                <a:lnTo>
                  <a:pt x="515246" y="569138"/>
                </a:lnTo>
                <a:lnTo>
                  <a:pt x="503818" y="563076"/>
                </a:lnTo>
                <a:lnTo>
                  <a:pt x="494024" y="555221"/>
                </a:lnTo>
                <a:lnTo>
                  <a:pt x="484830" y="554467"/>
                </a:lnTo>
                <a:lnTo>
                  <a:pt x="481699" y="560394"/>
                </a:lnTo>
                <a:lnTo>
                  <a:pt x="473570" y="560825"/>
                </a:lnTo>
                <a:lnTo>
                  <a:pt x="467890" y="554889"/>
                </a:lnTo>
                <a:lnTo>
                  <a:pt x="462260" y="548926"/>
                </a:lnTo>
                <a:lnTo>
                  <a:pt x="458220" y="541202"/>
                </a:lnTo>
                <a:lnTo>
                  <a:pt x="452292" y="542697"/>
                </a:lnTo>
                <a:lnTo>
                  <a:pt x="447860" y="550662"/>
                </a:lnTo>
                <a:lnTo>
                  <a:pt x="440322" y="555221"/>
                </a:lnTo>
                <a:lnTo>
                  <a:pt x="436045" y="550560"/>
                </a:lnTo>
                <a:lnTo>
                  <a:pt x="429956" y="547884"/>
                </a:lnTo>
                <a:lnTo>
                  <a:pt x="430079" y="538400"/>
                </a:lnTo>
                <a:lnTo>
                  <a:pt x="435386" y="529299"/>
                </a:lnTo>
                <a:lnTo>
                  <a:pt x="443931" y="521209"/>
                </a:lnTo>
                <a:lnTo>
                  <a:pt x="440199" y="436993"/>
                </a:lnTo>
                <a:lnTo>
                  <a:pt x="428881" y="441036"/>
                </a:lnTo>
                <a:lnTo>
                  <a:pt x="417286" y="443098"/>
                </a:lnTo>
                <a:lnTo>
                  <a:pt x="412222" y="437799"/>
                </a:lnTo>
                <a:lnTo>
                  <a:pt x="416057" y="429869"/>
                </a:lnTo>
                <a:lnTo>
                  <a:pt x="417286" y="423484"/>
                </a:lnTo>
                <a:lnTo>
                  <a:pt x="405968" y="427195"/>
                </a:lnTo>
                <a:lnTo>
                  <a:pt x="396731" y="433194"/>
                </a:lnTo>
                <a:lnTo>
                  <a:pt x="387598" y="439312"/>
                </a:lnTo>
                <a:lnTo>
                  <a:pt x="376592" y="443378"/>
                </a:lnTo>
                <a:lnTo>
                  <a:pt x="361735" y="443225"/>
                </a:lnTo>
                <a:lnTo>
                  <a:pt x="361019" y="443098"/>
                </a:lnTo>
                <a:lnTo>
                  <a:pt x="351171" y="451135"/>
                </a:lnTo>
                <a:lnTo>
                  <a:pt x="341312" y="459158"/>
                </a:lnTo>
                <a:lnTo>
                  <a:pt x="331546" y="467281"/>
                </a:lnTo>
                <a:lnTo>
                  <a:pt x="321978" y="475622"/>
                </a:lnTo>
                <a:lnTo>
                  <a:pt x="312713" y="484294"/>
                </a:lnTo>
                <a:lnTo>
                  <a:pt x="303857" y="493415"/>
                </a:lnTo>
                <a:lnTo>
                  <a:pt x="295514" y="503098"/>
                </a:lnTo>
                <a:lnTo>
                  <a:pt x="287789" y="513461"/>
                </a:lnTo>
                <a:lnTo>
                  <a:pt x="284289" y="518778"/>
                </a:lnTo>
                <a:lnTo>
                  <a:pt x="272081" y="517070"/>
                </a:lnTo>
                <a:lnTo>
                  <a:pt x="265648" y="509016"/>
                </a:lnTo>
                <a:lnTo>
                  <a:pt x="263834" y="507570"/>
                </a:lnTo>
                <a:lnTo>
                  <a:pt x="270016" y="496452"/>
                </a:lnTo>
                <a:lnTo>
                  <a:pt x="277766" y="487056"/>
                </a:lnTo>
                <a:lnTo>
                  <a:pt x="283509" y="475466"/>
                </a:lnTo>
                <a:lnTo>
                  <a:pt x="284289" y="471135"/>
                </a:lnTo>
                <a:lnTo>
                  <a:pt x="293777" y="462821"/>
                </a:lnTo>
                <a:lnTo>
                  <a:pt x="304146" y="455471"/>
                </a:lnTo>
                <a:lnTo>
                  <a:pt x="315008" y="448662"/>
                </a:lnTo>
                <a:lnTo>
                  <a:pt x="325975" y="441970"/>
                </a:lnTo>
                <a:lnTo>
                  <a:pt x="336661" y="434971"/>
                </a:lnTo>
                <a:lnTo>
                  <a:pt x="334358" y="299751"/>
                </a:lnTo>
                <a:lnTo>
                  <a:pt x="330329" y="314162"/>
                </a:lnTo>
                <a:lnTo>
                  <a:pt x="320083" y="310986"/>
                </a:lnTo>
                <a:lnTo>
                  <a:pt x="311091" y="314285"/>
                </a:lnTo>
                <a:lnTo>
                  <a:pt x="302511" y="319878"/>
                </a:lnTo>
                <a:lnTo>
                  <a:pt x="291959" y="322577"/>
                </a:lnTo>
                <a:lnTo>
                  <a:pt x="292422" y="319518"/>
                </a:lnTo>
                <a:lnTo>
                  <a:pt x="296275" y="307745"/>
                </a:lnTo>
                <a:lnTo>
                  <a:pt x="302987" y="296650"/>
                </a:lnTo>
                <a:lnTo>
                  <a:pt x="312048" y="286607"/>
                </a:lnTo>
                <a:lnTo>
                  <a:pt x="322949" y="277988"/>
                </a:lnTo>
                <a:lnTo>
                  <a:pt x="335181" y="271168"/>
                </a:lnTo>
                <a:lnTo>
                  <a:pt x="348235" y="266520"/>
                </a:lnTo>
                <a:lnTo>
                  <a:pt x="355405" y="265029"/>
                </a:lnTo>
                <a:lnTo>
                  <a:pt x="352963" y="253013"/>
                </a:lnTo>
                <a:lnTo>
                  <a:pt x="355905" y="246897"/>
                </a:lnTo>
                <a:lnTo>
                  <a:pt x="357432" y="245692"/>
                </a:lnTo>
                <a:lnTo>
                  <a:pt x="361119" y="165834"/>
                </a:lnTo>
                <a:lnTo>
                  <a:pt x="350691" y="172597"/>
                </a:lnTo>
                <a:lnTo>
                  <a:pt x="341252" y="180443"/>
                </a:lnTo>
                <a:lnTo>
                  <a:pt x="334048" y="190741"/>
                </a:lnTo>
                <a:lnTo>
                  <a:pt x="330329" y="204859"/>
                </a:lnTo>
                <a:lnTo>
                  <a:pt x="331008" y="206754"/>
                </a:lnTo>
                <a:lnTo>
                  <a:pt x="338991" y="213008"/>
                </a:lnTo>
                <a:lnTo>
                  <a:pt x="349396" y="216609"/>
                </a:lnTo>
                <a:lnTo>
                  <a:pt x="355905" y="224482"/>
                </a:lnTo>
                <a:lnTo>
                  <a:pt x="351704" y="230987"/>
                </a:lnTo>
                <a:lnTo>
                  <a:pt x="344056" y="234977"/>
                </a:lnTo>
                <a:lnTo>
                  <a:pt x="335485" y="233451"/>
                </a:lnTo>
                <a:lnTo>
                  <a:pt x="326299" y="228999"/>
                </a:lnTo>
                <a:lnTo>
                  <a:pt x="316806" y="224211"/>
                </a:lnTo>
                <a:lnTo>
                  <a:pt x="307317" y="221680"/>
                </a:lnTo>
                <a:lnTo>
                  <a:pt x="302211" y="224490"/>
                </a:lnTo>
                <a:lnTo>
                  <a:pt x="303277" y="234064"/>
                </a:lnTo>
                <a:lnTo>
                  <a:pt x="294533" y="232887"/>
                </a:lnTo>
                <a:lnTo>
                  <a:pt x="288713" y="227985"/>
                </a:lnTo>
                <a:lnTo>
                  <a:pt x="279676" y="224013"/>
                </a:lnTo>
                <a:lnTo>
                  <a:pt x="270393" y="223156"/>
                </a:lnTo>
                <a:lnTo>
                  <a:pt x="261012" y="224360"/>
                </a:lnTo>
                <a:lnTo>
                  <a:pt x="251680" y="226574"/>
                </a:lnTo>
                <a:lnTo>
                  <a:pt x="242545" y="228745"/>
                </a:lnTo>
                <a:lnTo>
                  <a:pt x="233756" y="229822"/>
                </a:lnTo>
                <a:lnTo>
                  <a:pt x="225459" y="228751"/>
                </a:lnTo>
                <a:lnTo>
                  <a:pt x="217802" y="224482"/>
                </a:lnTo>
                <a:lnTo>
                  <a:pt x="211402" y="229925"/>
                </a:lnTo>
                <a:lnTo>
                  <a:pt x="201650" y="235431"/>
                </a:lnTo>
                <a:lnTo>
                  <a:pt x="197339" y="246897"/>
                </a:lnTo>
                <a:lnTo>
                  <a:pt x="198470" y="251182"/>
                </a:lnTo>
                <a:lnTo>
                  <a:pt x="204700" y="257459"/>
                </a:lnTo>
                <a:lnTo>
                  <a:pt x="211333" y="263295"/>
                </a:lnTo>
                <a:lnTo>
                  <a:pt x="212680" y="274926"/>
                </a:lnTo>
                <a:lnTo>
                  <a:pt x="206048" y="279152"/>
                </a:lnTo>
                <a:lnTo>
                  <a:pt x="195190" y="279186"/>
                </a:lnTo>
                <a:lnTo>
                  <a:pt x="181990" y="277728"/>
                </a:lnTo>
                <a:lnTo>
                  <a:pt x="173088" y="285096"/>
                </a:lnTo>
                <a:lnTo>
                  <a:pt x="167179" y="296275"/>
                </a:lnTo>
                <a:lnTo>
                  <a:pt x="163007" y="309353"/>
                </a:lnTo>
                <a:lnTo>
                  <a:pt x="158970" y="322577"/>
                </a:lnTo>
                <a:lnTo>
                  <a:pt x="152642" y="324265"/>
                </a:lnTo>
                <a:lnTo>
                  <a:pt x="142541" y="331317"/>
                </a:lnTo>
                <a:lnTo>
                  <a:pt x="130820" y="336587"/>
                </a:lnTo>
                <a:lnTo>
                  <a:pt x="130833" y="337180"/>
                </a:lnTo>
                <a:lnTo>
                  <a:pt x="132865" y="348680"/>
                </a:lnTo>
                <a:lnTo>
                  <a:pt x="133393" y="361823"/>
                </a:lnTo>
                <a:lnTo>
                  <a:pt x="123811" y="366268"/>
                </a:lnTo>
                <a:lnTo>
                  <a:pt x="112852" y="372016"/>
                </a:lnTo>
                <a:lnTo>
                  <a:pt x="100130" y="375832"/>
                </a:lnTo>
                <a:lnTo>
                  <a:pt x="99356" y="382659"/>
                </a:lnTo>
                <a:lnTo>
                  <a:pt x="95446" y="396459"/>
                </a:lnTo>
                <a:lnTo>
                  <a:pt x="89223" y="407726"/>
                </a:lnTo>
                <a:lnTo>
                  <a:pt x="81454" y="417295"/>
                </a:lnTo>
                <a:lnTo>
                  <a:pt x="72902" y="426004"/>
                </a:lnTo>
                <a:lnTo>
                  <a:pt x="64334" y="434692"/>
                </a:lnTo>
                <a:lnTo>
                  <a:pt x="64052" y="434272"/>
                </a:lnTo>
                <a:lnTo>
                  <a:pt x="55770" y="424903"/>
                </a:lnTo>
                <a:lnTo>
                  <a:pt x="44945" y="418325"/>
                </a:lnTo>
                <a:lnTo>
                  <a:pt x="31087" y="415078"/>
                </a:lnTo>
                <a:lnTo>
                  <a:pt x="29388" y="420952"/>
                </a:lnTo>
                <a:lnTo>
                  <a:pt x="28987" y="433814"/>
                </a:lnTo>
                <a:lnTo>
                  <a:pt x="28326" y="446397"/>
                </a:lnTo>
                <a:lnTo>
                  <a:pt x="23400" y="454314"/>
                </a:lnTo>
                <a:lnTo>
                  <a:pt x="12435" y="456991"/>
                </a:lnTo>
                <a:lnTo>
                  <a:pt x="13533" y="446447"/>
                </a:lnTo>
                <a:lnTo>
                  <a:pt x="5502" y="445909"/>
                </a:lnTo>
                <a:lnTo>
                  <a:pt x="5262" y="447980"/>
                </a:lnTo>
                <a:lnTo>
                  <a:pt x="2330" y="459279"/>
                </a:lnTo>
                <a:lnTo>
                  <a:pt x="0" y="470929"/>
                </a:lnTo>
                <a:lnTo>
                  <a:pt x="2945" y="482343"/>
                </a:lnTo>
                <a:lnTo>
                  <a:pt x="10181" y="482643"/>
                </a:lnTo>
                <a:lnTo>
                  <a:pt x="23744" y="481700"/>
                </a:lnTo>
                <a:lnTo>
                  <a:pt x="33643" y="476739"/>
                </a:lnTo>
                <a:lnTo>
                  <a:pt x="44150" y="480960"/>
                </a:lnTo>
                <a:lnTo>
                  <a:pt x="56196" y="484858"/>
                </a:lnTo>
                <a:lnTo>
                  <a:pt x="68473" y="488001"/>
                </a:lnTo>
                <a:lnTo>
                  <a:pt x="80934" y="490523"/>
                </a:lnTo>
                <a:lnTo>
                  <a:pt x="93528" y="492556"/>
                </a:lnTo>
                <a:lnTo>
                  <a:pt x="106209" y="494235"/>
                </a:lnTo>
                <a:lnTo>
                  <a:pt x="118926" y="495691"/>
                </a:lnTo>
                <a:lnTo>
                  <a:pt x="131632" y="497059"/>
                </a:lnTo>
                <a:lnTo>
                  <a:pt x="144279" y="498472"/>
                </a:lnTo>
                <a:lnTo>
                  <a:pt x="169198" y="501966"/>
                </a:lnTo>
                <a:lnTo>
                  <a:pt x="194450" y="506497"/>
                </a:lnTo>
                <a:lnTo>
                  <a:pt x="219574" y="511410"/>
                </a:lnTo>
                <a:lnTo>
                  <a:pt x="244567" y="516678"/>
                </a:lnTo>
                <a:lnTo>
                  <a:pt x="269432" y="522273"/>
                </a:lnTo>
                <a:lnTo>
                  <a:pt x="294169" y="528167"/>
                </a:lnTo>
                <a:lnTo>
                  <a:pt x="318777" y="534333"/>
                </a:lnTo>
                <a:lnTo>
                  <a:pt x="343257" y="540743"/>
                </a:lnTo>
                <a:lnTo>
                  <a:pt x="367610" y="547369"/>
                </a:lnTo>
                <a:lnTo>
                  <a:pt x="391836" y="554183"/>
                </a:lnTo>
                <a:lnTo>
                  <a:pt x="415935" y="561159"/>
                </a:lnTo>
                <a:lnTo>
                  <a:pt x="439908" y="568269"/>
                </a:lnTo>
                <a:lnTo>
                  <a:pt x="463755" y="575484"/>
                </a:lnTo>
                <a:lnTo>
                  <a:pt x="487476" y="582778"/>
                </a:lnTo>
                <a:lnTo>
                  <a:pt x="511072" y="590122"/>
                </a:lnTo>
                <a:lnTo>
                  <a:pt x="534544" y="597489"/>
                </a:lnTo>
                <a:lnTo>
                  <a:pt x="536914" y="598237"/>
                </a:lnTo>
                <a:lnTo>
                  <a:pt x="536996" y="591201"/>
                </a:lnTo>
                <a:close/>
              </a:path>
              <a:path w="711431" h="642109">
                <a:moveTo>
                  <a:pt x="538054" y="551689"/>
                </a:moveTo>
                <a:lnTo>
                  <a:pt x="538080" y="518508"/>
                </a:lnTo>
                <a:lnTo>
                  <a:pt x="537841" y="489122"/>
                </a:lnTo>
                <a:lnTo>
                  <a:pt x="526342" y="484532"/>
                </a:lnTo>
                <a:lnTo>
                  <a:pt x="514692" y="479606"/>
                </a:lnTo>
                <a:lnTo>
                  <a:pt x="503420" y="474340"/>
                </a:lnTo>
                <a:lnTo>
                  <a:pt x="492568" y="468541"/>
                </a:lnTo>
                <a:lnTo>
                  <a:pt x="482178" y="462011"/>
                </a:lnTo>
                <a:lnTo>
                  <a:pt x="472294" y="454557"/>
                </a:lnTo>
                <a:lnTo>
                  <a:pt x="462956" y="445981"/>
                </a:lnTo>
                <a:lnTo>
                  <a:pt x="454209" y="436088"/>
                </a:lnTo>
                <a:lnTo>
                  <a:pt x="453115" y="434692"/>
                </a:lnTo>
                <a:lnTo>
                  <a:pt x="455594" y="516536"/>
                </a:lnTo>
                <a:lnTo>
                  <a:pt x="471005" y="515976"/>
                </a:lnTo>
                <a:lnTo>
                  <a:pt x="474539" y="520991"/>
                </a:lnTo>
                <a:lnTo>
                  <a:pt x="482502" y="528119"/>
                </a:lnTo>
                <a:lnTo>
                  <a:pt x="492253" y="533764"/>
                </a:lnTo>
                <a:lnTo>
                  <a:pt x="503132" y="538453"/>
                </a:lnTo>
                <a:lnTo>
                  <a:pt x="514479" y="542714"/>
                </a:lnTo>
                <a:lnTo>
                  <a:pt x="525634" y="547074"/>
                </a:lnTo>
                <a:lnTo>
                  <a:pt x="535936" y="552062"/>
                </a:lnTo>
                <a:lnTo>
                  <a:pt x="537996" y="553502"/>
                </a:lnTo>
                <a:lnTo>
                  <a:pt x="538054" y="551689"/>
                </a:lnTo>
                <a:close/>
              </a:path>
              <a:path w="711431" h="642109">
                <a:moveTo>
                  <a:pt x="537311" y="455873"/>
                </a:moveTo>
                <a:lnTo>
                  <a:pt x="536588" y="426067"/>
                </a:lnTo>
                <a:lnTo>
                  <a:pt x="535689" y="397034"/>
                </a:lnTo>
                <a:lnTo>
                  <a:pt x="534650" y="368599"/>
                </a:lnTo>
                <a:lnTo>
                  <a:pt x="533506" y="340585"/>
                </a:lnTo>
                <a:lnTo>
                  <a:pt x="532296" y="312818"/>
                </a:lnTo>
                <a:lnTo>
                  <a:pt x="531054" y="285120"/>
                </a:lnTo>
                <a:lnTo>
                  <a:pt x="529818" y="257317"/>
                </a:lnTo>
                <a:lnTo>
                  <a:pt x="528624" y="229233"/>
                </a:lnTo>
                <a:lnTo>
                  <a:pt x="527509" y="200691"/>
                </a:lnTo>
                <a:lnTo>
                  <a:pt x="526508" y="171516"/>
                </a:lnTo>
                <a:lnTo>
                  <a:pt x="525658" y="141533"/>
                </a:lnTo>
                <a:lnTo>
                  <a:pt x="524996" y="110564"/>
                </a:lnTo>
                <a:lnTo>
                  <a:pt x="524557" y="78435"/>
                </a:lnTo>
                <a:lnTo>
                  <a:pt x="524380" y="44970"/>
                </a:lnTo>
                <a:lnTo>
                  <a:pt x="524467" y="19210"/>
                </a:lnTo>
                <a:lnTo>
                  <a:pt x="518609" y="22350"/>
                </a:lnTo>
                <a:lnTo>
                  <a:pt x="508131" y="27491"/>
                </a:lnTo>
                <a:lnTo>
                  <a:pt x="496968" y="31882"/>
                </a:lnTo>
                <a:lnTo>
                  <a:pt x="484724" y="35089"/>
                </a:lnTo>
                <a:lnTo>
                  <a:pt x="471005" y="36678"/>
                </a:lnTo>
                <a:lnTo>
                  <a:pt x="467244" y="41348"/>
                </a:lnTo>
                <a:lnTo>
                  <a:pt x="457051" y="48536"/>
                </a:lnTo>
                <a:lnTo>
                  <a:pt x="445362" y="52970"/>
                </a:lnTo>
                <a:lnTo>
                  <a:pt x="433405" y="56734"/>
                </a:lnTo>
                <a:lnTo>
                  <a:pt x="422408" y="61914"/>
                </a:lnTo>
                <a:lnTo>
                  <a:pt x="421921" y="62233"/>
                </a:lnTo>
                <a:lnTo>
                  <a:pt x="410328" y="71430"/>
                </a:lnTo>
                <a:lnTo>
                  <a:pt x="401622" y="80052"/>
                </a:lnTo>
                <a:lnTo>
                  <a:pt x="392956" y="87393"/>
                </a:lnTo>
                <a:lnTo>
                  <a:pt x="381482" y="92744"/>
                </a:lnTo>
                <a:lnTo>
                  <a:pt x="376700" y="94164"/>
                </a:lnTo>
                <a:lnTo>
                  <a:pt x="362968" y="98313"/>
                </a:lnTo>
                <a:lnTo>
                  <a:pt x="350471" y="102524"/>
                </a:lnTo>
                <a:lnTo>
                  <a:pt x="339061" y="107257"/>
                </a:lnTo>
                <a:lnTo>
                  <a:pt x="328589" y="112971"/>
                </a:lnTo>
                <a:lnTo>
                  <a:pt x="318907" y="120125"/>
                </a:lnTo>
                <a:lnTo>
                  <a:pt x="309865" y="129179"/>
                </a:lnTo>
                <a:lnTo>
                  <a:pt x="297865" y="132911"/>
                </a:lnTo>
                <a:lnTo>
                  <a:pt x="286817" y="139462"/>
                </a:lnTo>
                <a:lnTo>
                  <a:pt x="277415" y="147817"/>
                </a:lnTo>
                <a:lnTo>
                  <a:pt x="268956" y="157207"/>
                </a:lnTo>
                <a:lnTo>
                  <a:pt x="270282" y="159645"/>
                </a:lnTo>
                <a:lnTo>
                  <a:pt x="278579" y="169391"/>
                </a:lnTo>
                <a:lnTo>
                  <a:pt x="288912" y="176907"/>
                </a:lnTo>
                <a:lnTo>
                  <a:pt x="299823" y="183792"/>
                </a:lnTo>
                <a:lnTo>
                  <a:pt x="309854" y="191643"/>
                </a:lnTo>
                <a:lnTo>
                  <a:pt x="317544" y="202057"/>
                </a:lnTo>
                <a:lnTo>
                  <a:pt x="317544" y="174019"/>
                </a:lnTo>
                <a:lnTo>
                  <a:pt x="319913" y="172057"/>
                </a:lnTo>
                <a:lnTo>
                  <a:pt x="328187" y="164604"/>
                </a:lnTo>
                <a:lnTo>
                  <a:pt x="336736" y="156458"/>
                </a:lnTo>
                <a:lnTo>
                  <a:pt x="345624" y="148170"/>
                </a:lnTo>
                <a:lnTo>
                  <a:pt x="354914" y="140292"/>
                </a:lnTo>
                <a:lnTo>
                  <a:pt x="364669" y="133377"/>
                </a:lnTo>
                <a:lnTo>
                  <a:pt x="374954" y="127976"/>
                </a:lnTo>
                <a:lnTo>
                  <a:pt x="385833" y="124641"/>
                </a:lnTo>
                <a:lnTo>
                  <a:pt x="397368" y="123924"/>
                </a:lnTo>
                <a:lnTo>
                  <a:pt x="409624" y="126377"/>
                </a:lnTo>
                <a:lnTo>
                  <a:pt x="417975" y="121070"/>
                </a:lnTo>
                <a:lnTo>
                  <a:pt x="429030" y="115608"/>
                </a:lnTo>
                <a:lnTo>
                  <a:pt x="441189" y="110976"/>
                </a:lnTo>
                <a:lnTo>
                  <a:pt x="454045" y="107279"/>
                </a:lnTo>
                <a:lnTo>
                  <a:pt x="467188" y="104623"/>
                </a:lnTo>
                <a:lnTo>
                  <a:pt x="480211" y="103112"/>
                </a:lnTo>
                <a:lnTo>
                  <a:pt x="492704" y="102854"/>
                </a:lnTo>
                <a:lnTo>
                  <a:pt x="504260" y="103952"/>
                </a:lnTo>
                <a:lnTo>
                  <a:pt x="509919" y="414620"/>
                </a:lnTo>
                <a:lnTo>
                  <a:pt x="511931" y="420682"/>
                </a:lnTo>
                <a:lnTo>
                  <a:pt x="508428" y="429875"/>
                </a:lnTo>
                <a:lnTo>
                  <a:pt x="499947" y="431421"/>
                </a:lnTo>
                <a:lnTo>
                  <a:pt x="489924" y="430294"/>
                </a:lnTo>
                <a:lnTo>
                  <a:pt x="481797" y="431464"/>
                </a:lnTo>
                <a:lnTo>
                  <a:pt x="481232" y="431890"/>
                </a:lnTo>
                <a:lnTo>
                  <a:pt x="490898" y="436971"/>
                </a:lnTo>
                <a:lnTo>
                  <a:pt x="500490" y="443299"/>
                </a:lnTo>
                <a:lnTo>
                  <a:pt x="510174" y="449857"/>
                </a:lnTo>
                <a:lnTo>
                  <a:pt x="520116" y="455632"/>
                </a:lnTo>
                <a:lnTo>
                  <a:pt x="530480" y="459610"/>
                </a:lnTo>
                <a:lnTo>
                  <a:pt x="537385" y="460345"/>
                </a:lnTo>
                <a:lnTo>
                  <a:pt x="537311" y="455873"/>
                </a:lnTo>
                <a:close/>
              </a:path>
            </a:pathLst>
          </a:custGeom>
          <a:solidFill>
            <a:srgbClr val="93BC4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5950717" y="4899696"/>
            <a:ext cx="119700" cy="225695"/>
          </a:xfrm>
          <a:custGeom>
            <a:avLst/>
            <a:gdLst/>
            <a:ahLst/>
            <a:cxnLst/>
            <a:rect l="l" t="t" r="r" b="b"/>
            <a:pathLst>
              <a:path w="175560" h="331019">
                <a:moveTo>
                  <a:pt x="12320" y="323289"/>
                </a:moveTo>
                <a:lnTo>
                  <a:pt x="16433" y="319531"/>
                </a:lnTo>
                <a:lnTo>
                  <a:pt x="28533" y="318449"/>
                </a:lnTo>
                <a:lnTo>
                  <a:pt x="40270" y="314440"/>
                </a:lnTo>
                <a:lnTo>
                  <a:pt x="51865" y="308900"/>
                </a:lnTo>
                <a:lnTo>
                  <a:pt x="63541" y="303222"/>
                </a:lnTo>
                <a:lnTo>
                  <a:pt x="75519" y="298802"/>
                </a:lnTo>
                <a:lnTo>
                  <a:pt x="85492" y="297106"/>
                </a:lnTo>
                <a:lnTo>
                  <a:pt x="97044" y="297521"/>
                </a:lnTo>
                <a:lnTo>
                  <a:pt x="109689" y="299464"/>
                </a:lnTo>
                <a:lnTo>
                  <a:pt x="122787" y="302061"/>
                </a:lnTo>
                <a:lnTo>
                  <a:pt x="135694" y="304440"/>
                </a:lnTo>
                <a:lnTo>
                  <a:pt x="144333" y="305512"/>
                </a:lnTo>
                <a:lnTo>
                  <a:pt x="155727" y="304861"/>
                </a:lnTo>
                <a:lnTo>
                  <a:pt x="167140" y="304767"/>
                </a:lnTo>
                <a:lnTo>
                  <a:pt x="175560" y="310667"/>
                </a:lnTo>
                <a:lnTo>
                  <a:pt x="169901" y="0"/>
                </a:lnTo>
                <a:lnTo>
                  <a:pt x="167043" y="4593"/>
                </a:lnTo>
                <a:lnTo>
                  <a:pt x="159339" y="12626"/>
                </a:lnTo>
                <a:lnTo>
                  <a:pt x="150084" y="18204"/>
                </a:lnTo>
                <a:lnTo>
                  <a:pt x="139676" y="21963"/>
                </a:lnTo>
                <a:lnTo>
                  <a:pt x="128511" y="24542"/>
                </a:lnTo>
                <a:lnTo>
                  <a:pt x="116988" y="26578"/>
                </a:lnTo>
                <a:lnTo>
                  <a:pt x="105504" y="28709"/>
                </a:lnTo>
                <a:lnTo>
                  <a:pt x="94457" y="31572"/>
                </a:lnTo>
                <a:lnTo>
                  <a:pt x="84245" y="35806"/>
                </a:lnTo>
                <a:lnTo>
                  <a:pt x="75265" y="42047"/>
                </a:lnTo>
                <a:lnTo>
                  <a:pt x="72211" y="41715"/>
                </a:lnTo>
                <a:lnTo>
                  <a:pt x="61198" y="38505"/>
                </a:lnTo>
                <a:lnTo>
                  <a:pt x="49688" y="39236"/>
                </a:lnTo>
                <a:lnTo>
                  <a:pt x="45588" y="46135"/>
                </a:lnTo>
                <a:lnTo>
                  <a:pt x="36928" y="54834"/>
                </a:lnTo>
                <a:lnTo>
                  <a:pt x="26760" y="61881"/>
                </a:lnTo>
                <a:lnTo>
                  <a:pt x="23074" y="141739"/>
                </a:lnTo>
                <a:lnTo>
                  <a:pt x="32459" y="134285"/>
                </a:lnTo>
                <a:lnTo>
                  <a:pt x="42666" y="126955"/>
                </a:lnTo>
                <a:lnTo>
                  <a:pt x="53654" y="120950"/>
                </a:lnTo>
                <a:lnTo>
                  <a:pt x="65383" y="117471"/>
                </a:lnTo>
                <a:lnTo>
                  <a:pt x="77814" y="117718"/>
                </a:lnTo>
                <a:lnTo>
                  <a:pt x="83756" y="114178"/>
                </a:lnTo>
                <a:lnTo>
                  <a:pt x="92000" y="108834"/>
                </a:lnTo>
                <a:lnTo>
                  <a:pt x="101353" y="102942"/>
                </a:lnTo>
                <a:lnTo>
                  <a:pt x="111300" y="97402"/>
                </a:lnTo>
                <a:lnTo>
                  <a:pt x="121329" y="93116"/>
                </a:lnTo>
                <a:lnTo>
                  <a:pt x="130926" y="90983"/>
                </a:lnTo>
                <a:lnTo>
                  <a:pt x="139578" y="91904"/>
                </a:lnTo>
                <a:lnTo>
                  <a:pt x="146772" y="96780"/>
                </a:lnTo>
                <a:lnTo>
                  <a:pt x="151995" y="106510"/>
                </a:lnTo>
                <a:lnTo>
                  <a:pt x="151086" y="107045"/>
                </a:lnTo>
                <a:lnTo>
                  <a:pt x="140114" y="112925"/>
                </a:lnTo>
                <a:lnTo>
                  <a:pt x="128910" y="118024"/>
                </a:lnTo>
                <a:lnTo>
                  <a:pt x="117480" y="122539"/>
                </a:lnTo>
                <a:lnTo>
                  <a:pt x="105833" y="126671"/>
                </a:lnTo>
                <a:lnTo>
                  <a:pt x="93974" y="130619"/>
                </a:lnTo>
                <a:lnTo>
                  <a:pt x="81911" y="134582"/>
                </a:lnTo>
                <a:lnTo>
                  <a:pt x="69651" y="138760"/>
                </a:lnTo>
                <a:lnTo>
                  <a:pt x="57200" y="143352"/>
                </a:lnTo>
                <a:lnTo>
                  <a:pt x="44566" y="148557"/>
                </a:lnTo>
                <a:lnTo>
                  <a:pt x="44257" y="149093"/>
                </a:lnTo>
                <a:lnTo>
                  <a:pt x="43905" y="158973"/>
                </a:lnTo>
                <a:lnTo>
                  <a:pt x="42018" y="170973"/>
                </a:lnTo>
                <a:lnTo>
                  <a:pt x="32490" y="174915"/>
                </a:lnTo>
                <a:lnTo>
                  <a:pt x="19849" y="179895"/>
                </a:lnTo>
                <a:lnTo>
                  <a:pt x="8489" y="186275"/>
                </a:lnTo>
                <a:lnTo>
                  <a:pt x="0" y="195798"/>
                </a:lnTo>
                <a:lnTo>
                  <a:pt x="2303" y="331019"/>
                </a:lnTo>
                <a:lnTo>
                  <a:pt x="12320" y="323289"/>
                </a:lnTo>
                <a:close/>
              </a:path>
            </a:pathLst>
          </a:custGeom>
          <a:solidFill>
            <a:srgbClr val="93BC4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5683407" y="4878024"/>
            <a:ext cx="222717" cy="221165"/>
          </a:xfrm>
          <a:custGeom>
            <a:avLst/>
            <a:gdLst/>
            <a:ahLst/>
            <a:cxnLst/>
            <a:rect l="l" t="t" r="r" b="b"/>
            <a:pathLst>
              <a:path w="326652" h="324376">
                <a:moveTo>
                  <a:pt x="111900" y="321487"/>
                </a:moveTo>
                <a:lnTo>
                  <a:pt x="121695" y="316662"/>
                </a:lnTo>
                <a:lnTo>
                  <a:pt x="132258" y="312072"/>
                </a:lnTo>
                <a:lnTo>
                  <a:pt x="133227" y="310888"/>
                </a:lnTo>
                <a:lnTo>
                  <a:pt x="136840" y="299156"/>
                </a:lnTo>
                <a:lnTo>
                  <a:pt x="139937" y="286846"/>
                </a:lnTo>
                <a:lnTo>
                  <a:pt x="144705" y="286597"/>
                </a:lnTo>
                <a:lnTo>
                  <a:pt x="156621" y="282779"/>
                </a:lnTo>
                <a:lnTo>
                  <a:pt x="168062" y="278440"/>
                </a:lnTo>
                <a:lnTo>
                  <a:pt x="168726" y="265624"/>
                </a:lnTo>
                <a:lnTo>
                  <a:pt x="174153" y="253932"/>
                </a:lnTo>
                <a:lnTo>
                  <a:pt x="183046" y="246038"/>
                </a:lnTo>
                <a:lnTo>
                  <a:pt x="193565" y="239929"/>
                </a:lnTo>
                <a:lnTo>
                  <a:pt x="203874" y="233590"/>
                </a:lnTo>
                <a:lnTo>
                  <a:pt x="203924" y="220850"/>
                </a:lnTo>
                <a:lnTo>
                  <a:pt x="208033" y="208231"/>
                </a:lnTo>
                <a:lnTo>
                  <a:pt x="215461" y="199249"/>
                </a:lnTo>
                <a:lnTo>
                  <a:pt x="224781" y="192340"/>
                </a:lnTo>
                <a:lnTo>
                  <a:pt x="234565" y="185939"/>
                </a:lnTo>
                <a:lnTo>
                  <a:pt x="234444" y="179703"/>
                </a:lnTo>
                <a:lnTo>
                  <a:pt x="234802" y="166329"/>
                </a:lnTo>
                <a:lnTo>
                  <a:pt x="237130" y="155108"/>
                </a:lnTo>
                <a:lnTo>
                  <a:pt x="241169" y="152938"/>
                </a:lnTo>
                <a:lnTo>
                  <a:pt x="252005" y="147740"/>
                </a:lnTo>
                <a:lnTo>
                  <a:pt x="263364" y="143115"/>
                </a:lnTo>
                <a:lnTo>
                  <a:pt x="275207" y="139018"/>
                </a:lnTo>
                <a:lnTo>
                  <a:pt x="287497" y="135409"/>
                </a:lnTo>
                <a:lnTo>
                  <a:pt x="300193" y="132244"/>
                </a:lnTo>
                <a:lnTo>
                  <a:pt x="313258" y="129482"/>
                </a:lnTo>
                <a:lnTo>
                  <a:pt x="326652" y="127080"/>
                </a:lnTo>
                <a:lnTo>
                  <a:pt x="324713" y="121043"/>
                </a:lnTo>
                <a:lnTo>
                  <a:pt x="318420" y="112394"/>
                </a:lnTo>
                <a:lnTo>
                  <a:pt x="316409" y="99051"/>
                </a:lnTo>
                <a:lnTo>
                  <a:pt x="311899" y="99843"/>
                </a:lnTo>
                <a:lnTo>
                  <a:pt x="301051" y="104707"/>
                </a:lnTo>
                <a:lnTo>
                  <a:pt x="288283" y="107466"/>
                </a:lnTo>
                <a:lnTo>
                  <a:pt x="282660" y="101892"/>
                </a:lnTo>
                <a:lnTo>
                  <a:pt x="276924" y="91621"/>
                </a:lnTo>
                <a:lnTo>
                  <a:pt x="275499" y="76635"/>
                </a:lnTo>
                <a:lnTo>
                  <a:pt x="266165" y="79642"/>
                </a:lnTo>
                <a:lnTo>
                  <a:pt x="254747" y="79313"/>
                </a:lnTo>
                <a:lnTo>
                  <a:pt x="245572" y="74477"/>
                </a:lnTo>
                <a:lnTo>
                  <a:pt x="238691" y="66140"/>
                </a:lnTo>
                <a:lnTo>
                  <a:pt x="234153" y="55310"/>
                </a:lnTo>
                <a:lnTo>
                  <a:pt x="232008" y="42994"/>
                </a:lnTo>
                <a:lnTo>
                  <a:pt x="225552" y="41861"/>
                </a:lnTo>
                <a:lnTo>
                  <a:pt x="214463" y="38813"/>
                </a:lnTo>
                <a:lnTo>
                  <a:pt x="203685" y="34690"/>
                </a:lnTo>
                <a:lnTo>
                  <a:pt x="193142" y="29801"/>
                </a:lnTo>
                <a:lnTo>
                  <a:pt x="182756" y="24452"/>
                </a:lnTo>
                <a:lnTo>
                  <a:pt x="172451" y="18954"/>
                </a:lnTo>
                <a:lnTo>
                  <a:pt x="162149" y="13613"/>
                </a:lnTo>
                <a:lnTo>
                  <a:pt x="151774" y="8739"/>
                </a:lnTo>
                <a:lnTo>
                  <a:pt x="141248" y="4640"/>
                </a:lnTo>
                <a:lnTo>
                  <a:pt x="130494" y="1624"/>
                </a:lnTo>
                <a:lnTo>
                  <a:pt x="119435" y="0"/>
                </a:lnTo>
                <a:lnTo>
                  <a:pt x="107995" y="75"/>
                </a:lnTo>
                <a:lnTo>
                  <a:pt x="96096" y="2159"/>
                </a:lnTo>
                <a:lnTo>
                  <a:pt x="83661" y="6559"/>
                </a:lnTo>
                <a:lnTo>
                  <a:pt x="74928" y="5586"/>
                </a:lnTo>
                <a:lnTo>
                  <a:pt x="62151" y="6624"/>
                </a:lnTo>
                <a:lnTo>
                  <a:pt x="50828" y="10360"/>
                </a:lnTo>
                <a:lnTo>
                  <a:pt x="40621" y="16173"/>
                </a:lnTo>
                <a:lnTo>
                  <a:pt x="31193" y="23441"/>
                </a:lnTo>
                <a:lnTo>
                  <a:pt x="22205" y="31541"/>
                </a:lnTo>
                <a:lnTo>
                  <a:pt x="13321" y="39850"/>
                </a:lnTo>
                <a:lnTo>
                  <a:pt x="4203" y="47747"/>
                </a:lnTo>
                <a:lnTo>
                  <a:pt x="0" y="78134"/>
                </a:lnTo>
                <a:lnTo>
                  <a:pt x="7501" y="67553"/>
                </a:lnTo>
                <a:lnTo>
                  <a:pt x="17475" y="59681"/>
                </a:lnTo>
                <a:lnTo>
                  <a:pt x="28977" y="53483"/>
                </a:lnTo>
                <a:lnTo>
                  <a:pt x="41061" y="47923"/>
                </a:lnTo>
                <a:lnTo>
                  <a:pt x="52783" y="41967"/>
                </a:lnTo>
                <a:lnTo>
                  <a:pt x="63198" y="34579"/>
                </a:lnTo>
                <a:lnTo>
                  <a:pt x="67496" y="34132"/>
                </a:lnTo>
                <a:lnTo>
                  <a:pt x="79258" y="32340"/>
                </a:lnTo>
                <a:lnTo>
                  <a:pt x="91269" y="30043"/>
                </a:lnTo>
                <a:lnTo>
                  <a:pt x="103357" y="27701"/>
                </a:lnTo>
                <a:lnTo>
                  <a:pt x="115351" y="25773"/>
                </a:lnTo>
                <a:lnTo>
                  <a:pt x="127079" y="24717"/>
                </a:lnTo>
                <a:lnTo>
                  <a:pt x="138371" y="24993"/>
                </a:lnTo>
                <a:lnTo>
                  <a:pt x="149054" y="27061"/>
                </a:lnTo>
                <a:lnTo>
                  <a:pt x="158958" y="31378"/>
                </a:lnTo>
                <a:lnTo>
                  <a:pt x="167911" y="38404"/>
                </a:lnTo>
                <a:lnTo>
                  <a:pt x="175741" y="48598"/>
                </a:lnTo>
                <a:lnTo>
                  <a:pt x="174839" y="56959"/>
                </a:lnTo>
                <a:lnTo>
                  <a:pt x="174266" y="65670"/>
                </a:lnTo>
                <a:lnTo>
                  <a:pt x="168062" y="68221"/>
                </a:lnTo>
                <a:lnTo>
                  <a:pt x="162018" y="66218"/>
                </a:lnTo>
                <a:lnTo>
                  <a:pt x="154574" y="58469"/>
                </a:lnTo>
                <a:lnTo>
                  <a:pt x="148197" y="49275"/>
                </a:lnTo>
                <a:lnTo>
                  <a:pt x="137372" y="42994"/>
                </a:lnTo>
                <a:lnTo>
                  <a:pt x="132768" y="42612"/>
                </a:lnTo>
                <a:lnTo>
                  <a:pt x="122589" y="45178"/>
                </a:lnTo>
                <a:lnTo>
                  <a:pt x="110890" y="49994"/>
                </a:lnTo>
                <a:lnTo>
                  <a:pt x="96454" y="54211"/>
                </a:lnTo>
                <a:lnTo>
                  <a:pt x="82143" y="57052"/>
                </a:lnTo>
                <a:lnTo>
                  <a:pt x="68265" y="60765"/>
                </a:lnTo>
                <a:lnTo>
                  <a:pt x="56225" y="65802"/>
                </a:lnTo>
                <a:lnTo>
                  <a:pt x="46656" y="72762"/>
                </a:lnTo>
                <a:lnTo>
                  <a:pt x="40187" y="82239"/>
                </a:lnTo>
                <a:lnTo>
                  <a:pt x="38251" y="83964"/>
                </a:lnTo>
                <a:lnTo>
                  <a:pt x="33217" y="81630"/>
                </a:lnTo>
                <a:lnTo>
                  <a:pt x="24837" y="79437"/>
                </a:lnTo>
                <a:lnTo>
                  <a:pt x="16659" y="79824"/>
                </a:lnTo>
                <a:lnTo>
                  <a:pt x="19199" y="91938"/>
                </a:lnTo>
                <a:lnTo>
                  <a:pt x="14610" y="96249"/>
                </a:lnTo>
                <a:lnTo>
                  <a:pt x="2825" y="99814"/>
                </a:lnTo>
                <a:lnTo>
                  <a:pt x="2211" y="91157"/>
                </a:lnTo>
                <a:lnTo>
                  <a:pt x="5194" y="242037"/>
                </a:lnTo>
                <a:lnTo>
                  <a:pt x="14381" y="235122"/>
                </a:lnTo>
                <a:lnTo>
                  <a:pt x="24017" y="229697"/>
                </a:lnTo>
                <a:lnTo>
                  <a:pt x="35065" y="227986"/>
                </a:lnTo>
                <a:lnTo>
                  <a:pt x="37523" y="228244"/>
                </a:lnTo>
                <a:lnTo>
                  <a:pt x="48206" y="231317"/>
                </a:lnTo>
                <a:lnTo>
                  <a:pt x="57703" y="237276"/>
                </a:lnTo>
                <a:lnTo>
                  <a:pt x="65903" y="245835"/>
                </a:lnTo>
                <a:lnTo>
                  <a:pt x="72698" y="256710"/>
                </a:lnTo>
                <a:lnTo>
                  <a:pt x="77980" y="269617"/>
                </a:lnTo>
                <a:lnTo>
                  <a:pt x="81640" y="284270"/>
                </a:lnTo>
                <a:lnTo>
                  <a:pt x="83570" y="300384"/>
                </a:lnTo>
                <a:lnTo>
                  <a:pt x="83661" y="317676"/>
                </a:lnTo>
                <a:lnTo>
                  <a:pt x="92358" y="323154"/>
                </a:lnTo>
                <a:lnTo>
                  <a:pt x="102309" y="324376"/>
                </a:lnTo>
                <a:lnTo>
                  <a:pt x="111900" y="321487"/>
                </a:lnTo>
                <a:close/>
              </a:path>
            </a:pathLst>
          </a:custGeom>
          <a:solidFill>
            <a:srgbClr val="65B5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5520713" y="4910580"/>
            <a:ext cx="166235" cy="142000"/>
          </a:xfrm>
          <a:custGeom>
            <a:avLst/>
            <a:gdLst/>
            <a:ahLst/>
            <a:cxnLst/>
            <a:rect l="l" t="t" r="r" b="b"/>
            <a:pathLst>
              <a:path w="243811" h="208267">
                <a:moveTo>
                  <a:pt x="151329" y="205387"/>
                </a:moveTo>
                <a:lnTo>
                  <a:pt x="152924" y="192743"/>
                </a:lnTo>
                <a:lnTo>
                  <a:pt x="154311" y="179872"/>
                </a:lnTo>
                <a:lnTo>
                  <a:pt x="155659" y="166956"/>
                </a:lnTo>
                <a:lnTo>
                  <a:pt x="157134" y="154181"/>
                </a:lnTo>
                <a:lnTo>
                  <a:pt x="158905" y="141730"/>
                </a:lnTo>
                <a:lnTo>
                  <a:pt x="161139" y="129785"/>
                </a:lnTo>
                <a:lnTo>
                  <a:pt x="175065" y="124903"/>
                </a:lnTo>
                <a:lnTo>
                  <a:pt x="185374" y="123987"/>
                </a:lnTo>
                <a:lnTo>
                  <a:pt x="194249" y="125753"/>
                </a:lnTo>
                <a:lnTo>
                  <a:pt x="201680" y="129918"/>
                </a:lnTo>
                <a:lnTo>
                  <a:pt x="207656" y="136202"/>
                </a:lnTo>
                <a:lnTo>
                  <a:pt x="212164" y="144324"/>
                </a:lnTo>
                <a:lnTo>
                  <a:pt x="215194" y="154003"/>
                </a:lnTo>
                <a:lnTo>
                  <a:pt x="216734" y="164958"/>
                </a:lnTo>
                <a:lnTo>
                  <a:pt x="216773" y="176907"/>
                </a:lnTo>
                <a:lnTo>
                  <a:pt x="215299" y="189569"/>
                </a:lnTo>
                <a:lnTo>
                  <a:pt x="212300" y="202663"/>
                </a:lnTo>
                <a:lnTo>
                  <a:pt x="222933" y="203699"/>
                </a:lnTo>
                <a:lnTo>
                  <a:pt x="234110" y="200472"/>
                </a:lnTo>
                <a:lnTo>
                  <a:pt x="243811" y="194289"/>
                </a:lnTo>
                <a:lnTo>
                  <a:pt x="240827" y="43409"/>
                </a:lnTo>
                <a:lnTo>
                  <a:pt x="235312" y="40096"/>
                </a:lnTo>
                <a:lnTo>
                  <a:pt x="238616" y="30386"/>
                </a:lnTo>
                <a:lnTo>
                  <a:pt x="242819" y="0"/>
                </a:lnTo>
                <a:lnTo>
                  <a:pt x="233128" y="6862"/>
                </a:lnTo>
                <a:lnTo>
                  <a:pt x="222528" y="12067"/>
                </a:lnTo>
                <a:lnTo>
                  <a:pt x="220788" y="20565"/>
                </a:lnTo>
                <a:lnTo>
                  <a:pt x="215736" y="33492"/>
                </a:lnTo>
                <a:lnTo>
                  <a:pt x="208664" y="44206"/>
                </a:lnTo>
                <a:lnTo>
                  <a:pt x="200147" y="53336"/>
                </a:lnTo>
                <a:lnTo>
                  <a:pt x="190760" y="61513"/>
                </a:lnTo>
                <a:lnTo>
                  <a:pt x="181079" y="69367"/>
                </a:lnTo>
                <a:lnTo>
                  <a:pt x="171678" y="77529"/>
                </a:lnTo>
                <a:lnTo>
                  <a:pt x="163133" y="86628"/>
                </a:lnTo>
                <a:lnTo>
                  <a:pt x="156019" y="97296"/>
                </a:lnTo>
                <a:lnTo>
                  <a:pt x="150911" y="110163"/>
                </a:lnTo>
                <a:lnTo>
                  <a:pt x="144202" y="113535"/>
                </a:lnTo>
                <a:lnTo>
                  <a:pt x="131610" y="117651"/>
                </a:lnTo>
                <a:lnTo>
                  <a:pt x="119394" y="122180"/>
                </a:lnTo>
                <a:lnTo>
                  <a:pt x="109985" y="129785"/>
                </a:lnTo>
                <a:lnTo>
                  <a:pt x="102621" y="124045"/>
                </a:lnTo>
                <a:lnTo>
                  <a:pt x="91871" y="119275"/>
                </a:lnTo>
                <a:lnTo>
                  <a:pt x="80072" y="117057"/>
                </a:lnTo>
                <a:lnTo>
                  <a:pt x="67728" y="117058"/>
                </a:lnTo>
                <a:lnTo>
                  <a:pt x="55345" y="118944"/>
                </a:lnTo>
                <a:lnTo>
                  <a:pt x="43430" y="122384"/>
                </a:lnTo>
                <a:lnTo>
                  <a:pt x="32489" y="127042"/>
                </a:lnTo>
                <a:lnTo>
                  <a:pt x="23028" y="132587"/>
                </a:lnTo>
                <a:lnTo>
                  <a:pt x="23725" y="138254"/>
                </a:lnTo>
                <a:lnTo>
                  <a:pt x="21484" y="147715"/>
                </a:lnTo>
                <a:lnTo>
                  <a:pt x="15591" y="153172"/>
                </a:lnTo>
                <a:lnTo>
                  <a:pt x="8447" y="157257"/>
                </a:lnTo>
                <a:lnTo>
                  <a:pt x="2450" y="162601"/>
                </a:lnTo>
                <a:lnTo>
                  <a:pt x="0" y="171833"/>
                </a:lnTo>
                <a:lnTo>
                  <a:pt x="3502" y="170877"/>
                </a:lnTo>
                <a:lnTo>
                  <a:pt x="16950" y="169691"/>
                </a:lnTo>
                <a:lnTo>
                  <a:pt x="27844" y="172495"/>
                </a:lnTo>
                <a:lnTo>
                  <a:pt x="37046" y="178040"/>
                </a:lnTo>
                <a:lnTo>
                  <a:pt x="45419" y="185078"/>
                </a:lnTo>
                <a:lnTo>
                  <a:pt x="53825" y="192360"/>
                </a:lnTo>
                <a:lnTo>
                  <a:pt x="63124" y="198638"/>
                </a:lnTo>
                <a:lnTo>
                  <a:pt x="74181" y="202663"/>
                </a:lnTo>
                <a:lnTo>
                  <a:pt x="75968" y="197235"/>
                </a:lnTo>
                <a:lnTo>
                  <a:pt x="77462" y="184347"/>
                </a:lnTo>
                <a:lnTo>
                  <a:pt x="79295" y="171833"/>
                </a:lnTo>
                <a:lnTo>
                  <a:pt x="91243" y="173629"/>
                </a:lnTo>
                <a:lnTo>
                  <a:pt x="89022" y="165043"/>
                </a:lnTo>
                <a:lnTo>
                  <a:pt x="97201" y="163418"/>
                </a:lnTo>
                <a:lnTo>
                  <a:pt x="107467" y="162478"/>
                </a:lnTo>
                <a:lnTo>
                  <a:pt x="119114" y="165402"/>
                </a:lnTo>
                <a:lnTo>
                  <a:pt x="127307" y="172210"/>
                </a:lnTo>
                <a:lnTo>
                  <a:pt x="133314" y="181401"/>
                </a:lnTo>
                <a:lnTo>
                  <a:pt x="138405" y="191475"/>
                </a:lnTo>
                <a:lnTo>
                  <a:pt x="143848" y="200931"/>
                </a:lnTo>
                <a:lnTo>
                  <a:pt x="150911" y="208267"/>
                </a:lnTo>
                <a:lnTo>
                  <a:pt x="151329" y="205387"/>
                </a:lnTo>
                <a:close/>
              </a:path>
            </a:pathLst>
          </a:custGeom>
          <a:solidFill>
            <a:srgbClr val="65B5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088978" y="4921279"/>
            <a:ext cx="424797" cy="240237"/>
          </a:xfrm>
          <a:custGeom>
            <a:avLst/>
            <a:gdLst/>
            <a:ahLst/>
            <a:cxnLst/>
            <a:rect l="l" t="t" r="r" b="b"/>
            <a:pathLst>
              <a:path w="623035" h="352348">
                <a:moveTo>
                  <a:pt x="33684" y="351060"/>
                </a:moveTo>
                <a:lnTo>
                  <a:pt x="46485" y="349067"/>
                </a:lnTo>
                <a:lnTo>
                  <a:pt x="59313" y="347124"/>
                </a:lnTo>
                <a:lnTo>
                  <a:pt x="72159" y="345237"/>
                </a:lnTo>
                <a:lnTo>
                  <a:pt x="85013" y="343410"/>
                </a:lnTo>
                <a:lnTo>
                  <a:pt x="97868" y="341648"/>
                </a:lnTo>
                <a:lnTo>
                  <a:pt x="110713" y="339958"/>
                </a:lnTo>
                <a:lnTo>
                  <a:pt x="123540" y="338343"/>
                </a:lnTo>
                <a:lnTo>
                  <a:pt x="136340" y="336810"/>
                </a:lnTo>
                <a:lnTo>
                  <a:pt x="149105" y="335364"/>
                </a:lnTo>
                <a:lnTo>
                  <a:pt x="161824" y="334009"/>
                </a:lnTo>
                <a:lnTo>
                  <a:pt x="174490" y="332752"/>
                </a:lnTo>
                <a:lnTo>
                  <a:pt x="187092" y="331597"/>
                </a:lnTo>
                <a:lnTo>
                  <a:pt x="199623" y="330550"/>
                </a:lnTo>
                <a:lnTo>
                  <a:pt x="212074" y="329615"/>
                </a:lnTo>
                <a:lnTo>
                  <a:pt x="224434" y="328799"/>
                </a:lnTo>
                <a:lnTo>
                  <a:pt x="236696" y="328106"/>
                </a:lnTo>
                <a:lnTo>
                  <a:pt x="248851" y="327542"/>
                </a:lnTo>
                <a:lnTo>
                  <a:pt x="260889" y="327112"/>
                </a:lnTo>
                <a:lnTo>
                  <a:pt x="259136" y="317453"/>
                </a:lnTo>
                <a:lnTo>
                  <a:pt x="254986" y="308121"/>
                </a:lnTo>
                <a:lnTo>
                  <a:pt x="255775" y="296282"/>
                </a:lnTo>
                <a:lnTo>
                  <a:pt x="267110" y="296536"/>
                </a:lnTo>
                <a:lnTo>
                  <a:pt x="282385" y="296339"/>
                </a:lnTo>
                <a:lnTo>
                  <a:pt x="296560" y="295466"/>
                </a:lnTo>
                <a:lnTo>
                  <a:pt x="309766" y="293905"/>
                </a:lnTo>
                <a:lnTo>
                  <a:pt x="322137" y="291644"/>
                </a:lnTo>
                <a:lnTo>
                  <a:pt x="333804" y="288668"/>
                </a:lnTo>
                <a:lnTo>
                  <a:pt x="344900" y="284967"/>
                </a:lnTo>
                <a:lnTo>
                  <a:pt x="355557" y="280527"/>
                </a:lnTo>
                <a:lnTo>
                  <a:pt x="365907" y="275336"/>
                </a:lnTo>
                <a:lnTo>
                  <a:pt x="376082" y="269381"/>
                </a:lnTo>
                <a:lnTo>
                  <a:pt x="386215" y="262649"/>
                </a:lnTo>
                <a:lnTo>
                  <a:pt x="388414" y="255860"/>
                </a:lnTo>
                <a:lnTo>
                  <a:pt x="393891" y="244038"/>
                </a:lnTo>
                <a:lnTo>
                  <a:pt x="401565" y="234620"/>
                </a:lnTo>
                <a:lnTo>
                  <a:pt x="415582" y="231419"/>
                </a:lnTo>
                <a:lnTo>
                  <a:pt x="430162" y="228739"/>
                </a:lnTo>
                <a:lnTo>
                  <a:pt x="445260" y="226530"/>
                </a:lnTo>
                <a:lnTo>
                  <a:pt x="460834" y="224737"/>
                </a:lnTo>
                <a:lnTo>
                  <a:pt x="476839" y="223307"/>
                </a:lnTo>
                <a:lnTo>
                  <a:pt x="477057" y="103404"/>
                </a:lnTo>
                <a:lnTo>
                  <a:pt x="480852" y="102883"/>
                </a:lnTo>
                <a:lnTo>
                  <a:pt x="489039" y="104189"/>
                </a:lnTo>
                <a:lnTo>
                  <a:pt x="501586" y="105371"/>
                </a:lnTo>
                <a:lnTo>
                  <a:pt x="514349" y="105585"/>
                </a:lnTo>
                <a:lnTo>
                  <a:pt x="527116" y="104775"/>
                </a:lnTo>
                <a:lnTo>
                  <a:pt x="539676" y="102883"/>
                </a:lnTo>
                <a:lnTo>
                  <a:pt x="540463" y="111370"/>
                </a:lnTo>
                <a:lnTo>
                  <a:pt x="547592" y="112897"/>
                </a:lnTo>
                <a:lnTo>
                  <a:pt x="544790" y="125308"/>
                </a:lnTo>
                <a:lnTo>
                  <a:pt x="539600" y="125996"/>
                </a:lnTo>
                <a:lnTo>
                  <a:pt x="526504" y="127003"/>
                </a:lnTo>
                <a:lnTo>
                  <a:pt x="512191" y="126884"/>
                </a:lnTo>
                <a:lnTo>
                  <a:pt x="498296" y="125071"/>
                </a:lnTo>
                <a:lnTo>
                  <a:pt x="493232" y="222188"/>
                </a:lnTo>
                <a:lnTo>
                  <a:pt x="509970" y="221326"/>
                </a:lnTo>
                <a:lnTo>
                  <a:pt x="527009" y="220669"/>
                </a:lnTo>
                <a:lnTo>
                  <a:pt x="544307" y="220162"/>
                </a:lnTo>
                <a:lnTo>
                  <a:pt x="561819" y="219754"/>
                </a:lnTo>
                <a:lnTo>
                  <a:pt x="579502" y="219391"/>
                </a:lnTo>
                <a:lnTo>
                  <a:pt x="576040" y="145860"/>
                </a:lnTo>
                <a:lnTo>
                  <a:pt x="575713" y="135341"/>
                </a:lnTo>
                <a:lnTo>
                  <a:pt x="577183" y="124629"/>
                </a:lnTo>
                <a:lnTo>
                  <a:pt x="580602" y="114091"/>
                </a:lnTo>
                <a:lnTo>
                  <a:pt x="587886" y="114661"/>
                </a:lnTo>
                <a:lnTo>
                  <a:pt x="595510" y="120515"/>
                </a:lnTo>
                <a:lnTo>
                  <a:pt x="596903" y="130554"/>
                </a:lnTo>
                <a:lnTo>
                  <a:pt x="594524" y="142316"/>
                </a:lnTo>
                <a:lnTo>
                  <a:pt x="590829" y="153336"/>
                </a:lnTo>
                <a:lnTo>
                  <a:pt x="594091" y="159111"/>
                </a:lnTo>
                <a:lnTo>
                  <a:pt x="594910" y="167553"/>
                </a:lnTo>
                <a:lnTo>
                  <a:pt x="603622" y="167346"/>
                </a:lnTo>
                <a:lnTo>
                  <a:pt x="609268" y="167005"/>
                </a:lnTo>
                <a:lnTo>
                  <a:pt x="604712" y="155465"/>
                </a:lnTo>
                <a:lnTo>
                  <a:pt x="606179" y="150535"/>
                </a:lnTo>
                <a:lnTo>
                  <a:pt x="609899" y="148999"/>
                </a:lnTo>
                <a:lnTo>
                  <a:pt x="619397" y="153812"/>
                </a:lnTo>
                <a:lnTo>
                  <a:pt x="618963" y="147724"/>
                </a:lnTo>
                <a:lnTo>
                  <a:pt x="622599" y="150973"/>
                </a:lnTo>
                <a:lnTo>
                  <a:pt x="623035" y="26247"/>
                </a:lnTo>
                <a:lnTo>
                  <a:pt x="619039" y="16337"/>
                </a:lnTo>
                <a:lnTo>
                  <a:pt x="612869" y="7985"/>
                </a:lnTo>
                <a:lnTo>
                  <a:pt x="605362" y="2201"/>
                </a:lnTo>
                <a:lnTo>
                  <a:pt x="597351" y="0"/>
                </a:lnTo>
                <a:lnTo>
                  <a:pt x="589672" y="2392"/>
                </a:lnTo>
                <a:lnTo>
                  <a:pt x="583159" y="10391"/>
                </a:lnTo>
                <a:lnTo>
                  <a:pt x="577024" y="11366"/>
                </a:lnTo>
                <a:lnTo>
                  <a:pt x="570095" y="6412"/>
                </a:lnTo>
                <a:lnTo>
                  <a:pt x="562696" y="1977"/>
                </a:lnTo>
                <a:lnTo>
                  <a:pt x="560836" y="4761"/>
                </a:lnTo>
                <a:lnTo>
                  <a:pt x="552238" y="14337"/>
                </a:lnTo>
                <a:lnTo>
                  <a:pt x="542278" y="20990"/>
                </a:lnTo>
                <a:lnTo>
                  <a:pt x="531069" y="25020"/>
                </a:lnTo>
                <a:lnTo>
                  <a:pt x="518725" y="26731"/>
                </a:lnTo>
                <a:lnTo>
                  <a:pt x="505360" y="26424"/>
                </a:lnTo>
                <a:lnTo>
                  <a:pt x="491087" y="24401"/>
                </a:lnTo>
                <a:lnTo>
                  <a:pt x="488200" y="28202"/>
                </a:lnTo>
                <a:lnTo>
                  <a:pt x="481471" y="33600"/>
                </a:lnTo>
                <a:lnTo>
                  <a:pt x="473712" y="37122"/>
                </a:lnTo>
                <a:lnTo>
                  <a:pt x="465479" y="39616"/>
                </a:lnTo>
                <a:lnTo>
                  <a:pt x="457331" y="41928"/>
                </a:lnTo>
                <a:lnTo>
                  <a:pt x="449825" y="44908"/>
                </a:lnTo>
                <a:lnTo>
                  <a:pt x="443518" y="49403"/>
                </a:lnTo>
                <a:lnTo>
                  <a:pt x="438968" y="56261"/>
                </a:lnTo>
                <a:lnTo>
                  <a:pt x="436733" y="66330"/>
                </a:lnTo>
                <a:lnTo>
                  <a:pt x="437369" y="80458"/>
                </a:lnTo>
                <a:lnTo>
                  <a:pt x="433083" y="84185"/>
                </a:lnTo>
                <a:lnTo>
                  <a:pt x="428805" y="87885"/>
                </a:lnTo>
                <a:lnTo>
                  <a:pt x="419463" y="86071"/>
                </a:lnTo>
                <a:lnTo>
                  <a:pt x="419242" y="87758"/>
                </a:lnTo>
                <a:lnTo>
                  <a:pt x="414972" y="100182"/>
                </a:lnTo>
                <a:lnTo>
                  <a:pt x="408846" y="110574"/>
                </a:lnTo>
                <a:lnTo>
                  <a:pt x="404122" y="122506"/>
                </a:lnTo>
                <a:lnTo>
                  <a:pt x="406469" y="129127"/>
                </a:lnTo>
                <a:lnTo>
                  <a:pt x="413559" y="139178"/>
                </a:lnTo>
                <a:lnTo>
                  <a:pt x="419463" y="150535"/>
                </a:lnTo>
                <a:lnTo>
                  <a:pt x="415130" y="157071"/>
                </a:lnTo>
                <a:lnTo>
                  <a:pt x="411526" y="167578"/>
                </a:lnTo>
                <a:lnTo>
                  <a:pt x="409045" y="178340"/>
                </a:lnTo>
                <a:lnTo>
                  <a:pt x="404122" y="189780"/>
                </a:lnTo>
                <a:lnTo>
                  <a:pt x="413243" y="190049"/>
                </a:lnTo>
                <a:lnTo>
                  <a:pt x="421675" y="191082"/>
                </a:lnTo>
                <a:lnTo>
                  <a:pt x="424576" y="198186"/>
                </a:lnTo>
                <a:lnTo>
                  <a:pt x="425953" y="208101"/>
                </a:lnTo>
                <a:lnTo>
                  <a:pt x="422413" y="212618"/>
                </a:lnTo>
                <a:lnTo>
                  <a:pt x="416906" y="214998"/>
                </a:lnTo>
                <a:lnTo>
                  <a:pt x="415413" y="214379"/>
                </a:lnTo>
                <a:lnTo>
                  <a:pt x="403677" y="208750"/>
                </a:lnTo>
                <a:lnTo>
                  <a:pt x="393886" y="200988"/>
                </a:lnTo>
                <a:lnTo>
                  <a:pt x="389867" y="202702"/>
                </a:lnTo>
                <a:lnTo>
                  <a:pt x="382035" y="203441"/>
                </a:lnTo>
                <a:lnTo>
                  <a:pt x="374590" y="201180"/>
                </a:lnTo>
                <a:lnTo>
                  <a:pt x="367369" y="196782"/>
                </a:lnTo>
                <a:lnTo>
                  <a:pt x="360210" y="191108"/>
                </a:lnTo>
                <a:lnTo>
                  <a:pt x="352950" y="185021"/>
                </a:lnTo>
                <a:lnTo>
                  <a:pt x="345429" y="179382"/>
                </a:lnTo>
                <a:lnTo>
                  <a:pt x="337484" y="175054"/>
                </a:lnTo>
                <a:lnTo>
                  <a:pt x="328953" y="172898"/>
                </a:lnTo>
                <a:lnTo>
                  <a:pt x="319674" y="173778"/>
                </a:lnTo>
                <a:lnTo>
                  <a:pt x="309485" y="178554"/>
                </a:lnTo>
                <a:lnTo>
                  <a:pt x="299511" y="170475"/>
                </a:lnTo>
                <a:lnTo>
                  <a:pt x="288923" y="162753"/>
                </a:lnTo>
                <a:lnTo>
                  <a:pt x="277697" y="156270"/>
                </a:lnTo>
                <a:lnTo>
                  <a:pt x="265804" y="151905"/>
                </a:lnTo>
                <a:lnTo>
                  <a:pt x="253218" y="150535"/>
                </a:lnTo>
                <a:lnTo>
                  <a:pt x="250151" y="155672"/>
                </a:lnTo>
                <a:lnTo>
                  <a:pt x="242714" y="163593"/>
                </a:lnTo>
                <a:lnTo>
                  <a:pt x="232763" y="167340"/>
                </a:lnTo>
                <a:lnTo>
                  <a:pt x="219963" y="164544"/>
                </a:lnTo>
                <a:lnTo>
                  <a:pt x="213857" y="173772"/>
                </a:lnTo>
                <a:lnTo>
                  <a:pt x="202979" y="178970"/>
                </a:lnTo>
                <a:lnTo>
                  <a:pt x="190421" y="182327"/>
                </a:lnTo>
                <a:lnTo>
                  <a:pt x="179037" y="186969"/>
                </a:lnTo>
                <a:lnTo>
                  <a:pt x="177447" y="191410"/>
                </a:lnTo>
                <a:lnTo>
                  <a:pt x="180293" y="261506"/>
                </a:lnTo>
                <a:lnTo>
                  <a:pt x="192040" y="257573"/>
                </a:lnTo>
                <a:lnTo>
                  <a:pt x="202850" y="251717"/>
                </a:lnTo>
                <a:lnTo>
                  <a:pt x="213290" y="244795"/>
                </a:lnTo>
                <a:lnTo>
                  <a:pt x="223932" y="237665"/>
                </a:lnTo>
                <a:lnTo>
                  <a:pt x="235344" y="231186"/>
                </a:lnTo>
                <a:lnTo>
                  <a:pt x="248096" y="226215"/>
                </a:lnTo>
                <a:lnTo>
                  <a:pt x="247600" y="234518"/>
                </a:lnTo>
                <a:lnTo>
                  <a:pt x="243518" y="246514"/>
                </a:lnTo>
                <a:lnTo>
                  <a:pt x="236067" y="256453"/>
                </a:lnTo>
                <a:lnTo>
                  <a:pt x="226051" y="264695"/>
                </a:lnTo>
                <a:lnTo>
                  <a:pt x="214278" y="271599"/>
                </a:lnTo>
                <a:lnTo>
                  <a:pt x="201555" y="277524"/>
                </a:lnTo>
                <a:lnTo>
                  <a:pt x="188686" y="282830"/>
                </a:lnTo>
                <a:lnTo>
                  <a:pt x="176480" y="287876"/>
                </a:lnTo>
                <a:lnTo>
                  <a:pt x="174753" y="286361"/>
                </a:lnTo>
                <a:lnTo>
                  <a:pt x="169756" y="276390"/>
                </a:lnTo>
                <a:lnTo>
                  <a:pt x="170974" y="201873"/>
                </a:lnTo>
                <a:lnTo>
                  <a:pt x="160773" y="208253"/>
                </a:lnTo>
                <a:lnTo>
                  <a:pt x="145789" y="209394"/>
                </a:lnTo>
                <a:lnTo>
                  <a:pt x="137033" y="220656"/>
                </a:lnTo>
                <a:lnTo>
                  <a:pt x="129366" y="230735"/>
                </a:lnTo>
                <a:lnTo>
                  <a:pt x="121778" y="240900"/>
                </a:lnTo>
                <a:lnTo>
                  <a:pt x="114263" y="251143"/>
                </a:lnTo>
                <a:lnTo>
                  <a:pt x="106813" y="261458"/>
                </a:lnTo>
                <a:lnTo>
                  <a:pt x="99420" y="271836"/>
                </a:lnTo>
                <a:lnTo>
                  <a:pt x="92079" y="282272"/>
                </a:lnTo>
                <a:lnTo>
                  <a:pt x="84683" y="282873"/>
                </a:lnTo>
                <a:lnTo>
                  <a:pt x="72914" y="284851"/>
                </a:lnTo>
                <a:lnTo>
                  <a:pt x="60855" y="287931"/>
                </a:lnTo>
                <a:lnTo>
                  <a:pt x="48613" y="291920"/>
                </a:lnTo>
                <a:lnTo>
                  <a:pt x="36298" y="296624"/>
                </a:lnTo>
                <a:lnTo>
                  <a:pt x="24018" y="301852"/>
                </a:lnTo>
                <a:lnTo>
                  <a:pt x="11882" y="307409"/>
                </a:lnTo>
                <a:lnTo>
                  <a:pt x="0" y="313102"/>
                </a:lnTo>
                <a:lnTo>
                  <a:pt x="4036" y="313614"/>
                </a:lnTo>
                <a:lnTo>
                  <a:pt x="12345" y="320095"/>
                </a:lnTo>
                <a:lnTo>
                  <a:pt x="16486" y="331144"/>
                </a:lnTo>
                <a:lnTo>
                  <a:pt x="19786" y="343112"/>
                </a:lnTo>
                <a:lnTo>
                  <a:pt x="25576" y="352348"/>
                </a:lnTo>
                <a:lnTo>
                  <a:pt x="33684" y="351060"/>
                </a:lnTo>
                <a:close/>
              </a:path>
            </a:pathLst>
          </a:custGeom>
          <a:solidFill>
            <a:srgbClr val="65B5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204721" y="5051786"/>
            <a:ext cx="7184" cy="57940"/>
          </a:xfrm>
          <a:custGeom>
            <a:avLst/>
            <a:gdLst/>
            <a:ahLst/>
            <a:cxnLst/>
            <a:rect l="l" t="t" r="r" b="b"/>
            <a:pathLst>
              <a:path w="10536" h="84979">
                <a:moveTo>
                  <a:pt x="1609" y="71238"/>
                </a:moveTo>
                <a:lnTo>
                  <a:pt x="10536" y="70095"/>
                </a:lnTo>
                <a:lnTo>
                  <a:pt x="7691" y="0"/>
                </a:lnTo>
                <a:lnTo>
                  <a:pt x="1217" y="10462"/>
                </a:lnTo>
                <a:lnTo>
                  <a:pt x="0" y="84979"/>
                </a:lnTo>
                <a:lnTo>
                  <a:pt x="1609" y="71238"/>
                </a:lnTo>
                <a:close/>
              </a:path>
            </a:pathLst>
          </a:custGeom>
          <a:solidFill>
            <a:srgbClr val="65B5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4481733" y="4939175"/>
            <a:ext cx="128673" cy="131688"/>
          </a:xfrm>
          <a:custGeom>
            <a:avLst/>
            <a:gdLst/>
            <a:ahLst/>
            <a:cxnLst/>
            <a:rect l="l" t="t" r="r" b="b"/>
            <a:pathLst>
              <a:path w="188720" h="193143">
                <a:moveTo>
                  <a:pt x="21272" y="192772"/>
                </a:moveTo>
                <a:lnTo>
                  <a:pt x="39167" y="192340"/>
                </a:lnTo>
                <a:lnTo>
                  <a:pt x="57103" y="191793"/>
                </a:lnTo>
                <a:lnTo>
                  <a:pt x="75036" y="191080"/>
                </a:lnTo>
                <a:lnTo>
                  <a:pt x="92924" y="190146"/>
                </a:lnTo>
                <a:lnTo>
                  <a:pt x="110721" y="188938"/>
                </a:lnTo>
                <a:lnTo>
                  <a:pt x="128386" y="187405"/>
                </a:lnTo>
                <a:lnTo>
                  <a:pt x="145875" y="185492"/>
                </a:lnTo>
                <a:lnTo>
                  <a:pt x="163144" y="183146"/>
                </a:lnTo>
                <a:lnTo>
                  <a:pt x="164611" y="178216"/>
                </a:lnTo>
                <a:lnTo>
                  <a:pt x="160046" y="166675"/>
                </a:lnTo>
                <a:lnTo>
                  <a:pt x="165700" y="166334"/>
                </a:lnTo>
                <a:lnTo>
                  <a:pt x="167012" y="166069"/>
                </a:lnTo>
                <a:lnTo>
                  <a:pt x="179997" y="167100"/>
                </a:lnTo>
                <a:lnTo>
                  <a:pt x="188720" y="166334"/>
                </a:lnTo>
                <a:lnTo>
                  <a:pt x="187791" y="161580"/>
                </a:lnTo>
                <a:lnTo>
                  <a:pt x="182639" y="153446"/>
                </a:lnTo>
                <a:lnTo>
                  <a:pt x="174859" y="152088"/>
                </a:lnTo>
                <a:lnTo>
                  <a:pt x="165464" y="153158"/>
                </a:lnTo>
                <a:lnTo>
                  <a:pt x="155465" y="152306"/>
                </a:lnTo>
                <a:lnTo>
                  <a:pt x="152985" y="145171"/>
                </a:lnTo>
                <a:lnTo>
                  <a:pt x="147581" y="132648"/>
                </a:lnTo>
                <a:lnTo>
                  <a:pt x="141214" y="121182"/>
                </a:lnTo>
                <a:lnTo>
                  <a:pt x="133922" y="110729"/>
                </a:lnTo>
                <a:lnTo>
                  <a:pt x="125742" y="101249"/>
                </a:lnTo>
                <a:lnTo>
                  <a:pt x="116712" y="92700"/>
                </a:lnTo>
                <a:lnTo>
                  <a:pt x="106868" y="85041"/>
                </a:lnTo>
                <a:lnTo>
                  <a:pt x="107275" y="81372"/>
                </a:lnTo>
                <a:lnTo>
                  <a:pt x="105517" y="66590"/>
                </a:lnTo>
                <a:lnTo>
                  <a:pt x="98791" y="57250"/>
                </a:lnTo>
                <a:lnTo>
                  <a:pt x="89172" y="51079"/>
                </a:lnTo>
                <a:lnTo>
                  <a:pt x="78735" y="45805"/>
                </a:lnTo>
                <a:lnTo>
                  <a:pt x="77815" y="36207"/>
                </a:lnTo>
                <a:lnTo>
                  <a:pt x="75173" y="23363"/>
                </a:lnTo>
                <a:lnTo>
                  <a:pt x="68507" y="12172"/>
                </a:lnTo>
                <a:lnTo>
                  <a:pt x="59714" y="13394"/>
                </a:lnTo>
                <a:lnTo>
                  <a:pt x="54166" y="11059"/>
                </a:lnTo>
                <a:lnTo>
                  <a:pt x="48044" y="9361"/>
                </a:lnTo>
                <a:lnTo>
                  <a:pt x="46994" y="0"/>
                </a:lnTo>
                <a:lnTo>
                  <a:pt x="46559" y="124725"/>
                </a:lnTo>
                <a:lnTo>
                  <a:pt x="52228" y="134524"/>
                </a:lnTo>
                <a:lnTo>
                  <a:pt x="53158" y="149504"/>
                </a:lnTo>
                <a:lnTo>
                  <a:pt x="48928" y="152526"/>
                </a:lnTo>
                <a:lnTo>
                  <a:pt x="39736" y="156834"/>
                </a:lnTo>
                <a:lnTo>
                  <a:pt x="31118" y="157999"/>
                </a:lnTo>
                <a:lnTo>
                  <a:pt x="23225" y="156388"/>
                </a:lnTo>
                <a:lnTo>
                  <a:pt x="16211" y="152371"/>
                </a:lnTo>
                <a:lnTo>
                  <a:pt x="10228" y="146316"/>
                </a:lnTo>
                <a:lnTo>
                  <a:pt x="5430" y="138592"/>
                </a:lnTo>
                <a:lnTo>
                  <a:pt x="1970" y="129568"/>
                </a:lnTo>
                <a:lnTo>
                  <a:pt x="0" y="119612"/>
                </a:lnTo>
                <a:lnTo>
                  <a:pt x="3461" y="193143"/>
                </a:lnTo>
                <a:lnTo>
                  <a:pt x="21272" y="192772"/>
                </a:lnTo>
                <a:close/>
              </a:path>
            </a:pathLst>
          </a:custGeom>
          <a:solidFill>
            <a:srgbClr val="65B5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4414096" y="4991782"/>
            <a:ext cx="14630" cy="81752"/>
          </a:xfrm>
          <a:custGeom>
            <a:avLst/>
            <a:gdLst/>
            <a:ahLst/>
            <a:cxnLst/>
            <a:rect l="l" t="t" r="r" b="b"/>
            <a:pathLst>
              <a:path w="21457" h="119903">
                <a:moveTo>
                  <a:pt x="16393" y="118783"/>
                </a:moveTo>
                <a:lnTo>
                  <a:pt x="21457" y="21666"/>
                </a:lnTo>
                <a:lnTo>
                  <a:pt x="9614" y="17591"/>
                </a:lnTo>
                <a:lnTo>
                  <a:pt x="1456" y="10686"/>
                </a:lnTo>
                <a:lnTo>
                  <a:pt x="1661" y="6259"/>
                </a:lnTo>
                <a:lnTo>
                  <a:pt x="218" y="0"/>
                </a:lnTo>
                <a:lnTo>
                  <a:pt x="0" y="119903"/>
                </a:lnTo>
                <a:lnTo>
                  <a:pt x="16393" y="118783"/>
                </a:lnTo>
                <a:close/>
              </a:path>
            </a:pathLst>
          </a:custGeom>
          <a:solidFill>
            <a:srgbClr val="65B5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5637557" y="5025525"/>
            <a:ext cx="19187" cy="39238"/>
          </a:xfrm>
          <a:custGeom>
            <a:avLst/>
            <a:gdLst/>
            <a:ahLst/>
            <a:cxnLst/>
            <a:rect l="l" t="t" r="r" b="b"/>
            <a:pathLst>
              <a:path w="28141" h="57549">
                <a:moveTo>
                  <a:pt x="20463" y="53697"/>
                </a:moveTo>
                <a:lnTo>
                  <a:pt x="21208" y="51067"/>
                </a:lnTo>
                <a:lnTo>
                  <a:pt x="23886" y="39444"/>
                </a:lnTo>
                <a:lnTo>
                  <a:pt x="25871" y="27067"/>
                </a:lnTo>
                <a:lnTo>
                  <a:pt x="27259" y="14033"/>
                </a:lnTo>
                <a:lnTo>
                  <a:pt x="28141" y="441"/>
                </a:lnTo>
                <a:lnTo>
                  <a:pt x="22733" y="811"/>
                </a:lnTo>
                <a:lnTo>
                  <a:pt x="9514" y="0"/>
                </a:lnTo>
                <a:lnTo>
                  <a:pt x="0" y="3243"/>
                </a:lnTo>
                <a:lnTo>
                  <a:pt x="45" y="3505"/>
                </a:lnTo>
                <a:lnTo>
                  <a:pt x="325" y="12955"/>
                </a:lnTo>
                <a:lnTo>
                  <a:pt x="36" y="26941"/>
                </a:lnTo>
                <a:lnTo>
                  <a:pt x="383" y="41758"/>
                </a:lnTo>
                <a:lnTo>
                  <a:pt x="2565" y="53697"/>
                </a:lnTo>
                <a:lnTo>
                  <a:pt x="11915" y="54307"/>
                </a:lnTo>
                <a:lnTo>
                  <a:pt x="12374" y="57549"/>
                </a:lnTo>
                <a:lnTo>
                  <a:pt x="20463" y="53697"/>
                </a:lnTo>
                <a:close/>
              </a:path>
            </a:pathLst>
          </a:custGeom>
          <a:solidFill>
            <a:srgbClr val="9D9FA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5584321" y="5037728"/>
            <a:ext cx="18758" cy="18674"/>
          </a:xfrm>
          <a:custGeom>
            <a:avLst/>
            <a:gdLst/>
            <a:ahLst/>
            <a:cxnLst/>
            <a:rect l="l" t="t" r="r" b="b"/>
            <a:pathLst>
              <a:path w="27512" h="27388">
                <a:moveTo>
                  <a:pt x="12426" y="26454"/>
                </a:moveTo>
                <a:lnTo>
                  <a:pt x="15254" y="19269"/>
                </a:lnTo>
                <a:lnTo>
                  <a:pt x="26923" y="21784"/>
                </a:lnTo>
                <a:lnTo>
                  <a:pt x="27512" y="17342"/>
                </a:lnTo>
                <a:lnTo>
                  <a:pt x="26388" y="7976"/>
                </a:lnTo>
                <a:lnTo>
                  <a:pt x="22261" y="2305"/>
                </a:lnTo>
                <a:lnTo>
                  <a:pt x="16372" y="0"/>
                </a:lnTo>
                <a:lnTo>
                  <a:pt x="9961" y="729"/>
                </a:lnTo>
                <a:lnTo>
                  <a:pt x="4269" y="4162"/>
                </a:lnTo>
                <a:lnTo>
                  <a:pt x="535" y="9970"/>
                </a:lnTo>
                <a:lnTo>
                  <a:pt x="0" y="17822"/>
                </a:lnTo>
                <a:lnTo>
                  <a:pt x="3904" y="27388"/>
                </a:lnTo>
                <a:lnTo>
                  <a:pt x="12426" y="26454"/>
                </a:lnTo>
                <a:close/>
              </a:path>
            </a:pathLst>
          </a:custGeom>
          <a:solidFill>
            <a:srgbClr val="9D9FA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470145" y="5040963"/>
            <a:ext cx="52316" cy="26960"/>
          </a:xfrm>
          <a:custGeom>
            <a:avLst/>
            <a:gdLst/>
            <a:ahLst/>
            <a:cxnLst/>
            <a:rect l="l" t="t" r="r" b="b"/>
            <a:pathLst>
              <a:path w="76730" h="39542">
                <a:moveTo>
                  <a:pt x="36048" y="37039"/>
                </a:moveTo>
                <a:lnTo>
                  <a:pt x="46057" y="32160"/>
                </a:lnTo>
                <a:lnTo>
                  <a:pt x="54809" y="25470"/>
                </a:lnTo>
                <a:lnTo>
                  <a:pt x="62625" y="17539"/>
                </a:lnTo>
                <a:lnTo>
                  <a:pt x="69825" y="8933"/>
                </a:lnTo>
                <a:lnTo>
                  <a:pt x="76730" y="220"/>
                </a:lnTo>
                <a:lnTo>
                  <a:pt x="74689" y="0"/>
                </a:lnTo>
                <a:lnTo>
                  <a:pt x="59811" y="11"/>
                </a:lnTo>
                <a:lnTo>
                  <a:pt x="47455" y="2788"/>
                </a:lnTo>
                <a:lnTo>
                  <a:pt x="37075" y="7731"/>
                </a:lnTo>
                <a:lnTo>
                  <a:pt x="28125" y="14238"/>
                </a:lnTo>
                <a:lnTo>
                  <a:pt x="21405" y="15074"/>
                </a:lnTo>
                <a:lnTo>
                  <a:pt x="26125" y="3363"/>
                </a:lnTo>
                <a:lnTo>
                  <a:pt x="17906" y="5824"/>
                </a:lnTo>
                <a:lnTo>
                  <a:pt x="13719" y="15760"/>
                </a:lnTo>
                <a:lnTo>
                  <a:pt x="5436" y="24652"/>
                </a:lnTo>
                <a:lnTo>
                  <a:pt x="0" y="36663"/>
                </a:lnTo>
                <a:lnTo>
                  <a:pt x="10977" y="39099"/>
                </a:lnTo>
                <a:lnTo>
                  <a:pt x="24462" y="39542"/>
                </a:lnTo>
                <a:lnTo>
                  <a:pt x="36048" y="37039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4929538" y="5047171"/>
            <a:ext cx="69754" cy="6590"/>
          </a:xfrm>
          <a:custGeom>
            <a:avLst/>
            <a:gdLst/>
            <a:ahLst/>
            <a:cxnLst/>
            <a:rect l="l" t="t" r="r" b="b"/>
            <a:pathLst>
              <a:path w="102306" h="9666">
                <a:moveTo>
                  <a:pt x="52786" y="8982"/>
                </a:moveTo>
                <a:lnTo>
                  <a:pt x="66138" y="7759"/>
                </a:lnTo>
                <a:lnTo>
                  <a:pt x="79110" y="6423"/>
                </a:lnTo>
                <a:lnTo>
                  <a:pt x="91301" y="5405"/>
                </a:lnTo>
                <a:lnTo>
                  <a:pt x="102306" y="5133"/>
                </a:lnTo>
                <a:lnTo>
                  <a:pt x="100744" y="4942"/>
                </a:lnTo>
                <a:lnTo>
                  <a:pt x="87185" y="3305"/>
                </a:lnTo>
                <a:lnTo>
                  <a:pt x="74970" y="1943"/>
                </a:lnTo>
                <a:lnTo>
                  <a:pt x="63563" y="904"/>
                </a:lnTo>
                <a:lnTo>
                  <a:pt x="52433" y="240"/>
                </a:lnTo>
                <a:lnTo>
                  <a:pt x="41044" y="0"/>
                </a:lnTo>
                <a:lnTo>
                  <a:pt x="28865" y="233"/>
                </a:lnTo>
                <a:lnTo>
                  <a:pt x="15361" y="991"/>
                </a:lnTo>
                <a:lnTo>
                  <a:pt x="0" y="2322"/>
                </a:lnTo>
                <a:lnTo>
                  <a:pt x="3630" y="4178"/>
                </a:lnTo>
                <a:lnTo>
                  <a:pt x="14476" y="7692"/>
                </a:lnTo>
                <a:lnTo>
                  <a:pt x="26552" y="9378"/>
                </a:lnTo>
                <a:lnTo>
                  <a:pt x="39456" y="9666"/>
                </a:lnTo>
                <a:lnTo>
                  <a:pt x="52786" y="8982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5531181" y="5047591"/>
            <a:ext cx="20930" cy="8811"/>
          </a:xfrm>
          <a:custGeom>
            <a:avLst/>
            <a:gdLst/>
            <a:ahLst/>
            <a:cxnLst/>
            <a:rect l="l" t="t" r="r" b="b"/>
            <a:pathLst>
              <a:path w="30698" h="12923">
                <a:moveTo>
                  <a:pt x="2792" y="11672"/>
                </a:moveTo>
                <a:lnTo>
                  <a:pt x="12610" y="11956"/>
                </a:lnTo>
                <a:lnTo>
                  <a:pt x="22915" y="12705"/>
                </a:lnTo>
                <a:lnTo>
                  <a:pt x="30698" y="7319"/>
                </a:lnTo>
                <a:lnTo>
                  <a:pt x="28191" y="4831"/>
                </a:lnTo>
                <a:lnTo>
                  <a:pt x="17335" y="0"/>
                </a:lnTo>
                <a:lnTo>
                  <a:pt x="6784" y="2561"/>
                </a:lnTo>
                <a:lnTo>
                  <a:pt x="0" y="12923"/>
                </a:lnTo>
                <a:lnTo>
                  <a:pt x="2792" y="11672"/>
                </a:lnTo>
                <a:close/>
              </a:path>
            </a:pathLst>
          </a:custGeom>
          <a:solidFill>
            <a:srgbClr val="9D9FA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5668902" y="5062480"/>
            <a:ext cx="58262" cy="85088"/>
          </a:xfrm>
          <a:custGeom>
            <a:avLst/>
            <a:gdLst/>
            <a:ahLst/>
            <a:cxnLst/>
            <a:rect l="l" t="t" r="r" b="b"/>
            <a:pathLst>
              <a:path w="85451" h="124796">
                <a:moveTo>
                  <a:pt x="20655" y="52952"/>
                </a:moveTo>
                <a:lnTo>
                  <a:pt x="22100" y="43292"/>
                </a:lnTo>
                <a:lnTo>
                  <a:pt x="25820" y="0"/>
                </a:lnTo>
                <a:lnTo>
                  <a:pt x="16121" y="7581"/>
                </a:lnTo>
                <a:lnTo>
                  <a:pt x="7740" y="19118"/>
                </a:lnTo>
                <a:lnTo>
                  <a:pt x="3828" y="28775"/>
                </a:lnTo>
                <a:lnTo>
                  <a:pt x="872" y="42187"/>
                </a:lnTo>
                <a:lnTo>
                  <a:pt x="0" y="56311"/>
                </a:lnTo>
                <a:lnTo>
                  <a:pt x="1175" y="70244"/>
                </a:lnTo>
                <a:lnTo>
                  <a:pt x="4362" y="83083"/>
                </a:lnTo>
                <a:lnTo>
                  <a:pt x="9527" y="93924"/>
                </a:lnTo>
                <a:lnTo>
                  <a:pt x="16633" y="101866"/>
                </a:lnTo>
                <a:lnTo>
                  <a:pt x="20655" y="52952"/>
                </a:lnTo>
                <a:close/>
              </a:path>
              <a:path w="85451" h="124796">
                <a:moveTo>
                  <a:pt x="39686" y="106272"/>
                </a:moveTo>
                <a:lnTo>
                  <a:pt x="49224" y="103378"/>
                </a:lnTo>
                <a:lnTo>
                  <a:pt x="57862" y="98175"/>
                </a:lnTo>
                <a:lnTo>
                  <a:pt x="65505" y="90962"/>
                </a:lnTo>
                <a:lnTo>
                  <a:pt x="72058" y="82036"/>
                </a:lnTo>
                <a:lnTo>
                  <a:pt x="77424" y="71697"/>
                </a:lnTo>
                <a:lnTo>
                  <a:pt x="81509" y="60243"/>
                </a:lnTo>
                <a:lnTo>
                  <a:pt x="84216" y="47973"/>
                </a:lnTo>
                <a:lnTo>
                  <a:pt x="85451" y="35184"/>
                </a:lnTo>
                <a:lnTo>
                  <a:pt x="85118" y="22175"/>
                </a:lnTo>
                <a:lnTo>
                  <a:pt x="83121" y="9245"/>
                </a:lnTo>
                <a:lnTo>
                  <a:pt x="79365" y="-3306"/>
                </a:lnTo>
                <a:lnTo>
                  <a:pt x="72310" y="-8675"/>
                </a:lnTo>
                <a:lnTo>
                  <a:pt x="62032" y="-16090"/>
                </a:lnTo>
                <a:lnTo>
                  <a:pt x="51223" y="-22929"/>
                </a:lnTo>
                <a:lnTo>
                  <a:pt x="50903" y="-22136"/>
                </a:lnTo>
                <a:lnTo>
                  <a:pt x="44404" y="-12546"/>
                </a:lnTo>
                <a:lnTo>
                  <a:pt x="35645" y="-5938"/>
                </a:lnTo>
                <a:lnTo>
                  <a:pt x="25820" y="0"/>
                </a:lnTo>
                <a:lnTo>
                  <a:pt x="22100" y="43292"/>
                </a:lnTo>
                <a:lnTo>
                  <a:pt x="25816" y="36217"/>
                </a:lnTo>
                <a:lnTo>
                  <a:pt x="31243" y="31609"/>
                </a:lnTo>
                <a:lnTo>
                  <a:pt x="37822" y="29353"/>
                </a:lnTo>
                <a:lnTo>
                  <a:pt x="44993" y="29330"/>
                </a:lnTo>
                <a:lnTo>
                  <a:pt x="52197" y="31425"/>
                </a:lnTo>
                <a:lnTo>
                  <a:pt x="58875" y="35520"/>
                </a:lnTo>
                <a:lnTo>
                  <a:pt x="64466" y="41498"/>
                </a:lnTo>
                <a:lnTo>
                  <a:pt x="68412" y="49242"/>
                </a:lnTo>
                <a:lnTo>
                  <a:pt x="70153" y="58636"/>
                </a:lnTo>
                <a:lnTo>
                  <a:pt x="69129" y="69562"/>
                </a:lnTo>
                <a:lnTo>
                  <a:pt x="65365" y="72638"/>
                </a:lnTo>
                <a:lnTo>
                  <a:pt x="54684" y="77913"/>
                </a:lnTo>
                <a:lnTo>
                  <a:pt x="42738" y="79879"/>
                </a:lnTo>
                <a:lnTo>
                  <a:pt x="31536" y="77455"/>
                </a:lnTo>
                <a:lnTo>
                  <a:pt x="23089" y="69562"/>
                </a:lnTo>
                <a:lnTo>
                  <a:pt x="22040" y="65314"/>
                </a:lnTo>
                <a:lnTo>
                  <a:pt x="20655" y="52952"/>
                </a:lnTo>
                <a:lnTo>
                  <a:pt x="16633" y="101866"/>
                </a:lnTo>
                <a:lnTo>
                  <a:pt x="25646" y="106005"/>
                </a:lnTo>
                <a:lnTo>
                  <a:pt x="29344" y="106558"/>
                </a:lnTo>
                <a:lnTo>
                  <a:pt x="39686" y="106272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5173192" y="5052581"/>
            <a:ext cx="195809" cy="12160"/>
          </a:xfrm>
          <a:custGeom>
            <a:avLst/>
            <a:gdLst/>
            <a:ahLst/>
            <a:cxnLst/>
            <a:rect l="l" t="t" r="r" b="b"/>
            <a:pathLst>
              <a:path w="287187" h="17834">
                <a:moveTo>
                  <a:pt x="190919" y="17821"/>
                </a:moveTo>
                <a:lnTo>
                  <a:pt x="205347" y="17608"/>
                </a:lnTo>
                <a:lnTo>
                  <a:pt x="219598" y="17179"/>
                </a:lnTo>
                <a:lnTo>
                  <a:pt x="233644" y="16516"/>
                </a:lnTo>
                <a:lnTo>
                  <a:pt x="247455" y="15605"/>
                </a:lnTo>
                <a:lnTo>
                  <a:pt x="261002" y="14427"/>
                </a:lnTo>
                <a:lnTo>
                  <a:pt x="274256" y="12967"/>
                </a:lnTo>
                <a:lnTo>
                  <a:pt x="287187" y="11207"/>
                </a:lnTo>
                <a:lnTo>
                  <a:pt x="271921" y="9184"/>
                </a:lnTo>
                <a:lnTo>
                  <a:pt x="256883" y="7436"/>
                </a:lnTo>
                <a:lnTo>
                  <a:pt x="242053" y="5943"/>
                </a:lnTo>
                <a:lnTo>
                  <a:pt x="227411" y="4684"/>
                </a:lnTo>
                <a:lnTo>
                  <a:pt x="212940" y="3640"/>
                </a:lnTo>
                <a:lnTo>
                  <a:pt x="198619" y="2791"/>
                </a:lnTo>
                <a:lnTo>
                  <a:pt x="184430" y="2115"/>
                </a:lnTo>
                <a:lnTo>
                  <a:pt x="170354" y="1594"/>
                </a:lnTo>
                <a:lnTo>
                  <a:pt x="156371" y="1206"/>
                </a:lnTo>
                <a:lnTo>
                  <a:pt x="142462" y="932"/>
                </a:lnTo>
                <a:lnTo>
                  <a:pt x="128609" y="752"/>
                </a:lnTo>
                <a:lnTo>
                  <a:pt x="114792" y="644"/>
                </a:lnTo>
                <a:lnTo>
                  <a:pt x="100992" y="590"/>
                </a:lnTo>
                <a:lnTo>
                  <a:pt x="45582" y="500"/>
                </a:lnTo>
                <a:lnTo>
                  <a:pt x="31582" y="408"/>
                </a:lnTo>
                <a:lnTo>
                  <a:pt x="17484" y="248"/>
                </a:lnTo>
                <a:lnTo>
                  <a:pt x="3269" y="0"/>
                </a:lnTo>
                <a:lnTo>
                  <a:pt x="3138" y="3583"/>
                </a:lnTo>
                <a:lnTo>
                  <a:pt x="0" y="3879"/>
                </a:lnTo>
                <a:lnTo>
                  <a:pt x="721" y="8405"/>
                </a:lnTo>
                <a:lnTo>
                  <a:pt x="14762" y="9504"/>
                </a:lnTo>
                <a:lnTo>
                  <a:pt x="29009" y="10600"/>
                </a:lnTo>
                <a:lnTo>
                  <a:pt x="43433" y="11679"/>
                </a:lnTo>
                <a:lnTo>
                  <a:pt x="58004" y="12722"/>
                </a:lnTo>
                <a:lnTo>
                  <a:pt x="72693" y="13714"/>
                </a:lnTo>
                <a:lnTo>
                  <a:pt x="87470" y="14638"/>
                </a:lnTo>
                <a:lnTo>
                  <a:pt x="102307" y="15478"/>
                </a:lnTo>
                <a:lnTo>
                  <a:pt x="117173" y="16217"/>
                </a:lnTo>
                <a:lnTo>
                  <a:pt x="132039" y="16839"/>
                </a:lnTo>
                <a:lnTo>
                  <a:pt x="146876" y="17327"/>
                </a:lnTo>
                <a:lnTo>
                  <a:pt x="161655" y="17664"/>
                </a:lnTo>
                <a:lnTo>
                  <a:pt x="176346" y="17834"/>
                </a:lnTo>
                <a:lnTo>
                  <a:pt x="190919" y="1782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5102181" y="5052275"/>
            <a:ext cx="27904" cy="4271"/>
          </a:xfrm>
          <a:custGeom>
            <a:avLst/>
            <a:gdLst/>
            <a:ahLst/>
            <a:cxnLst/>
            <a:rect l="l" t="t" r="r" b="b"/>
            <a:pathLst>
              <a:path w="40926" h="6264">
                <a:moveTo>
                  <a:pt x="40926" y="6052"/>
                </a:moveTo>
                <a:lnTo>
                  <a:pt x="37221" y="2114"/>
                </a:lnTo>
                <a:lnTo>
                  <a:pt x="22982" y="0"/>
                </a:lnTo>
                <a:lnTo>
                  <a:pt x="7277" y="562"/>
                </a:lnTo>
                <a:lnTo>
                  <a:pt x="0" y="3250"/>
                </a:lnTo>
                <a:lnTo>
                  <a:pt x="3740" y="3250"/>
                </a:lnTo>
                <a:lnTo>
                  <a:pt x="15775" y="4579"/>
                </a:lnTo>
                <a:lnTo>
                  <a:pt x="27483" y="6264"/>
                </a:lnTo>
                <a:lnTo>
                  <a:pt x="40926" y="6052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5133570" y="5052168"/>
            <a:ext cx="15695" cy="4488"/>
          </a:xfrm>
          <a:custGeom>
            <a:avLst/>
            <a:gdLst/>
            <a:ahLst/>
            <a:cxnLst/>
            <a:rect l="l" t="t" r="r" b="b"/>
            <a:pathLst>
              <a:path w="23019" h="6582">
                <a:moveTo>
                  <a:pt x="23019" y="3403"/>
                </a:moveTo>
                <a:lnTo>
                  <a:pt x="13693" y="1634"/>
                </a:lnTo>
                <a:lnTo>
                  <a:pt x="7080" y="0"/>
                </a:lnTo>
                <a:lnTo>
                  <a:pt x="0" y="6214"/>
                </a:lnTo>
                <a:lnTo>
                  <a:pt x="995" y="6018"/>
                </a:lnTo>
                <a:lnTo>
                  <a:pt x="13721" y="6582"/>
                </a:lnTo>
                <a:lnTo>
                  <a:pt x="23019" y="340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5152757" y="5052186"/>
            <a:ext cx="10460" cy="9477"/>
          </a:xfrm>
          <a:custGeom>
            <a:avLst/>
            <a:gdLst/>
            <a:ahLst/>
            <a:cxnLst/>
            <a:rect l="l" t="t" r="r" b="b"/>
            <a:pathLst>
              <a:path w="15341" h="13899">
                <a:moveTo>
                  <a:pt x="15341" y="6187"/>
                </a:moveTo>
                <a:lnTo>
                  <a:pt x="15029" y="0"/>
                </a:lnTo>
                <a:lnTo>
                  <a:pt x="4499" y="4993"/>
                </a:lnTo>
                <a:lnTo>
                  <a:pt x="0" y="3376"/>
                </a:lnTo>
                <a:lnTo>
                  <a:pt x="1496" y="10070"/>
                </a:lnTo>
                <a:lnTo>
                  <a:pt x="9696" y="13899"/>
                </a:lnTo>
                <a:lnTo>
                  <a:pt x="15341" y="6187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4561574" y="5060224"/>
            <a:ext cx="322618" cy="53510"/>
          </a:xfrm>
          <a:custGeom>
            <a:avLst/>
            <a:gdLst/>
            <a:ahLst/>
            <a:cxnLst/>
            <a:rect l="l" t="t" r="r" b="b"/>
            <a:pathLst>
              <a:path w="473173" h="78481">
                <a:moveTo>
                  <a:pt x="4513" y="77852"/>
                </a:moveTo>
                <a:lnTo>
                  <a:pt x="16404" y="76308"/>
                </a:lnTo>
                <a:lnTo>
                  <a:pt x="28469" y="74887"/>
                </a:lnTo>
                <a:lnTo>
                  <a:pt x="40694" y="73568"/>
                </a:lnTo>
                <a:lnTo>
                  <a:pt x="53062" y="72334"/>
                </a:lnTo>
                <a:lnTo>
                  <a:pt x="65560" y="71165"/>
                </a:lnTo>
                <a:lnTo>
                  <a:pt x="78173" y="70042"/>
                </a:lnTo>
                <a:lnTo>
                  <a:pt x="90885" y="68946"/>
                </a:lnTo>
                <a:lnTo>
                  <a:pt x="103682" y="67858"/>
                </a:lnTo>
                <a:lnTo>
                  <a:pt x="116549" y="66759"/>
                </a:lnTo>
                <a:lnTo>
                  <a:pt x="129471" y="65630"/>
                </a:lnTo>
                <a:lnTo>
                  <a:pt x="142434" y="64452"/>
                </a:lnTo>
                <a:lnTo>
                  <a:pt x="155421" y="63206"/>
                </a:lnTo>
                <a:lnTo>
                  <a:pt x="168419" y="61872"/>
                </a:lnTo>
                <a:lnTo>
                  <a:pt x="181412" y="60433"/>
                </a:lnTo>
                <a:lnTo>
                  <a:pt x="194386" y="58868"/>
                </a:lnTo>
                <a:lnTo>
                  <a:pt x="199844" y="58166"/>
                </a:lnTo>
                <a:lnTo>
                  <a:pt x="212942" y="56391"/>
                </a:lnTo>
                <a:lnTo>
                  <a:pt x="226039" y="54514"/>
                </a:lnTo>
                <a:lnTo>
                  <a:pt x="239118" y="52570"/>
                </a:lnTo>
                <a:lnTo>
                  <a:pt x="252163" y="50593"/>
                </a:lnTo>
                <a:lnTo>
                  <a:pt x="265158" y="48617"/>
                </a:lnTo>
                <a:lnTo>
                  <a:pt x="278086" y="46676"/>
                </a:lnTo>
                <a:lnTo>
                  <a:pt x="290932" y="44805"/>
                </a:lnTo>
                <a:lnTo>
                  <a:pt x="303678" y="43037"/>
                </a:lnTo>
                <a:lnTo>
                  <a:pt x="316310" y="41408"/>
                </a:lnTo>
                <a:lnTo>
                  <a:pt x="328810" y="39950"/>
                </a:lnTo>
                <a:lnTo>
                  <a:pt x="341163" y="38699"/>
                </a:lnTo>
                <a:lnTo>
                  <a:pt x="353352" y="37689"/>
                </a:lnTo>
                <a:lnTo>
                  <a:pt x="365360" y="36953"/>
                </a:lnTo>
                <a:lnTo>
                  <a:pt x="377173" y="36526"/>
                </a:lnTo>
                <a:lnTo>
                  <a:pt x="403562" y="36405"/>
                </a:lnTo>
                <a:lnTo>
                  <a:pt x="416007" y="35596"/>
                </a:lnTo>
                <a:lnTo>
                  <a:pt x="426962" y="33403"/>
                </a:lnTo>
                <a:lnTo>
                  <a:pt x="437865" y="29215"/>
                </a:lnTo>
                <a:lnTo>
                  <a:pt x="450153" y="22424"/>
                </a:lnTo>
                <a:lnTo>
                  <a:pt x="452998" y="20599"/>
                </a:lnTo>
                <a:lnTo>
                  <a:pt x="463709" y="12868"/>
                </a:lnTo>
                <a:lnTo>
                  <a:pt x="472617" y="4721"/>
                </a:lnTo>
                <a:lnTo>
                  <a:pt x="473173" y="0"/>
                </a:lnTo>
                <a:lnTo>
                  <a:pt x="464404" y="1176"/>
                </a:lnTo>
                <a:lnTo>
                  <a:pt x="452222" y="2914"/>
                </a:lnTo>
                <a:lnTo>
                  <a:pt x="439876" y="4737"/>
                </a:lnTo>
                <a:lnTo>
                  <a:pt x="427380" y="6585"/>
                </a:lnTo>
                <a:lnTo>
                  <a:pt x="414750" y="8395"/>
                </a:lnTo>
                <a:lnTo>
                  <a:pt x="402002" y="10105"/>
                </a:lnTo>
                <a:lnTo>
                  <a:pt x="389151" y="11653"/>
                </a:lnTo>
                <a:lnTo>
                  <a:pt x="376213" y="12978"/>
                </a:lnTo>
                <a:lnTo>
                  <a:pt x="363204" y="14018"/>
                </a:lnTo>
                <a:lnTo>
                  <a:pt x="358939" y="14304"/>
                </a:lnTo>
                <a:lnTo>
                  <a:pt x="346532" y="15126"/>
                </a:lnTo>
                <a:lnTo>
                  <a:pt x="333997" y="15944"/>
                </a:lnTo>
                <a:lnTo>
                  <a:pt x="321357" y="16763"/>
                </a:lnTo>
                <a:lnTo>
                  <a:pt x="308632" y="17586"/>
                </a:lnTo>
                <a:lnTo>
                  <a:pt x="295841" y="18418"/>
                </a:lnTo>
                <a:lnTo>
                  <a:pt x="283005" y="19262"/>
                </a:lnTo>
                <a:lnTo>
                  <a:pt x="270144" y="20122"/>
                </a:lnTo>
                <a:lnTo>
                  <a:pt x="257279" y="21001"/>
                </a:lnTo>
                <a:lnTo>
                  <a:pt x="244430" y="21904"/>
                </a:lnTo>
                <a:lnTo>
                  <a:pt x="231617" y="22834"/>
                </a:lnTo>
                <a:lnTo>
                  <a:pt x="218861" y="23796"/>
                </a:lnTo>
                <a:lnTo>
                  <a:pt x="206182" y="24792"/>
                </a:lnTo>
                <a:lnTo>
                  <a:pt x="193600" y="25827"/>
                </a:lnTo>
                <a:lnTo>
                  <a:pt x="181136" y="26904"/>
                </a:lnTo>
                <a:lnTo>
                  <a:pt x="168809" y="28028"/>
                </a:lnTo>
                <a:lnTo>
                  <a:pt x="156736" y="29100"/>
                </a:lnTo>
                <a:lnTo>
                  <a:pt x="142817" y="30251"/>
                </a:lnTo>
                <a:lnTo>
                  <a:pt x="128883" y="31430"/>
                </a:lnTo>
                <a:lnTo>
                  <a:pt x="115024" y="32749"/>
                </a:lnTo>
                <a:lnTo>
                  <a:pt x="101328" y="34321"/>
                </a:lnTo>
                <a:lnTo>
                  <a:pt x="87884" y="36259"/>
                </a:lnTo>
                <a:lnTo>
                  <a:pt x="74780" y="38675"/>
                </a:lnTo>
                <a:lnTo>
                  <a:pt x="62104" y="41684"/>
                </a:lnTo>
                <a:lnTo>
                  <a:pt x="49945" y="45397"/>
                </a:lnTo>
                <a:lnTo>
                  <a:pt x="38392" y="49927"/>
                </a:lnTo>
                <a:lnTo>
                  <a:pt x="27532" y="55388"/>
                </a:lnTo>
                <a:lnTo>
                  <a:pt x="17454" y="61892"/>
                </a:lnTo>
                <a:lnTo>
                  <a:pt x="8247" y="69552"/>
                </a:lnTo>
                <a:lnTo>
                  <a:pt x="0" y="78481"/>
                </a:lnTo>
                <a:lnTo>
                  <a:pt x="4513" y="77852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4688877" y="5061078"/>
            <a:ext cx="10683" cy="6888"/>
          </a:xfrm>
          <a:custGeom>
            <a:avLst/>
            <a:gdLst/>
            <a:ahLst/>
            <a:cxnLst/>
            <a:rect l="l" t="t" r="r" b="b"/>
            <a:pathLst>
              <a:path w="15668" h="10103">
                <a:moveTo>
                  <a:pt x="15349" y="1553"/>
                </a:moveTo>
                <a:lnTo>
                  <a:pt x="8563" y="1589"/>
                </a:lnTo>
                <a:lnTo>
                  <a:pt x="295" y="0"/>
                </a:lnTo>
                <a:lnTo>
                  <a:pt x="0" y="7157"/>
                </a:lnTo>
                <a:lnTo>
                  <a:pt x="2032" y="9429"/>
                </a:lnTo>
                <a:lnTo>
                  <a:pt x="15668" y="10103"/>
                </a:lnTo>
                <a:lnTo>
                  <a:pt x="15349" y="155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4871989" y="5063460"/>
            <a:ext cx="270302" cy="25435"/>
          </a:xfrm>
          <a:custGeom>
            <a:avLst/>
            <a:gdLst/>
            <a:ahLst/>
            <a:cxnLst/>
            <a:rect l="l" t="t" r="r" b="b"/>
            <a:pathLst>
              <a:path w="396443" h="37304">
                <a:moveTo>
                  <a:pt x="9090" y="37061"/>
                </a:moveTo>
                <a:lnTo>
                  <a:pt x="21612" y="36715"/>
                </a:lnTo>
                <a:lnTo>
                  <a:pt x="34173" y="36358"/>
                </a:lnTo>
                <a:lnTo>
                  <a:pt x="46770" y="35993"/>
                </a:lnTo>
                <a:lnTo>
                  <a:pt x="59399" y="35624"/>
                </a:lnTo>
                <a:lnTo>
                  <a:pt x="72057" y="35251"/>
                </a:lnTo>
                <a:lnTo>
                  <a:pt x="84742" y="34880"/>
                </a:lnTo>
                <a:lnTo>
                  <a:pt x="97449" y="34513"/>
                </a:lnTo>
                <a:lnTo>
                  <a:pt x="110176" y="34152"/>
                </a:lnTo>
                <a:lnTo>
                  <a:pt x="122920" y="33800"/>
                </a:lnTo>
                <a:lnTo>
                  <a:pt x="135677" y="33462"/>
                </a:lnTo>
                <a:lnTo>
                  <a:pt x="148443" y="33139"/>
                </a:lnTo>
                <a:lnTo>
                  <a:pt x="161217" y="32834"/>
                </a:lnTo>
                <a:lnTo>
                  <a:pt x="173994" y="32551"/>
                </a:lnTo>
                <a:lnTo>
                  <a:pt x="186772" y="32292"/>
                </a:lnTo>
                <a:lnTo>
                  <a:pt x="199547" y="32060"/>
                </a:lnTo>
                <a:lnTo>
                  <a:pt x="212316" y="31859"/>
                </a:lnTo>
                <a:lnTo>
                  <a:pt x="225076" y="31691"/>
                </a:lnTo>
                <a:lnTo>
                  <a:pt x="240026" y="31745"/>
                </a:lnTo>
                <a:lnTo>
                  <a:pt x="253890" y="32113"/>
                </a:lnTo>
                <a:lnTo>
                  <a:pt x="267626" y="32643"/>
                </a:lnTo>
                <a:lnTo>
                  <a:pt x="281185" y="33196"/>
                </a:lnTo>
                <a:lnTo>
                  <a:pt x="294518" y="33632"/>
                </a:lnTo>
                <a:lnTo>
                  <a:pt x="307578" y="33812"/>
                </a:lnTo>
                <a:lnTo>
                  <a:pt x="320317" y="33597"/>
                </a:lnTo>
                <a:lnTo>
                  <a:pt x="332686" y="32845"/>
                </a:lnTo>
                <a:lnTo>
                  <a:pt x="344638" y="31418"/>
                </a:lnTo>
                <a:lnTo>
                  <a:pt x="356123" y="29176"/>
                </a:lnTo>
                <a:lnTo>
                  <a:pt x="367095" y="25980"/>
                </a:lnTo>
                <a:lnTo>
                  <a:pt x="377504" y="21689"/>
                </a:lnTo>
                <a:lnTo>
                  <a:pt x="387303" y="16164"/>
                </a:lnTo>
                <a:lnTo>
                  <a:pt x="396443" y="9266"/>
                </a:lnTo>
                <a:lnTo>
                  <a:pt x="394834" y="9166"/>
                </a:lnTo>
                <a:lnTo>
                  <a:pt x="383005" y="8458"/>
                </a:lnTo>
                <a:lnTo>
                  <a:pt x="370992" y="7784"/>
                </a:lnTo>
                <a:lnTo>
                  <a:pt x="358809" y="7141"/>
                </a:lnTo>
                <a:lnTo>
                  <a:pt x="346472" y="6530"/>
                </a:lnTo>
                <a:lnTo>
                  <a:pt x="333997" y="5950"/>
                </a:lnTo>
                <a:lnTo>
                  <a:pt x="321399" y="5399"/>
                </a:lnTo>
                <a:lnTo>
                  <a:pt x="308694" y="4878"/>
                </a:lnTo>
                <a:lnTo>
                  <a:pt x="295896" y="4386"/>
                </a:lnTo>
                <a:lnTo>
                  <a:pt x="283021" y="3921"/>
                </a:lnTo>
                <a:lnTo>
                  <a:pt x="270086" y="3483"/>
                </a:lnTo>
                <a:lnTo>
                  <a:pt x="257104" y="3071"/>
                </a:lnTo>
                <a:lnTo>
                  <a:pt x="244093" y="2685"/>
                </a:lnTo>
                <a:lnTo>
                  <a:pt x="231066" y="2324"/>
                </a:lnTo>
                <a:lnTo>
                  <a:pt x="218041" y="1986"/>
                </a:lnTo>
                <a:lnTo>
                  <a:pt x="205031" y="1672"/>
                </a:lnTo>
                <a:lnTo>
                  <a:pt x="192052" y="1380"/>
                </a:lnTo>
                <a:lnTo>
                  <a:pt x="179121" y="1110"/>
                </a:lnTo>
                <a:lnTo>
                  <a:pt x="166252" y="860"/>
                </a:lnTo>
                <a:lnTo>
                  <a:pt x="156775" y="661"/>
                </a:lnTo>
                <a:lnTo>
                  <a:pt x="142392" y="329"/>
                </a:lnTo>
                <a:lnTo>
                  <a:pt x="128002" y="67"/>
                </a:lnTo>
                <a:lnTo>
                  <a:pt x="113714" y="0"/>
                </a:lnTo>
                <a:lnTo>
                  <a:pt x="99634" y="251"/>
                </a:lnTo>
                <a:lnTo>
                  <a:pt x="85870" y="945"/>
                </a:lnTo>
                <a:lnTo>
                  <a:pt x="72530" y="2205"/>
                </a:lnTo>
                <a:lnTo>
                  <a:pt x="59719" y="4156"/>
                </a:lnTo>
                <a:lnTo>
                  <a:pt x="47546" y="6922"/>
                </a:lnTo>
                <a:lnTo>
                  <a:pt x="36118" y="10625"/>
                </a:lnTo>
                <a:lnTo>
                  <a:pt x="25542" y="15392"/>
                </a:lnTo>
                <a:lnTo>
                  <a:pt x="15925" y="21344"/>
                </a:lnTo>
                <a:lnTo>
                  <a:pt x="7375" y="28607"/>
                </a:lnTo>
                <a:lnTo>
                  <a:pt x="0" y="37304"/>
                </a:lnTo>
                <a:lnTo>
                  <a:pt x="9090" y="3706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4620868" y="5064455"/>
            <a:ext cx="54059" cy="8157"/>
          </a:xfrm>
          <a:custGeom>
            <a:avLst/>
            <a:gdLst/>
            <a:ahLst/>
            <a:cxnLst/>
            <a:rect l="l" t="t" r="r" b="b"/>
            <a:pathLst>
              <a:path w="79287" h="11963">
                <a:moveTo>
                  <a:pt x="30088" y="10728"/>
                </a:moveTo>
                <a:lnTo>
                  <a:pt x="42199" y="8315"/>
                </a:lnTo>
                <a:lnTo>
                  <a:pt x="54762" y="5823"/>
                </a:lnTo>
                <a:lnTo>
                  <a:pt x="67288" y="4353"/>
                </a:lnTo>
                <a:lnTo>
                  <a:pt x="79287" y="5006"/>
                </a:lnTo>
                <a:lnTo>
                  <a:pt x="74985" y="2832"/>
                </a:lnTo>
                <a:lnTo>
                  <a:pt x="64102" y="374"/>
                </a:lnTo>
                <a:lnTo>
                  <a:pt x="51250" y="0"/>
                </a:lnTo>
                <a:lnTo>
                  <a:pt x="37421" y="991"/>
                </a:lnTo>
                <a:lnTo>
                  <a:pt x="23608" y="2634"/>
                </a:lnTo>
                <a:lnTo>
                  <a:pt x="10803" y="4210"/>
                </a:lnTo>
                <a:lnTo>
                  <a:pt x="0" y="5006"/>
                </a:lnTo>
                <a:lnTo>
                  <a:pt x="1371" y="6493"/>
                </a:lnTo>
                <a:lnTo>
                  <a:pt x="9184" y="10918"/>
                </a:lnTo>
                <a:lnTo>
                  <a:pt x="18920" y="11963"/>
                </a:lnTo>
                <a:lnTo>
                  <a:pt x="30088" y="10728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5526377" y="5070678"/>
            <a:ext cx="62357" cy="65782"/>
          </a:xfrm>
          <a:custGeom>
            <a:avLst/>
            <a:gdLst/>
            <a:ahLst/>
            <a:cxnLst/>
            <a:rect l="l" t="t" r="r" b="b"/>
            <a:pathLst>
              <a:path w="91457" h="96480">
                <a:moveTo>
                  <a:pt x="80452" y="95807"/>
                </a:moveTo>
                <a:lnTo>
                  <a:pt x="91457" y="93983"/>
                </a:lnTo>
                <a:lnTo>
                  <a:pt x="88975" y="86286"/>
                </a:lnTo>
                <a:lnTo>
                  <a:pt x="85958" y="75761"/>
                </a:lnTo>
                <a:lnTo>
                  <a:pt x="83131" y="63716"/>
                </a:lnTo>
                <a:lnTo>
                  <a:pt x="80982" y="50746"/>
                </a:lnTo>
                <a:lnTo>
                  <a:pt x="79997" y="37443"/>
                </a:lnTo>
                <a:lnTo>
                  <a:pt x="80662" y="24402"/>
                </a:lnTo>
                <a:lnTo>
                  <a:pt x="83465" y="12217"/>
                </a:lnTo>
                <a:lnTo>
                  <a:pt x="88892" y="1482"/>
                </a:lnTo>
                <a:lnTo>
                  <a:pt x="85539" y="1293"/>
                </a:lnTo>
                <a:lnTo>
                  <a:pt x="73853" y="631"/>
                </a:lnTo>
                <a:lnTo>
                  <a:pt x="61761" y="122"/>
                </a:lnTo>
                <a:lnTo>
                  <a:pt x="49277" y="0"/>
                </a:lnTo>
                <a:lnTo>
                  <a:pt x="36413" y="497"/>
                </a:lnTo>
                <a:lnTo>
                  <a:pt x="23182" y="1850"/>
                </a:lnTo>
                <a:lnTo>
                  <a:pt x="9596" y="4293"/>
                </a:lnTo>
                <a:lnTo>
                  <a:pt x="5094" y="15081"/>
                </a:lnTo>
                <a:lnTo>
                  <a:pt x="1402" y="28150"/>
                </a:lnTo>
                <a:lnTo>
                  <a:pt x="0" y="40080"/>
                </a:lnTo>
                <a:lnTo>
                  <a:pt x="694" y="50869"/>
                </a:lnTo>
                <a:lnTo>
                  <a:pt x="3293" y="60517"/>
                </a:lnTo>
                <a:lnTo>
                  <a:pt x="7602" y="69022"/>
                </a:lnTo>
                <a:lnTo>
                  <a:pt x="13428" y="76384"/>
                </a:lnTo>
                <a:lnTo>
                  <a:pt x="20577" y="82601"/>
                </a:lnTo>
                <a:lnTo>
                  <a:pt x="28858" y="87672"/>
                </a:lnTo>
                <a:lnTo>
                  <a:pt x="38076" y="91597"/>
                </a:lnTo>
                <a:lnTo>
                  <a:pt x="48037" y="94374"/>
                </a:lnTo>
                <a:lnTo>
                  <a:pt x="58549" y="96002"/>
                </a:lnTo>
                <a:lnTo>
                  <a:pt x="69419" y="96480"/>
                </a:lnTo>
                <a:lnTo>
                  <a:pt x="80452" y="95807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5123104" y="5074010"/>
            <a:ext cx="228457" cy="22525"/>
          </a:xfrm>
          <a:custGeom>
            <a:avLst/>
            <a:gdLst/>
            <a:ahLst/>
            <a:cxnLst/>
            <a:rect l="l" t="t" r="r" b="b"/>
            <a:pathLst>
              <a:path w="335070" h="33037">
                <a:moveTo>
                  <a:pt x="324940" y="30631"/>
                </a:moveTo>
                <a:lnTo>
                  <a:pt x="329626" y="18815"/>
                </a:lnTo>
                <a:lnTo>
                  <a:pt x="335070" y="7810"/>
                </a:lnTo>
                <a:lnTo>
                  <a:pt x="317311" y="8016"/>
                </a:lnTo>
                <a:lnTo>
                  <a:pt x="299285" y="7758"/>
                </a:lnTo>
                <a:lnTo>
                  <a:pt x="281053" y="7131"/>
                </a:lnTo>
                <a:lnTo>
                  <a:pt x="262677" y="6229"/>
                </a:lnTo>
                <a:lnTo>
                  <a:pt x="244221" y="5143"/>
                </a:lnTo>
                <a:lnTo>
                  <a:pt x="225746" y="3967"/>
                </a:lnTo>
                <a:lnTo>
                  <a:pt x="207314" y="2794"/>
                </a:lnTo>
                <a:lnTo>
                  <a:pt x="188989" y="1718"/>
                </a:lnTo>
                <a:lnTo>
                  <a:pt x="170831" y="831"/>
                </a:lnTo>
                <a:lnTo>
                  <a:pt x="152904" y="227"/>
                </a:lnTo>
                <a:lnTo>
                  <a:pt x="135269" y="0"/>
                </a:lnTo>
                <a:lnTo>
                  <a:pt x="117989" y="241"/>
                </a:lnTo>
                <a:lnTo>
                  <a:pt x="101127" y="1044"/>
                </a:lnTo>
                <a:lnTo>
                  <a:pt x="84743" y="2503"/>
                </a:lnTo>
                <a:lnTo>
                  <a:pt x="68902" y="4710"/>
                </a:lnTo>
                <a:lnTo>
                  <a:pt x="53665" y="7759"/>
                </a:lnTo>
                <a:lnTo>
                  <a:pt x="39093" y="11743"/>
                </a:lnTo>
                <a:lnTo>
                  <a:pt x="25250" y="16755"/>
                </a:lnTo>
                <a:lnTo>
                  <a:pt x="12198" y="22888"/>
                </a:lnTo>
                <a:lnTo>
                  <a:pt x="0" y="30235"/>
                </a:lnTo>
                <a:lnTo>
                  <a:pt x="19479" y="30235"/>
                </a:lnTo>
                <a:lnTo>
                  <a:pt x="74499" y="30342"/>
                </a:lnTo>
                <a:lnTo>
                  <a:pt x="108758" y="30497"/>
                </a:lnTo>
                <a:lnTo>
                  <a:pt x="125290" y="30598"/>
                </a:lnTo>
                <a:lnTo>
                  <a:pt x="141482" y="30713"/>
                </a:lnTo>
                <a:lnTo>
                  <a:pt x="157375" y="30843"/>
                </a:lnTo>
                <a:lnTo>
                  <a:pt x="173014" y="30986"/>
                </a:lnTo>
                <a:lnTo>
                  <a:pt x="188441" y="31142"/>
                </a:lnTo>
                <a:lnTo>
                  <a:pt x="203699" y="31311"/>
                </a:lnTo>
                <a:lnTo>
                  <a:pt x="218832" y="31492"/>
                </a:lnTo>
                <a:lnTo>
                  <a:pt x="233881" y="31683"/>
                </a:lnTo>
                <a:lnTo>
                  <a:pt x="248890" y="31886"/>
                </a:lnTo>
                <a:lnTo>
                  <a:pt x="263903" y="32098"/>
                </a:lnTo>
                <a:lnTo>
                  <a:pt x="278961" y="32320"/>
                </a:lnTo>
                <a:lnTo>
                  <a:pt x="294109" y="32551"/>
                </a:lnTo>
                <a:lnTo>
                  <a:pt x="309388" y="32790"/>
                </a:lnTo>
                <a:lnTo>
                  <a:pt x="324843" y="33037"/>
                </a:lnTo>
                <a:lnTo>
                  <a:pt x="324940" y="3063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5363765" y="5073888"/>
            <a:ext cx="97664" cy="32204"/>
          </a:xfrm>
          <a:custGeom>
            <a:avLst/>
            <a:gdLst/>
            <a:ahLst/>
            <a:cxnLst/>
            <a:rect l="l" t="t" r="r" b="b"/>
            <a:pathLst>
              <a:path w="143241" h="47232">
                <a:moveTo>
                  <a:pt x="140475" y="45226"/>
                </a:moveTo>
                <a:lnTo>
                  <a:pt x="140669" y="32017"/>
                </a:lnTo>
                <a:lnTo>
                  <a:pt x="142314" y="20399"/>
                </a:lnTo>
                <a:lnTo>
                  <a:pt x="143241" y="7987"/>
                </a:lnTo>
                <a:lnTo>
                  <a:pt x="141324" y="7717"/>
                </a:lnTo>
                <a:lnTo>
                  <a:pt x="129391" y="5993"/>
                </a:lnTo>
                <a:lnTo>
                  <a:pt x="116526" y="4179"/>
                </a:lnTo>
                <a:lnTo>
                  <a:pt x="103017" y="2475"/>
                </a:lnTo>
                <a:lnTo>
                  <a:pt x="89153" y="1077"/>
                </a:lnTo>
                <a:lnTo>
                  <a:pt x="75220" y="186"/>
                </a:lnTo>
                <a:lnTo>
                  <a:pt x="61508" y="0"/>
                </a:lnTo>
                <a:lnTo>
                  <a:pt x="48305" y="717"/>
                </a:lnTo>
                <a:lnTo>
                  <a:pt x="35898" y="2536"/>
                </a:lnTo>
                <a:lnTo>
                  <a:pt x="24576" y="5656"/>
                </a:lnTo>
                <a:lnTo>
                  <a:pt x="14627" y="10275"/>
                </a:lnTo>
                <a:lnTo>
                  <a:pt x="6339" y="16593"/>
                </a:lnTo>
                <a:lnTo>
                  <a:pt x="0" y="24808"/>
                </a:lnTo>
                <a:lnTo>
                  <a:pt x="2890" y="25159"/>
                </a:lnTo>
                <a:lnTo>
                  <a:pt x="15838" y="26950"/>
                </a:lnTo>
                <a:lnTo>
                  <a:pt x="28254" y="28973"/>
                </a:lnTo>
                <a:lnTo>
                  <a:pt x="40289" y="31166"/>
                </a:lnTo>
                <a:lnTo>
                  <a:pt x="52090" y="33466"/>
                </a:lnTo>
                <a:lnTo>
                  <a:pt x="63806" y="35808"/>
                </a:lnTo>
                <a:lnTo>
                  <a:pt x="75588" y="38131"/>
                </a:lnTo>
                <a:lnTo>
                  <a:pt x="87582" y="40371"/>
                </a:lnTo>
                <a:lnTo>
                  <a:pt x="99940" y="42464"/>
                </a:lnTo>
                <a:lnTo>
                  <a:pt x="112808" y="44347"/>
                </a:lnTo>
                <a:lnTo>
                  <a:pt x="126337" y="45958"/>
                </a:lnTo>
                <a:lnTo>
                  <a:pt x="140676" y="47232"/>
                </a:lnTo>
                <a:lnTo>
                  <a:pt x="140475" y="45226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5473633" y="5077981"/>
            <a:ext cx="52316" cy="58684"/>
          </a:xfrm>
          <a:custGeom>
            <a:avLst/>
            <a:gdLst/>
            <a:ahLst/>
            <a:cxnLst/>
            <a:rect l="l" t="t" r="r" b="b"/>
            <a:pathLst>
              <a:path w="76730" h="86070">
                <a:moveTo>
                  <a:pt x="999" y="85828"/>
                </a:moveTo>
                <a:lnTo>
                  <a:pt x="12306" y="83962"/>
                </a:lnTo>
                <a:lnTo>
                  <a:pt x="24581" y="83158"/>
                </a:lnTo>
                <a:lnTo>
                  <a:pt x="37492" y="83051"/>
                </a:lnTo>
                <a:lnTo>
                  <a:pt x="50708" y="83277"/>
                </a:lnTo>
                <a:lnTo>
                  <a:pt x="63898" y="83470"/>
                </a:lnTo>
                <a:lnTo>
                  <a:pt x="76730" y="83268"/>
                </a:lnTo>
                <a:lnTo>
                  <a:pt x="73541" y="78708"/>
                </a:lnTo>
                <a:lnTo>
                  <a:pt x="68155" y="69606"/>
                </a:lnTo>
                <a:lnTo>
                  <a:pt x="63666" y="59522"/>
                </a:lnTo>
                <a:lnTo>
                  <a:pt x="60280" y="48226"/>
                </a:lnTo>
                <a:lnTo>
                  <a:pt x="58208" y="35492"/>
                </a:lnTo>
                <a:lnTo>
                  <a:pt x="57655" y="21091"/>
                </a:lnTo>
                <a:lnTo>
                  <a:pt x="58832" y="4795"/>
                </a:lnTo>
                <a:lnTo>
                  <a:pt x="49342" y="6780"/>
                </a:lnTo>
                <a:lnTo>
                  <a:pt x="47850" y="0"/>
                </a:lnTo>
                <a:lnTo>
                  <a:pt x="38369" y="1984"/>
                </a:lnTo>
                <a:lnTo>
                  <a:pt x="37387" y="6098"/>
                </a:lnTo>
                <a:lnTo>
                  <a:pt x="34686" y="19812"/>
                </a:lnTo>
                <a:lnTo>
                  <a:pt x="34298" y="31133"/>
                </a:lnTo>
                <a:lnTo>
                  <a:pt x="36976" y="41522"/>
                </a:lnTo>
                <a:lnTo>
                  <a:pt x="43474" y="52438"/>
                </a:lnTo>
                <a:lnTo>
                  <a:pt x="40768" y="55454"/>
                </a:lnTo>
                <a:lnTo>
                  <a:pt x="33494" y="60730"/>
                </a:lnTo>
                <a:lnTo>
                  <a:pt x="27062" y="61550"/>
                </a:lnTo>
                <a:lnTo>
                  <a:pt x="21588" y="58657"/>
                </a:lnTo>
                <a:lnTo>
                  <a:pt x="17187" y="52790"/>
                </a:lnTo>
                <a:lnTo>
                  <a:pt x="13975" y="44691"/>
                </a:lnTo>
                <a:lnTo>
                  <a:pt x="12070" y="35101"/>
                </a:lnTo>
                <a:lnTo>
                  <a:pt x="11586" y="24761"/>
                </a:lnTo>
                <a:lnTo>
                  <a:pt x="12640" y="14412"/>
                </a:lnTo>
                <a:lnTo>
                  <a:pt x="15349" y="4795"/>
                </a:lnTo>
                <a:lnTo>
                  <a:pt x="11825" y="4912"/>
                </a:lnTo>
                <a:lnTo>
                  <a:pt x="9727" y="3475"/>
                </a:lnTo>
                <a:lnTo>
                  <a:pt x="7678" y="1984"/>
                </a:lnTo>
                <a:lnTo>
                  <a:pt x="4833" y="9879"/>
                </a:lnTo>
                <a:lnTo>
                  <a:pt x="2275" y="21756"/>
                </a:lnTo>
                <a:lnTo>
                  <a:pt x="921" y="34497"/>
                </a:lnTo>
                <a:lnTo>
                  <a:pt x="393" y="47700"/>
                </a:lnTo>
                <a:lnTo>
                  <a:pt x="310" y="73888"/>
                </a:lnTo>
                <a:lnTo>
                  <a:pt x="0" y="86070"/>
                </a:lnTo>
                <a:lnTo>
                  <a:pt x="999" y="85828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4373233" y="5085069"/>
            <a:ext cx="66268" cy="7647"/>
          </a:xfrm>
          <a:custGeom>
            <a:avLst/>
            <a:gdLst/>
            <a:ahLst/>
            <a:cxnLst/>
            <a:rect l="l" t="t" r="r" b="b"/>
            <a:pathLst>
              <a:path w="97193" h="11216">
                <a:moveTo>
                  <a:pt x="9380" y="10992"/>
                </a:moveTo>
                <a:lnTo>
                  <a:pt x="23018" y="10398"/>
                </a:lnTo>
                <a:lnTo>
                  <a:pt x="36762" y="9482"/>
                </a:lnTo>
                <a:lnTo>
                  <a:pt x="50331" y="8241"/>
                </a:lnTo>
                <a:lnTo>
                  <a:pt x="63441" y="6674"/>
                </a:lnTo>
                <a:lnTo>
                  <a:pt x="75810" y="4779"/>
                </a:lnTo>
                <a:lnTo>
                  <a:pt x="87155" y="2554"/>
                </a:lnTo>
                <a:lnTo>
                  <a:pt x="97193" y="0"/>
                </a:lnTo>
                <a:lnTo>
                  <a:pt x="73832" y="3"/>
                </a:lnTo>
                <a:lnTo>
                  <a:pt x="61153" y="215"/>
                </a:lnTo>
                <a:lnTo>
                  <a:pt x="48856" y="827"/>
                </a:lnTo>
                <a:lnTo>
                  <a:pt x="36767" y="2035"/>
                </a:lnTo>
                <a:lnTo>
                  <a:pt x="24711" y="4038"/>
                </a:lnTo>
                <a:lnTo>
                  <a:pt x="12514" y="7032"/>
                </a:lnTo>
                <a:lnTo>
                  <a:pt x="0" y="11216"/>
                </a:lnTo>
                <a:lnTo>
                  <a:pt x="9380" y="10992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4341845" y="5096528"/>
            <a:ext cx="216243" cy="24849"/>
          </a:xfrm>
          <a:custGeom>
            <a:avLst/>
            <a:gdLst/>
            <a:ahLst/>
            <a:cxnLst/>
            <a:rect l="l" t="t" r="r" b="b"/>
            <a:pathLst>
              <a:path w="317156" h="36445">
                <a:moveTo>
                  <a:pt x="13832" y="35816"/>
                </a:moveTo>
                <a:lnTo>
                  <a:pt x="27541" y="34994"/>
                </a:lnTo>
                <a:lnTo>
                  <a:pt x="41135" y="34002"/>
                </a:lnTo>
                <a:lnTo>
                  <a:pt x="54619" y="32863"/>
                </a:lnTo>
                <a:lnTo>
                  <a:pt x="68001" y="31602"/>
                </a:lnTo>
                <a:lnTo>
                  <a:pt x="81286" y="30242"/>
                </a:lnTo>
                <a:lnTo>
                  <a:pt x="94482" y="28807"/>
                </a:lnTo>
                <a:lnTo>
                  <a:pt x="107596" y="27319"/>
                </a:lnTo>
                <a:lnTo>
                  <a:pt x="120632" y="25804"/>
                </a:lnTo>
                <a:lnTo>
                  <a:pt x="133599" y="24284"/>
                </a:lnTo>
                <a:lnTo>
                  <a:pt x="146503" y="22783"/>
                </a:lnTo>
                <a:lnTo>
                  <a:pt x="159350" y="21324"/>
                </a:lnTo>
                <a:lnTo>
                  <a:pt x="172147" y="19932"/>
                </a:lnTo>
                <a:lnTo>
                  <a:pt x="184901" y="18630"/>
                </a:lnTo>
                <a:lnTo>
                  <a:pt x="197618" y="17442"/>
                </a:lnTo>
                <a:lnTo>
                  <a:pt x="210304" y="16390"/>
                </a:lnTo>
                <a:lnTo>
                  <a:pt x="222967" y="15500"/>
                </a:lnTo>
                <a:lnTo>
                  <a:pt x="235613" y="14794"/>
                </a:lnTo>
                <a:lnTo>
                  <a:pt x="248249" y="14296"/>
                </a:lnTo>
                <a:lnTo>
                  <a:pt x="260880" y="14029"/>
                </a:lnTo>
                <a:lnTo>
                  <a:pt x="269418" y="13767"/>
                </a:lnTo>
                <a:lnTo>
                  <a:pt x="283857" y="12427"/>
                </a:lnTo>
                <a:lnTo>
                  <a:pt x="297004" y="9808"/>
                </a:lnTo>
                <a:lnTo>
                  <a:pt x="308292" y="5730"/>
                </a:lnTo>
                <a:lnTo>
                  <a:pt x="317156" y="10"/>
                </a:lnTo>
                <a:lnTo>
                  <a:pt x="299140" y="0"/>
                </a:lnTo>
                <a:lnTo>
                  <a:pt x="274405" y="97"/>
                </a:lnTo>
                <a:lnTo>
                  <a:pt x="261812" y="195"/>
                </a:lnTo>
                <a:lnTo>
                  <a:pt x="249100" y="330"/>
                </a:lnTo>
                <a:lnTo>
                  <a:pt x="236289" y="500"/>
                </a:lnTo>
                <a:lnTo>
                  <a:pt x="223404" y="708"/>
                </a:lnTo>
                <a:lnTo>
                  <a:pt x="210467" y="955"/>
                </a:lnTo>
                <a:lnTo>
                  <a:pt x="197500" y="1242"/>
                </a:lnTo>
                <a:lnTo>
                  <a:pt x="184527" y="1570"/>
                </a:lnTo>
                <a:lnTo>
                  <a:pt x="171568" y="1940"/>
                </a:lnTo>
                <a:lnTo>
                  <a:pt x="158648" y="2354"/>
                </a:lnTo>
                <a:lnTo>
                  <a:pt x="145789" y="2812"/>
                </a:lnTo>
                <a:lnTo>
                  <a:pt x="121924" y="4020"/>
                </a:lnTo>
                <a:lnTo>
                  <a:pt x="107909" y="5071"/>
                </a:lnTo>
                <a:lnTo>
                  <a:pt x="93723" y="6462"/>
                </a:lnTo>
                <a:lnTo>
                  <a:pt x="79583" y="8246"/>
                </a:lnTo>
                <a:lnTo>
                  <a:pt x="65704" y="10480"/>
                </a:lnTo>
                <a:lnTo>
                  <a:pt x="52302" y="13220"/>
                </a:lnTo>
                <a:lnTo>
                  <a:pt x="39593" y="16520"/>
                </a:lnTo>
                <a:lnTo>
                  <a:pt x="27792" y="20438"/>
                </a:lnTo>
                <a:lnTo>
                  <a:pt x="17116" y="25027"/>
                </a:lnTo>
                <a:lnTo>
                  <a:pt x="7780" y="30344"/>
                </a:lnTo>
                <a:lnTo>
                  <a:pt x="0" y="36445"/>
                </a:lnTo>
                <a:lnTo>
                  <a:pt x="13832" y="35816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4585991" y="5130936"/>
            <a:ext cx="12322" cy="19287"/>
          </a:xfrm>
          <a:custGeom>
            <a:avLst/>
            <a:gdLst/>
            <a:ahLst/>
            <a:cxnLst/>
            <a:rect l="l" t="t" r="r" b="b"/>
            <a:pathLst>
              <a:path w="18072" h="28288">
                <a:moveTo>
                  <a:pt x="18072" y="28073"/>
                </a:moveTo>
                <a:lnTo>
                  <a:pt x="11487" y="21708"/>
                </a:lnTo>
                <a:lnTo>
                  <a:pt x="3052" y="13801"/>
                </a:lnTo>
                <a:lnTo>
                  <a:pt x="0" y="0"/>
                </a:lnTo>
                <a:lnTo>
                  <a:pt x="4797" y="28288"/>
                </a:lnTo>
                <a:lnTo>
                  <a:pt x="18072" y="28073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4750673" y="5100067"/>
            <a:ext cx="103876" cy="43897"/>
          </a:xfrm>
          <a:custGeom>
            <a:avLst/>
            <a:gdLst/>
            <a:ahLst/>
            <a:cxnLst/>
            <a:rect l="l" t="t" r="r" b="b"/>
            <a:pathLst>
              <a:path w="152352" h="64382">
                <a:moveTo>
                  <a:pt x="28312" y="64023"/>
                </a:moveTo>
                <a:lnTo>
                  <a:pt x="42801" y="63492"/>
                </a:lnTo>
                <a:lnTo>
                  <a:pt x="57160" y="62748"/>
                </a:lnTo>
                <a:lnTo>
                  <a:pt x="71368" y="61750"/>
                </a:lnTo>
                <a:lnTo>
                  <a:pt x="85405" y="60454"/>
                </a:lnTo>
                <a:lnTo>
                  <a:pt x="99253" y="58821"/>
                </a:lnTo>
                <a:lnTo>
                  <a:pt x="112891" y="56808"/>
                </a:lnTo>
                <a:lnTo>
                  <a:pt x="126300" y="54374"/>
                </a:lnTo>
                <a:lnTo>
                  <a:pt x="139460" y="51476"/>
                </a:lnTo>
                <a:lnTo>
                  <a:pt x="152352" y="48074"/>
                </a:lnTo>
                <a:lnTo>
                  <a:pt x="151758" y="37818"/>
                </a:lnTo>
                <a:lnTo>
                  <a:pt x="151201" y="26421"/>
                </a:lnTo>
                <a:lnTo>
                  <a:pt x="151264" y="14828"/>
                </a:lnTo>
                <a:lnTo>
                  <a:pt x="152352" y="423"/>
                </a:lnTo>
                <a:lnTo>
                  <a:pt x="130497" y="0"/>
                </a:lnTo>
                <a:lnTo>
                  <a:pt x="108685" y="75"/>
                </a:lnTo>
                <a:lnTo>
                  <a:pt x="86907" y="609"/>
                </a:lnTo>
                <a:lnTo>
                  <a:pt x="65157" y="1560"/>
                </a:lnTo>
                <a:lnTo>
                  <a:pt x="43427" y="2885"/>
                </a:lnTo>
                <a:lnTo>
                  <a:pt x="21710" y="4545"/>
                </a:lnTo>
                <a:lnTo>
                  <a:pt x="0" y="6497"/>
                </a:lnTo>
                <a:lnTo>
                  <a:pt x="5621" y="21416"/>
                </a:lnTo>
                <a:lnTo>
                  <a:pt x="11518" y="15979"/>
                </a:lnTo>
                <a:lnTo>
                  <a:pt x="19761" y="14688"/>
                </a:lnTo>
                <a:lnTo>
                  <a:pt x="28660" y="16976"/>
                </a:lnTo>
                <a:lnTo>
                  <a:pt x="36521" y="22279"/>
                </a:lnTo>
                <a:lnTo>
                  <a:pt x="41654" y="30031"/>
                </a:lnTo>
                <a:lnTo>
                  <a:pt x="42367" y="39669"/>
                </a:lnTo>
                <a:lnTo>
                  <a:pt x="37157" y="41846"/>
                </a:lnTo>
                <a:lnTo>
                  <a:pt x="24862" y="43979"/>
                </a:lnTo>
                <a:lnTo>
                  <a:pt x="13694" y="41413"/>
                </a:lnTo>
                <a:lnTo>
                  <a:pt x="4006" y="34065"/>
                </a:lnTo>
                <a:lnTo>
                  <a:pt x="13711" y="64382"/>
                </a:lnTo>
                <a:lnTo>
                  <a:pt x="28312" y="64023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4666307" y="5104497"/>
            <a:ext cx="93714" cy="40621"/>
          </a:xfrm>
          <a:custGeom>
            <a:avLst/>
            <a:gdLst/>
            <a:ahLst/>
            <a:cxnLst/>
            <a:rect l="l" t="t" r="r" b="b"/>
            <a:pathLst>
              <a:path w="137447" h="59578">
                <a:moveTo>
                  <a:pt x="33767" y="59093"/>
                </a:moveTo>
                <a:lnTo>
                  <a:pt x="48599" y="58769"/>
                </a:lnTo>
                <a:lnTo>
                  <a:pt x="63457" y="58565"/>
                </a:lnTo>
                <a:lnTo>
                  <a:pt x="78321" y="58439"/>
                </a:lnTo>
                <a:lnTo>
                  <a:pt x="93171" y="58349"/>
                </a:lnTo>
                <a:lnTo>
                  <a:pt x="107989" y="58255"/>
                </a:lnTo>
                <a:lnTo>
                  <a:pt x="122754" y="58114"/>
                </a:lnTo>
                <a:lnTo>
                  <a:pt x="137447" y="57885"/>
                </a:lnTo>
                <a:lnTo>
                  <a:pt x="127742" y="27567"/>
                </a:lnTo>
                <a:lnTo>
                  <a:pt x="127499" y="25064"/>
                </a:lnTo>
                <a:lnTo>
                  <a:pt x="129357" y="14918"/>
                </a:lnTo>
                <a:lnTo>
                  <a:pt x="123736" y="0"/>
                </a:lnTo>
                <a:lnTo>
                  <a:pt x="102024" y="2203"/>
                </a:lnTo>
                <a:lnTo>
                  <a:pt x="80303" y="4616"/>
                </a:lnTo>
                <a:lnTo>
                  <a:pt x="58566" y="7197"/>
                </a:lnTo>
                <a:lnTo>
                  <a:pt x="36805" y="9905"/>
                </a:lnTo>
                <a:lnTo>
                  <a:pt x="15015" y="12699"/>
                </a:lnTo>
                <a:lnTo>
                  <a:pt x="0" y="23364"/>
                </a:lnTo>
                <a:lnTo>
                  <a:pt x="11289" y="20452"/>
                </a:lnTo>
                <a:lnTo>
                  <a:pt x="22882" y="22574"/>
                </a:lnTo>
                <a:lnTo>
                  <a:pt x="31950" y="29643"/>
                </a:lnTo>
                <a:lnTo>
                  <a:pt x="35663" y="41577"/>
                </a:lnTo>
                <a:lnTo>
                  <a:pt x="30296" y="45934"/>
                </a:lnTo>
                <a:lnTo>
                  <a:pt x="19261" y="50991"/>
                </a:lnTo>
                <a:lnTo>
                  <a:pt x="18981" y="59578"/>
                </a:lnTo>
                <a:lnTo>
                  <a:pt x="33767" y="59093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4554529" y="5113157"/>
            <a:ext cx="124911" cy="37066"/>
          </a:xfrm>
          <a:custGeom>
            <a:avLst/>
            <a:gdLst/>
            <a:ahLst/>
            <a:cxnLst/>
            <a:rect l="l" t="t" r="r" b="b"/>
            <a:pathLst>
              <a:path w="183203" h="54364">
                <a:moveTo>
                  <a:pt x="46144" y="26075"/>
                </a:moveTo>
                <a:lnTo>
                  <a:pt x="53935" y="21415"/>
                </a:lnTo>
                <a:lnTo>
                  <a:pt x="65536" y="19431"/>
                </a:lnTo>
                <a:lnTo>
                  <a:pt x="76225" y="22902"/>
                </a:lnTo>
                <a:lnTo>
                  <a:pt x="84505" y="31679"/>
                </a:lnTo>
                <a:lnTo>
                  <a:pt x="80828" y="41084"/>
                </a:lnTo>
                <a:lnTo>
                  <a:pt x="70752" y="45749"/>
                </a:lnTo>
                <a:lnTo>
                  <a:pt x="61486" y="51302"/>
                </a:lnTo>
                <a:lnTo>
                  <a:pt x="57632" y="47784"/>
                </a:lnTo>
                <a:lnTo>
                  <a:pt x="64217" y="54149"/>
                </a:lnTo>
                <a:lnTo>
                  <a:pt x="77625" y="53676"/>
                </a:lnTo>
                <a:lnTo>
                  <a:pt x="91036" y="53000"/>
                </a:lnTo>
                <a:lnTo>
                  <a:pt x="104320" y="52177"/>
                </a:lnTo>
                <a:lnTo>
                  <a:pt x="117346" y="51261"/>
                </a:lnTo>
                <a:lnTo>
                  <a:pt x="129982" y="50306"/>
                </a:lnTo>
                <a:lnTo>
                  <a:pt x="142099" y="49367"/>
                </a:lnTo>
                <a:lnTo>
                  <a:pt x="153565" y="48500"/>
                </a:lnTo>
                <a:lnTo>
                  <a:pt x="168202" y="47567"/>
                </a:lnTo>
                <a:lnTo>
                  <a:pt x="182923" y="46878"/>
                </a:lnTo>
                <a:lnTo>
                  <a:pt x="183203" y="38291"/>
                </a:lnTo>
                <a:lnTo>
                  <a:pt x="171615" y="39313"/>
                </a:lnTo>
                <a:lnTo>
                  <a:pt x="161170" y="35506"/>
                </a:lnTo>
                <a:lnTo>
                  <a:pt x="153565" y="26075"/>
                </a:lnTo>
                <a:lnTo>
                  <a:pt x="155786" y="18692"/>
                </a:lnTo>
                <a:lnTo>
                  <a:pt x="163942" y="10664"/>
                </a:lnTo>
                <a:lnTo>
                  <a:pt x="178957" y="0"/>
                </a:lnTo>
                <a:lnTo>
                  <a:pt x="157129" y="2838"/>
                </a:lnTo>
                <a:lnTo>
                  <a:pt x="135255" y="5679"/>
                </a:lnTo>
                <a:lnTo>
                  <a:pt x="113329" y="8482"/>
                </a:lnTo>
                <a:lnTo>
                  <a:pt x="91344" y="11205"/>
                </a:lnTo>
                <a:lnTo>
                  <a:pt x="69292" y="13807"/>
                </a:lnTo>
                <a:lnTo>
                  <a:pt x="47165" y="16246"/>
                </a:lnTo>
                <a:lnTo>
                  <a:pt x="24958" y="18481"/>
                </a:lnTo>
                <a:lnTo>
                  <a:pt x="2662" y="20471"/>
                </a:lnTo>
                <a:lnTo>
                  <a:pt x="614" y="25170"/>
                </a:lnTo>
                <a:lnTo>
                  <a:pt x="0" y="37844"/>
                </a:lnTo>
                <a:lnTo>
                  <a:pt x="105" y="51302"/>
                </a:lnTo>
                <a:lnTo>
                  <a:pt x="1796" y="51557"/>
                </a:lnTo>
                <a:lnTo>
                  <a:pt x="13228" y="52919"/>
                </a:lnTo>
                <a:lnTo>
                  <a:pt x="25317" y="53804"/>
                </a:lnTo>
                <a:lnTo>
                  <a:pt x="37932" y="54267"/>
                </a:lnTo>
                <a:lnTo>
                  <a:pt x="50942" y="54364"/>
                </a:lnTo>
                <a:lnTo>
                  <a:pt x="46144" y="26075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5902634" y="5102267"/>
            <a:ext cx="274016" cy="150978"/>
          </a:xfrm>
          <a:custGeom>
            <a:avLst/>
            <a:gdLst/>
            <a:ahLst/>
            <a:cxnLst/>
            <a:rect l="l" t="t" r="r" b="b"/>
            <a:pathLst>
              <a:path w="401890" h="221435">
                <a:moveTo>
                  <a:pt x="23951" y="112408"/>
                </a:moveTo>
                <a:lnTo>
                  <a:pt x="31676" y="102046"/>
                </a:lnTo>
                <a:lnTo>
                  <a:pt x="40019" y="92362"/>
                </a:lnTo>
                <a:lnTo>
                  <a:pt x="48876" y="83242"/>
                </a:lnTo>
                <a:lnTo>
                  <a:pt x="58141" y="74569"/>
                </a:lnTo>
                <a:lnTo>
                  <a:pt x="67710" y="66228"/>
                </a:lnTo>
                <a:lnTo>
                  <a:pt x="77476" y="58104"/>
                </a:lnTo>
                <a:lnTo>
                  <a:pt x="87336" y="50082"/>
                </a:lnTo>
                <a:lnTo>
                  <a:pt x="97185" y="42047"/>
                </a:lnTo>
                <a:lnTo>
                  <a:pt x="97901" y="42174"/>
                </a:lnTo>
                <a:lnTo>
                  <a:pt x="112757" y="42328"/>
                </a:lnTo>
                <a:lnTo>
                  <a:pt x="123761" y="38261"/>
                </a:lnTo>
                <a:lnTo>
                  <a:pt x="132893" y="32143"/>
                </a:lnTo>
                <a:lnTo>
                  <a:pt x="142131" y="26144"/>
                </a:lnTo>
                <a:lnTo>
                  <a:pt x="153452" y="22433"/>
                </a:lnTo>
                <a:lnTo>
                  <a:pt x="152222" y="28809"/>
                </a:lnTo>
                <a:lnTo>
                  <a:pt x="148387" y="36748"/>
                </a:lnTo>
                <a:lnTo>
                  <a:pt x="153452" y="42047"/>
                </a:lnTo>
                <a:lnTo>
                  <a:pt x="165036" y="39985"/>
                </a:lnTo>
                <a:lnTo>
                  <a:pt x="176354" y="35939"/>
                </a:lnTo>
                <a:lnTo>
                  <a:pt x="189272" y="33641"/>
                </a:lnTo>
                <a:lnTo>
                  <a:pt x="199116" y="44929"/>
                </a:lnTo>
                <a:lnTo>
                  <a:pt x="208454" y="53503"/>
                </a:lnTo>
                <a:lnTo>
                  <a:pt x="218339" y="60956"/>
                </a:lnTo>
                <a:lnTo>
                  <a:pt x="228729" y="67484"/>
                </a:lnTo>
                <a:lnTo>
                  <a:pt x="239582" y="73283"/>
                </a:lnTo>
                <a:lnTo>
                  <a:pt x="250855" y="78547"/>
                </a:lnTo>
                <a:lnTo>
                  <a:pt x="262506" y="83474"/>
                </a:lnTo>
                <a:lnTo>
                  <a:pt x="274004" y="88062"/>
                </a:lnTo>
                <a:lnTo>
                  <a:pt x="273983" y="85571"/>
                </a:lnTo>
                <a:lnTo>
                  <a:pt x="273548" y="59290"/>
                </a:lnTo>
                <a:lnTo>
                  <a:pt x="266647" y="58557"/>
                </a:lnTo>
                <a:lnTo>
                  <a:pt x="256280" y="54580"/>
                </a:lnTo>
                <a:lnTo>
                  <a:pt x="246337" y="48806"/>
                </a:lnTo>
                <a:lnTo>
                  <a:pt x="236653" y="42248"/>
                </a:lnTo>
                <a:lnTo>
                  <a:pt x="227061" y="35921"/>
                </a:lnTo>
                <a:lnTo>
                  <a:pt x="217398" y="30839"/>
                </a:lnTo>
                <a:lnTo>
                  <a:pt x="217961" y="30414"/>
                </a:lnTo>
                <a:lnTo>
                  <a:pt x="226084" y="29237"/>
                </a:lnTo>
                <a:lnTo>
                  <a:pt x="236105" y="30363"/>
                </a:lnTo>
                <a:lnTo>
                  <a:pt x="244589" y="28816"/>
                </a:lnTo>
                <a:lnTo>
                  <a:pt x="248096" y="19622"/>
                </a:lnTo>
                <a:lnTo>
                  <a:pt x="246082" y="13556"/>
                </a:lnTo>
                <a:lnTo>
                  <a:pt x="237658" y="7659"/>
                </a:lnTo>
                <a:lnTo>
                  <a:pt x="226243" y="7754"/>
                </a:lnTo>
                <a:lnTo>
                  <a:pt x="214849" y="8405"/>
                </a:lnTo>
                <a:lnTo>
                  <a:pt x="206223" y="7338"/>
                </a:lnTo>
                <a:lnTo>
                  <a:pt x="193317" y="4962"/>
                </a:lnTo>
                <a:lnTo>
                  <a:pt x="180218" y="2364"/>
                </a:lnTo>
                <a:lnTo>
                  <a:pt x="167570" y="418"/>
                </a:lnTo>
                <a:lnTo>
                  <a:pt x="156017" y="0"/>
                </a:lnTo>
                <a:lnTo>
                  <a:pt x="146045" y="1697"/>
                </a:lnTo>
                <a:lnTo>
                  <a:pt x="134067" y="6119"/>
                </a:lnTo>
                <a:lnTo>
                  <a:pt x="122391" y="11796"/>
                </a:lnTo>
                <a:lnTo>
                  <a:pt x="110795" y="17337"/>
                </a:lnTo>
                <a:lnTo>
                  <a:pt x="99058" y="21347"/>
                </a:lnTo>
                <a:lnTo>
                  <a:pt x="86957" y="22433"/>
                </a:lnTo>
                <a:lnTo>
                  <a:pt x="82848" y="26188"/>
                </a:lnTo>
                <a:lnTo>
                  <a:pt x="72830" y="33917"/>
                </a:lnTo>
                <a:lnTo>
                  <a:pt x="62144" y="40915"/>
                </a:lnTo>
                <a:lnTo>
                  <a:pt x="51175" y="47605"/>
                </a:lnTo>
                <a:lnTo>
                  <a:pt x="40313" y="54413"/>
                </a:lnTo>
                <a:lnTo>
                  <a:pt x="29943" y="61761"/>
                </a:lnTo>
                <a:lnTo>
                  <a:pt x="20454" y="70076"/>
                </a:lnTo>
                <a:lnTo>
                  <a:pt x="19673" y="74407"/>
                </a:lnTo>
                <a:lnTo>
                  <a:pt x="13928" y="85999"/>
                </a:lnTo>
                <a:lnTo>
                  <a:pt x="6180" y="95397"/>
                </a:lnTo>
                <a:lnTo>
                  <a:pt x="0" y="106510"/>
                </a:lnTo>
                <a:lnTo>
                  <a:pt x="1805" y="107950"/>
                </a:lnTo>
                <a:lnTo>
                  <a:pt x="8241" y="116007"/>
                </a:lnTo>
                <a:lnTo>
                  <a:pt x="20454" y="117718"/>
                </a:lnTo>
                <a:lnTo>
                  <a:pt x="23951" y="112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5143378" y="5106702"/>
            <a:ext cx="204698" cy="35758"/>
          </a:xfrm>
          <a:custGeom>
            <a:avLst/>
            <a:gdLst/>
            <a:ahLst/>
            <a:cxnLst/>
            <a:rect l="l" t="t" r="r" b="b"/>
            <a:pathLst>
              <a:path w="300224" h="52445">
                <a:moveTo>
                  <a:pt x="297650" y="52362"/>
                </a:moveTo>
                <a:lnTo>
                  <a:pt x="297279" y="46748"/>
                </a:lnTo>
                <a:lnTo>
                  <a:pt x="298230" y="34565"/>
                </a:lnTo>
                <a:lnTo>
                  <a:pt x="300003" y="23291"/>
                </a:lnTo>
                <a:lnTo>
                  <a:pt x="300224" y="10315"/>
                </a:lnTo>
                <a:lnTo>
                  <a:pt x="282448" y="7796"/>
                </a:lnTo>
                <a:lnTo>
                  <a:pt x="264836" y="5707"/>
                </a:lnTo>
                <a:lnTo>
                  <a:pt x="247374" y="4012"/>
                </a:lnTo>
                <a:lnTo>
                  <a:pt x="230049" y="2672"/>
                </a:lnTo>
                <a:lnTo>
                  <a:pt x="212845" y="1651"/>
                </a:lnTo>
                <a:lnTo>
                  <a:pt x="195750" y="910"/>
                </a:lnTo>
                <a:lnTo>
                  <a:pt x="178750" y="413"/>
                </a:lnTo>
                <a:lnTo>
                  <a:pt x="161830" y="122"/>
                </a:lnTo>
                <a:lnTo>
                  <a:pt x="144978" y="0"/>
                </a:lnTo>
                <a:lnTo>
                  <a:pt x="128178" y="9"/>
                </a:lnTo>
                <a:lnTo>
                  <a:pt x="111418" y="112"/>
                </a:lnTo>
                <a:lnTo>
                  <a:pt x="94682" y="271"/>
                </a:lnTo>
                <a:lnTo>
                  <a:pt x="77958" y="450"/>
                </a:lnTo>
                <a:lnTo>
                  <a:pt x="61232" y="611"/>
                </a:lnTo>
                <a:lnTo>
                  <a:pt x="44490" y="716"/>
                </a:lnTo>
                <a:lnTo>
                  <a:pt x="27717" y="728"/>
                </a:lnTo>
                <a:lnTo>
                  <a:pt x="10900" y="609"/>
                </a:lnTo>
                <a:lnTo>
                  <a:pt x="11482" y="7803"/>
                </a:lnTo>
                <a:lnTo>
                  <a:pt x="19827" y="9890"/>
                </a:lnTo>
                <a:lnTo>
                  <a:pt x="26274" y="15359"/>
                </a:lnTo>
                <a:lnTo>
                  <a:pt x="29099" y="24334"/>
                </a:lnTo>
                <a:lnTo>
                  <a:pt x="29056" y="24937"/>
                </a:lnTo>
                <a:lnTo>
                  <a:pt x="22970" y="33933"/>
                </a:lnTo>
                <a:lnTo>
                  <a:pt x="10353" y="35771"/>
                </a:lnTo>
                <a:lnTo>
                  <a:pt x="0" y="44629"/>
                </a:lnTo>
                <a:lnTo>
                  <a:pt x="13084" y="45443"/>
                </a:lnTo>
                <a:lnTo>
                  <a:pt x="26501" y="46051"/>
                </a:lnTo>
                <a:lnTo>
                  <a:pt x="40087" y="46412"/>
                </a:lnTo>
                <a:lnTo>
                  <a:pt x="53680" y="46486"/>
                </a:lnTo>
                <a:lnTo>
                  <a:pt x="67118" y="46233"/>
                </a:lnTo>
                <a:lnTo>
                  <a:pt x="80238" y="45613"/>
                </a:lnTo>
                <a:lnTo>
                  <a:pt x="92877" y="44585"/>
                </a:lnTo>
                <a:lnTo>
                  <a:pt x="104874" y="43109"/>
                </a:lnTo>
                <a:lnTo>
                  <a:pt x="116065" y="41146"/>
                </a:lnTo>
                <a:lnTo>
                  <a:pt x="112229" y="33525"/>
                </a:lnTo>
                <a:lnTo>
                  <a:pt x="110889" y="20210"/>
                </a:lnTo>
                <a:lnTo>
                  <a:pt x="116065" y="10315"/>
                </a:lnTo>
                <a:lnTo>
                  <a:pt x="116938" y="10580"/>
                </a:lnTo>
                <a:lnTo>
                  <a:pt x="130268" y="13316"/>
                </a:lnTo>
                <a:lnTo>
                  <a:pt x="142458" y="17304"/>
                </a:lnTo>
                <a:lnTo>
                  <a:pt x="149312" y="27136"/>
                </a:lnTo>
                <a:lnTo>
                  <a:pt x="147487" y="33756"/>
                </a:lnTo>
                <a:lnTo>
                  <a:pt x="142492" y="38661"/>
                </a:lnTo>
                <a:lnTo>
                  <a:pt x="146755" y="41146"/>
                </a:lnTo>
                <a:lnTo>
                  <a:pt x="150965" y="41790"/>
                </a:lnTo>
                <a:lnTo>
                  <a:pt x="161479" y="43133"/>
                </a:lnTo>
                <a:lnTo>
                  <a:pt x="173566" y="44357"/>
                </a:lnTo>
                <a:lnTo>
                  <a:pt x="186773" y="45395"/>
                </a:lnTo>
                <a:lnTo>
                  <a:pt x="200650" y="46185"/>
                </a:lnTo>
                <a:lnTo>
                  <a:pt x="214745" y="46661"/>
                </a:lnTo>
                <a:lnTo>
                  <a:pt x="228607" y="46759"/>
                </a:lnTo>
                <a:lnTo>
                  <a:pt x="226914" y="40550"/>
                </a:lnTo>
                <a:lnTo>
                  <a:pt x="220844" y="31877"/>
                </a:lnTo>
                <a:lnTo>
                  <a:pt x="220920" y="21523"/>
                </a:lnTo>
                <a:lnTo>
                  <a:pt x="232818" y="19099"/>
                </a:lnTo>
                <a:lnTo>
                  <a:pt x="246593" y="19286"/>
                </a:lnTo>
                <a:lnTo>
                  <a:pt x="257685" y="24122"/>
                </a:lnTo>
                <a:lnTo>
                  <a:pt x="261855" y="35542"/>
                </a:lnTo>
                <a:lnTo>
                  <a:pt x="260222" y="40500"/>
                </a:lnTo>
                <a:lnTo>
                  <a:pt x="251524" y="43671"/>
                </a:lnTo>
                <a:lnTo>
                  <a:pt x="240037" y="43784"/>
                </a:lnTo>
                <a:lnTo>
                  <a:pt x="231164" y="46759"/>
                </a:lnTo>
                <a:lnTo>
                  <a:pt x="234082" y="47453"/>
                </a:lnTo>
                <a:lnTo>
                  <a:pt x="245688" y="49648"/>
                </a:lnTo>
                <a:lnTo>
                  <a:pt x="257916" y="51162"/>
                </a:lnTo>
                <a:lnTo>
                  <a:pt x="270699" y="52070"/>
                </a:lnTo>
                <a:lnTo>
                  <a:pt x="283966" y="52445"/>
                </a:lnTo>
                <a:lnTo>
                  <a:pt x="297650" y="52362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5116071" y="5106088"/>
            <a:ext cx="35135" cy="31044"/>
          </a:xfrm>
          <a:custGeom>
            <a:avLst/>
            <a:gdLst/>
            <a:ahLst/>
            <a:cxnLst/>
            <a:rect l="l" t="t" r="r" b="b"/>
            <a:pathLst>
              <a:path w="51531" h="45531">
                <a:moveTo>
                  <a:pt x="50403" y="36672"/>
                </a:moveTo>
                <a:lnTo>
                  <a:pt x="35893" y="36443"/>
                </a:lnTo>
                <a:lnTo>
                  <a:pt x="33658" y="31709"/>
                </a:lnTo>
                <a:lnTo>
                  <a:pt x="32351" y="21503"/>
                </a:lnTo>
                <a:lnTo>
                  <a:pt x="36045" y="14184"/>
                </a:lnTo>
                <a:lnTo>
                  <a:pt x="43013" y="9877"/>
                </a:lnTo>
                <a:lnTo>
                  <a:pt x="51531" y="8704"/>
                </a:lnTo>
                <a:lnTo>
                  <a:pt x="50950" y="1511"/>
                </a:lnTo>
                <a:lnTo>
                  <a:pt x="34076" y="1225"/>
                </a:lnTo>
                <a:lnTo>
                  <a:pt x="17129" y="733"/>
                </a:lnTo>
                <a:lnTo>
                  <a:pt x="97" y="0"/>
                </a:lnTo>
                <a:lnTo>
                  <a:pt x="0" y="4446"/>
                </a:lnTo>
                <a:lnTo>
                  <a:pt x="8" y="17939"/>
                </a:lnTo>
                <a:lnTo>
                  <a:pt x="773" y="30605"/>
                </a:lnTo>
                <a:lnTo>
                  <a:pt x="2654" y="42047"/>
                </a:lnTo>
                <a:lnTo>
                  <a:pt x="4413" y="42251"/>
                </a:lnTo>
                <a:lnTo>
                  <a:pt x="15527" y="43443"/>
                </a:lnTo>
                <a:lnTo>
                  <a:pt x="27459" y="44550"/>
                </a:lnTo>
                <a:lnTo>
                  <a:pt x="40049" y="45531"/>
                </a:lnTo>
                <a:lnTo>
                  <a:pt x="50403" y="36672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5358532" y="5107998"/>
            <a:ext cx="113354" cy="61158"/>
          </a:xfrm>
          <a:custGeom>
            <a:avLst/>
            <a:gdLst/>
            <a:ahLst/>
            <a:cxnLst/>
            <a:rect l="l" t="t" r="r" b="b"/>
            <a:pathLst>
              <a:path w="166252" h="89698">
                <a:moveTo>
                  <a:pt x="161120" y="78962"/>
                </a:moveTo>
                <a:lnTo>
                  <a:pt x="156452" y="67579"/>
                </a:lnTo>
                <a:lnTo>
                  <a:pt x="152557" y="55639"/>
                </a:lnTo>
                <a:lnTo>
                  <a:pt x="149720" y="43177"/>
                </a:lnTo>
                <a:lnTo>
                  <a:pt x="148222" y="30226"/>
                </a:lnTo>
                <a:lnTo>
                  <a:pt x="148346" y="16820"/>
                </a:lnTo>
                <a:lnTo>
                  <a:pt x="145630" y="16931"/>
                </a:lnTo>
                <a:lnTo>
                  <a:pt x="132762" y="16922"/>
                </a:lnTo>
                <a:lnTo>
                  <a:pt x="120287" y="16125"/>
                </a:lnTo>
                <a:lnTo>
                  <a:pt x="108098" y="14701"/>
                </a:lnTo>
                <a:lnTo>
                  <a:pt x="96084" y="12810"/>
                </a:lnTo>
                <a:lnTo>
                  <a:pt x="84135" y="10614"/>
                </a:lnTo>
                <a:lnTo>
                  <a:pt x="72142" y="8272"/>
                </a:lnTo>
                <a:lnTo>
                  <a:pt x="59995" y="5945"/>
                </a:lnTo>
                <a:lnTo>
                  <a:pt x="47584" y="3794"/>
                </a:lnTo>
                <a:lnTo>
                  <a:pt x="34799" y="1979"/>
                </a:lnTo>
                <a:lnTo>
                  <a:pt x="21531" y="661"/>
                </a:lnTo>
                <a:lnTo>
                  <a:pt x="7670" y="0"/>
                </a:lnTo>
                <a:lnTo>
                  <a:pt x="6936" y="2655"/>
                </a:lnTo>
                <a:lnTo>
                  <a:pt x="4141" y="14140"/>
                </a:lnTo>
                <a:lnTo>
                  <a:pt x="1941" y="26280"/>
                </a:lnTo>
                <a:lnTo>
                  <a:pt x="504" y="39260"/>
                </a:lnTo>
                <a:lnTo>
                  <a:pt x="0" y="53264"/>
                </a:lnTo>
                <a:lnTo>
                  <a:pt x="8508" y="53303"/>
                </a:lnTo>
                <a:lnTo>
                  <a:pt x="20177" y="58259"/>
                </a:lnTo>
                <a:lnTo>
                  <a:pt x="25576" y="70076"/>
                </a:lnTo>
                <a:lnTo>
                  <a:pt x="28134" y="70254"/>
                </a:lnTo>
                <a:lnTo>
                  <a:pt x="39926" y="71481"/>
                </a:lnTo>
                <a:lnTo>
                  <a:pt x="51816" y="73265"/>
                </a:lnTo>
                <a:lnTo>
                  <a:pt x="63824" y="75458"/>
                </a:lnTo>
                <a:lnTo>
                  <a:pt x="75966" y="77909"/>
                </a:lnTo>
                <a:lnTo>
                  <a:pt x="88261" y="80469"/>
                </a:lnTo>
                <a:lnTo>
                  <a:pt x="100727" y="82986"/>
                </a:lnTo>
                <a:lnTo>
                  <a:pt x="113381" y="85312"/>
                </a:lnTo>
                <a:lnTo>
                  <a:pt x="126243" y="87296"/>
                </a:lnTo>
                <a:lnTo>
                  <a:pt x="139330" y="88788"/>
                </a:lnTo>
                <a:lnTo>
                  <a:pt x="152661" y="89639"/>
                </a:lnTo>
                <a:lnTo>
                  <a:pt x="166252" y="89698"/>
                </a:lnTo>
                <a:lnTo>
                  <a:pt x="161120" y="78962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4319212" y="5117538"/>
            <a:ext cx="224002" cy="55440"/>
          </a:xfrm>
          <a:custGeom>
            <a:avLst/>
            <a:gdLst/>
            <a:ahLst/>
            <a:cxnLst/>
            <a:rect l="l" t="t" r="r" b="b"/>
            <a:pathLst>
              <a:path w="328536" h="81312">
                <a:moveTo>
                  <a:pt x="227948" y="69042"/>
                </a:moveTo>
                <a:lnTo>
                  <a:pt x="219910" y="47680"/>
                </a:lnTo>
                <a:lnTo>
                  <a:pt x="219612" y="47419"/>
                </a:lnTo>
                <a:lnTo>
                  <a:pt x="211820" y="38033"/>
                </a:lnTo>
                <a:lnTo>
                  <a:pt x="207118" y="25255"/>
                </a:lnTo>
                <a:lnTo>
                  <a:pt x="212177" y="70527"/>
                </a:lnTo>
                <a:lnTo>
                  <a:pt x="227948" y="69042"/>
                </a:lnTo>
                <a:close/>
              </a:path>
              <a:path w="328536" h="81312">
                <a:moveTo>
                  <a:pt x="20023" y="81179"/>
                </a:moveTo>
                <a:lnTo>
                  <a:pt x="37157" y="80912"/>
                </a:lnTo>
                <a:lnTo>
                  <a:pt x="53948" y="80514"/>
                </a:lnTo>
                <a:lnTo>
                  <a:pt x="40282" y="59708"/>
                </a:lnTo>
                <a:lnTo>
                  <a:pt x="28817" y="53965"/>
                </a:lnTo>
                <a:lnTo>
                  <a:pt x="17845" y="47680"/>
                </a:lnTo>
                <a:lnTo>
                  <a:pt x="17845" y="33661"/>
                </a:lnTo>
                <a:lnTo>
                  <a:pt x="22194" y="34199"/>
                </a:lnTo>
                <a:lnTo>
                  <a:pt x="36472" y="25711"/>
                </a:lnTo>
                <a:lnTo>
                  <a:pt x="20712" y="26995"/>
                </a:lnTo>
                <a:lnTo>
                  <a:pt x="5061" y="28057"/>
                </a:lnTo>
                <a:lnTo>
                  <a:pt x="3700" y="31364"/>
                </a:lnTo>
                <a:lnTo>
                  <a:pt x="778" y="44050"/>
                </a:lnTo>
                <a:lnTo>
                  <a:pt x="0" y="57742"/>
                </a:lnTo>
                <a:lnTo>
                  <a:pt x="772" y="70732"/>
                </a:lnTo>
                <a:lnTo>
                  <a:pt x="2504" y="81312"/>
                </a:lnTo>
                <a:lnTo>
                  <a:pt x="20023" y="81179"/>
                </a:lnTo>
                <a:close/>
              </a:path>
              <a:path w="328536" h="81312">
                <a:moveTo>
                  <a:pt x="70439" y="79991"/>
                </a:moveTo>
                <a:lnTo>
                  <a:pt x="86670" y="79349"/>
                </a:lnTo>
                <a:lnTo>
                  <a:pt x="102683" y="78592"/>
                </a:lnTo>
                <a:lnTo>
                  <a:pt x="97952" y="44315"/>
                </a:lnTo>
                <a:lnTo>
                  <a:pt x="101607" y="35048"/>
                </a:lnTo>
                <a:lnTo>
                  <a:pt x="110046" y="30550"/>
                </a:lnTo>
                <a:lnTo>
                  <a:pt x="120157" y="30461"/>
                </a:lnTo>
                <a:lnTo>
                  <a:pt x="116017" y="17049"/>
                </a:lnTo>
                <a:lnTo>
                  <a:pt x="100095" y="18977"/>
                </a:lnTo>
                <a:lnTo>
                  <a:pt x="84154" y="20838"/>
                </a:lnTo>
                <a:lnTo>
                  <a:pt x="68219" y="22602"/>
                </a:lnTo>
                <a:lnTo>
                  <a:pt x="52317" y="24237"/>
                </a:lnTo>
                <a:lnTo>
                  <a:pt x="36472" y="25711"/>
                </a:lnTo>
                <a:lnTo>
                  <a:pt x="22194" y="34199"/>
                </a:lnTo>
                <a:lnTo>
                  <a:pt x="35264" y="34933"/>
                </a:lnTo>
                <a:lnTo>
                  <a:pt x="46529" y="35111"/>
                </a:lnTo>
                <a:lnTo>
                  <a:pt x="58771" y="36463"/>
                </a:lnTo>
                <a:lnTo>
                  <a:pt x="61293" y="48284"/>
                </a:lnTo>
                <a:lnTo>
                  <a:pt x="56836" y="58120"/>
                </a:lnTo>
                <a:lnTo>
                  <a:pt x="48536" y="64500"/>
                </a:lnTo>
                <a:lnTo>
                  <a:pt x="40282" y="59708"/>
                </a:lnTo>
                <a:lnTo>
                  <a:pt x="53948" y="80514"/>
                </a:lnTo>
                <a:lnTo>
                  <a:pt x="70439" y="79991"/>
                </a:lnTo>
                <a:close/>
              </a:path>
              <a:path w="328536" h="81312">
                <a:moveTo>
                  <a:pt x="276370" y="64199"/>
                </a:moveTo>
                <a:lnTo>
                  <a:pt x="293019" y="62474"/>
                </a:lnTo>
                <a:lnTo>
                  <a:pt x="284234" y="37205"/>
                </a:lnTo>
                <a:lnTo>
                  <a:pt x="271056" y="39265"/>
                </a:lnTo>
                <a:lnTo>
                  <a:pt x="265983" y="33760"/>
                </a:lnTo>
                <a:lnTo>
                  <a:pt x="260002" y="65873"/>
                </a:lnTo>
                <a:lnTo>
                  <a:pt x="276370" y="64199"/>
                </a:lnTo>
                <a:close/>
              </a:path>
              <a:path w="328536" h="81312">
                <a:moveTo>
                  <a:pt x="118520" y="77726"/>
                </a:moveTo>
                <a:lnTo>
                  <a:pt x="134222" y="76756"/>
                </a:lnTo>
                <a:lnTo>
                  <a:pt x="149832" y="75688"/>
                </a:lnTo>
                <a:lnTo>
                  <a:pt x="165391" y="74525"/>
                </a:lnTo>
                <a:lnTo>
                  <a:pt x="180940" y="73274"/>
                </a:lnTo>
                <a:lnTo>
                  <a:pt x="196522" y="71940"/>
                </a:lnTo>
                <a:lnTo>
                  <a:pt x="212177" y="70527"/>
                </a:lnTo>
                <a:lnTo>
                  <a:pt x="207118" y="25255"/>
                </a:lnTo>
                <a:lnTo>
                  <a:pt x="208597" y="23102"/>
                </a:lnTo>
                <a:lnTo>
                  <a:pt x="217193" y="18437"/>
                </a:lnTo>
                <a:lnTo>
                  <a:pt x="227407" y="19714"/>
                </a:lnTo>
                <a:lnTo>
                  <a:pt x="235519" y="26726"/>
                </a:lnTo>
                <a:lnTo>
                  <a:pt x="237808" y="39265"/>
                </a:lnTo>
                <a:lnTo>
                  <a:pt x="233145" y="43504"/>
                </a:lnTo>
                <a:lnTo>
                  <a:pt x="223467" y="42237"/>
                </a:lnTo>
                <a:lnTo>
                  <a:pt x="219910" y="47680"/>
                </a:lnTo>
                <a:lnTo>
                  <a:pt x="227948" y="69042"/>
                </a:lnTo>
                <a:lnTo>
                  <a:pt x="243876" y="67488"/>
                </a:lnTo>
                <a:lnTo>
                  <a:pt x="260002" y="65873"/>
                </a:lnTo>
                <a:lnTo>
                  <a:pt x="265983" y="33760"/>
                </a:lnTo>
                <a:lnTo>
                  <a:pt x="269433" y="23261"/>
                </a:lnTo>
                <a:lnTo>
                  <a:pt x="271056" y="16840"/>
                </a:lnTo>
                <a:lnTo>
                  <a:pt x="281127" y="15152"/>
                </a:lnTo>
                <a:lnTo>
                  <a:pt x="284340" y="20980"/>
                </a:lnTo>
                <a:lnTo>
                  <a:pt x="288962" y="25255"/>
                </a:lnTo>
                <a:lnTo>
                  <a:pt x="288919" y="25843"/>
                </a:lnTo>
                <a:lnTo>
                  <a:pt x="284234" y="37205"/>
                </a:lnTo>
                <a:lnTo>
                  <a:pt x="293019" y="62474"/>
                </a:lnTo>
                <a:lnTo>
                  <a:pt x="309992" y="60702"/>
                </a:lnTo>
                <a:lnTo>
                  <a:pt x="327331" y="58887"/>
                </a:lnTo>
                <a:lnTo>
                  <a:pt x="327553" y="57145"/>
                </a:lnTo>
                <a:lnTo>
                  <a:pt x="328536" y="44344"/>
                </a:lnTo>
                <a:lnTo>
                  <a:pt x="328199" y="33512"/>
                </a:lnTo>
                <a:lnTo>
                  <a:pt x="327331" y="19642"/>
                </a:lnTo>
                <a:lnTo>
                  <a:pt x="326296" y="19067"/>
                </a:lnTo>
                <a:lnTo>
                  <a:pt x="315338" y="12317"/>
                </a:lnTo>
                <a:lnTo>
                  <a:pt x="309425" y="28"/>
                </a:lnTo>
                <a:lnTo>
                  <a:pt x="296116" y="0"/>
                </a:lnTo>
                <a:lnTo>
                  <a:pt x="282450" y="308"/>
                </a:lnTo>
                <a:lnTo>
                  <a:pt x="268454" y="922"/>
                </a:lnTo>
                <a:lnTo>
                  <a:pt x="254154" y="1810"/>
                </a:lnTo>
                <a:lnTo>
                  <a:pt x="239574" y="2943"/>
                </a:lnTo>
                <a:lnTo>
                  <a:pt x="224742" y="4288"/>
                </a:lnTo>
                <a:lnTo>
                  <a:pt x="209683" y="5814"/>
                </a:lnTo>
                <a:lnTo>
                  <a:pt x="194424" y="7491"/>
                </a:lnTo>
                <a:lnTo>
                  <a:pt x="178989" y="9288"/>
                </a:lnTo>
                <a:lnTo>
                  <a:pt x="163405" y="11173"/>
                </a:lnTo>
                <a:lnTo>
                  <a:pt x="147697" y="13116"/>
                </a:lnTo>
                <a:lnTo>
                  <a:pt x="131893" y="15084"/>
                </a:lnTo>
                <a:lnTo>
                  <a:pt x="116017" y="17049"/>
                </a:lnTo>
                <a:lnTo>
                  <a:pt x="120157" y="30461"/>
                </a:lnTo>
                <a:lnTo>
                  <a:pt x="128827" y="34420"/>
                </a:lnTo>
                <a:lnTo>
                  <a:pt x="132945" y="42067"/>
                </a:lnTo>
                <a:lnTo>
                  <a:pt x="132421" y="47054"/>
                </a:lnTo>
                <a:lnTo>
                  <a:pt x="124843" y="54854"/>
                </a:lnTo>
                <a:lnTo>
                  <a:pt x="112237" y="55745"/>
                </a:lnTo>
                <a:lnTo>
                  <a:pt x="99697" y="53283"/>
                </a:lnTo>
                <a:lnTo>
                  <a:pt x="97952" y="44315"/>
                </a:lnTo>
                <a:lnTo>
                  <a:pt x="102683" y="78592"/>
                </a:lnTo>
                <a:lnTo>
                  <a:pt x="118520" y="77726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4277319" y="5132782"/>
            <a:ext cx="31390" cy="12458"/>
          </a:xfrm>
          <a:custGeom>
            <a:avLst/>
            <a:gdLst/>
            <a:ahLst/>
            <a:cxnLst/>
            <a:rect l="l" t="t" r="r" b="b"/>
            <a:pathLst>
              <a:path w="46039" h="18271">
                <a:moveTo>
                  <a:pt x="35814" y="16556"/>
                </a:moveTo>
                <a:lnTo>
                  <a:pt x="44326" y="10589"/>
                </a:lnTo>
                <a:lnTo>
                  <a:pt x="46039" y="90"/>
                </a:lnTo>
                <a:lnTo>
                  <a:pt x="36689" y="0"/>
                </a:lnTo>
                <a:lnTo>
                  <a:pt x="23035" y="340"/>
                </a:lnTo>
                <a:lnTo>
                  <a:pt x="10559" y="1971"/>
                </a:lnTo>
                <a:lnTo>
                  <a:pt x="0" y="5702"/>
                </a:lnTo>
                <a:lnTo>
                  <a:pt x="2423" y="10078"/>
                </a:lnTo>
                <a:lnTo>
                  <a:pt x="11570" y="16018"/>
                </a:lnTo>
                <a:lnTo>
                  <a:pt x="23798" y="18271"/>
                </a:lnTo>
                <a:lnTo>
                  <a:pt x="35814" y="16556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4863269" y="5144707"/>
            <a:ext cx="80220" cy="8222"/>
          </a:xfrm>
          <a:custGeom>
            <a:avLst/>
            <a:gdLst/>
            <a:ahLst/>
            <a:cxnLst/>
            <a:rect l="l" t="t" r="r" b="b"/>
            <a:pathLst>
              <a:path w="117656" h="12059">
                <a:moveTo>
                  <a:pt x="68555" y="11762"/>
                </a:moveTo>
                <a:lnTo>
                  <a:pt x="81523" y="10935"/>
                </a:lnTo>
                <a:lnTo>
                  <a:pt x="94137" y="9554"/>
                </a:lnTo>
                <a:lnTo>
                  <a:pt x="106235" y="7592"/>
                </a:lnTo>
                <a:lnTo>
                  <a:pt x="117656" y="5025"/>
                </a:lnTo>
                <a:lnTo>
                  <a:pt x="107789" y="5482"/>
                </a:lnTo>
                <a:lnTo>
                  <a:pt x="95003" y="5111"/>
                </a:lnTo>
                <a:lnTo>
                  <a:pt x="82099" y="4023"/>
                </a:lnTo>
                <a:lnTo>
                  <a:pt x="69214" y="2592"/>
                </a:lnTo>
                <a:lnTo>
                  <a:pt x="56485" y="1195"/>
                </a:lnTo>
                <a:lnTo>
                  <a:pt x="44051" y="205"/>
                </a:lnTo>
                <a:lnTo>
                  <a:pt x="32047" y="0"/>
                </a:lnTo>
                <a:lnTo>
                  <a:pt x="20612" y="952"/>
                </a:lnTo>
                <a:lnTo>
                  <a:pt x="9884" y="3440"/>
                </a:lnTo>
                <a:lnTo>
                  <a:pt x="0" y="7836"/>
                </a:lnTo>
                <a:lnTo>
                  <a:pt x="4059" y="8462"/>
                </a:lnTo>
                <a:lnTo>
                  <a:pt x="16374" y="10028"/>
                </a:lnTo>
                <a:lnTo>
                  <a:pt x="29143" y="11166"/>
                </a:lnTo>
                <a:lnTo>
                  <a:pt x="42204" y="11852"/>
                </a:lnTo>
                <a:lnTo>
                  <a:pt x="55395" y="12059"/>
                </a:lnTo>
                <a:lnTo>
                  <a:pt x="68555" y="11762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4945230" y="5147499"/>
            <a:ext cx="41856" cy="3958"/>
          </a:xfrm>
          <a:custGeom>
            <a:avLst/>
            <a:gdLst/>
            <a:ahLst/>
            <a:cxnLst/>
            <a:rect l="l" t="t" r="r" b="b"/>
            <a:pathLst>
              <a:path w="61389" h="5805">
                <a:moveTo>
                  <a:pt x="23410" y="5647"/>
                </a:moveTo>
                <a:lnTo>
                  <a:pt x="35262" y="4462"/>
                </a:lnTo>
                <a:lnTo>
                  <a:pt x="47783" y="3432"/>
                </a:lnTo>
                <a:lnTo>
                  <a:pt x="61389" y="3738"/>
                </a:lnTo>
                <a:lnTo>
                  <a:pt x="50606" y="1292"/>
                </a:lnTo>
                <a:lnTo>
                  <a:pt x="38149" y="0"/>
                </a:lnTo>
                <a:lnTo>
                  <a:pt x="25346" y="52"/>
                </a:lnTo>
                <a:lnTo>
                  <a:pt x="12522" y="1336"/>
                </a:lnTo>
                <a:lnTo>
                  <a:pt x="0" y="3738"/>
                </a:lnTo>
                <a:lnTo>
                  <a:pt x="11812" y="5805"/>
                </a:lnTo>
                <a:lnTo>
                  <a:pt x="23410" y="5647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5485837" y="5147554"/>
            <a:ext cx="188344" cy="22178"/>
          </a:xfrm>
          <a:custGeom>
            <a:avLst/>
            <a:gdLst/>
            <a:ahLst/>
            <a:cxnLst/>
            <a:rect l="l" t="t" r="r" b="b"/>
            <a:pathLst>
              <a:path w="276238" h="32528">
                <a:moveTo>
                  <a:pt x="186407" y="32425"/>
                </a:moveTo>
                <a:lnTo>
                  <a:pt x="199018" y="32223"/>
                </a:lnTo>
                <a:lnTo>
                  <a:pt x="211379" y="31989"/>
                </a:lnTo>
                <a:lnTo>
                  <a:pt x="223481" y="31789"/>
                </a:lnTo>
                <a:lnTo>
                  <a:pt x="235312" y="31689"/>
                </a:lnTo>
                <a:lnTo>
                  <a:pt x="239181" y="25248"/>
                </a:lnTo>
                <a:lnTo>
                  <a:pt x="248353" y="20450"/>
                </a:lnTo>
                <a:lnTo>
                  <a:pt x="259430" y="17737"/>
                </a:lnTo>
                <a:lnTo>
                  <a:pt x="269648" y="14082"/>
                </a:lnTo>
                <a:lnTo>
                  <a:pt x="276238" y="6453"/>
                </a:lnTo>
                <a:lnTo>
                  <a:pt x="269282" y="6252"/>
                </a:lnTo>
                <a:lnTo>
                  <a:pt x="258684" y="5698"/>
                </a:lnTo>
                <a:lnTo>
                  <a:pt x="246623" y="4933"/>
                </a:lnTo>
                <a:lnTo>
                  <a:pt x="233458" y="4083"/>
                </a:lnTo>
                <a:lnTo>
                  <a:pt x="219551" y="3276"/>
                </a:lnTo>
                <a:lnTo>
                  <a:pt x="205260" y="2639"/>
                </a:lnTo>
                <a:lnTo>
                  <a:pt x="190947" y="2299"/>
                </a:lnTo>
                <a:lnTo>
                  <a:pt x="176972" y="2383"/>
                </a:lnTo>
                <a:lnTo>
                  <a:pt x="163695" y="3018"/>
                </a:lnTo>
                <a:lnTo>
                  <a:pt x="151476" y="4333"/>
                </a:lnTo>
                <a:lnTo>
                  <a:pt x="140676" y="6453"/>
                </a:lnTo>
                <a:lnTo>
                  <a:pt x="138193" y="4801"/>
                </a:lnTo>
                <a:lnTo>
                  <a:pt x="128040" y="1038"/>
                </a:lnTo>
                <a:lnTo>
                  <a:pt x="116363" y="0"/>
                </a:lnTo>
                <a:lnTo>
                  <a:pt x="103617" y="727"/>
                </a:lnTo>
                <a:lnTo>
                  <a:pt x="90254" y="2263"/>
                </a:lnTo>
                <a:lnTo>
                  <a:pt x="76730" y="3652"/>
                </a:lnTo>
                <a:lnTo>
                  <a:pt x="70954" y="3842"/>
                </a:lnTo>
                <a:lnTo>
                  <a:pt x="57539" y="3089"/>
                </a:lnTo>
                <a:lnTo>
                  <a:pt x="43679" y="1611"/>
                </a:lnTo>
                <a:lnTo>
                  <a:pt x="30297" y="469"/>
                </a:lnTo>
                <a:lnTo>
                  <a:pt x="18315" y="723"/>
                </a:lnTo>
                <a:lnTo>
                  <a:pt x="8656" y="3434"/>
                </a:lnTo>
                <a:lnTo>
                  <a:pt x="2243" y="9664"/>
                </a:lnTo>
                <a:lnTo>
                  <a:pt x="0" y="20472"/>
                </a:lnTo>
                <a:lnTo>
                  <a:pt x="3765" y="24785"/>
                </a:lnTo>
                <a:lnTo>
                  <a:pt x="12526" y="25575"/>
                </a:lnTo>
                <a:lnTo>
                  <a:pt x="22693" y="22090"/>
                </a:lnTo>
                <a:lnTo>
                  <a:pt x="33263" y="20472"/>
                </a:lnTo>
                <a:lnTo>
                  <a:pt x="40426" y="21415"/>
                </a:lnTo>
                <a:lnTo>
                  <a:pt x="45318" y="29291"/>
                </a:lnTo>
                <a:lnTo>
                  <a:pt x="53718" y="28887"/>
                </a:lnTo>
                <a:lnTo>
                  <a:pt x="57408" y="28328"/>
                </a:lnTo>
                <a:lnTo>
                  <a:pt x="69284" y="23672"/>
                </a:lnTo>
                <a:lnTo>
                  <a:pt x="81843" y="20472"/>
                </a:lnTo>
                <a:lnTo>
                  <a:pt x="85644" y="20643"/>
                </a:lnTo>
                <a:lnTo>
                  <a:pt x="97781" y="22812"/>
                </a:lnTo>
                <a:lnTo>
                  <a:pt x="110267" y="26340"/>
                </a:lnTo>
                <a:lnTo>
                  <a:pt x="122923" y="29780"/>
                </a:lnTo>
                <a:lnTo>
                  <a:pt x="135570" y="31689"/>
                </a:lnTo>
                <a:lnTo>
                  <a:pt x="147169" y="32175"/>
                </a:lnTo>
                <a:lnTo>
                  <a:pt x="160473" y="32467"/>
                </a:lnTo>
                <a:lnTo>
                  <a:pt x="173555" y="32528"/>
                </a:lnTo>
                <a:lnTo>
                  <a:pt x="186407" y="32425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5138805" y="5149605"/>
            <a:ext cx="205783" cy="11905"/>
          </a:xfrm>
          <a:custGeom>
            <a:avLst/>
            <a:gdLst/>
            <a:ahLst/>
            <a:cxnLst/>
            <a:rect l="l" t="t" r="r" b="b"/>
            <a:pathLst>
              <a:path w="301815" h="17460">
                <a:moveTo>
                  <a:pt x="287488" y="13231"/>
                </a:moveTo>
                <a:lnTo>
                  <a:pt x="272594" y="9712"/>
                </a:lnTo>
                <a:lnTo>
                  <a:pt x="257213" y="6843"/>
                </a:lnTo>
                <a:lnTo>
                  <a:pt x="241428" y="4566"/>
                </a:lnTo>
                <a:lnTo>
                  <a:pt x="225319" y="2822"/>
                </a:lnTo>
                <a:lnTo>
                  <a:pt x="208967" y="1552"/>
                </a:lnTo>
                <a:lnTo>
                  <a:pt x="192453" y="697"/>
                </a:lnTo>
                <a:lnTo>
                  <a:pt x="175859" y="199"/>
                </a:lnTo>
                <a:lnTo>
                  <a:pt x="159266" y="0"/>
                </a:lnTo>
                <a:lnTo>
                  <a:pt x="142754" y="39"/>
                </a:lnTo>
                <a:lnTo>
                  <a:pt x="126406" y="258"/>
                </a:lnTo>
                <a:lnTo>
                  <a:pt x="110301" y="599"/>
                </a:lnTo>
                <a:lnTo>
                  <a:pt x="94523" y="1003"/>
                </a:lnTo>
                <a:lnTo>
                  <a:pt x="79150" y="1410"/>
                </a:lnTo>
                <a:lnTo>
                  <a:pt x="64266" y="1763"/>
                </a:lnTo>
                <a:lnTo>
                  <a:pt x="49950" y="2003"/>
                </a:lnTo>
                <a:lnTo>
                  <a:pt x="36285" y="2070"/>
                </a:lnTo>
                <a:lnTo>
                  <a:pt x="23350" y="1905"/>
                </a:lnTo>
                <a:lnTo>
                  <a:pt x="11228" y="1451"/>
                </a:lnTo>
                <a:lnTo>
                  <a:pt x="0" y="648"/>
                </a:lnTo>
                <a:lnTo>
                  <a:pt x="8246" y="6291"/>
                </a:lnTo>
                <a:lnTo>
                  <a:pt x="20695" y="8822"/>
                </a:lnTo>
                <a:lnTo>
                  <a:pt x="33255" y="9054"/>
                </a:lnTo>
                <a:lnTo>
                  <a:pt x="46131" y="9311"/>
                </a:lnTo>
                <a:lnTo>
                  <a:pt x="59160" y="9514"/>
                </a:lnTo>
                <a:lnTo>
                  <a:pt x="72326" y="9675"/>
                </a:lnTo>
                <a:lnTo>
                  <a:pt x="85614" y="9805"/>
                </a:lnTo>
                <a:lnTo>
                  <a:pt x="99007" y="9917"/>
                </a:lnTo>
                <a:lnTo>
                  <a:pt x="112490" y="10022"/>
                </a:lnTo>
                <a:lnTo>
                  <a:pt x="126047" y="10132"/>
                </a:lnTo>
                <a:lnTo>
                  <a:pt x="139662" y="10259"/>
                </a:lnTo>
                <a:lnTo>
                  <a:pt x="153319" y="10416"/>
                </a:lnTo>
                <a:lnTo>
                  <a:pt x="167003" y="10613"/>
                </a:lnTo>
                <a:lnTo>
                  <a:pt x="180698" y="10864"/>
                </a:lnTo>
                <a:lnTo>
                  <a:pt x="194387" y="11179"/>
                </a:lnTo>
                <a:lnTo>
                  <a:pt x="208055" y="11571"/>
                </a:lnTo>
                <a:lnTo>
                  <a:pt x="221686" y="12051"/>
                </a:lnTo>
                <a:lnTo>
                  <a:pt x="235265" y="12632"/>
                </a:lnTo>
                <a:lnTo>
                  <a:pt x="248775" y="13325"/>
                </a:lnTo>
                <a:lnTo>
                  <a:pt x="262201" y="14143"/>
                </a:lnTo>
                <a:lnTo>
                  <a:pt x="275527" y="15096"/>
                </a:lnTo>
                <a:lnTo>
                  <a:pt x="288737" y="16198"/>
                </a:lnTo>
                <a:lnTo>
                  <a:pt x="301815" y="17460"/>
                </a:lnTo>
                <a:lnTo>
                  <a:pt x="287488" y="1323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5688134" y="5148841"/>
            <a:ext cx="20925" cy="16366"/>
          </a:xfrm>
          <a:custGeom>
            <a:avLst/>
            <a:gdLst/>
            <a:ahLst/>
            <a:cxnLst/>
            <a:rect l="l" t="t" r="r" b="b"/>
            <a:pathLst>
              <a:path w="30690" h="24004">
                <a:moveTo>
                  <a:pt x="20859" y="24002"/>
                </a:moveTo>
                <a:lnTo>
                  <a:pt x="30690" y="18589"/>
                </a:lnTo>
                <a:lnTo>
                  <a:pt x="30690" y="1769"/>
                </a:lnTo>
                <a:lnTo>
                  <a:pt x="24102" y="0"/>
                </a:lnTo>
                <a:lnTo>
                  <a:pt x="13096" y="398"/>
                </a:lnTo>
                <a:lnTo>
                  <a:pt x="0" y="1769"/>
                </a:lnTo>
                <a:lnTo>
                  <a:pt x="0" y="21391"/>
                </a:lnTo>
                <a:lnTo>
                  <a:pt x="6779" y="24004"/>
                </a:lnTo>
                <a:lnTo>
                  <a:pt x="20859" y="24002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4045380" y="5150599"/>
            <a:ext cx="47090" cy="14573"/>
          </a:xfrm>
          <a:custGeom>
            <a:avLst/>
            <a:gdLst/>
            <a:ahLst/>
            <a:cxnLst/>
            <a:rect l="l" t="t" r="r" b="b"/>
            <a:pathLst>
              <a:path w="69065" h="21373">
                <a:moveTo>
                  <a:pt x="45253" y="20091"/>
                </a:moveTo>
                <a:lnTo>
                  <a:pt x="57771" y="18798"/>
                </a:lnTo>
                <a:lnTo>
                  <a:pt x="69059" y="18809"/>
                </a:lnTo>
                <a:lnTo>
                  <a:pt x="69065" y="16390"/>
                </a:lnTo>
                <a:lnTo>
                  <a:pt x="65681" y="6643"/>
                </a:lnTo>
                <a:lnTo>
                  <a:pt x="57636" y="1510"/>
                </a:lnTo>
                <a:lnTo>
                  <a:pt x="46430" y="0"/>
                </a:lnTo>
                <a:lnTo>
                  <a:pt x="33564" y="1123"/>
                </a:lnTo>
                <a:lnTo>
                  <a:pt x="24026" y="3148"/>
                </a:lnTo>
                <a:lnTo>
                  <a:pt x="26495" y="21355"/>
                </a:lnTo>
                <a:lnTo>
                  <a:pt x="32419" y="21373"/>
                </a:lnTo>
                <a:lnTo>
                  <a:pt x="45253" y="2009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4819410" y="5151955"/>
            <a:ext cx="28168" cy="20852"/>
          </a:xfrm>
          <a:custGeom>
            <a:avLst/>
            <a:gdLst/>
            <a:ahLst/>
            <a:cxnLst/>
            <a:rect l="l" t="t" r="r" b="b"/>
            <a:pathLst>
              <a:path w="41313" h="30583">
                <a:moveTo>
                  <a:pt x="31530" y="29978"/>
                </a:moveTo>
                <a:lnTo>
                  <a:pt x="41309" y="25235"/>
                </a:lnTo>
                <a:lnTo>
                  <a:pt x="41313" y="24741"/>
                </a:lnTo>
                <a:lnTo>
                  <a:pt x="39710" y="11316"/>
                </a:lnTo>
                <a:lnTo>
                  <a:pt x="36195" y="0"/>
                </a:lnTo>
                <a:lnTo>
                  <a:pt x="383" y="0"/>
                </a:lnTo>
                <a:lnTo>
                  <a:pt x="0" y="9236"/>
                </a:lnTo>
                <a:lnTo>
                  <a:pt x="3721" y="20045"/>
                </a:lnTo>
                <a:lnTo>
                  <a:pt x="11224" y="27216"/>
                </a:lnTo>
                <a:lnTo>
                  <a:pt x="20998" y="30583"/>
                </a:lnTo>
                <a:lnTo>
                  <a:pt x="31530" y="29978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4773062" y="5153868"/>
            <a:ext cx="37660" cy="16308"/>
          </a:xfrm>
          <a:custGeom>
            <a:avLst/>
            <a:gdLst/>
            <a:ahLst/>
            <a:cxnLst/>
            <a:rect l="l" t="t" r="r" b="b"/>
            <a:pathLst>
              <a:path w="55234" h="23919">
                <a:moveTo>
                  <a:pt x="38262" y="22113"/>
                </a:moveTo>
                <a:lnTo>
                  <a:pt x="50456" y="16820"/>
                </a:lnTo>
                <a:lnTo>
                  <a:pt x="48383" y="7121"/>
                </a:lnTo>
                <a:lnTo>
                  <a:pt x="55234" y="4984"/>
                </a:lnTo>
                <a:lnTo>
                  <a:pt x="50456" y="0"/>
                </a:lnTo>
                <a:lnTo>
                  <a:pt x="39267" y="912"/>
                </a:lnTo>
                <a:lnTo>
                  <a:pt x="26789" y="1098"/>
                </a:lnTo>
                <a:lnTo>
                  <a:pt x="14094" y="2118"/>
                </a:lnTo>
                <a:lnTo>
                  <a:pt x="1860" y="5603"/>
                </a:lnTo>
                <a:lnTo>
                  <a:pt x="0" y="14180"/>
                </a:lnTo>
                <a:lnTo>
                  <a:pt x="6269" y="13848"/>
                </a:lnTo>
                <a:lnTo>
                  <a:pt x="4417" y="22424"/>
                </a:lnTo>
                <a:lnTo>
                  <a:pt x="16168" y="23490"/>
                </a:lnTo>
                <a:lnTo>
                  <a:pt x="27844" y="23919"/>
                </a:lnTo>
                <a:lnTo>
                  <a:pt x="38262" y="2211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4041894" y="5155832"/>
            <a:ext cx="265072" cy="39213"/>
          </a:xfrm>
          <a:custGeom>
            <a:avLst/>
            <a:gdLst/>
            <a:ahLst/>
            <a:cxnLst/>
            <a:rect l="l" t="t" r="r" b="b"/>
            <a:pathLst>
              <a:path w="388772" h="57512">
                <a:moveTo>
                  <a:pt x="27785" y="56868"/>
                </a:moveTo>
                <a:lnTo>
                  <a:pt x="35324" y="55740"/>
                </a:lnTo>
                <a:lnTo>
                  <a:pt x="23969" y="31251"/>
                </a:lnTo>
                <a:lnTo>
                  <a:pt x="23403" y="31305"/>
                </a:lnTo>
                <a:lnTo>
                  <a:pt x="21858" y="31852"/>
                </a:lnTo>
                <a:lnTo>
                  <a:pt x="22018" y="57175"/>
                </a:lnTo>
                <a:lnTo>
                  <a:pt x="27785" y="56868"/>
                </a:lnTo>
                <a:close/>
              </a:path>
              <a:path w="388772" h="57512">
                <a:moveTo>
                  <a:pt x="39813" y="55069"/>
                </a:moveTo>
                <a:lnTo>
                  <a:pt x="51892" y="52536"/>
                </a:lnTo>
                <a:lnTo>
                  <a:pt x="64130" y="49693"/>
                </a:lnTo>
                <a:lnTo>
                  <a:pt x="76634" y="46964"/>
                </a:lnTo>
                <a:lnTo>
                  <a:pt x="89514" y="44770"/>
                </a:lnTo>
                <a:lnTo>
                  <a:pt x="102278" y="43129"/>
                </a:lnTo>
                <a:lnTo>
                  <a:pt x="115171" y="41646"/>
                </a:lnTo>
                <a:lnTo>
                  <a:pt x="128185" y="40305"/>
                </a:lnTo>
                <a:lnTo>
                  <a:pt x="141308" y="39088"/>
                </a:lnTo>
                <a:lnTo>
                  <a:pt x="154531" y="37978"/>
                </a:lnTo>
                <a:lnTo>
                  <a:pt x="167843" y="36957"/>
                </a:lnTo>
                <a:lnTo>
                  <a:pt x="181236" y="36009"/>
                </a:lnTo>
                <a:lnTo>
                  <a:pt x="194698" y="35116"/>
                </a:lnTo>
                <a:lnTo>
                  <a:pt x="208221" y="34259"/>
                </a:lnTo>
                <a:lnTo>
                  <a:pt x="221793" y="33423"/>
                </a:lnTo>
                <a:lnTo>
                  <a:pt x="235406" y="32590"/>
                </a:lnTo>
                <a:lnTo>
                  <a:pt x="249048" y="31742"/>
                </a:lnTo>
                <a:lnTo>
                  <a:pt x="262711" y="30862"/>
                </a:lnTo>
                <a:lnTo>
                  <a:pt x="276383" y="29932"/>
                </a:lnTo>
                <a:lnTo>
                  <a:pt x="290056" y="28936"/>
                </a:lnTo>
                <a:lnTo>
                  <a:pt x="303719" y="27856"/>
                </a:lnTo>
                <a:lnTo>
                  <a:pt x="317362" y="26674"/>
                </a:lnTo>
                <a:lnTo>
                  <a:pt x="330976" y="25373"/>
                </a:lnTo>
                <a:lnTo>
                  <a:pt x="344550" y="23936"/>
                </a:lnTo>
                <a:lnTo>
                  <a:pt x="358074" y="22346"/>
                </a:lnTo>
                <a:lnTo>
                  <a:pt x="363602" y="22175"/>
                </a:lnTo>
                <a:lnTo>
                  <a:pt x="375503" y="21718"/>
                </a:lnTo>
                <a:lnTo>
                  <a:pt x="385836" y="17518"/>
                </a:lnTo>
                <a:lnTo>
                  <a:pt x="388772" y="5525"/>
                </a:lnTo>
                <a:lnTo>
                  <a:pt x="374252" y="3040"/>
                </a:lnTo>
                <a:lnTo>
                  <a:pt x="359415" y="1334"/>
                </a:lnTo>
                <a:lnTo>
                  <a:pt x="344289" y="342"/>
                </a:lnTo>
                <a:lnTo>
                  <a:pt x="328900" y="0"/>
                </a:lnTo>
                <a:lnTo>
                  <a:pt x="313276" y="244"/>
                </a:lnTo>
                <a:lnTo>
                  <a:pt x="297443" y="1010"/>
                </a:lnTo>
                <a:lnTo>
                  <a:pt x="281429" y="2234"/>
                </a:lnTo>
                <a:lnTo>
                  <a:pt x="265261" y="3853"/>
                </a:lnTo>
                <a:lnTo>
                  <a:pt x="248965" y="5803"/>
                </a:lnTo>
                <a:lnTo>
                  <a:pt x="232570" y="8018"/>
                </a:lnTo>
                <a:lnTo>
                  <a:pt x="216101" y="10436"/>
                </a:lnTo>
                <a:lnTo>
                  <a:pt x="199586" y="12993"/>
                </a:lnTo>
                <a:lnTo>
                  <a:pt x="183053" y="15623"/>
                </a:lnTo>
                <a:lnTo>
                  <a:pt x="166527" y="18265"/>
                </a:lnTo>
                <a:lnTo>
                  <a:pt x="150037" y="20853"/>
                </a:lnTo>
                <a:lnTo>
                  <a:pt x="133608" y="23323"/>
                </a:lnTo>
                <a:lnTo>
                  <a:pt x="117269" y="25612"/>
                </a:lnTo>
                <a:lnTo>
                  <a:pt x="101047" y="27656"/>
                </a:lnTo>
                <a:lnTo>
                  <a:pt x="84968" y="29390"/>
                </a:lnTo>
                <a:lnTo>
                  <a:pt x="69059" y="30752"/>
                </a:lnTo>
                <a:lnTo>
                  <a:pt x="61543" y="30904"/>
                </a:lnTo>
                <a:lnTo>
                  <a:pt x="49084" y="30397"/>
                </a:lnTo>
                <a:lnTo>
                  <a:pt x="35992" y="30119"/>
                </a:lnTo>
                <a:lnTo>
                  <a:pt x="33864" y="30319"/>
                </a:lnTo>
                <a:lnTo>
                  <a:pt x="37271" y="55449"/>
                </a:lnTo>
                <a:lnTo>
                  <a:pt x="39813" y="55069"/>
                </a:lnTo>
                <a:close/>
              </a:path>
            </a:pathLst>
          </a:custGeom>
          <a:solidFill>
            <a:srgbClr val="BEBB9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4728989" y="5155778"/>
            <a:ext cx="29854" cy="15248"/>
          </a:xfrm>
          <a:custGeom>
            <a:avLst/>
            <a:gdLst/>
            <a:ahLst/>
            <a:cxnLst/>
            <a:rect l="l" t="t" r="r" b="b"/>
            <a:pathLst>
              <a:path w="43786" h="22363">
                <a:moveTo>
                  <a:pt x="31312" y="20687"/>
                </a:moveTo>
                <a:lnTo>
                  <a:pt x="40926" y="16820"/>
                </a:lnTo>
                <a:lnTo>
                  <a:pt x="41155" y="6349"/>
                </a:lnTo>
                <a:lnTo>
                  <a:pt x="43786" y="8827"/>
                </a:lnTo>
                <a:lnTo>
                  <a:pt x="40926" y="0"/>
                </a:lnTo>
                <a:lnTo>
                  <a:pt x="37624" y="370"/>
                </a:lnTo>
                <a:lnTo>
                  <a:pt x="25260" y="847"/>
                </a:lnTo>
                <a:lnTo>
                  <a:pt x="12689" y="1128"/>
                </a:lnTo>
                <a:lnTo>
                  <a:pt x="0" y="2801"/>
                </a:lnTo>
                <a:lnTo>
                  <a:pt x="963" y="10585"/>
                </a:lnTo>
                <a:lnTo>
                  <a:pt x="8045" y="19708"/>
                </a:lnTo>
                <a:lnTo>
                  <a:pt x="19256" y="22363"/>
                </a:lnTo>
                <a:lnTo>
                  <a:pt x="31312" y="20687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4640051" y="5159123"/>
            <a:ext cx="31390" cy="12380"/>
          </a:xfrm>
          <a:custGeom>
            <a:avLst/>
            <a:gdLst/>
            <a:ahLst/>
            <a:cxnLst/>
            <a:rect l="l" t="t" r="r" b="b"/>
            <a:pathLst>
              <a:path w="46039" h="18158">
                <a:moveTo>
                  <a:pt x="31534" y="16063"/>
                </a:moveTo>
                <a:lnTo>
                  <a:pt x="41563" y="9992"/>
                </a:lnTo>
                <a:lnTo>
                  <a:pt x="46039" y="699"/>
                </a:lnTo>
                <a:lnTo>
                  <a:pt x="36853" y="0"/>
                </a:lnTo>
                <a:lnTo>
                  <a:pt x="23381" y="260"/>
                </a:lnTo>
                <a:lnTo>
                  <a:pt x="10879" y="1611"/>
                </a:lnTo>
                <a:lnTo>
                  <a:pt x="0" y="3510"/>
                </a:lnTo>
                <a:lnTo>
                  <a:pt x="830" y="7408"/>
                </a:lnTo>
                <a:lnTo>
                  <a:pt x="7898" y="15525"/>
                </a:lnTo>
                <a:lnTo>
                  <a:pt x="19223" y="18158"/>
                </a:lnTo>
                <a:lnTo>
                  <a:pt x="31534" y="1606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4693845" y="5157649"/>
            <a:ext cx="21193" cy="11508"/>
          </a:xfrm>
          <a:custGeom>
            <a:avLst/>
            <a:gdLst/>
            <a:ahLst/>
            <a:cxnLst/>
            <a:rect l="l" t="t" r="r" b="b"/>
            <a:pathLst>
              <a:path w="31083" h="16879">
                <a:moveTo>
                  <a:pt x="10884" y="16776"/>
                </a:moveTo>
                <a:lnTo>
                  <a:pt x="24438" y="15010"/>
                </a:lnTo>
                <a:lnTo>
                  <a:pt x="31083" y="5671"/>
                </a:lnTo>
                <a:lnTo>
                  <a:pt x="25346" y="203"/>
                </a:lnTo>
                <a:lnTo>
                  <a:pt x="12990" y="0"/>
                </a:lnTo>
                <a:lnTo>
                  <a:pt x="393" y="58"/>
                </a:lnTo>
                <a:lnTo>
                  <a:pt x="49" y="6973"/>
                </a:lnTo>
                <a:lnTo>
                  <a:pt x="0" y="13565"/>
                </a:lnTo>
                <a:lnTo>
                  <a:pt x="2950" y="16879"/>
                </a:lnTo>
                <a:lnTo>
                  <a:pt x="10884" y="16776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957434" y="5160968"/>
            <a:ext cx="29653" cy="10302"/>
          </a:xfrm>
          <a:custGeom>
            <a:avLst/>
            <a:gdLst/>
            <a:ahLst/>
            <a:cxnLst/>
            <a:rect l="l" t="t" r="r" b="b"/>
            <a:pathLst>
              <a:path w="43491" h="15109">
                <a:moveTo>
                  <a:pt x="38092" y="10941"/>
                </a:moveTo>
                <a:lnTo>
                  <a:pt x="43491" y="794"/>
                </a:lnTo>
                <a:lnTo>
                  <a:pt x="38232" y="685"/>
                </a:lnTo>
                <a:lnTo>
                  <a:pt x="24337" y="0"/>
                </a:lnTo>
                <a:lnTo>
                  <a:pt x="9340" y="1026"/>
                </a:lnTo>
                <a:lnTo>
                  <a:pt x="0" y="6407"/>
                </a:lnTo>
                <a:lnTo>
                  <a:pt x="1635" y="8623"/>
                </a:lnTo>
                <a:lnTo>
                  <a:pt x="12097" y="14077"/>
                </a:lnTo>
                <a:lnTo>
                  <a:pt x="25939" y="15109"/>
                </a:lnTo>
                <a:lnTo>
                  <a:pt x="38092" y="1094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5002781" y="5160537"/>
            <a:ext cx="19187" cy="10051"/>
          </a:xfrm>
          <a:custGeom>
            <a:avLst/>
            <a:gdLst/>
            <a:ahLst/>
            <a:cxnLst/>
            <a:rect l="l" t="t" r="r" b="b"/>
            <a:pathLst>
              <a:path w="28141" h="14742">
                <a:moveTo>
                  <a:pt x="23965" y="12149"/>
                </a:moveTo>
                <a:lnTo>
                  <a:pt x="28141" y="1427"/>
                </a:lnTo>
                <a:lnTo>
                  <a:pt x="20648" y="2023"/>
                </a:lnTo>
                <a:lnTo>
                  <a:pt x="8840" y="0"/>
                </a:lnTo>
                <a:lnTo>
                  <a:pt x="0" y="1427"/>
                </a:lnTo>
                <a:lnTo>
                  <a:pt x="4066" y="10283"/>
                </a:lnTo>
                <a:lnTo>
                  <a:pt x="13994" y="14742"/>
                </a:lnTo>
                <a:lnTo>
                  <a:pt x="23965" y="12149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5042892" y="5160786"/>
            <a:ext cx="36615" cy="14523"/>
          </a:xfrm>
          <a:custGeom>
            <a:avLst/>
            <a:gdLst/>
            <a:ahLst/>
            <a:cxnLst/>
            <a:rect l="l" t="t" r="r" b="b"/>
            <a:pathLst>
              <a:path w="53702" h="21300">
                <a:moveTo>
                  <a:pt x="38589" y="19913"/>
                </a:moveTo>
                <a:lnTo>
                  <a:pt x="48918" y="14142"/>
                </a:lnTo>
                <a:lnTo>
                  <a:pt x="53702" y="3868"/>
                </a:lnTo>
                <a:lnTo>
                  <a:pt x="49010" y="1956"/>
                </a:lnTo>
                <a:lnTo>
                  <a:pt x="38073" y="0"/>
                </a:lnTo>
                <a:lnTo>
                  <a:pt x="26706" y="283"/>
                </a:lnTo>
                <a:lnTo>
                  <a:pt x="14238" y="1181"/>
                </a:lnTo>
                <a:lnTo>
                  <a:pt x="0" y="1066"/>
                </a:lnTo>
                <a:lnTo>
                  <a:pt x="3432" y="11404"/>
                </a:lnTo>
                <a:lnTo>
                  <a:pt x="12937" y="18424"/>
                </a:lnTo>
                <a:lnTo>
                  <a:pt x="25626" y="21300"/>
                </a:lnTo>
                <a:lnTo>
                  <a:pt x="38589" y="1991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4598195" y="5161511"/>
            <a:ext cx="27904" cy="11503"/>
          </a:xfrm>
          <a:custGeom>
            <a:avLst/>
            <a:gdLst/>
            <a:ahLst/>
            <a:cxnLst/>
            <a:rect l="l" t="t" r="r" b="b"/>
            <a:pathLst>
              <a:path w="40926" h="16871">
                <a:moveTo>
                  <a:pt x="28153" y="15343"/>
                </a:moveTo>
                <a:lnTo>
                  <a:pt x="37445" y="9582"/>
                </a:lnTo>
                <a:lnTo>
                  <a:pt x="40926" y="0"/>
                </a:lnTo>
                <a:lnTo>
                  <a:pt x="0" y="0"/>
                </a:lnTo>
                <a:lnTo>
                  <a:pt x="184" y="5584"/>
                </a:lnTo>
                <a:lnTo>
                  <a:pt x="6044" y="13755"/>
                </a:lnTo>
                <a:lnTo>
                  <a:pt x="16527" y="16871"/>
                </a:lnTo>
                <a:lnTo>
                  <a:pt x="28153" y="1534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4861503" y="5161510"/>
            <a:ext cx="36643" cy="12877"/>
          </a:xfrm>
          <a:custGeom>
            <a:avLst/>
            <a:gdLst/>
            <a:ahLst/>
            <a:cxnLst/>
            <a:rect l="l" t="t" r="r" b="b"/>
            <a:pathLst>
              <a:path w="53743" h="18886">
                <a:moveTo>
                  <a:pt x="38172" y="16221"/>
                </a:moveTo>
                <a:lnTo>
                  <a:pt x="48259" y="10671"/>
                </a:lnTo>
                <a:lnTo>
                  <a:pt x="53743" y="2810"/>
                </a:lnTo>
                <a:lnTo>
                  <a:pt x="50953" y="2479"/>
                </a:lnTo>
                <a:lnTo>
                  <a:pt x="39481" y="1352"/>
                </a:lnTo>
                <a:lnTo>
                  <a:pt x="27848" y="615"/>
                </a:lnTo>
                <a:lnTo>
                  <a:pt x="15036" y="191"/>
                </a:lnTo>
                <a:lnTo>
                  <a:pt x="25" y="0"/>
                </a:lnTo>
                <a:lnTo>
                  <a:pt x="0" y="3832"/>
                </a:lnTo>
                <a:lnTo>
                  <a:pt x="4396" y="13265"/>
                </a:lnTo>
                <a:lnTo>
                  <a:pt x="13830" y="18092"/>
                </a:lnTo>
                <a:lnTo>
                  <a:pt x="25892" y="18886"/>
                </a:lnTo>
                <a:lnTo>
                  <a:pt x="38172" y="1622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4913835" y="5162606"/>
            <a:ext cx="27910" cy="10367"/>
          </a:xfrm>
          <a:custGeom>
            <a:avLst/>
            <a:gdLst/>
            <a:ahLst/>
            <a:cxnLst/>
            <a:rect l="l" t="t" r="r" b="b"/>
            <a:pathLst>
              <a:path w="40934" h="15205">
                <a:moveTo>
                  <a:pt x="36621" y="11956"/>
                </a:moveTo>
                <a:lnTo>
                  <a:pt x="40934" y="1199"/>
                </a:lnTo>
                <a:lnTo>
                  <a:pt x="35799" y="1422"/>
                </a:lnTo>
                <a:lnTo>
                  <a:pt x="21217" y="839"/>
                </a:lnTo>
                <a:lnTo>
                  <a:pt x="9568" y="0"/>
                </a:lnTo>
                <a:lnTo>
                  <a:pt x="0" y="1199"/>
                </a:lnTo>
                <a:lnTo>
                  <a:pt x="0" y="12416"/>
                </a:lnTo>
                <a:lnTo>
                  <a:pt x="575" y="12475"/>
                </a:lnTo>
                <a:lnTo>
                  <a:pt x="12752" y="14271"/>
                </a:lnTo>
                <a:lnTo>
                  <a:pt x="25997" y="15205"/>
                </a:lnTo>
                <a:lnTo>
                  <a:pt x="36621" y="11956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5089980" y="5163423"/>
            <a:ext cx="22786" cy="15289"/>
          </a:xfrm>
          <a:custGeom>
            <a:avLst/>
            <a:gdLst/>
            <a:ahLst/>
            <a:cxnLst/>
            <a:rect l="l" t="t" r="r" b="b"/>
            <a:pathLst>
              <a:path w="33419" h="22424">
                <a:moveTo>
                  <a:pt x="5745" y="20068"/>
                </a:moveTo>
                <a:lnTo>
                  <a:pt x="19160" y="17499"/>
                </a:lnTo>
                <a:lnTo>
                  <a:pt x="30682" y="16820"/>
                </a:lnTo>
                <a:lnTo>
                  <a:pt x="33419" y="6349"/>
                </a:lnTo>
                <a:lnTo>
                  <a:pt x="24339" y="8827"/>
                </a:lnTo>
                <a:lnTo>
                  <a:pt x="25568" y="0"/>
                </a:lnTo>
                <a:lnTo>
                  <a:pt x="5105" y="0"/>
                </a:lnTo>
                <a:lnTo>
                  <a:pt x="6342" y="10695"/>
                </a:lnTo>
                <a:lnTo>
                  <a:pt x="4384" y="17889"/>
                </a:lnTo>
                <a:lnTo>
                  <a:pt x="0" y="22424"/>
                </a:lnTo>
                <a:lnTo>
                  <a:pt x="5745" y="20068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5119851" y="5165334"/>
            <a:ext cx="31161" cy="11570"/>
          </a:xfrm>
          <a:custGeom>
            <a:avLst/>
            <a:gdLst/>
            <a:ahLst/>
            <a:cxnLst/>
            <a:rect l="l" t="t" r="r" b="b"/>
            <a:pathLst>
              <a:path w="45703" h="16969">
                <a:moveTo>
                  <a:pt x="26997" y="16449"/>
                </a:moveTo>
                <a:lnTo>
                  <a:pt x="38573" y="12061"/>
                </a:lnTo>
                <a:lnTo>
                  <a:pt x="45703" y="2810"/>
                </a:lnTo>
                <a:lnTo>
                  <a:pt x="39336" y="4829"/>
                </a:lnTo>
                <a:lnTo>
                  <a:pt x="28566" y="4396"/>
                </a:lnTo>
                <a:lnTo>
                  <a:pt x="16440" y="1867"/>
                </a:lnTo>
                <a:lnTo>
                  <a:pt x="2229" y="0"/>
                </a:lnTo>
                <a:lnTo>
                  <a:pt x="0" y="10848"/>
                </a:lnTo>
                <a:lnTo>
                  <a:pt x="8465" y="9968"/>
                </a:lnTo>
                <a:lnTo>
                  <a:pt x="9899" y="16820"/>
                </a:lnTo>
                <a:lnTo>
                  <a:pt x="11894" y="16969"/>
                </a:lnTo>
                <a:lnTo>
                  <a:pt x="26997" y="16449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5166704" y="5167244"/>
            <a:ext cx="38369" cy="17200"/>
          </a:xfrm>
          <a:custGeom>
            <a:avLst/>
            <a:gdLst/>
            <a:ahLst/>
            <a:cxnLst/>
            <a:rect l="l" t="t" r="r" b="b"/>
            <a:pathLst>
              <a:path w="56275" h="25226">
                <a:moveTo>
                  <a:pt x="44876" y="22581"/>
                </a:moveTo>
                <a:lnTo>
                  <a:pt x="52234" y="13107"/>
                </a:lnTo>
                <a:lnTo>
                  <a:pt x="56275" y="0"/>
                </a:lnTo>
                <a:lnTo>
                  <a:pt x="46039" y="0"/>
                </a:lnTo>
                <a:lnTo>
                  <a:pt x="43337" y="8479"/>
                </a:lnTo>
                <a:lnTo>
                  <a:pt x="33586" y="13566"/>
                </a:lnTo>
                <a:lnTo>
                  <a:pt x="22894" y="10856"/>
                </a:lnTo>
                <a:lnTo>
                  <a:pt x="17914" y="0"/>
                </a:lnTo>
                <a:lnTo>
                  <a:pt x="0" y="0"/>
                </a:lnTo>
                <a:lnTo>
                  <a:pt x="349" y="3023"/>
                </a:lnTo>
                <a:lnTo>
                  <a:pt x="6183" y="14001"/>
                </a:lnTo>
                <a:lnTo>
                  <a:pt x="16975" y="19542"/>
                </a:lnTo>
                <a:lnTo>
                  <a:pt x="30240" y="22375"/>
                </a:lnTo>
                <a:lnTo>
                  <a:pt x="43491" y="25226"/>
                </a:lnTo>
                <a:lnTo>
                  <a:pt x="44876" y="2258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5226000" y="5168868"/>
            <a:ext cx="20925" cy="20423"/>
          </a:xfrm>
          <a:custGeom>
            <a:avLst/>
            <a:gdLst/>
            <a:ahLst/>
            <a:cxnLst/>
            <a:rect l="l" t="t" r="r" b="b"/>
            <a:pathLst>
              <a:path w="30690" h="29954">
                <a:moveTo>
                  <a:pt x="23027" y="24431"/>
                </a:moveTo>
                <a:lnTo>
                  <a:pt x="28633" y="14141"/>
                </a:lnTo>
                <a:lnTo>
                  <a:pt x="30690" y="426"/>
                </a:lnTo>
                <a:lnTo>
                  <a:pt x="27599" y="784"/>
                </a:lnTo>
                <a:lnTo>
                  <a:pt x="14530" y="0"/>
                </a:lnTo>
                <a:lnTo>
                  <a:pt x="5113" y="3228"/>
                </a:lnTo>
                <a:lnTo>
                  <a:pt x="7528" y="7904"/>
                </a:lnTo>
                <a:lnTo>
                  <a:pt x="5125" y="19231"/>
                </a:lnTo>
                <a:lnTo>
                  <a:pt x="0" y="28454"/>
                </a:lnTo>
                <a:lnTo>
                  <a:pt x="2521" y="29368"/>
                </a:lnTo>
                <a:lnTo>
                  <a:pt x="14210" y="29954"/>
                </a:lnTo>
                <a:lnTo>
                  <a:pt x="23027" y="24431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5260879" y="5171069"/>
            <a:ext cx="29074" cy="20904"/>
          </a:xfrm>
          <a:custGeom>
            <a:avLst/>
            <a:gdLst/>
            <a:ahLst/>
            <a:cxnLst/>
            <a:rect l="l" t="t" r="r" b="b"/>
            <a:pathLst>
              <a:path w="42642" h="30659">
                <a:moveTo>
                  <a:pt x="26503" y="28632"/>
                </a:moveTo>
                <a:lnTo>
                  <a:pt x="34253" y="23887"/>
                </a:lnTo>
                <a:lnTo>
                  <a:pt x="40027" y="17089"/>
                </a:lnTo>
                <a:lnTo>
                  <a:pt x="42642" y="8904"/>
                </a:lnTo>
                <a:lnTo>
                  <a:pt x="40917" y="0"/>
                </a:lnTo>
                <a:lnTo>
                  <a:pt x="38980" y="694"/>
                </a:lnTo>
                <a:lnTo>
                  <a:pt x="29692" y="6827"/>
                </a:lnTo>
                <a:lnTo>
                  <a:pt x="21720" y="13990"/>
                </a:lnTo>
                <a:lnTo>
                  <a:pt x="12633" y="18534"/>
                </a:lnTo>
                <a:lnTo>
                  <a:pt x="0" y="16811"/>
                </a:lnTo>
                <a:lnTo>
                  <a:pt x="3197" y="23888"/>
                </a:lnTo>
                <a:lnTo>
                  <a:pt x="9794" y="29299"/>
                </a:lnTo>
                <a:lnTo>
                  <a:pt x="17956" y="30659"/>
                </a:lnTo>
                <a:lnTo>
                  <a:pt x="26503" y="28632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5300988" y="5170946"/>
            <a:ext cx="19176" cy="24988"/>
          </a:xfrm>
          <a:custGeom>
            <a:avLst/>
            <a:gdLst/>
            <a:ahLst/>
            <a:cxnLst/>
            <a:rect l="l" t="t" r="r" b="b"/>
            <a:pathLst>
              <a:path w="28125" h="36649">
                <a:moveTo>
                  <a:pt x="28125" y="33812"/>
                </a:moveTo>
                <a:lnTo>
                  <a:pt x="21506" y="27835"/>
                </a:lnTo>
                <a:lnTo>
                  <a:pt x="21322" y="16174"/>
                </a:lnTo>
                <a:lnTo>
                  <a:pt x="23019" y="2981"/>
                </a:lnTo>
                <a:lnTo>
                  <a:pt x="12358" y="0"/>
                </a:lnTo>
                <a:lnTo>
                  <a:pt x="11735" y="2254"/>
                </a:lnTo>
                <a:lnTo>
                  <a:pt x="0" y="2981"/>
                </a:lnTo>
                <a:lnTo>
                  <a:pt x="919" y="11923"/>
                </a:lnTo>
                <a:lnTo>
                  <a:pt x="4077" y="23393"/>
                </a:lnTo>
                <a:lnTo>
                  <a:pt x="9574" y="32405"/>
                </a:lnTo>
                <a:lnTo>
                  <a:pt x="17545" y="36649"/>
                </a:lnTo>
                <a:lnTo>
                  <a:pt x="28125" y="33812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5370473" y="5171551"/>
            <a:ext cx="17712" cy="13366"/>
          </a:xfrm>
          <a:custGeom>
            <a:avLst/>
            <a:gdLst/>
            <a:ahLst/>
            <a:cxnLst/>
            <a:rect l="l" t="t" r="r" b="b"/>
            <a:pathLst>
              <a:path w="25978" h="19603">
                <a:moveTo>
                  <a:pt x="20379" y="14563"/>
                </a:moveTo>
                <a:lnTo>
                  <a:pt x="25978" y="4896"/>
                </a:lnTo>
                <a:lnTo>
                  <a:pt x="22413" y="2172"/>
                </a:lnTo>
                <a:lnTo>
                  <a:pt x="11884" y="0"/>
                </a:lnTo>
                <a:lnTo>
                  <a:pt x="401" y="4896"/>
                </a:lnTo>
                <a:lnTo>
                  <a:pt x="0" y="11865"/>
                </a:lnTo>
                <a:lnTo>
                  <a:pt x="4408" y="13571"/>
                </a:lnTo>
                <a:lnTo>
                  <a:pt x="5515" y="18915"/>
                </a:lnTo>
                <a:lnTo>
                  <a:pt x="10565" y="19603"/>
                </a:lnTo>
                <a:lnTo>
                  <a:pt x="20379" y="1456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5670693" y="5173988"/>
            <a:ext cx="64525" cy="22426"/>
          </a:xfrm>
          <a:custGeom>
            <a:avLst/>
            <a:gdLst/>
            <a:ahLst/>
            <a:cxnLst/>
            <a:rect l="l" t="t" r="r" b="b"/>
            <a:pathLst>
              <a:path w="94636" h="32891">
                <a:moveTo>
                  <a:pt x="48607" y="31291"/>
                </a:moveTo>
                <a:lnTo>
                  <a:pt x="59886" y="27843"/>
                </a:lnTo>
                <a:lnTo>
                  <a:pt x="70662" y="22835"/>
                </a:lnTo>
                <a:lnTo>
                  <a:pt x="80400" y="16554"/>
                </a:lnTo>
                <a:lnTo>
                  <a:pt x="88569" y="9287"/>
                </a:lnTo>
                <a:lnTo>
                  <a:pt x="94636" y="1322"/>
                </a:lnTo>
                <a:lnTo>
                  <a:pt x="93970" y="1162"/>
                </a:lnTo>
                <a:lnTo>
                  <a:pt x="84070" y="0"/>
                </a:lnTo>
                <a:lnTo>
                  <a:pt x="73647" y="522"/>
                </a:lnTo>
                <a:lnTo>
                  <a:pt x="62699" y="2056"/>
                </a:lnTo>
                <a:lnTo>
                  <a:pt x="51223" y="3927"/>
                </a:lnTo>
                <a:lnTo>
                  <a:pt x="39218" y="5463"/>
                </a:lnTo>
                <a:lnTo>
                  <a:pt x="26680" y="5990"/>
                </a:lnTo>
                <a:lnTo>
                  <a:pt x="13608" y="4834"/>
                </a:lnTo>
                <a:lnTo>
                  <a:pt x="0" y="1322"/>
                </a:lnTo>
                <a:lnTo>
                  <a:pt x="178" y="3121"/>
                </a:lnTo>
                <a:lnTo>
                  <a:pt x="3294" y="15069"/>
                </a:lnTo>
                <a:lnTo>
                  <a:pt x="9103" y="23732"/>
                </a:lnTo>
                <a:lnTo>
                  <a:pt x="17071" y="29399"/>
                </a:lnTo>
                <a:lnTo>
                  <a:pt x="26667" y="32356"/>
                </a:lnTo>
                <a:lnTo>
                  <a:pt x="37356" y="32891"/>
                </a:lnTo>
                <a:lnTo>
                  <a:pt x="48607" y="31291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497050" y="5172979"/>
            <a:ext cx="26161" cy="5992"/>
          </a:xfrm>
          <a:custGeom>
            <a:avLst/>
            <a:gdLst/>
            <a:ahLst/>
            <a:cxnLst/>
            <a:rect l="l" t="t" r="r" b="b"/>
            <a:pathLst>
              <a:path w="38369" h="8788">
                <a:moveTo>
                  <a:pt x="32616" y="7553"/>
                </a:moveTo>
                <a:lnTo>
                  <a:pt x="38369" y="0"/>
                </a:lnTo>
                <a:lnTo>
                  <a:pt x="33561" y="1049"/>
                </a:lnTo>
                <a:lnTo>
                  <a:pt x="21828" y="1578"/>
                </a:lnTo>
                <a:lnTo>
                  <a:pt x="10218" y="2702"/>
                </a:lnTo>
                <a:lnTo>
                  <a:pt x="0" y="8405"/>
                </a:lnTo>
                <a:lnTo>
                  <a:pt x="7732" y="7995"/>
                </a:lnTo>
                <a:lnTo>
                  <a:pt x="21100" y="8788"/>
                </a:lnTo>
                <a:lnTo>
                  <a:pt x="32616" y="755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5321917" y="5171399"/>
            <a:ext cx="15689" cy="22693"/>
          </a:xfrm>
          <a:custGeom>
            <a:avLst/>
            <a:gdLst/>
            <a:ahLst/>
            <a:cxnLst/>
            <a:rect l="l" t="t" r="r" b="b"/>
            <a:pathLst>
              <a:path w="23011" h="33283">
                <a:moveTo>
                  <a:pt x="15649" y="30044"/>
                </a:moveTo>
                <a:lnTo>
                  <a:pt x="22109" y="20626"/>
                </a:lnTo>
                <a:lnTo>
                  <a:pt x="23011" y="5118"/>
                </a:lnTo>
                <a:lnTo>
                  <a:pt x="16857" y="6268"/>
                </a:lnTo>
                <a:lnTo>
                  <a:pt x="17455" y="0"/>
                </a:lnTo>
                <a:lnTo>
                  <a:pt x="10219" y="2317"/>
                </a:lnTo>
                <a:lnTo>
                  <a:pt x="12725" y="15547"/>
                </a:lnTo>
                <a:lnTo>
                  <a:pt x="8907" y="26914"/>
                </a:lnTo>
                <a:lnTo>
                  <a:pt x="0" y="33147"/>
                </a:lnTo>
                <a:lnTo>
                  <a:pt x="3551" y="33283"/>
                </a:lnTo>
                <a:lnTo>
                  <a:pt x="15649" y="30044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5754121" y="5172977"/>
            <a:ext cx="453690" cy="123897"/>
          </a:xfrm>
          <a:custGeom>
            <a:avLst/>
            <a:gdLst/>
            <a:ahLst/>
            <a:cxnLst/>
            <a:rect l="l" t="t" r="r" b="b"/>
            <a:pathLst>
              <a:path w="665412" h="181716">
                <a:moveTo>
                  <a:pt x="490764" y="113792"/>
                </a:moveTo>
                <a:lnTo>
                  <a:pt x="470946" y="106950"/>
                </a:lnTo>
                <a:lnTo>
                  <a:pt x="447698" y="99276"/>
                </a:lnTo>
                <a:lnTo>
                  <a:pt x="424301" y="91891"/>
                </a:lnTo>
                <a:lnTo>
                  <a:pt x="400755" y="84784"/>
                </a:lnTo>
                <a:lnTo>
                  <a:pt x="377058" y="77945"/>
                </a:lnTo>
                <a:lnTo>
                  <a:pt x="353210" y="71362"/>
                </a:lnTo>
                <a:lnTo>
                  <a:pt x="329210" y="65024"/>
                </a:lnTo>
                <a:lnTo>
                  <a:pt x="305056" y="58922"/>
                </a:lnTo>
                <a:lnTo>
                  <a:pt x="280749" y="53042"/>
                </a:lnTo>
                <a:lnTo>
                  <a:pt x="256287" y="47376"/>
                </a:lnTo>
                <a:lnTo>
                  <a:pt x="231670" y="41911"/>
                </a:lnTo>
                <a:lnTo>
                  <a:pt x="206895" y="36637"/>
                </a:lnTo>
                <a:lnTo>
                  <a:pt x="181964" y="31543"/>
                </a:lnTo>
                <a:lnTo>
                  <a:pt x="156874" y="26617"/>
                </a:lnTo>
                <a:lnTo>
                  <a:pt x="131626" y="21850"/>
                </a:lnTo>
                <a:lnTo>
                  <a:pt x="106217" y="17230"/>
                </a:lnTo>
                <a:lnTo>
                  <a:pt x="80648" y="12745"/>
                </a:lnTo>
                <a:lnTo>
                  <a:pt x="54917" y="8386"/>
                </a:lnTo>
                <a:lnTo>
                  <a:pt x="29023" y="4141"/>
                </a:lnTo>
                <a:lnTo>
                  <a:pt x="2966" y="0"/>
                </a:lnTo>
                <a:lnTo>
                  <a:pt x="975" y="628"/>
                </a:lnTo>
                <a:lnTo>
                  <a:pt x="0" y="2352"/>
                </a:lnTo>
                <a:lnTo>
                  <a:pt x="409" y="5603"/>
                </a:lnTo>
                <a:lnTo>
                  <a:pt x="409" y="11207"/>
                </a:lnTo>
                <a:lnTo>
                  <a:pt x="24323" y="14983"/>
                </a:lnTo>
                <a:lnTo>
                  <a:pt x="48286" y="18984"/>
                </a:lnTo>
                <a:lnTo>
                  <a:pt x="72285" y="23202"/>
                </a:lnTo>
                <a:lnTo>
                  <a:pt x="96304" y="27630"/>
                </a:lnTo>
                <a:lnTo>
                  <a:pt x="120328" y="32259"/>
                </a:lnTo>
                <a:lnTo>
                  <a:pt x="144342" y="37083"/>
                </a:lnTo>
                <a:lnTo>
                  <a:pt x="168331" y="42092"/>
                </a:lnTo>
                <a:lnTo>
                  <a:pt x="192280" y="47279"/>
                </a:lnTo>
                <a:lnTo>
                  <a:pt x="216173" y="52637"/>
                </a:lnTo>
                <a:lnTo>
                  <a:pt x="239995" y="58156"/>
                </a:lnTo>
                <a:lnTo>
                  <a:pt x="263733" y="63830"/>
                </a:lnTo>
                <a:lnTo>
                  <a:pt x="287369" y="69650"/>
                </a:lnTo>
                <a:lnTo>
                  <a:pt x="310890" y="75608"/>
                </a:lnTo>
                <a:lnTo>
                  <a:pt x="334280" y="81697"/>
                </a:lnTo>
                <a:lnTo>
                  <a:pt x="357524" y="87909"/>
                </a:lnTo>
                <a:lnTo>
                  <a:pt x="380606" y="94235"/>
                </a:lnTo>
                <a:lnTo>
                  <a:pt x="403513" y="100668"/>
                </a:lnTo>
                <a:lnTo>
                  <a:pt x="426229" y="107200"/>
                </a:lnTo>
                <a:lnTo>
                  <a:pt x="448738" y="113823"/>
                </a:lnTo>
                <a:lnTo>
                  <a:pt x="471026" y="120529"/>
                </a:lnTo>
                <a:lnTo>
                  <a:pt x="478256" y="122706"/>
                </a:lnTo>
                <a:lnTo>
                  <a:pt x="490578" y="126326"/>
                </a:lnTo>
                <a:lnTo>
                  <a:pt x="490774" y="126383"/>
                </a:lnTo>
                <a:lnTo>
                  <a:pt x="490764" y="113792"/>
                </a:lnTo>
                <a:close/>
              </a:path>
            </a:pathLst>
          </a:custGeom>
          <a:solidFill>
            <a:srgbClr val="BEBB9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5342843" y="5174889"/>
            <a:ext cx="50567" cy="31339"/>
          </a:xfrm>
          <a:custGeom>
            <a:avLst/>
            <a:gdLst/>
            <a:ahLst/>
            <a:cxnLst/>
            <a:rect l="l" t="t" r="r" b="b"/>
            <a:pathLst>
              <a:path w="74165" h="45964">
                <a:moveTo>
                  <a:pt x="51150" y="45690"/>
                </a:moveTo>
                <a:lnTo>
                  <a:pt x="63301" y="44502"/>
                </a:lnTo>
                <a:lnTo>
                  <a:pt x="74165" y="42047"/>
                </a:lnTo>
                <a:lnTo>
                  <a:pt x="69822" y="34032"/>
                </a:lnTo>
                <a:lnTo>
                  <a:pt x="60573" y="36151"/>
                </a:lnTo>
                <a:lnTo>
                  <a:pt x="51153" y="39245"/>
                </a:lnTo>
                <a:lnTo>
                  <a:pt x="50568" y="38944"/>
                </a:lnTo>
                <a:lnTo>
                  <a:pt x="39312" y="32590"/>
                </a:lnTo>
                <a:lnTo>
                  <a:pt x="29427" y="24738"/>
                </a:lnTo>
                <a:lnTo>
                  <a:pt x="21944" y="14253"/>
                </a:lnTo>
                <a:lnTo>
                  <a:pt x="17897" y="0"/>
                </a:lnTo>
                <a:lnTo>
                  <a:pt x="10227" y="0"/>
                </a:lnTo>
                <a:lnTo>
                  <a:pt x="10610" y="2001"/>
                </a:lnTo>
                <a:lnTo>
                  <a:pt x="9986" y="16138"/>
                </a:lnTo>
                <a:lnTo>
                  <a:pt x="5405" y="27111"/>
                </a:lnTo>
                <a:lnTo>
                  <a:pt x="773" y="36242"/>
                </a:lnTo>
                <a:lnTo>
                  <a:pt x="0" y="44849"/>
                </a:lnTo>
                <a:lnTo>
                  <a:pt x="11454" y="45180"/>
                </a:lnTo>
                <a:lnTo>
                  <a:pt x="24779" y="45677"/>
                </a:lnTo>
                <a:lnTo>
                  <a:pt x="38160" y="45964"/>
                </a:lnTo>
                <a:lnTo>
                  <a:pt x="51150" y="45690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5397963" y="5174889"/>
            <a:ext cx="26838" cy="21923"/>
          </a:xfrm>
          <a:custGeom>
            <a:avLst/>
            <a:gdLst/>
            <a:ahLst/>
            <a:cxnLst/>
            <a:rect l="l" t="t" r="r" b="b"/>
            <a:pathLst>
              <a:path w="39362" h="32154">
                <a:moveTo>
                  <a:pt x="25274" y="31873"/>
                </a:moveTo>
                <a:lnTo>
                  <a:pt x="32630" y="27901"/>
                </a:lnTo>
                <a:lnTo>
                  <a:pt x="37765" y="20119"/>
                </a:lnTo>
                <a:lnTo>
                  <a:pt x="39362" y="8405"/>
                </a:lnTo>
                <a:lnTo>
                  <a:pt x="37385" y="7712"/>
                </a:lnTo>
                <a:lnTo>
                  <a:pt x="25711" y="4722"/>
                </a:lnTo>
                <a:lnTo>
                  <a:pt x="14666" y="2962"/>
                </a:lnTo>
                <a:lnTo>
                  <a:pt x="992" y="0"/>
                </a:lnTo>
                <a:lnTo>
                  <a:pt x="0" y="12038"/>
                </a:lnTo>
                <a:lnTo>
                  <a:pt x="3060" y="22117"/>
                </a:lnTo>
                <a:lnTo>
                  <a:pt x="9172" y="28862"/>
                </a:lnTo>
                <a:lnTo>
                  <a:pt x="17016" y="32154"/>
                </a:lnTo>
                <a:lnTo>
                  <a:pt x="25274" y="31873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5523199" y="5178064"/>
            <a:ext cx="35881" cy="33521"/>
          </a:xfrm>
          <a:custGeom>
            <a:avLst/>
            <a:gdLst/>
            <a:ahLst/>
            <a:cxnLst/>
            <a:rect l="l" t="t" r="r" b="b"/>
            <a:pathLst>
              <a:path w="52626" h="49164">
                <a:moveTo>
                  <a:pt x="27379" y="48556"/>
                </a:moveTo>
                <a:lnTo>
                  <a:pt x="37355" y="44292"/>
                </a:lnTo>
                <a:lnTo>
                  <a:pt x="45542" y="36631"/>
                </a:lnTo>
                <a:lnTo>
                  <a:pt x="50958" y="25834"/>
                </a:lnTo>
                <a:lnTo>
                  <a:pt x="52626" y="12160"/>
                </a:lnTo>
                <a:lnTo>
                  <a:pt x="51668" y="11034"/>
                </a:lnTo>
                <a:lnTo>
                  <a:pt x="43840" y="4619"/>
                </a:lnTo>
                <a:lnTo>
                  <a:pt x="34686" y="894"/>
                </a:lnTo>
                <a:lnTo>
                  <a:pt x="25091" y="0"/>
                </a:lnTo>
                <a:lnTo>
                  <a:pt x="15941" y="2079"/>
                </a:lnTo>
                <a:lnTo>
                  <a:pt x="8119" y="7276"/>
                </a:lnTo>
                <a:lnTo>
                  <a:pt x="2510" y="15731"/>
                </a:lnTo>
                <a:lnTo>
                  <a:pt x="0" y="27589"/>
                </a:lnTo>
                <a:lnTo>
                  <a:pt x="1472" y="42991"/>
                </a:lnTo>
                <a:lnTo>
                  <a:pt x="5971" y="45854"/>
                </a:lnTo>
                <a:lnTo>
                  <a:pt x="16591" y="49164"/>
                </a:lnTo>
                <a:lnTo>
                  <a:pt x="27379" y="48556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5492119" y="5177692"/>
            <a:ext cx="19877" cy="29443"/>
          </a:xfrm>
          <a:custGeom>
            <a:avLst/>
            <a:gdLst/>
            <a:ahLst/>
            <a:cxnLst/>
            <a:rect l="l" t="t" r="r" b="b"/>
            <a:pathLst>
              <a:path w="29153" h="43183">
                <a:moveTo>
                  <a:pt x="19472" y="41149"/>
                </a:moveTo>
                <a:lnTo>
                  <a:pt x="26596" y="35135"/>
                </a:lnTo>
                <a:lnTo>
                  <a:pt x="25521" y="24045"/>
                </a:lnTo>
                <a:lnTo>
                  <a:pt x="27849" y="15000"/>
                </a:lnTo>
                <a:lnTo>
                  <a:pt x="29153" y="1494"/>
                </a:lnTo>
                <a:lnTo>
                  <a:pt x="28968" y="1439"/>
                </a:lnTo>
                <a:lnTo>
                  <a:pt x="19114" y="0"/>
                </a:lnTo>
                <a:lnTo>
                  <a:pt x="11440" y="1709"/>
                </a:lnTo>
                <a:lnTo>
                  <a:pt x="5819" y="5854"/>
                </a:lnTo>
                <a:lnTo>
                  <a:pt x="2123" y="11721"/>
                </a:lnTo>
                <a:lnTo>
                  <a:pt x="226" y="18599"/>
                </a:lnTo>
                <a:lnTo>
                  <a:pt x="0" y="25773"/>
                </a:lnTo>
                <a:lnTo>
                  <a:pt x="1316" y="32532"/>
                </a:lnTo>
                <a:lnTo>
                  <a:pt x="4049" y="38161"/>
                </a:lnTo>
                <a:lnTo>
                  <a:pt x="8071" y="41949"/>
                </a:lnTo>
                <a:lnTo>
                  <a:pt x="13254" y="43183"/>
                </a:lnTo>
                <a:lnTo>
                  <a:pt x="19472" y="41149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4390675" y="5180621"/>
            <a:ext cx="59289" cy="7178"/>
          </a:xfrm>
          <a:custGeom>
            <a:avLst/>
            <a:gdLst/>
            <a:ahLst/>
            <a:cxnLst/>
            <a:rect l="l" t="t" r="r" b="b"/>
            <a:pathLst>
              <a:path w="86957" h="10528">
                <a:moveTo>
                  <a:pt x="36126" y="10416"/>
                </a:moveTo>
                <a:lnTo>
                  <a:pt x="50028" y="9394"/>
                </a:lnTo>
                <a:lnTo>
                  <a:pt x="63615" y="7374"/>
                </a:lnTo>
                <a:lnTo>
                  <a:pt x="76165" y="4271"/>
                </a:lnTo>
                <a:lnTo>
                  <a:pt x="86957" y="0"/>
                </a:lnTo>
                <a:lnTo>
                  <a:pt x="86048" y="89"/>
                </a:lnTo>
                <a:lnTo>
                  <a:pt x="72810" y="882"/>
                </a:lnTo>
                <a:lnTo>
                  <a:pt x="60250" y="983"/>
                </a:lnTo>
                <a:lnTo>
                  <a:pt x="48148" y="887"/>
                </a:lnTo>
                <a:lnTo>
                  <a:pt x="36290" y="1087"/>
                </a:lnTo>
                <a:lnTo>
                  <a:pt x="24457" y="2079"/>
                </a:lnTo>
                <a:lnTo>
                  <a:pt x="12432" y="4357"/>
                </a:lnTo>
                <a:lnTo>
                  <a:pt x="0" y="8414"/>
                </a:lnTo>
                <a:lnTo>
                  <a:pt x="10257" y="9815"/>
                </a:lnTo>
                <a:lnTo>
                  <a:pt x="22628" y="10528"/>
                </a:lnTo>
                <a:lnTo>
                  <a:pt x="36126" y="10416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6015897" y="5180621"/>
            <a:ext cx="85741" cy="51599"/>
          </a:xfrm>
          <a:custGeom>
            <a:avLst/>
            <a:gdLst/>
            <a:ahLst/>
            <a:cxnLst/>
            <a:rect l="l" t="t" r="r" b="b"/>
            <a:pathLst>
              <a:path w="125753" h="75679">
                <a:moveTo>
                  <a:pt x="107455" y="55772"/>
                </a:moveTo>
                <a:lnTo>
                  <a:pt x="108041" y="37470"/>
                </a:lnTo>
                <a:lnTo>
                  <a:pt x="100157" y="33093"/>
                </a:lnTo>
                <a:lnTo>
                  <a:pt x="89281" y="28532"/>
                </a:lnTo>
                <a:lnTo>
                  <a:pt x="77934" y="24293"/>
                </a:lnTo>
                <a:lnTo>
                  <a:pt x="66777" y="19848"/>
                </a:lnTo>
                <a:lnTo>
                  <a:pt x="56470" y="14670"/>
                </a:lnTo>
                <a:lnTo>
                  <a:pt x="47674" y="8230"/>
                </a:lnTo>
                <a:lnTo>
                  <a:pt x="41048" y="0"/>
                </a:lnTo>
                <a:lnTo>
                  <a:pt x="27639" y="209"/>
                </a:lnTo>
                <a:lnTo>
                  <a:pt x="15466" y="4326"/>
                </a:lnTo>
                <a:lnTo>
                  <a:pt x="6504" y="11961"/>
                </a:lnTo>
                <a:lnTo>
                  <a:pt x="122" y="22424"/>
                </a:lnTo>
                <a:lnTo>
                  <a:pt x="0" y="31908"/>
                </a:lnTo>
                <a:lnTo>
                  <a:pt x="6080" y="34584"/>
                </a:lnTo>
                <a:lnTo>
                  <a:pt x="10366" y="39245"/>
                </a:lnTo>
                <a:lnTo>
                  <a:pt x="15998" y="37440"/>
                </a:lnTo>
                <a:lnTo>
                  <a:pt x="20341" y="29380"/>
                </a:lnTo>
                <a:lnTo>
                  <a:pt x="28256" y="25226"/>
                </a:lnTo>
                <a:lnTo>
                  <a:pt x="32304" y="32950"/>
                </a:lnTo>
                <a:lnTo>
                  <a:pt x="37943" y="38913"/>
                </a:lnTo>
                <a:lnTo>
                  <a:pt x="43614" y="44849"/>
                </a:lnTo>
                <a:lnTo>
                  <a:pt x="51743" y="44418"/>
                </a:lnTo>
                <a:lnTo>
                  <a:pt x="54874" y="38491"/>
                </a:lnTo>
                <a:lnTo>
                  <a:pt x="64068" y="39245"/>
                </a:lnTo>
                <a:lnTo>
                  <a:pt x="66568" y="41686"/>
                </a:lnTo>
                <a:lnTo>
                  <a:pt x="76927" y="48917"/>
                </a:lnTo>
                <a:lnTo>
                  <a:pt x="88608" y="54700"/>
                </a:lnTo>
                <a:lnTo>
                  <a:pt x="100488" y="60266"/>
                </a:lnTo>
                <a:lnTo>
                  <a:pt x="107272" y="64343"/>
                </a:lnTo>
                <a:lnTo>
                  <a:pt x="107455" y="55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4050610" y="5182532"/>
            <a:ext cx="265077" cy="59247"/>
          </a:xfrm>
          <a:custGeom>
            <a:avLst/>
            <a:gdLst/>
            <a:ahLst/>
            <a:cxnLst/>
            <a:rect l="l" t="t" r="r" b="b"/>
            <a:pathLst>
              <a:path w="388780" h="86896">
                <a:moveTo>
                  <a:pt x="132136" y="85935"/>
                </a:moveTo>
                <a:lnTo>
                  <a:pt x="131178" y="76479"/>
                </a:lnTo>
                <a:lnTo>
                  <a:pt x="138119" y="75679"/>
                </a:lnTo>
                <a:lnTo>
                  <a:pt x="149469" y="72065"/>
                </a:lnTo>
                <a:lnTo>
                  <a:pt x="160973" y="68641"/>
                </a:lnTo>
                <a:lnTo>
                  <a:pt x="172627" y="65394"/>
                </a:lnTo>
                <a:lnTo>
                  <a:pt x="184426" y="62313"/>
                </a:lnTo>
                <a:lnTo>
                  <a:pt x="196364" y="59384"/>
                </a:lnTo>
                <a:lnTo>
                  <a:pt x="208437" y="56596"/>
                </a:lnTo>
                <a:lnTo>
                  <a:pt x="220639" y="53934"/>
                </a:lnTo>
                <a:lnTo>
                  <a:pt x="232966" y="51388"/>
                </a:lnTo>
                <a:lnTo>
                  <a:pt x="245412" y="48945"/>
                </a:lnTo>
                <a:lnTo>
                  <a:pt x="257973" y="46591"/>
                </a:lnTo>
                <a:lnTo>
                  <a:pt x="270644" y="44315"/>
                </a:lnTo>
                <a:lnTo>
                  <a:pt x="283419" y="42103"/>
                </a:lnTo>
                <a:lnTo>
                  <a:pt x="296293" y="39944"/>
                </a:lnTo>
                <a:lnTo>
                  <a:pt x="309262" y="37824"/>
                </a:lnTo>
                <a:lnTo>
                  <a:pt x="322320" y="35731"/>
                </a:lnTo>
                <a:lnTo>
                  <a:pt x="335463" y="33653"/>
                </a:lnTo>
                <a:lnTo>
                  <a:pt x="348686" y="31577"/>
                </a:lnTo>
                <a:lnTo>
                  <a:pt x="361983" y="29490"/>
                </a:lnTo>
                <a:lnTo>
                  <a:pt x="375349" y="27381"/>
                </a:lnTo>
                <a:lnTo>
                  <a:pt x="388780" y="25235"/>
                </a:lnTo>
                <a:lnTo>
                  <a:pt x="388348" y="23254"/>
                </a:lnTo>
                <a:lnTo>
                  <a:pt x="383236" y="11852"/>
                </a:lnTo>
                <a:lnTo>
                  <a:pt x="378545" y="0"/>
                </a:lnTo>
                <a:lnTo>
                  <a:pt x="360440" y="1531"/>
                </a:lnTo>
                <a:lnTo>
                  <a:pt x="341951" y="3044"/>
                </a:lnTo>
                <a:lnTo>
                  <a:pt x="323126" y="4549"/>
                </a:lnTo>
                <a:lnTo>
                  <a:pt x="304015" y="6055"/>
                </a:lnTo>
                <a:lnTo>
                  <a:pt x="284669" y="7575"/>
                </a:lnTo>
                <a:lnTo>
                  <a:pt x="265136" y="9119"/>
                </a:lnTo>
                <a:lnTo>
                  <a:pt x="245468" y="10697"/>
                </a:lnTo>
                <a:lnTo>
                  <a:pt x="225712" y="12320"/>
                </a:lnTo>
                <a:lnTo>
                  <a:pt x="205920" y="14000"/>
                </a:lnTo>
                <a:lnTo>
                  <a:pt x="186141" y="15746"/>
                </a:lnTo>
                <a:lnTo>
                  <a:pt x="166424" y="17570"/>
                </a:lnTo>
                <a:lnTo>
                  <a:pt x="146820" y="19482"/>
                </a:lnTo>
                <a:lnTo>
                  <a:pt x="127377" y="21493"/>
                </a:lnTo>
                <a:lnTo>
                  <a:pt x="108147" y="23614"/>
                </a:lnTo>
                <a:lnTo>
                  <a:pt x="89178" y="25855"/>
                </a:lnTo>
                <a:lnTo>
                  <a:pt x="70521" y="28227"/>
                </a:lnTo>
                <a:lnTo>
                  <a:pt x="52225" y="30742"/>
                </a:lnTo>
                <a:lnTo>
                  <a:pt x="34339" y="33409"/>
                </a:lnTo>
                <a:lnTo>
                  <a:pt x="16914" y="36240"/>
                </a:lnTo>
                <a:lnTo>
                  <a:pt x="9395" y="37576"/>
                </a:lnTo>
                <a:lnTo>
                  <a:pt x="9571" y="57180"/>
                </a:lnTo>
                <a:lnTo>
                  <a:pt x="22838" y="71465"/>
                </a:lnTo>
                <a:lnTo>
                  <a:pt x="32883" y="76831"/>
                </a:lnTo>
                <a:lnTo>
                  <a:pt x="44041" y="80555"/>
                </a:lnTo>
                <a:lnTo>
                  <a:pt x="56150" y="82967"/>
                </a:lnTo>
                <a:lnTo>
                  <a:pt x="69050" y="84396"/>
                </a:lnTo>
                <a:lnTo>
                  <a:pt x="82580" y="85174"/>
                </a:lnTo>
                <a:lnTo>
                  <a:pt x="96578" y="85630"/>
                </a:lnTo>
                <a:lnTo>
                  <a:pt x="110883" y="86094"/>
                </a:lnTo>
                <a:lnTo>
                  <a:pt x="125334" y="86896"/>
                </a:lnTo>
                <a:lnTo>
                  <a:pt x="132136" y="85935"/>
                </a:lnTo>
                <a:close/>
              </a:path>
            </a:pathLst>
          </a:custGeom>
          <a:solidFill>
            <a:srgbClr val="A19F8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5438096" y="5182532"/>
            <a:ext cx="23335" cy="21027"/>
          </a:xfrm>
          <a:custGeom>
            <a:avLst/>
            <a:gdLst/>
            <a:ahLst/>
            <a:cxnLst/>
            <a:rect l="l" t="t" r="r" b="b"/>
            <a:pathLst>
              <a:path w="34224" h="30839">
                <a:moveTo>
                  <a:pt x="24814" y="29306"/>
                </a:moveTo>
                <a:lnTo>
                  <a:pt x="29400" y="17326"/>
                </a:lnTo>
                <a:lnTo>
                  <a:pt x="34224" y="5612"/>
                </a:lnTo>
                <a:lnTo>
                  <a:pt x="26838" y="4222"/>
                </a:lnTo>
                <a:lnTo>
                  <a:pt x="13340" y="2229"/>
                </a:lnTo>
                <a:lnTo>
                  <a:pt x="968" y="0"/>
                </a:lnTo>
                <a:lnTo>
                  <a:pt x="0" y="9535"/>
                </a:lnTo>
                <a:lnTo>
                  <a:pt x="3053" y="20976"/>
                </a:lnTo>
                <a:lnTo>
                  <a:pt x="10977" y="29141"/>
                </a:lnTo>
                <a:lnTo>
                  <a:pt x="23980" y="30839"/>
                </a:lnTo>
                <a:lnTo>
                  <a:pt x="24814" y="29306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5569417" y="5182531"/>
            <a:ext cx="82092" cy="11468"/>
          </a:xfrm>
          <a:custGeom>
            <a:avLst/>
            <a:gdLst/>
            <a:ahLst/>
            <a:cxnLst/>
            <a:rect l="l" t="t" r="r" b="b"/>
            <a:pathLst>
              <a:path w="120401" h="16820">
                <a:moveTo>
                  <a:pt x="71670" y="16763"/>
                </a:moveTo>
                <a:lnTo>
                  <a:pt x="86439" y="16178"/>
                </a:lnTo>
                <a:lnTo>
                  <a:pt x="100367" y="14499"/>
                </a:lnTo>
                <a:lnTo>
                  <a:pt x="112129" y="11164"/>
                </a:lnTo>
                <a:lnTo>
                  <a:pt x="120401" y="5612"/>
                </a:lnTo>
                <a:lnTo>
                  <a:pt x="112768" y="3968"/>
                </a:lnTo>
                <a:lnTo>
                  <a:pt x="101250" y="2302"/>
                </a:lnTo>
                <a:lnTo>
                  <a:pt x="89788" y="1464"/>
                </a:lnTo>
                <a:lnTo>
                  <a:pt x="78252" y="1229"/>
                </a:lnTo>
                <a:lnTo>
                  <a:pt x="66511" y="1374"/>
                </a:lnTo>
                <a:lnTo>
                  <a:pt x="54437" y="1677"/>
                </a:lnTo>
                <a:lnTo>
                  <a:pt x="41898" y="1915"/>
                </a:lnTo>
                <a:lnTo>
                  <a:pt x="28765" y="1863"/>
                </a:lnTo>
                <a:lnTo>
                  <a:pt x="14908" y="1299"/>
                </a:lnTo>
                <a:lnTo>
                  <a:pt x="196" y="0"/>
                </a:lnTo>
                <a:lnTo>
                  <a:pt x="0" y="4885"/>
                </a:lnTo>
                <a:lnTo>
                  <a:pt x="753" y="8720"/>
                </a:lnTo>
                <a:lnTo>
                  <a:pt x="2753" y="11216"/>
                </a:lnTo>
                <a:lnTo>
                  <a:pt x="12426" y="12377"/>
                </a:lnTo>
                <a:lnTo>
                  <a:pt x="24745" y="13908"/>
                </a:lnTo>
                <a:lnTo>
                  <a:pt x="37747" y="15349"/>
                </a:lnTo>
                <a:lnTo>
                  <a:pt x="51017" y="16416"/>
                </a:lnTo>
                <a:lnTo>
                  <a:pt x="64142" y="16820"/>
                </a:lnTo>
                <a:lnTo>
                  <a:pt x="71670" y="16763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4326151" y="5185243"/>
            <a:ext cx="54059" cy="10606"/>
          </a:xfrm>
          <a:custGeom>
            <a:avLst/>
            <a:gdLst/>
            <a:ahLst/>
            <a:cxnLst/>
            <a:rect l="l" t="t" r="r" b="b"/>
            <a:pathLst>
              <a:path w="79287" h="15555">
                <a:moveTo>
                  <a:pt x="45005" y="13808"/>
                </a:moveTo>
                <a:lnTo>
                  <a:pt x="58361" y="10494"/>
                </a:lnTo>
                <a:lnTo>
                  <a:pt x="70205" y="6229"/>
                </a:lnTo>
                <a:lnTo>
                  <a:pt x="79287" y="1631"/>
                </a:lnTo>
                <a:lnTo>
                  <a:pt x="74379" y="779"/>
                </a:lnTo>
                <a:lnTo>
                  <a:pt x="62460" y="0"/>
                </a:lnTo>
                <a:lnTo>
                  <a:pt x="50248" y="452"/>
                </a:lnTo>
                <a:lnTo>
                  <a:pt x="37821" y="1488"/>
                </a:lnTo>
                <a:lnTo>
                  <a:pt x="25253" y="2462"/>
                </a:lnTo>
                <a:lnTo>
                  <a:pt x="12621" y="2725"/>
                </a:lnTo>
                <a:lnTo>
                  <a:pt x="0" y="1631"/>
                </a:lnTo>
                <a:lnTo>
                  <a:pt x="1456" y="5213"/>
                </a:lnTo>
                <a:lnTo>
                  <a:pt x="8361" y="11875"/>
                </a:lnTo>
                <a:lnTo>
                  <a:pt x="18754" y="15116"/>
                </a:lnTo>
                <a:lnTo>
                  <a:pt x="31386" y="15555"/>
                </a:lnTo>
                <a:lnTo>
                  <a:pt x="45005" y="13808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5466663" y="5183906"/>
            <a:ext cx="15695" cy="28613"/>
          </a:xfrm>
          <a:custGeom>
            <a:avLst/>
            <a:gdLst/>
            <a:ahLst/>
            <a:cxnLst/>
            <a:rect l="l" t="t" r="r" b="b"/>
            <a:pathLst>
              <a:path w="23019" h="41966">
                <a:moveTo>
                  <a:pt x="23019" y="40035"/>
                </a:moveTo>
                <a:lnTo>
                  <a:pt x="22305" y="37356"/>
                </a:lnTo>
                <a:lnTo>
                  <a:pt x="18244" y="26740"/>
                </a:lnTo>
                <a:lnTo>
                  <a:pt x="15396" y="15781"/>
                </a:lnTo>
                <a:lnTo>
                  <a:pt x="17897" y="3592"/>
                </a:lnTo>
                <a:lnTo>
                  <a:pt x="14619" y="3439"/>
                </a:lnTo>
                <a:lnTo>
                  <a:pt x="14357" y="0"/>
                </a:lnTo>
                <a:lnTo>
                  <a:pt x="10227" y="790"/>
                </a:lnTo>
                <a:lnTo>
                  <a:pt x="10272" y="1479"/>
                </a:lnTo>
                <a:lnTo>
                  <a:pt x="8293" y="14985"/>
                </a:lnTo>
                <a:lnTo>
                  <a:pt x="3388" y="25274"/>
                </a:lnTo>
                <a:lnTo>
                  <a:pt x="0" y="37224"/>
                </a:lnTo>
                <a:lnTo>
                  <a:pt x="8408" y="37350"/>
                </a:lnTo>
                <a:lnTo>
                  <a:pt x="12726" y="41966"/>
                </a:lnTo>
                <a:lnTo>
                  <a:pt x="23019" y="40035"/>
                </a:lnTo>
                <a:close/>
              </a:path>
            </a:pathLst>
          </a:custGeom>
          <a:solidFill>
            <a:srgbClr val="D569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5733474" y="5193642"/>
            <a:ext cx="34877" cy="44311"/>
          </a:xfrm>
          <a:custGeom>
            <a:avLst/>
            <a:gdLst/>
            <a:ahLst/>
            <a:cxnLst/>
            <a:rect l="l" t="t" r="r" b="b"/>
            <a:pathLst>
              <a:path w="51153" h="64990">
                <a:moveTo>
                  <a:pt x="47000" y="59390"/>
                </a:moveTo>
                <a:lnTo>
                  <a:pt x="42434" y="50683"/>
                </a:lnTo>
                <a:lnTo>
                  <a:pt x="38014" y="40492"/>
                </a:lnTo>
                <a:lnTo>
                  <a:pt x="33605" y="29752"/>
                </a:lnTo>
                <a:lnTo>
                  <a:pt x="29077" y="19399"/>
                </a:lnTo>
                <a:lnTo>
                  <a:pt x="24297" y="10366"/>
                </a:lnTo>
                <a:lnTo>
                  <a:pt x="19131" y="3588"/>
                </a:lnTo>
                <a:lnTo>
                  <a:pt x="13448" y="0"/>
                </a:lnTo>
                <a:lnTo>
                  <a:pt x="7115" y="536"/>
                </a:lnTo>
                <a:lnTo>
                  <a:pt x="0" y="6131"/>
                </a:lnTo>
                <a:lnTo>
                  <a:pt x="953" y="7711"/>
                </a:lnTo>
                <a:lnTo>
                  <a:pt x="6967" y="19835"/>
                </a:lnTo>
                <a:lnTo>
                  <a:pt x="12411" y="32586"/>
                </a:lnTo>
                <a:lnTo>
                  <a:pt x="18418" y="44721"/>
                </a:lnTo>
                <a:lnTo>
                  <a:pt x="26122" y="54995"/>
                </a:lnTo>
                <a:lnTo>
                  <a:pt x="36656" y="62166"/>
                </a:lnTo>
                <a:lnTo>
                  <a:pt x="51153" y="64990"/>
                </a:lnTo>
                <a:lnTo>
                  <a:pt x="47000" y="59390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5764861" y="5197819"/>
            <a:ext cx="442957" cy="156710"/>
          </a:xfrm>
          <a:custGeom>
            <a:avLst/>
            <a:gdLst/>
            <a:ahLst/>
            <a:cxnLst/>
            <a:rect l="l" t="t" r="r" b="b"/>
            <a:pathLst>
              <a:path w="649670" h="229841">
                <a:moveTo>
                  <a:pt x="476102" y="167107"/>
                </a:moveTo>
                <a:lnTo>
                  <a:pt x="475784" y="152586"/>
                </a:lnTo>
                <a:lnTo>
                  <a:pt x="475480" y="137288"/>
                </a:lnTo>
                <a:lnTo>
                  <a:pt x="475220" y="121239"/>
                </a:lnTo>
                <a:lnTo>
                  <a:pt x="475103" y="110667"/>
                </a:lnTo>
                <a:lnTo>
                  <a:pt x="469955" y="108955"/>
                </a:lnTo>
                <a:lnTo>
                  <a:pt x="438899" y="99123"/>
                </a:lnTo>
                <a:lnTo>
                  <a:pt x="407521" y="89665"/>
                </a:lnTo>
                <a:lnTo>
                  <a:pt x="375820" y="80565"/>
                </a:lnTo>
                <a:lnTo>
                  <a:pt x="343793" y="71809"/>
                </a:lnTo>
                <a:lnTo>
                  <a:pt x="311438" y="63383"/>
                </a:lnTo>
                <a:lnTo>
                  <a:pt x="278752" y="55272"/>
                </a:lnTo>
                <a:lnTo>
                  <a:pt x="245734" y="47462"/>
                </a:lnTo>
                <a:lnTo>
                  <a:pt x="212382" y="39939"/>
                </a:lnTo>
                <a:lnTo>
                  <a:pt x="178693" y="32687"/>
                </a:lnTo>
                <a:lnTo>
                  <a:pt x="144665" y="25693"/>
                </a:lnTo>
                <a:lnTo>
                  <a:pt x="110296" y="18941"/>
                </a:lnTo>
                <a:lnTo>
                  <a:pt x="75584" y="12418"/>
                </a:lnTo>
                <a:lnTo>
                  <a:pt x="40526" y="6109"/>
                </a:lnTo>
                <a:lnTo>
                  <a:pt x="5121" y="0"/>
                </a:lnTo>
                <a:lnTo>
                  <a:pt x="2253" y="601"/>
                </a:lnTo>
                <a:lnTo>
                  <a:pt x="1139" y="3116"/>
                </a:lnTo>
                <a:lnTo>
                  <a:pt x="0" y="5612"/>
                </a:lnTo>
                <a:lnTo>
                  <a:pt x="129" y="6044"/>
                </a:lnTo>
                <a:lnTo>
                  <a:pt x="5159" y="18357"/>
                </a:lnTo>
                <a:lnTo>
                  <a:pt x="11571" y="29156"/>
                </a:lnTo>
                <a:lnTo>
                  <a:pt x="18525" y="39362"/>
                </a:lnTo>
                <a:lnTo>
                  <a:pt x="25178" y="49894"/>
                </a:lnTo>
                <a:lnTo>
                  <a:pt x="30690" y="61670"/>
                </a:lnTo>
                <a:lnTo>
                  <a:pt x="31097" y="61969"/>
                </a:lnTo>
                <a:lnTo>
                  <a:pt x="33857" y="68062"/>
                </a:lnTo>
                <a:lnTo>
                  <a:pt x="30326" y="73393"/>
                </a:lnTo>
                <a:lnTo>
                  <a:pt x="27079" y="77143"/>
                </a:lnTo>
                <a:lnTo>
                  <a:pt x="30690" y="78490"/>
                </a:lnTo>
                <a:lnTo>
                  <a:pt x="62190" y="82496"/>
                </a:lnTo>
                <a:lnTo>
                  <a:pt x="93739" y="87063"/>
                </a:lnTo>
                <a:lnTo>
                  <a:pt x="125316" y="92162"/>
                </a:lnTo>
                <a:lnTo>
                  <a:pt x="156902" y="97761"/>
                </a:lnTo>
                <a:lnTo>
                  <a:pt x="188476" y="103828"/>
                </a:lnTo>
                <a:lnTo>
                  <a:pt x="220019" y="110332"/>
                </a:lnTo>
                <a:lnTo>
                  <a:pt x="251511" y="117242"/>
                </a:lnTo>
                <a:lnTo>
                  <a:pt x="282931" y="124528"/>
                </a:lnTo>
                <a:lnTo>
                  <a:pt x="314260" y="132157"/>
                </a:lnTo>
                <a:lnTo>
                  <a:pt x="345477" y="140099"/>
                </a:lnTo>
                <a:lnTo>
                  <a:pt x="376562" y="148322"/>
                </a:lnTo>
                <a:lnTo>
                  <a:pt x="407496" y="156795"/>
                </a:lnTo>
                <a:lnTo>
                  <a:pt x="438258" y="165487"/>
                </a:lnTo>
                <a:lnTo>
                  <a:pt x="468829" y="174367"/>
                </a:lnTo>
                <a:lnTo>
                  <a:pt x="476310" y="176594"/>
                </a:lnTo>
                <a:lnTo>
                  <a:pt x="476102" y="167107"/>
                </a:lnTo>
                <a:close/>
              </a:path>
            </a:pathLst>
          </a:custGeom>
          <a:solidFill>
            <a:srgbClr val="B59A8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5662377" y="5201352"/>
            <a:ext cx="13846" cy="23225"/>
          </a:xfrm>
          <a:custGeom>
            <a:avLst/>
            <a:gdLst/>
            <a:ahLst/>
            <a:cxnLst/>
            <a:rect l="l" t="t" r="r" b="b"/>
            <a:pathLst>
              <a:path w="20307" h="34063">
                <a:moveTo>
                  <a:pt x="20307" y="29557"/>
                </a:moveTo>
                <a:lnTo>
                  <a:pt x="18630" y="17997"/>
                </a:lnTo>
                <a:lnTo>
                  <a:pt x="17316" y="6034"/>
                </a:lnTo>
                <a:lnTo>
                  <a:pt x="12448" y="4840"/>
                </a:lnTo>
                <a:lnTo>
                  <a:pt x="10883" y="0"/>
                </a:lnTo>
                <a:lnTo>
                  <a:pt x="4523" y="431"/>
                </a:lnTo>
                <a:lnTo>
                  <a:pt x="5089" y="9456"/>
                </a:lnTo>
                <a:lnTo>
                  <a:pt x="0" y="12294"/>
                </a:lnTo>
                <a:lnTo>
                  <a:pt x="1958" y="22855"/>
                </a:lnTo>
                <a:lnTo>
                  <a:pt x="10161" y="24148"/>
                </a:lnTo>
                <a:lnTo>
                  <a:pt x="10981" y="33524"/>
                </a:lnTo>
                <a:lnTo>
                  <a:pt x="19872" y="34063"/>
                </a:lnTo>
                <a:lnTo>
                  <a:pt x="20307" y="29557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5566062" y="5205821"/>
            <a:ext cx="83706" cy="12842"/>
          </a:xfrm>
          <a:custGeom>
            <a:avLst/>
            <a:gdLst/>
            <a:ahLst/>
            <a:cxnLst/>
            <a:rect l="l" t="t" r="r" b="b"/>
            <a:pathLst>
              <a:path w="122769" h="18835">
                <a:moveTo>
                  <a:pt x="108399" y="18337"/>
                </a:moveTo>
                <a:lnTo>
                  <a:pt x="117192" y="14191"/>
                </a:lnTo>
                <a:lnTo>
                  <a:pt x="122769" y="5085"/>
                </a:lnTo>
                <a:lnTo>
                  <a:pt x="116045" y="3962"/>
                </a:lnTo>
                <a:lnTo>
                  <a:pt x="105132" y="2611"/>
                </a:lnTo>
                <a:lnTo>
                  <a:pt x="92414" y="1472"/>
                </a:lnTo>
                <a:lnTo>
                  <a:pt x="78454" y="613"/>
                </a:lnTo>
                <a:lnTo>
                  <a:pt x="63811" y="99"/>
                </a:lnTo>
                <a:lnTo>
                  <a:pt x="49047" y="0"/>
                </a:lnTo>
                <a:lnTo>
                  <a:pt x="34723" y="381"/>
                </a:lnTo>
                <a:lnTo>
                  <a:pt x="21399" y="1311"/>
                </a:lnTo>
                <a:lnTo>
                  <a:pt x="9638" y="2856"/>
                </a:lnTo>
                <a:lnTo>
                  <a:pt x="0" y="5085"/>
                </a:lnTo>
                <a:lnTo>
                  <a:pt x="4367" y="7705"/>
                </a:lnTo>
                <a:lnTo>
                  <a:pt x="15023" y="10610"/>
                </a:lnTo>
                <a:lnTo>
                  <a:pt x="26987" y="10989"/>
                </a:lnTo>
                <a:lnTo>
                  <a:pt x="39975" y="10475"/>
                </a:lnTo>
                <a:lnTo>
                  <a:pt x="53702" y="10698"/>
                </a:lnTo>
                <a:lnTo>
                  <a:pt x="60141" y="11551"/>
                </a:lnTo>
                <a:lnTo>
                  <a:pt x="72260" y="14131"/>
                </a:lnTo>
                <a:lnTo>
                  <a:pt x="84978" y="16996"/>
                </a:lnTo>
                <a:lnTo>
                  <a:pt x="97343" y="18835"/>
                </a:lnTo>
                <a:lnTo>
                  <a:pt x="108399" y="18337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5714947" y="5205467"/>
            <a:ext cx="20274" cy="28794"/>
          </a:xfrm>
          <a:custGeom>
            <a:avLst/>
            <a:gdLst/>
            <a:ahLst/>
            <a:cxnLst/>
            <a:rect l="l" t="t" r="r" b="b"/>
            <a:pathLst>
              <a:path w="29735" h="42231">
                <a:moveTo>
                  <a:pt x="29735" y="39236"/>
                </a:moveTo>
                <a:lnTo>
                  <a:pt x="25740" y="33142"/>
                </a:lnTo>
                <a:lnTo>
                  <a:pt x="20446" y="20946"/>
                </a:lnTo>
                <a:lnTo>
                  <a:pt x="14951" y="8969"/>
                </a:lnTo>
                <a:lnTo>
                  <a:pt x="6715" y="0"/>
                </a:lnTo>
                <a:lnTo>
                  <a:pt x="1593" y="0"/>
                </a:lnTo>
                <a:lnTo>
                  <a:pt x="1285" y="940"/>
                </a:lnTo>
                <a:lnTo>
                  <a:pt x="0" y="10904"/>
                </a:lnTo>
                <a:lnTo>
                  <a:pt x="1429" y="21754"/>
                </a:lnTo>
                <a:lnTo>
                  <a:pt x="5345" y="31751"/>
                </a:lnTo>
                <a:lnTo>
                  <a:pt x="11520" y="39156"/>
                </a:lnTo>
                <a:lnTo>
                  <a:pt x="19726" y="42231"/>
                </a:lnTo>
                <a:lnTo>
                  <a:pt x="29735" y="39236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5691620" y="5213112"/>
            <a:ext cx="12209" cy="17390"/>
          </a:xfrm>
          <a:custGeom>
            <a:avLst/>
            <a:gdLst/>
            <a:ahLst/>
            <a:cxnLst/>
            <a:rect l="l" t="t" r="r" b="b"/>
            <a:pathLst>
              <a:path w="17906" h="25505">
                <a:moveTo>
                  <a:pt x="17906" y="25226"/>
                </a:moveTo>
                <a:lnTo>
                  <a:pt x="17664" y="21486"/>
                </a:lnTo>
                <a:lnTo>
                  <a:pt x="14442" y="7395"/>
                </a:lnTo>
                <a:lnTo>
                  <a:pt x="5113" y="0"/>
                </a:lnTo>
                <a:lnTo>
                  <a:pt x="0" y="0"/>
                </a:lnTo>
                <a:lnTo>
                  <a:pt x="0" y="19622"/>
                </a:lnTo>
                <a:lnTo>
                  <a:pt x="5679" y="21796"/>
                </a:lnTo>
                <a:lnTo>
                  <a:pt x="9973" y="25505"/>
                </a:lnTo>
                <a:lnTo>
                  <a:pt x="17906" y="25226"/>
                </a:lnTo>
                <a:close/>
              </a:path>
            </a:pathLst>
          </a:custGeom>
          <a:solidFill>
            <a:srgbClr val="8671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4376725" y="5230304"/>
            <a:ext cx="66268" cy="217868"/>
          </a:xfrm>
          <a:custGeom>
            <a:avLst/>
            <a:gdLst/>
            <a:ahLst/>
            <a:cxnLst/>
            <a:rect l="l" t="t" r="r" b="b"/>
            <a:pathLst>
              <a:path w="97193" h="319539">
                <a:moveTo>
                  <a:pt x="94284" y="303216"/>
                </a:moveTo>
                <a:lnTo>
                  <a:pt x="91509" y="286827"/>
                </a:lnTo>
                <a:lnTo>
                  <a:pt x="88855" y="270389"/>
                </a:lnTo>
                <a:lnTo>
                  <a:pt x="86311" y="253921"/>
                </a:lnTo>
                <a:lnTo>
                  <a:pt x="83865" y="237437"/>
                </a:lnTo>
                <a:lnTo>
                  <a:pt x="81505" y="220957"/>
                </a:lnTo>
                <a:lnTo>
                  <a:pt x="79222" y="204495"/>
                </a:lnTo>
                <a:lnTo>
                  <a:pt x="77002" y="188071"/>
                </a:lnTo>
                <a:lnTo>
                  <a:pt x="74834" y="171699"/>
                </a:lnTo>
                <a:lnTo>
                  <a:pt x="72707" y="155399"/>
                </a:lnTo>
                <a:lnTo>
                  <a:pt x="70609" y="139185"/>
                </a:lnTo>
                <a:lnTo>
                  <a:pt x="68530" y="123077"/>
                </a:lnTo>
                <a:lnTo>
                  <a:pt x="66456" y="107089"/>
                </a:lnTo>
                <a:lnTo>
                  <a:pt x="64378" y="91241"/>
                </a:lnTo>
                <a:lnTo>
                  <a:pt x="62282" y="75547"/>
                </a:lnTo>
                <a:lnTo>
                  <a:pt x="60159" y="60026"/>
                </a:lnTo>
                <a:lnTo>
                  <a:pt x="57996" y="44695"/>
                </a:lnTo>
                <a:lnTo>
                  <a:pt x="55781" y="29570"/>
                </a:lnTo>
                <a:lnTo>
                  <a:pt x="53504" y="14669"/>
                </a:lnTo>
                <a:lnTo>
                  <a:pt x="51153" y="7"/>
                </a:lnTo>
                <a:lnTo>
                  <a:pt x="50154" y="0"/>
                </a:lnTo>
                <a:lnTo>
                  <a:pt x="35073" y="190"/>
                </a:lnTo>
                <a:lnTo>
                  <a:pt x="23475" y="1103"/>
                </a:lnTo>
                <a:lnTo>
                  <a:pt x="12677" y="2869"/>
                </a:lnTo>
                <a:lnTo>
                  <a:pt x="0" y="5620"/>
                </a:lnTo>
                <a:lnTo>
                  <a:pt x="504" y="17288"/>
                </a:lnTo>
                <a:lnTo>
                  <a:pt x="1202" y="29795"/>
                </a:lnTo>
                <a:lnTo>
                  <a:pt x="2042" y="42246"/>
                </a:lnTo>
                <a:lnTo>
                  <a:pt x="3006" y="54655"/>
                </a:lnTo>
                <a:lnTo>
                  <a:pt x="4076" y="67033"/>
                </a:lnTo>
                <a:lnTo>
                  <a:pt x="5233" y="79394"/>
                </a:lnTo>
                <a:lnTo>
                  <a:pt x="6460" y="91752"/>
                </a:lnTo>
                <a:lnTo>
                  <a:pt x="7738" y="104118"/>
                </a:lnTo>
                <a:lnTo>
                  <a:pt x="9050" y="116505"/>
                </a:lnTo>
                <a:lnTo>
                  <a:pt x="10376" y="128927"/>
                </a:lnTo>
                <a:lnTo>
                  <a:pt x="11699" y="141396"/>
                </a:lnTo>
                <a:lnTo>
                  <a:pt x="13000" y="153926"/>
                </a:lnTo>
                <a:lnTo>
                  <a:pt x="14262" y="166528"/>
                </a:lnTo>
                <a:lnTo>
                  <a:pt x="15466" y="179217"/>
                </a:lnTo>
                <a:lnTo>
                  <a:pt x="16593" y="192005"/>
                </a:lnTo>
                <a:lnTo>
                  <a:pt x="17627" y="204904"/>
                </a:lnTo>
                <a:lnTo>
                  <a:pt x="18548" y="217928"/>
                </a:lnTo>
                <a:lnTo>
                  <a:pt x="19338" y="231090"/>
                </a:lnTo>
                <a:lnTo>
                  <a:pt x="19980" y="244402"/>
                </a:lnTo>
                <a:lnTo>
                  <a:pt x="20454" y="257878"/>
                </a:lnTo>
                <a:lnTo>
                  <a:pt x="30462" y="261041"/>
                </a:lnTo>
                <a:lnTo>
                  <a:pt x="41813" y="267407"/>
                </a:lnTo>
                <a:lnTo>
                  <a:pt x="51497" y="275598"/>
                </a:lnTo>
                <a:lnTo>
                  <a:pt x="60151" y="284916"/>
                </a:lnTo>
                <a:lnTo>
                  <a:pt x="68412" y="294666"/>
                </a:lnTo>
                <a:lnTo>
                  <a:pt x="76915" y="304150"/>
                </a:lnTo>
                <a:lnTo>
                  <a:pt x="86297" y="312674"/>
                </a:lnTo>
                <a:lnTo>
                  <a:pt x="97193" y="319539"/>
                </a:lnTo>
                <a:lnTo>
                  <a:pt x="94284" y="303216"/>
                </a:lnTo>
                <a:close/>
              </a:path>
            </a:pathLst>
          </a:custGeom>
          <a:solidFill>
            <a:srgbClr val="BEBB9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4316788" y="5236045"/>
            <a:ext cx="58785" cy="159829"/>
          </a:xfrm>
          <a:custGeom>
            <a:avLst/>
            <a:gdLst/>
            <a:ahLst/>
            <a:cxnLst/>
            <a:rect l="l" t="t" r="r" b="b"/>
            <a:pathLst>
              <a:path w="86218" h="234416">
                <a:moveTo>
                  <a:pt x="85343" y="232643"/>
                </a:moveTo>
                <a:lnTo>
                  <a:pt x="85672" y="226926"/>
                </a:lnTo>
                <a:lnTo>
                  <a:pt x="86123" y="214326"/>
                </a:lnTo>
                <a:lnTo>
                  <a:pt x="86218" y="201830"/>
                </a:lnTo>
                <a:lnTo>
                  <a:pt x="85989" y="189418"/>
                </a:lnTo>
                <a:lnTo>
                  <a:pt x="85474" y="177069"/>
                </a:lnTo>
                <a:lnTo>
                  <a:pt x="84705" y="164766"/>
                </a:lnTo>
                <a:lnTo>
                  <a:pt x="83718" y="152488"/>
                </a:lnTo>
                <a:lnTo>
                  <a:pt x="82547" y="140216"/>
                </a:lnTo>
                <a:lnTo>
                  <a:pt x="81227" y="127929"/>
                </a:lnTo>
                <a:lnTo>
                  <a:pt x="79793" y="115609"/>
                </a:lnTo>
                <a:lnTo>
                  <a:pt x="78278" y="103237"/>
                </a:lnTo>
                <a:lnTo>
                  <a:pt x="76718" y="90791"/>
                </a:lnTo>
                <a:lnTo>
                  <a:pt x="75148" y="78254"/>
                </a:lnTo>
                <a:lnTo>
                  <a:pt x="73601" y="65605"/>
                </a:lnTo>
                <a:lnTo>
                  <a:pt x="72113" y="52824"/>
                </a:lnTo>
                <a:lnTo>
                  <a:pt x="70718" y="39893"/>
                </a:lnTo>
                <a:lnTo>
                  <a:pt x="69450" y="26792"/>
                </a:lnTo>
                <a:lnTo>
                  <a:pt x="68345" y="13500"/>
                </a:lnTo>
                <a:lnTo>
                  <a:pt x="67437" y="0"/>
                </a:lnTo>
                <a:lnTo>
                  <a:pt x="63161" y="702"/>
                </a:lnTo>
                <a:lnTo>
                  <a:pt x="48757" y="3088"/>
                </a:lnTo>
                <a:lnTo>
                  <a:pt x="34269" y="5514"/>
                </a:lnTo>
                <a:lnTo>
                  <a:pt x="20761" y="7798"/>
                </a:lnTo>
                <a:lnTo>
                  <a:pt x="9297" y="9756"/>
                </a:lnTo>
                <a:lnTo>
                  <a:pt x="943" y="11207"/>
                </a:lnTo>
                <a:lnTo>
                  <a:pt x="538" y="16351"/>
                </a:lnTo>
                <a:lnTo>
                  <a:pt x="0" y="28594"/>
                </a:lnTo>
                <a:lnTo>
                  <a:pt x="0" y="40755"/>
                </a:lnTo>
                <a:lnTo>
                  <a:pt x="457" y="52863"/>
                </a:lnTo>
                <a:lnTo>
                  <a:pt x="1287" y="64947"/>
                </a:lnTo>
                <a:lnTo>
                  <a:pt x="2406" y="77037"/>
                </a:lnTo>
                <a:lnTo>
                  <a:pt x="3731" y="89161"/>
                </a:lnTo>
                <a:lnTo>
                  <a:pt x="5178" y="101348"/>
                </a:lnTo>
                <a:lnTo>
                  <a:pt x="6665" y="113628"/>
                </a:lnTo>
                <a:lnTo>
                  <a:pt x="8108" y="126029"/>
                </a:lnTo>
                <a:lnTo>
                  <a:pt x="9423" y="138581"/>
                </a:lnTo>
                <a:lnTo>
                  <a:pt x="10527" y="151313"/>
                </a:lnTo>
                <a:lnTo>
                  <a:pt x="11338" y="164252"/>
                </a:lnTo>
                <a:lnTo>
                  <a:pt x="11770" y="177430"/>
                </a:lnTo>
                <a:lnTo>
                  <a:pt x="11742" y="190875"/>
                </a:lnTo>
                <a:lnTo>
                  <a:pt x="11170" y="204615"/>
                </a:lnTo>
                <a:lnTo>
                  <a:pt x="19816" y="209301"/>
                </a:lnTo>
                <a:lnTo>
                  <a:pt x="29360" y="215786"/>
                </a:lnTo>
                <a:lnTo>
                  <a:pt x="38751" y="222461"/>
                </a:lnTo>
                <a:lnTo>
                  <a:pt x="48517" y="228405"/>
                </a:lnTo>
                <a:lnTo>
                  <a:pt x="59186" y="232696"/>
                </a:lnTo>
                <a:lnTo>
                  <a:pt x="71285" y="234416"/>
                </a:lnTo>
                <a:lnTo>
                  <a:pt x="85343" y="232643"/>
                </a:lnTo>
                <a:close/>
              </a:path>
            </a:pathLst>
          </a:custGeom>
          <a:solidFill>
            <a:srgbClr val="A19F8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4189769" y="5306490"/>
            <a:ext cx="62738" cy="57596"/>
          </a:xfrm>
          <a:custGeom>
            <a:avLst/>
            <a:gdLst/>
            <a:ahLst/>
            <a:cxnLst/>
            <a:rect l="l" t="t" r="r" b="b"/>
            <a:pathLst>
              <a:path w="92015" h="84474">
                <a:moveTo>
                  <a:pt x="92015" y="72504"/>
                </a:moveTo>
                <a:lnTo>
                  <a:pt x="91744" y="60896"/>
                </a:lnTo>
                <a:lnTo>
                  <a:pt x="87642" y="50291"/>
                </a:lnTo>
                <a:lnTo>
                  <a:pt x="80665" y="41364"/>
                </a:lnTo>
                <a:lnTo>
                  <a:pt x="71767" y="34785"/>
                </a:lnTo>
                <a:lnTo>
                  <a:pt x="61905" y="31228"/>
                </a:lnTo>
                <a:lnTo>
                  <a:pt x="61024" y="27236"/>
                </a:lnTo>
                <a:lnTo>
                  <a:pt x="54703" y="15740"/>
                </a:lnTo>
                <a:lnTo>
                  <a:pt x="44458" y="7491"/>
                </a:lnTo>
                <a:lnTo>
                  <a:pt x="31833" y="2306"/>
                </a:lnTo>
                <a:lnTo>
                  <a:pt x="18377" y="0"/>
                </a:lnTo>
                <a:lnTo>
                  <a:pt x="5638" y="388"/>
                </a:lnTo>
                <a:lnTo>
                  <a:pt x="0" y="6307"/>
                </a:lnTo>
                <a:lnTo>
                  <a:pt x="8916" y="8677"/>
                </a:lnTo>
                <a:lnTo>
                  <a:pt x="8195" y="17209"/>
                </a:lnTo>
                <a:lnTo>
                  <a:pt x="19053" y="18721"/>
                </a:lnTo>
                <a:lnTo>
                  <a:pt x="31975" y="20276"/>
                </a:lnTo>
                <a:lnTo>
                  <a:pt x="43999" y="22813"/>
                </a:lnTo>
                <a:lnTo>
                  <a:pt x="43412" y="29153"/>
                </a:lnTo>
                <a:lnTo>
                  <a:pt x="47826" y="39688"/>
                </a:lnTo>
                <a:lnTo>
                  <a:pt x="54234" y="48031"/>
                </a:lnTo>
                <a:lnTo>
                  <a:pt x="55488" y="47822"/>
                </a:lnTo>
                <a:lnTo>
                  <a:pt x="66076" y="48092"/>
                </a:lnTo>
                <a:lnTo>
                  <a:pt x="71931" y="52171"/>
                </a:lnTo>
                <a:lnTo>
                  <a:pt x="74688" y="58767"/>
                </a:lnTo>
                <a:lnTo>
                  <a:pt x="75985" y="66588"/>
                </a:lnTo>
                <a:lnTo>
                  <a:pt x="77458" y="74341"/>
                </a:lnTo>
                <a:lnTo>
                  <a:pt x="80745" y="80734"/>
                </a:lnTo>
                <a:lnTo>
                  <a:pt x="87482" y="84474"/>
                </a:lnTo>
                <a:lnTo>
                  <a:pt x="92015" y="72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4033171" y="5330611"/>
            <a:ext cx="116846" cy="82564"/>
          </a:xfrm>
          <a:custGeom>
            <a:avLst/>
            <a:gdLst/>
            <a:ahLst/>
            <a:cxnLst/>
            <a:rect l="l" t="t" r="r" b="b"/>
            <a:pathLst>
              <a:path w="171374" h="121094">
                <a:moveTo>
                  <a:pt x="171374" y="116365"/>
                </a:moveTo>
                <a:lnTo>
                  <a:pt x="170461" y="115035"/>
                </a:lnTo>
                <a:lnTo>
                  <a:pt x="161325" y="106450"/>
                </a:lnTo>
                <a:lnTo>
                  <a:pt x="150075" y="100183"/>
                </a:lnTo>
                <a:lnTo>
                  <a:pt x="138369" y="94417"/>
                </a:lnTo>
                <a:lnTo>
                  <a:pt x="127863" y="87338"/>
                </a:lnTo>
                <a:lnTo>
                  <a:pt x="120213" y="77128"/>
                </a:lnTo>
                <a:lnTo>
                  <a:pt x="120387" y="74085"/>
                </a:lnTo>
                <a:lnTo>
                  <a:pt x="117897" y="61130"/>
                </a:lnTo>
                <a:lnTo>
                  <a:pt x="111255" y="52723"/>
                </a:lnTo>
                <a:lnTo>
                  <a:pt x="102771" y="46332"/>
                </a:lnTo>
                <a:lnTo>
                  <a:pt x="94757" y="39428"/>
                </a:lnTo>
                <a:lnTo>
                  <a:pt x="89522" y="29477"/>
                </a:lnTo>
                <a:lnTo>
                  <a:pt x="91669" y="26226"/>
                </a:lnTo>
                <a:lnTo>
                  <a:pt x="92898" y="21960"/>
                </a:lnTo>
                <a:lnTo>
                  <a:pt x="92079" y="15458"/>
                </a:lnTo>
                <a:lnTo>
                  <a:pt x="90575" y="14722"/>
                </a:lnTo>
                <a:lnTo>
                  <a:pt x="79063" y="11235"/>
                </a:lnTo>
                <a:lnTo>
                  <a:pt x="66502" y="12656"/>
                </a:lnTo>
                <a:lnTo>
                  <a:pt x="61794" y="5001"/>
                </a:lnTo>
                <a:lnTo>
                  <a:pt x="52897" y="576"/>
                </a:lnTo>
                <a:lnTo>
                  <a:pt x="41601" y="0"/>
                </a:lnTo>
                <a:lnTo>
                  <a:pt x="37565" y="778"/>
                </a:lnTo>
                <a:lnTo>
                  <a:pt x="37823" y="15436"/>
                </a:lnTo>
                <a:lnTo>
                  <a:pt x="37918" y="21014"/>
                </a:lnTo>
                <a:lnTo>
                  <a:pt x="43482" y="18269"/>
                </a:lnTo>
                <a:lnTo>
                  <a:pt x="47498" y="23209"/>
                </a:lnTo>
                <a:lnTo>
                  <a:pt x="44204" y="36159"/>
                </a:lnTo>
                <a:lnTo>
                  <a:pt x="51153" y="37892"/>
                </a:lnTo>
                <a:lnTo>
                  <a:pt x="57184" y="39537"/>
                </a:lnTo>
                <a:lnTo>
                  <a:pt x="64210" y="33919"/>
                </a:lnTo>
                <a:lnTo>
                  <a:pt x="74173" y="29477"/>
                </a:lnTo>
                <a:lnTo>
                  <a:pt x="75681" y="32632"/>
                </a:lnTo>
                <a:lnTo>
                  <a:pt x="81966" y="44066"/>
                </a:lnTo>
                <a:lnTo>
                  <a:pt x="88938" y="54746"/>
                </a:lnTo>
                <a:lnTo>
                  <a:pt x="96380" y="64912"/>
                </a:lnTo>
                <a:lnTo>
                  <a:pt x="104073" y="74800"/>
                </a:lnTo>
                <a:lnTo>
                  <a:pt x="111800" y="84651"/>
                </a:lnTo>
                <a:lnTo>
                  <a:pt x="119343" y="94703"/>
                </a:lnTo>
                <a:lnTo>
                  <a:pt x="126484" y="105195"/>
                </a:lnTo>
                <a:lnTo>
                  <a:pt x="133005" y="116365"/>
                </a:lnTo>
                <a:lnTo>
                  <a:pt x="136191" y="117737"/>
                </a:lnTo>
                <a:lnTo>
                  <a:pt x="148113" y="121022"/>
                </a:lnTo>
                <a:lnTo>
                  <a:pt x="160501" y="121094"/>
                </a:lnTo>
                <a:lnTo>
                  <a:pt x="171374" y="1163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4151758" y="5346758"/>
            <a:ext cx="68011" cy="70838"/>
          </a:xfrm>
          <a:custGeom>
            <a:avLst/>
            <a:gdLst/>
            <a:ahLst/>
            <a:cxnLst/>
            <a:rect l="l" t="t" r="r" b="b"/>
            <a:pathLst>
              <a:path w="99750" h="103895">
                <a:moveTo>
                  <a:pt x="98781" y="99268"/>
                </a:moveTo>
                <a:lnTo>
                  <a:pt x="96439" y="87403"/>
                </a:lnTo>
                <a:lnTo>
                  <a:pt x="93838" y="74406"/>
                </a:lnTo>
                <a:lnTo>
                  <a:pt x="90821" y="60819"/>
                </a:lnTo>
                <a:lnTo>
                  <a:pt x="87228" y="47184"/>
                </a:lnTo>
                <a:lnTo>
                  <a:pt x="82902" y="34041"/>
                </a:lnTo>
                <a:lnTo>
                  <a:pt x="77685" y="21933"/>
                </a:lnTo>
                <a:lnTo>
                  <a:pt x="71419" y="11402"/>
                </a:lnTo>
                <a:lnTo>
                  <a:pt x="63945" y="2988"/>
                </a:lnTo>
                <a:lnTo>
                  <a:pt x="60954" y="3282"/>
                </a:lnTo>
                <a:lnTo>
                  <a:pt x="49334" y="2903"/>
                </a:lnTo>
                <a:lnTo>
                  <a:pt x="38079" y="1277"/>
                </a:lnTo>
                <a:lnTo>
                  <a:pt x="27353" y="0"/>
                </a:lnTo>
                <a:lnTo>
                  <a:pt x="17322" y="666"/>
                </a:lnTo>
                <a:lnTo>
                  <a:pt x="8149" y="4872"/>
                </a:lnTo>
                <a:lnTo>
                  <a:pt x="0" y="14214"/>
                </a:lnTo>
                <a:lnTo>
                  <a:pt x="139" y="17779"/>
                </a:lnTo>
                <a:lnTo>
                  <a:pt x="3278" y="18084"/>
                </a:lnTo>
                <a:lnTo>
                  <a:pt x="2556" y="22611"/>
                </a:lnTo>
                <a:lnTo>
                  <a:pt x="12547" y="21672"/>
                </a:lnTo>
                <a:lnTo>
                  <a:pt x="21888" y="15431"/>
                </a:lnTo>
                <a:lnTo>
                  <a:pt x="33247" y="11403"/>
                </a:lnTo>
                <a:lnTo>
                  <a:pt x="36385" y="16369"/>
                </a:lnTo>
                <a:lnTo>
                  <a:pt x="38229" y="22754"/>
                </a:lnTo>
                <a:lnTo>
                  <a:pt x="43482" y="25413"/>
                </a:lnTo>
                <a:lnTo>
                  <a:pt x="51571" y="25880"/>
                </a:lnTo>
                <a:lnTo>
                  <a:pt x="52030" y="17959"/>
                </a:lnTo>
                <a:lnTo>
                  <a:pt x="61380" y="19809"/>
                </a:lnTo>
                <a:lnTo>
                  <a:pt x="66241" y="29515"/>
                </a:lnTo>
                <a:lnTo>
                  <a:pt x="69786" y="41502"/>
                </a:lnTo>
                <a:lnTo>
                  <a:pt x="72458" y="54447"/>
                </a:lnTo>
                <a:lnTo>
                  <a:pt x="75030" y="67501"/>
                </a:lnTo>
                <a:lnTo>
                  <a:pt x="78274" y="79820"/>
                </a:lnTo>
                <a:lnTo>
                  <a:pt x="82961" y="90556"/>
                </a:lnTo>
                <a:lnTo>
                  <a:pt x="89862" y="98863"/>
                </a:lnTo>
                <a:lnTo>
                  <a:pt x="99750" y="103895"/>
                </a:lnTo>
                <a:lnTo>
                  <a:pt x="98781" y="99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4347073" y="5426294"/>
            <a:ext cx="106381" cy="168738"/>
          </a:xfrm>
          <a:custGeom>
            <a:avLst/>
            <a:gdLst/>
            <a:ahLst/>
            <a:cxnLst/>
            <a:rect l="l" t="t" r="r" b="b"/>
            <a:pathLst>
              <a:path w="156025" h="247482">
                <a:moveTo>
                  <a:pt x="150805" y="237523"/>
                </a:moveTo>
                <a:lnTo>
                  <a:pt x="156025" y="233903"/>
                </a:lnTo>
                <a:lnTo>
                  <a:pt x="154569" y="225735"/>
                </a:lnTo>
                <a:lnTo>
                  <a:pt x="150622" y="212879"/>
                </a:lnTo>
                <a:lnTo>
                  <a:pt x="145360" y="201465"/>
                </a:lnTo>
                <a:lnTo>
                  <a:pt x="139311" y="190913"/>
                </a:lnTo>
                <a:lnTo>
                  <a:pt x="133005" y="180648"/>
                </a:lnTo>
                <a:lnTo>
                  <a:pt x="133462" y="178623"/>
                </a:lnTo>
                <a:lnTo>
                  <a:pt x="133388" y="165873"/>
                </a:lnTo>
                <a:lnTo>
                  <a:pt x="129117" y="154540"/>
                </a:lnTo>
                <a:lnTo>
                  <a:pt x="122428" y="144542"/>
                </a:lnTo>
                <a:lnTo>
                  <a:pt x="115099" y="135799"/>
                </a:lnTo>
                <a:lnTo>
                  <a:pt x="114805" y="134765"/>
                </a:lnTo>
                <a:lnTo>
                  <a:pt x="111044" y="120803"/>
                </a:lnTo>
                <a:lnTo>
                  <a:pt x="107393" y="106721"/>
                </a:lnTo>
                <a:lnTo>
                  <a:pt x="103572" y="92825"/>
                </a:lnTo>
                <a:lnTo>
                  <a:pt x="99301" y="79422"/>
                </a:lnTo>
                <a:lnTo>
                  <a:pt x="94302" y="66816"/>
                </a:lnTo>
                <a:lnTo>
                  <a:pt x="88294" y="55316"/>
                </a:lnTo>
                <a:lnTo>
                  <a:pt x="81000" y="45226"/>
                </a:lnTo>
                <a:lnTo>
                  <a:pt x="72138" y="36854"/>
                </a:lnTo>
                <a:lnTo>
                  <a:pt x="61430" y="30505"/>
                </a:lnTo>
                <a:lnTo>
                  <a:pt x="48596" y="26486"/>
                </a:lnTo>
                <a:lnTo>
                  <a:pt x="48526" y="24016"/>
                </a:lnTo>
                <a:lnTo>
                  <a:pt x="44522" y="11458"/>
                </a:lnTo>
                <a:lnTo>
                  <a:pt x="38369" y="1260"/>
                </a:lnTo>
                <a:lnTo>
                  <a:pt x="31639" y="1063"/>
                </a:lnTo>
                <a:lnTo>
                  <a:pt x="18745" y="0"/>
                </a:lnTo>
                <a:lnTo>
                  <a:pt x="7685" y="1493"/>
                </a:lnTo>
                <a:lnTo>
                  <a:pt x="0" y="9675"/>
                </a:lnTo>
                <a:lnTo>
                  <a:pt x="756" y="11137"/>
                </a:lnTo>
                <a:lnTo>
                  <a:pt x="9265" y="16868"/>
                </a:lnTo>
                <a:lnTo>
                  <a:pt x="20221" y="16982"/>
                </a:lnTo>
                <a:lnTo>
                  <a:pt x="30698" y="18071"/>
                </a:lnTo>
                <a:lnTo>
                  <a:pt x="30698" y="25587"/>
                </a:lnTo>
                <a:lnTo>
                  <a:pt x="36829" y="34734"/>
                </a:lnTo>
                <a:lnTo>
                  <a:pt x="43491" y="43307"/>
                </a:lnTo>
                <a:lnTo>
                  <a:pt x="56275" y="43307"/>
                </a:lnTo>
                <a:lnTo>
                  <a:pt x="63486" y="53002"/>
                </a:lnTo>
                <a:lnTo>
                  <a:pt x="71473" y="62729"/>
                </a:lnTo>
                <a:lnTo>
                  <a:pt x="78866" y="73212"/>
                </a:lnTo>
                <a:lnTo>
                  <a:pt x="84408" y="85346"/>
                </a:lnTo>
                <a:lnTo>
                  <a:pt x="86775" y="96546"/>
                </a:lnTo>
                <a:lnTo>
                  <a:pt x="87898" y="109204"/>
                </a:lnTo>
                <a:lnTo>
                  <a:pt x="89101" y="121564"/>
                </a:lnTo>
                <a:lnTo>
                  <a:pt x="92079" y="132997"/>
                </a:lnTo>
                <a:lnTo>
                  <a:pt x="92537" y="134053"/>
                </a:lnTo>
                <a:lnTo>
                  <a:pt x="98052" y="143274"/>
                </a:lnTo>
                <a:lnTo>
                  <a:pt x="104902" y="152718"/>
                </a:lnTo>
                <a:lnTo>
                  <a:pt x="111250" y="163052"/>
                </a:lnTo>
                <a:lnTo>
                  <a:pt x="115261" y="174942"/>
                </a:lnTo>
                <a:lnTo>
                  <a:pt x="115099" y="189054"/>
                </a:lnTo>
                <a:lnTo>
                  <a:pt x="118322" y="192673"/>
                </a:lnTo>
                <a:lnTo>
                  <a:pt x="125573" y="202897"/>
                </a:lnTo>
                <a:lnTo>
                  <a:pt x="131966" y="214060"/>
                </a:lnTo>
                <a:lnTo>
                  <a:pt x="138119" y="225489"/>
                </a:lnTo>
                <a:lnTo>
                  <a:pt x="138143" y="232943"/>
                </a:lnTo>
                <a:lnTo>
                  <a:pt x="137152" y="241501"/>
                </a:lnTo>
                <a:lnTo>
                  <a:pt x="140676" y="245111"/>
                </a:lnTo>
                <a:lnTo>
                  <a:pt x="151370" y="247482"/>
                </a:lnTo>
                <a:lnTo>
                  <a:pt x="150805" y="237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4282551" y="5473017"/>
            <a:ext cx="90680" cy="70710"/>
          </a:xfrm>
          <a:custGeom>
            <a:avLst/>
            <a:gdLst/>
            <a:ahLst/>
            <a:cxnLst/>
            <a:rect l="l" t="t" r="r" b="b"/>
            <a:pathLst>
              <a:path w="132997" h="103708">
                <a:moveTo>
                  <a:pt x="132946" y="90423"/>
                </a:moveTo>
                <a:lnTo>
                  <a:pt x="130918" y="74392"/>
                </a:lnTo>
                <a:lnTo>
                  <a:pt x="126821" y="60305"/>
                </a:lnTo>
                <a:lnTo>
                  <a:pt x="120846" y="48044"/>
                </a:lnTo>
                <a:lnTo>
                  <a:pt x="113184" y="37491"/>
                </a:lnTo>
                <a:lnTo>
                  <a:pt x="104029" y="28529"/>
                </a:lnTo>
                <a:lnTo>
                  <a:pt x="93570" y="21040"/>
                </a:lnTo>
                <a:lnTo>
                  <a:pt x="82001" y="14907"/>
                </a:lnTo>
                <a:lnTo>
                  <a:pt x="69513" y="10013"/>
                </a:lnTo>
                <a:lnTo>
                  <a:pt x="56298" y="6239"/>
                </a:lnTo>
                <a:lnTo>
                  <a:pt x="42547" y="3468"/>
                </a:lnTo>
                <a:lnTo>
                  <a:pt x="28453" y="1583"/>
                </a:lnTo>
                <a:lnTo>
                  <a:pt x="14206" y="466"/>
                </a:lnTo>
                <a:lnTo>
                  <a:pt x="0" y="0"/>
                </a:lnTo>
                <a:lnTo>
                  <a:pt x="1163" y="4052"/>
                </a:lnTo>
                <a:lnTo>
                  <a:pt x="8223" y="13900"/>
                </a:lnTo>
                <a:lnTo>
                  <a:pt x="19241" y="20129"/>
                </a:lnTo>
                <a:lnTo>
                  <a:pt x="32653" y="23698"/>
                </a:lnTo>
                <a:lnTo>
                  <a:pt x="46896" y="25566"/>
                </a:lnTo>
                <a:lnTo>
                  <a:pt x="60405" y="26690"/>
                </a:lnTo>
                <a:lnTo>
                  <a:pt x="71616" y="28028"/>
                </a:lnTo>
                <a:lnTo>
                  <a:pt x="77139" y="33872"/>
                </a:lnTo>
                <a:lnTo>
                  <a:pt x="86136" y="41887"/>
                </a:lnTo>
                <a:lnTo>
                  <a:pt x="99750" y="44840"/>
                </a:lnTo>
                <a:lnTo>
                  <a:pt x="102633" y="49196"/>
                </a:lnTo>
                <a:lnTo>
                  <a:pt x="107866" y="61020"/>
                </a:lnTo>
                <a:lnTo>
                  <a:pt x="112124" y="73912"/>
                </a:lnTo>
                <a:lnTo>
                  <a:pt x="116802" y="86343"/>
                </a:lnTo>
                <a:lnTo>
                  <a:pt x="123295" y="96784"/>
                </a:lnTo>
                <a:lnTo>
                  <a:pt x="132997" y="103708"/>
                </a:lnTo>
                <a:lnTo>
                  <a:pt x="132946" y="90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4183146" y="5488287"/>
            <a:ext cx="95258" cy="116603"/>
          </a:xfrm>
          <a:custGeom>
            <a:avLst/>
            <a:gdLst/>
            <a:ahLst/>
            <a:cxnLst/>
            <a:rect l="l" t="t" r="r" b="b"/>
            <a:pathLst>
              <a:path w="139711" h="171018">
                <a:moveTo>
                  <a:pt x="138795" y="162839"/>
                </a:moveTo>
                <a:lnTo>
                  <a:pt x="139711" y="150776"/>
                </a:lnTo>
                <a:lnTo>
                  <a:pt x="137402" y="138509"/>
                </a:lnTo>
                <a:lnTo>
                  <a:pt x="132777" y="126924"/>
                </a:lnTo>
                <a:lnTo>
                  <a:pt x="126744" y="116905"/>
                </a:lnTo>
                <a:lnTo>
                  <a:pt x="120213" y="109338"/>
                </a:lnTo>
                <a:lnTo>
                  <a:pt x="120008" y="104166"/>
                </a:lnTo>
                <a:lnTo>
                  <a:pt x="117944" y="91396"/>
                </a:lnTo>
                <a:lnTo>
                  <a:pt x="114093" y="79245"/>
                </a:lnTo>
                <a:lnTo>
                  <a:pt x="108992" y="67553"/>
                </a:lnTo>
                <a:lnTo>
                  <a:pt x="103179" y="56153"/>
                </a:lnTo>
                <a:lnTo>
                  <a:pt x="97193" y="44884"/>
                </a:lnTo>
                <a:lnTo>
                  <a:pt x="82772" y="44154"/>
                </a:lnTo>
                <a:lnTo>
                  <a:pt x="69816" y="40916"/>
                </a:lnTo>
                <a:lnTo>
                  <a:pt x="58529" y="35849"/>
                </a:lnTo>
                <a:lnTo>
                  <a:pt x="48257" y="29671"/>
                </a:lnTo>
                <a:lnTo>
                  <a:pt x="38343" y="23101"/>
                </a:lnTo>
                <a:lnTo>
                  <a:pt x="28133" y="16856"/>
                </a:lnTo>
                <a:lnTo>
                  <a:pt x="29584" y="11018"/>
                </a:lnTo>
                <a:lnTo>
                  <a:pt x="35451" y="7794"/>
                </a:lnTo>
                <a:lnTo>
                  <a:pt x="30698" y="2837"/>
                </a:lnTo>
                <a:lnTo>
                  <a:pt x="25549" y="1867"/>
                </a:lnTo>
                <a:lnTo>
                  <a:pt x="12875" y="0"/>
                </a:lnTo>
                <a:lnTo>
                  <a:pt x="0" y="2837"/>
                </a:lnTo>
                <a:lnTo>
                  <a:pt x="4835" y="13429"/>
                </a:lnTo>
                <a:lnTo>
                  <a:pt x="11991" y="24272"/>
                </a:lnTo>
                <a:lnTo>
                  <a:pt x="20569" y="33556"/>
                </a:lnTo>
                <a:lnTo>
                  <a:pt x="30394" y="41474"/>
                </a:lnTo>
                <a:lnTo>
                  <a:pt x="41290" y="48218"/>
                </a:lnTo>
                <a:lnTo>
                  <a:pt x="53083" y="53981"/>
                </a:lnTo>
                <a:lnTo>
                  <a:pt x="65595" y="58953"/>
                </a:lnTo>
                <a:lnTo>
                  <a:pt x="78652" y="63329"/>
                </a:lnTo>
                <a:lnTo>
                  <a:pt x="92079" y="67300"/>
                </a:lnTo>
                <a:lnTo>
                  <a:pt x="92037" y="71374"/>
                </a:lnTo>
                <a:lnTo>
                  <a:pt x="94169" y="82437"/>
                </a:lnTo>
                <a:lnTo>
                  <a:pt x="94636" y="95329"/>
                </a:lnTo>
                <a:lnTo>
                  <a:pt x="95665" y="96250"/>
                </a:lnTo>
                <a:lnTo>
                  <a:pt x="102722" y="105443"/>
                </a:lnTo>
                <a:lnTo>
                  <a:pt x="107837" y="116763"/>
                </a:lnTo>
                <a:lnTo>
                  <a:pt x="111904" y="129232"/>
                </a:lnTo>
                <a:lnTo>
                  <a:pt x="115817" y="141871"/>
                </a:lnTo>
                <a:lnTo>
                  <a:pt x="120468" y="153701"/>
                </a:lnTo>
                <a:lnTo>
                  <a:pt x="126752" y="163742"/>
                </a:lnTo>
                <a:lnTo>
                  <a:pt x="135562" y="171018"/>
                </a:lnTo>
                <a:lnTo>
                  <a:pt x="138795" y="162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4484747" y="5568573"/>
            <a:ext cx="10272" cy="13379"/>
          </a:xfrm>
          <a:custGeom>
            <a:avLst/>
            <a:gdLst/>
            <a:ahLst/>
            <a:cxnLst/>
            <a:rect l="l" t="t" r="r" b="b"/>
            <a:pathLst>
              <a:path w="15065" h="19622">
                <a:moveTo>
                  <a:pt x="15065" y="11695"/>
                </a:moveTo>
                <a:lnTo>
                  <a:pt x="11711" y="2247"/>
                </a:lnTo>
                <a:lnTo>
                  <a:pt x="140" y="0"/>
                </a:lnTo>
                <a:lnTo>
                  <a:pt x="0" y="1824"/>
                </a:lnTo>
                <a:lnTo>
                  <a:pt x="2147" y="15452"/>
                </a:lnTo>
                <a:lnTo>
                  <a:pt x="12932" y="19622"/>
                </a:lnTo>
                <a:lnTo>
                  <a:pt x="15065" y="11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4507516" y="5571452"/>
            <a:ext cx="33134" cy="60181"/>
          </a:xfrm>
          <a:custGeom>
            <a:avLst/>
            <a:gdLst/>
            <a:ahLst/>
            <a:cxnLst/>
            <a:rect l="l" t="t" r="r" b="b"/>
            <a:pathLst>
              <a:path w="48596" h="88265">
                <a:moveTo>
                  <a:pt x="36265" y="83239"/>
                </a:moveTo>
                <a:lnTo>
                  <a:pt x="39089" y="71602"/>
                </a:lnTo>
                <a:lnTo>
                  <a:pt x="40606" y="58529"/>
                </a:lnTo>
                <a:lnTo>
                  <a:pt x="43035" y="46457"/>
                </a:lnTo>
                <a:lnTo>
                  <a:pt x="48596" y="37820"/>
                </a:lnTo>
                <a:lnTo>
                  <a:pt x="43372" y="31440"/>
                </a:lnTo>
                <a:lnTo>
                  <a:pt x="35687" y="21611"/>
                </a:lnTo>
                <a:lnTo>
                  <a:pt x="27333" y="11903"/>
                </a:lnTo>
                <a:lnTo>
                  <a:pt x="18486" y="4104"/>
                </a:lnTo>
                <a:lnTo>
                  <a:pt x="9317" y="0"/>
                </a:lnTo>
                <a:lnTo>
                  <a:pt x="0" y="1377"/>
                </a:lnTo>
                <a:lnTo>
                  <a:pt x="1142" y="6198"/>
                </a:lnTo>
                <a:lnTo>
                  <a:pt x="7839" y="17393"/>
                </a:lnTo>
                <a:lnTo>
                  <a:pt x="17002" y="25883"/>
                </a:lnTo>
                <a:lnTo>
                  <a:pt x="25576" y="35018"/>
                </a:lnTo>
                <a:lnTo>
                  <a:pt x="25688" y="47350"/>
                </a:lnTo>
                <a:lnTo>
                  <a:pt x="24279" y="60372"/>
                </a:lnTo>
                <a:lnTo>
                  <a:pt x="23544" y="72270"/>
                </a:lnTo>
                <a:lnTo>
                  <a:pt x="25770" y="81937"/>
                </a:lnTo>
                <a:lnTo>
                  <a:pt x="33247" y="88265"/>
                </a:lnTo>
                <a:lnTo>
                  <a:pt x="36265" y="83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4106417" y="5572391"/>
            <a:ext cx="48829" cy="17200"/>
          </a:xfrm>
          <a:custGeom>
            <a:avLst/>
            <a:gdLst/>
            <a:ahLst/>
            <a:cxnLst/>
            <a:rect l="l" t="t" r="r" b="b"/>
            <a:pathLst>
              <a:path w="71616" h="25226">
                <a:moveTo>
                  <a:pt x="68900" y="20388"/>
                </a:moveTo>
                <a:lnTo>
                  <a:pt x="60403" y="12323"/>
                </a:lnTo>
                <a:lnTo>
                  <a:pt x="49461" y="7521"/>
                </a:lnTo>
                <a:lnTo>
                  <a:pt x="37012" y="4935"/>
                </a:lnTo>
                <a:lnTo>
                  <a:pt x="23993" y="3517"/>
                </a:lnTo>
                <a:lnTo>
                  <a:pt x="11343" y="2221"/>
                </a:lnTo>
                <a:lnTo>
                  <a:pt x="0" y="0"/>
                </a:lnTo>
                <a:lnTo>
                  <a:pt x="4479" y="11989"/>
                </a:lnTo>
                <a:lnTo>
                  <a:pt x="12680" y="19054"/>
                </a:lnTo>
                <a:lnTo>
                  <a:pt x="23543" y="22626"/>
                </a:lnTo>
                <a:lnTo>
                  <a:pt x="35968" y="23866"/>
                </a:lnTo>
                <a:lnTo>
                  <a:pt x="61105" y="24004"/>
                </a:lnTo>
                <a:lnTo>
                  <a:pt x="71616" y="25226"/>
                </a:lnTo>
                <a:lnTo>
                  <a:pt x="68900" y="20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4348862" y="5570486"/>
            <a:ext cx="8277" cy="13379"/>
          </a:xfrm>
          <a:custGeom>
            <a:avLst/>
            <a:gdLst/>
            <a:ahLst/>
            <a:cxnLst/>
            <a:rect l="l" t="t" r="r" b="b"/>
            <a:pathLst>
              <a:path w="12140" h="19622">
                <a:moveTo>
                  <a:pt x="10526" y="18192"/>
                </a:moveTo>
                <a:lnTo>
                  <a:pt x="12140" y="7431"/>
                </a:lnTo>
                <a:lnTo>
                  <a:pt x="5053" y="0"/>
                </a:lnTo>
                <a:lnTo>
                  <a:pt x="2444" y="3169"/>
                </a:lnTo>
                <a:lnTo>
                  <a:pt x="0" y="14085"/>
                </a:lnTo>
                <a:lnTo>
                  <a:pt x="7610" y="19622"/>
                </a:lnTo>
                <a:lnTo>
                  <a:pt x="10526" y="18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4397077" y="5580690"/>
            <a:ext cx="13711" cy="14640"/>
          </a:xfrm>
          <a:custGeom>
            <a:avLst/>
            <a:gdLst/>
            <a:ahLst/>
            <a:cxnLst/>
            <a:rect l="l" t="t" r="r" b="b"/>
            <a:pathLst>
              <a:path w="20110" h="21472">
                <a:moveTo>
                  <a:pt x="16570" y="19083"/>
                </a:moveTo>
                <a:lnTo>
                  <a:pt x="20110" y="14566"/>
                </a:lnTo>
                <a:lnTo>
                  <a:pt x="18742" y="4651"/>
                </a:lnTo>
                <a:lnTo>
                  <a:pt x="14193" y="0"/>
                </a:lnTo>
                <a:lnTo>
                  <a:pt x="0" y="583"/>
                </a:lnTo>
                <a:lnTo>
                  <a:pt x="835" y="10255"/>
                </a:lnTo>
                <a:lnTo>
                  <a:pt x="1155" y="17386"/>
                </a:lnTo>
                <a:lnTo>
                  <a:pt x="4564" y="21131"/>
                </a:lnTo>
                <a:lnTo>
                  <a:pt x="11063" y="21472"/>
                </a:lnTo>
                <a:lnTo>
                  <a:pt x="16570" y="19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4438131" y="5598649"/>
            <a:ext cx="13576" cy="15793"/>
          </a:xfrm>
          <a:custGeom>
            <a:avLst/>
            <a:gdLst/>
            <a:ahLst/>
            <a:cxnLst/>
            <a:rect l="l" t="t" r="r" b="b"/>
            <a:pathLst>
              <a:path w="19912" h="23163">
                <a:moveTo>
                  <a:pt x="16839" y="17918"/>
                </a:moveTo>
                <a:lnTo>
                  <a:pt x="19068" y="12889"/>
                </a:lnTo>
                <a:lnTo>
                  <a:pt x="19912" y="6333"/>
                </a:lnTo>
                <a:lnTo>
                  <a:pt x="17577" y="3443"/>
                </a:lnTo>
                <a:lnTo>
                  <a:pt x="11391" y="0"/>
                </a:lnTo>
                <a:lnTo>
                  <a:pt x="5910" y="1490"/>
                </a:lnTo>
                <a:lnTo>
                  <a:pt x="1867" y="6207"/>
                </a:lnTo>
                <a:lnTo>
                  <a:pt x="0" y="12441"/>
                </a:lnTo>
                <a:lnTo>
                  <a:pt x="1042" y="18484"/>
                </a:lnTo>
                <a:lnTo>
                  <a:pt x="5730" y="22628"/>
                </a:lnTo>
                <a:lnTo>
                  <a:pt x="14799" y="23163"/>
                </a:lnTo>
                <a:lnTo>
                  <a:pt x="16839" y="179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4165665" y="5602968"/>
            <a:ext cx="38413" cy="20952"/>
          </a:xfrm>
          <a:custGeom>
            <a:avLst/>
            <a:gdLst/>
            <a:ahLst/>
            <a:cxnLst/>
            <a:rect l="l" t="t" r="r" b="b"/>
            <a:pathLst>
              <a:path w="56339" h="30730">
                <a:moveTo>
                  <a:pt x="45365" y="29836"/>
                </a:moveTo>
                <a:lnTo>
                  <a:pt x="56339" y="25235"/>
                </a:lnTo>
                <a:lnTo>
                  <a:pt x="55475" y="24019"/>
                </a:lnTo>
                <a:lnTo>
                  <a:pt x="47155" y="17063"/>
                </a:lnTo>
                <a:lnTo>
                  <a:pt x="36384" y="12814"/>
                </a:lnTo>
                <a:lnTo>
                  <a:pt x="24231" y="9640"/>
                </a:lnTo>
                <a:lnTo>
                  <a:pt x="11768" y="5912"/>
                </a:lnTo>
                <a:lnTo>
                  <a:pt x="64" y="0"/>
                </a:lnTo>
                <a:lnTo>
                  <a:pt x="0" y="7376"/>
                </a:lnTo>
                <a:lnTo>
                  <a:pt x="4015" y="16239"/>
                </a:lnTo>
                <a:lnTo>
                  <a:pt x="11697" y="23424"/>
                </a:lnTo>
                <a:lnTo>
                  <a:pt x="21907" y="28424"/>
                </a:lnTo>
                <a:lnTo>
                  <a:pt x="33509" y="30730"/>
                </a:lnTo>
                <a:lnTo>
                  <a:pt x="45365" y="29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4198843" y="5635461"/>
            <a:ext cx="12815" cy="28662"/>
          </a:xfrm>
          <a:custGeom>
            <a:avLst/>
            <a:gdLst/>
            <a:ahLst/>
            <a:cxnLst/>
            <a:rect l="l" t="t" r="r" b="b"/>
            <a:pathLst>
              <a:path w="18796" h="42038">
                <a:moveTo>
                  <a:pt x="13943" y="35819"/>
                </a:moveTo>
                <a:lnTo>
                  <a:pt x="17914" y="23289"/>
                </a:lnTo>
                <a:lnTo>
                  <a:pt x="18796" y="10167"/>
                </a:lnTo>
                <a:lnTo>
                  <a:pt x="15348" y="0"/>
                </a:lnTo>
                <a:lnTo>
                  <a:pt x="9180" y="3716"/>
                </a:lnTo>
                <a:lnTo>
                  <a:pt x="3012" y="13429"/>
                </a:lnTo>
                <a:lnTo>
                  <a:pt x="0" y="25447"/>
                </a:lnTo>
                <a:lnTo>
                  <a:pt x="1840" y="36181"/>
                </a:lnTo>
                <a:lnTo>
                  <a:pt x="10235" y="42038"/>
                </a:lnTo>
                <a:lnTo>
                  <a:pt x="13943" y="35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4043633" y="5640480"/>
            <a:ext cx="55808" cy="33205"/>
          </a:xfrm>
          <a:custGeom>
            <a:avLst/>
            <a:gdLst/>
            <a:ahLst/>
            <a:cxnLst/>
            <a:rect l="l" t="t" r="r" b="b"/>
            <a:pathLst>
              <a:path w="81852" h="48700">
                <a:moveTo>
                  <a:pt x="70397" y="40418"/>
                </a:moveTo>
                <a:lnTo>
                  <a:pt x="76696" y="29101"/>
                </a:lnTo>
                <a:lnTo>
                  <a:pt x="81544" y="17666"/>
                </a:lnTo>
                <a:lnTo>
                  <a:pt x="81852" y="6653"/>
                </a:lnTo>
                <a:lnTo>
                  <a:pt x="65676" y="14583"/>
                </a:lnTo>
                <a:lnTo>
                  <a:pt x="58832" y="23464"/>
                </a:lnTo>
                <a:lnTo>
                  <a:pt x="58716" y="23280"/>
                </a:lnTo>
                <a:lnTo>
                  <a:pt x="51409" y="13768"/>
                </a:lnTo>
                <a:lnTo>
                  <a:pt x="43002" y="6436"/>
                </a:lnTo>
                <a:lnTo>
                  <a:pt x="34040" y="1705"/>
                </a:lnTo>
                <a:lnTo>
                  <a:pt x="27215" y="407"/>
                </a:lnTo>
                <a:lnTo>
                  <a:pt x="27199" y="15691"/>
                </a:lnTo>
                <a:lnTo>
                  <a:pt x="28133" y="15058"/>
                </a:lnTo>
                <a:lnTo>
                  <a:pt x="28340" y="15180"/>
                </a:lnTo>
                <a:lnTo>
                  <a:pt x="37722" y="23732"/>
                </a:lnTo>
                <a:lnTo>
                  <a:pt x="45402" y="34151"/>
                </a:lnTo>
                <a:lnTo>
                  <a:pt x="54093" y="43464"/>
                </a:lnTo>
                <a:lnTo>
                  <a:pt x="66510" y="48700"/>
                </a:lnTo>
                <a:lnTo>
                  <a:pt x="70397" y="404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4348820" y="5642362"/>
            <a:ext cx="242403" cy="218606"/>
          </a:xfrm>
          <a:custGeom>
            <a:avLst/>
            <a:gdLst/>
            <a:ahLst/>
            <a:cxnLst/>
            <a:rect l="l" t="t" r="r" b="b"/>
            <a:pathLst>
              <a:path w="355525" h="320622">
                <a:moveTo>
                  <a:pt x="346516" y="319522"/>
                </a:moveTo>
                <a:lnTo>
                  <a:pt x="353967" y="312090"/>
                </a:lnTo>
                <a:lnTo>
                  <a:pt x="355525" y="298197"/>
                </a:lnTo>
                <a:lnTo>
                  <a:pt x="350720" y="294866"/>
                </a:lnTo>
                <a:lnTo>
                  <a:pt x="344045" y="297702"/>
                </a:lnTo>
                <a:lnTo>
                  <a:pt x="340176" y="295395"/>
                </a:lnTo>
                <a:lnTo>
                  <a:pt x="340219" y="281834"/>
                </a:lnTo>
                <a:lnTo>
                  <a:pt x="337724" y="269274"/>
                </a:lnTo>
                <a:lnTo>
                  <a:pt x="333412" y="257704"/>
                </a:lnTo>
                <a:lnTo>
                  <a:pt x="328041" y="246765"/>
                </a:lnTo>
                <a:lnTo>
                  <a:pt x="322369" y="236094"/>
                </a:lnTo>
                <a:lnTo>
                  <a:pt x="317156" y="225328"/>
                </a:lnTo>
                <a:lnTo>
                  <a:pt x="316209" y="222900"/>
                </a:lnTo>
                <a:lnTo>
                  <a:pt x="313243" y="210562"/>
                </a:lnTo>
                <a:lnTo>
                  <a:pt x="310875" y="197621"/>
                </a:lnTo>
                <a:lnTo>
                  <a:pt x="306928" y="186083"/>
                </a:lnTo>
                <a:lnTo>
                  <a:pt x="299478" y="174224"/>
                </a:lnTo>
                <a:lnTo>
                  <a:pt x="291624" y="164307"/>
                </a:lnTo>
                <a:lnTo>
                  <a:pt x="283032" y="154931"/>
                </a:lnTo>
                <a:lnTo>
                  <a:pt x="274002" y="145866"/>
                </a:lnTo>
                <a:lnTo>
                  <a:pt x="264840" y="136884"/>
                </a:lnTo>
                <a:lnTo>
                  <a:pt x="255847" y="127755"/>
                </a:lnTo>
                <a:lnTo>
                  <a:pt x="247326" y="118249"/>
                </a:lnTo>
                <a:lnTo>
                  <a:pt x="239582" y="108139"/>
                </a:lnTo>
                <a:lnTo>
                  <a:pt x="232917" y="97194"/>
                </a:lnTo>
                <a:lnTo>
                  <a:pt x="227633" y="85185"/>
                </a:lnTo>
                <a:lnTo>
                  <a:pt x="222410" y="84134"/>
                </a:lnTo>
                <a:lnTo>
                  <a:pt x="209908" y="79205"/>
                </a:lnTo>
                <a:lnTo>
                  <a:pt x="199486" y="71995"/>
                </a:lnTo>
                <a:lnTo>
                  <a:pt x="190321" y="63405"/>
                </a:lnTo>
                <a:lnTo>
                  <a:pt x="181593" y="54337"/>
                </a:lnTo>
                <a:lnTo>
                  <a:pt x="175621" y="52801"/>
                </a:lnTo>
                <a:lnTo>
                  <a:pt x="164972" y="48883"/>
                </a:lnTo>
                <a:lnTo>
                  <a:pt x="154494" y="43960"/>
                </a:lnTo>
                <a:lnTo>
                  <a:pt x="143901" y="38520"/>
                </a:lnTo>
                <a:lnTo>
                  <a:pt x="132911" y="33053"/>
                </a:lnTo>
                <a:lnTo>
                  <a:pt x="121238" y="28049"/>
                </a:lnTo>
                <a:lnTo>
                  <a:pt x="108599" y="23996"/>
                </a:lnTo>
                <a:lnTo>
                  <a:pt x="94710" y="21385"/>
                </a:lnTo>
                <a:lnTo>
                  <a:pt x="79287" y="20704"/>
                </a:lnTo>
                <a:lnTo>
                  <a:pt x="73048" y="11734"/>
                </a:lnTo>
                <a:lnTo>
                  <a:pt x="63580" y="5132"/>
                </a:lnTo>
                <a:lnTo>
                  <a:pt x="52102" y="1237"/>
                </a:lnTo>
                <a:lnTo>
                  <a:pt x="39667" y="0"/>
                </a:lnTo>
                <a:lnTo>
                  <a:pt x="27329" y="1369"/>
                </a:lnTo>
                <a:lnTo>
                  <a:pt x="16139" y="5294"/>
                </a:lnTo>
                <a:lnTo>
                  <a:pt x="7153" y="11727"/>
                </a:lnTo>
                <a:lnTo>
                  <a:pt x="1422" y="20616"/>
                </a:lnTo>
                <a:lnTo>
                  <a:pt x="0" y="31912"/>
                </a:lnTo>
                <a:lnTo>
                  <a:pt x="6267" y="33442"/>
                </a:lnTo>
                <a:lnTo>
                  <a:pt x="15427" y="30453"/>
                </a:lnTo>
                <a:lnTo>
                  <a:pt x="23434" y="23623"/>
                </a:lnTo>
                <a:lnTo>
                  <a:pt x="32159" y="17119"/>
                </a:lnTo>
                <a:lnTo>
                  <a:pt x="43474" y="15109"/>
                </a:lnTo>
                <a:lnTo>
                  <a:pt x="49017" y="17254"/>
                </a:lnTo>
                <a:lnTo>
                  <a:pt x="58786" y="26010"/>
                </a:lnTo>
                <a:lnTo>
                  <a:pt x="69059" y="34723"/>
                </a:lnTo>
                <a:lnTo>
                  <a:pt x="73507" y="36876"/>
                </a:lnTo>
                <a:lnTo>
                  <a:pt x="84647" y="40023"/>
                </a:lnTo>
                <a:lnTo>
                  <a:pt x="96624" y="41588"/>
                </a:lnTo>
                <a:lnTo>
                  <a:pt x="108981" y="42766"/>
                </a:lnTo>
                <a:lnTo>
                  <a:pt x="121258" y="44750"/>
                </a:lnTo>
                <a:lnTo>
                  <a:pt x="132997" y="48733"/>
                </a:lnTo>
                <a:lnTo>
                  <a:pt x="139726" y="52702"/>
                </a:lnTo>
                <a:lnTo>
                  <a:pt x="149608" y="60884"/>
                </a:lnTo>
                <a:lnTo>
                  <a:pt x="158681" y="68807"/>
                </a:lnTo>
                <a:lnTo>
                  <a:pt x="168105" y="73991"/>
                </a:lnTo>
                <a:lnTo>
                  <a:pt x="179037" y="73959"/>
                </a:lnTo>
                <a:lnTo>
                  <a:pt x="179226" y="74341"/>
                </a:lnTo>
                <a:lnTo>
                  <a:pt x="186425" y="84379"/>
                </a:lnTo>
                <a:lnTo>
                  <a:pt x="191829" y="96384"/>
                </a:lnTo>
                <a:lnTo>
                  <a:pt x="194332" y="96636"/>
                </a:lnTo>
                <a:lnTo>
                  <a:pt x="206484" y="100546"/>
                </a:lnTo>
                <a:lnTo>
                  <a:pt x="215754" y="107997"/>
                </a:lnTo>
                <a:lnTo>
                  <a:pt x="223918" y="118114"/>
                </a:lnTo>
                <a:lnTo>
                  <a:pt x="232755" y="130026"/>
                </a:lnTo>
                <a:lnTo>
                  <a:pt x="234245" y="131906"/>
                </a:lnTo>
                <a:lnTo>
                  <a:pt x="242398" y="141477"/>
                </a:lnTo>
                <a:lnTo>
                  <a:pt x="251521" y="151456"/>
                </a:lnTo>
                <a:lnTo>
                  <a:pt x="261040" y="161632"/>
                </a:lnTo>
                <a:lnTo>
                  <a:pt x="270380" y="171795"/>
                </a:lnTo>
                <a:lnTo>
                  <a:pt x="278967" y="181733"/>
                </a:lnTo>
                <a:lnTo>
                  <a:pt x="286224" y="191236"/>
                </a:lnTo>
                <a:lnTo>
                  <a:pt x="291579" y="200093"/>
                </a:lnTo>
                <a:lnTo>
                  <a:pt x="293770" y="207522"/>
                </a:lnTo>
                <a:lnTo>
                  <a:pt x="295716" y="220342"/>
                </a:lnTo>
                <a:lnTo>
                  <a:pt x="299250" y="233725"/>
                </a:lnTo>
                <a:lnTo>
                  <a:pt x="299924" y="235144"/>
                </a:lnTo>
                <a:lnTo>
                  <a:pt x="307421" y="244941"/>
                </a:lnTo>
                <a:lnTo>
                  <a:pt x="314599" y="256150"/>
                </a:lnTo>
                <a:lnTo>
                  <a:pt x="318109" y="269319"/>
                </a:lnTo>
                <a:lnTo>
                  <a:pt x="319972" y="282631"/>
                </a:lnTo>
                <a:lnTo>
                  <a:pt x="321288" y="295042"/>
                </a:lnTo>
                <a:lnTo>
                  <a:pt x="323269" y="305798"/>
                </a:lnTo>
                <a:lnTo>
                  <a:pt x="327122" y="314147"/>
                </a:lnTo>
                <a:lnTo>
                  <a:pt x="334059" y="319340"/>
                </a:lnTo>
                <a:lnTo>
                  <a:pt x="345289" y="320622"/>
                </a:lnTo>
                <a:lnTo>
                  <a:pt x="346516" y="319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4507513" y="5655062"/>
            <a:ext cx="93635" cy="116084"/>
          </a:xfrm>
          <a:custGeom>
            <a:avLst/>
            <a:gdLst/>
            <a:ahLst/>
            <a:cxnLst/>
            <a:rect l="l" t="t" r="r" b="b"/>
            <a:pathLst>
              <a:path w="137331" h="170256">
                <a:moveTo>
                  <a:pt x="136167" y="166912"/>
                </a:moveTo>
                <a:lnTo>
                  <a:pt x="137331" y="153640"/>
                </a:lnTo>
                <a:lnTo>
                  <a:pt x="136774" y="140321"/>
                </a:lnTo>
                <a:lnTo>
                  <a:pt x="134765" y="127251"/>
                </a:lnTo>
                <a:lnTo>
                  <a:pt x="131578" y="114724"/>
                </a:lnTo>
                <a:lnTo>
                  <a:pt x="127483" y="103036"/>
                </a:lnTo>
                <a:lnTo>
                  <a:pt x="122752" y="92483"/>
                </a:lnTo>
                <a:lnTo>
                  <a:pt x="117656" y="83359"/>
                </a:lnTo>
                <a:lnTo>
                  <a:pt x="114009" y="86556"/>
                </a:lnTo>
                <a:lnTo>
                  <a:pt x="103782" y="84131"/>
                </a:lnTo>
                <a:lnTo>
                  <a:pt x="99750" y="83359"/>
                </a:lnTo>
                <a:lnTo>
                  <a:pt x="98669" y="68758"/>
                </a:lnTo>
                <a:lnTo>
                  <a:pt x="95116" y="56728"/>
                </a:lnTo>
                <a:lnTo>
                  <a:pt x="89522" y="46933"/>
                </a:lnTo>
                <a:lnTo>
                  <a:pt x="83400" y="45236"/>
                </a:lnTo>
                <a:lnTo>
                  <a:pt x="77852" y="42892"/>
                </a:lnTo>
                <a:lnTo>
                  <a:pt x="69059" y="44122"/>
                </a:lnTo>
                <a:lnTo>
                  <a:pt x="68568" y="32643"/>
                </a:lnTo>
                <a:lnTo>
                  <a:pt x="64481" y="22253"/>
                </a:lnTo>
                <a:lnTo>
                  <a:pt x="57540" y="13547"/>
                </a:lnTo>
                <a:lnTo>
                  <a:pt x="48531" y="6771"/>
                </a:lnTo>
                <a:lnTo>
                  <a:pt x="38240" y="2173"/>
                </a:lnTo>
                <a:lnTo>
                  <a:pt x="27456" y="0"/>
                </a:lnTo>
                <a:lnTo>
                  <a:pt x="16963" y="498"/>
                </a:lnTo>
                <a:lnTo>
                  <a:pt x="7549" y="3915"/>
                </a:lnTo>
                <a:lnTo>
                  <a:pt x="0" y="10499"/>
                </a:lnTo>
                <a:lnTo>
                  <a:pt x="4686" y="16410"/>
                </a:lnTo>
                <a:lnTo>
                  <a:pt x="13621" y="18983"/>
                </a:lnTo>
                <a:lnTo>
                  <a:pt x="24503" y="19423"/>
                </a:lnTo>
                <a:lnTo>
                  <a:pt x="35307" y="19946"/>
                </a:lnTo>
                <a:lnTo>
                  <a:pt x="44013" y="22768"/>
                </a:lnTo>
                <a:lnTo>
                  <a:pt x="48596" y="30104"/>
                </a:lnTo>
                <a:lnTo>
                  <a:pt x="50234" y="37487"/>
                </a:lnTo>
                <a:lnTo>
                  <a:pt x="53422" y="50427"/>
                </a:lnTo>
                <a:lnTo>
                  <a:pt x="58824" y="60943"/>
                </a:lnTo>
                <a:lnTo>
                  <a:pt x="60843" y="62142"/>
                </a:lnTo>
                <a:lnTo>
                  <a:pt x="72584" y="63017"/>
                </a:lnTo>
                <a:lnTo>
                  <a:pt x="81852" y="63745"/>
                </a:lnTo>
                <a:lnTo>
                  <a:pt x="81872" y="72541"/>
                </a:lnTo>
                <a:lnTo>
                  <a:pt x="81711" y="86595"/>
                </a:lnTo>
                <a:lnTo>
                  <a:pt x="82832" y="99247"/>
                </a:lnTo>
                <a:lnTo>
                  <a:pt x="86965" y="108603"/>
                </a:lnTo>
                <a:lnTo>
                  <a:pt x="96021" y="111468"/>
                </a:lnTo>
                <a:lnTo>
                  <a:pt x="104623" y="107238"/>
                </a:lnTo>
                <a:lnTo>
                  <a:pt x="109985" y="105784"/>
                </a:lnTo>
                <a:lnTo>
                  <a:pt x="111482" y="117033"/>
                </a:lnTo>
                <a:lnTo>
                  <a:pt x="113082" y="132144"/>
                </a:lnTo>
                <a:lnTo>
                  <a:pt x="115105" y="145579"/>
                </a:lnTo>
                <a:lnTo>
                  <a:pt x="118737" y="156780"/>
                </a:lnTo>
                <a:lnTo>
                  <a:pt x="125161" y="165191"/>
                </a:lnTo>
                <a:lnTo>
                  <a:pt x="135562" y="170256"/>
                </a:lnTo>
                <a:lnTo>
                  <a:pt x="136167" y="166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4751119" y="5658393"/>
            <a:ext cx="147031" cy="240794"/>
          </a:xfrm>
          <a:custGeom>
            <a:avLst/>
            <a:gdLst/>
            <a:ahLst/>
            <a:cxnLst/>
            <a:rect l="l" t="t" r="r" b="b"/>
            <a:pathLst>
              <a:path w="215645" h="353164">
                <a:moveTo>
                  <a:pt x="153453" y="341743"/>
                </a:moveTo>
                <a:lnTo>
                  <a:pt x="155341" y="329116"/>
                </a:lnTo>
                <a:lnTo>
                  <a:pt x="157185" y="316497"/>
                </a:lnTo>
                <a:lnTo>
                  <a:pt x="158996" y="303886"/>
                </a:lnTo>
                <a:lnTo>
                  <a:pt x="160786" y="291283"/>
                </a:lnTo>
                <a:lnTo>
                  <a:pt x="162565" y="278690"/>
                </a:lnTo>
                <a:lnTo>
                  <a:pt x="164345" y="266107"/>
                </a:lnTo>
                <a:lnTo>
                  <a:pt x="166137" y="253534"/>
                </a:lnTo>
                <a:lnTo>
                  <a:pt x="167952" y="240972"/>
                </a:lnTo>
                <a:lnTo>
                  <a:pt x="169801" y="228422"/>
                </a:lnTo>
                <a:lnTo>
                  <a:pt x="171696" y="215885"/>
                </a:lnTo>
                <a:lnTo>
                  <a:pt x="173647" y="203361"/>
                </a:lnTo>
                <a:lnTo>
                  <a:pt x="175666" y="190850"/>
                </a:lnTo>
                <a:lnTo>
                  <a:pt x="177763" y="178355"/>
                </a:lnTo>
                <a:lnTo>
                  <a:pt x="179950" y="165874"/>
                </a:lnTo>
                <a:lnTo>
                  <a:pt x="182239" y="153408"/>
                </a:lnTo>
                <a:lnTo>
                  <a:pt x="184639" y="140959"/>
                </a:lnTo>
                <a:lnTo>
                  <a:pt x="187163" y="128527"/>
                </a:lnTo>
                <a:lnTo>
                  <a:pt x="189821" y="116113"/>
                </a:lnTo>
                <a:lnTo>
                  <a:pt x="192625" y="103717"/>
                </a:lnTo>
                <a:lnTo>
                  <a:pt x="206459" y="92849"/>
                </a:lnTo>
                <a:lnTo>
                  <a:pt x="215645" y="84085"/>
                </a:lnTo>
                <a:lnTo>
                  <a:pt x="215472" y="70292"/>
                </a:lnTo>
                <a:lnTo>
                  <a:pt x="214450" y="55524"/>
                </a:lnTo>
                <a:lnTo>
                  <a:pt x="212452" y="41825"/>
                </a:lnTo>
                <a:lnTo>
                  <a:pt x="209374" y="29309"/>
                </a:lnTo>
                <a:lnTo>
                  <a:pt x="205113" y="18091"/>
                </a:lnTo>
                <a:lnTo>
                  <a:pt x="199564" y="8283"/>
                </a:lnTo>
                <a:lnTo>
                  <a:pt x="192625" y="0"/>
                </a:lnTo>
                <a:lnTo>
                  <a:pt x="184987" y="1502"/>
                </a:lnTo>
                <a:lnTo>
                  <a:pt x="173004" y="6926"/>
                </a:lnTo>
                <a:lnTo>
                  <a:pt x="163035" y="14558"/>
                </a:lnTo>
                <a:lnTo>
                  <a:pt x="153801" y="22994"/>
                </a:lnTo>
                <a:lnTo>
                  <a:pt x="144020" y="30830"/>
                </a:lnTo>
                <a:lnTo>
                  <a:pt x="139410" y="29883"/>
                </a:lnTo>
                <a:lnTo>
                  <a:pt x="137035" y="22876"/>
                </a:lnTo>
                <a:lnTo>
                  <a:pt x="131228" y="19631"/>
                </a:lnTo>
                <a:lnTo>
                  <a:pt x="128521" y="20633"/>
                </a:lnTo>
                <a:lnTo>
                  <a:pt x="115910" y="24510"/>
                </a:lnTo>
                <a:lnTo>
                  <a:pt x="102977" y="28036"/>
                </a:lnTo>
                <a:lnTo>
                  <a:pt x="90483" y="32044"/>
                </a:lnTo>
                <a:lnTo>
                  <a:pt x="79188" y="37368"/>
                </a:lnTo>
                <a:lnTo>
                  <a:pt x="69855" y="44840"/>
                </a:lnTo>
                <a:lnTo>
                  <a:pt x="58110" y="43915"/>
                </a:lnTo>
                <a:lnTo>
                  <a:pt x="45372" y="45509"/>
                </a:lnTo>
                <a:lnTo>
                  <a:pt x="34442" y="49082"/>
                </a:lnTo>
                <a:lnTo>
                  <a:pt x="24150" y="53353"/>
                </a:lnTo>
                <a:lnTo>
                  <a:pt x="13325" y="57040"/>
                </a:lnTo>
                <a:lnTo>
                  <a:pt x="796" y="58859"/>
                </a:lnTo>
                <a:lnTo>
                  <a:pt x="993" y="65186"/>
                </a:lnTo>
                <a:lnTo>
                  <a:pt x="1253" y="76815"/>
                </a:lnTo>
                <a:lnTo>
                  <a:pt x="1404" y="88753"/>
                </a:lnTo>
                <a:lnTo>
                  <a:pt x="1436" y="113424"/>
                </a:lnTo>
                <a:lnTo>
                  <a:pt x="1346" y="126090"/>
                </a:lnTo>
                <a:lnTo>
                  <a:pt x="1204" y="138930"/>
                </a:lnTo>
                <a:lnTo>
                  <a:pt x="1026" y="151911"/>
                </a:lnTo>
                <a:lnTo>
                  <a:pt x="826" y="164999"/>
                </a:lnTo>
                <a:lnTo>
                  <a:pt x="618" y="178160"/>
                </a:lnTo>
                <a:lnTo>
                  <a:pt x="417" y="191360"/>
                </a:lnTo>
                <a:lnTo>
                  <a:pt x="237" y="204565"/>
                </a:lnTo>
                <a:lnTo>
                  <a:pt x="93" y="217742"/>
                </a:lnTo>
                <a:lnTo>
                  <a:pt x="0" y="230856"/>
                </a:lnTo>
                <a:lnTo>
                  <a:pt x="22" y="256761"/>
                </a:lnTo>
                <a:lnTo>
                  <a:pt x="166" y="269485"/>
                </a:lnTo>
                <a:lnTo>
                  <a:pt x="420" y="282011"/>
                </a:lnTo>
                <a:lnTo>
                  <a:pt x="796" y="294305"/>
                </a:lnTo>
                <a:lnTo>
                  <a:pt x="5444" y="295365"/>
                </a:lnTo>
                <a:lnTo>
                  <a:pt x="18176" y="298804"/>
                </a:lnTo>
                <a:lnTo>
                  <a:pt x="30234" y="302518"/>
                </a:lnTo>
                <a:lnTo>
                  <a:pt x="41902" y="306104"/>
                </a:lnTo>
                <a:lnTo>
                  <a:pt x="53461" y="309160"/>
                </a:lnTo>
                <a:lnTo>
                  <a:pt x="65195" y="311284"/>
                </a:lnTo>
                <a:lnTo>
                  <a:pt x="77387" y="312073"/>
                </a:lnTo>
                <a:lnTo>
                  <a:pt x="90318" y="311125"/>
                </a:lnTo>
                <a:lnTo>
                  <a:pt x="90847" y="311826"/>
                </a:lnTo>
                <a:lnTo>
                  <a:pt x="99689" y="320550"/>
                </a:lnTo>
                <a:lnTo>
                  <a:pt x="109803" y="326791"/>
                </a:lnTo>
                <a:lnTo>
                  <a:pt x="120624" y="331860"/>
                </a:lnTo>
                <a:lnTo>
                  <a:pt x="131590" y="337071"/>
                </a:lnTo>
                <a:lnTo>
                  <a:pt x="142136" y="343735"/>
                </a:lnTo>
                <a:lnTo>
                  <a:pt x="151699" y="353164"/>
                </a:lnTo>
                <a:lnTo>
                  <a:pt x="153453" y="341743"/>
                </a:lnTo>
                <a:close/>
              </a:path>
            </a:pathLst>
          </a:custGeom>
          <a:solidFill>
            <a:srgbClr val="CCBB9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4690136" y="5669863"/>
            <a:ext cx="50555" cy="177725"/>
          </a:xfrm>
          <a:custGeom>
            <a:avLst/>
            <a:gdLst/>
            <a:ahLst/>
            <a:cxnLst/>
            <a:rect l="l" t="t" r="r" b="b"/>
            <a:pathLst>
              <a:path w="74147" h="260663">
                <a:moveTo>
                  <a:pt x="21410" y="260582"/>
                </a:moveTo>
                <a:lnTo>
                  <a:pt x="31830" y="254188"/>
                </a:lnTo>
                <a:lnTo>
                  <a:pt x="44194" y="249446"/>
                </a:lnTo>
                <a:lnTo>
                  <a:pt x="52547" y="250277"/>
                </a:lnTo>
                <a:lnTo>
                  <a:pt x="63485" y="255378"/>
                </a:lnTo>
                <a:lnTo>
                  <a:pt x="69770" y="255059"/>
                </a:lnTo>
                <a:lnTo>
                  <a:pt x="70801" y="242713"/>
                </a:lnTo>
                <a:lnTo>
                  <a:pt x="71751" y="229532"/>
                </a:lnTo>
                <a:lnTo>
                  <a:pt x="72522" y="216682"/>
                </a:lnTo>
                <a:lnTo>
                  <a:pt x="73128" y="204104"/>
                </a:lnTo>
                <a:lnTo>
                  <a:pt x="73583" y="191739"/>
                </a:lnTo>
                <a:lnTo>
                  <a:pt x="73899" y="179531"/>
                </a:lnTo>
                <a:lnTo>
                  <a:pt x="74090" y="167420"/>
                </a:lnTo>
                <a:lnTo>
                  <a:pt x="74147" y="143261"/>
                </a:lnTo>
                <a:lnTo>
                  <a:pt x="74041" y="131096"/>
                </a:lnTo>
                <a:lnTo>
                  <a:pt x="73862" y="118797"/>
                </a:lnTo>
                <a:lnTo>
                  <a:pt x="73623" y="106305"/>
                </a:lnTo>
                <a:lnTo>
                  <a:pt x="73338" y="93563"/>
                </a:lnTo>
                <a:lnTo>
                  <a:pt x="73020" y="80513"/>
                </a:lnTo>
                <a:lnTo>
                  <a:pt x="72681" y="67096"/>
                </a:lnTo>
                <a:lnTo>
                  <a:pt x="72335" y="53255"/>
                </a:lnTo>
                <a:lnTo>
                  <a:pt x="69218" y="49148"/>
                </a:lnTo>
                <a:lnTo>
                  <a:pt x="60566" y="39789"/>
                </a:lnTo>
                <a:lnTo>
                  <a:pt x="51002" y="31432"/>
                </a:lnTo>
                <a:lnTo>
                  <a:pt x="40891" y="23677"/>
                </a:lnTo>
                <a:lnTo>
                  <a:pt x="30600" y="16121"/>
                </a:lnTo>
                <a:lnTo>
                  <a:pt x="20497" y="8363"/>
                </a:lnTo>
                <a:lnTo>
                  <a:pt x="10946" y="0"/>
                </a:lnTo>
                <a:lnTo>
                  <a:pt x="10469" y="2898"/>
                </a:lnTo>
                <a:lnTo>
                  <a:pt x="8619" y="15162"/>
                </a:lnTo>
                <a:lnTo>
                  <a:pt x="6989" y="27686"/>
                </a:lnTo>
                <a:lnTo>
                  <a:pt x="5567" y="40432"/>
                </a:lnTo>
                <a:lnTo>
                  <a:pt x="4340" y="53364"/>
                </a:lnTo>
                <a:lnTo>
                  <a:pt x="3294" y="66442"/>
                </a:lnTo>
                <a:lnTo>
                  <a:pt x="2419" y="79630"/>
                </a:lnTo>
                <a:lnTo>
                  <a:pt x="1700" y="92890"/>
                </a:lnTo>
                <a:lnTo>
                  <a:pt x="1125" y="106183"/>
                </a:lnTo>
                <a:lnTo>
                  <a:pt x="682" y="119472"/>
                </a:lnTo>
                <a:lnTo>
                  <a:pt x="358" y="132720"/>
                </a:lnTo>
                <a:lnTo>
                  <a:pt x="141" y="145888"/>
                </a:lnTo>
                <a:lnTo>
                  <a:pt x="17" y="158939"/>
                </a:lnTo>
                <a:lnTo>
                  <a:pt x="0" y="184538"/>
                </a:lnTo>
                <a:lnTo>
                  <a:pt x="81" y="197011"/>
                </a:lnTo>
                <a:lnTo>
                  <a:pt x="205" y="209215"/>
                </a:lnTo>
                <a:lnTo>
                  <a:pt x="360" y="221114"/>
                </a:lnTo>
                <a:lnTo>
                  <a:pt x="533" y="232669"/>
                </a:lnTo>
                <a:lnTo>
                  <a:pt x="711" y="243842"/>
                </a:lnTo>
                <a:lnTo>
                  <a:pt x="3028" y="243827"/>
                </a:lnTo>
                <a:lnTo>
                  <a:pt x="15594" y="248421"/>
                </a:lnTo>
                <a:lnTo>
                  <a:pt x="21182" y="260663"/>
                </a:lnTo>
                <a:lnTo>
                  <a:pt x="21410" y="260582"/>
                </a:lnTo>
                <a:close/>
              </a:path>
            </a:pathLst>
          </a:custGeom>
          <a:solidFill>
            <a:srgbClr val="ACA08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4221512" y="5695964"/>
            <a:ext cx="19187" cy="12113"/>
          </a:xfrm>
          <a:custGeom>
            <a:avLst/>
            <a:gdLst/>
            <a:ahLst/>
            <a:cxnLst/>
            <a:rect l="l" t="t" r="r" b="b"/>
            <a:pathLst>
              <a:path w="28141" h="17765">
                <a:moveTo>
                  <a:pt x="22102" y="16760"/>
                </a:moveTo>
                <a:lnTo>
                  <a:pt x="27207" y="11147"/>
                </a:lnTo>
                <a:lnTo>
                  <a:pt x="28141" y="954"/>
                </a:lnTo>
                <a:lnTo>
                  <a:pt x="24774" y="0"/>
                </a:lnTo>
                <a:lnTo>
                  <a:pt x="12795" y="720"/>
                </a:lnTo>
                <a:lnTo>
                  <a:pt x="0" y="3756"/>
                </a:lnTo>
                <a:lnTo>
                  <a:pt x="1130" y="11856"/>
                </a:lnTo>
                <a:lnTo>
                  <a:pt x="5392" y="16526"/>
                </a:lnTo>
                <a:lnTo>
                  <a:pt x="12792" y="17765"/>
                </a:lnTo>
                <a:lnTo>
                  <a:pt x="22102" y="16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4248386" y="5711900"/>
            <a:ext cx="9207" cy="19116"/>
          </a:xfrm>
          <a:custGeom>
            <a:avLst/>
            <a:gdLst/>
            <a:ahLst/>
            <a:cxnLst/>
            <a:rect l="l" t="t" r="r" b="b"/>
            <a:pathLst>
              <a:path w="13504" h="28037">
                <a:moveTo>
                  <a:pt x="13079" y="22261"/>
                </a:moveTo>
                <a:lnTo>
                  <a:pt x="13504" y="8949"/>
                </a:lnTo>
                <a:lnTo>
                  <a:pt x="6628" y="0"/>
                </a:lnTo>
                <a:lnTo>
                  <a:pt x="0" y="8641"/>
                </a:lnTo>
                <a:lnTo>
                  <a:pt x="174" y="21366"/>
                </a:lnTo>
                <a:lnTo>
                  <a:pt x="9185" y="28037"/>
                </a:lnTo>
                <a:lnTo>
                  <a:pt x="13079" y="222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4967303" y="5725281"/>
            <a:ext cx="158508" cy="366931"/>
          </a:xfrm>
          <a:custGeom>
            <a:avLst/>
            <a:gdLst/>
            <a:ahLst/>
            <a:cxnLst/>
            <a:rect l="l" t="t" r="r" b="b"/>
            <a:pathLst>
              <a:path w="232478" h="538165">
                <a:moveTo>
                  <a:pt x="163692" y="268962"/>
                </a:moveTo>
                <a:lnTo>
                  <a:pt x="167129" y="255068"/>
                </a:lnTo>
                <a:lnTo>
                  <a:pt x="168862" y="247977"/>
                </a:lnTo>
                <a:lnTo>
                  <a:pt x="171830" y="234779"/>
                </a:lnTo>
                <a:lnTo>
                  <a:pt x="174726" y="221297"/>
                </a:lnTo>
                <a:lnTo>
                  <a:pt x="177681" y="207901"/>
                </a:lnTo>
                <a:lnTo>
                  <a:pt x="180827" y="194959"/>
                </a:lnTo>
                <a:lnTo>
                  <a:pt x="184293" y="182843"/>
                </a:lnTo>
                <a:lnTo>
                  <a:pt x="188212" y="171923"/>
                </a:lnTo>
                <a:lnTo>
                  <a:pt x="192714" y="162567"/>
                </a:lnTo>
                <a:lnTo>
                  <a:pt x="194833" y="159356"/>
                </a:lnTo>
                <a:lnTo>
                  <a:pt x="204268" y="150016"/>
                </a:lnTo>
                <a:lnTo>
                  <a:pt x="214124" y="141675"/>
                </a:lnTo>
                <a:lnTo>
                  <a:pt x="220839" y="131746"/>
                </a:lnTo>
                <a:lnTo>
                  <a:pt x="221563" y="129199"/>
                </a:lnTo>
                <a:lnTo>
                  <a:pt x="223038" y="119320"/>
                </a:lnTo>
                <a:lnTo>
                  <a:pt x="223822" y="106804"/>
                </a:lnTo>
                <a:lnTo>
                  <a:pt x="224308" y="92754"/>
                </a:lnTo>
                <a:lnTo>
                  <a:pt x="224890" y="78275"/>
                </a:lnTo>
                <a:lnTo>
                  <a:pt x="225961" y="64472"/>
                </a:lnTo>
                <a:lnTo>
                  <a:pt x="226581" y="59332"/>
                </a:lnTo>
                <a:lnTo>
                  <a:pt x="228900" y="43629"/>
                </a:lnTo>
                <a:lnTo>
                  <a:pt x="231172" y="28624"/>
                </a:lnTo>
                <a:lnTo>
                  <a:pt x="232478" y="15537"/>
                </a:lnTo>
                <a:lnTo>
                  <a:pt x="231897" y="5588"/>
                </a:lnTo>
                <a:lnTo>
                  <a:pt x="228510" y="0"/>
                </a:lnTo>
                <a:lnTo>
                  <a:pt x="223032" y="2164"/>
                </a:lnTo>
                <a:lnTo>
                  <a:pt x="211217" y="6885"/>
                </a:lnTo>
                <a:lnTo>
                  <a:pt x="199388" y="11666"/>
                </a:lnTo>
                <a:lnTo>
                  <a:pt x="187544" y="16491"/>
                </a:lnTo>
                <a:lnTo>
                  <a:pt x="175686" y="21339"/>
                </a:lnTo>
                <a:lnTo>
                  <a:pt x="163815" y="26193"/>
                </a:lnTo>
                <a:lnTo>
                  <a:pt x="151932" y="31034"/>
                </a:lnTo>
                <a:lnTo>
                  <a:pt x="140036" y="35842"/>
                </a:lnTo>
                <a:lnTo>
                  <a:pt x="128129" y="40600"/>
                </a:lnTo>
                <a:lnTo>
                  <a:pt x="116212" y="45289"/>
                </a:lnTo>
                <a:lnTo>
                  <a:pt x="104283" y="49889"/>
                </a:lnTo>
                <a:lnTo>
                  <a:pt x="92346" y="54383"/>
                </a:lnTo>
                <a:lnTo>
                  <a:pt x="80398" y="58751"/>
                </a:lnTo>
                <a:lnTo>
                  <a:pt x="68443" y="62976"/>
                </a:lnTo>
                <a:lnTo>
                  <a:pt x="56479" y="67037"/>
                </a:lnTo>
                <a:lnTo>
                  <a:pt x="44508" y="70917"/>
                </a:lnTo>
                <a:lnTo>
                  <a:pt x="32530" y="74598"/>
                </a:lnTo>
                <a:lnTo>
                  <a:pt x="20545" y="78059"/>
                </a:lnTo>
                <a:lnTo>
                  <a:pt x="8555" y="81283"/>
                </a:lnTo>
                <a:lnTo>
                  <a:pt x="8181" y="86865"/>
                </a:lnTo>
                <a:lnTo>
                  <a:pt x="7584" y="97303"/>
                </a:lnTo>
                <a:lnTo>
                  <a:pt x="7081" y="108149"/>
                </a:lnTo>
                <a:lnTo>
                  <a:pt x="6661" y="119379"/>
                </a:lnTo>
                <a:lnTo>
                  <a:pt x="6315" y="130967"/>
                </a:lnTo>
                <a:lnTo>
                  <a:pt x="6032" y="142888"/>
                </a:lnTo>
                <a:lnTo>
                  <a:pt x="5802" y="155118"/>
                </a:lnTo>
                <a:lnTo>
                  <a:pt x="5615" y="167630"/>
                </a:lnTo>
                <a:lnTo>
                  <a:pt x="5460" y="180400"/>
                </a:lnTo>
                <a:lnTo>
                  <a:pt x="5327" y="193402"/>
                </a:lnTo>
                <a:lnTo>
                  <a:pt x="5206" y="206612"/>
                </a:lnTo>
                <a:lnTo>
                  <a:pt x="5087" y="220004"/>
                </a:lnTo>
                <a:lnTo>
                  <a:pt x="4959" y="233553"/>
                </a:lnTo>
                <a:lnTo>
                  <a:pt x="4813" y="247233"/>
                </a:lnTo>
                <a:lnTo>
                  <a:pt x="4637" y="261020"/>
                </a:lnTo>
                <a:lnTo>
                  <a:pt x="4498" y="270002"/>
                </a:lnTo>
                <a:lnTo>
                  <a:pt x="144350" y="269439"/>
                </a:lnTo>
                <a:lnTo>
                  <a:pt x="162832" y="272627"/>
                </a:lnTo>
                <a:lnTo>
                  <a:pt x="163692" y="268962"/>
                </a:lnTo>
                <a:close/>
              </a:path>
            </a:pathLst>
          </a:custGeom>
          <a:solidFill>
            <a:srgbClr val="CCBB9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4865011" y="5736744"/>
            <a:ext cx="94172" cy="284752"/>
          </a:xfrm>
          <a:custGeom>
            <a:avLst/>
            <a:gdLst/>
            <a:ahLst/>
            <a:cxnLst/>
            <a:rect l="l" t="t" r="r" b="b"/>
            <a:pathLst>
              <a:path w="138119" h="417636">
                <a:moveTo>
                  <a:pt x="134083" y="253271"/>
                </a:moveTo>
                <a:lnTo>
                  <a:pt x="134101" y="252626"/>
                </a:lnTo>
                <a:lnTo>
                  <a:pt x="130269" y="253286"/>
                </a:lnTo>
                <a:lnTo>
                  <a:pt x="134083" y="253271"/>
                </a:lnTo>
                <a:close/>
              </a:path>
              <a:path w="138119" h="417636">
                <a:moveTo>
                  <a:pt x="134631" y="233318"/>
                </a:moveTo>
                <a:lnTo>
                  <a:pt x="135120" y="215166"/>
                </a:lnTo>
                <a:lnTo>
                  <a:pt x="135598" y="196833"/>
                </a:lnTo>
                <a:lnTo>
                  <a:pt x="136061" y="178332"/>
                </a:lnTo>
                <a:lnTo>
                  <a:pt x="136499" y="159675"/>
                </a:lnTo>
                <a:lnTo>
                  <a:pt x="136909" y="140874"/>
                </a:lnTo>
                <a:lnTo>
                  <a:pt x="137282" y="121941"/>
                </a:lnTo>
                <a:lnTo>
                  <a:pt x="137612" y="102888"/>
                </a:lnTo>
                <a:lnTo>
                  <a:pt x="137893" y="83728"/>
                </a:lnTo>
                <a:lnTo>
                  <a:pt x="138119" y="64472"/>
                </a:lnTo>
                <a:lnTo>
                  <a:pt x="137952" y="64345"/>
                </a:lnTo>
                <a:lnTo>
                  <a:pt x="127983" y="56620"/>
                </a:lnTo>
                <a:lnTo>
                  <a:pt x="118153" y="48742"/>
                </a:lnTo>
                <a:lnTo>
                  <a:pt x="108345" y="40838"/>
                </a:lnTo>
                <a:lnTo>
                  <a:pt x="98443" y="33036"/>
                </a:lnTo>
                <a:lnTo>
                  <a:pt x="88332" y="25462"/>
                </a:lnTo>
                <a:lnTo>
                  <a:pt x="77897" y="18244"/>
                </a:lnTo>
                <a:lnTo>
                  <a:pt x="67020" y="11510"/>
                </a:lnTo>
                <a:lnTo>
                  <a:pt x="55588" y="5386"/>
                </a:lnTo>
                <a:lnTo>
                  <a:pt x="43482" y="0"/>
                </a:lnTo>
                <a:lnTo>
                  <a:pt x="40641" y="12441"/>
                </a:lnTo>
                <a:lnTo>
                  <a:pt x="37963" y="25064"/>
                </a:lnTo>
                <a:lnTo>
                  <a:pt x="35434" y="37849"/>
                </a:lnTo>
                <a:lnTo>
                  <a:pt x="33039" y="50780"/>
                </a:lnTo>
                <a:lnTo>
                  <a:pt x="30760" y="63839"/>
                </a:lnTo>
                <a:lnTo>
                  <a:pt x="28583" y="77010"/>
                </a:lnTo>
                <a:lnTo>
                  <a:pt x="26493" y="90275"/>
                </a:lnTo>
                <a:lnTo>
                  <a:pt x="24472" y="103617"/>
                </a:lnTo>
                <a:lnTo>
                  <a:pt x="22506" y="117019"/>
                </a:lnTo>
                <a:lnTo>
                  <a:pt x="20579" y="130464"/>
                </a:lnTo>
                <a:lnTo>
                  <a:pt x="18676" y="143934"/>
                </a:lnTo>
                <a:lnTo>
                  <a:pt x="16779" y="157412"/>
                </a:lnTo>
                <a:lnTo>
                  <a:pt x="14875" y="170882"/>
                </a:lnTo>
                <a:lnTo>
                  <a:pt x="12947" y="184325"/>
                </a:lnTo>
                <a:lnTo>
                  <a:pt x="10979" y="197725"/>
                </a:lnTo>
                <a:lnTo>
                  <a:pt x="8956" y="211064"/>
                </a:lnTo>
                <a:lnTo>
                  <a:pt x="6863" y="224326"/>
                </a:lnTo>
                <a:lnTo>
                  <a:pt x="4682" y="237493"/>
                </a:lnTo>
                <a:lnTo>
                  <a:pt x="2647" y="249136"/>
                </a:lnTo>
                <a:lnTo>
                  <a:pt x="134173" y="250002"/>
                </a:lnTo>
                <a:lnTo>
                  <a:pt x="134631" y="233318"/>
                </a:lnTo>
                <a:close/>
              </a:path>
            </a:pathLst>
          </a:custGeom>
          <a:solidFill>
            <a:srgbClr val="ACA08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4337508" y="5774967"/>
            <a:ext cx="11982" cy="28668"/>
          </a:xfrm>
          <a:custGeom>
            <a:avLst/>
            <a:gdLst/>
            <a:ahLst/>
            <a:cxnLst/>
            <a:rect l="l" t="t" r="r" b="b"/>
            <a:pathLst>
              <a:path w="17574" h="42047">
                <a:moveTo>
                  <a:pt x="16880" y="33478"/>
                </a:moveTo>
                <a:lnTo>
                  <a:pt x="17574" y="19124"/>
                </a:lnTo>
                <a:lnTo>
                  <a:pt x="13731" y="6016"/>
                </a:lnTo>
                <a:lnTo>
                  <a:pt x="3799" y="0"/>
                </a:lnTo>
                <a:lnTo>
                  <a:pt x="657" y="9667"/>
                </a:lnTo>
                <a:lnTo>
                  <a:pt x="0" y="22613"/>
                </a:lnTo>
                <a:lnTo>
                  <a:pt x="4092" y="34173"/>
                </a:lnTo>
                <a:lnTo>
                  <a:pt x="14035" y="42047"/>
                </a:lnTo>
                <a:lnTo>
                  <a:pt x="16880" y="33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4120457" y="5794077"/>
            <a:ext cx="14675" cy="24848"/>
          </a:xfrm>
          <a:custGeom>
            <a:avLst/>
            <a:gdLst/>
            <a:ahLst/>
            <a:cxnLst/>
            <a:rect l="l" t="t" r="r" b="b"/>
            <a:pathLst>
              <a:path w="21524" h="36443">
                <a:moveTo>
                  <a:pt x="21524" y="29263"/>
                </a:moveTo>
                <a:lnTo>
                  <a:pt x="18777" y="17046"/>
                </a:lnTo>
                <a:lnTo>
                  <a:pt x="11778" y="6505"/>
                </a:lnTo>
                <a:lnTo>
                  <a:pt x="2426" y="0"/>
                </a:lnTo>
                <a:lnTo>
                  <a:pt x="0" y="11250"/>
                </a:lnTo>
                <a:lnTo>
                  <a:pt x="2867" y="23077"/>
                </a:lnTo>
                <a:lnTo>
                  <a:pt x="10192" y="32068"/>
                </a:lnTo>
                <a:lnTo>
                  <a:pt x="20332" y="36443"/>
                </a:lnTo>
                <a:lnTo>
                  <a:pt x="21524" y="29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5157986" y="5797898"/>
            <a:ext cx="191831" cy="429993"/>
          </a:xfrm>
          <a:custGeom>
            <a:avLst/>
            <a:gdLst/>
            <a:ahLst/>
            <a:cxnLst/>
            <a:rect l="l" t="t" r="r" b="b"/>
            <a:pathLst>
              <a:path w="281352" h="630657">
                <a:moveTo>
                  <a:pt x="260233" y="171666"/>
                </a:moveTo>
                <a:lnTo>
                  <a:pt x="262385" y="157673"/>
                </a:lnTo>
                <a:lnTo>
                  <a:pt x="264559" y="143700"/>
                </a:lnTo>
                <a:lnTo>
                  <a:pt x="266723" y="129798"/>
                </a:lnTo>
                <a:lnTo>
                  <a:pt x="268846" y="115991"/>
                </a:lnTo>
                <a:lnTo>
                  <a:pt x="270901" y="102303"/>
                </a:lnTo>
                <a:lnTo>
                  <a:pt x="272857" y="88758"/>
                </a:lnTo>
                <a:lnTo>
                  <a:pt x="274686" y="75382"/>
                </a:lnTo>
                <a:lnTo>
                  <a:pt x="276358" y="62197"/>
                </a:lnTo>
                <a:lnTo>
                  <a:pt x="277845" y="49228"/>
                </a:lnTo>
                <a:lnTo>
                  <a:pt x="279117" y="36499"/>
                </a:lnTo>
                <a:lnTo>
                  <a:pt x="280145" y="24036"/>
                </a:lnTo>
                <a:lnTo>
                  <a:pt x="280899" y="11861"/>
                </a:lnTo>
                <a:lnTo>
                  <a:pt x="281352" y="0"/>
                </a:lnTo>
                <a:lnTo>
                  <a:pt x="276192" y="2027"/>
                </a:lnTo>
                <a:lnTo>
                  <a:pt x="263990" y="7060"/>
                </a:lnTo>
                <a:lnTo>
                  <a:pt x="252382" y="12741"/>
                </a:lnTo>
                <a:lnTo>
                  <a:pt x="241820" y="19565"/>
                </a:lnTo>
                <a:lnTo>
                  <a:pt x="232755" y="28028"/>
                </a:lnTo>
                <a:lnTo>
                  <a:pt x="219302" y="30650"/>
                </a:lnTo>
                <a:lnTo>
                  <a:pt x="205968" y="34091"/>
                </a:lnTo>
                <a:lnTo>
                  <a:pt x="193205" y="38173"/>
                </a:lnTo>
                <a:lnTo>
                  <a:pt x="180938" y="42800"/>
                </a:lnTo>
                <a:lnTo>
                  <a:pt x="169095" y="47877"/>
                </a:lnTo>
                <a:lnTo>
                  <a:pt x="157601" y="53309"/>
                </a:lnTo>
                <a:lnTo>
                  <a:pt x="146384" y="59001"/>
                </a:lnTo>
                <a:lnTo>
                  <a:pt x="135369" y="64858"/>
                </a:lnTo>
                <a:lnTo>
                  <a:pt x="124484" y="70785"/>
                </a:lnTo>
                <a:lnTo>
                  <a:pt x="113655" y="76687"/>
                </a:lnTo>
                <a:lnTo>
                  <a:pt x="102808" y="82469"/>
                </a:lnTo>
                <a:lnTo>
                  <a:pt x="91871" y="88036"/>
                </a:lnTo>
                <a:lnTo>
                  <a:pt x="80769" y="93293"/>
                </a:lnTo>
                <a:lnTo>
                  <a:pt x="69429" y="98145"/>
                </a:lnTo>
                <a:lnTo>
                  <a:pt x="57777" y="102497"/>
                </a:lnTo>
                <a:lnTo>
                  <a:pt x="45741" y="106254"/>
                </a:lnTo>
                <a:lnTo>
                  <a:pt x="33247" y="109321"/>
                </a:lnTo>
                <a:lnTo>
                  <a:pt x="31766" y="134051"/>
                </a:lnTo>
                <a:lnTo>
                  <a:pt x="30078" y="158657"/>
                </a:lnTo>
                <a:lnTo>
                  <a:pt x="29232" y="169760"/>
                </a:lnTo>
                <a:lnTo>
                  <a:pt x="36007" y="169722"/>
                </a:lnTo>
                <a:lnTo>
                  <a:pt x="85725" y="169888"/>
                </a:lnTo>
                <a:lnTo>
                  <a:pt x="97988" y="169999"/>
                </a:lnTo>
                <a:lnTo>
                  <a:pt x="110203" y="170129"/>
                </a:lnTo>
                <a:lnTo>
                  <a:pt x="122381" y="170276"/>
                </a:lnTo>
                <a:lnTo>
                  <a:pt x="134530" y="170433"/>
                </a:lnTo>
                <a:lnTo>
                  <a:pt x="146661" y="170599"/>
                </a:lnTo>
                <a:lnTo>
                  <a:pt x="157099" y="170745"/>
                </a:lnTo>
                <a:lnTo>
                  <a:pt x="169231" y="170912"/>
                </a:lnTo>
                <a:lnTo>
                  <a:pt x="181373" y="171075"/>
                </a:lnTo>
                <a:lnTo>
                  <a:pt x="193534" y="171231"/>
                </a:lnTo>
                <a:lnTo>
                  <a:pt x="205722" y="171374"/>
                </a:lnTo>
                <a:lnTo>
                  <a:pt x="217949" y="171501"/>
                </a:lnTo>
                <a:lnTo>
                  <a:pt x="242556" y="171691"/>
                </a:lnTo>
                <a:lnTo>
                  <a:pt x="260233" y="171666"/>
                </a:lnTo>
                <a:close/>
              </a:path>
            </a:pathLst>
          </a:custGeom>
          <a:solidFill>
            <a:srgbClr val="CCBB9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4076770" y="5809368"/>
            <a:ext cx="17920" cy="36310"/>
          </a:xfrm>
          <a:custGeom>
            <a:avLst/>
            <a:gdLst/>
            <a:ahLst/>
            <a:cxnLst/>
            <a:rect l="l" t="t" r="r" b="b"/>
            <a:pathLst>
              <a:path w="26282" h="53255">
                <a:moveTo>
                  <a:pt x="14468" y="43251"/>
                </a:moveTo>
                <a:lnTo>
                  <a:pt x="19954" y="32305"/>
                </a:lnTo>
                <a:lnTo>
                  <a:pt x="24576" y="21106"/>
                </a:lnTo>
                <a:lnTo>
                  <a:pt x="26282" y="10167"/>
                </a:lnTo>
                <a:lnTo>
                  <a:pt x="23019" y="0"/>
                </a:lnTo>
                <a:lnTo>
                  <a:pt x="16949" y="10454"/>
                </a:lnTo>
                <a:lnTo>
                  <a:pt x="9881" y="20363"/>
                </a:lnTo>
                <a:lnTo>
                  <a:pt x="3668" y="31209"/>
                </a:lnTo>
                <a:lnTo>
                  <a:pt x="0" y="44840"/>
                </a:lnTo>
                <a:lnTo>
                  <a:pt x="5220" y="45675"/>
                </a:lnTo>
                <a:lnTo>
                  <a:pt x="5015" y="52438"/>
                </a:lnTo>
                <a:lnTo>
                  <a:pt x="10227" y="53255"/>
                </a:lnTo>
                <a:lnTo>
                  <a:pt x="14468" y="43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4380077" y="5820632"/>
            <a:ext cx="26291" cy="15785"/>
          </a:xfrm>
          <a:custGeom>
            <a:avLst/>
            <a:gdLst/>
            <a:ahLst/>
            <a:cxnLst/>
            <a:rect l="l" t="t" r="r" b="b"/>
            <a:pathLst>
              <a:path w="38560" h="23152">
                <a:moveTo>
                  <a:pt x="30273" y="22153"/>
                </a:moveTo>
                <a:lnTo>
                  <a:pt x="36988" y="16629"/>
                </a:lnTo>
                <a:lnTo>
                  <a:pt x="38560" y="5903"/>
                </a:lnTo>
                <a:lnTo>
                  <a:pt x="36225" y="4822"/>
                </a:lnTo>
                <a:lnTo>
                  <a:pt x="24811" y="1252"/>
                </a:lnTo>
                <a:lnTo>
                  <a:pt x="11712" y="0"/>
                </a:lnTo>
                <a:lnTo>
                  <a:pt x="191" y="3092"/>
                </a:lnTo>
                <a:lnTo>
                  <a:pt x="0" y="5740"/>
                </a:lnTo>
                <a:lnTo>
                  <a:pt x="3279" y="14270"/>
                </a:lnTo>
                <a:lnTo>
                  <a:pt x="11018" y="20299"/>
                </a:lnTo>
                <a:lnTo>
                  <a:pt x="20817" y="23152"/>
                </a:lnTo>
                <a:lnTo>
                  <a:pt x="30273" y="22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5053349" y="5834220"/>
            <a:ext cx="113354" cy="345898"/>
          </a:xfrm>
          <a:custGeom>
            <a:avLst/>
            <a:gdLst/>
            <a:ahLst/>
            <a:cxnLst/>
            <a:rect l="l" t="t" r="r" b="b"/>
            <a:pathLst>
              <a:path w="166252" h="507317">
                <a:moveTo>
                  <a:pt x="84847" y="118282"/>
                </a:moveTo>
                <a:lnTo>
                  <a:pt x="98427" y="117844"/>
                </a:lnTo>
                <a:lnTo>
                  <a:pt x="111844" y="117473"/>
                </a:lnTo>
                <a:lnTo>
                  <a:pt x="125109" y="117166"/>
                </a:lnTo>
                <a:lnTo>
                  <a:pt x="138230" y="116919"/>
                </a:lnTo>
                <a:lnTo>
                  <a:pt x="151218" y="116728"/>
                </a:lnTo>
                <a:lnTo>
                  <a:pt x="161803" y="116613"/>
                </a:lnTo>
                <a:lnTo>
                  <a:pt x="163200" y="96703"/>
                </a:lnTo>
                <a:lnTo>
                  <a:pt x="164758" y="73604"/>
                </a:lnTo>
                <a:lnTo>
                  <a:pt x="166252" y="50435"/>
                </a:lnTo>
                <a:lnTo>
                  <a:pt x="159665" y="46940"/>
                </a:lnTo>
                <a:lnTo>
                  <a:pt x="148205" y="40733"/>
                </a:lnTo>
                <a:lnTo>
                  <a:pt x="137036" y="34207"/>
                </a:lnTo>
                <a:lnTo>
                  <a:pt x="126382" y="27115"/>
                </a:lnTo>
                <a:lnTo>
                  <a:pt x="116470" y="19213"/>
                </a:lnTo>
                <a:lnTo>
                  <a:pt x="107523" y="10256"/>
                </a:lnTo>
                <a:lnTo>
                  <a:pt x="99766" y="0"/>
                </a:lnTo>
                <a:lnTo>
                  <a:pt x="98972" y="230"/>
                </a:lnTo>
                <a:lnTo>
                  <a:pt x="90871" y="5131"/>
                </a:lnTo>
                <a:lnTo>
                  <a:pt x="84214" y="13684"/>
                </a:lnTo>
                <a:lnTo>
                  <a:pt x="78766" y="25058"/>
                </a:lnTo>
                <a:lnTo>
                  <a:pt x="74290" y="38426"/>
                </a:lnTo>
                <a:lnTo>
                  <a:pt x="70551" y="52961"/>
                </a:lnTo>
                <a:lnTo>
                  <a:pt x="67311" y="67835"/>
                </a:lnTo>
                <a:lnTo>
                  <a:pt x="64336" y="82218"/>
                </a:lnTo>
                <a:lnTo>
                  <a:pt x="61389" y="95284"/>
                </a:lnTo>
                <a:lnTo>
                  <a:pt x="57738" y="110224"/>
                </a:lnTo>
                <a:lnTo>
                  <a:pt x="56312" y="116243"/>
                </a:lnTo>
                <a:lnTo>
                  <a:pt x="71095" y="118792"/>
                </a:lnTo>
                <a:lnTo>
                  <a:pt x="84847" y="118282"/>
                </a:lnTo>
                <a:close/>
              </a:path>
            </a:pathLst>
          </a:custGeom>
          <a:solidFill>
            <a:srgbClr val="ACA08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4622611" y="5838540"/>
            <a:ext cx="57551" cy="47271"/>
          </a:xfrm>
          <a:custGeom>
            <a:avLst/>
            <a:gdLst/>
            <a:ahLst/>
            <a:cxnLst/>
            <a:rect l="l" t="t" r="r" b="b"/>
            <a:pathLst>
              <a:path w="84408" h="69331">
                <a:moveTo>
                  <a:pt x="81962" y="59847"/>
                </a:moveTo>
                <a:lnTo>
                  <a:pt x="74028" y="51256"/>
                </a:lnTo>
                <a:lnTo>
                  <a:pt x="62978" y="46083"/>
                </a:lnTo>
                <a:lnTo>
                  <a:pt x="51160" y="41755"/>
                </a:lnTo>
                <a:lnTo>
                  <a:pt x="40926" y="35698"/>
                </a:lnTo>
                <a:lnTo>
                  <a:pt x="41199" y="34110"/>
                </a:lnTo>
                <a:lnTo>
                  <a:pt x="41122" y="20437"/>
                </a:lnTo>
                <a:lnTo>
                  <a:pt x="36854" y="10105"/>
                </a:lnTo>
                <a:lnTo>
                  <a:pt x="29502" y="3248"/>
                </a:lnTo>
                <a:lnTo>
                  <a:pt x="20171" y="0"/>
                </a:lnTo>
                <a:lnTo>
                  <a:pt x="9968" y="492"/>
                </a:lnTo>
                <a:lnTo>
                  <a:pt x="0" y="4859"/>
                </a:lnTo>
                <a:lnTo>
                  <a:pt x="2496" y="15930"/>
                </a:lnTo>
                <a:lnTo>
                  <a:pt x="12124" y="20899"/>
                </a:lnTo>
                <a:lnTo>
                  <a:pt x="23019" y="24481"/>
                </a:lnTo>
                <a:lnTo>
                  <a:pt x="22323" y="31628"/>
                </a:lnTo>
                <a:lnTo>
                  <a:pt x="24643" y="44674"/>
                </a:lnTo>
                <a:lnTo>
                  <a:pt x="31361" y="53663"/>
                </a:lnTo>
                <a:lnTo>
                  <a:pt x="41147" y="59497"/>
                </a:lnTo>
                <a:lnTo>
                  <a:pt x="52674" y="63078"/>
                </a:lnTo>
                <a:lnTo>
                  <a:pt x="64612" y="65310"/>
                </a:lnTo>
                <a:lnTo>
                  <a:pt x="75633" y="67093"/>
                </a:lnTo>
                <a:lnTo>
                  <a:pt x="84408" y="69331"/>
                </a:lnTo>
                <a:lnTo>
                  <a:pt x="81962" y="59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4381952" y="5898860"/>
            <a:ext cx="50355" cy="40555"/>
          </a:xfrm>
          <a:custGeom>
            <a:avLst/>
            <a:gdLst/>
            <a:ahLst/>
            <a:cxnLst/>
            <a:rect l="l" t="t" r="r" b="b"/>
            <a:pathLst>
              <a:path w="73854" h="59481">
                <a:moveTo>
                  <a:pt x="58688" y="11965"/>
                </a:moveTo>
                <a:lnTo>
                  <a:pt x="51113" y="6276"/>
                </a:lnTo>
                <a:lnTo>
                  <a:pt x="42703" y="2240"/>
                </a:lnTo>
                <a:lnTo>
                  <a:pt x="33797" y="75"/>
                </a:lnTo>
                <a:lnTo>
                  <a:pt x="24734" y="0"/>
                </a:lnTo>
                <a:lnTo>
                  <a:pt x="15854" y="2232"/>
                </a:lnTo>
                <a:lnTo>
                  <a:pt x="7496" y="6992"/>
                </a:lnTo>
                <a:lnTo>
                  <a:pt x="756" y="13739"/>
                </a:lnTo>
                <a:lnTo>
                  <a:pt x="6719" y="13975"/>
                </a:lnTo>
                <a:lnTo>
                  <a:pt x="19501" y="14492"/>
                </a:lnTo>
                <a:lnTo>
                  <a:pt x="30545" y="14943"/>
                </a:lnTo>
                <a:lnTo>
                  <a:pt x="40178" y="15334"/>
                </a:lnTo>
                <a:lnTo>
                  <a:pt x="48727" y="15672"/>
                </a:lnTo>
                <a:lnTo>
                  <a:pt x="56519" y="15960"/>
                </a:lnTo>
                <a:lnTo>
                  <a:pt x="62457" y="16159"/>
                </a:lnTo>
                <a:lnTo>
                  <a:pt x="58688" y="11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4689426" y="5911783"/>
            <a:ext cx="34330" cy="17984"/>
          </a:xfrm>
          <a:custGeom>
            <a:avLst/>
            <a:gdLst/>
            <a:ahLst/>
            <a:cxnLst/>
            <a:rect l="l" t="t" r="r" b="b"/>
            <a:pathLst>
              <a:path w="50350" h="26377">
                <a:moveTo>
                  <a:pt x="41695" y="1079"/>
                </a:moveTo>
                <a:lnTo>
                  <a:pt x="39600" y="384"/>
                </a:lnTo>
                <a:lnTo>
                  <a:pt x="27683" y="0"/>
                </a:lnTo>
                <a:lnTo>
                  <a:pt x="21835" y="1214"/>
                </a:lnTo>
                <a:lnTo>
                  <a:pt x="41695" y="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5594243" y="5066945"/>
            <a:ext cx="69474" cy="70893"/>
          </a:xfrm>
          <a:custGeom>
            <a:avLst/>
            <a:gdLst/>
            <a:ahLst/>
            <a:cxnLst/>
            <a:rect l="l" t="t" r="r" b="b"/>
            <a:pathLst>
              <a:path w="101895" h="103977">
                <a:moveTo>
                  <a:pt x="52461" y="103746"/>
                </a:moveTo>
                <a:lnTo>
                  <a:pt x="63976" y="102430"/>
                </a:lnTo>
                <a:lnTo>
                  <a:pt x="75894" y="101057"/>
                </a:lnTo>
                <a:lnTo>
                  <a:pt x="88455" y="100656"/>
                </a:lnTo>
                <a:lnTo>
                  <a:pt x="101895" y="102257"/>
                </a:lnTo>
                <a:lnTo>
                  <a:pt x="99062" y="97648"/>
                </a:lnTo>
                <a:lnTo>
                  <a:pt x="94666" y="86584"/>
                </a:lnTo>
                <a:lnTo>
                  <a:pt x="91799" y="73695"/>
                </a:lnTo>
                <a:lnTo>
                  <a:pt x="90285" y="59778"/>
                </a:lnTo>
                <a:lnTo>
                  <a:pt x="89947" y="45630"/>
                </a:lnTo>
                <a:lnTo>
                  <a:pt x="90608" y="32048"/>
                </a:lnTo>
                <a:lnTo>
                  <a:pt x="92093" y="19827"/>
                </a:lnTo>
                <a:lnTo>
                  <a:pt x="94225" y="9765"/>
                </a:lnTo>
                <a:lnTo>
                  <a:pt x="93827" y="10037"/>
                </a:lnTo>
                <a:lnTo>
                  <a:pt x="84627" y="14254"/>
                </a:lnTo>
                <a:lnTo>
                  <a:pt x="75848" y="14745"/>
                </a:lnTo>
                <a:lnTo>
                  <a:pt x="67139" y="12615"/>
                </a:lnTo>
                <a:lnTo>
                  <a:pt x="58149" y="8969"/>
                </a:lnTo>
                <a:lnTo>
                  <a:pt x="48529" y="4915"/>
                </a:lnTo>
                <a:lnTo>
                  <a:pt x="37926" y="1556"/>
                </a:lnTo>
                <a:lnTo>
                  <a:pt x="25991" y="0"/>
                </a:lnTo>
                <a:lnTo>
                  <a:pt x="12372" y="1350"/>
                </a:lnTo>
                <a:lnTo>
                  <a:pt x="11298" y="3479"/>
                </a:lnTo>
                <a:lnTo>
                  <a:pt x="6316" y="15529"/>
                </a:lnTo>
                <a:lnTo>
                  <a:pt x="2638" y="28551"/>
                </a:lnTo>
                <a:lnTo>
                  <a:pt x="466" y="42014"/>
                </a:lnTo>
                <a:lnTo>
                  <a:pt x="0" y="55385"/>
                </a:lnTo>
                <a:lnTo>
                  <a:pt x="1440" y="68134"/>
                </a:lnTo>
                <a:lnTo>
                  <a:pt x="4987" y="79727"/>
                </a:lnTo>
                <a:lnTo>
                  <a:pt x="10842" y="89633"/>
                </a:lnTo>
                <a:lnTo>
                  <a:pt x="19206" y="97321"/>
                </a:lnTo>
                <a:lnTo>
                  <a:pt x="30279" y="102257"/>
                </a:lnTo>
                <a:lnTo>
                  <a:pt x="41112" y="103977"/>
                </a:lnTo>
                <a:lnTo>
                  <a:pt x="52461" y="103746"/>
                </a:lnTo>
                <a:close/>
              </a:path>
            </a:pathLst>
          </a:custGeom>
          <a:solidFill>
            <a:srgbClr val="9E8E8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4174429" y="5182401"/>
            <a:ext cx="2032092" cy="277240"/>
          </a:xfrm>
          <a:custGeom>
            <a:avLst/>
            <a:gdLst/>
            <a:ahLst/>
            <a:cxnLst/>
            <a:rect l="l" t="t" r="r" b="b"/>
            <a:pathLst>
              <a:path w="2980401" h="406619">
                <a:moveTo>
                  <a:pt x="2804295" y="267011"/>
                </a:moveTo>
                <a:lnTo>
                  <a:pt x="2804409" y="291458"/>
                </a:lnTo>
                <a:lnTo>
                  <a:pt x="2805953" y="287040"/>
                </a:lnTo>
                <a:lnTo>
                  <a:pt x="2807175" y="281583"/>
                </a:lnTo>
                <a:lnTo>
                  <a:pt x="2808777" y="267654"/>
                </a:lnTo>
                <a:lnTo>
                  <a:pt x="2809459" y="249861"/>
                </a:lnTo>
                <a:lnTo>
                  <a:pt x="2809464" y="228393"/>
                </a:lnTo>
                <a:lnTo>
                  <a:pt x="2809327" y="218975"/>
                </a:lnTo>
                <a:lnTo>
                  <a:pt x="2789784" y="212874"/>
                </a:lnTo>
                <a:lnTo>
                  <a:pt x="2775151" y="208451"/>
                </a:lnTo>
                <a:lnTo>
                  <a:pt x="2760498" y="204130"/>
                </a:lnTo>
                <a:lnTo>
                  <a:pt x="2745831" y="199906"/>
                </a:lnTo>
                <a:lnTo>
                  <a:pt x="2731155" y="195776"/>
                </a:lnTo>
                <a:lnTo>
                  <a:pt x="2716474" y="191735"/>
                </a:lnTo>
                <a:lnTo>
                  <a:pt x="2701792" y="187778"/>
                </a:lnTo>
                <a:lnTo>
                  <a:pt x="2687116" y="183902"/>
                </a:lnTo>
                <a:lnTo>
                  <a:pt x="2672450" y="180101"/>
                </a:lnTo>
                <a:lnTo>
                  <a:pt x="2657798" y="176372"/>
                </a:lnTo>
                <a:lnTo>
                  <a:pt x="2643166" y="172710"/>
                </a:lnTo>
                <a:lnTo>
                  <a:pt x="2628558" y="169110"/>
                </a:lnTo>
                <a:lnTo>
                  <a:pt x="2613980" y="165569"/>
                </a:lnTo>
                <a:lnTo>
                  <a:pt x="2595266" y="161240"/>
                </a:lnTo>
                <a:lnTo>
                  <a:pt x="2582040" y="158398"/>
                </a:lnTo>
                <a:lnTo>
                  <a:pt x="2569011" y="155766"/>
                </a:lnTo>
                <a:lnTo>
                  <a:pt x="2556161" y="153321"/>
                </a:lnTo>
                <a:lnTo>
                  <a:pt x="2543469" y="151041"/>
                </a:lnTo>
                <a:lnTo>
                  <a:pt x="2530914" y="148904"/>
                </a:lnTo>
                <a:lnTo>
                  <a:pt x="2518478" y="146887"/>
                </a:lnTo>
                <a:lnTo>
                  <a:pt x="2506140" y="144968"/>
                </a:lnTo>
                <a:lnTo>
                  <a:pt x="2493881" y="143126"/>
                </a:lnTo>
                <a:lnTo>
                  <a:pt x="2481679" y="141338"/>
                </a:lnTo>
                <a:lnTo>
                  <a:pt x="2469517" y="139582"/>
                </a:lnTo>
                <a:lnTo>
                  <a:pt x="2457372" y="137835"/>
                </a:lnTo>
                <a:lnTo>
                  <a:pt x="2445227" y="136077"/>
                </a:lnTo>
                <a:lnTo>
                  <a:pt x="2433060" y="134284"/>
                </a:lnTo>
                <a:lnTo>
                  <a:pt x="2420852" y="132434"/>
                </a:lnTo>
                <a:lnTo>
                  <a:pt x="2408583" y="130506"/>
                </a:lnTo>
                <a:lnTo>
                  <a:pt x="2396233" y="128476"/>
                </a:lnTo>
                <a:lnTo>
                  <a:pt x="2383782" y="126324"/>
                </a:lnTo>
                <a:lnTo>
                  <a:pt x="2355644" y="121426"/>
                </a:lnTo>
                <a:lnTo>
                  <a:pt x="2327416" y="116694"/>
                </a:lnTo>
                <a:lnTo>
                  <a:pt x="2299104" y="112120"/>
                </a:lnTo>
                <a:lnTo>
                  <a:pt x="2270718" y="107697"/>
                </a:lnTo>
                <a:lnTo>
                  <a:pt x="2242267" y="103416"/>
                </a:lnTo>
                <a:lnTo>
                  <a:pt x="2213758" y="99268"/>
                </a:lnTo>
                <a:lnTo>
                  <a:pt x="2185200" y="95246"/>
                </a:lnTo>
                <a:lnTo>
                  <a:pt x="2156603" y="91341"/>
                </a:lnTo>
                <a:lnTo>
                  <a:pt x="2127973" y="87545"/>
                </a:lnTo>
                <a:lnTo>
                  <a:pt x="2099321" y="83850"/>
                </a:lnTo>
                <a:lnTo>
                  <a:pt x="2070655" y="80248"/>
                </a:lnTo>
                <a:lnTo>
                  <a:pt x="2041983" y="76730"/>
                </a:lnTo>
                <a:lnTo>
                  <a:pt x="2013313" y="73288"/>
                </a:lnTo>
                <a:lnTo>
                  <a:pt x="1984655" y="69915"/>
                </a:lnTo>
                <a:lnTo>
                  <a:pt x="1956016" y="66601"/>
                </a:lnTo>
                <a:lnTo>
                  <a:pt x="1927407" y="63339"/>
                </a:lnTo>
                <a:lnTo>
                  <a:pt x="1898834" y="60121"/>
                </a:lnTo>
                <a:lnTo>
                  <a:pt x="1870306" y="56937"/>
                </a:lnTo>
                <a:lnTo>
                  <a:pt x="1841833" y="53781"/>
                </a:lnTo>
                <a:lnTo>
                  <a:pt x="1813423" y="50644"/>
                </a:lnTo>
                <a:lnTo>
                  <a:pt x="1809707" y="51834"/>
                </a:lnTo>
                <a:lnTo>
                  <a:pt x="1798584" y="54561"/>
                </a:lnTo>
                <a:lnTo>
                  <a:pt x="1787184" y="56242"/>
                </a:lnTo>
                <a:lnTo>
                  <a:pt x="1775509" y="57021"/>
                </a:lnTo>
                <a:lnTo>
                  <a:pt x="1763565" y="57039"/>
                </a:lnTo>
                <a:lnTo>
                  <a:pt x="1751355" y="56439"/>
                </a:lnTo>
                <a:lnTo>
                  <a:pt x="1738883" y="55364"/>
                </a:lnTo>
                <a:lnTo>
                  <a:pt x="1726154" y="53956"/>
                </a:lnTo>
                <a:lnTo>
                  <a:pt x="1713172" y="52357"/>
                </a:lnTo>
                <a:lnTo>
                  <a:pt x="1699941" y="50710"/>
                </a:lnTo>
                <a:lnTo>
                  <a:pt x="1686464" y="49158"/>
                </a:lnTo>
                <a:lnTo>
                  <a:pt x="1672747" y="47842"/>
                </a:lnTo>
                <a:lnTo>
                  <a:pt x="1662180" y="46921"/>
                </a:lnTo>
                <a:lnTo>
                  <a:pt x="1648779" y="45635"/>
                </a:lnTo>
                <a:lnTo>
                  <a:pt x="1635522" y="44243"/>
                </a:lnTo>
                <a:lnTo>
                  <a:pt x="1622414" y="42762"/>
                </a:lnTo>
                <a:lnTo>
                  <a:pt x="1609456" y="41210"/>
                </a:lnTo>
                <a:lnTo>
                  <a:pt x="1596653" y="39603"/>
                </a:lnTo>
                <a:lnTo>
                  <a:pt x="1584007" y="37958"/>
                </a:lnTo>
                <a:lnTo>
                  <a:pt x="1571522" y="36292"/>
                </a:lnTo>
                <a:lnTo>
                  <a:pt x="1559200" y="34621"/>
                </a:lnTo>
                <a:lnTo>
                  <a:pt x="1547046" y="32962"/>
                </a:lnTo>
                <a:lnTo>
                  <a:pt x="1535061" y="31333"/>
                </a:lnTo>
                <a:lnTo>
                  <a:pt x="1523250" y="29749"/>
                </a:lnTo>
                <a:lnTo>
                  <a:pt x="1511616" y="28228"/>
                </a:lnTo>
                <a:lnTo>
                  <a:pt x="1496698" y="26386"/>
                </a:lnTo>
                <a:lnTo>
                  <a:pt x="1481725" y="24688"/>
                </a:lnTo>
                <a:lnTo>
                  <a:pt x="1466703" y="23127"/>
                </a:lnTo>
                <a:lnTo>
                  <a:pt x="1451634" y="21703"/>
                </a:lnTo>
                <a:lnTo>
                  <a:pt x="1436522" y="20409"/>
                </a:lnTo>
                <a:lnTo>
                  <a:pt x="1421370" y="19243"/>
                </a:lnTo>
                <a:lnTo>
                  <a:pt x="1406184" y="18201"/>
                </a:lnTo>
                <a:lnTo>
                  <a:pt x="1390966" y="17279"/>
                </a:lnTo>
                <a:lnTo>
                  <a:pt x="1375720" y="16473"/>
                </a:lnTo>
                <a:lnTo>
                  <a:pt x="1360449" y="15780"/>
                </a:lnTo>
                <a:lnTo>
                  <a:pt x="1345158" y="15195"/>
                </a:lnTo>
                <a:lnTo>
                  <a:pt x="1329851" y="14716"/>
                </a:lnTo>
                <a:lnTo>
                  <a:pt x="1314530" y="14338"/>
                </a:lnTo>
                <a:lnTo>
                  <a:pt x="1299200" y="14057"/>
                </a:lnTo>
                <a:lnTo>
                  <a:pt x="1283865" y="13870"/>
                </a:lnTo>
                <a:lnTo>
                  <a:pt x="1268528" y="13773"/>
                </a:lnTo>
                <a:lnTo>
                  <a:pt x="1237863" y="13834"/>
                </a:lnTo>
                <a:lnTo>
                  <a:pt x="1222543" y="13984"/>
                </a:lnTo>
                <a:lnTo>
                  <a:pt x="1207236" y="14209"/>
                </a:lnTo>
                <a:lnTo>
                  <a:pt x="1183646" y="14408"/>
                </a:lnTo>
                <a:lnTo>
                  <a:pt x="1159779" y="14235"/>
                </a:lnTo>
                <a:lnTo>
                  <a:pt x="1135684" y="13737"/>
                </a:lnTo>
                <a:lnTo>
                  <a:pt x="1111405" y="12965"/>
                </a:lnTo>
                <a:lnTo>
                  <a:pt x="1086992" y="11967"/>
                </a:lnTo>
                <a:lnTo>
                  <a:pt x="1062490" y="10791"/>
                </a:lnTo>
                <a:lnTo>
                  <a:pt x="1037948" y="9486"/>
                </a:lnTo>
                <a:lnTo>
                  <a:pt x="1013411" y="8102"/>
                </a:lnTo>
                <a:lnTo>
                  <a:pt x="988928" y="6686"/>
                </a:lnTo>
                <a:lnTo>
                  <a:pt x="964546" y="5288"/>
                </a:lnTo>
                <a:lnTo>
                  <a:pt x="940311" y="3956"/>
                </a:lnTo>
                <a:lnTo>
                  <a:pt x="916271" y="2740"/>
                </a:lnTo>
                <a:lnTo>
                  <a:pt x="892473" y="1687"/>
                </a:lnTo>
                <a:lnTo>
                  <a:pt x="868963" y="847"/>
                </a:lnTo>
                <a:lnTo>
                  <a:pt x="845791" y="268"/>
                </a:lnTo>
                <a:lnTo>
                  <a:pt x="823001" y="0"/>
                </a:lnTo>
                <a:lnTo>
                  <a:pt x="800642" y="90"/>
                </a:lnTo>
                <a:lnTo>
                  <a:pt x="778760" y="588"/>
                </a:lnTo>
                <a:lnTo>
                  <a:pt x="757404" y="1542"/>
                </a:lnTo>
                <a:lnTo>
                  <a:pt x="736619" y="3001"/>
                </a:lnTo>
                <a:lnTo>
                  <a:pt x="731397" y="3206"/>
                </a:lnTo>
                <a:lnTo>
                  <a:pt x="727437" y="9912"/>
                </a:lnTo>
                <a:lnTo>
                  <a:pt x="721278" y="14209"/>
                </a:lnTo>
                <a:lnTo>
                  <a:pt x="706715" y="15634"/>
                </a:lnTo>
                <a:lnTo>
                  <a:pt x="691916" y="16678"/>
                </a:lnTo>
                <a:lnTo>
                  <a:pt x="676896" y="17386"/>
                </a:lnTo>
                <a:lnTo>
                  <a:pt x="661673" y="17800"/>
                </a:lnTo>
                <a:lnTo>
                  <a:pt x="646264" y="17964"/>
                </a:lnTo>
                <a:lnTo>
                  <a:pt x="630685" y="17922"/>
                </a:lnTo>
                <a:lnTo>
                  <a:pt x="614952" y="17715"/>
                </a:lnTo>
                <a:lnTo>
                  <a:pt x="599084" y="17388"/>
                </a:lnTo>
                <a:lnTo>
                  <a:pt x="583095" y="16984"/>
                </a:lnTo>
                <a:lnTo>
                  <a:pt x="567004" y="16547"/>
                </a:lnTo>
                <a:lnTo>
                  <a:pt x="550827" y="16118"/>
                </a:lnTo>
                <a:lnTo>
                  <a:pt x="534580" y="15742"/>
                </a:lnTo>
                <a:lnTo>
                  <a:pt x="518281" y="15461"/>
                </a:lnTo>
                <a:lnTo>
                  <a:pt x="501945" y="15320"/>
                </a:lnTo>
                <a:lnTo>
                  <a:pt x="485590" y="15361"/>
                </a:lnTo>
                <a:lnTo>
                  <a:pt x="469233" y="15628"/>
                </a:lnTo>
                <a:lnTo>
                  <a:pt x="452890" y="16163"/>
                </a:lnTo>
                <a:lnTo>
                  <a:pt x="436578" y="17010"/>
                </a:lnTo>
                <a:lnTo>
                  <a:pt x="420313" y="18212"/>
                </a:lnTo>
                <a:lnTo>
                  <a:pt x="404113" y="19813"/>
                </a:lnTo>
                <a:lnTo>
                  <a:pt x="394948" y="21238"/>
                </a:lnTo>
                <a:lnTo>
                  <a:pt x="382356" y="24107"/>
                </a:lnTo>
                <a:lnTo>
                  <a:pt x="369942" y="27248"/>
                </a:lnTo>
                <a:lnTo>
                  <a:pt x="357616" y="29832"/>
                </a:lnTo>
                <a:lnTo>
                  <a:pt x="345289" y="31030"/>
                </a:lnTo>
                <a:lnTo>
                  <a:pt x="337162" y="30514"/>
                </a:lnTo>
                <a:lnTo>
                  <a:pt x="324475" y="28635"/>
                </a:lnTo>
                <a:lnTo>
                  <a:pt x="312042" y="28228"/>
                </a:lnTo>
                <a:lnTo>
                  <a:pt x="302375" y="30330"/>
                </a:lnTo>
                <a:lnTo>
                  <a:pt x="290396" y="34787"/>
                </a:lnTo>
                <a:lnTo>
                  <a:pt x="278390" y="39414"/>
                </a:lnTo>
                <a:lnTo>
                  <a:pt x="266002" y="42238"/>
                </a:lnTo>
                <a:lnTo>
                  <a:pt x="255135" y="42085"/>
                </a:lnTo>
                <a:lnTo>
                  <a:pt x="242914" y="40307"/>
                </a:lnTo>
                <a:lnTo>
                  <a:pt x="230190" y="39436"/>
                </a:lnTo>
                <a:lnTo>
                  <a:pt x="224198" y="39702"/>
                </a:lnTo>
                <a:lnTo>
                  <a:pt x="211329" y="40565"/>
                </a:lnTo>
                <a:lnTo>
                  <a:pt x="198451" y="41799"/>
                </a:lnTo>
                <a:lnTo>
                  <a:pt x="185576" y="43370"/>
                </a:lnTo>
                <a:lnTo>
                  <a:pt x="172715" y="45244"/>
                </a:lnTo>
                <a:lnTo>
                  <a:pt x="159877" y="47386"/>
                </a:lnTo>
                <a:lnTo>
                  <a:pt x="147073" y="49764"/>
                </a:lnTo>
                <a:lnTo>
                  <a:pt x="134315" y="52343"/>
                </a:lnTo>
                <a:lnTo>
                  <a:pt x="121612" y="55089"/>
                </a:lnTo>
                <a:lnTo>
                  <a:pt x="108976" y="57968"/>
                </a:lnTo>
                <a:lnTo>
                  <a:pt x="96417" y="60947"/>
                </a:lnTo>
                <a:lnTo>
                  <a:pt x="83946" y="63992"/>
                </a:lnTo>
                <a:lnTo>
                  <a:pt x="71573" y="67067"/>
                </a:lnTo>
                <a:lnTo>
                  <a:pt x="59309" y="70141"/>
                </a:lnTo>
                <a:lnTo>
                  <a:pt x="47165" y="73178"/>
                </a:lnTo>
                <a:lnTo>
                  <a:pt x="35151" y="76145"/>
                </a:lnTo>
                <a:lnTo>
                  <a:pt x="23279" y="79008"/>
                </a:lnTo>
                <a:lnTo>
                  <a:pt x="11558" y="81733"/>
                </a:lnTo>
                <a:lnTo>
                  <a:pt x="0" y="84285"/>
                </a:lnTo>
                <a:lnTo>
                  <a:pt x="681" y="84514"/>
                </a:lnTo>
                <a:lnTo>
                  <a:pt x="12567" y="87879"/>
                </a:lnTo>
                <a:lnTo>
                  <a:pt x="24520" y="90157"/>
                </a:lnTo>
                <a:lnTo>
                  <a:pt x="36536" y="91464"/>
                </a:lnTo>
                <a:lnTo>
                  <a:pt x="48610" y="91914"/>
                </a:lnTo>
                <a:lnTo>
                  <a:pt x="60740" y="91622"/>
                </a:lnTo>
                <a:lnTo>
                  <a:pt x="72920" y="90701"/>
                </a:lnTo>
                <a:lnTo>
                  <a:pt x="85147" y="89268"/>
                </a:lnTo>
                <a:lnTo>
                  <a:pt x="97416" y="87435"/>
                </a:lnTo>
                <a:lnTo>
                  <a:pt x="109724" y="85319"/>
                </a:lnTo>
                <a:lnTo>
                  <a:pt x="122067" y="83033"/>
                </a:lnTo>
                <a:lnTo>
                  <a:pt x="134440" y="80692"/>
                </a:lnTo>
                <a:lnTo>
                  <a:pt x="146840" y="78410"/>
                </a:lnTo>
                <a:lnTo>
                  <a:pt x="159262" y="76303"/>
                </a:lnTo>
                <a:lnTo>
                  <a:pt x="171703" y="74484"/>
                </a:lnTo>
                <a:lnTo>
                  <a:pt x="184158" y="73069"/>
                </a:lnTo>
                <a:lnTo>
                  <a:pt x="187048" y="72791"/>
                </a:lnTo>
                <a:lnTo>
                  <a:pt x="199416" y="71504"/>
                </a:lnTo>
                <a:lnTo>
                  <a:pt x="211819" y="70068"/>
                </a:lnTo>
                <a:lnTo>
                  <a:pt x="224258" y="68504"/>
                </a:lnTo>
                <a:lnTo>
                  <a:pt x="236730" y="66834"/>
                </a:lnTo>
                <a:lnTo>
                  <a:pt x="249236" y="65081"/>
                </a:lnTo>
                <a:lnTo>
                  <a:pt x="261775" y="63266"/>
                </a:lnTo>
                <a:lnTo>
                  <a:pt x="274346" y="61413"/>
                </a:lnTo>
                <a:lnTo>
                  <a:pt x="286949" y="59543"/>
                </a:lnTo>
                <a:lnTo>
                  <a:pt x="299582" y="57678"/>
                </a:lnTo>
                <a:lnTo>
                  <a:pt x="324936" y="54053"/>
                </a:lnTo>
                <a:lnTo>
                  <a:pt x="350404" y="50715"/>
                </a:lnTo>
                <a:lnTo>
                  <a:pt x="375980" y="47842"/>
                </a:lnTo>
                <a:lnTo>
                  <a:pt x="401541" y="45408"/>
                </a:lnTo>
                <a:lnTo>
                  <a:pt x="427026" y="43256"/>
                </a:lnTo>
                <a:lnTo>
                  <a:pt x="452433" y="41376"/>
                </a:lnTo>
                <a:lnTo>
                  <a:pt x="477758" y="39756"/>
                </a:lnTo>
                <a:lnTo>
                  <a:pt x="502999" y="38383"/>
                </a:lnTo>
                <a:lnTo>
                  <a:pt x="528153" y="37245"/>
                </a:lnTo>
                <a:lnTo>
                  <a:pt x="553218" y="36332"/>
                </a:lnTo>
                <a:lnTo>
                  <a:pt x="578190" y="35630"/>
                </a:lnTo>
                <a:lnTo>
                  <a:pt x="603067" y="35129"/>
                </a:lnTo>
                <a:lnTo>
                  <a:pt x="627845" y="34815"/>
                </a:lnTo>
                <a:lnTo>
                  <a:pt x="652523" y="34679"/>
                </a:lnTo>
                <a:lnTo>
                  <a:pt x="677097" y="34707"/>
                </a:lnTo>
                <a:lnTo>
                  <a:pt x="701565" y="34887"/>
                </a:lnTo>
                <a:lnTo>
                  <a:pt x="725923" y="35209"/>
                </a:lnTo>
                <a:lnTo>
                  <a:pt x="750170" y="35660"/>
                </a:lnTo>
                <a:lnTo>
                  <a:pt x="774301" y="36228"/>
                </a:lnTo>
                <a:lnTo>
                  <a:pt x="798315" y="36901"/>
                </a:lnTo>
                <a:lnTo>
                  <a:pt x="822209" y="37668"/>
                </a:lnTo>
                <a:lnTo>
                  <a:pt x="845980" y="38517"/>
                </a:lnTo>
                <a:lnTo>
                  <a:pt x="869625" y="39436"/>
                </a:lnTo>
                <a:lnTo>
                  <a:pt x="895094" y="40374"/>
                </a:lnTo>
                <a:lnTo>
                  <a:pt x="920569" y="41152"/>
                </a:lnTo>
                <a:lnTo>
                  <a:pt x="946048" y="41799"/>
                </a:lnTo>
                <a:lnTo>
                  <a:pt x="971530" y="42341"/>
                </a:lnTo>
                <a:lnTo>
                  <a:pt x="997014" y="42806"/>
                </a:lnTo>
                <a:lnTo>
                  <a:pt x="1022498" y="43221"/>
                </a:lnTo>
                <a:lnTo>
                  <a:pt x="1047981" y="43613"/>
                </a:lnTo>
                <a:lnTo>
                  <a:pt x="1073461" y="44010"/>
                </a:lnTo>
                <a:lnTo>
                  <a:pt x="1098939" y="44439"/>
                </a:lnTo>
                <a:lnTo>
                  <a:pt x="1124412" y="44927"/>
                </a:lnTo>
                <a:lnTo>
                  <a:pt x="1149878" y="45501"/>
                </a:lnTo>
                <a:lnTo>
                  <a:pt x="1175338" y="46189"/>
                </a:lnTo>
                <a:lnTo>
                  <a:pt x="1200789" y="47017"/>
                </a:lnTo>
                <a:lnTo>
                  <a:pt x="1226230" y="48014"/>
                </a:lnTo>
                <a:lnTo>
                  <a:pt x="1251660" y="49207"/>
                </a:lnTo>
                <a:lnTo>
                  <a:pt x="1277078" y="50623"/>
                </a:lnTo>
                <a:lnTo>
                  <a:pt x="1302483" y="52288"/>
                </a:lnTo>
                <a:lnTo>
                  <a:pt x="1327872" y="54231"/>
                </a:lnTo>
                <a:lnTo>
                  <a:pt x="1353246" y="56479"/>
                </a:lnTo>
                <a:lnTo>
                  <a:pt x="1378602" y="59059"/>
                </a:lnTo>
                <a:lnTo>
                  <a:pt x="1402551" y="61621"/>
                </a:lnTo>
                <a:lnTo>
                  <a:pt x="1426466" y="64103"/>
                </a:lnTo>
                <a:lnTo>
                  <a:pt x="1450350" y="66513"/>
                </a:lnTo>
                <a:lnTo>
                  <a:pt x="1474211" y="68858"/>
                </a:lnTo>
                <a:lnTo>
                  <a:pt x="1498052" y="71146"/>
                </a:lnTo>
                <a:lnTo>
                  <a:pt x="1521880" y="73384"/>
                </a:lnTo>
                <a:lnTo>
                  <a:pt x="1545699" y="75581"/>
                </a:lnTo>
                <a:lnTo>
                  <a:pt x="1569514" y="77745"/>
                </a:lnTo>
                <a:lnTo>
                  <a:pt x="1593330" y="79882"/>
                </a:lnTo>
                <a:lnTo>
                  <a:pt x="1617154" y="82001"/>
                </a:lnTo>
                <a:lnTo>
                  <a:pt x="1640989" y="84110"/>
                </a:lnTo>
                <a:lnTo>
                  <a:pt x="1664842" y="86216"/>
                </a:lnTo>
                <a:lnTo>
                  <a:pt x="1688716" y="88327"/>
                </a:lnTo>
                <a:lnTo>
                  <a:pt x="1736553" y="92595"/>
                </a:lnTo>
                <a:lnTo>
                  <a:pt x="1784541" y="96977"/>
                </a:lnTo>
                <a:lnTo>
                  <a:pt x="1832722" y="101535"/>
                </a:lnTo>
                <a:lnTo>
                  <a:pt x="1900174" y="108357"/>
                </a:lnTo>
                <a:lnTo>
                  <a:pt x="1943450" y="113163"/>
                </a:lnTo>
                <a:lnTo>
                  <a:pt x="1986684" y="118324"/>
                </a:lnTo>
                <a:lnTo>
                  <a:pt x="2029836" y="123844"/>
                </a:lnTo>
                <a:lnTo>
                  <a:pt x="2072864" y="129732"/>
                </a:lnTo>
                <a:lnTo>
                  <a:pt x="2115726" y="135994"/>
                </a:lnTo>
                <a:lnTo>
                  <a:pt x="2158383" y="142635"/>
                </a:lnTo>
                <a:lnTo>
                  <a:pt x="2200791" y="149663"/>
                </a:lnTo>
                <a:lnTo>
                  <a:pt x="2242911" y="157083"/>
                </a:lnTo>
                <a:lnTo>
                  <a:pt x="2284700" y="164902"/>
                </a:lnTo>
                <a:lnTo>
                  <a:pt x="2326118" y="173128"/>
                </a:lnTo>
                <a:lnTo>
                  <a:pt x="2367124" y="181765"/>
                </a:lnTo>
                <a:lnTo>
                  <a:pt x="2407675" y="190821"/>
                </a:lnTo>
                <a:lnTo>
                  <a:pt x="2447732" y="200301"/>
                </a:lnTo>
                <a:lnTo>
                  <a:pt x="2487251" y="210213"/>
                </a:lnTo>
                <a:lnTo>
                  <a:pt x="2526194" y="220563"/>
                </a:lnTo>
                <a:lnTo>
                  <a:pt x="2564517" y="231356"/>
                </a:lnTo>
                <a:lnTo>
                  <a:pt x="2602180" y="242601"/>
                </a:lnTo>
                <a:lnTo>
                  <a:pt x="2639142" y="254302"/>
                </a:lnTo>
                <a:lnTo>
                  <a:pt x="2675361" y="266467"/>
                </a:lnTo>
                <a:lnTo>
                  <a:pt x="2676063" y="266709"/>
                </a:lnTo>
                <a:lnTo>
                  <a:pt x="2688525" y="270825"/>
                </a:lnTo>
                <a:lnTo>
                  <a:pt x="2700978" y="274644"/>
                </a:lnTo>
                <a:lnTo>
                  <a:pt x="2713392" y="278249"/>
                </a:lnTo>
                <a:lnTo>
                  <a:pt x="2725736" y="281725"/>
                </a:lnTo>
                <a:lnTo>
                  <a:pt x="2737981" y="285157"/>
                </a:lnTo>
                <a:lnTo>
                  <a:pt x="2750094" y="288627"/>
                </a:lnTo>
                <a:lnTo>
                  <a:pt x="2762047" y="292219"/>
                </a:lnTo>
                <a:lnTo>
                  <a:pt x="2773808" y="296019"/>
                </a:lnTo>
                <a:lnTo>
                  <a:pt x="2785347" y="300108"/>
                </a:lnTo>
                <a:lnTo>
                  <a:pt x="2792945" y="303270"/>
                </a:lnTo>
                <a:lnTo>
                  <a:pt x="2795845" y="304724"/>
                </a:lnTo>
                <a:lnTo>
                  <a:pt x="2804295" y="267011"/>
                </a:lnTo>
                <a:close/>
              </a:path>
            </a:pathLst>
          </a:custGeom>
          <a:solidFill>
            <a:srgbClr val="BEBB9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4865137" y="5096550"/>
            <a:ext cx="239489" cy="40802"/>
          </a:xfrm>
          <a:custGeom>
            <a:avLst/>
            <a:gdLst/>
            <a:ahLst/>
            <a:cxnLst/>
            <a:rect l="l" t="t" r="r" b="b"/>
            <a:pathLst>
              <a:path w="351251" h="59843">
                <a:moveTo>
                  <a:pt x="195263" y="427"/>
                </a:moveTo>
                <a:lnTo>
                  <a:pt x="182642" y="730"/>
                </a:lnTo>
                <a:lnTo>
                  <a:pt x="170064" y="1064"/>
                </a:lnTo>
                <a:lnTo>
                  <a:pt x="157518" y="1430"/>
                </a:lnTo>
                <a:lnTo>
                  <a:pt x="144991" y="1828"/>
                </a:lnTo>
                <a:lnTo>
                  <a:pt x="145611" y="19597"/>
                </a:lnTo>
                <a:lnTo>
                  <a:pt x="152636" y="16086"/>
                </a:lnTo>
                <a:lnTo>
                  <a:pt x="164468" y="14698"/>
                </a:lnTo>
                <a:lnTo>
                  <a:pt x="175337" y="18279"/>
                </a:lnTo>
                <a:lnTo>
                  <a:pt x="183329" y="26547"/>
                </a:lnTo>
                <a:lnTo>
                  <a:pt x="195263" y="427"/>
                </a:lnTo>
                <a:close/>
              </a:path>
              <a:path w="351251" h="59843">
                <a:moveTo>
                  <a:pt x="263537" y="35163"/>
                </a:moveTo>
                <a:lnTo>
                  <a:pt x="258145" y="22408"/>
                </a:lnTo>
                <a:lnTo>
                  <a:pt x="264814" y="16901"/>
                </a:lnTo>
                <a:lnTo>
                  <a:pt x="268853" y="0"/>
                </a:lnTo>
                <a:lnTo>
                  <a:pt x="255941" y="-274"/>
                </a:lnTo>
                <a:lnTo>
                  <a:pt x="243010" y="-331"/>
                </a:lnTo>
                <a:lnTo>
                  <a:pt x="230094" y="-229"/>
                </a:lnTo>
                <a:lnTo>
                  <a:pt x="217227" y="-25"/>
                </a:lnTo>
                <a:lnTo>
                  <a:pt x="207941" y="154"/>
                </a:lnTo>
                <a:lnTo>
                  <a:pt x="195263" y="427"/>
                </a:lnTo>
                <a:lnTo>
                  <a:pt x="183329" y="26547"/>
                </a:lnTo>
                <a:lnTo>
                  <a:pt x="186528" y="39220"/>
                </a:lnTo>
                <a:lnTo>
                  <a:pt x="180617" y="42627"/>
                </a:lnTo>
                <a:lnTo>
                  <a:pt x="167946" y="44800"/>
                </a:lnTo>
                <a:lnTo>
                  <a:pt x="155087" y="42636"/>
                </a:lnTo>
                <a:lnTo>
                  <a:pt x="145611" y="36418"/>
                </a:lnTo>
                <a:lnTo>
                  <a:pt x="145611" y="19597"/>
                </a:lnTo>
                <a:lnTo>
                  <a:pt x="144991" y="1828"/>
                </a:lnTo>
                <a:lnTo>
                  <a:pt x="132471" y="2257"/>
                </a:lnTo>
                <a:lnTo>
                  <a:pt x="119946" y="2720"/>
                </a:lnTo>
                <a:lnTo>
                  <a:pt x="107403" y="3214"/>
                </a:lnTo>
                <a:lnTo>
                  <a:pt x="94829" y="3742"/>
                </a:lnTo>
                <a:lnTo>
                  <a:pt x="82214" y="4303"/>
                </a:lnTo>
                <a:lnTo>
                  <a:pt x="69543" y="4898"/>
                </a:lnTo>
                <a:lnTo>
                  <a:pt x="56805" y="5527"/>
                </a:lnTo>
                <a:lnTo>
                  <a:pt x="44583" y="18335"/>
                </a:lnTo>
                <a:lnTo>
                  <a:pt x="54413" y="15229"/>
                </a:lnTo>
                <a:lnTo>
                  <a:pt x="65627" y="16873"/>
                </a:lnTo>
                <a:lnTo>
                  <a:pt x="75589" y="22367"/>
                </a:lnTo>
                <a:lnTo>
                  <a:pt x="81665" y="30814"/>
                </a:lnTo>
                <a:lnTo>
                  <a:pt x="78974" y="37368"/>
                </a:lnTo>
                <a:lnTo>
                  <a:pt x="69748" y="44675"/>
                </a:lnTo>
                <a:lnTo>
                  <a:pt x="57679" y="46392"/>
                </a:lnTo>
                <a:lnTo>
                  <a:pt x="46059" y="42659"/>
                </a:lnTo>
                <a:lnTo>
                  <a:pt x="58461" y="54891"/>
                </a:lnTo>
                <a:lnTo>
                  <a:pt x="76408" y="55437"/>
                </a:lnTo>
                <a:lnTo>
                  <a:pt x="94050" y="55972"/>
                </a:lnTo>
                <a:lnTo>
                  <a:pt x="111428" y="56490"/>
                </a:lnTo>
                <a:lnTo>
                  <a:pt x="128583" y="56985"/>
                </a:lnTo>
                <a:lnTo>
                  <a:pt x="145557" y="57452"/>
                </a:lnTo>
                <a:lnTo>
                  <a:pt x="162391" y="57886"/>
                </a:lnTo>
                <a:lnTo>
                  <a:pt x="179127" y="58280"/>
                </a:lnTo>
                <a:lnTo>
                  <a:pt x="195807" y="58630"/>
                </a:lnTo>
                <a:lnTo>
                  <a:pt x="212471" y="58929"/>
                </a:lnTo>
                <a:lnTo>
                  <a:pt x="229162" y="59172"/>
                </a:lnTo>
                <a:lnTo>
                  <a:pt x="245921" y="59354"/>
                </a:lnTo>
                <a:lnTo>
                  <a:pt x="262789" y="59469"/>
                </a:lnTo>
                <a:lnTo>
                  <a:pt x="279808" y="59511"/>
                </a:lnTo>
                <a:lnTo>
                  <a:pt x="263537" y="35163"/>
                </a:lnTo>
                <a:close/>
              </a:path>
              <a:path w="351251" h="59843">
                <a:moveTo>
                  <a:pt x="46059" y="42659"/>
                </a:moveTo>
                <a:lnTo>
                  <a:pt x="38182" y="33616"/>
                </a:lnTo>
                <a:lnTo>
                  <a:pt x="38769" y="27087"/>
                </a:lnTo>
                <a:lnTo>
                  <a:pt x="44583" y="18335"/>
                </a:lnTo>
                <a:lnTo>
                  <a:pt x="56805" y="5527"/>
                </a:lnTo>
                <a:lnTo>
                  <a:pt x="43988" y="6190"/>
                </a:lnTo>
                <a:lnTo>
                  <a:pt x="31078" y="6888"/>
                </a:lnTo>
                <a:lnTo>
                  <a:pt x="18065" y="7621"/>
                </a:lnTo>
                <a:lnTo>
                  <a:pt x="4934" y="8389"/>
                </a:lnTo>
                <a:lnTo>
                  <a:pt x="2409" y="11682"/>
                </a:lnTo>
                <a:lnTo>
                  <a:pt x="0" y="21826"/>
                </a:lnTo>
                <a:lnTo>
                  <a:pt x="1479" y="32819"/>
                </a:lnTo>
                <a:lnTo>
                  <a:pt x="3413" y="43633"/>
                </a:lnTo>
                <a:lnTo>
                  <a:pt x="2369" y="53239"/>
                </a:lnTo>
                <a:lnTo>
                  <a:pt x="21483" y="53786"/>
                </a:lnTo>
                <a:lnTo>
                  <a:pt x="40166" y="54339"/>
                </a:lnTo>
                <a:lnTo>
                  <a:pt x="58461" y="54891"/>
                </a:lnTo>
                <a:lnTo>
                  <a:pt x="46059" y="42659"/>
                </a:lnTo>
                <a:close/>
              </a:path>
              <a:path w="351251" h="59843">
                <a:moveTo>
                  <a:pt x="297020" y="59475"/>
                </a:moveTo>
                <a:lnTo>
                  <a:pt x="314465" y="59355"/>
                </a:lnTo>
                <a:lnTo>
                  <a:pt x="332186" y="59146"/>
                </a:lnTo>
                <a:lnTo>
                  <a:pt x="350224" y="58843"/>
                </a:lnTo>
                <a:lnTo>
                  <a:pt x="350594" y="47498"/>
                </a:lnTo>
                <a:lnTo>
                  <a:pt x="351164" y="35751"/>
                </a:lnTo>
                <a:lnTo>
                  <a:pt x="351251" y="24646"/>
                </a:lnTo>
                <a:lnTo>
                  <a:pt x="350224" y="11191"/>
                </a:lnTo>
                <a:lnTo>
                  <a:pt x="344022" y="9484"/>
                </a:lnTo>
                <a:lnTo>
                  <a:pt x="331939" y="6680"/>
                </a:lnTo>
                <a:lnTo>
                  <a:pt x="319633" y="4442"/>
                </a:lnTo>
                <a:lnTo>
                  <a:pt x="307136" y="2714"/>
                </a:lnTo>
                <a:lnTo>
                  <a:pt x="294485" y="1436"/>
                </a:lnTo>
                <a:lnTo>
                  <a:pt x="281713" y="551"/>
                </a:lnTo>
                <a:lnTo>
                  <a:pt x="268853" y="0"/>
                </a:lnTo>
                <a:lnTo>
                  <a:pt x="264814" y="16901"/>
                </a:lnTo>
                <a:lnTo>
                  <a:pt x="277008" y="13549"/>
                </a:lnTo>
                <a:lnTo>
                  <a:pt x="290211" y="14280"/>
                </a:lnTo>
                <a:lnTo>
                  <a:pt x="300561" y="19800"/>
                </a:lnTo>
                <a:lnTo>
                  <a:pt x="304193" y="30814"/>
                </a:lnTo>
                <a:lnTo>
                  <a:pt x="302998" y="32184"/>
                </a:lnTo>
                <a:lnTo>
                  <a:pt x="293289" y="39826"/>
                </a:lnTo>
                <a:lnTo>
                  <a:pt x="282529" y="43271"/>
                </a:lnTo>
                <a:lnTo>
                  <a:pt x="272139" y="41917"/>
                </a:lnTo>
                <a:lnTo>
                  <a:pt x="263537" y="35163"/>
                </a:lnTo>
                <a:lnTo>
                  <a:pt x="279808" y="59511"/>
                </a:lnTo>
                <a:lnTo>
                  <a:pt x="297020" y="59475"/>
                </a:lnTo>
                <a:close/>
              </a:path>
            </a:pathLst>
          </a:custGeom>
          <a:solidFill>
            <a:srgbClr val="E29C6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3746189" y="5220758"/>
            <a:ext cx="2463137" cy="1388281"/>
          </a:xfrm>
          <a:custGeom>
            <a:avLst/>
            <a:gdLst/>
            <a:ahLst/>
            <a:cxnLst/>
            <a:rect l="l" t="t" r="r" b="b"/>
            <a:pathLst>
              <a:path w="3612601" h="2036146">
                <a:moveTo>
                  <a:pt x="617942" y="1010413"/>
                </a:moveTo>
                <a:lnTo>
                  <a:pt x="623401" y="1009538"/>
                </a:lnTo>
                <a:lnTo>
                  <a:pt x="631415" y="1008884"/>
                </a:lnTo>
                <a:lnTo>
                  <a:pt x="641780" y="1008424"/>
                </a:lnTo>
                <a:lnTo>
                  <a:pt x="654294" y="1008130"/>
                </a:lnTo>
                <a:lnTo>
                  <a:pt x="668754" y="1007975"/>
                </a:lnTo>
                <a:lnTo>
                  <a:pt x="673166" y="1007988"/>
                </a:lnTo>
                <a:lnTo>
                  <a:pt x="674122" y="650262"/>
                </a:lnTo>
                <a:lnTo>
                  <a:pt x="666755" y="645987"/>
                </a:lnTo>
                <a:lnTo>
                  <a:pt x="663817" y="635894"/>
                </a:lnTo>
                <a:lnTo>
                  <a:pt x="666052" y="623841"/>
                </a:lnTo>
                <a:lnTo>
                  <a:pt x="671758" y="613422"/>
                </a:lnTo>
                <a:lnTo>
                  <a:pt x="679236" y="608232"/>
                </a:lnTo>
                <a:lnTo>
                  <a:pt x="682062" y="614424"/>
                </a:lnTo>
                <a:lnTo>
                  <a:pt x="682518" y="626936"/>
                </a:lnTo>
                <a:lnTo>
                  <a:pt x="693958" y="446355"/>
                </a:lnTo>
                <a:lnTo>
                  <a:pt x="682166" y="440593"/>
                </a:lnTo>
                <a:lnTo>
                  <a:pt x="671270" y="433849"/>
                </a:lnTo>
                <a:lnTo>
                  <a:pt x="661445" y="425931"/>
                </a:lnTo>
                <a:lnTo>
                  <a:pt x="652867" y="416646"/>
                </a:lnTo>
                <a:lnTo>
                  <a:pt x="645711" y="405804"/>
                </a:lnTo>
                <a:lnTo>
                  <a:pt x="653147" y="573853"/>
                </a:lnTo>
                <a:lnTo>
                  <a:pt x="663654" y="578369"/>
                </a:lnTo>
                <a:lnTo>
                  <a:pt x="671565" y="585808"/>
                </a:lnTo>
                <a:lnTo>
                  <a:pt x="663542" y="589601"/>
                </a:lnTo>
                <a:lnTo>
                  <a:pt x="651804" y="591399"/>
                </a:lnTo>
                <a:lnTo>
                  <a:pt x="640028" y="589866"/>
                </a:lnTo>
                <a:lnTo>
                  <a:pt x="629353" y="585509"/>
                </a:lnTo>
                <a:lnTo>
                  <a:pt x="620915" y="578837"/>
                </a:lnTo>
                <a:lnTo>
                  <a:pt x="615851" y="570355"/>
                </a:lnTo>
                <a:lnTo>
                  <a:pt x="615298" y="560572"/>
                </a:lnTo>
                <a:lnTo>
                  <a:pt x="616766" y="561539"/>
                </a:lnTo>
                <a:lnTo>
                  <a:pt x="619342" y="198508"/>
                </a:lnTo>
                <a:lnTo>
                  <a:pt x="610242" y="205014"/>
                </a:lnTo>
                <a:lnTo>
                  <a:pt x="597392" y="207408"/>
                </a:lnTo>
                <a:lnTo>
                  <a:pt x="598113" y="202881"/>
                </a:lnTo>
                <a:lnTo>
                  <a:pt x="594975" y="202585"/>
                </a:lnTo>
                <a:lnTo>
                  <a:pt x="594835" y="199011"/>
                </a:lnTo>
                <a:lnTo>
                  <a:pt x="596794" y="196072"/>
                </a:lnTo>
                <a:lnTo>
                  <a:pt x="605218" y="188184"/>
                </a:lnTo>
                <a:lnTo>
                  <a:pt x="600688" y="50092"/>
                </a:lnTo>
                <a:lnTo>
                  <a:pt x="589671" y="46945"/>
                </a:lnTo>
                <a:lnTo>
                  <a:pt x="577110" y="47426"/>
                </a:lnTo>
                <a:lnTo>
                  <a:pt x="564645" y="50729"/>
                </a:lnTo>
                <a:lnTo>
                  <a:pt x="553917" y="56048"/>
                </a:lnTo>
                <a:lnTo>
                  <a:pt x="550997" y="53159"/>
                </a:lnTo>
                <a:lnTo>
                  <a:pt x="540299" y="48554"/>
                </a:lnTo>
                <a:lnTo>
                  <a:pt x="527091" y="47580"/>
                </a:lnTo>
                <a:lnTo>
                  <a:pt x="513776" y="49418"/>
                </a:lnTo>
                <a:lnTo>
                  <a:pt x="502756" y="53246"/>
                </a:lnTo>
                <a:lnTo>
                  <a:pt x="497415" y="49348"/>
                </a:lnTo>
                <a:lnTo>
                  <a:pt x="486348" y="42769"/>
                </a:lnTo>
                <a:lnTo>
                  <a:pt x="474538" y="37789"/>
                </a:lnTo>
                <a:lnTo>
                  <a:pt x="462074" y="34660"/>
                </a:lnTo>
                <a:lnTo>
                  <a:pt x="456437" y="34215"/>
                </a:lnTo>
                <a:lnTo>
                  <a:pt x="456845" y="64140"/>
                </a:lnTo>
                <a:lnTo>
                  <a:pt x="457300" y="93647"/>
                </a:lnTo>
                <a:lnTo>
                  <a:pt x="457775" y="122085"/>
                </a:lnTo>
                <a:lnTo>
                  <a:pt x="458257" y="149653"/>
                </a:lnTo>
                <a:lnTo>
                  <a:pt x="458471" y="161814"/>
                </a:lnTo>
                <a:lnTo>
                  <a:pt x="460906" y="161282"/>
                </a:lnTo>
                <a:lnTo>
                  <a:pt x="472417" y="161418"/>
                </a:lnTo>
                <a:lnTo>
                  <a:pt x="481711" y="165284"/>
                </a:lnTo>
                <a:lnTo>
                  <a:pt x="487406" y="173775"/>
                </a:lnTo>
                <a:lnTo>
                  <a:pt x="489111" y="173331"/>
                </a:lnTo>
                <a:lnTo>
                  <a:pt x="501332" y="172513"/>
                </a:lnTo>
                <a:lnTo>
                  <a:pt x="512983" y="176577"/>
                </a:lnTo>
                <a:lnTo>
                  <a:pt x="513803" y="183079"/>
                </a:lnTo>
                <a:lnTo>
                  <a:pt x="512573" y="187336"/>
                </a:lnTo>
                <a:lnTo>
                  <a:pt x="510426" y="190596"/>
                </a:lnTo>
                <a:lnTo>
                  <a:pt x="511066" y="192740"/>
                </a:lnTo>
                <a:lnTo>
                  <a:pt x="516980" y="201947"/>
                </a:lnTo>
                <a:lnTo>
                  <a:pt x="525252" y="208569"/>
                </a:lnTo>
                <a:lnTo>
                  <a:pt x="533573" y="215137"/>
                </a:lnTo>
                <a:lnTo>
                  <a:pt x="539631" y="224183"/>
                </a:lnTo>
                <a:lnTo>
                  <a:pt x="541117" y="238238"/>
                </a:lnTo>
                <a:lnTo>
                  <a:pt x="541866" y="239757"/>
                </a:lnTo>
                <a:lnTo>
                  <a:pt x="549968" y="249477"/>
                </a:lnTo>
                <a:lnTo>
                  <a:pt x="560715" y="256293"/>
                </a:lnTo>
                <a:lnTo>
                  <a:pt x="572453" y="262023"/>
                </a:lnTo>
                <a:lnTo>
                  <a:pt x="583526" y="268481"/>
                </a:lnTo>
                <a:lnTo>
                  <a:pt x="592278" y="277484"/>
                </a:lnTo>
                <a:lnTo>
                  <a:pt x="589305" y="279496"/>
                </a:lnTo>
                <a:lnTo>
                  <a:pt x="577771" y="282622"/>
                </a:lnTo>
                <a:lnTo>
                  <a:pt x="565313" y="281422"/>
                </a:lnTo>
                <a:lnTo>
                  <a:pt x="553917" y="277484"/>
                </a:lnTo>
                <a:lnTo>
                  <a:pt x="552278" y="274474"/>
                </a:lnTo>
                <a:lnTo>
                  <a:pt x="545571" y="263505"/>
                </a:lnTo>
                <a:lnTo>
                  <a:pt x="538302" y="253150"/>
                </a:lnTo>
                <a:lnTo>
                  <a:pt x="530688" y="243173"/>
                </a:lnTo>
                <a:lnTo>
                  <a:pt x="522949" y="233335"/>
                </a:lnTo>
                <a:lnTo>
                  <a:pt x="515301" y="223396"/>
                </a:lnTo>
                <a:lnTo>
                  <a:pt x="507962" y="213119"/>
                </a:lnTo>
                <a:lnTo>
                  <a:pt x="501151" y="202265"/>
                </a:lnTo>
                <a:lnTo>
                  <a:pt x="495085" y="190596"/>
                </a:lnTo>
                <a:lnTo>
                  <a:pt x="488376" y="192314"/>
                </a:lnTo>
                <a:lnTo>
                  <a:pt x="481111" y="199089"/>
                </a:lnTo>
                <a:lnTo>
                  <a:pt x="472065" y="199011"/>
                </a:lnTo>
                <a:lnTo>
                  <a:pt x="465108" y="197278"/>
                </a:lnTo>
                <a:lnTo>
                  <a:pt x="468402" y="184327"/>
                </a:lnTo>
                <a:lnTo>
                  <a:pt x="464387" y="179379"/>
                </a:lnTo>
                <a:lnTo>
                  <a:pt x="462008" y="180735"/>
                </a:lnTo>
                <a:lnTo>
                  <a:pt x="458825" y="182118"/>
                </a:lnTo>
                <a:lnTo>
                  <a:pt x="459181" y="202983"/>
                </a:lnTo>
                <a:lnTo>
                  <a:pt x="459593" y="229145"/>
                </a:lnTo>
                <a:lnTo>
                  <a:pt x="459953" y="255239"/>
                </a:lnTo>
                <a:lnTo>
                  <a:pt x="460246" y="281466"/>
                </a:lnTo>
                <a:lnTo>
                  <a:pt x="460457" y="308025"/>
                </a:lnTo>
                <a:lnTo>
                  <a:pt x="460455" y="391702"/>
                </a:lnTo>
                <a:lnTo>
                  <a:pt x="460193" y="421596"/>
                </a:lnTo>
                <a:lnTo>
                  <a:pt x="459777" y="452825"/>
                </a:lnTo>
                <a:lnTo>
                  <a:pt x="459191" y="485588"/>
                </a:lnTo>
                <a:lnTo>
                  <a:pt x="458421" y="520086"/>
                </a:lnTo>
                <a:lnTo>
                  <a:pt x="463476" y="607742"/>
                </a:lnTo>
                <a:lnTo>
                  <a:pt x="463467" y="615981"/>
                </a:lnTo>
                <a:lnTo>
                  <a:pt x="470453" y="617353"/>
                </a:lnTo>
                <a:lnTo>
                  <a:pt x="479410" y="622133"/>
                </a:lnTo>
                <a:lnTo>
                  <a:pt x="487802" y="629508"/>
                </a:lnTo>
                <a:lnTo>
                  <a:pt x="495085" y="639054"/>
                </a:lnTo>
                <a:lnTo>
                  <a:pt x="501232" y="631108"/>
                </a:lnTo>
                <a:lnTo>
                  <a:pt x="509074" y="622672"/>
                </a:lnTo>
                <a:lnTo>
                  <a:pt x="518105" y="622242"/>
                </a:lnTo>
                <a:lnTo>
                  <a:pt x="518385" y="630657"/>
                </a:lnTo>
                <a:lnTo>
                  <a:pt x="514311" y="642041"/>
                </a:lnTo>
                <a:lnTo>
                  <a:pt x="508071" y="653431"/>
                </a:lnTo>
                <a:lnTo>
                  <a:pt x="502756" y="664289"/>
                </a:lnTo>
                <a:lnTo>
                  <a:pt x="502490" y="664250"/>
                </a:lnTo>
                <a:lnTo>
                  <a:pt x="490161" y="658919"/>
                </a:lnTo>
                <a:lnTo>
                  <a:pt x="484850" y="908132"/>
                </a:lnTo>
                <a:lnTo>
                  <a:pt x="488360" y="894878"/>
                </a:lnTo>
                <a:lnTo>
                  <a:pt x="494519" y="883973"/>
                </a:lnTo>
                <a:lnTo>
                  <a:pt x="501584" y="874060"/>
                </a:lnTo>
                <a:lnTo>
                  <a:pt x="507869" y="863292"/>
                </a:lnTo>
                <a:lnTo>
                  <a:pt x="511124" y="873258"/>
                </a:lnTo>
                <a:lnTo>
                  <a:pt x="509495" y="884188"/>
                </a:lnTo>
                <a:lnTo>
                  <a:pt x="504911" y="895387"/>
                </a:lnTo>
                <a:lnTo>
                  <a:pt x="499423" y="906344"/>
                </a:lnTo>
                <a:lnTo>
                  <a:pt x="495085" y="916547"/>
                </a:lnTo>
                <a:lnTo>
                  <a:pt x="489873" y="915730"/>
                </a:lnTo>
                <a:lnTo>
                  <a:pt x="489573" y="1002992"/>
                </a:lnTo>
                <a:lnTo>
                  <a:pt x="502068" y="1004363"/>
                </a:lnTo>
                <a:lnTo>
                  <a:pt x="517512" y="1006017"/>
                </a:lnTo>
                <a:lnTo>
                  <a:pt x="523290" y="1006608"/>
                </a:lnTo>
                <a:lnTo>
                  <a:pt x="528332" y="515732"/>
                </a:lnTo>
                <a:lnTo>
                  <a:pt x="533079" y="516884"/>
                </a:lnTo>
                <a:lnTo>
                  <a:pt x="545112" y="518569"/>
                </a:lnTo>
                <a:lnTo>
                  <a:pt x="558040" y="519789"/>
                </a:lnTo>
                <a:lnTo>
                  <a:pt x="570927" y="521590"/>
                </a:lnTo>
                <a:lnTo>
                  <a:pt x="582832" y="525019"/>
                </a:lnTo>
                <a:lnTo>
                  <a:pt x="592819" y="531123"/>
                </a:lnTo>
                <a:lnTo>
                  <a:pt x="599949" y="540949"/>
                </a:lnTo>
                <a:lnTo>
                  <a:pt x="599773" y="540908"/>
                </a:lnTo>
                <a:lnTo>
                  <a:pt x="589219" y="539719"/>
                </a:lnTo>
                <a:lnTo>
                  <a:pt x="564061" y="539584"/>
                </a:lnTo>
                <a:lnTo>
                  <a:pt x="551656" y="538313"/>
                </a:lnTo>
                <a:lnTo>
                  <a:pt x="548986" y="853716"/>
                </a:lnTo>
                <a:lnTo>
                  <a:pt x="551352" y="840867"/>
                </a:lnTo>
                <a:lnTo>
                  <a:pt x="557162" y="844171"/>
                </a:lnTo>
                <a:lnTo>
                  <a:pt x="565324" y="853391"/>
                </a:lnTo>
                <a:lnTo>
                  <a:pt x="569989" y="865224"/>
                </a:lnTo>
                <a:lnTo>
                  <a:pt x="569259" y="877311"/>
                </a:lnTo>
                <a:lnTo>
                  <a:pt x="560284" y="873784"/>
                </a:lnTo>
                <a:lnTo>
                  <a:pt x="564928" y="1010094"/>
                </a:lnTo>
                <a:lnTo>
                  <a:pt x="570142" y="1010373"/>
                </a:lnTo>
                <a:lnTo>
                  <a:pt x="579387" y="1010735"/>
                </a:lnTo>
                <a:lnTo>
                  <a:pt x="589418" y="1011020"/>
                </a:lnTo>
                <a:lnTo>
                  <a:pt x="600754" y="1011267"/>
                </a:lnTo>
                <a:lnTo>
                  <a:pt x="613914" y="1011514"/>
                </a:lnTo>
                <a:lnTo>
                  <a:pt x="615241" y="1011538"/>
                </a:lnTo>
                <a:lnTo>
                  <a:pt x="617942" y="1010413"/>
                </a:lnTo>
                <a:close/>
              </a:path>
              <a:path w="3612601" h="2036146">
                <a:moveTo>
                  <a:pt x="560284" y="873784"/>
                </a:moveTo>
                <a:lnTo>
                  <a:pt x="552511" y="865281"/>
                </a:lnTo>
                <a:lnTo>
                  <a:pt x="548986" y="853716"/>
                </a:lnTo>
                <a:lnTo>
                  <a:pt x="551656" y="538313"/>
                </a:lnTo>
                <a:lnTo>
                  <a:pt x="540833" y="534688"/>
                </a:lnTo>
                <a:lnTo>
                  <a:pt x="532692" y="527549"/>
                </a:lnTo>
                <a:lnTo>
                  <a:pt x="528332" y="515732"/>
                </a:lnTo>
                <a:lnTo>
                  <a:pt x="523290" y="1006608"/>
                </a:lnTo>
                <a:lnTo>
                  <a:pt x="530624" y="1007358"/>
                </a:lnTo>
                <a:lnTo>
                  <a:pt x="541924" y="1008425"/>
                </a:lnTo>
                <a:lnTo>
                  <a:pt x="551930" y="1009257"/>
                </a:lnTo>
                <a:lnTo>
                  <a:pt x="561163" y="1009893"/>
                </a:lnTo>
                <a:lnTo>
                  <a:pt x="564928" y="1010094"/>
                </a:lnTo>
                <a:lnTo>
                  <a:pt x="560284" y="873784"/>
                </a:lnTo>
                <a:close/>
              </a:path>
              <a:path w="3612601" h="2036146">
                <a:moveTo>
                  <a:pt x="1161340" y="660273"/>
                </a:moveTo>
                <a:lnTo>
                  <a:pt x="1152975" y="657077"/>
                </a:lnTo>
                <a:lnTo>
                  <a:pt x="1142298" y="656415"/>
                </a:lnTo>
                <a:lnTo>
                  <a:pt x="1131332" y="656071"/>
                </a:lnTo>
                <a:lnTo>
                  <a:pt x="1131185" y="736605"/>
                </a:lnTo>
                <a:lnTo>
                  <a:pt x="1139705" y="746111"/>
                </a:lnTo>
                <a:lnTo>
                  <a:pt x="1148698" y="755240"/>
                </a:lnTo>
                <a:lnTo>
                  <a:pt x="1157861" y="764222"/>
                </a:lnTo>
                <a:lnTo>
                  <a:pt x="1166890" y="773286"/>
                </a:lnTo>
                <a:lnTo>
                  <a:pt x="1161340" y="660273"/>
                </a:lnTo>
                <a:close/>
              </a:path>
              <a:path w="3612601" h="2036146">
                <a:moveTo>
                  <a:pt x="1098057" y="518197"/>
                </a:moveTo>
                <a:lnTo>
                  <a:pt x="1096151" y="529741"/>
                </a:lnTo>
                <a:lnTo>
                  <a:pt x="1094514" y="529856"/>
                </a:lnTo>
                <a:lnTo>
                  <a:pt x="1084792" y="524533"/>
                </a:lnTo>
                <a:lnTo>
                  <a:pt x="1083358" y="510128"/>
                </a:lnTo>
                <a:lnTo>
                  <a:pt x="1083350" y="690345"/>
                </a:lnTo>
                <a:lnTo>
                  <a:pt x="1093772" y="697554"/>
                </a:lnTo>
                <a:lnTo>
                  <a:pt x="1106270" y="702484"/>
                </a:lnTo>
                <a:lnTo>
                  <a:pt x="1098057" y="518197"/>
                </a:lnTo>
                <a:close/>
              </a:path>
              <a:path w="3612601" h="2036146">
                <a:moveTo>
                  <a:pt x="1130463" y="495866"/>
                </a:moveTo>
                <a:lnTo>
                  <a:pt x="1126841" y="496109"/>
                </a:lnTo>
                <a:lnTo>
                  <a:pt x="1126538" y="488035"/>
                </a:lnTo>
                <a:lnTo>
                  <a:pt x="1128234" y="477761"/>
                </a:lnTo>
                <a:lnTo>
                  <a:pt x="1124284" y="473684"/>
                </a:lnTo>
                <a:lnTo>
                  <a:pt x="1123616" y="514112"/>
                </a:lnTo>
                <a:lnTo>
                  <a:pt x="1132837" y="517014"/>
                </a:lnTo>
                <a:lnTo>
                  <a:pt x="1130463" y="495866"/>
                </a:lnTo>
                <a:close/>
              </a:path>
              <a:path w="3612601" h="2036146">
                <a:moveTo>
                  <a:pt x="896998" y="438345"/>
                </a:moveTo>
                <a:lnTo>
                  <a:pt x="892493" y="425723"/>
                </a:lnTo>
                <a:lnTo>
                  <a:pt x="886415" y="414825"/>
                </a:lnTo>
                <a:lnTo>
                  <a:pt x="888972" y="512930"/>
                </a:lnTo>
                <a:lnTo>
                  <a:pt x="891564" y="513787"/>
                </a:lnTo>
                <a:lnTo>
                  <a:pt x="896745" y="523838"/>
                </a:lnTo>
                <a:lnTo>
                  <a:pt x="896998" y="438345"/>
                </a:lnTo>
                <a:close/>
              </a:path>
              <a:path w="3612601" h="2036146">
                <a:moveTo>
                  <a:pt x="489873" y="915730"/>
                </a:moveTo>
                <a:lnTo>
                  <a:pt x="490070" y="908967"/>
                </a:lnTo>
                <a:lnTo>
                  <a:pt x="484850" y="908132"/>
                </a:lnTo>
                <a:lnTo>
                  <a:pt x="490161" y="658919"/>
                </a:lnTo>
                <a:lnTo>
                  <a:pt x="481512" y="649558"/>
                </a:lnTo>
                <a:lnTo>
                  <a:pt x="473826" y="639144"/>
                </a:lnTo>
                <a:lnTo>
                  <a:pt x="464387" y="630657"/>
                </a:lnTo>
                <a:lnTo>
                  <a:pt x="463451" y="630844"/>
                </a:lnTo>
                <a:lnTo>
                  <a:pt x="463344" y="729755"/>
                </a:lnTo>
                <a:lnTo>
                  <a:pt x="463174" y="808146"/>
                </a:lnTo>
                <a:lnTo>
                  <a:pt x="463012" y="855740"/>
                </a:lnTo>
                <a:lnTo>
                  <a:pt x="462872" y="887644"/>
                </a:lnTo>
                <a:lnTo>
                  <a:pt x="462701" y="919654"/>
                </a:lnTo>
                <a:lnTo>
                  <a:pt x="462104" y="999956"/>
                </a:lnTo>
                <a:lnTo>
                  <a:pt x="483772" y="1002355"/>
                </a:lnTo>
                <a:lnTo>
                  <a:pt x="489573" y="1002992"/>
                </a:lnTo>
                <a:lnTo>
                  <a:pt x="489873" y="915730"/>
                </a:lnTo>
                <a:close/>
              </a:path>
              <a:path w="3612601" h="2036146">
                <a:moveTo>
                  <a:pt x="750683" y="737545"/>
                </a:moveTo>
                <a:lnTo>
                  <a:pt x="745739" y="748375"/>
                </a:lnTo>
                <a:lnTo>
                  <a:pt x="736948" y="742247"/>
                </a:lnTo>
                <a:lnTo>
                  <a:pt x="736381" y="729586"/>
                </a:lnTo>
                <a:lnTo>
                  <a:pt x="735043" y="474813"/>
                </a:lnTo>
                <a:lnTo>
                  <a:pt x="732911" y="463752"/>
                </a:lnTo>
                <a:lnTo>
                  <a:pt x="732954" y="459674"/>
                </a:lnTo>
                <a:lnTo>
                  <a:pt x="719528" y="455703"/>
                </a:lnTo>
                <a:lnTo>
                  <a:pt x="706470" y="451328"/>
                </a:lnTo>
                <a:lnTo>
                  <a:pt x="701297" y="699715"/>
                </a:lnTo>
                <a:lnTo>
                  <a:pt x="714089" y="696998"/>
                </a:lnTo>
                <a:lnTo>
                  <a:pt x="725276" y="697922"/>
                </a:lnTo>
                <a:lnTo>
                  <a:pt x="724350" y="708115"/>
                </a:lnTo>
                <a:lnTo>
                  <a:pt x="719236" y="713728"/>
                </a:lnTo>
                <a:lnTo>
                  <a:pt x="709935" y="714734"/>
                </a:lnTo>
                <a:lnTo>
                  <a:pt x="702534" y="713494"/>
                </a:lnTo>
                <a:lnTo>
                  <a:pt x="698265" y="708825"/>
                </a:lnTo>
                <a:lnTo>
                  <a:pt x="697142" y="700724"/>
                </a:lnTo>
                <a:lnTo>
                  <a:pt x="693958" y="446355"/>
                </a:lnTo>
                <a:lnTo>
                  <a:pt x="682518" y="626936"/>
                </a:lnTo>
                <a:lnTo>
                  <a:pt x="679458" y="640065"/>
                </a:lnTo>
                <a:lnTo>
                  <a:pt x="674122" y="650262"/>
                </a:lnTo>
                <a:lnTo>
                  <a:pt x="673166" y="1007988"/>
                </a:lnTo>
                <a:lnTo>
                  <a:pt x="741989" y="1008183"/>
                </a:lnTo>
                <a:lnTo>
                  <a:pt x="755242" y="1008260"/>
                </a:lnTo>
                <a:lnTo>
                  <a:pt x="750683" y="737545"/>
                </a:lnTo>
                <a:close/>
              </a:path>
              <a:path w="3612601" h="2036146">
                <a:moveTo>
                  <a:pt x="701297" y="699715"/>
                </a:moveTo>
                <a:lnTo>
                  <a:pt x="706470" y="451328"/>
                </a:lnTo>
                <a:lnTo>
                  <a:pt x="693958" y="446355"/>
                </a:lnTo>
                <a:lnTo>
                  <a:pt x="697142" y="700724"/>
                </a:lnTo>
                <a:lnTo>
                  <a:pt x="701297" y="699715"/>
                </a:lnTo>
                <a:close/>
              </a:path>
              <a:path w="3612601" h="2036146">
                <a:moveTo>
                  <a:pt x="714568" y="81381"/>
                </a:moveTo>
                <a:lnTo>
                  <a:pt x="704933" y="74143"/>
                </a:lnTo>
                <a:lnTo>
                  <a:pt x="693842" y="68682"/>
                </a:lnTo>
                <a:lnTo>
                  <a:pt x="681725" y="66042"/>
                </a:lnTo>
                <a:lnTo>
                  <a:pt x="669009" y="67265"/>
                </a:lnTo>
                <a:lnTo>
                  <a:pt x="682415" y="128041"/>
                </a:lnTo>
                <a:lnTo>
                  <a:pt x="695040" y="133225"/>
                </a:lnTo>
                <a:lnTo>
                  <a:pt x="705286" y="141472"/>
                </a:lnTo>
                <a:lnTo>
                  <a:pt x="711608" y="152965"/>
                </a:lnTo>
                <a:lnTo>
                  <a:pt x="712491" y="156963"/>
                </a:lnTo>
                <a:lnTo>
                  <a:pt x="714568" y="81381"/>
                </a:lnTo>
                <a:close/>
              </a:path>
              <a:path w="3612601" h="2036146">
                <a:moveTo>
                  <a:pt x="1037318" y="535354"/>
                </a:moveTo>
                <a:lnTo>
                  <a:pt x="1032098" y="538973"/>
                </a:lnTo>
                <a:lnTo>
                  <a:pt x="1032664" y="548933"/>
                </a:lnTo>
                <a:lnTo>
                  <a:pt x="1021977" y="546562"/>
                </a:lnTo>
                <a:lnTo>
                  <a:pt x="1022672" y="554705"/>
                </a:lnTo>
                <a:lnTo>
                  <a:pt x="1028502" y="554853"/>
                </a:lnTo>
                <a:lnTo>
                  <a:pt x="1034761" y="560572"/>
                </a:lnTo>
                <a:lnTo>
                  <a:pt x="1037318" y="535354"/>
                </a:lnTo>
                <a:close/>
              </a:path>
              <a:path w="3612601" h="2036146">
                <a:moveTo>
                  <a:pt x="973835" y="435498"/>
                </a:moveTo>
                <a:lnTo>
                  <a:pt x="973381" y="434448"/>
                </a:lnTo>
                <a:lnTo>
                  <a:pt x="970399" y="423021"/>
                </a:lnTo>
                <a:lnTo>
                  <a:pt x="969196" y="410665"/>
                </a:lnTo>
                <a:lnTo>
                  <a:pt x="968072" y="398007"/>
                </a:lnTo>
                <a:lnTo>
                  <a:pt x="965702" y="386796"/>
                </a:lnTo>
                <a:lnTo>
                  <a:pt x="960161" y="374664"/>
                </a:lnTo>
                <a:lnTo>
                  <a:pt x="968832" y="527900"/>
                </a:lnTo>
                <a:lnTo>
                  <a:pt x="973381" y="532552"/>
                </a:lnTo>
                <a:lnTo>
                  <a:pt x="974749" y="542458"/>
                </a:lnTo>
                <a:lnTo>
                  <a:pt x="973835" y="435498"/>
                </a:lnTo>
                <a:close/>
              </a:path>
              <a:path w="3612601" h="2036146">
                <a:moveTo>
                  <a:pt x="813513" y="1008272"/>
                </a:moveTo>
                <a:lnTo>
                  <a:pt x="802061" y="388455"/>
                </a:lnTo>
                <a:lnTo>
                  <a:pt x="792134" y="381177"/>
                </a:lnTo>
                <a:lnTo>
                  <a:pt x="786665" y="369975"/>
                </a:lnTo>
                <a:lnTo>
                  <a:pt x="797243" y="370266"/>
                </a:lnTo>
                <a:lnTo>
                  <a:pt x="811496" y="371206"/>
                </a:lnTo>
                <a:lnTo>
                  <a:pt x="825647" y="372885"/>
                </a:lnTo>
                <a:lnTo>
                  <a:pt x="839503" y="375419"/>
                </a:lnTo>
                <a:lnTo>
                  <a:pt x="852873" y="378926"/>
                </a:lnTo>
                <a:lnTo>
                  <a:pt x="865564" y="383525"/>
                </a:lnTo>
                <a:lnTo>
                  <a:pt x="877386" y="389331"/>
                </a:lnTo>
                <a:lnTo>
                  <a:pt x="888145" y="396464"/>
                </a:lnTo>
                <a:lnTo>
                  <a:pt x="897651" y="405040"/>
                </a:lnTo>
                <a:lnTo>
                  <a:pt x="905712" y="415176"/>
                </a:lnTo>
                <a:lnTo>
                  <a:pt x="912135" y="426992"/>
                </a:lnTo>
                <a:lnTo>
                  <a:pt x="916729" y="440603"/>
                </a:lnTo>
                <a:lnTo>
                  <a:pt x="919302" y="456128"/>
                </a:lnTo>
                <a:lnTo>
                  <a:pt x="919662" y="473684"/>
                </a:lnTo>
                <a:lnTo>
                  <a:pt x="915033" y="471255"/>
                </a:lnTo>
                <a:lnTo>
                  <a:pt x="906873" y="462641"/>
                </a:lnTo>
                <a:lnTo>
                  <a:pt x="901326" y="451161"/>
                </a:lnTo>
                <a:lnTo>
                  <a:pt x="896998" y="438345"/>
                </a:lnTo>
                <a:lnTo>
                  <a:pt x="896745" y="523838"/>
                </a:lnTo>
                <a:lnTo>
                  <a:pt x="891529" y="532552"/>
                </a:lnTo>
                <a:lnTo>
                  <a:pt x="886311" y="531505"/>
                </a:lnTo>
                <a:lnTo>
                  <a:pt x="884221" y="521819"/>
                </a:lnTo>
                <a:lnTo>
                  <a:pt x="888972" y="512930"/>
                </a:lnTo>
                <a:lnTo>
                  <a:pt x="886415" y="414825"/>
                </a:lnTo>
                <a:lnTo>
                  <a:pt x="876625" y="413652"/>
                </a:lnTo>
                <a:lnTo>
                  <a:pt x="866561" y="406807"/>
                </a:lnTo>
                <a:lnTo>
                  <a:pt x="858281" y="398004"/>
                </a:lnTo>
                <a:lnTo>
                  <a:pt x="867442" y="825256"/>
                </a:lnTo>
                <a:lnTo>
                  <a:pt x="871066" y="812838"/>
                </a:lnTo>
                <a:lnTo>
                  <a:pt x="879669" y="817037"/>
                </a:lnTo>
                <a:lnTo>
                  <a:pt x="884518" y="829274"/>
                </a:lnTo>
                <a:lnTo>
                  <a:pt x="884545" y="843837"/>
                </a:lnTo>
                <a:lnTo>
                  <a:pt x="881301" y="854886"/>
                </a:lnTo>
                <a:lnTo>
                  <a:pt x="872947" y="849070"/>
                </a:lnTo>
                <a:lnTo>
                  <a:pt x="867704" y="838101"/>
                </a:lnTo>
                <a:lnTo>
                  <a:pt x="870860" y="1008037"/>
                </a:lnTo>
                <a:lnTo>
                  <a:pt x="882053" y="1007854"/>
                </a:lnTo>
                <a:lnTo>
                  <a:pt x="894831" y="1007588"/>
                </a:lnTo>
                <a:lnTo>
                  <a:pt x="907087" y="1007271"/>
                </a:lnTo>
                <a:lnTo>
                  <a:pt x="924325" y="1007936"/>
                </a:lnTo>
                <a:lnTo>
                  <a:pt x="929442" y="1008138"/>
                </a:lnTo>
                <a:lnTo>
                  <a:pt x="929898" y="882915"/>
                </a:lnTo>
                <a:lnTo>
                  <a:pt x="932621" y="881552"/>
                </a:lnTo>
                <a:lnTo>
                  <a:pt x="932876" y="635604"/>
                </a:lnTo>
                <a:lnTo>
                  <a:pt x="927333" y="633459"/>
                </a:lnTo>
                <a:lnTo>
                  <a:pt x="916017" y="635469"/>
                </a:lnTo>
                <a:lnTo>
                  <a:pt x="907292" y="641972"/>
                </a:lnTo>
                <a:lnTo>
                  <a:pt x="899286" y="648803"/>
                </a:lnTo>
                <a:lnTo>
                  <a:pt x="890125" y="651791"/>
                </a:lnTo>
                <a:lnTo>
                  <a:pt x="883858" y="650262"/>
                </a:lnTo>
                <a:lnTo>
                  <a:pt x="885280" y="638966"/>
                </a:lnTo>
                <a:lnTo>
                  <a:pt x="891011" y="630077"/>
                </a:lnTo>
                <a:lnTo>
                  <a:pt x="899998" y="623644"/>
                </a:lnTo>
                <a:lnTo>
                  <a:pt x="911187" y="619718"/>
                </a:lnTo>
                <a:lnTo>
                  <a:pt x="923526" y="618349"/>
                </a:lnTo>
                <a:lnTo>
                  <a:pt x="935961" y="619587"/>
                </a:lnTo>
                <a:lnTo>
                  <a:pt x="947439" y="623482"/>
                </a:lnTo>
                <a:lnTo>
                  <a:pt x="952769" y="364184"/>
                </a:lnTo>
                <a:lnTo>
                  <a:pt x="944783" y="354456"/>
                </a:lnTo>
                <a:lnTo>
                  <a:pt x="937568" y="344758"/>
                </a:lnTo>
                <a:lnTo>
                  <a:pt x="924784" y="344758"/>
                </a:lnTo>
                <a:lnTo>
                  <a:pt x="918122" y="336186"/>
                </a:lnTo>
                <a:lnTo>
                  <a:pt x="911989" y="327027"/>
                </a:lnTo>
                <a:lnTo>
                  <a:pt x="911992" y="319522"/>
                </a:lnTo>
                <a:lnTo>
                  <a:pt x="901513" y="318433"/>
                </a:lnTo>
                <a:lnTo>
                  <a:pt x="890558" y="318318"/>
                </a:lnTo>
                <a:lnTo>
                  <a:pt x="882054" y="312583"/>
                </a:lnTo>
                <a:lnTo>
                  <a:pt x="881301" y="311125"/>
                </a:lnTo>
                <a:lnTo>
                  <a:pt x="888983" y="302943"/>
                </a:lnTo>
                <a:lnTo>
                  <a:pt x="896690" y="276330"/>
                </a:lnTo>
                <a:lnTo>
                  <a:pt x="886593" y="275512"/>
                </a:lnTo>
                <a:lnTo>
                  <a:pt x="876862" y="272290"/>
                </a:lnTo>
                <a:lnTo>
                  <a:pt x="867059" y="268472"/>
                </a:lnTo>
                <a:lnTo>
                  <a:pt x="856750" y="265864"/>
                </a:lnTo>
                <a:lnTo>
                  <a:pt x="845497" y="266276"/>
                </a:lnTo>
                <a:lnTo>
                  <a:pt x="844186" y="259289"/>
                </a:lnTo>
                <a:lnTo>
                  <a:pt x="845579" y="249365"/>
                </a:lnTo>
                <a:lnTo>
                  <a:pt x="836787" y="249506"/>
                </a:lnTo>
                <a:lnTo>
                  <a:pt x="824214" y="248305"/>
                </a:lnTo>
                <a:lnTo>
                  <a:pt x="812274" y="243591"/>
                </a:lnTo>
                <a:lnTo>
                  <a:pt x="802006" y="235436"/>
                </a:lnTo>
                <a:lnTo>
                  <a:pt x="801168" y="227367"/>
                </a:lnTo>
                <a:lnTo>
                  <a:pt x="797419" y="212768"/>
                </a:lnTo>
                <a:lnTo>
                  <a:pt x="791567" y="202577"/>
                </a:lnTo>
                <a:lnTo>
                  <a:pt x="784092" y="194607"/>
                </a:lnTo>
                <a:lnTo>
                  <a:pt x="775477" y="186670"/>
                </a:lnTo>
                <a:lnTo>
                  <a:pt x="766202" y="176577"/>
                </a:lnTo>
                <a:lnTo>
                  <a:pt x="764527" y="174173"/>
                </a:lnTo>
                <a:lnTo>
                  <a:pt x="758944" y="161719"/>
                </a:lnTo>
                <a:lnTo>
                  <a:pt x="753417" y="151350"/>
                </a:lnTo>
                <a:lnTo>
                  <a:pt x="750172" y="148309"/>
                </a:lnTo>
                <a:lnTo>
                  <a:pt x="740196" y="141790"/>
                </a:lnTo>
                <a:lnTo>
                  <a:pt x="731721" y="136285"/>
                </a:lnTo>
                <a:lnTo>
                  <a:pt x="725276" y="126124"/>
                </a:lnTo>
                <a:lnTo>
                  <a:pt x="724435" y="123409"/>
                </a:lnTo>
                <a:lnTo>
                  <a:pt x="723054" y="111998"/>
                </a:lnTo>
                <a:lnTo>
                  <a:pt x="722605" y="99751"/>
                </a:lnTo>
                <a:lnTo>
                  <a:pt x="720162" y="86887"/>
                </a:lnTo>
                <a:lnTo>
                  <a:pt x="714568" y="81381"/>
                </a:lnTo>
                <a:lnTo>
                  <a:pt x="712491" y="156963"/>
                </a:lnTo>
                <a:lnTo>
                  <a:pt x="722354" y="160521"/>
                </a:lnTo>
                <a:lnTo>
                  <a:pt x="731252" y="167099"/>
                </a:lnTo>
                <a:lnTo>
                  <a:pt x="738229" y="176027"/>
                </a:lnTo>
                <a:lnTo>
                  <a:pt x="742331" y="186631"/>
                </a:lnTo>
                <a:lnTo>
                  <a:pt x="742602" y="198239"/>
                </a:lnTo>
                <a:lnTo>
                  <a:pt x="738068" y="210210"/>
                </a:lnTo>
                <a:lnTo>
                  <a:pt x="731331" y="206470"/>
                </a:lnTo>
                <a:lnTo>
                  <a:pt x="728044" y="200077"/>
                </a:lnTo>
                <a:lnTo>
                  <a:pt x="726571" y="192326"/>
                </a:lnTo>
                <a:lnTo>
                  <a:pt x="725274" y="184507"/>
                </a:lnTo>
                <a:lnTo>
                  <a:pt x="722516" y="177912"/>
                </a:lnTo>
                <a:lnTo>
                  <a:pt x="716660" y="173835"/>
                </a:lnTo>
                <a:lnTo>
                  <a:pt x="706069" y="173567"/>
                </a:lnTo>
                <a:lnTo>
                  <a:pt x="704821" y="173775"/>
                </a:lnTo>
                <a:lnTo>
                  <a:pt x="698411" y="165427"/>
                </a:lnTo>
                <a:lnTo>
                  <a:pt x="693998" y="154896"/>
                </a:lnTo>
                <a:lnTo>
                  <a:pt x="694585" y="148548"/>
                </a:lnTo>
                <a:lnTo>
                  <a:pt x="682561" y="146011"/>
                </a:lnTo>
                <a:lnTo>
                  <a:pt x="669639" y="144460"/>
                </a:lnTo>
                <a:lnTo>
                  <a:pt x="658781" y="142954"/>
                </a:lnTo>
                <a:lnTo>
                  <a:pt x="659502" y="134413"/>
                </a:lnTo>
                <a:lnTo>
                  <a:pt x="650578" y="132042"/>
                </a:lnTo>
                <a:lnTo>
                  <a:pt x="656216" y="126124"/>
                </a:lnTo>
                <a:lnTo>
                  <a:pt x="668958" y="125735"/>
                </a:lnTo>
                <a:lnTo>
                  <a:pt x="682415" y="128041"/>
                </a:lnTo>
                <a:lnTo>
                  <a:pt x="669009" y="67265"/>
                </a:lnTo>
                <a:lnTo>
                  <a:pt x="659441" y="59092"/>
                </a:lnTo>
                <a:lnTo>
                  <a:pt x="648545" y="52958"/>
                </a:lnTo>
                <a:lnTo>
                  <a:pt x="636304" y="48300"/>
                </a:lnTo>
                <a:lnTo>
                  <a:pt x="622969" y="44840"/>
                </a:lnTo>
                <a:lnTo>
                  <a:pt x="619603" y="44390"/>
                </a:lnTo>
                <a:lnTo>
                  <a:pt x="612725" y="49248"/>
                </a:lnTo>
                <a:lnTo>
                  <a:pt x="605071" y="53246"/>
                </a:lnTo>
                <a:lnTo>
                  <a:pt x="600688" y="50092"/>
                </a:lnTo>
                <a:lnTo>
                  <a:pt x="605218" y="188184"/>
                </a:lnTo>
                <a:lnTo>
                  <a:pt x="614625" y="185026"/>
                </a:lnTo>
                <a:lnTo>
                  <a:pt x="624848" y="185003"/>
                </a:lnTo>
                <a:lnTo>
                  <a:pt x="635725" y="186519"/>
                </a:lnTo>
                <a:lnTo>
                  <a:pt x="647090" y="187978"/>
                </a:lnTo>
                <a:lnTo>
                  <a:pt x="658781" y="187785"/>
                </a:lnTo>
                <a:lnTo>
                  <a:pt x="662163" y="191120"/>
                </a:lnTo>
                <a:lnTo>
                  <a:pt x="669096" y="200513"/>
                </a:lnTo>
                <a:lnTo>
                  <a:pt x="674890" y="211790"/>
                </a:lnTo>
                <a:lnTo>
                  <a:pt x="679703" y="224410"/>
                </a:lnTo>
                <a:lnTo>
                  <a:pt x="683693" y="237831"/>
                </a:lnTo>
                <a:lnTo>
                  <a:pt x="687018" y="251512"/>
                </a:lnTo>
                <a:lnTo>
                  <a:pt x="689837" y="264911"/>
                </a:lnTo>
                <a:lnTo>
                  <a:pt x="692306" y="277488"/>
                </a:lnTo>
                <a:lnTo>
                  <a:pt x="694585" y="288701"/>
                </a:lnTo>
                <a:lnTo>
                  <a:pt x="685134" y="284018"/>
                </a:lnTo>
                <a:lnTo>
                  <a:pt x="678096" y="275860"/>
                </a:lnTo>
                <a:lnTo>
                  <a:pt x="673313" y="265231"/>
                </a:lnTo>
                <a:lnTo>
                  <a:pt x="670013" y="252975"/>
                </a:lnTo>
                <a:lnTo>
                  <a:pt x="667425" y="239939"/>
                </a:lnTo>
                <a:lnTo>
                  <a:pt x="664777" y="226968"/>
                </a:lnTo>
                <a:lnTo>
                  <a:pt x="661298" y="214909"/>
                </a:lnTo>
                <a:lnTo>
                  <a:pt x="656216" y="204606"/>
                </a:lnTo>
                <a:lnTo>
                  <a:pt x="646866" y="202765"/>
                </a:lnTo>
                <a:lnTo>
                  <a:pt x="646407" y="210677"/>
                </a:lnTo>
                <a:lnTo>
                  <a:pt x="638318" y="210210"/>
                </a:lnTo>
                <a:lnTo>
                  <a:pt x="633065" y="207551"/>
                </a:lnTo>
                <a:lnTo>
                  <a:pt x="631221" y="201166"/>
                </a:lnTo>
                <a:lnTo>
                  <a:pt x="628083" y="196200"/>
                </a:lnTo>
                <a:lnTo>
                  <a:pt x="619342" y="198508"/>
                </a:lnTo>
                <a:lnTo>
                  <a:pt x="616766" y="561539"/>
                </a:lnTo>
                <a:lnTo>
                  <a:pt x="628631" y="567069"/>
                </a:lnTo>
                <a:lnTo>
                  <a:pt x="641115" y="570630"/>
                </a:lnTo>
                <a:lnTo>
                  <a:pt x="653147" y="573853"/>
                </a:lnTo>
                <a:lnTo>
                  <a:pt x="645711" y="405804"/>
                </a:lnTo>
                <a:lnTo>
                  <a:pt x="640875" y="395211"/>
                </a:lnTo>
                <a:lnTo>
                  <a:pt x="653749" y="392374"/>
                </a:lnTo>
                <a:lnTo>
                  <a:pt x="666425" y="394242"/>
                </a:lnTo>
                <a:lnTo>
                  <a:pt x="671565" y="395211"/>
                </a:lnTo>
                <a:lnTo>
                  <a:pt x="676319" y="400168"/>
                </a:lnTo>
                <a:lnTo>
                  <a:pt x="670451" y="403393"/>
                </a:lnTo>
                <a:lnTo>
                  <a:pt x="669009" y="409230"/>
                </a:lnTo>
                <a:lnTo>
                  <a:pt x="679219" y="415475"/>
                </a:lnTo>
                <a:lnTo>
                  <a:pt x="689132" y="422045"/>
                </a:lnTo>
                <a:lnTo>
                  <a:pt x="699405" y="428223"/>
                </a:lnTo>
                <a:lnTo>
                  <a:pt x="710691" y="433290"/>
                </a:lnTo>
                <a:lnTo>
                  <a:pt x="723647" y="436528"/>
                </a:lnTo>
                <a:lnTo>
                  <a:pt x="738068" y="437259"/>
                </a:lnTo>
                <a:lnTo>
                  <a:pt x="744052" y="448527"/>
                </a:lnTo>
                <a:lnTo>
                  <a:pt x="749864" y="459925"/>
                </a:lnTo>
                <a:lnTo>
                  <a:pt x="754966" y="471616"/>
                </a:lnTo>
                <a:lnTo>
                  <a:pt x="758818" y="483766"/>
                </a:lnTo>
                <a:lnTo>
                  <a:pt x="760884" y="496539"/>
                </a:lnTo>
                <a:lnTo>
                  <a:pt x="761088" y="501713"/>
                </a:lnTo>
                <a:lnTo>
                  <a:pt x="767619" y="509276"/>
                </a:lnTo>
                <a:lnTo>
                  <a:pt x="773652" y="519294"/>
                </a:lnTo>
                <a:lnTo>
                  <a:pt x="778278" y="530880"/>
                </a:lnTo>
                <a:lnTo>
                  <a:pt x="780587" y="543148"/>
                </a:lnTo>
                <a:lnTo>
                  <a:pt x="779670" y="555213"/>
                </a:lnTo>
                <a:lnTo>
                  <a:pt x="776437" y="563392"/>
                </a:lnTo>
                <a:lnTo>
                  <a:pt x="767626" y="556116"/>
                </a:lnTo>
                <a:lnTo>
                  <a:pt x="761341" y="546073"/>
                </a:lnTo>
                <a:lnTo>
                  <a:pt x="756688" y="534241"/>
                </a:lnTo>
                <a:lnTo>
                  <a:pt x="752775" y="521601"/>
                </a:lnTo>
                <a:lnTo>
                  <a:pt x="748707" y="509131"/>
                </a:lnTo>
                <a:lnTo>
                  <a:pt x="743591" y="497811"/>
                </a:lnTo>
                <a:lnTo>
                  <a:pt x="736534" y="488619"/>
                </a:lnTo>
                <a:lnTo>
                  <a:pt x="735511" y="487703"/>
                </a:lnTo>
                <a:lnTo>
                  <a:pt x="735043" y="474813"/>
                </a:lnTo>
                <a:lnTo>
                  <a:pt x="736381" y="729586"/>
                </a:lnTo>
                <a:lnTo>
                  <a:pt x="743182" y="720338"/>
                </a:lnTo>
                <a:lnTo>
                  <a:pt x="748237" y="724693"/>
                </a:lnTo>
                <a:lnTo>
                  <a:pt x="750683" y="737545"/>
                </a:lnTo>
                <a:lnTo>
                  <a:pt x="755242" y="1008260"/>
                </a:lnTo>
                <a:lnTo>
                  <a:pt x="766532" y="1008325"/>
                </a:lnTo>
                <a:lnTo>
                  <a:pt x="813513" y="1008272"/>
                </a:lnTo>
                <a:close/>
              </a:path>
              <a:path w="3612601" h="2036146">
                <a:moveTo>
                  <a:pt x="856199" y="1008223"/>
                </a:moveTo>
                <a:lnTo>
                  <a:pt x="869163" y="1008064"/>
                </a:lnTo>
                <a:lnTo>
                  <a:pt x="870860" y="1008037"/>
                </a:lnTo>
                <a:lnTo>
                  <a:pt x="867704" y="838101"/>
                </a:lnTo>
                <a:lnTo>
                  <a:pt x="858281" y="398004"/>
                </a:lnTo>
                <a:lnTo>
                  <a:pt x="829029" y="395073"/>
                </a:lnTo>
                <a:lnTo>
                  <a:pt x="814881" y="392767"/>
                </a:lnTo>
                <a:lnTo>
                  <a:pt x="802061" y="388455"/>
                </a:lnTo>
                <a:lnTo>
                  <a:pt x="813513" y="1008272"/>
                </a:lnTo>
                <a:lnTo>
                  <a:pt x="856199" y="1008223"/>
                </a:lnTo>
                <a:close/>
              </a:path>
              <a:path w="3612601" h="2036146">
                <a:moveTo>
                  <a:pt x="1431275" y="1014539"/>
                </a:moveTo>
                <a:lnTo>
                  <a:pt x="1450004" y="1014444"/>
                </a:lnTo>
                <a:lnTo>
                  <a:pt x="1456790" y="947378"/>
                </a:lnTo>
                <a:lnTo>
                  <a:pt x="1443328" y="943523"/>
                </a:lnTo>
                <a:lnTo>
                  <a:pt x="1434030" y="934983"/>
                </a:lnTo>
                <a:lnTo>
                  <a:pt x="1426091" y="924953"/>
                </a:lnTo>
                <a:lnTo>
                  <a:pt x="1425477" y="925885"/>
                </a:lnTo>
                <a:lnTo>
                  <a:pt x="1417542" y="936012"/>
                </a:lnTo>
                <a:lnTo>
                  <a:pt x="1405636" y="941774"/>
                </a:lnTo>
                <a:lnTo>
                  <a:pt x="1398607" y="937690"/>
                </a:lnTo>
                <a:lnTo>
                  <a:pt x="1409904" y="1013635"/>
                </a:lnTo>
                <a:lnTo>
                  <a:pt x="1421811" y="1013690"/>
                </a:lnTo>
                <a:lnTo>
                  <a:pt x="1424651" y="1014584"/>
                </a:lnTo>
                <a:lnTo>
                  <a:pt x="1431275" y="1014539"/>
                </a:lnTo>
                <a:close/>
              </a:path>
              <a:path w="3612601" h="2036146">
                <a:moveTo>
                  <a:pt x="1369696" y="1014972"/>
                </a:moveTo>
                <a:lnTo>
                  <a:pt x="1399859" y="1014752"/>
                </a:lnTo>
                <a:lnTo>
                  <a:pt x="1405154" y="1014716"/>
                </a:lnTo>
                <a:lnTo>
                  <a:pt x="1409904" y="1013635"/>
                </a:lnTo>
                <a:lnTo>
                  <a:pt x="1398607" y="937690"/>
                </a:lnTo>
                <a:lnTo>
                  <a:pt x="1388841" y="930214"/>
                </a:lnTo>
                <a:lnTo>
                  <a:pt x="1377705" y="922379"/>
                </a:lnTo>
                <a:lnTo>
                  <a:pt x="1364710" y="916547"/>
                </a:lnTo>
                <a:lnTo>
                  <a:pt x="1363985" y="905204"/>
                </a:lnTo>
                <a:lnTo>
                  <a:pt x="1360386" y="893012"/>
                </a:lnTo>
                <a:lnTo>
                  <a:pt x="1356391" y="955565"/>
                </a:lnTo>
                <a:lnTo>
                  <a:pt x="1365492" y="962873"/>
                </a:lnTo>
                <a:lnTo>
                  <a:pt x="1369824" y="975406"/>
                </a:lnTo>
                <a:lnTo>
                  <a:pt x="1366384" y="974325"/>
                </a:lnTo>
                <a:lnTo>
                  <a:pt x="1356475" y="972397"/>
                </a:lnTo>
                <a:lnTo>
                  <a:pt x="1356633" y="1014995"/>
                </a:lnTo>
                <a:lnTo>
                  <a:pt x="1369696" y="1014972"/>
                </a:lnTo>
                <a:close/>
              </a:path>
              <a:path w="3612601" h="2036146">
                <a:moveTo>
                  <a:pt x="1356633" y="1014995"/>
                </a:moveTo>
                <a:lnTo>
                  <a:pt x="1356475" y="972397"/>
                </a:lnTo>
                <a:lnTo>
                  <a:pt x="1344894" y="970532"/>
                </a:lnTo>
                <a:lnTo>
                  <a:pt x="1332971" y="967827"/>
                </a:lnTo>
                <a:lnTo>
                  <a:pt x="1322036" y="963379"/>
                </a:lnTo>
                <a:lnTo>
                  <a:pt x="1313417" y="956287"/>
                </a:lnTo>
                <a:lnTo>
                  <a:pt x="1308443" y="945647"/>
                </a:lnTo>
                <a:lnTo>
                  <a:pt x="1308443" y="930557"/>
                </a:lnTo>
                <a:lnTo>
                  <a:pt x="1298796" y="927322"/>
                </a:lnTo>
                <a:lnTo>
                  <a:pt x="1288722" y="922841"/>
                </a:lnTo>
                <a:lnTo>
                  <a:pt x="1285415" y="910943"/>
                </a:lnTo>
                <a:lnTo>
                  <a:pt x="1286401" y="910309"/>
                </a:lnTo>
                <a:lnTo>
                  <a:pt x="1296447" y="906345"/>
                </a:lnTo>
                <a:lnTo>
                  <a:pt x="1306611" y="906242"/>
                </a:lnTo>
                <a:lnTo>
                  <a:pt x="1315788" y="909867"/>
                </a:lnTo>
                <a:lnTo>
                  <a:pt x="1322872" y="917086"/>
                </a:lnTo>
                <a:lnTo>
                  <a:pt x="1326758" y="927766"/>
                </a:lnTo>
                <a:lnTo>
                  <a:pt x="1326341" y="941774"/>
                </a:lnTo>
                <a:lnTo>
                  <a:pt x="1333276" y="946335"/>
                </a:lnTo>
                <a:lnTo>
                  <a:pt x="1344870" y="950911"/>
                </a:lnTo>
                <a:lnTo>
                  <a:pt x="1356391" y="955565"/>
                </a:lnTo>
                <a:lnTo>
                  <a:pt x="1360386" y="893012"/>
                </a:lnTo>
                <a:lnTo>
                  <a:pt x="1354439" y="881926"/>
                </a:lnTo>
                <a:lnTo>
                  <a:pt x="1346804" y="871716"/>
                </a:lnTo>
                <a:lnTo>
                  <a:pt x="1346968" y="861533"/>
                </a:lnTo>
                <a:lnTo>
                  <a:pt x="1344976" y="847211"/>
                </a:lnTo>
                <a:lnTo>
                  <a:pt x="1340742" y="835348"/>
                </a:lnTo>
                <a:lnTo>
                  <a:pt x="1334930" y="825216"/>
                </a:lnTo>
                <a:lnTo>
                  <a:pt x="1328204" y="816088"/>
                </a:lnTo>
                <a:lnTo>
                  <a:pt x="1321227" y="807235"/>
                </a:lnTo>
                <a:lnTo>
                  <a:pt x="1321651" y="804148"/>
                </a:lnTo>
                <a:lnTo>
                  <a:pt x="1321917" y="792007"/>
                </a:lnTo>
                <a:lnTo>
                  <a:pt x="1320870" y="777873"/>
                </a:lnTo>
                <a:lnTo>
                  <a:pt x="1318671" y="765187"/>
                </a:lnTo>
                <a:lnTo>
                  <a:pt x="1317861" y="763393"/>
                </a:lnTo>
                <a:lnTo>
                  <a:pt x="1308520" y="756752"/>
                </a:lnTo>
                <a:lnTo>
                  <a:pt x="1300764" y="748375"/>
                </a:lnTo>
                <a:lnTo>
                  <a:pt x="1300764" y="717554"/>
                </a:lnTo>
                <a:lnTo>
                  <a:pt x="1296970" y="711420"/>
                </a:lnTo>
                <a:lnTo>
                  <a:pt x="1289209" y="709651"/>
                </a:lnTo>
                <a:lnTo>
                  <a:pt x="1285415" y="703535"/>
                </a:lnTo>
                <a:lnTo>
                  <a:pt x="1286661" y="699602"/>
                </a:lnTo>
                <a:lnTo>
                  <a:pt x="1289362" y="687270"/>
                </a:lnTo>
                <a:lnTo>
                  <a:pt x="1287980" y="675506"/>
                </a:lnTo>
                <a:lnTo>
                  <a:pt x="1284297" y="671184"/>
                </a:lnTo>
                <a:lnTo>
                  <a:pt x="1275368" y="668893"/>
                </a:lnTo>
                <a:lnTo>
                  <a:pt x="1264960" y="667082"/>
                </a:lnTo>
                <a:lnTo>
                  <a:pt x="1264982" y="666228"/>
                </a:lnTo>
                <a:lnTo>
                  <a:pt x="1262428" y="651556"/>
                </a:lnTo>
                <a:lnTo>
                  <a:pt x="1255683" y="641474"/>
                </a:lnTo>
                <a:lnTo>
                  <a:pt x="1247054" y="633459"/>
                </a:lnTo>
                <a:lnTo>
                  <a:pt x="1248334" y="625476"/>
                </a:lnTo>
                <a:lnTo>
                  <a:pt x="1247423" y="613095"/>
                </a:lnTo>
                <a:lnTo>
                  <a:pt x="1243573" y="601942"/>
                </a:lnTo>
                <a:lnTo>
                  <a:pt x="1237918" y="591566"/>
                </a:lnTo>
                <a:lnTo>
                  <a:pt x="1231595" y="581515"/>
                </a:lnTo>
                <a:lnTo>
                  <a:pt x="1225736" y="571334"/>
                </a:lnTo>
                <a:lnTo>
                  <a:pt x="1221477" y="560572"/>
                </a:lnTo>
                <a:lnTo>
                  <a:pt x="1212291" y="558255"/>
                </a:lnTo>
                <a:lnTo>
                  <a:pt x="1209103" y="566894"/>
                </a:lnTo>
                <a:lnTo>
                  <a:pt x="1203571" y="560572"/>
                </a:lnTo>
                <a:lnTo>
                  <a:pt x="1203489" y="560266"/>
                </a:lnTo>
                <a:lnTo>
                  <a:pt x="1200983" y="547796"/>
                </a:lnTo>
                <a:lnTo>
                  <a:pt x="1198457" y="535354"/>
                </a:lnTo>
                <a:lnTo>
                  <a:pt x="1193096" y="536932"/>
                </a:lnTo>
                <a:lnTo>
                  <a:pt x="1181510" y="536743"/>
                </a:lnTo>
                <a:lnTo>
                  <a:pt x="1170324" y="532552"/>
                </a:lnTo>
                <a:lnTo>
                  <a:pt x="1167340" y="522116"/>
                </a:lnTo>
                <a:lnTo>
                  <a:pt x="1161115" y="512014"/>
                </a:lnTo>
                <a:lnTo>
                  <a:pt x="1155076" y="501711"/>
                </a:lnTo>
                <a:lnTo>
                  <a:pt x="1152418" y="487703"/>
                </a:lnTo>
                <a:lnTo>
                  <a:pt x="1146690" y="491228"/>
                </a:lnTo>
                <a:lnTo>
                  <a:pt x="1143320" y="498048"/>
                </a:lnTo>
                <a:lnTo>
                  <a:pt x="1134512" y="498911"/>
                </a:lnTo>
                <a:lnTo>
                  <a:pt x="1134077" y="495660"/>
                </a:lnTo>
                <a:lnTo>
                  <a:pt x="1130463" y="495866"/>
                </a:lnTo>
                <a:lnTo>
                  <a:pt x="1132837" y="517014"/>
                </a:lnTo>
                <a:lnTo>
                  <a:pt x="1141780" y="524057"/>
                </a:lnTo>
                <a:lnTo>
                  <a:pt x="1150272" y="533454"/>
                </a:lnTo>
                <a:lnTo>
                  <a:pt x="1158140" y="543419"/>
                </a:lnTo>
                <a:lnTo>
                  <a:pt x="1165210" y="552166"/>
                </a:lnTo>
                <a:lnTo>
                  <a:pt x="1161544" y="556494"/>
                </a:lnTo>
                <a:lnTo>
                  <a:pt x="1158026" y="567373"/>
                </a:lnTo>
                <a:lnTo>
                  <a:pt x="1156386" y="580307"/>
                </a:lnTo>
                <a:lnTo>
                  <a:pt x="1154404" y="592866"/>
                </a:lnTo>
                <a:lnTo>
                  <a:pt x="1149861" y="602619"/>
                </a:lnTo>
                <a:lnTo>
                  <a:pt x="1142640" y="596741"/>
                </a:lnTo>
                <a:lnTo>
                  <a:pt x="1140182" y="587230"/>
                </a:lnTo>
                <a:lnTo>
                  <a:pt x="1140813" y="575426"/>
                </a:lnTo>
                <a:lnTo>
                  <a:pt x="1142245" y="562438"/>
                </a:lnTo>
                <a:lnTo>
                  <a:pt x="1142190" y="549373"/>
                </a:lnTo>
                <a:lnTo>
                  <a:pt x="1139632" y="546102"/>
                </a:lnTo>
                <a:lnTo>
                  <a:pt x="1130527" y="537545"/>
                </a:lnTo>
                <a:lnTo>
                  <a:pt x="1121838" y="528540"/>
                </a:lnTo>
                <a:lnTo>
                  <a:pt x="1116614" y="515732"/>
                </a:lnTo>
                <a:lnTo>
                  <a:pt x="1123616" y="514112"/>
                </a:lnTo>
                <a:lnTo>
                  <a:pt x="1124284" y="473684"/>
                </a:lnTo>
                <a:lnTo>
                  <a:pt x="1116215" y="469541"/>
                </a:lnTo>
                <a:lnTo>
                  <a:pt x="1105748" y="462534"/>
                </a:lnTo>
                <a:lnTo>
                  <a:pt x="1095671" y="455100"/>
                </a:lnTo>
                <a:lnTo>
                  <a:pt x="1085095" y="448215"/>
                </a:lnTo>
                <a:lnTo>
                  <a:pt x="1073131" y="442854"/>
                </a:lnTo>
                <a:lnTo>
                  <a:pt x="1070538" y="429909"/>
                </a:lnTo>
                <a:lnTo>
                  <a:pt x="1064038" y="420013"/>
                </a:lnTo>
                <a:lnTo>
                  <a:pt x="1055430" y="412424"/>
                </a:lnTo>
                <a:lnTo>
                  <a:pt x="1046495" y="405192"/>
                </a:lnTo>
                <a:lnTo>
                  <a:pt x="1039012" y="396366"/>
                </a:lnTo>
                <a:lnTo>
                  <a:pt x="1034761" y="383994"/>
                </a:lnTo>
                <a:lnTo>
                  <a:pt x="1027995" y="380690"/>
                </a:lnTo>
                <a:lnTo>
                  <a:pt x="1017103" y="374160"/>
                </a:lnTo>
                <a:lnTo>
                  <a:pt x="1006628" y="367183"/>
                </a:lnTo>
                <a:lnTo>
                  <a:pt x="1002621" y="355861"/>
                </a:lnTo>
                <a:lnTo>
                  <a:pt x="995973" y="344566"/>
                </a:lnTo>
                <a:lnTo>
                  <a:pt x="987821" y="334920"/>
                </a:lnTo>
                <a:lnTo>
                  <a:pt x="978756" y="326276"/>
                </a:lnTo>
                <a:lnTo>
                  <a:pt x="969372" y="317981"/>
                </a:lnTo>
                <a:lnTo>
                  <a:pt x="960263" y="309387"/>
                </a:lnTo>
                <a:lnTo>
                  <a:pt x="952020" y="299844"/>
                </a:lnTo>
                <a:lnTo>
                  <a:pt x="945239" y="288701"/>
                </a:lnTo>
                <a:lnTo>
                  <a:pt x="939033" y="289174"/>
                </a:lnTo>
                <a:lnTo>
                  <a:pt x="927395" y="285350"/>
                </a:lnTo>
                <a:lnTo>
                  <a:pt x="918984" y="277992"/>
                </a:lnTo>
                <a:lnTo>
                  <a:pt x="909435" y="271880"/>
                </a:lnTo>
                <a:lnTo>
                  <a:pt x="907586" y="272935"/>
                </a:lnTo>
                <a:lnTo>
                  <a:pt x="896690" y="276330"/>
                </a:lnTo>
                <a:lnTo>
                  <a:pt x="888983" y="302943"/>
                </a:lnTo>
                <a:lnTo>
                  <a:pt x="900043" y="301450"/>
                </a:lnTo>
                <a:lnTo>
                  <a:pt x="912939" y="302514"/>
                </a:lnTo>
                <a:lnTo>
                  <a:pt x="919662" y="302710"/>
                </a:lnTo>
                <a:lnTo>
                  <a:pt x="925818" y="312912"/>
                </a:lnTo>
                <a:lnTo>
                  <a:pt x="929820" y="325468"/>
                </a:lnTo>
                <a:lnTo>
                  <a:pt x="929890" y="327937"/>
                </a:lnTo>
                <a:lnTo>
                  <a:pt x="942722" y="331955"/>
                </a:lnTo>
                <a:lnTo>
                  <a:pt x="953430" y="338303"/>
                </a:lnTo>
                <a:lnTo>
                  <a:pt x="962291" y="346674"/>
                </a:lnTo>
                <a:lnTo>
                  <a:pt x="969586" y="356763"/>
                </a:lnTo>
                <a:lnTo>
                  <a:pt x="975594" y="368262"/>
                </a:lnTo>
                <a:lnTo>
                  <a:pt x="980594" y="380867"/>
                </a:lnTo>
                <a:lnTo>
                  <a:pt x="984865" y="394270"/>
                </a:lnTo>
                <a:lnTo>
                  <a:pt x="988687" y="408166"/>
                </a:lnTo>
                <a:lnTo>
                  <a:pt x="992340" y="422249"/>
                </a:lnTo>
                <a:lnTo>
                  <a:pt x="996102" y="436212"/>
                </a:lnTo>
                <a:lnTo>
                  <a:pt x="996400" y="437259"/>
                </a:lnTo>
                <a:lnTo>
                  <a:pt x="1003727" y="446003"/>
                </a:lnTo>
                <a:lnTo>
                  <a:pt x="1010414" y="456001"/>
                </a:lnTo>
                <a:lnTo>
                  <a:pt x="1014683" y="467334"/>
                </a:lnTo>
                <a:lnTo>
                  <a:pt x="1014753" y="480086"/>
                </a:lnTo>
                <a:lnTo>
                  <a:pt x="1014298" y="482099"/>
                </a:lnTo>
                <a:lnTo>
                  <a:pt x="1020608" y="492365"/>
                </a:lnTo>
                <a:lnTo>
                  <a:pt x="1026657" y="502918"/>
                </a:lnTo>
                <a:lnTo>
                  <a:pt x="1031917" y="514334"/>
                </a:lnTo>
                <a:lnTo>
                  <a:pt x="1035863" y="527188"/>
                </a:lnTo>
                <a:lnTo>
                  <a:pt x="1037318" y="535354"/>
                </a:lnTo>
                <a:lnTo>
                  <a:pt x="1034761" y="560572"/>
                </a:lnTo>
                <a:lnTo>
                  <a:pt x="1033917" y="567137"/>
                </a:lnTo>
                <a:lnTo>
                  <a:pt x="1031688" y="572157"/>
                </a:lnTo>
                <a:lnTo>
                  <a:pt x="1029648" y="577402"/>
                </a:lnTo>
                <a:lnTo>
                  <a:pt x="1025711" y="577732"/>
                </a:lnTo>
                <a:lnTo>
                  <a:pt x="1018360" y="575653"/>
                </a:lnTo>
                <a:lnTo>
                  <a:pt x="1015116" y="570602"/>
                </a:lnTo>
                <a:lnTo>
                  <a:pt x="1015244" y="564288"/>
                </a:lnTo>
                <a:lnTo>
                  <a:pt x="1018008" y="558420"/>
                </a:lnTo>
                <a:lnTo>
                  <a:pt x="1022672" y="554705"/>
                </a:lnTo>
                <a:lnTo>
                  <a:pt x="1021977" y="546562"/>
                </a:lnTo>
                <a:lnTo>
                  <a:pt x="1018445" y="542952"/>
                </a:lnTo>
                <a:lnTo>
                  <a:pt x="1019445" y="534384"/>
                </a:lnTo>
                <a:lnTo>
                  <a:pt x="1019420" y="526939"/>
                </a:lnTo>
                <a:lnTo>
                  <a:pt x="1013263" y="515512"/>
                </a:lnTo>
                <a:lnTo>
                  <a:pt x="1006868" y="504352"/>
                </a:lnTo>
                <a:lnTo>
                  <a:pt x="999621" y="494126"/>
                </a:lnTo>
                <a:lnTo>
                  <a:pt x="996400" y="490505"/>
                </a:lnTo>
                <a:lnTo>
                  <a:pt x="996559" y="476395"/>
                </a:lnTo>
                <a:lnTo>
                  <a:pt x="992544" y="464504"/>
                </a:lnTo>
                <a:lnTo>
                  <a:pt x="986195" y="454168"/>
                </a:lnTo>
                <a:lnTo>
                  <a:pt x="979346" y="444721"/>
                </a:lnTo>
                <a:lnTo>
                  <a:pt x="973835" y="435498"/>
                </a:lnTo>
                <a:lnTo>
                  <a:pt x="974749" y="542458"/>
                </a:lnTo>
                <a:lnTo>
                  <a:pt x="971209" y="546984"/>
                </a:lnTo>
                <a:lnTo>
                  <a:pt x="965702" y="549373"/>
                </a:lnTo>
                <a:lnTo>
                  <a:pt x="959195" y="549032"/>
                </a:lnTo>
                <a:lnTo>
                  <a:pt x="955786" y="545287"/>
                </a:lnTo>
                <a:lnTo>
                  <a:pt x="955474" y="538156"/>
                </a:lnTo>
                <a:lnTo>
                  <a:pt x="954630" y="528484"/>
                </a:lnTo>
                <a:lnTo>
                  <a:pt x="968832" y="527900"/>
                </a:lnTo>
                <a:lnTo>
                  <a:pt x="960161" y="374664"/>
                </a:lnTo>
                <a:lnTo>
                  <a:pt x="952769" y="364184"/>
                </a:lnTo>
                <a:lnTo>
                  <a:pt x="947439" y="623482"/>
                </a:lnTo>
                <a:lnTo>
                  <a:pt x="956907" y="630083"/>
                </a:lnTo>
                <a:lnTo>
                  <a:pt x="963145" y="639054"/>
                </a:lnTo>
                <a:lnTo>
                  <a:pt x="978568" y="639735"/>
                </a:lnTo>
                <a:lnTo>
                  <a:pt x="992458" y="642346"/>
                </a:lnTo>
                <a:lnTo>
                  <a:pt x="1005097" y="646398"/>
                </a:lnTo>
                <a:lnTo>
                  <a:pt x="1016769" y="651403"/>
                </a:lnTo>
                <a:lnTo>
                  <a:pt x="1027760" y="656869"/>
                </a:lnTo>
                <a:lnTo>
                  <a:pt x="1038352" y="662309"/>
                </a:lnTo>
                <a:lnTo>
                  <a:pt x="1048831" y="667233"/>
                </a:lnTo>
                <a:lnTo>
                  <a:pt x="1059479" y="671150"/>
                </a:lnTo>
                <a:lnTo>
                  <a:pt x="1065452" y="672686"/>
                </a:lnTo>
                <a:lnTo>
                  <a:pt x="1074184" y="681755"/>
                </a:lnTo>
                <a:lnTo>
                  <a:pt x="1083350" y="690345"/>
                </a:lnTo>
                <a:lnTo>
                  <a:pt x="1083358" y="510128"/>
                </a:lnTo>
                <a:lnTo>
                  <a:pt x="1092032" y="510594"/>
                </a:lnTo>
                <a:lnTo>
                  <a:pt x="1098057" y="518197"/>
                </a:lnTo>
                <a:lnTo>
                  <a:pt x="1106270" y="702484"/>
                </a:lnTo>
                <a:lnTo>
                  <a:pt x="1111492" y="703535"/>
                </a:lnTo>
                <a:lnTo>
                  <a:pt x="1116775" y="715546"/>
                </a:lnTo>
                <a:lnTo>
                  <a:pt x="1123441" y="726493"/>
                </a:lnTo>
                <a:lnTo>
                  <a:pt x="1131185" y="736605"/>
                </a:lnTo>
                <a:lnTo>
                  <a:pt x="1131332" y="656071"/>
                </a:lnTo>
                <a:lnTo>
                  <a:pt x="1122096" y="653830"/>
                </a:lnTo>
                <a:lnTo>
                  <a:pt x="1116614" y="647478"/>
                </a:lnTo>
                <a:lnTo>
                  <a:pt x="1123915" y="641036"/>
                </a:lnTo>
                <a:lnTo>
                  <a:pt x="1133285" y="637532"/>
                </a:lnTo>
                <a:lnTo>
                  <a:pt x="1143757" y="636955"/>
                </a:lnTo>
                <a:lnTo>
                  <a:pt x="1154544" y="639056"/>
                </a:lnTo>
                <a:lnTo>
                  <a:pt x="1164859" y="643590"/>
                </a:lnTo>
                <a:lnTo>
                  <a:pt x="1173916" y="650308"/>
                </a:lnTo>
                <a:lnTo>
                  <a:pt x="1180927" y="658964"/>
                </a:lnTo>
                <a:lnTo>
                  <a:pt x="1185106" y="669311"/>
                </a:lnTo>
                <a:lnTo>
                  <a:pt x="1185665" y="681101"/>
                </a:lnTo>
                <a:lnTo>
                  <a:pt x="1194458" y="679871"/>
                </a:lnTo>
                <a:lnTo>
                  <a:pt x="1200006" y="682215"/>
                </a:lnTo>
                <a:lnTo>
                  <a:pt x="1206128" y="683903"/>
                </a:lnTo>
                <a:lnTo>
                  <a:pt x="1211686" y="693614"/>
                </a:lnTo>
                <a:lnTo>
                  <a:pt x="1215256" y="705623"/>
                </a:lnTo>
                <a:lnTo>
                  <a:pt x="1216355" y="720338"/>
                </a:lnTo>
                <a:lnTo>
                  <a:pt x="1220387" y="721110"/>
                </a:lnTo>
                <a:lnTo>
                  <a:pt x="1230623" y="723535"/>
                </a:lnTo>
                <a:lnTo>
                  <a:pt x="1234270" y="720338"/>
                </a:lnTo>
                <a:lnTo>
                  <a:pt x="1235588" y="722512"/>
                </a:lnTo>
                <a:lnTo>
                  <a:pt x="1240614" y="732029"/>
                </a:lnTo>
                <a:lnTo>
                  <a:pt x="1245207" y="742900"/>
                </a:lnTo>
                <a:lnTo>
                  <a:pt x="1249095" y="754830"/>
                </a:lnTo>
                <a:lnTo>
                  <a:pt x="1252007" y="767524"/>
                </a:lnTo>
                <a:lnTo>
                  <a:pt x="1253671" y="780686"/>
                </a:lnTo>
                <a:lnTo>
                  <a:pt x="1253815" y="794022"/>
                </a:lnTo>
                <a:lnTo>
                  <a:pt x="1252168" y="807235"/>
                </a:lnTo>
                <a:lnTo>
                  <a:pt x="1244432" y="804076"/>
                </a:lnTo>
                <a:lnTo>
                  <a:pt x="1236933" y="796616"/>
                </a:lnTo>
                <a:lnTo>
                  <a:pt x="1232583" y="786199"/>
                </a:lnTo>
                <a:lnTo>
                  <a:pt x="1230199" y="773379"/>
                </a:lnTo>
                <a:lnTo>
                  <a:pt x="1228597" y="758715"/>
                </a:lnTo>
                <a:lnTo>
                  <a:pt x="1226591" y="742762"/>
                </a:lnTo>
                <a:lnTo>
                  <a:pt x="1221952" y="743758"/>
                </a:lnTo>
                <a:lnTo>
                  <a:pt x="1213601" y="748207"/>
                </a:lnTo>
                <a:lnTo>
                  <a:pt x="1203571" y="745582"/>
                </a:lnTo>
                <a:lnTo>
                  <a:pt x="1200505" y="740117"/>
                </a:lnTo>
                <a:lnTo>
                  <a:pt x="1198486" y="728447"/>
                </a:lnTo>
                <a:lnTo>
                  <a:pt x="1198379" y="714685"/>
                </a:lnTo>
                <a:lnTo>
                  <a:pt x="1198457" y="700724"/>
                </a:lnTo>
                <a:lnTo>
                  <a:pt x="1197173" y="700023"/>
                </a:lnTo>
                <a:lnTo>
                  <a:pt x="1187016" y="700221"/>
                </a:lnTo>
                <a:lnTo>
                  <a:pt x="1175438" y="697922"/>
                </a:lnTo>
                <a:lnTo>
                  <a:pt x="1172013" y="692492"/>
                </a:lnTo>
                <a:lnTo>
                  <a:pt x="1168118" y="680325"/>
                </a:lnTo>
                <a:lnTo>
                  <a:pt x="1165210" y="667082"/>
                </a:lnTo>
                <a:lnTo>
                  <a:pt x="1161340" y="660273"/>
                </a:lnTo>
                <a:lnTo>
                  <a:pt x="1166890" y="773286"/>
                </a:lnTo>
                <a:lnTo>
                  <a:pt x="1175483" y="782661"/>
                </a:lnTo>
                <a:lnTo>
                  <a:pt x="1183336" y="792577"/>
                </a:lnTo>
                <a:lnTo>
                  <a:pt x="1190147" y="803262"/>
                </a:lnTo>
                <a:lnTo>
                  <a:pt x="1190787" y="804433"/>
                </a:lnTo>
                <a:lnTo>
                  <a:pt x="1194736" y="815974"/>
                </a:lnTo>
                <a:lnTo>
                  <a:pt x="1197107" y="828918"/>
                </a:lnTo>
                <a:lnTo>
                  <a:pt x="1200073" y="841253"/>
                </a:lnTo>
                <a:lnTo>
                  <a:pt x="1201014" y="843669"/>
                </a:lnTo>
                <a:lnTo>
                  <a:pt x="1206227" y="854437"/>
                </a:lnTo>
                <a:lnTo>
                  <a:pt x="1211898" y="865110"/>
                </a:lnTo>
                <a:lnTo>
                  <a:pt x="1217269" y="876049"/>
                </a:lnTo>
                <a:lnTo>
                  <a:pt x="1221581" y="887618"/>
                </a:lnTo>
                <a:lnTo>
                  <a:pt x="1224077" y="900177"/>
                </a:lnTo>
                <a:lnTo>
                  <a:pt x="1224034" y="913745"/>
                </a:lnTo>
                <a:lnTo>
                  <a:pt x="1227904" y="916052"/>
                </a:lnTo>
                <a:lnTo>
                  <a:pt x="1234578" y="913216"/>
                </a:lnTo>
                <a:lnTo>
                  <a:pt x="1239383" y="916547"/>
                </a:lnTo>
                <a:lnTo>
                  <a:pt x="1237826" y="930446"/>
                </a:lnTo>
                <a:lnTo>
                  <a:pt x="1230374" y="937874"/>
                </a:lnTo>
                <a:lnTo>
                  <a:pt x="1229148" y="938972"/>
                </a:lnTo>
                <a:lnTo>
                  <a:pt x="1217918" y="937689"/>
                </a:lnTo>
                <a:lnTo>
                  <a:pt x="1210981" y="932497"/>
                </a:lnTo>
                <a:lnTo>
                  <a:pt x="1207127" y="924147"/>
                </a:lnTo>
                <a:lnTo>
                  <a:pt x="1205147" y="913391"/>
                </a:lnTo>
                <a:lnTo>
                  <a:pt x="1203830" y="900981"/>
                </a:lnTo>
                <a:lnTo>
                  <a:pt x="1201968" y="887668"/>
                </a:lnTo>
                <a:lnTo>
                  <a:pt x="1198457" y="874500"/>
                </a:lnTo>
                <a:lnTo>
                  <a:pt x="1191279" y="863294"/>
                </a:lnTo>
                <a:lnTo>
                  <a:pt x="1183782" y="853494"/>
                </a:lnTo>
                <a:lnTo>
                  <a:pt x="1183108" y="852075"/>
                </a:lnTo>
                <a:lnTo>
                  <a:pt x="1179574" y="838692"/>
                </a:lnTo>
                <a:lnTo>
                  <a:pt x="1177628" y="825872"/>
                </a:lnTo>
                <a:lnTo>
                  <a:pt x="1175438" y="818442"/>
                </a:lnTo>
                <a:lnTo>
                  <a:pt x="1170083" y="809585"/>
                </a:lnTo>
                <a:lnTo>
                  <a:pt x="1162825" y="800083"/>
                </a:lnTo>
                <a:lnTo>
                  <a:pt x="1154239" y="790144"/>
                </a:lnTo>
                <a:lnTo>
                  <a:pt x="1144899" y="779982"/>
                </a:lnTo>
                <a:lnTo>
                  <a:pt x="1135380" y="769806"/>
                </a:lnTo>
                <a:lnTo>
                  <a:pt x="1126256" y="759827"/>
                </a:lnTo>
                <a:lnTo>
                  <a:pt x="1118103" y="750255"/>
                </a:lnTo>
                <a:lnTo>
                  <a:pt x="1116614" y="748375"/>
                </a:lnTo>
                <a:lnTo>
                  <a:pt x="1107777" y="736468"/>
                </a:lnTo>
                <a:lnTo>
                  <a:pt x="1099612" y="726350"/>
                </a:lnTo>
                <a:lnTo>
                  <a:pt x="1090343" y="718897"/>
                </a:lnTo>
                <a:lnTo>
                  <a:pt x="1078191" y="714985"/>
                </a:lnTo>
                <a:lnTo>
                  <a:pt x="1075688" y="714734"/>
                </a:lnTo>
                <a:lnTo>
                  <a:pt x="1070286" y="702729"/>
                </a:lnTo>
                <a:lnTo>
                  <a:pt x="1063084" y="692691"/>
                </a:lnTo>
                <a:lnTo>
                  <a:pt x="1062895" y="692309"/>
                </a:lnTo>
                <a:lnTo>
                  <a:pt x="1051963" y="692341"/>
                </a:lnTo>
                <a:lnTo>
                  <a:pt x="1042540" y="687156"/>
                </a:lnTo>
                <a:lnTo>
                  <a:pt x="1033466" y="679234"/>
                </a:lnTo>
                <a:lnTo>
                  <a:pt x="1023585" y="671052"/>
                </a:lnTo>
                <a:lnTo>
                  <a:pt x="1016855" y="667082"/>
                </a:lnTo>
                <a:lnTo>
                  <a:pt x="1005116" y="663099"/>
                </a:lnTo>
                <a:lnTo>
                  <a:pt x="992839" y="661116"/>
                </a:lnTo>
                <a:lnTo>
                  <a:pt x="980483" y="659938"/>
                </a:lnTo>
                <a:lnTo>
                  <a:pt x="968505" y="658372"/>
                </a:lnTo>
                <a:lnTo>
                  <a:pt x="957365" y="655226"/>
                </a:lnTo>
                <a:lnTo>
                  <a:pt x="952918" y="653073"/>
                </a:lnTo>
                <a:lnTo>
                  <a:pt x="942645" y="644360"/>
                </a:lnTo>
                <a:lnTo>
                  <a:pt x="932876" y="635604"/>
                </a:lnTo>
                <a:lnTo>
                  <a:pt x="932621" y="881552"/>
                </a:lnTo>
                <a:lnTo>
                  <a:pt x="944877" y="879808"/>
                </a:lnTo>
                <a:lnTo>
                  <a:pt x="957848" y="881872"/>
                </a:lnTo>
                <a:lnTo>
                  <a:pt x="968267" y="885716"/>
                </a:lnTo>
                <a:lnTo>
                  <a:pt x="968486" y="889163"/>
                </a:lnTo>
                <a:lnTo>
                  <a:pt x="965288" y="898418"/>
                </a:lnTo>
                <a:lnTo>
                  <a:pt x="957596" y="902653"/>
                </a:lnTo>
                <a:lnTo>
                  <a:pt x="947809" y="902544"/>
                </a:lnTo>
                <a:lnTo>
                  <a:pt x="938330" y="898767"/>
                </a:lnTo>
                <a:lnTo>
                  <a:pt x="931559" y="891998"/>
                </a:lnTo>
                <a:lnTo>
                  <a:pt x="929898" y="882915"/>
                </a:lnTo>
                <a:lnTo>
                  <a:pt x="929442" y="1008138"/>
                </a:lnTo>
                <a:lnTo>
                  <a:pt x="933075" y="1008282"/>
                </a:lnTo>
                <a:lnTo>
                  <a:pt x="933627" y="1007600"/>
                </a:lnTo>
                <a:lnTo>
                  <a:pt x="941289" y="1000567"/>
                </a:lnTo>
                <a:lnTo>
                  <a:pt x="949756" y="996243"/>
                </a:lnTo>
                <a:lnTo>
                  <a:pt x="958689" y="994409"/>
                </a:lnTo>
                <a:lnTo>
                  <a:pt x="967749" y="994847"/>
                </a:lnTo>
                <a:lnTo>
                  <a:pt x="976596" y="997339"/>
                </a:lnTo>
                <a:lnTo>
                  <a:pt x="984891" y="1001665"/>
                </a:lnTo>
                <a:lnTo>
                  <a:pt x="992295" y="1007606"/>
                </a:lnTo>
                <a:lnTo>
                  <a:pt x="994903" y="1010707"/>
                </a:lnTo>
                <a:lnTo>
                  <a:pt x="996334" y="1010755"/>
                </a:lnTo>
                <a:lnTo>
                  <a:pt x="1003593" y="1010964"/>
                </a:lnTo>
                <a:lnTo>
                  <a:pt x="1011076" y="1011141"/>
                </a:lnTo>
                <a:lnTo>
                  <a:pt x="1019111" y="1011293"/>
                </a:lnTo>
                <a:lnTo>
                  <a:pt x="1028023" y="1011425"/>
                </a:lnTo>
                <a:lnTo>
                  <a:pt x="1049789" y="1011652"/>
                </a:lnTo>
                <a:lnTo>
                  <a:pt x="1078992" y="1011866"/>
                </a:lnTo>
                <a:lnTo>
                  <a:pt x="1097199" y="1011983"/>
                </a:lnTo>
                <a:lnTo>
                  <a:pt x="1118246" y="1012113"/>
                </a:lnTo>
                <a:lnTo>
                  <a:pt x="1142460" y="1012264"/>
                </a:lnTo>
                <a:lnTo>
                  <a:pt x="1170168" y="1012440"/>
                </a:lnTo>
                <a:lnTo>
                  <a:pt x="1175098" y="1012066"/>
                </a:lnTo>
                <a:lnTo>
                  <a:pt x="1181987" y="1011702"/>
                </a:lnTo>
                <a:lnTo>
                  <a:pt x="1190458" y="1011348"/>
                </a:lnTo>
                <a:lnTo>
                  <a:pt x="1200136" y="1011003"/>
                </a:lnTo>
                <a:lnTo>
                  <a:pt x="1210643" y="1010666"/>
                </a:lnTo>
                <a:lnTo>
                  <a:pt x="1221604" y="1010335"/>
                </a:lnTo>
                <a:lnTo>
                  <a:pt x="1232643" y="1010010"/>
                </a:lnTo>
                <a:lnTo>
                  <a:pt x="1243383" y="1009690"/>
                </a:lnTo>
                <a:lnTo>
                  <a:pt x="1253448" y="1009374"/>
                </a:lnTo>
                <a:lnTo>
                  <a:pt x="1262461" y="1009061"/>
                </a:lnTo>
                <a:lnTo>
                  <a:pt x="1270047" y="1008749"/>
                </a:lnTo>
                <a:lnTo>
                  <a:pt x="1275830" y="1008438"/>
                </a:lnTo>
                <a:lnTo>
                  <a:pt x="1279433" y="1008127"/>
                </a:lnTo>
                <a:lnTo>
                  <a:pt x="1278593" y="1007500"/>
                </a:lnTo>
                <a:lnTo>
                  <a:pt x="1273398" y="1007183"/>
                </a:lnTo>
                <a:lnTo>
                  <a:pt x="1265049" y="1006877"/>
                </a:lnTo>
                <a:lnTo>
                  <a:pt x="1352946" y="1008605"/>
                </a:lnTo>
                <a:lnTo>
                  <a:pt x="1257785" y="1014180"/>
                </a:lnTo>
                <a:lnTo>
                  <a:pt x="1264874" y="1014520"/>
                </a:lnTo>
                <a:lnTo>
                  <a:pt x="1273066" y="1014783"/>
                </a:lnTo>
                <a:lnTo>
                  <a:pt x="1282289" y="1014976"/>
                </a:lnTo>
                <a:lnTo>
                  <a:pt x="1292472" y="1015106"/>
                </a:lnTo>
                <a:lnTo>
                  <a:pt x="1356633" y="1014995"/>
                </a:lnTo>
                <a:close/>
              </a:path>
              <a:path w="3612601" h="2036146">
                <a:moveTo>
                  <a:pt x="1451930" y="1014434"/>
                </a:moveTo>
                <a:lnTo>
                  <a:pt x="1456997" y="1013555"/>
                </a:lnTo>
                <a:lnTo>
                  <a:pt x="1462326" y="1012642"/>
                </a:lnTo>
                <a:lnTo>
                  <a:pt x="1468324" y="1011712"/>
                </a:lnTo>
                <a:lnTo>
                  <a:pt x="1475400" y="1010781"/>
                </a:lnTo>
                <a:lnTo>
                  <a:pt x="1483963" y="1009866"/>
                </a:lnTo>
                <a:lnTo>
                  <a:pt x="1494420" y="1008983"/>
                </a:lnTo>
                <a:lnTo>
                  <a:pt x="1507180" y="1008149"/>
                </a:lnTo>
                <a:lnTo>
                  <a:pt x="1522652" y="1007380"/>
                </a:lnTo>
                <a:lnTo>
                  <a:pt x="1541243" y="1006693"/>
                </a:lnTo>
                <a:lnTo>
                  <a:pt x="1563363" y="1006105"/>
                </a:lnTo>
                <a:lnTo>
                  <a:pt x="1589420" y="1005631"/>
                </a:lnTo>
                <a:lnTo>
                  <a:pt x="1592912" y="1005582"/>
                </a:lnTo>
                <a:lnTo>
                  <a:pt x="1599952" y="1005628"/>
                </a:lnTo>
                <a:lnTo>
                  <a:pt x="1594901" y="995029"/>
                </a:lnTo>
                <a:lnTo>
                  <a:pt x="1588020" y="995650"/>
                </a:lnTo>
                <a:lnTo>
                  <a:pt x="1576856" y="996557"/>
                </a:lnTo>
                <a:lnTo>
                  <a:pt x="1564210" y="995029"/>
                </a:lnTo>
                <a:lnTo>
                  <a:pt x="1565710" y="984980"/>
                </a:lnTo>
                <a:lnTo>
                  <a:pt x="1561236" y="981468"/>
                </a:lnTo>
                <a:lnTo>
                  <a:pt x="1559097" y="975406"/>
                </a:lnTo>
                <a:lnTo>
                  <a:pt x="1554601" y="975928"/>
                </a:lnTo>
                <a:lnTo>
                  <a:pt x="1548251" y="981167"/>
                </a:lnTo>
                <a:lnTo>
                  <a:pt x="1542307" y="986850"/>
                </a:lnTo>
                <a:lnTo>
                  <a:pt x="1530963" y="986614"/>
                </a:lnTo>
                <a:lnTo>
                  <a:pt x="1525688" y="981778"/>
                </a:lnTo>
                <a:lnTo>
                  <a:pt x="1522998" y="971817"/>
                </a:lnTo>
                <a:lnTo>
                  <a:pt x="1515606" y="967000"/>
                </a:lnTo>
                <a:lnTo>
                  <a:pt x="1514151" y="967086"/>
                </a:lnTo>
                <a:lnTo>
                  <a:pt x="1508972" y="974578"/>
                </a:lnTo>
                <a:lnTo>
                  <a:pt x="1502821" y="981010"/>
                </a:lnTo>
                <a:lnTo>
                  <a:pt x="1499801" y="979956"/>
                </a:lnTo>
                <a:lnTo>
                  <a:pt x="1490277" y="971560"/>
                </a:lnTo>
                <a:lnTo>
                  <a:pt x="1482358" y="961396"/>
                </a:lnTo>
                <a:lnTo>
                  <a:pt x="1481686" y="964453"/>
                </a:lnTo>
                <a:lnTo>
                  <a:pt x="1475237" y="973520"/>
                </a:lnTo>
                <a:lnTo>
                  <a:pt x="1464460" y="972604"/>
                </a:lnTo>
                <a:lnTo>
                  <a:pt x="1462615" y="971143"/>
                </a:lnTo>
                <a:lnTo>
                  <a:pt x="1459147" y="959867"/>
                </a:lnTo>
                <a:lnTo>
                  <a:pt x="1456790" y="947378"/>
                </a:lnTo>
                <a:lnTo>
                  <a:pt x="1450004" y="1014444"/>
                </a:lnTo>
                <a:lnTo>
                  <a:pt x="1451930" y="1014434"/>
                </a:lnTo>
                <a:close/>
              </a:path>
            </a:pathLst>
          </a:custGeom>
          <a:solidFill>
            <a:srgbClr val="90BD6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3886607" y="4749142"/>
            <a:ext cx="2225814" cy="1324270"/>
          </a:xfrm>
          <a:custGeom>
            <a:avLst/>
            <a:gdLst/>
            <a:ahLst/>
            <a:cxnLst/>
            <a:rect l="l" t="t" r="r" b="b"/>
            <a:pathLst>
              <a:path w="3264527" h="1942263">
                <a:moveTo>
                  <a:pt x="3216397" y="0"/>
                </a:moveTo>
                <a:lnTo>
                  <a:pt x="1096916" y="0"/>
                </a:lnTo>
              </a:path>
              <a:path w="3264527" h="1942263">
                <a:moveTo>
                  <a:pt x="911062" y="0"/>
                </a:moveTo>
                <a:lnTo>
                  <a:pt x="245983" y="0"/>
                </a:lnTo>
              </a:path>
              <a:path w="3264527" h="1942263">
                <a:moveTo>
                  <a:pt x="3264527" y="1746787"/>
                </a:moveTo>
                <a:lnTo>
                  <a:pt x="3264527" y="1683737"/>
                </a:lnTo>
              </a:path>
            </a:pathLst>
          </a:custGeom>
          <a:ln w="1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 txBox="1"/>
          <p:nvPr/>
        </p:nvSpPr>
        <p:spPr>
          <a:xfrm>
            <a:off x="5417641" y="292576"/>
            <a:ext cx="286416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6</a:t>
            </a:r>
            <a:r>
              <a:rPr sz="682" spc="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-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expansi6nde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frontera</a:t>
            </a:r>
            <a:r>
              <a:rPr sz="682" spc="8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spc="5" dirty="0">
                <a:solidFill>
                  <a:srgbClr val="FEFFFE"/>
                </a:solidFill>
                <a:latin typeface="Arial"/>
                <a:cs typeface="Arial"/>
              </a:rPr>
              <a:t>a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qropecuaria</a:t>
            </a:r>
            <a:r>
              <a:rPr sz="682" spc="7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tardíoinicio</a:t>
            </a:r>
            <a:r>
              <a:rPr sz="682" spc="7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industrializaci6n</a:t>
            </a:r>
            <a:endParaRPr sz="682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43795" y="641400"/>
            <a:ext cx="2092244" cy="2298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469370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¿Cóm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o</a:t>
            </a:r>
            <a:r>
              <a:rPr sz="750" spc="31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er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7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8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economí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0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colombiana</a:t>
            </a:r>
            <a:endParaRPr sz="750">
              <a:latin typeface="Arial"/>
              <a:cs typeface="Arial"/>
            </a:endParaRPr>
          </a:p>
          <a:p>
            <a:pPr marL="8659" marR="1243446" algn="just">
              <a:lnSpc>
                <a:spcPct val="95825"/>
              </a:lnSpc>
              <a:spcBef>
                <a:spcPts val="50"/>
              </a:spcBef>
            </a:pP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haci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6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lo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s</a:t>
            </a:r>
            <a:r>
              <a:rPr sz="750" spc="5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año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s</a:t>
            </a:r>
            <a:r>
              <a:rPr sz="750" spc="5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20?</a:t>
            </a:r>
            <a:endParaRPr sz="750">
              <a:latin typeface="Arial"/>
              <a:cs typeface="Arial"/>
            </a:endParaRPr>
          </a:p>
          <a:p>
            <a:pPr marL="8659" marR="6041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Hasta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mediados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XX,</a:t>
            </a:r>
            <a:r>
              <a:rPr sz="750" spc="-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cado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labo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estaba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acentuado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occidental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oriental.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la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occidental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única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op-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ci6n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tenían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oría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abajadores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arrendatario o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abajador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haciendas,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mient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regi6n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oriental, 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relaciones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  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abajo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también 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realizaban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las</a:t>
            </a:r>
            <a:r>
              <a:rPr sz="750" spc="1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ha-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ciendas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cafete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diferentes,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puesto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los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abajadores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calidad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agregados, 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aparece-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ros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tablones  (según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regi6n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hacienda),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debían 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aislarse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cualquier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abajo, 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les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estaba  prohibido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dedicarse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diferentes 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 asignadas 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 haciendas,</a:t>
            </a:r>
            <a:r>
              <a:rPr sz="750" spc="1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situaci6n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fuerte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incluso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llegaron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604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establecer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normas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c6digos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policía.</a:t>
            </a:r>
            <a:endParaRPr sz="750">
              <a:latin typeface="Times New Roman"/>
              <a:cs typeface="Times New Roman"/>
            </a:endParaRPr>
          </a:p>
          <a:p>
            <a:pPr marL="129909">
              <a:lnSpc>
                <a:spcPct val="95825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Así</a:t>
            </a:r>
            <a:r>
              <a:rPr sz="750" spc="-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asgos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economía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colombiana</a:t>
            </a:r>
            <a:r>
              <a:rPr sz="750" spc="-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</a:t>
            </a:r>
            <a:endParaRPr sz="750">
              <a:latin typeface="Times New Roman"/>
              <a:cs typeface="Times New Roman"/>
            </a:endParaRPr>
          </a:p>
          <a:p>
            <a:pPr marL="8659" marR="862171" algn="just">
              <a:lnSpc>
                <a:spcPct val="9582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1920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pueden sintetizar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25860" y="887601"/>
            <a:ext cx="2092730" cy="961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spc="-30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tanto,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situaci6n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ini-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ciar</a:t>
            </a:r>
            <a:r>
              <a:rPr sz="750" spc="-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-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alentado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puesto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solo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ances  pr</a:t>
            </a:r>
            <a:r>
              <a:rPr sz="750" spc="-10" dirty="0">
                <a:latin typeface="Times New Roman"/>
                <a:cs typeface="Times New Roman"/>
              </a:rPr>
              <a:t>ov</a:t>
            </a:r>
            <a:r>
              <a:rPr sz="750" dirty="0">
                <a:latin typeface="Times New Roman"/>
                <a:cs typeface="Times New Roman"/>
              </a:rPr>
              <a:t>enientes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exportaciones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estimulaban  la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ansformaci6n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econ6mica.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Bien anotaba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1917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Antonio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J</a:t>
            </a:r>
            <a:r>
              <a:rPr sz="750" dirty="0">
                <a:latin typeface="Times New Roman"/>
                <a:cs typeface="Times New Roman"/>
              </a:rPr>
              <a:t>osé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Restrepo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ob-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ser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ador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época,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“nada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año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 que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pros-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peridad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dependa  h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día,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casi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única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exclus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amente,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precio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café.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aquí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mal”.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10795" y="1986246"/>
            <a:ext cx="557230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10"/>
              </a:lnSpc>
              <a:spcBef>
                <a:spcPts val="45"/>
              </a:spcBef>
            </a:pPr>
            <a:r>
              <a:rPr sz="818" b="1" spc="3" dirty="0">
                <a:solidFill>
                  <a:srgbClr val="F26F21"/>
                </a:solidFill>
                <a:latin typeface="Arial"/>
                <a:cs typeface="Arial"/>
              </a:rPr>
              <a:t>Aplicación</a:t>
            </a:r>
            <a:endParaRPr sz="818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25886" y="2584782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1.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47136" y="2584783"/>
            <a:ext cx="1958958" cy="2052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62" marR="294938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esquema,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sintetiza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relaciona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endParaRPr sz="750">
              <a:latin typeface="Times New Roman"/>
              <a:cs typeface="Times New Roman"/>
            </a:endParaRPr>
          </a:p>
          <a:p>
            <a:pPr marL="8662" marR="1719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elementos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hacen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sectores </a:t>
            </a:r>
            <a:endParaRPr sz="750">
              <a:latin typeface="Times New Roman"/>
              <a:cs typeface="Times New Roman"/>
            </a:endParaRPr>
          </a:p>
          <a:p>
            <a:pPr marL="8662" marR="171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primario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secundario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economía.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¿En</a:t>
            </a:r>
            <a:r>
              <a:rPr sz="750" spc="-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 </a:t>
            </a:r>
            <a:endParaRPr sz="750">
              <a:latin typeface="Times New Roman"/>
              <a:cs typeface="Times New Roman"/>
            </a:endParaRPr>
          </a:p>
          <a:p>
            <a:pPr marL="8662" marR="171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estos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sectores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fortalecen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endParaRPr sz="750">
              <a:latin typeface="Times New Roman"/>
              <a:cs typeface="Times New Roman"/>
            </a:endParaRPr>
          </a:p>
          <a:p>
            <a:pPr marL="8662" marR="171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econ6mico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regi6n?</a:t>
            </a:r>
            <a:endParaRPr sz="750">
              <a:latin typeface="Times New Roman"/>
              <a:cs typeface="Times New Roman"/>
            </a:endParaRPr>
          </a:p>
          <a:p>
            <a:pPr marL="8659" marR="7101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Explica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c6mo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élites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 </a:t>
            </a:r>
            <a:endParaRPr sz="750">
              <a:latin typeface="Times New Roman"/>
              <a:cs typeface="Times New Roman"/>
            </a:endParaRPr>
          </a:p>
          <a:p>
            <a:pPr marL="8659" marR="7101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iniciar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XX,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originan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capitales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marR="7101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administ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an.</a:t>
            </a:r>
            <a:endParaRPr sz="750">
              <a:latin typeface="Times New Roman"/>
              <a:cs typeface="Times New Roman"/>
            </a:endParaRPr>
          </a:p>
          <a:p>
            <a:pPr marL="8662" marR="128875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¿Quiénes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conforman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elites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co- </a:t>
            </a:r>
            <a:endParaRPr sz="750">
              <a:latin typeface="Times New Roman"/>
              <a:cs typeface="Times New Roman"/>
            </a:endParaRPr>
          </a:p>
          <a:p>
            <a:pPr marL="8662" marR="128875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actualidad?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qué?</a:t>
            </a:r>
            <a:endParaRPr sz="750">
              <a:latin typeface="Times New Roman"/>
              <a:cs typeface="Times New Roman"/>
            </a:endParaRPr>
          </a:p>
          <a:p>
            <a:pPr marL="8662" marR="56011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¿C6mo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élites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ciales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actua- </a:t>
            </a:r>
            <a:endParaRPr sz="750">
              <a:latin typeface="Times New Roman"/>
              <a:cs typeface="Times New Roman"/>
            </a:endParaRPr>
          </a:p>
          <a:p>
            <a:pPr marL="8662" marR="5601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les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conseguido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administ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capital?</a:t>
            </a:r>
            <a:endParaRPr sz="750">
              <a:latin typeface="Times New Roman"/>
              <a:cs typeface="Times New Roman"/>
            </a:endParaRPr>
          </a:p>
          <a:p>
            <a:pPr marL="8662" marR="2863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cuadro,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realiza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de- </a:t>
            </a:r>
            <a:endParaRPr sz="750">
              <a:latin typeface="Times New Roman"/>
              <a:cs typeface="Times New Roman"/>
            </a:endParaRPr>
          </a:p>
          <a:p>
            <a:pPr marL="8662" marR="286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sarrollo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Bogotá </a:t>
            </a:r>
            <a:endParaRPr sz="750">
              <a:latin typeface="Times New Roman"/>
              <a:cs typeface="Times New Roman"/>
            </a:endParaRPr>
          </a:p>
          <a:p>
            <a:pPr marL="8662" marR="286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Medellín,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iniciar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XX.</a:t>
            </a:r>
            <a:endParaRPr sz="750">
              <a:latin typeface="Times New Roman"/>
              <a:cs typeface="Times New Roman"/>
            </a:endParaRPr>
          </a:p>
          <a:p>
            <a:pPr marL="8676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Busca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informaci6n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condiciones </a:t>
            </a:r>
            <a:endParaRPr sz="750">
              <a:latin typeface="Times New Roman"/>
              <a:cs typeface="Times New Roman"/>
            </a:endParaRPr>
          </a:p>
          <a:p>
            <a:pPr marL="8676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industriales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Bogotá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Medellín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responde: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43796" y="3070116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5048" y="3070116"/>
            <a:ext cx="1964950" cy="144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427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estructu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aria,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utiliza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ersidad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formas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producci6n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suelos  y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plotaci6n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fuerza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abajo.  Ca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acterizada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bajos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eles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la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poca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incorpo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tecnología.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incipiente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  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es-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pecialmente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sector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textil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departamento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Antioquía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  bienes </a:t>
            </a:r>
            <a:endParaRPr sz="750">
              <a:latin typeface="Times New Roman"/>
              <a:cs typeface="Times New Roman"/>
            </a:endParaRPr>
          </a:p>
          <a:p>
            <a:pPr marL="8659" marR="19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consumo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básicos.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ágil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ferrocarrilero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 s6lo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vía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ansportar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exportado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productos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primordiales</a:t>
            </a:r>
            <a:r>
              <a:rPr sz="750" spc="-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canasta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familia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25887" y="3190919"/>
            <a:ext cx="112632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2.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25886" y="3554601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3.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3796" y="3676381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5886" y="3797107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4.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5886" y="4039613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5.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3796" y="4161395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25887" y="4403191"/>
            <a:ext cx="110249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6.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47114" y="4766873"/>
            <a:ext cx="1971181" cy="961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a. </a:t>
            </a:r>
            <a:r>
              <a:rPr sz="750" spc="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¿C6mo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 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endParaRPr sz="750">
              <a:latin typeface="Times New Roman"/>
              <a:cs typeface="Times New Roman"/>
            </a:endParaRPr>
          </a:p>
          <a:p>
            <a:pPr marL="129909" marR="14001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cada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ciudades?</a:t>
            </a:r>
            <a:endParaRPr sz="750">
              <a:latin typeface="Times New Roman"/>
              <a:cs typeface="Times New Roman"/>
            </a:endParaRPr>
          </a:p>
          <a:p>
            <a:pPr marL="129909" marR="6231" indent="-12125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b.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¿Cuáles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principales diferencias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se- </a:t>
            </a:r>
            <a:endParaRPr sz="750">
              <a:latin typeface="Times New Roman"/>
              <a:cs typeface="Times New Roman"/>
            </a:endParaRPr>
          </a:p>
          <a:p>
            <a:pPr marL="129909" marR="62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mejanzas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</a:t>
            </a:r>
            <a:r>
              <a:rPr sz="750" spc="1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es- </a:t>
            </a:r>
            <a:endParaRPr sz="750">
              <a:latin typeface="Times New Roman"/>
              <a:cs typeface="Times New Roman"/>
            </a:endParaRPr>
          </a:p>
          <a:p>
            <a:pPr marL="129909" marR="623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ciudades?</a:t>
            </a:r>
            <a:endParaRPr sz="750">
              <a:latin typeface="Times New Roman"/>
              <a:cs typeface="Times New Roman"/>
            </a:endParaRPr>
          </a:p>
          <a:p>
            <a:pPr marL="129886" marR="6496" indent="-12122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c.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relaci6n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décadas  del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 </a:t>
            </a:r>
            <a:endParaRPr sz="750">
              <a:latin typeface="Times New Roman"/>
              <a:cs typeface="Times New Roman"/>
            </a:endParaRPr>
          </a:p>
          <a:p>
            <a:pPr marL="129886" marR="64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XX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¿Cuáles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han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sido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principales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cambios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129886" marR="64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estas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ciudades?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5886" y="5857919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7.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7140" y="5857918"/>
            <a:ext cx="1913705" cy="355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Escribe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ens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plantees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endParaRPr sz="750">
              <a:latin typeface="Times New Roman"/>
              <a:cs typeface="Times New Roman"/>
            </a:endParaRPr>
          </a:p>
          <a:p>
            <a:pPr marL="8659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aspectos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posit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negat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economía </a:t>
            </a:r>
            <a:endParaRPr sz="750">
              <a:latin typeface="Times New Roman"/>
              <a:cs typeface="Times New Roman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colombiana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décadas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0516" y="6045884"/>
            <a:ext cx="1720249" cy="259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573" marR="8659" indent="-15863" algn="r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El</a:t>
            </a:r>
            <a:r>
              <a:rPr sz="545" spc="-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sistema </a:t>
            </a:r>
            <a:r>
              <a:rPr sz="545" spc="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ferroviario</a:t>
            </a:r>
            <a:r>
              <a:rPr sz="545" spc="4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al</a:t>
            </a:r>
            <a:r>
              <a:rPr sz="545" spc="1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iniciar</a:t>
            </a:r>
            <a:r>
              <a:rPr sz="545" spc="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siglo</a:t>
            </a:r>
            <a:r>
              <a:rPr sz="545" spc="5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XX, no</a:t>
            </a:r>
            <a:r>
              <a:rPr sz="545" spc="-3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contaba</a:t>
            </a:r>
            <a:r>
              <a:rPr sz="545" spc="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</a:t>
            </a:r>
            <a:r>
              <a:rPr sz="545" spc="-2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 infraestructura</a:t>
            </a:r>
            <a:r>
              <a:rPr sz="545" spc="-2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necesaria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para</a:t>
            </a:r>
            <a:r>
              <a:rPr sz="545" spc="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impulsar</a:t>
            </a:r>
            <a:r>
              <a:rPr sz="545" spc="-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</a:t>
            </a:r>
            <a:r>
              <a:rPr sz="545" spc="-1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industria</a:t>
            </a:r>
            <a:r>
              <a:rPr sz="545" spc="-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nacional e</a:t>
            </a:r>
            <a:r>
              <a:rPr sz="545" spc="-2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internacional.</a:t>
            </a:r>
            <a:endParaRPr sz="54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69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9998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4870967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35081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object 201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2" name="object 202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8" name="object 198"/>
          <p:cNvSpPr/>
          <p:nvPr/>
        </p:nvSpPr>
        <p:spPr>
          <a:xfrm>
            <a:off x="3446318" y="434253"/>
            <a:ext cx="5299364" cy="50656"/>
          </a:xfrm>
          <a:custGeom>
            <a:avLst/>
            <a:gdLst/>
            <a:ahLst/>
            <a:cxnLst/>
            <a:rect l="l" t="t" r="r" b="b"/>
            <a:pathLst>
              <a:path w="7772400" h="74295">
                <a:moveTo>
                  <a:pt x="0" y="74295"/>
                </a:moveTo>
                <a:lnTo>
                  <a:pt x="7772400" y="74295"/>
                </a:lnTo>
                <a:lnTo>
                  <a:pt x="7772400" y="0"/>
                </a:lnTo>
                <a:lnTo>
                  <a:pt x="0" y="0"/>
                </a:lnTo>
                <a:lnTo>
                  <a:pt x="0" y="74295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9" name="object 199"/>
          <p:cNvSpPr/>
          <p:nvPr/>
        </p:nvSpPr>
        <p:spPr>
          <a:xfrm>
            <a:off x="3446318" y="122526"/>
            <a:ext cx="5299364" cy="311727"/>
          </a:xfrm>
          <a:custGeom>
            <a:avLst/>
            <a:gdLst/>
            <a:ahLst/>
            <a:cxnLst/>
            <a:rect l="l" t="t" r="r" b="b"/>
            <a:pathLst>
              <a:path w="7772400" h="457200">
                <a:moveTo>
                  <a:pt x="0" y="457200"/>
                </a:moveTo>
                <a:lnTo>
                  <a:pt x="7772400" y="457200"/>
                </a:lnTo>
                <a:lnTo>
                  <a:pt x="7772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0" name="object 200"/>
          <p:cNvSpPr/>
          <p:nvPr/>
        </p:nvSpPr>
        <p:spPr>
          <a:xfrm>
            <a:off x="3173557" y="278672"/>
            <a:ext cx="4113068" cy="0"/>
          </a:xfrm>
          <a:custGeom>
            <a:avLst/>
            <a:gdLst/>
            <a:ahLst/>
            <a:cxnLst/>
            <a:rect l="l" t="t" r="r" b="b"/>
            <a:pathLst>
              <a:path w="6032500">
                <a:moveTo>
                  <a:pt x="6032500" y="0"/>
                </a:moveTo>
                <a:lnTo>
                  <a:pt x="400050" y="0"/>
                </a:lnTo>
              </a:path>
              <a:path w="6032500">
                <a:moveTo>
                  <a:pt x="400050" y="0"/>
                </a:moveTo>
                <a:lnTo>
                  <a:pt x="6032500" y="1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6" name="object 196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7" name="object 197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4" name="object 194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5" name="object 195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3896591" y="4895215"/>
            <a:ext cx="1004455" cy="0"/>
          </a:xfrm>
          <a:custGeom>
            <a:avLst/>
            <a:gdLst/>
            <a:ahLst/>
            <a:cxnLst/>
            <a:rect l="l" t="t" r="r" b="b"/>
            <a:pathLst>
              <a:path w="1473200">
                <a:moveTo>
                  <a:pt x="0" y="0"/>
                </a:moveTo>
                <a:lnTo>
                  <a:pt x="1473200" y="0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6446693" y="3208858"/>
            <a:ext cx="0" cy="386162"/>
          </a:xfrm>
          <a:custGeom>
            <a:avLst/>
            <a:gdLst/>
            <a:ahLst/>
            <a:cxnLst/>
            <a:rect l="l" t="t" r="r" b="b"/>
            <a:pathLst>
              <a:path h="566371">
                <a:moveTo>
                  <a:pt x="0" y="0"/>
                </a:moveTo>
                <a:lnTo>
                  <a:pt x="0" y="566371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6446693" y="3719200"/>
            <a:ext cx="0" cy="800845"/>
          </a:xfrm>
          <a:custGeom>
            <a:avLst/>
            <a:gdLst/>
            <a:ahLst/>
            <a:cxnLst/>
            <a:rect l="l" t="t" r="r" b="b"/>
            <a:pathLst>
              <a:path h="1174572">
                <a:moveTo>
                  <a:pt x="0" y="0"/>
                </a:moveTo>
                <a:lnTo>
                  <a:pt x="0" y="1174572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6446693" y="4641273"/>
            <a:ext cx="0" cy="178176"/>
          </a:xfrm>
          <a:custGeom>
            <a:avLst/>
            <a:gdLst/>
            <a:ahLst/>
            <a:cxnLst/>
            <a:rect l="l" t="t" r="r" b="b"/>
            <a:pathLst>
              <a:path h="261325">
                <a:moveTo>
                  <a:pt x="0" y="0"/>
                </a:moveTo>
                <a:lnTo>
                  <a:pt x="0" y="261325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5411932" y="3273137"/>
            <a:ext cx="0" cy="312393"/>
          </a:xfrm>
          <a:custGeom>
            <a:avLst/>
            <a:gdLst/>
            <a:ahLst/>
            <a:cxnLst/>
            <a:rect l="l" t="t" r="r" b="b"/>
            <a:pathLst>
              <a:path h="458177">
                <a:moveTo>
                  <a:pt x="0" y="0"/>
                </a:moveTo>
                <a:lnTo>
                  <a:pt x="0" y="458177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5411932" y="3709710"/>
            <a:ext cx="0" cy="446653"/>
          </a:xfrm>
          <a:custGeom>
            <a:avLst/>
            <a:gdLst/>
            <a:ahLst/>
            <a:cxnLst/>
            <a:rect l="l" t="t" r="r" b="b"/>
            <a:pathLst>
              <a:path h="655091">
                <a:moveTo>
                  <a:pt x="0" y="0"/>
                </a:moveTo>
                <a:lnTo>
                  <a:pt x="0" y="655091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7416511" y="3454973"/>
            <a:ext cx="0" cy="103913"/>
          </a:xfrm>
          <a:custGeom>
            <a:avLst/>
            <a:gdLst/>
            <a:ahLst/>
            <a:cxnLst/>
            <a:rect l="l" t="t" r="r" b="b"/>
            <a:pathLst>
              <a:path h="152405">
                <a:moveTo>
                  <a:pt x="0" y="0"/>
                </a:moveTo>
                <a:lnTo>
                  <a:pt x="0" y="152405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7416511" y="3683066"/>
            <a:ext cx="0" cy="802343"/>
          </a:xfrm>
          <a:custGeom>
            <a:avLst/>
            <a:gdLst/>
            <a:ahLst/>
            <a:cxnLst/>
            <a:rect l="l" t="t" r="r" b="b"/>
            <a:pathLst>
              <a:path h="1176769">
                <a:moveTo>
                  <a:pt x="0" y="0"/>
                </a:moveTo>
                <a:lnTo>
                  <a:pt x="0" y="1176769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7416511" y="4606636"/>
            <a:ext cx="0" cy="293370"/>
          </a:xfrm>
          <a:custGeom>
            <a:avLst/>
            <a:gdLst/>
            <a:ahLst/>
            <a:cxnLst/>
            <a:rect l="l" t="t" r="r" b="b"/>
            <a:pathLst>
              <a:path h="430275">
                <a:moveTo>
                  <a:pt x="0" y="0"/>
                </a:moveTo>
                <a:lnTo>
                  <a:pt x="0" y="430276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7416511" y="4991628"/>
            <a:ext cx="0" cy="77928"/>
          </a:xfrm>
          <a:custGeom>
            <a:avLst/>
            <a:gdLst/>
            <a:ahLst/>
            <a:cxnLst/>
            <a:rect l="l" t="t" r="r" b="b"/>
            <a:pathLst>
              <a:path h="114294">
                <a:moveTo>
                  <a:pt x="0" y="0"/>
                </a:moveTo>
                <a:lnTo>
                  <a:pt x="0" y="114294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5414097" y="3202363"/>
            <a:ext cx="2534949" cy="2770909"/>
          </a:xfrm>
          <a:custGeom>
            <a:avLst/>
            <a:gdLst/>
            <a:ahLst/>
            <a:cxnLst/>
            <a:rect l="l" t="t" r="r" b="b"/>
            <a:pathLst>
              <a:path w="3717925" h="4064000">
                <a:moveTo>
                  <a:pt x="2105025" y="4064000"/>
                </a:moveTo>
                <a:lnTo>
                  <a:pt x="3717925" y="4064000"/>
                </a:lnTo>
                <a:lnTo>
                  <a:pt x="3717925" y="4015397"/>
                </a:lnTo>
                <a:lnTo>
                  <a:pt x="3717925" y="0"/>
                </a:lnTo>
                <a:lnTo>
                  <a:pt x="2720759" y="0"/>
                </a:lnTo>
                <a:lnTo>
                  <a:pt x="0" y="0"/>
                </a:lnTo>
                <a:lnTo>
                  <a:pt x="0" y="281597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3896591" y="5459561"/>
            <a:ext cx="1004455" cy="0"/>
          </a:xfrm>
          <a:custGeom>
            <a:avLst/>
            <a:gdLst/>
            <a:ahLst/>
            <a:cxnLst/>
            <a:rect l="l" t="t" r="r" b="b"/>
            <a:pathLst>
              <a:path w="1473200">
                <a:moveTo>
                  <a:pt x="0" y="0"/>
                </a:moveTo>
                <a:lnTo>
                  <a:pt x="1473200" y="0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4110182" y="5987765"/>
            <a:ext cx="790861" cy="0"/>
          </a:xfrm>
          <a:custGeom>
            <a:avLst/>
            <a:gdLst/>
            <a:ahLst/>
            <a:cxnLst/>
            <a:rect l="l" t="t" r="r" b="b"/>
            <a:pathLst>
              <a:path w="1159929">
                <a:moveTo>
                  <a:pt x="0" y="0"/>
                </a:moveTo>
                <a:lnTo>
                  <a:pt x="1159929" y="0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3896591" y="2591898"/>
            <a:ext cx="2695142" cy="3404521"/>
          </a:xfrm>
          <a:custGeom>
            <a:avLst/>
            <a:gdLst/>
            <a:ahLst/>
            <a:cxnLst/>
            <a:rect l="l" t="t" r="r" b="b"/>
            <a:pathLst>
              <a:path w="3952875" h="4993297">
                <a:moveTo>
                  <a:pt x="3952875" y="895350"/>
                </a:moveTo>
                <a:lnTo>
                  <a:pt x="3952875" y="0"/>
                </a:lnTo>
                <a:lnTo>
                  <a:pt x="585381" y="0"/>
                </a:lnTo>
                <a:lnTo>
                  <a:pt x="585381" y="3126181"/>
                </a:lnTo>
                <a:lnTo>
                  <a:pt x="0" y="3126181"/>
                </a:lnTo>
                <a:lnTo>
                  <a:pt x="0" y="4993297"/>
                </a:lnTo>
                <a:lnTo>
                  <a:pt x="352488" y="4993297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4630451" y="4694727"/>
            <a:ext cx="645102" cy="390325"/>
          </a:xfrm>
          <a:custGeom>
            <a:avLst/>
            <a:gdLst/>
            <a:ahLst/>
            <a:cxnLst/>
            <a:rect l="l" t="t" r="r" b="b"/>
            <a:pathLst>
              <a:path w="946150" h="57247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500468"/>
                </a:lnTo>
                <a:lnTo>
                  <a:pt x="139" y="524191"/>
                </a:lnTo>
                <a:lnTo>
                  <a:pt x="8939" y="563416"/>
                </a:lnTo>
                <a:lnTo>
                  <a:pt x="47909" y="572330"/>
                </a:lnTo>
                <a:lnTo>
                  <a:pt x="874141" y="572477"/>
                </a:lnTo>
                <a:lnTo>
                  <a:pt x="897861" y="572338"/>
                </a:lnTo>
                <a:lnTo>
                  <a:pt x="937086" y="563539"/>
                </a:lnTo>
                <a:lnTo>
                  <a:pt x="946002" y="524572"/>
                </a:lnTo>
                <a:lnTo>
                  <a:pt x="946150" y="71996"/>
                </a:lnTo>
                <a:lnTo>
                  <a:pt x="946010" y="48278"/>
                </a:lnTo>
                <a:lnTo>
                  <a:pt x="937208" y="9059"/>
                </a:lnTo>
                <a:lnTo>
                  <a:pt x="898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4630451" y="4694727"/>
            <a:ext cx="645102" cy="390325"/>
          </a:xfrm>
          <a:custGeom>
            <a:avLst/>
            <a:gdLst/>
            <a:ahLst/>
            <a:cxnLst/>
            <a:rect l="l" t="t" r="r" b="b"/>
            <a:pathLst>
              <a:path w="946150" h="57247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500468"/>
                </a:lnTo>
                <a:lnTo>
                  <a:pt x="1117" y="542031"/>
                </a:lnTo>
                <a:lnTo>
                  <a:pt x="30170" y="571330"/>
                </a:lnTo>
                <a:lnTo>
                  <a:pt x="71515" y="572477"/>
                </a:lnTo>
                <a:lnTo>
                  <a:pt x="71996" y="572477"/>
                </a:lnTo>
                <a:lnTo>
                  <a:pt x="874141" y="572477"/>
                </a:lnTo>
                <a:lnTo>
                  <a:pt x="915700" y="571360"/>
                </a:lnTo>
                <a:lnTo>
                  <a:pt x="945001" y="542309"/>
                </a:lnTo>
                <a:lnTo>
                  <a:pt x="946149" y="500968"/>
                </a:lnTo>
                <a:lnTo>
                  <a:pt x="946150" y="500468"/>
                </a:lnTo>
                <a:lnTo>
                  <a:pt x="946150" y="71996"/>
                </a:lnTo>
                <a:lnTo>
                  <a:pt x="945032" y="30441"/>
                </a:lnTo>
                <a:lnTo>
                  <a:pt x="915974" y="1147"/>
                </a:lnTo>
                <a:lnTo>
                  <a:pt x="874621" y="0"/>
                </a:lnTo>
                <a:lnTo>
                  <a:pt x="8741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4994133" y="3764540"/>
            <a:ext cx="887557" cy="492901"/>
          </a:xfrm>
          <a:custGeom>
            <a:avLst/>
            <a:gdLst/>
            <a:ahLst/>
            <a:cxnLst/>
            <a:rect l="l" t="t" r="r" b="b"/>
            <a:pathLst>
              <a:path w="1301750" h="72292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650925"/>
                </a:lnTo>
                <a:lnTo>
                  <a:pt x="139" y="674645"/>
                </a:lnTo>
                <a:lnTo>
                  <a:pt x="8941" y="713864"/>
                </a:lnTo>
                <a:lnTo>
                  <a:pt x="47922" y="722775"/>
                </a:lnTo>
                <a:lnTo>
                  <a:pt x="1229741" y="722922"/>
                </a:lnTo>
                <a:lnTo>
                  <a:pt x="1253463" y="722782"/>
                </a:lnTo>
                <a:lnTo>
                  <a:pt x="1292688" y="713982"/>
                </a:lnTo>
                <a:lnTo>
                  <a:pt x="1301602" y="675012"/>
                </a:lnTo>
                <a:lnTo>
                  <a:pt x="1301750" y="71996"/>
                </a:lnTo>
                <a:lnTo>
                  <a:pt x="1301610" y="48278"/>
                </a:lnTo>
                <a:lnTo>
                  <a:pt x="1292808" y="9059"/>
                </a:lnTo>
                <a:lnTo>
                  <a:pt x="12538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4994133" y="3764540"/>
            <a:ext cx="887557" cy="492901"/>
          </a:xfrm>
          <a:custGeom>
            <a:avLst/>
            <a:gdLst/>
            <a:ahLst/>
            <a:cxnLst/>
            <a:rect l="l" t="t" r="r" b="b"/>
            <a:pathLst>
              <a:path w="1301750" h="72292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650925"/>
                </a:lnTo>
                <a:lnTo>
                  <a:pt x="1117" y="692483"/>
                </a:lnTo>
                <a:lnTo>
                  <a:pt x="30178" y="721775"/>
                </a:lnTo>
                <a:lnTo>
                  <a:pt x="71534" y="722922"/>
                </a:lnTo>
                <a:lnTo>
                  <a:pt x="71996" y="722922"/>
                </a:lnTo>
                <a:lnTo>
                  <a:pt x="1229741" y="722922"/>
                </a:lnTo>
                <a:lnTo>
                  <a:pt x="1271303" y="721804"/>
                </a:lnTo>
                <a:lnTo>
                  <a:pt x="1300602" y="692751"/>
                </a:lnTo>
                <a:lnTo>
                  <a:pt x="1301749" y="651406"/>
                </a:lnTo>
                <a:lnTo>
                  <a:pt x="1301750" y="650925"/>
                </a:lnTo>
                <a:lnTo>
                  <a:pt x="1301750" y="71996"/>
                </a:lnTo>
                <a:lnTo>
                  <a:pt x="1300632" y="30441"/>
                </a:lnTo>
                <a:lnTo>
                  <a:pt x="1271574" y="1147"/>
                </a:lnTo>
                <a:lnTo>
                  <a:pt x="1230221" y="0"/>
                </a:lnTo>
                <a:lnTo>
                  <a:pt x="1229741" y="0"/>
                </a:lnTo>
                <a:lnTo>
                  <a:pt x="71996" y="0"/>
                </a:lnTo>
                <a:close/>
              </a:path>
            </a:pathLst>
          </a:custGeom>
          <a:ln w="19049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4630451" y="5280630"/>
            <a:ext cx="1078057" cy="349195"/>
          </a:xfrm>
          <a:custGeom>
            <a:avLst/>
            <a:gdLst/>
            <a:ahLst/>
            <a:cxnLst/>
            <a:rect l="l" t="t" r="r" b="b"/>
            <a:pathLst>
              <a:path w="1581150" h="5121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40143"/>
                </a:lnTo>
                <a:lnTo>
                  <a:pt x="139" y="463866"/>
                </a:lnTo>
                <a:lnTo>
                  <a:pt x="8939" y="503091"/>
                </a:lnTo>
                <a:lnTo>
                  <a:pt x="47909" y="512005"/>
                </a:lnTo>
                <a:lnTo>
                  <a:pt x="1509141" y="512152"/>
                </a:lnTo>
                <a:lnTo>
                  <a:pt x="1532861" y="512013"/>
                </a:lnTo>
                <a:lnTo>
                  <a:pt x="1572086" y="503214"/>
                </a:lnTo>
                <a:lnTo>
                  <a:pt x="1581002" y="464247"/>
                </a:lnTo>
                <a:lnTo>
                  <a:pt x="1581150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4630451" y="5280630"/>
            <a:ext cx="1078057" cy="349195"/>
          </a:xfrm>
          <a:custGeom>
            <a:avLst/>
            <a:gdLst/>
            <a:ahLst/>
            <a:cxnLst/>
            <a:rect l="l" t="t" r="r" b="b"/>
            <a:pathLst>
              <a:path w="1581150" h="5121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40143"/>
                </a:lnTo>
                <a:lnTo>
                  <a:pt x="1117" y="481706"/>
                </a:lnTo>
                <a:lnTo>
                  <a:pt x="30170" y="511005"/>
                </a:lnTo>
                <a:lnTo>
                  <a:pt x="71515" y="512152"/>
                </a:lnTo>
                <a:lnTo>
                  <a:pt x="71996" y="512152"/>
                </a:lnTo>
                <a:lnTo>
                  <a:pt x="1509141" y="512152"/>
                </a:lnTo>
                <a:lnTo>
                  <a:pt x="1550700" y="511035"/>
                </a:lnTo>
                <a:lnTo>
                  <a:pt x="1580001" y="481984"/>
                </a:lnTo>
                <a:lnTo>
                  <a:pt x="1581149" y="440643"/>
                </a:lnTo>
                <a:lnTo>
                  <a:pt x="1581150" y="440143"/>
                </a:lnTo>
                <a:lnTo>
                  <a:pt x="1581150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4630451" y="5825404"/>
            <a:ext cx="1078057" cy="340535"/>
          </a:xfrm>
          <a:custGeom>
            <a:avLst/>
            <a:gdLst/>
            <a:ahLst/>
            <a:cxnLst/>
            <a:rect l="l" t="t" r="r" b="b"/>
            <a:pathLst>
              <a:path w="1581150" h="4994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427443"/>
                </a:lnTo>
                <a:lnTo>
                  <a:pt x="139" y="451166"/>
                </a:lnTo>
                <a:lnTo>
                  <a:pt x="8939" y="490391"/>
                </a:lnTo>
                <a:lnTo>
                  <a:pt x="47909" y="499305"/>
                </a:lnTo>
                <a:lnTo>
                  <a:pt x="1509141" y="499452"/>
                </a:lnTo>
                <a:lnTo>
                  <a:pt x="1532861" y="499313"/>
                </a:lnTo>
                <a:lnTo>
                  <a:pt x="1572086" y="490514"/>
                </a:lnTo>
                <a:lnTo>
                  <a:pt x="1581002" y="451547"/>
                </a:lnTo>
                <a:lnTo>
                  <a:pt x="1581150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4630451" y="5825404"/>
            <a:ext cx="1078057" cy="340535"/>
          </a:xfrm>
          <a:custGeom>
            <a:avLst/>
            <a:gdLst/>
            <a:ahLst/>
            <a:cxnLst/>
            <a:rect l="l" t="t" r="r" b="b"/>
            <a:pathLst>
              <a:path w="1581150" h="4994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427443"/>
                </a:lnTo>
                <a:lnTo>
                  <a:pt x="1117" y="469006"/>
                </a:lnTo>
                <a:lnTo>
                  <a:pt x="30170" y="498305"/>
                </a:lnTo>
                <a:lnTo>
                  <a:pt x="71515" y="499452"/>
                </a:lnTo>
                <a:lnTo>
                  <a:pt x="71996" y="499452"/>
                </a:lnTo>
                <a:lnTo>
                  <a:pt x="1509141" y="499452"/>
                </a:lnTo>
                <a:lnTo>
                  <a:pt x="1550700" y="498335"/>
                </a:lnTo>
                <a:lnTo>
                  <a:pt x="1580001" y="469284"/>
                </a:lnTo>
                <a:lnTo>
                  <a:pt x="1581149" y="427943"/>
                </a:lnTo>
                <a:lnTo>
                  <a:pt x="1581150" y="427443"/>
                </a:lnTo>
                <a:lnTo>
                  <a:pt x="1581150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3903088" y="3885768"/>
            <a:ext cx="757670" cy="187668"/>
          </a:xfrm>
          <a:custGeom>
            <a:avLst/>
            <a:gdLst/>
            <a:ahLst/>
            <a:cxnLst/>
            <a:rect l="l" t="t" r="r" b="b"/>
            <a:pathLst>
              <a:path w="1111249" h="27524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03250"/>
                </a:lnTo>
                <a:lnTo>
                  <a:pt x="139" y="226970"/>
                </a:lnTo>
                <a:lnTo>
                  <a:pt x="8941" y="266189"/>
                </a:lnTo>
                <a:lnTo>
                  <a:pt x="47922" y="275100"/>
                </a:lnTo>
                <a:lnTo>
                  <a:pt x="1039241" y="275247"/>
                </a:lnTo>
                <a:lnTo>
                  <a:pt x="1062963" y="275107"/>
                </a:lnTo>
                <a:lnTo>
                  <a:pt x="1102188" y="266307"/>
                </a:lnTo>
                <a:lnTo>
                  <a:pt x="1111102" y="227337"/>
                </a:lnTo>
                <a:lnTo>
                  <a:pt x="1111250" y="71996"/>
                </a:lnTo>
                <a:lnTo>
                  <a:pt x="1111110" y="48278"/>
                </a:lnTo>
                <a:lnTo>
                  <a:pt x="1102308" y="9059"/>
                </a:lnTo>
                <a:lnTo>
                  <a:pt x="10633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3903088" y="3885768"/>
            <a:ext cx="757670" cy="187668"/>
          </a:xfrm>
          <a:custGeom>
            <a:avLst/>
            <a:gdLst/>
            <a:ahLst/>
            <a:cxnLst/>
            <a:rect l="l" t="t" r="r" b="b"/>
            <a:pathLst>
              <a:path w="1111249" h="27524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03250"/>
                </a:lnTo>
                <a:lnTo>
                  <a:pt x="1117" y="244808"/>
                </a:lnTo>
                <a:lnTo>
                  <a:pt x="30178" y="274100"/>
                </a:lnTo>
                <a:lnTo>
                  <a:pt x="71534" y="275247"/>
                </a:lnTo>
                <a:lnTo>
                  <a:pt x="71996" y="275247"/>
                </a:lnTo>
                <a:lnTo>
                  <a:pt x="1039241" y="275247"/>
                </a:lnTo>
                <a:lnTo>
                  <a:pt x="1080803" y="274129"/>
                </a:lnTo>
                <a:lnTo>
                  <a:pt x="1110102" y="245076"/>
                </a:lnTo>
                <a:lnTo>
                  <a:pt x="1111249" y="203731"/>
                </a:lnTo>
                <a:lnTo>
                  <a:pt x="1111250" y="203250"/>
                </a:lnTo>
                <a:lnTo>
                  <a:pt x="1111250" y="71996"/>
                </a:lnTo>
                <a:lnTo>
                  <a:pt x="1110132" y="30441"/>
                </a:lnTo>
                <a:lnTo>
                  <a:pt x="1081074" y="1147"/>
                </a:lnTo>
                <a:lnTo>
                  <a:pt x="1039721" y="0"/>
                </a:lnTo>
                <a:lnTo>
                  <a:pt x="10392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4024315" y="4317222"/>
            <a:ext cx="662420" cy="239623"/>
          </a:xfrm>
          <a:custGeom>
            <a:avLst/>
            <a:gdLst/>
            <a:ahLst/>
            <a:cxnLst/>
            <a:rect l="l" t="t" r="r" b="b"/>
            <a:pathLst>
              <a:path w="971550" h="35144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79450"/>
                </a:lnTo>
                <a:lnTo>
                  <a:pt x="139" y="303170"/>
                </a:lnTo>
                <a:lnTo>
                  <a:pt x="8941" y="342389"/>
                </a:lnTo>
                <a:lnTo>
                  <a:pt x="47922" y="351300"/>
                </a:lnTo>
                <a:lnTo>
                  <a:pt x="899541" y="351447"/>
                </a:lnTo>
                <a:lnTo>
                  <a:pt x="923263" y="351307"/>
                </a:lnTo>
                <a:lnTo>
                  <a:pt x="962488" y="342507"/>
                </a:lnTo>
                <a:lnTo>
                  <a:pt x="971402" y="303537"/>
                </a:lnTo>
                <a:lnTo>
                  <a:pt x="971550" y="71996"/>
                </a:lnTo>
                <a:lnTo>
                  <a:pt x="971410" y="48278"/>
                </a:lnTo>
                <a:lnTo>
                  <a:pt x="962608" y="9059"/>
                </a:lnTo>
                <a:lnTo>
                  <a:pt x="9236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4024315" y="4317222"/>
            <a:ext cx="662420" cy="239623"/>
          </a:xfrm>
          <a:custGeom>
            <a:avLst/>
            <a:gdLst/>
            <a:ahLst/>
            <a:cxnLst/>
            <a:rect l="l" t="t" r="r" b="b"/>
            <a:pathLst>
              <a:path w="971550" h="35144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79450"/>
                </a:lnTo>
                <a:lnTo>
                  <a:pt x="1117" y="321008"/>
                </a:lnTo>
                <a:lnTo>
                  <a:pt x="30178" y="350300"/>
                </a:lnTo>
                <a:lnTo>
                  <a:pt x="71534" y="351447"/>
                </a:lnTo>
                <a:lnTo>
                  <a:pt x="71996" y="351447"/>
                </a:lnTo>
                <a:lnTo>
                  <a:pt x="899541" y="351447"/>
                </a:lnTo>
                <a:lnTo>
                  <a:pt x="941103" y="350329"/>
                </a:lnTo>
                <a:lnTo>
                  <a:pt x="970402" y="321276"/>
                </a:lnTo>
                <a:lnTo>
                  <a:pt x="971549" y="279931"/>
                </a:lnTo>
                <a:lnTo>
                  <a:pt x="971550" y="279450"/>
                </a:lnTo>
                <a:lnTo>
                  <a:pt x="971550" y="71996"/>
                </a:lnTo>
                <a:lnTo>
                  <a:pt x="970432" y="30441"/>
                </a:lnTo>
                <a:lnTo>
                  <a:pt x="941374" y="1147"/>
                </a:lnTo>
                <a:lnTo>
                  <a:pt x="900021" y="0"/>
                </a:lnTo>
                <a:lnTo>
                  <a:pt x="8995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6206406" y="4704801"/>
            <a:ext cx="471920" cy="137792"/>
          </a:xfrm>
          <a:custGeom>
            <a:avLst/>
            <a:gdLst/>
            <a:ahLst/>
            <a:cxnLst/>
            <a:rect l="l" t="t" r="r" b="b"/>
            <a:pathLst>
              <a:path w="692150" h="202095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130098"/>
                </a:lnTo>
                <a:lnTo>
                  <a:pt x="139" y="153818"/>
                </a:lnTo>
                <a:lnTo>
                  <a:pt x="3772" y="184450"/>
                </a:lnTo>
                <a:lnTo>
                  <a:pt x="30178" y="200948"/>
                </a:lnTo>
                <a:lnTo>
                  <a:pt x="71534" y="202095"/>
                </a:lnTo>
                <a:lnTo>
                  <a:pt x="620140" y="202095"/>
                </a:lnTo>
                <a:lnTo>
                  <a:pt x="643863" y="201955"/>
                </a:lnTo>
                <a:lnTo>
                  <a:pt x="674499" y="198323"/>
                </a:lnTo>
                <a:lnTo>
                  <a:pt x="691002" y="171924"/>
                </a:lnTo>
                <a:lnTo>
                  <a:pt x="692149" y="130579"/>
                </a:lnTo>
                <a:lnTo>
                  <a:pt x="692149" y="71996"/>
                </a:lnTo>
                <a:lnTo>
                  <a:pt x="692010" y="48278"/>
                </a:lnTo>
                <a:lnTo>
                  <a:pt x="688378" y="17647"/>
                </a:lnTo>
                <a:lnTo>
                  <a:pt x="661974" y="1147"/>
                </a:lnTo>
                <a:lnTo>
                  <a:pt x="6206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6206406" y="4704801"/>
            <a:ext cx="471920" cy="137792"/>
          </a:xfrm>
          <a:custGeom>
            <a:avLst/>
            <a:gdLst/>
            <a:ahLst/>
            <a:cxnLst/>
            <a:rect l="l" t="t" r="r" b="b"/>
            <a:pathLst>
              <a:path w="692150" h="202095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30098"/>
                </a:lnTo>
                <a:lnTo>
                  <a:pt x="139" y="153818"/>
                </a:lnTo>
                <a:lnTo>
                  <a:pt x="3772" y="184450"/>
                </a:lnTo>
                <a:lnTo>
                  <a:pt x="30178" y="200948"/>
                </a:lnTo>
                <a:lnTo>
                  <a:pt x="71534" y="202095"/>
                </a:lnTo>
                <a:lnTo>
                  <a:pt x="71996" y="202095"/>
                </a:lnTo>
                <a:lnTo>
                  <a:pt x="620140" y="202095"/>
                </a:lnTo>
                <a:lnTo>
                  <a:pt x="643863" y="201955"/>
                </a:lnTo>
                <a:lnTo>
                  <a:pt x="674499" y="198323"/>
                </a:lnTo>
                <a:lnTo>
                  <a:pt x="691002" y="171924"/>
                </a:lnTo>
                <a:lnTo>
                  <a:pt x="692149" y="130579"/>
                </a:lnTo>
                <a:lnTo>
                  <a:pt x="692149" y="130098"/>
                </a:lnTo>
                <a:lnTo>
                  <a:pt x="692149" y="71996"/>
                </a:lnTo>
                <a:lnTo>
                  <a:pt x="692010" y="48278"/>
                </a:lnTo>
                <a:lnTo>
                  <a:pt x="688378" y="17647"/>
                </a:lnTo>
                <a:lnTo>
                  <a:pt x="661974" y="1147"/>
                </a:lnTo>
                <a:lnTo>
                  <a:pt x="620621" y="0"/>
                </a:lnTo>
                <a:lnTo>
                  <a:pt x="620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7093962" y="4687568"/>
            <a:ext cx="671080" cy="135549"/>
          </a:xfrm>
          <a:custGeom>
            <a:avLst/>
            <a:gdLst/>
            <a:ahLst/>
            <a:cxnLst/>
            <a:rect l="l" t="t" r="r" b="b"/>
            <a:pathLst>
              <a:path w="984250" h="19880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26796"/>
                </a:lnTo>
                <a:lnTo>
                  <a:pt x="139" y="150519"/>
                </a:lnTo>
                <a:lnTo>
                  <a:pt x="8939" y="189744"/>
                </a:lnTo>
                <a:lnTo>
                  <a:pt x="47909" y="198658"/>
                </a:lnTo>
                <a:lnTo>
                  <a:pt x="912240" y="198805"/>
                </a:lnTo>
                <a:lnTo>
                  <a:pt x="935961" y="198666"/>
                </a:lnTo>
                <a:lnTo>
                  <a:pt x="975186" y="189867"/>
                </a:lnTo>
                <a:lnTo>
                  <a:pt x="984102" y="150900"/>
                </a:lnTo>
                <a:lnTo>
                  <a:pt x="984249" y="71996"/>
                </a:lnTo>
                <a:lnTo>
                  <a:pt x="984110" y="48278"/>
                </a:lnTo>
                <a:lnTo>
                  <a:pt x="975308" y="9059"/>
                </a:lnTo>
                <a:lnTo>
                  <a:pt x="9363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7093962" y="4687568"/>
            <a:ext cx="671080" cy="135549"/>
          </a:xfrm>
          <a:custGeom>
            <a:avLst/>
            <a:gdLst/>
            <a:ahLst/>
            <a:cxnLst/>
            <a:rect l="l" t="t" r="r" b="b"/>
            <a:pathLst>
              <a:path w="984250" h="19880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26796"/>
                </a:lnTo>
                <a:lnTo>
                  <a:pt x="1117" y="168359"/>
                </a:lnTo>
                <a:lnTo>
                  <a:pt x="30170" y="197657"/>
                </a:lnTo>
                <a:lnTo>
                  <a:pt x="71515" y="198805"/>
                </a:lnTo>
                <a:lnTo>
                  <a:pt x="71996" y="198805"/>
                </a:lnTo>
                <a:lnTo>
                  <a:pt x="912240" y="198805"/>
                </a:lnTo>
                <a:lnTo>
                  <a:pt x="953800" y="197688"/>
                </a:lnTo>
                <a:lnTo>
                  <a:pt x="983101" y="168637"/>
                </a:lnTo>
                <a:lnTo>
                  <a:pt x="984249" y="127296"/>
                </a:lnTo>
                <a:lnTo>
                  <a:pt x="984249" y="126796"/>
                </a:lnTo>
                <a:lnTo>
                  <a:pt x="984249" y="71996"/>
                </a:lnTo>
                <a:lnTo>
                  <a:pt x="983132" y="30441"/>
                </a:lnTo>
                <a:lnTo>
                  <a:pt x="954074" y="1147"/>
                </a:lnTo>
                <a:lnTo>
                  <a:pt x="912721" y="0"/>
                </a:lnTo>
                <a:lnTo>
                  <a:pt x="9122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5998587" y="3797012"/>
            <a:ext cx="887557" cy="681903"/>
          </a:xfrm>
          <a:custGeom>
            <a:avLst/>
            <a:gdLst/>
            <a:ahLst/>
            <a:cxnLst/>
            <a:rect l="l" t="t" r="r" b="b"/>
            <a:pathLst>
              <a:path w="1301750" h="100012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928128"/>
                </a:lnTo>
                <a:lnTo>
                  <a:pt x="139" y="951848"/>
                </a:lnTo>
                <a:lnTo>
                  <a:pt x="8941" y="991067"/>
                </a:lnTo>
                <a:lnTo>
                  <a:pt x="47922" y="999977"/>
                </a:lnTo>
                <a:lnTo>
                  <a:pt x="1229740" y="1000125"/>
                </a:lnTo>
                <a:lnTo>
                  <a:pt x="1253463" y="999985"/>
                </a:lnTo>
                <a:lnTo>
                  <a:pt x="1292688" y="991185"/>
                </a:lnTo>
                <a:lnTo>
                  <a:pt x="1301602" y="952215"/>
                </a:lnTo>
                <a:lnTo>
                  <a:pt x="1301749" y="71996"/>
                </a:lnTo>
                <a:lnTo>
                  <a:pt x="1301610" y="48278"/>
                </a:lnTo>
                <a:lnTo>
                  <a:pt x="1292808" y="9059"/>
                </a:lnTo>
                <a:lnTo>
                  <a:pt x="12538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5998587" y="3797012"/>
            <a:ext cx="887557" cy="681903"/>
          </a:xfrm>
          <a:custGeom>
            <a:avLst/>
            <a:gdLst/>
            <a:ahLst/>
            <a:cxnLst/>
            <a:rect l="l" t="t" r="r" b="b"/>
            <a:pathLst>
              <a:path w="1301750" h="100012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928128"/>
                </a:lnTo>
                <a:lnTo>
                  <a:pt x="1117" y="969686"/>
                </a:lnTo>
                <a:lnTo>
                  <a:pt x="30178" y="998978"/>
                </a:lnTo>
                <a:lnTo>
                  <a:pt x="71534" y="1000124"/>
                </a:lnTo>
                <a:lnTo>
                  <a:pt x="71996" y="1000125"/>
                </a:lnTo>
                <a:lnTo>
                  <a:pt x="1229740" y="1000125"/>
                </a:lnTo>
                <a:lnTo>
                  <a:pt x="1271303" y="999007"/>
                </a:lnTo>
                <a:lnTo>
                  <a:pt x="1300602" y="969954"/>
                </a:lnTo>
                <a:lnTo>
                  <a:pt x="1301749" y="928609"/>
                </a:lnTo>
                <a:lnTo>
                  <a:pt x="1301749" y="928128"/>
                </a:lnTo>
                <a:lnTo>
                  <a:pt x="1301749" y="71996"/>
                </a:lnTo>
                <a:lnTo>
                  <a:pt x="1300632" y="30441"/>
                </a:lnTo>
                <a:lnTo>
                  <a:pt x="1271574" y="1147"/>
                </a:lnTo>
                <a:lnTo>
                  <a:pt x="1230221" y="0"/>
                </a:lnTo>
                <a:lnTo>
                  <a:pt x="12297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6985724" y="3753716"/>
            <a:ext cx="887557" cy="681903"/>
          </a:xfrm>
          <a:custGeom>
            <a:avLst/>
            <a:gdLst/>
            <a:ahLst/>
            <a:cxnLst/>
            <a:rect l="l" t="t" r="r" b="b"/>
            <a:pathLst>
              <a:path w="1301750" h="100012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928128"/>
                </a:lnTo>
                <a:lnTo>
                  <a:pt x="139" y="951848"/>
                </a:lnTo>
                <a:lnTo>
                  <a:pt x="8941" y="991067"/>
                </a:lnTo>
                <a:lnTo>
                  <a:pt x="47922" y="999977"/>
                </a:lnTo>
                <a:lnTo>
                  <a:pt x="1229740" y="1000125"/>
                </a:lnTo>
                <a:lnTo>
                  <a:pt x="1253463" y="999985"/>
                </a:lnTo>
                <a:lnTo>
                  <a:pt x="1292688" y="991185"/>
                </a:lnTo>
                <a:lnTo>
                  <a:pt x="1301602" y="952215"/>
                </a:lnTo>
                <a:lnTo>
                  <a:pt x="1301749" y="71996"/>
                </a:lnTo>
                <a:lnTo>
                  <a:pt x="1301610" y="48278"/>
                </a:lnTo>
                <a:lnTo>
                  <a:pt x="1292808" y="9059"/>
                </a:lnTo>
                <a:lnTo>
                  <a:pt x="12538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6985724" y="3753716"/>
            <a:ext cx="887557" cy="681903"/>
          </a:xfrm>
          <a:custGeom>
            <a:avLst/>
            <a:gdLst/>
            <a:ahLst/>
            <a:cxnLst/>
            <a:rect l="l" t="t" r="r" b="b"/>
            <a:pathLst>
              <a:path w="1301750" h="100012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928128"/>
                </a:lnTo>
                <a:lnTo>
                  <a:pt x="1117" y="969686"/>
                </a:lnTo>
                <a:lnTo>
                  <a:pt x="30178" y="998978"/>
                </a:lnTo>
                <a:lnTo>
                  <a:pt x="71534" y="1000124"/>
                </a:lnTo>
                <a:lnTo>
                  <a:pt x="71996" y="1000125"/>
                </a:lnTo>
                <a:lnTo>
                  <a:pt x="1229740" y="1000125"/>
                </a:lnTo>
                <a:lnTo>
                  <a:pt x="1271303" y="999007"/>
                </a:lnTo>
                <a:lnTo>
                  <a:pt x="1300602" y="969954"/>
                </a:lnTo>
                <a:lnTo>
                  <a:pt x="1301749" y="928609"/>
                </a:lnTo>
                <a:lnTo>
                  <a:pt x="1301749" y="928128"/>
                </a:lnTo>
                <a:lnTo>
                  <a:pt x="1301749" y="71996"/>
                </a:lnTo>
                <a:lnTo>
                  <a:pt x="1300632" y="30441"/>
                </a:lnTo>
                <a:lnTo>
                  <a:pt x="1271574" y="1147"/>
                </a:lnTo>
                <a:lnTo>
                  <a:pt x="1230221" y="0"/>
                </a:lnTo>
                <a:lnTo>
                  <a:pt x="12297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6318974" y="5054744"/>
            <a:ext cx="1562966" cy="445943"/>
          </a:xfrm>
          <a:custGeom>
            <a:avLst/>
            <a:gdLst/>
            <a:ahLst/>
            <a:cxnLst/>
            <a:rect l="l" t="t" r="r" b="b"/>
            <a:pathLst>
              <a:path w="2292350" h="6540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582053"/>
                </a:lnTo>
                <a:lnTo>
                  <a:pt x="139" y="605773"/>
                </a:lnTo>
                <a:lnTo>
                  <a:pt x="8941" y="644992"/>
                </a:lnTo>
                <a:lnTo>
                  <a:pt x="47922" y="653902"/>
                </a:lnTo>
                <a:lnTo>
                  <a:pt x="2220341" y="654050"/>
                </a:lnTo>
                <a:lnTo>
                  <a:pt x="2244063" y="653910"/>
                </a:lnTo>
                <a:lnTo>
                  <a:pt x="2283288" y="645110"/>
                </a:lnTo>
                <a:lnTo>
                  <a:pt x="2292202" y="606140"/>
                </a:lnTo>
                <a:lnTo>
                  <a:pt x="2292349" y="71996"/>
                </a:lnTo>
                <a:lnTo>
                  <a:pt x="2292210" y="48278"/>
                </a:lnTo>
                <a:lnTo>
                  <a:pt x="2283408" y="9059"/>
                </a:lnTo>
                <a:lnTo>
                  <a:pt x="22444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6318974" y="5054744"/>
            <a:ext cx="1562966" cy="445943"/>
          </a:xfrm>
          <a:custGeom>
            <a:avLst/>
            <a:gdLst/>
            <a:ahLst/>
            <a:cxnLst/>
            <a:rect l="l" t="t" r="r" b="b"/>
            <a:pathLst>
              <a:path w="2292350" h="65405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582053"/>
                </a:lnTo>
                <a:lnTo>
                  <a:pt x="1117" y="623611"/>
                </a:lnTo>
                <a:lnTo>
                  <a:pt x="30178" y="652903"/>
                </a:lnTo>
                <a:lnTo>
                  <a:pt x="71534" y="654049"/>
                </a:lnTo>
                <a:lnTo>
                  <a:pt x="71996" y="654050"/>
                </a:lnTo>
                <a:lnTo>
                  <a:pt x="2220341" y="654050"/>
                </a:lnTo>
                <a:lnTo>
                  <a:pt x="2261903" y="652932"/>
                </a:lnTo>
                <a:lnTo>
                  <a:pt x="2291202" y="623879"/>
                </a:lnTo>
                <a:lnTo>
                  <a:pt x="2292349" y="582534"/>
                </a:lnTo>
                <a:lnTo>
                  <a:pt x="2292349" y="582053"/>
                </a:lnTo>
                <a:lnTo>
                  <a:pt x="2292349" y="71996"/>
                </a:lnTo>
                <a:lnTo>
                  <a:pt x="2291232" y="30441"/>
                </a:lnTo>
                <a:lnTo>
                  <a:pt x="2262174" y="1147"/>
                </a:lnTo>
                <a:lnTo>
                  <a:pt x="2220821" y="0"/>
                </a:lnTo>
                <a:lnTo>
                  <a:pt x="22203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6180428" y="5672454"/>
            <a:ext cx="1078057" cy="535365"/>
          </a:xfrm>
          <a:custGeom>
            <a:avLst/>
            <a:gdLst/>
            <a:ahLst/>
            <a:cxnLst/>
            <a:rect l="l" t="t" r="r" b="b"/>
            <a:pathLst>
              <a:path w="1581150" h="78520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3193"/>
                </a:lnTo>
                <a:lnTo>
                  <a:pt x="139" y="736916"/>
                </a:lnTo>
                <a:lnTo>
                  <a:pt x="8939" y="776141"/>
                </a:lnTo>
                <a:lnTo>
                  <a:pt x="47909" y="785055"/>
                </a:lnTo>
                <a:lnTo>
                  <a:pt x="1509140" y="785202"/>
                </a:lnTo>
                <a:lnTo>
                  <a:pt x="1532861" y="785063"/>
                </a:lnTo>
                <a:lnTo>
                  <a:pt x="1572086" y="776264"/>
                </a:lnTo>
                <a:lnTo>
                  <a:pt x="1581002" y="737297"/>
                </a:lnTo>
                <a:lnTo>
                  <a:pt x="1581149" y="71996"/>
                </a:lnTo>
                <a:lnTo>
                  <a:pt x="1581010" y="48278"/>
                </a:lnTo>
                <a:lnTo>
                  <a:pt x="1572208" y="9059"/>
                </a:lnTo>
                <a:lnTo>
                  <a:pt x="15332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CE8F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7" name="object 157"/>
          <p:cNvSpPr/>
          <p:nvPr/>
        </p:nvSpPr>
        <p:spPr>
          <a:xfrm>
            <a:off x="6180428" y="5672454"/>
            <a:ext cx="1078057" cy="535365"/>
          </a:xfrm>
          <a:custGeom>
            <a:avLst/>
            <a:gdLst/>
            <a:ahLst/>
            <a:cxnLst/>
            <a:rect l="l" t="t" r="r" b="b"/>
            <a:pathLst>
              <a:path w="1581150" h="78520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713193"/>
                </a:lnTo>
                <a:lnTo>
                  <a:pt x="1117" y="754756"/>
                </a:lnTo>
                <a:lnTo>
                  <a:pt x="30170" y="784055"/>
                </a:lnTo>
                <a:lnTo>
                  <a:pt x="71515" y="785202"/>
                </a:lnTo>
                <a:lnTo>
                  <a:pt x="71996" y="785202"/>
                </a:lnTo>
                <a:lnTo>
                  <a:pt x="1509140" y="785202"/>
                </a:lnTo>
                <a:lnTo>
                  <a:pt x="1550700" y="784085"/>
                </a:lnTo>
                <a:lnTo>
                  <a:pt x="1580001" y="755034"/>
                </a:lnTo>
                <a:lnTo>
                  <a:pt x="1581149" y="713693"/>
                </a:lnTo>
                <a:lnTo>
                  <a:pt x="1581149" y="713193"/>
                </a:lnTo>
                <a:lnTo>
                  <a:pt x="1581149" y="71996"/>
                </a:lnTo>
                <a:lnTo>
                  <a:pt x="1580032" y="30441"/>
                </a:lnTo>
                <a:lnTo>
                  <a:pt x="1550974" y="1147"/>
                </a:lnTo>
                <a:lnTo>
                  <a:pt x="1509621" y="0"/>
                </a:lnTo>
                <a:lnTo>
                  <a:pt x="15091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8" name="object 158"/>
          <p:cNvSpPr/>
          <p:nvPr/>
        </p:nvSpPr>
        <p:spPr>
          <a:xfrm>
            <a:off x="4026477" y="2985931"/>
            <a:ext cx="554182" cy="124180"/>
          </a:xfrm>
          <a:custGeom>
            <a:avLst/>
            <a:gdLst/>
            <a:ahLst/>
            <a:cxnLst/>
            <a:rect l="l" t="t" r="r" b="b"/>
            <a:pathLst>
              <a:path w="812800" h="182130">
                <a:moveTo>
                  <a:pt x="0" y="182130"/>
                </a:moveTo>
                <a:lnTo>
                  <a:pt x="812800" y="182130"/>
                </a:lnTo>
                <a:lnTo>
                  <a:pt x="812800" y="0"/>
                </a:lnTo>
                <a:lnTo>
                  <a:pt x="0" y="0"/>
                </a:lnTo>
                <a:lnTo>
                  <a:pt x="0" y="1821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9" name="object 159"/>
          <p:cNvSpPr/>
          <p:nvPr/>
        </p:nvSpPr>
        <p:spPr>
          <a:xfrm>
            <a:off x="4026477" y="3540069"/>
            <a:ext cx="562841" cy="245407"/>
          </a:xfrm>
          <a:custGeom>
            <a:avLst/>
            <a:gdLst/>
            <a:ahLst/>
            <a:cxnLst/>
            <a:rect l="l" t="t" r="r" b="b"/>
            <a:pathLst>
              <a:path w="825500" h="359930">
                <a:moveTo>
                  <a:pt x="0" y="359930"/>
                </a:moveTo>
                <a:lnTo>
                  <a:pt x="825500" y="359930"/>
                </a:lnTo>
                <a:lnTo>
                  <a:pt x="825500" y="0"/>
                </a:lnTo>
                <a:lnTo>
                  <a:pt x="0" y="0"/>
                </a:lnTo>
                <a:lnTo>
                  <a:pt x="0" y="3599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0" name="object 160"/>
          <p:cNvSpPr/>
          <p:nvPr/>
        </p:nvSpPr>
        <p:spPr>
          <a:xfrm>
            <a:off x="4017818" y="4120256"/>
            <a:ext cx="562841" cy="122699"/>
          </a:xfrm>
          <a:custGeom>
            <a:avLst/>
            <a:gdLst/>
            <a:ahLst/>
            <a:cxnLst/>
            <a:rect l="l" t="t" r="r" b="b"/>
            <a:pathLst>
              <a:path w="825500" h="179959">
                <a:moveTo>
                  <a:pt x="0" y="179959"/>
                </a:moveTo>
                <a:lnTo>
                  <a:pt x="825500" y="179959"/>
                </a:lnTo>
                <a:lnTo>
                  <a:pt x="825500" y="0"/>
                </a:lnTo>
                <a:lnTo>
                  <a:pt x="0" y="0"/>
                </a:lnTo>
                <a:lnTo>
                  <a:pt x="0" y="17995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1" name="object 161"/>
          <p:cNvSpPr/>
          <p:nvPr/>
        </p:nvSpPr>
        <p:spPr>
          <a:xfrm>
            <a:off x="6303818" y="3027729"/>
            <a:ext cx="554182" cy="124180"/>
          </a:xfrm>
          <a:custGeom>
            <a:avLst/>
            <a:gdLst/>
            <a:ahLst/>
            <a:cxnLst/>
            <a:rect l="l" t="t" r="r" b="b"/>
            <a:pathLst>
              <a:path w="812800" h="182130">
                <a:moveTo>
                  <a:pt x="0" y="182130"/>
                </a:moveTo>
                <a:lnTo>
                  <a:pt x="812800" y="182130"/>
                </a:lnTo>
                <a:lnTo>
                  <a:pt x="812800" y="0"/>
                </a:lnTo>
                <a:lnTo>
                  <a:pt x="0" y="0"/>
                </a:lnTo>
                <a:lnTo>
                  <a:pt x="0" y="1821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2" name="object 162"/>
          <p:cNvSpPr/>
          <p:nvPr/>
        </p:nvSpPr>
        <p:spPr>
          <a:xfrm>
            <a:off x="5160818" y="3585530"/>
            <a:ext cx="554182" cy="124180"/>
          </a:xfrm>
          <a:custGeom>
            <a:avLst/>
            <a:gdLst/>
            <a:ahLst/>
            <a:cxnLst/>
            <a:rect l="l" t="t" r="r" b="b"/>
            <a:pathLst>
              <a:path w="812800" h="182130">
                <a:moveTo>
                  <a:pt x="0" y="182130"/>
                </a:moveTo>
                <a:lnTo>
                  <a:pt x="812800" y="182130"/>
                </a:lnTo>
                <a:lnTo>
                  <a:pt x="812800" y="0"/>
                </a:lnTo>
                <a:lnTo>
                  <a:pt x="0" y="0"/>
                </a:lnTo>
                <a:lnTo>
                  <a:pt x="0" y="1821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3" name="object 163"/>
          <p:cNvSpPr/>
          <p:nvPr/>
        </p:nvSpPr>
        <p:spPr>
          <a:xfrm>
            <a:off x="6165273" y="3595020"/>
            <a:ext cx="554182" cy="124180"/>
          </a:xfrm>
          <a:custGeom>
            <a:avLst/>
            <a:gdLst/>
            <a:ahLst/>
            <a:cxnLst/>
            <a:rect l="l" t="t" r="r" b="b"/>
            <a:pathLst>
              <a:path w="812800" h="182130">
                <a:moveTo>
                  <a:pt x="0" y="182130"/>
                </a:moveTo>
                <a:lnTo>
                  <a:pt x="812800" y="182130"/>
                </a:lnTo>
                <a:lnTo>
                  <a:pt x="812800" y="0"/>
                </a:lnTo>
                <a:lnTo>
                  <a:pt x="0" y="0"/>
                </a:lnTo>
                <a:lnTo>
                  <a:pt x="0" y="1821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4" name="object 164"/>
          <p:cNvSpPr/>
          <p:nvPr/>
        </p:nvSpPr>
        <p:spPr>
          <a:xfrm>
            <a:off x="6046211" y="4520046"/>
            <a:ext cx="759835" cy="121227"/>
          </a:xfrm>
          <a:custGeom>
            <a:avLst/>
            <a:gdLst/>
            <a:ahLst/>
            <a:cxnLst/>
            <a:rect l="l" t="t" r="r" b="b"/>
            <a:pathLst>
              <a:path w="1114425" h="177800">
                <a:moveTo>
                  <a:pt x="0" y="177800"/>
                </a:moveTo>
                <a:lnTo>
                  <a:pt x="1114425" y="177800"/>
                </a:lnTo>
                <a:lnTo>
                  <a:pt x="1114425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5" name="object 165"/>
          <p:cNvSpPr/>
          <p:nvPr/>
        </p:nvSpPr>
        <p:spPr>
          <a:xfrm>
            <a:off x="7031182" y="4485409"/>
            <a:ext cx="759835" cy="121227"/>
          </a:xfrm>
          <a:custGeom>
            <a:avLst/>
            <a:gdLst/>
            <a:ahLst/>
            <a:cxnLst/>
            <a:rect l="l" t="t" r="r" b="b"/>
            <a:pathLst>
              <a:path w="1114425" h="177800">
                <a:moveTo>
                  <a:pt x="0" y="177800"/>
                </a:moveTo>
                <a:lnTo>
                  <a:pt x="1114425" y="177800"/>
                </a:lnTo>
                <a:lnTo>
                  <a:pt x="1114425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6" name="object 166"/>
          <p:cNvSpPr/>
          <p:nvPr/>
        </p:nvSpPr>
        <p:spPr>
          <a:xfrm>
            <a:off x="7148079" y="3558886"/>
            <a:ext cx="554182" cy="124180"/>
          </a:xfrm>
          <a:custGeom>
            <a:avLst/>
            <a:gdLst/>
            <a:ahLst/>
            <a:cxnLst/>
            <a:rect l="l" t="t" r="r" b="b"/>
            <a:pathLst>
              <a:path w="812800" h="182130">
                <a:moveTo>
                  <a:pt x="0" y="182130"/>
                </a:moveTo>
                <a:lnTo>
                  <a:pt x="812800" y="182130"/>
                </a:lnTo>
                <a:lnTo>
                  <a:pt x="812800" y="0"/>
                </a:lnTo>
                <a:lnTo>
                  <a:pt x="0" y="0"/>
                </a:lnTo>
                <a:lnTo>
                  <a:pt x="0" y="1821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7" name="object 167"/>
          <p:cNvSpPr/>
          <p:nvPr/>
        </p:nvSpPr>
        <p:spPr>
          <a:xfrm>
            <a:off x="7148079" y="4900007"/>
            <a:ext cx="554182" cy="91621"/>
          </a:xfrm>
          <a:custGeom>
            <a:avLst/>
            <a:gdLst/>
            <a:ahLst/>
            <a:cxnLst/>
            <a:rect l="l" t="t" r="r" b="b"/>
            <a:pathLst>
              <a:path w="812800" h="134378">
                <a:moveTo>
                  <a:pt x="0" y="134378"/>
                </a:moveTo>
                <a:lnTo>
                  <a:pt x="812800" y="134378"/>
                </a:lnTo>
                <a:lnTo>
                  <a:pt x="812800" y="0"/>
                </a:lnTo>
                <a:lnTo>
                  <a:pt x="0" y="0"/>
                </a:lnTo>
                <a:lnTo>
                  <a:pt x="0" y="13437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8" name="object 168"/>
          <p:cNvSpPr/>
          <p:nvPr/>
        </p:nvSpPr>
        <p:spPr>
          <a:xfrm>
            <a:off x="7334250" y="5870864"/>
            <a:ext cx="562841" cy="227967"/>
          </a:xfrm>
          <a:custGeom>
            <a:avLst/>
            <a:gdLst/>
            <a:ahLst/>
            <a:cxnLst/>
            <a:rect l="l" t="t" r="r" b="b"/>
            <a:pathLst>
              <a:path w="825500" h="334352">
                <a:moveTo>
                  <a:pt x="0" y="334352"/>
                </a:moveTo>
                <a:lnTo>
                  <a:pt x="825500" y="334352"/>
                </a:lnTo>
                <a:lnTo>
                  <a:pt x="825500" y="0"/>
                </a:lnTo>
                <a:lnTo>
                  <a:pt x="0" y="0"/>
                </a:lnTo>
                <a:lnTo>
                  <a:pt x="0" y="33435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9" name="object 169"/>
          <p:cNvSpPr/>
          <p:nvPr/>
        </p:nvSpPr>
        <p:spPr>
          <a:xfrm>
            <a:off x="5840557" y="2303319"/>
            <a:ext cx="0" cy="239500"/>
          </a:xfrm>
          <a:custGeom>
            <a:avLst/>
            <a:gdLst/>
            <a:ahLst/>
            <a:cxnLst/>
            <a:rect l="l" t="t" r="r" b="b"/>
            <a:pathLst>
              <a:path h="351266">
                <a:moveTo>
                  <a:pt x="0" y="0"/>
                </a:moveTo>
                <a:lnTo>
                  <a:pt x="0" y="351266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0" name="object 170"/>
          <p:cNvSpPr/>
          <p:nvPr/>
        </p:nvSpPr>
        <p:spPr>
          <a:xfrm>
            <a:off x="5043922" y="2212065"/>
            <a:ext cx="1965614" cy="182507"/>
          </a:xfrm>
          <a:custGeom>
            <a:avLst/>
            <a:gdLst/>
            <a:ahLst/>
            <a:cxnLst/>
            <a:rect l="l" t="t" r="r" b="b"/>
            <a:pathLst>
              <a:path w="2882900" h="26767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195668"/>
                </a:lnTo>
                <a:lnTo>
                  <a:pt x="139" y="219391"/>
                </a:lnTo>
                <a:lnTo>
                  <a:pt x="8939" y="258616"/>
                </a:lnTo>
                <a:lnTo>
                  <a:pt x="47909" y="267530"/>
                </a:lnTo>
                <a:lnTo>
                  <a:pt x="2810891" y="267677"/>
                </a:lnTo>
                <a:lnTo>
                  <a:pt x="2834611" y="267538"/>
                </a:lnTo>
                <a:lnTo>
                  <a:pt x="2873836" y="258739"/>
                </a:lnTo>
                <a:lnTo>
                  <a:pt x="2882752" y="219772"/>
                </a:lnTo>
                <a:lnTo>
                  <a:pt x="2882900" y="71996"/>
                </a:lnTo>
                <a:lnTo>
                  <a:pt x="2882760" y="48278"/>
                </a:lnTo>
                <a:lnTo>
                  <a:pt x="2873958" y="9059"/>
                </a:lnTo>
                <a:lnTo>
                  <a:pt x="283498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072A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1" name="object 171"/>
          <p:cNvSpPr/>
          <p:nvPr/>
        </p:nvSpPr>
        <p:spPr>
          <a:xfrm>
            <a:off x="5043922" y="2212065"/>
            <a:ext cx="1965614" cy="182507"/>
          </a:xfrm>
          <a:custGeom>
            <a:avLst/>
            <a:gdLst/>
            <a:ahLst/>
            <a:cxnLst/>
            <a:rect l="l" t="t" r="r" b="b"/>
            <a:pathLst>
              <a:path w="2882900" h="26767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195668"/>
                </a:lnTo>
                <a:lnTo>
                  <a:pt x="1117" y="237231"/>
                </a:lnTo>
                <a:lnTo>
                  <a:pt x="30170" y="266530"/>
                </a:lnTo>
                <a:lnTo>
                  <a:pt x="71515" y="267677"/>
                </a:lnTo>
                <a:lnTo>
                  <a:pt x="71996" y="267677"/>
                </a:lnTo>
                <a:lnTo>
                  <a:pt x="2810891" y="267677"/>
                </a:lnTo>
                <a:lnTo>
                  <a:pt x="2852450" y="266560"/>
                </a:lnTo>
                <a:lnTo>
                  <a:pt x="2881751" y="237509"/>
                </a:lnTo>
                <a:lnTo>
                  <a:pt x="2882899" y="196168"/>
                </a:lnTo>
                <a:lnTo>
                  <a:pt x="2882900" y="195668"/>
                </a:lnTo>
                <a:lnTo>
                  <a:pt x="2882900" y="71996"/>
                </a:lnTo>
                <a:lnTo>
                  <a:pt x="2881782" y="30441"/>
                </a:lnTo>
                <a:lnTo>
                  <a:pt x="2852724" y="1147"/>
                </a:lnTo>
                <a:lnTo>
                  <a:pt x="2811371" y="0"/>
                </a:lnTo>
                <a:lnTo>
                  <a:pt x="2810891" y="0"/>
                </a:lnTo>
                <a:lnTo>
                  <a:pt x="71996" y="0"/>
                </a:lnTo>
                <a:close/>
              </a:path>
            </a:pathLst>
          </a:custGeom>
          <a:ln w="19049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2" name="object 172"/>
          <p:cNvSpPr/>
          <p:nvPr/>
        </p:nvSpPr>
        <p:spPr>
          <a:xfrm>
            <a:off x="5256068" y="2542820"/>
            <a:ext cx="917864" cy="124180"/>
          </a:xfrm>
          <a:custGeom>
            <a:avLst/>
            <a:gdLst/>
            <a:ahLst/>
            <a:cxnLst/>
            <a:rect l="l" t="t" r="r" b="b"/>
            <a:pathLst>
              <a:path w="1346200" h="182130">
                <a:moveTo>
                  <a:pt x="0" y="182130"/>
                </a:moveTo>
                <a:lnTo>
                  <a:pt x="1346200" y="182130"/>
                </a:lnTo>
                <a:lnTo>
                  <a:pt x="1346200" y="0"/>
                </a:lnTo>
                <a:lnTo>
                  <a:pt x="0" y="0"/>
                </a:lnTo>
                <a:lnTo>
                  <a:pt x="0" y="1821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3" name="object 173"/>
          <p:cNvSpPr/>
          <p:nvPr/>
        </p:nvSpPr>
        <p:spPr>
          <a:xfrm>
            <a:off x="3981019" y="2723557"/>
            <a:ext cx="679739" cy="205107"/>
          </a:xfrm>
          <a:custGeom>
            <a:avLst/>
            <a:gdLst/>
            <a:ahLst/>
            <a:cxnLst/>
            <a:rect l="l" t="t" r="r" b="b"/>
            <a:pathLst>
              <a:path w="996950" h="30082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28828"/>
                </a:lnTo>
                <a:lnTo>
                  <a:pt x="139" y="252548"/>
                </a:lnTo>
                <a:lnTo>
                  <a:pt x="8941" y="291767"/>
                </a:lnTo>
                <a:lnTo>
                  <a:pt x="47922" y="300677"/>
                </a:lnTo>
                <a:lnTo>
                  <a:pt x="924941" y="300824"/>
                </a:lnTo>
                <a:lnTo>
                  <a:pt x="948663" y="300685"/>
                </a:lnTo>
                <a:lnTo>
                  <a:pt x="987888" y="291885"/>
                </a:lnTo>
                <a:lnTo>
                  <a:pt x="996802" y="252915"/>
                </a:lnTo>
                <a:lnTo>
                  <a:pt x="996950" y="71996"/>
                </a:lnTo>
                <a:lnTo>
                  <a:pt x="996810" y="48278"/>
                </a:lnTo>
                <a:lnTo>
                  <a:pt x="988008" y="9059"/>
                </a:lnTo>
                <a:lnTo>
                  <a:pt x="9490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4" name="object 174"/>
          <p:cNvSpPr/>
          <p:nvPr/>
        </p:nvSpPr>
        <p:spPr>
          <a:xfrm>
            <a:off x="3981019" y="2723557"/>
            <a:ext cx="679739" cy="205107"/>
          </a:xfrm>
          <a:custGeom>
            <a:avLst/>
            <a:gdLst/>
            <a:ahLst/>
            <a:cxnLst/>
            <a:rect l="l" t="t" r="r" b="b"/>
            <a:pathLst>
              <a:path w="996950" h="30082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28828"/>
                </a:lnTo>
                <a:lnTo>
                  <a:pt x="1117" y="270386"/>
                </a:lnTo>
                <a:lnTo>
                  <a:pt x="30178" y="299678"/>
                </a:lnTo>
                <a:lnTo>
                  <a:pt x="71534" y="300824"/>
                </a:lnTo>
                <a:lnTo>
                  <a:pt x="71996" y="300824"/>
                </a:lnTo>
                <a:lnTo>
                  <a:pt x="924941" y="300824"/>
                </a:lnTo>
                <a:lnTo>
                  <a:pt x="966503" y="299707"/>
                </a:lnTo>
                <a:lnTo>
                  <a:pt x="995802" y="270654"/>
                </a:lnTo>
                <a:lnTo>
                  <a:pt x="996949" y="229309"/>
                </a:lnTo>
                <a:lnTo>
                  <a:pt x="996950" y="228828"/>
                </a:lnTo>
                <a:lnTo>
                  <a:pt x="996950" y="71996"/>
                </a:lnTo>
                <a:lnTo>
                  <a:pt x="995832" y="30441"/>
                </a:lnTo>
                <a:lnTo>
                  <a:pt x="966774" y="1147"/>
                </a:lnTo>
                <a:lnTo>
                  <a:pt x="925421" y="0"/>
                </a:lnTo>
                <a:lnTo>
                  <a:pt x="9249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5" name="object 175"/>
          <p:cNvSpPr/>
          <p:nvPr/>
        </p:nvSpPr>
        <p:spPr>
          <a:xfrm>
            <a:off x="6085178" y="3279630"/>
            <a:ext cx="653761" cy="253945"/>
          </a:xfrm>
          <a:custGeom>
            <a:avLst/>
            <a:gdLst/>
            <a:ahLst/>
            <a:cxnLst/>
            <a:rect l="l" t="t" r="r" b="b"/>
            <a:pathLst>
              <a:path w="958850" h="3724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300456"/>
                </a:lnTo>
                <a:lnTo>
                  <a:pt x="139" y="324176"/>
                </a:lnTo>
                <a:lnTo>
                  <a:pt x="8941" y="363395"/>
                </a:lnTo>
                <a:lnTo>
                  <a:pt x="47922" y="372305"/>
                </a:lnTo>
                <a:lnTo>
                  <a:pt x="886840" y="372452"/>
                </a:lnTo>
                <a:lnTo>
                  <a:pt x="910563" y="372313"/>
                </a:lnTo>
                <a:lnTo>
                  <a:pt x="949788" y="363513"/>
                </a:lnTo>
                <a:lnTo>
                  <a:pt x="958702" y="324543"/>
                </a:lnTo>
                <a:lnTo>
                  <a:pt x="958849" y="71996"/>
                </a:lnTo>
                <a:lnTo>
                  <a:pt x="958710" y="48278"/>
                </a:lnTo>
                <a:lnTo>
                  <a:pt x="949908" y="9059"/>
                </a:lnTo>
                <a:lnTo>
                  <a:pt x="9109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6" name="object 176"/>
          <p:cNvSpPr/>
          <p:nvPr/>
        </p:nvSpPr>
        <p:spPr>
          <a:xfrm>
            <a:off x="6085178" y="3279630"/>
            <a:ext cx="653761" cy="253945"/>
          </a:xfrm>
          <a:custGeom>
            <a:avLst/>
            <a:gdLst/>
            <a:ahLst/>
            <a:cxnLst/>
            <a:rect l="l" t="t" r="r" b="b"/>
            <a:pathLst>
              <a:path w="958850" h="3724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300456"/>
                </a:lnTo>
                <a:lnTo>
                  <a:pt x="1117" y="342014"/>
                </a:lnTo>
                <a:lnTo>
                  <a:pt x="30178" y="371306"/>
                </a:lnTo>
                <a:lnTo>
                  <a:pt x="71534" y="372452"/>
                </a:lnTo>
                <a:lnTo>
                  <a:pt x="71996" y="372452"/>
                </a:lnTo>
                <a:lnTo>
                  <a:pt x="886840" y="372452"/>
                </a:lnTo>
                <a:lnTo>
                  <a:pt x="928403" y="371335"/>
                </a:lnTo>
                <a:lnTo>
                  <a:pt x="957702" y="342282"/>
                </a:lnTo>
                <a:lnTo>
                  <a:pt x="958849" y="300937"/>
                </a:lnTo>
                <a:lnTo>
                  <a:pt x="958849" y="300456"/>
                </a:lnTo>
                <a:lnTo>
                  <a:pt x="958849" y="71996"/>
                </a:lnTo>
                <a:lnTo>
                  <a:pt x="957732" y="30441"/>
                </a:lnTo>
                <a:lnTo>
                  <a:pt x="928674" y="1147"/>
                </a:lnTo>
                <a:lnTo>
                  <a:pt x="887321" y="0"/>
                </a:lnTo>
                <a:lnTo>
                  <a:pt x="8868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7" name="object 177"/>
          <p:cNvSpPr/>
          <p:nvPr/>
        </p:nvSpPr>
        <p:spPr>
          <a:xfrm>
            <a:off x="7106951" y="3279631"/>
            <a:ext cx="614795" cy="229466"/>
          </a:xfrm>
          <a:custGeom>
            <a:avLst/>
            <a:gdLst/>
            <a:ahLst/>
            <a:cxnLst/>
            <a:rect l="l" t="t" r="r" b="b"/>
            <a:pathLst>
              <a:path w="90170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829690" y="336550"/>
                </a:lnTo>
                <a:lnTo>
                  <a:pt x="853413" y="336410"/>
                </a:lnTo>
                <a:lnTo>
                  <a:pt x="884049" y="332778"/>
                </a:lnTo>
                <a:lnTo>
                  <a:pt x="900552" y="306379"/>
                </a:lnTo>
                <a:lnTo>
                  <a:pt x="901699" y="265034"/>
                </a:lnTo>
                <a:lnTo>
                  <a:pt x="901699" y="71996"/>
                </a:lnTo>
                <a:lnTo>
                  <a:pt x="901560" y="48278"/>
                </a:lnTo>
                <a:lnTo>
                  <a:pt x="897928" y="17647"/>
                </a:lnTo>
                <a:lnTo>
                  <a:pt x="871524" y="1147"/>
                </a:lnTo>
                <a:lnTo>
                  <a:pt x="83017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8" name="object 178"/>
          <p:cNvSpPr/>
          <p:nvPr/>
        </p:nvSpPr>
        <p:spPr>
          <a:xfrm>
            <a:off x="7106951" y="3279631"/>
            <a:ext cx="614795" cy="229466"/>
          </a:xfrm>
          <a:custGeom>
            <a:avLst/>
            <a:gdLst/>
            <a:ahLst/>
            <a:cxnLst/>
            <a:rect l="l" t="t" r="r" b="b"/>
            <a:pathLst>
              <a:path w="90170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17464" y="332712"/>
                </a:lnTo>
                <a:lnTo>
                  <a:pt x="47922" y="336402"/>
                </a:lnTo>
                <a:lnTo>
                  <a:pt x="71996" y="336550"/>
                </a:lnTo>
                <a:lnTo>
                  <a:pt x="829690" y="336550"/>
                </a:lnTo>
                <a:lnTo>
                  <a:pt x="871253" y="335432"/>
                </a:lnTo>
                <a:lnTo>
                  <a:pt x="897860" y="319090"/>
                </a:lnTo>
                <a:lnTo>
                  <a:pt x="901552" y="288640"/>
                </a:lnTo>
                <a:lnTo>
                  <a:pt x="901699" y="264553"/>
                </a:lnTo>
                <a:lnTo>
                  <a:pt x="901699" y="71996"/>
                </a:lnTo>
                <a:lnTo>
                  <a:pt x="900582" y="30441"/>
                </a:lnTo>
                <a:lnTo>
                  <a:pt x="884237" y="3839"/>
                </a:lnTo>
                <a:lnTo>
                  <a:pt x="853781" y="147"/>
                </a:lnTo>
                <a:lnTo>
                  <a:pt x="82969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9" name="object 179"/>
          <p:cNvSpPr/>
          <p:nvPr/>
        </p:nvSpPr>
        <p:spPr>
          <a:xfrm>
            <a:off x="7687110" y="5582949"/>
            <a:ext cx="445943" cy="229466"/>
          </a:xfrm>
          <a:custGeom>
            <a:avLst/>
            <a:gdLst/>
            <a:ahLst/>
            <a:cxnLst/>
            <a:rect l="l" t="t" r="r" b="b"/>
            <a:pathLst>
              <a:path w="654050" h="336550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582040" y="336550"/>
                </a:lnTo>
                <a:lnTo>
                  <a:pt x="605763" y="336410"/>
                </a:lnTo>
                <a:lnTo>
                  <a:pt x="636399" y="332778"/>
                </a:lnTo>
                <a:lnTo>
                  <a:pt x="652902" y="306379"/>
                </a:lnTo>
                <a:lnTo>
                  <a:pt x="654049" y="265034"/>
                </a:lnTo>
                <a:lnTo>
                  <a:pt x="654049" y="71996"/>
                </a:lnTo>
                <a:lnTo>
                  <a:pt x="653910" y="48278"/>
                </a:lnTo>
                <a:lnTo>
                  <a:pt x="650278" y="17647"/>
                </a:lnTo>
                <a:lnTo>
                  <a:pt x="623874" y="1147"/>
                </a:lnTo>
                <a:lnTo>
                  <a:pt x="5825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0" name="object 180"/>
          <p:cNvSpPr/>
          <p:nvPr/>
        </p:nvSpPr>
        <p:spPr>
          <a:xfrm>
            <a:off x="7687110" y="5582949"/>
            <a:ext cx="445943" cy="229466"/>
          </a:xfrm>
          <a:custGeom>
            <a:avLst/>
            <a:gdLst/>
            <a:ahLst/>
            <a:cxnLst/>
            <a:rect l="l" t="t" r="r" b="b"/>
            <a:pathLst>
              <a:path w="654050" h="336550">
                <a:moveTo>
                  <a:pt x="71996" y="0"/>
                </a:moveTo>
                <a:lnTo>
                  <a:pt x="48276" y="139"/>
                </a:lnTo>
                <a:lnTo>
                  <a:pt x="17645" y="3772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71996" y="336550"/>
                </a:lnTo>
                <a:lnTo>
                  <a:pt x="582040" y="336550"/>
                </a:lnTo>
                <a:lnTo>
                  <a:pt x="605763" y="336410"/>
                </a:lnTo>
                <a:lnTo>
                  <a:pt x="636399" y="332778"/>
                </a:lnTo>
                <a:lnTo>
                  <a:pt x="652902" y="306379"/>
                </a:lnTo>
                <a:lnTo>
                  <a:pt x="654049" y="265034"/>
                </a:lnTo>
                <a:lnTo>
                  <a:pt x="654049" y="264553"/>
                </a:lnTo>
                <a:lnTo>
                  <a:pt x="654049" y="71996"/>
                </a:lnTo>
                <a:lnTo>
                  <a:pt x="653910" y="48278"/>
                </a:lnTo>
                <a:lnTo>
                  <a:pt x="650278" y="17647"/>
                </a:lnTo>
                <a:lnTo>
                  <a:pt x="623874" y="1147"/>
                </a:lnTo>
                <a:lnTo>
                  <a:pt x="582521" y="0"/>
                </a:lnTo>
                <a:lnTo>
                  <a:pt x="5820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1" name="object 181"/>
          <p:cNvSpPr/>
          <p:nvPr/>
        </p:nvSpPr>
        <p:spPr>
          <a:xfrm>
            <a:off x="6241042" y="2723557"/>
            <a:ext cx="679739" cy="205107"/>
          </a:xfrm>
          <a:custGeom>
            <a:avLst/>
            <a:gdLst/>
            <a:ahLst/>
            <a:cxnLst/>
            <a:rect l="l" t="t" r="r" b="b"/>
            <a:pathLst>
              <a:path w="996950" h="30082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228828"/>
                </a:lnTo>
                <a:lnTo>
                  <a:pt x="139" y="252548"/>
                </a:lnTo>
                <a:lnTo>
                  <a:pt x="8941" y="291767"/>
                </a:lnTo>
                <a:lnTo>
                  <a:pt x="47922" y="300677"/>
                </a:lnTo>
                <a:lnTo>
                  <a:pt x="924940" y="300824"/>
                </a:lnTo>
                <a:lnTo>
                  <a:pt x="948663" y="300685"/>
                </a:lnTo>
                <a:lnTo>
                  <a:pt x="987888" y="291885"/>
                </a:lnTo>
                <a:lnTo>
                  <a:pt x="996802" y="252915"/>
                </a:lnTo>
                <a:lnTo>
                  <a:pt x="996949" y="71996"/>
                </a:lnTo>
                <a:lnTo>
                  <a:pt x="996810" y="48278"/>
                </a:lnTo>
                <a:lnTo>
                  <a:pt x="988008" y="9059"/>
                </a:lnTo>
                <a:lnTo>
                  <a:pt x="9490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2" name="object 182"/>
          <p:cNvSpPr/>
          <p:nvPr/>
        </p:nvSpPr>
        <p:spPr>
          <a:xfrm>
            <a:off x="6241042" y="2723557"/>
            <a:ext cx="679739" cy="205107"/>
          </a:xfrm>
          <a:custGeom>
            <a:avLst/>
            <a:gdLst/>
            <a:ahLst/>
            <a:cxnLst/>
            <a:rect l="l" t="t" r="r" b="b"/>
            <a:pathLst>
              <a:path w="996950" h="300824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228828"/>
                </a:lnTo>
                <a:lnTo>
                  <a:pt x="1117" y="270386"/>
                </a:lnTo>
                <a:lnTo>
                  <a:pt x="30178" y="299678"/>
                </a:lnTo>
                <a:lnTo>
                  <a:pt x="71534" y="300824"/>
                </a:lnTo>
                <a:lnTo>
                  <a:pt x="71996" y="300824"/>
                </a:lnTo>
                <a:lnTo>
                  <a:pt x="924940" y="300824"/>
                </a:lnTo>
                <a:lnTo>
                  <a:pt x="966503" y="299707"/>
                </a:lnTo>
                <a:lnTo>
                  <a:pt x="995802" y="270654"/>
                </a:lnTo>
                <a:lnTo>
                  <a:pt x="996949" y="229309"/>
                </a:lnTo>
                <a:lnTo>
                  <a:pt x="996949" y="228828"/>
                </a:lnTo>
                <a:lnTo>
                  <a:pt x="996949" y="71996"/>
                </a:lnTo>
                <a:lnTo>
                  <a:pt x="995832" y="30441"/>
                </a:lnTo>
                <a:lnTo>
                  <a:pt x="966774" y="1147"/>
                </a:lnTo>
                <a:lnTo>
                  <a:pt x="925421" y="0"/>
                </a:lnTo>
                <a:lnTo>
                  <a:pt x="924940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3" name="object 183"/>
          <p:cNvSpPr/>
          <p:nvPr/>
        </p:nvSpPr>
        <p:spPr>
          <a:xfrm>
            <a:off x="3903087" y="3201699"/>
            <a:ext cx="861580" cy="271263"/>
          </a:xfrm>
          <a:custGeom>
            <a:avLst/>
            <a:gdLst/>
            <a:ahLst/>
            <a:cxnLst/>
            <a:rect l="l" t="t" r="r" b="b"/>
            <a:pathLst>
              <a:path w="1263649" h="3978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325856"/>
                </a:lnTo>
                <a:lnTo>
                  <a:pt x="139" y="349576"/>
                </a:lnTo>
                <a:lnTo>
                  <a:pt x="8941" y="388795"/>
                </a:lnTo>
                <a:lnTo>
                  <a:pt x="47922" y="397705"/>
                </a:lnTo>
                <a:lnTo>
                  <a:pt x="1191641" y="397852"/>
                </a:lnTo>
                <a:lnTo>
                  <a:pt x="1215363" y="397713"/>
                </a:lnTo>
                <a:lnTo>
                  <a:pt x="1254588" y="388913"/>
                </a:lnTo>
                <a:lnTo>
                  <a:pt x="1263502" y="349943"/>
                </a:lnTo>
                <a:lnTo>
                  <a:pt x="1263650" y="71996"/>
                </a:lnTo>
                <a:lnTo>
                  <a:pt x="1263510" y="48278"/>
                </a:lnTo>
                <a:lnTo>
                  <a:pt x="1254708" y="9059"/>
                </a:lnTo>
                <a:lnTo>
                  <a:pt x="12157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4" name="object 184"/>
          <p:cNvSpPr/>
          <p:nvPr/>
        </p:nvSpPr>
        <p:spPr>
          <a:xfrm>
            <a:off x="3903087" y="3201699"/>
            <a:ext cx="861580" cy="271263"/>
          </a:xfrm>
          <a:custGeom>
            <a:avLst/>
            <a:gdLst/>
            <a:ahLst/>
            <a:cxnLst/>
            <a:rect l="l" t="t" r="r" b="b"/>
            <a:pathLst>
              <a:path w="1263649" h="397852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325856"/>
                </a:lnTo>
                <a:lnTo>
                  <a:pt x="1117" y="367414"/>
                </a:lnTo>
                <a:lnTo>
                  <a:pt x="30178" y="396706"/>
                </a:lnTo>
                <a:lnTo>
                  <a:pt x="71534" y="397852"/>
                </a:lnTo>
                <a:lnTo>
                  <a:pt x="71996" y="397852"/>
                </a:lnTo>
                <a:lnTo>
                  <a:pt x="1191641" y="397852"/>
                </a:lnTo>
                <a:lnTo>
                  <a:pt x="1233203" y="396735"/>
                </a:lnTo>
                <a:lnTo>
                  <a:pt x="1262502" y="367682"/>
                </a:lnTo>
                <a:lnTo>
                  <a:pt x="1263649" y="326337"/>
                </a:lnTo>
                <a:lnTo>
                  <a:pt x="1263650" y="325856"/>
                </a:lnTo>
                <a:lnTo>
                  <a:pt x="1263650" y="71996"/>
                </a:lnTo>
                <a:lnTo>
                  <a:pt x="1262532" y="30441"/>
                </a:lnTo>
                <a:lnTo>
                  <a:pt x="1233474" y="1147"/>
                </a:lnTo>
                <a:lnTo>
                  <a:pt x="1192121" y="0"/>
                </a:lnTo>
                <a:lnTo>
                  <a:pt x="1191641" y="0"/>
                </a:lnTo>
                <a:lnTo>
                  <a:pt x="71996" y="0"/>
                </a:lnTo>
                <a:close/>
              </a:path>
            </a:pathLst>
          </a:custGeom>
          <a:ln w="19049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5" name="object 185"/>
          <p:cNvSpPr/>
          <p:nvPr/>
        </p:nvSpPr>
        <p:spPr>
          <a:xfrm>
            <a:off x="4006996" y="4777653"/>
            <a:ext cx="506557" cy="229466"/>
          </a:xfrm>
          <a:custGeom>
            <a:avLst/>
            <a:gdLst/>
            <a:ahLst/>
            <a:cxnLst/>
            <a:rect l="l" t="t" r="r" b="b"/>
            <a:pathLst>
              <a:path w="74295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670941" y="336550"/>
                </a:lnTo>
                <a:lnTo>
                  <a:pt x="694663" y="336410"/>
                </a:lnTo>
                <a:lnTo>
                  <a:pt x="725299" y="332778"/>
                </a:lnTo>
                <a:lnTo>
                  <a:pt x="741802" y="306379"/>
                </a:lnTo>
                <a:lnTo>
                  <a:pt x="742949" y="265034"/>
                </a:lnTo>
                <a:lnTo>
                  <a:pt x="742950" y="71996"/>
                </a:lnTo>
                <a:lnTo>
                  <a:pt x="742810" y="48278"/>
                </a:lnTo>
                <a:lnTo>
                  <a:pt x="739178" y="17647"/>
                </a:lnTo>
                <a:lnTo>
                  <a:pt x="712774" y="1147"/>
                </a:lnTo>
                <a:lnTo>
                  <a:pt x="6714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6" name="object 186"/>
          <p:cNvSpPr/>
          <p:nvPr/>
        </p:nvSpPr>
        <p:spPr>
          <a:xfrm>
            <a:off x="4006996" y="4777653"/>
            <a:ext cx="506557" cy="229466"/>
          </a:xfrm>
          <a:custGeom>
            <a:avLst/>
            <a:gdLst/>
            <a:ahLst/>
            <a:cxnLst/>
            <a:rect l="l" t="t" r="r" b="b"/>
            <a:pathLst>
              <a:path w="74295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17464" y="332712"/>
                </a:lnTo>
                <a:lnTo>
                  <a:pt x="47922" y="336402"/>
                </a:lnTo>
                <a:lnTo>
                  <a:pt x="71996" y="336550"/>
                </a:lnTo>
                <a:lnTo>
                  <a:pt x="670941" y="336550"/>
                </a:lnTo>
                <a:lnTo>
                  <a:pt x="712503" y="335432"/>
                </a:lnTo>
                <a:lnTo>
                  <a:pt x="739110" y="319090"/>
                </a:lnTo>
                <a:lnTo>
                  <a:pt x="742802" y="288640"/>
                </a:lnTo>
                <a:lnTo>
                  <a:pt x="742950" y="264553"/>
                </a:lnTo>
                <a:lnTo>
                  <a:pt x="742950" y="71996"/>
                </a:lnTo>
                <a:lnTo>
                  <a:pt x="741832" y="30441"/>
                </a:lnTo>
                <a:lnTo>
                  <a:pt x="725487" y="3839"/>
                </a:lnTo>
                <a:lnTo>
                  <a:pt x="695031" y="147"/>
                </a:lnTo>
                <a:lnTo>
                  <a:pt x="6709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7" name="object 187"/>
          <p:cNvSpPr/>
          <p:nvPr/>
        </p:nvSpPr>
        <p:spPr>
          <a:xfrm>
            <a:off x="4006996" y="5340494"/>
            <a:ext cx="506557" cy="229466"/>
          </a:xfrm>
          <a:custGeom>
            <a:avLst/>
            <a:gdLst/>
            <a:ahLst/>
            <a:cxnLst/>
            <a:rect l="l" t="t" r="r" b="b"/>
            <a:pathLst>
              <a:path w="74295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670941" y="336550"/>
                </a:lnTo>
                <a:lnTo>
                  <a:pt x="694663" y="336410"/>
                </a:lnTo>
                <a:lnTo>
                  <a:pt x="725299" y="332778"/>
                </a:lnTo>
                <a:lnTo>
                  <a:pt x="741802" y="306379"/>
                </a:lnTo>
                <a:lnTo>
                  <a:pt x="742949" y="265034"/>
                </a:lnTo>
                <a:lnTo>
                  <a:pt x="742950" y="71996"/>
                </a:lnTo>
                <a:lnTo>
                  <a:pt x="742810" y="48278"/>
                </a:lnTo>
                <a:lnTo>
                  <a:pt x="739178" y="17647"/>
                </a:lnTo>
                <a:lnTo>
                  <a:pt x="712774" y="1147"/>
                </a:lnTo>
                <a:lnTo>
                  <a:pt x="6714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8" name="object 188"/>
          <p:cNvSpPr/>
          <p:nvPr/>
        </p:nvSpPr>
        <p:spPr>
          <a:xfrm>
            <a:off x="4006996" y="5340494"/>
            <a:ext cx="506557" cy="229466"/>
          </a:xfrm>
          <a:custGeom>
            <a:avLst/>
            <a:gdLst/>
            <a:ahLst/>
            <a:cxnLst/>
            <a:rect l="l" t="t" r="r" b="b"/>
            <a:pathLst>
              <a:path w="74295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17464" y="332712"/>
                </a:lnTo>
                <a:lnTo>
                  <a:pt x="47922" y="336402"/>
                </a:lnTo>
                <a:lnTo>
                  <a:pt x="71996" y="336550"/>
                </a:lnTo>
                <a:lnTo>
                  <a:pt x="670941" y="336550"/>
                </a:lnTo>
                <a:lnTo>
                  <a:pt x="712503" y="335432"/>
                </a:lnTo>
                <a:lnTo>
                  <a:pt x="739110" y="319090"/>
                </a:lnTo>
                <a:lnTo>
                  <a:pt x="742802" y="288640"/>
                </a:lnTo>
                <a:lnTo>
                  <a:pt x="742950" y="264553"/>
                </a:lnTo>
                <a:lnTo>
                  <a:pt x="742950" y="71996"/>
                </a:lnTo>
                <a:lnTo>
                  <a:pt x="741832" y="30441"/>
                </a:lnTo>
                <a:lnTo>
                  <a:pt x="725487" y="3839"/>
                </a:lnTo>
                <a:lnTo>
                  <a:pt x="695031" y="147"/>
                </a:lnTo>
                <a:lnTo>
                  <a:pt x="6709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9" name="object 189"/>
          <p:cNvSpPr/>
          <p:nvPr/>
        </p:nvSpPr>
        <p:spPr>
          <a:xfrm>
            <a:off x="4006996" y="5868699"/>
            <a:ext cx="506557" cy="229466"/>
          </a:xfrm>
          <a:custGeom>
            <a:avLst/>
            <a:gdLst/>
            <a:ahLst/>
            <a:cxnLst/>
            <a:rect l="l" t="t" r="r" b="b"/>
            <a:pathLst>
              <a:path w="74295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264553"/>
                </a:lnTo>
                <a:lnTo>
                  <a:pt x="139" y="288273"/>
                </a:lnTo>
                <a:lnTo>
                  <a:pt x="3772" y="318904"/>
                </a:lnTo>
                <a:lnTo>
                  <a:pt x="30178" y="335403"/>
                </a:lnTo>
                <a:lnTo>
                  <a:pt x="71534" y="336549"/>
                </a:lnTo>
                <a:lnTo>
                  <a:pt x="670941" y="336550"/>
                </a:lnTo>
                <a:lnTo>
                  <a:pt x="694663" y="336410"/>
                </a:lnTo>
                <a:lnTo>
                  <a:pt x="725299" y="332778"/>
                </a:lnTo>
                <a:lnTo>
                  <a:pt x="741802" y="306379"/>
                </a:lnTo>
                <a:lnTo>
                  <a:pt x="742949" y="265034"/>
                </a:lnTo>
                <a:lnTo>
                  <a:pt x="742950" y="71996"/>
                </a:lnTo>
                <a:lnTo>
                  <a:pt x="742810" y="48278"/>
                </a:lnTo>
                <a:lnTo>
                  <a:pt x="739178" y="17647"/>
                </a:lnTo>
                <a:lnTo>
                  <a:pt x="712774" y="1147"/>
                </a:lnTo>
                <a:lnTo>
                  <a:pt x="671421" y="0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0" name="object 190"/>
          <p:cNvSpPr/>
          <p:nvPr/>
        </p:nvSpPr>
        <p:spPr>
          <a:xfrm>
            <a:off x="4006996" y="5868699"/>
            <a:ext cx="506557" cy="229466"/>
          </a:xfrm>
          <a:custGeom>
            <a:avLst/>
            <a:gdLst/>
            <a:ahLst/>
            <a:cxnLst/>
            <a:rect l="l" t="t" r="r" b="b"/>
            <a:pathLst>
              <a:path w="742950" h="336550">
                <a:moveTo>
                  <a:pt x="71996" y="0"/>
                </a:moveTo>
                <a:lnTo>
                  <a:pt x="30438" y="1117"/>
                </a:lnTo>
                <a:lnTo>
                  <a:pt x="3837" y="17464"/>
                </a:lnTo>
                <a:lnTo>
                  <a:pt x="147" y="47922"/>
                </a:lnTo>
                <a:lnTo>
                  <a:pt x="0" y="71996"/>
                </a:lnTo>
                <a:lnTo>
                  <a:pt x="0" y="264553"/>
                </a:lnTo>
                <a:lnTo>
                  <a:pt x="1117" y="306111"/>
                </a:lnTo>
                <a:lnTo>
                  <a:pt x="17464" y="332712"/>
                </a:lnTo>
                <a:lnTo>
                  <a:pt x="47922" y="336402"/>
                </a:lnTo>
                <a:lnTo>
                  <a:pt x="71996" y="336550"/>
                </a:lnTo>
                <a:lnTo>
                  <a:pt x="670941" y="336550"/>
                </a:lnTo>
                <a:lnTo>
                  <a:pt x="712503" y="335432"/>
                </a:lnTo>
                <a:lnTo>
                  <a:pt x="739110" y="319090"/>
                </a:lnTo>
                <a:lnTo>
                  <a:pt x="742802" y="288640"/>
                </a:lnTo>
                <a:lnTo>
                  <a:pt x="742950" y="264553"/>
                </a:lnTo>
                <a:lnTo>
                  <a:pt x="742950" y="71996"/>
                </a:lnTo>
                <a:lnTo>
                  <a:pt x="741832" y="30441"/>
                </a:lnTo>
                <a:lnTo>
                  <a:pt x="725487" y="3839"/>
                </a:lnTo>
                <a:lnTo>
                  <a:pt x="695031" y="147"/>
                </a:lnTo>
                <a:lnTo>
                  <a:pt x="6709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1" name="object 191"/>
          <p:cNvSpPr/>
          <p:nvPr/>
        </p:nvSpPr>
        <p:spPr>
          <a:xfrm>
            <a:off x="4994133" y="3279631"/>
            <a:ext cx="835602" cy="260439"/>
          </a:xfrm>
          <a:custGeom>
            <a:avLst/>
            <a:gdLst/>
            <a:ahLst/>
            <a:cxnLst/>
            <a:rect l="l" t="t" r="r" b="b"/>
            <a:pathLst>
              <a:path w="1225550" h="38197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309981"/>
                </a:lnTo>
                <a:lnTo>
                  <a:pt x="139" y="333701"/>
                </a:lnTo>
                <a:lnTo>
                  <a:pt x="8941" y="372920"/>
                </a:lnTo>
                <a:lnTo>
                  <a:pt x="47922" y="381830"/>
                </a:lnTo>
                <a:lnTo>
                  <a:pt x="1153541" y="381977"/>
                </a:lnTo>
                <a:lnTo>
                  <a:pt x="1177263" y="381838"/>
                </a:lnTo>
                <a:lnTo>
                  <a:pt x="1216488" y="373038"/>
                </a:lnTo>
                <a:lnTo>
                  <a:pt x="1225402" y="334068"/>
                </a:lnTo>
                <a:lnTo>
                  <a:pt x="1225550" y="71996"/>
                </a:lnTo>
                <a:lnTo>
                  <a:pt x="1225410" y="48278"/>
                </a:lnTo>
                <a:lnTo>
                  <a:pt x="1216608" y="9059"/>
                </a:lnTo>
                <a:lnTo>
                  <a:pt x="1177631" y="147"/>
                </a:lnTo>
                <a:lnTo>
                  <a:pt x="71996" y="0"/>
                </a:lnTo>
                <a:close/>
              </a:path>
            </a:pathLst>
          </a:custGeom>
          <a:solidFill>
            <a:srgbClr val="F8C1D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2" name="object 192"/>
          <p:cNvSpPr/>
          <p:nvPr/>
        </p:nvSpPr>
        <p:spPr>
          <a:xfrm>
            <a:off x="4994133" y="3279631"/>
            <a:ext cx="835602" cy="260439"/>
          </a:xfrm>
          <a:custGeom>
            <a:avLst/>
            <a:gdLst/>
            <a:ahLst/>
            <a:cxnLst/>
            <a:rect l="l" t="t" r="r" b="b"/>
            <a:pathLst>
              <a:path w="1225550" h="381977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0" y="71996"/>
                </a:lnTo>
                <a:lnTo>
                  <a:pt x="0" y="309981"/>
                </a:lnTo>
                <a:lnTo>
                  <a:pt x="1117" y="351539"/>
                </a:lnTo>
                <a:lnTo>
                  <a:pt x="30178" y="380831"/>
                </a:lnTo>
                <a:lnTo>
                  <a:pt x="71534" y="381977"/>
                </a:lnTo>
                <a:lnTo>
                  <a:pt x="71996" y="381977"/>
                </a:lnTo>
                <a:lnTo>
                  <a:pt x="1153541" y="381977"/>
                </a:lnTo>
                <a:lnTo>
                  <a:pt x="1195103" y="380860"/>
                </a:lnTo>
                <a:lnTo>
                  <a:pt x="1224402" y="351807"/>
                </a:lnTo>
                <a:lnTo>
                  <a:pt x="1225549" y="310462"/>
                </a:lnTo>
                <a:lnTo>
                  <a:pt x="1225550" y="309981"/>
                </a:lnTo>
                <a:lnTo>
                  <a:pt x="1225550" y="71996"/>
                </a:lnTo>
                <a:lnTo>
                  <a:pt x="1224432" y="30441"/>
                </a:lnTo>
                <a:lnTo>
                  <a:pt x="1195374" y="1147"/>
                </a:lnTo>
                <a:lnTo>
                  <a:pt x="1154021" y="0"/>
                </a:lnTo>
                <a:lnTo>
                  <a:pt x="1153541" y="0"/>
                </a:lnTo>
                <a:lnTo>
                  <a:pt x="71996" y="0"/>
                </a:lnTo>
                <a:close/>
              </a:path>
            </a:pathLst>
          </a:custGeom>
          <a:ln w="190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3" name="object 193"/>
          <p:cNvSpPr/>
          <p:nvPr/>
        </p:nvSpPr>
        <p:spPr>
          <a:xfrm>
            <a:off x="7416511" y="3208851"/>
            <a:ext cx="0" cy="64285"/>
          </a:xfrm>
          <a:custGeom>
            <a:avLst/>
            <a:gdLst/>
            <a:ahLst/>
            <a:cxnLst/>
            <a:rect l="l" t="t" r="r" b="b"/>
            <a:pathLst>
              <a:path h="94284">
                <a:moveTo>
                  <a:pt x="0" y="94284"/>
                </a:moveTo>
                <a:lnTo>
                  <a:pt x="0" y="0"/>
                </a:lnTo>
              </a:path>
            </a:pathLst>
          </a:custGeom>
          <a:ln w="12700">
            <a:solidFill>
              <a:srgbClr val="EF5B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 txBox="1"/>
          <p:nvPr/>
        </p:nvSpPr>
        <p:spPr>
          <a:xfrm>
            <a:off x="3887932" y="684242"/>
            <a:ext cx="3085511" cy="450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1612"/>
              </a:lnSpc>
              <a:spcBef>
                <a:spcPts val="80"/>
              </a:spcBef>
            </a:pPr>
            <a:r>
              <a:rPr sz="1500" b="1" dirty="0">
                <a:latin typeface="Arial"/>
                <a:cs typeface="Arial"/>
              </a:rPr>
              <a:t>Colombia en el</a:t>
            </a:r>
            <a:r>
              <a:rPr sz="1500" b="1" spc="-12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contexto mundial,</a:t>
            </a:r>
            <a:endParaRPr sz="1500">
              <a:latin typeface="Arial"/>
              <a:cs typeface="Arial"/>
            </a:endParaRPr>
          </a:p>
          <a:p>
            <a:pPr marL="8659" marR="28574">
              <a:lnSpc>
                <a:spcPct val="95825"/>
              </a:lnSpc>
              <a:spcBef>
                <a:spcPts val="103"/>
              </a:spcBef>
            </a:pPr>
            <a:r>
              <a:rPr sz="1500" b="1" dirty="0">
                <a:latin typeface="Arial"/>
                <a:cs typeface="Arial"/>
              </a:rPr>
              <a:t>primera mitad</a:t>
            </a:r>
            <a:r>
              <a:rPr sz="1500" b="1" spc="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del siglo</a:t>
            </a:r>
            <a:r>
              <a:rPr sz="1500" b="1" spc="-104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XX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887932" y="1372509"/>
            <a:ext cx="4268193" cy="718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504" algn="just">
              <a:lnSpc>
                <a:spcPts val="811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  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importantes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décadas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XX,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encuent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enma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   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ansformaciones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polftica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cado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procesos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cambio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estructu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po-    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igual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forma,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estudia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organizaci6n</a:t>
            </a:r>
            <a:r>
              <a:rPr sz="750" spc="-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lfticas,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econ6micas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sociales  originados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tanto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  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principios</a:t>
            </a:r>
            <a:r>
              <a:rPr sz="750" spc="1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XX,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analisis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factores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tanto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internos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externos.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capftu-    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greso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agropecuario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pretende 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dar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conocer 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acontecimientos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   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diferentes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regiones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nacional.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122200" y="2251853"/>
            <a:ext cx="1824305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32"/>
              </a:lnSpc>
              <a:spcBef>
                <a:spcPts val="42"/>
              </a:spcBef>
            </a:pPr>
            <a:r>
              <a:rPr sz="750" b="1" spc="-6" dirty="0">
                <a:latin typeface="Arial"/>
                <a:cs typeface="Arial"/>
              </a:rPr>
              <a:t>P</a:t>
            </a:r>
            <a:r>
              <a:rPr sz="750" b="1" spc="-3" dirty="0">
                <a:latin typeface="Arial"/>
                <a:cs typeface="Arial"/>
              </a:rPr>
              <a:t>r</a:t>
            </a:r>
            <a:r>
              <a:rPr sz="750" b="1" spc="6" dirty="0">
                <a:latin typeface="Arial"/>
                <a:cs typeface="Arial"/>
              </a:rPr>
              <a:t>ime</a:t>
            </a:r>
            <a:r>
              <a:rPr sz="750" b="1" spc="-6" dirty="0">
                <a:latin typeface="Arial"/>
                <a:cs typeface="Arial"/>
              </a:rPr>
              <a:t>r</a:t>
            </a:r>
            <a:r>
              <a:rPr sz="750" b="1" dirty="0">
                <a:latin typeface="Arial"/>
                <a:cs typeface="Arial"/>
              </a:rPr>
              <a:t>a</a:t>
            </a:r>
            <a:r>
              <a:rPr sz="750" b="1" spc="16" dirty="0">
                <a:latin typeface="Arial"/>
                <a:cs typeface="Arial"/>
              </a:rPr>
              <a:t> </a:t>
            </a:r>
            <a:r>
              <a:rPr sz="750" b="1" spc="6" dirty="0">
                <a:latin typeface="Arial"/>
                <a:cs typeface="Arial"/>
              </a:rPr>
              <a:t>mita</a:t>
            </a:r>
            <a:r>
              <a:rPr sz="750" b="1" dirty="0">
                <a:latin typeface="Arial"/>
                <a:cs typeface="Arial"/>
              </a:rPr>
              <a:t>d</a:t>
            </a:r>
            <a:r>
              <a:rPr sz="750" b="1" spc="16" dirty="0">
                <a:latin typeface="Arial"/>
                <a:cs typeface="Arial"/>
              </a:rPr>
              <a:t> </a:t>
            </a:r>
            <a:r>
              <a:rPr sz="750" b="1" spc="6" dirty="0">
                <a:latin typeface="Arial"/>
                <a:cs typeface="Arial"/>
              </a:rPr>
              <a:t>de</a:t>
            </a:r>
            <a:r>
              <a:rPr sz="750" b="1" dirty="0">
                <a:latin typeface="Arial"/>
                <a:cs typeface="Arial"/>
              </a:rPr>
              <a:t>l</a:t>
            </a:r>
            <a:r>
              <a:rPr sz="750" b="1" spc="16" dirty="0">
                <a:latin typeface="Arial"/>
                <a:cs typeface="Arial"/>
              </a:rPr>
              <a:t> </a:t>
            </a:r>
            <a:r>
              <a:rPr sz="750" b="1" spc="6" dirty="0">
                <a:latin typeface="Arial"/>
                <a:cs typeface="Arial"/>
              </a:rPr>
              <a:t>sigl</a:t>
            </a:r>
            <a:r>
              <a:rPr sz="750" b="1" dirty="0">
                <a:latin typeface="Arial"/>
                <a:cs typeface="Arial"/>
              </a:rPr>
              <a:t>o</a:t>
            </a:r>
            <a:r>
              <a:rPr sz="750" b="1" spc="16" dirty="0">
                <a:latin typeface="Arial"/>
                <a:cs typeface="Arial"/>
              </a:rPr>
              <a:t> </a:t>
            </a:r>
            <a:r>
              <a:rPr sz="750" b="1" spc="6" dirty="0">
                <a:latin typeface="Arial"/>
                <a:cs typeface="Arial"/>
              </a:rPr>
              <a:t>X</a:t>
            </a:r>
            <a:r>
              <a:rPr sz="750" b="1" dirty="0">
                <a:latin typeface="Arial"/>
                <a:cs typeface="Arial"/>
              </a:rPr>
              <a:t>X</a:t>
            </a:r>
            <a:r>
              <a:rPr sz="750" b="1" spc="16" dirty="0">
                <a:latin typeface="Arial"/>
                <a:cs typeface="Arial"/>
              </a:rPr>
              <a:t> </a:t>
            </a:r>
            <a:r>
              <a:rPr sz="750" b="1" spc="6" dirty="0">
                <a:latin typeface="Arial"/>
                <a:cs typeface="Arial"/>
              </a:rPr>
              <a:t>colombiano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337323" y="2775501"/>
            <a:ext cx="496045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econ6micos</a:t>
            </a:r>
            <a:endParaRPr sz="7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187658" y="2997514"/>
            <a:ext cx="247061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como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464999" y="3039309"/>
            <a:ext cx="247061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como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249687" y="3311596"/>
            <a:ext cx="331071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spc="6" dirty="0">
                <a:latin typeface="Arial"/>
                <a:cs typeface="Arial"/>
              </a:rPr>
              <a:t>incipiente</a:t>
            </a:r>
            <a:endParaRPr sz="614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155913" y="3314868"/>
            <a:ext cx="516705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spc="5" dirty="0">
                <a:latin typeface="Arial"/>
                <a:cs typeface="Arial"/>
              </a:rPr>
              <a:t>expansi6</a:t>
            </a:r>
            <a:r>
              <a:rPr sz="614" dirty="0">
                <a:latin typeface="Arial"/>
                <a:cs typeface="Arial"/>
              </a:rPr>
              <a:t>n</a:t>
            </a:r>
            <a:r>
              <a:rPr sz="614" spc="86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16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la</a:t>
            </a:r>
            <a:endParaRPr sz="614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089501" y="3551646"/>
            <a:ext cx="444895" cy="233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245" marR="84389" algn="ctr">
              <a:lnSpc>
                <a:spcPts val="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qu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24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se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spcBef>
                <a:spcPts val="50"/>
              </a:spcBef>
            </a:pPr>
            <a:r>
              <a:rPr sz="750" spc="5" dirty="0">
                <a:latin typeface="Arial"/>
                <a:cs typeface="Arial"/>
              </a:rPr>
              <a:t>origin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18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por</a:t>
            </a:r>
            <a:endParaRPr sz="7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193474" y="4131091"/>
            <a:ext cx="226773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25"/>
              </a:lnSpc>
              <a:spcBef>
                <a:spcPts val="41"/>
              </a:spcBef>
            </a:pPr>
            <a:r>
              <a:rPr sz="750" spc="6" dirty="0">
                <a:latin typeface="Arial"/>
                <a:cs typeface="Arial"/>
              </a:rPr>
              <a:t>entre</a:t>
            </a:r>
            <a:endParaRPr sz="7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442683" y="4146679"/>
            <a:ext cx="365595" cy="199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088">
              <a:lnSpc>
                <a:spcPts val="689"/>
              </a:lnSpc>
              <a:spcBef>
                <a:spcPts val="34"/>
              </a:spcBef>
            </a:pPr>
            <a:r>
              <a:rPr sz="614" dirty="0">
                <a:latin typeface="Arial"/>
                <a:cs typeface="Arial"/>
              </a:rPr>
              <a:t>e</a:t>
            </a:r>
            <a:r>
              <a:rPr sz="614" spc="32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ce</a:t>
            </a:r>
            <a:r>
              <a:rPr sz="614" spc="17" dirty="0">
                <a:latin typeface="Arial"/>
                <a:cs typeface="Arial"/>
              </a:rPr>
              <a:t>r</a:t>
            </a:r>
            <a:r>
              <a:rPr sz="614" spc="6" dirty="0">
                <a:latin typeface="Arial"/>
                <a:cs typeface="Arial"/>
              </a:rPr>
              <a:t>vezas</a:t>
            </a:r>
            <a:endParaRPr sz="614">
              <a:latin typeface="Arial"/>
              <a:cs typeface="Arial"/>
            </a:endParaRPr>
          </a:p>
          <a:p>
            <a:pPr marL="8659" marR="11689">
              <a:lnSpc>
                <a:spcPct val="95825"/>
              </a:lnSpc>
              <a:spcBef>
                <a:spcPts val="78"/>
              </a:spcBef>
            </a:pPr>
            <a:r>
              <a:rPr sz="614" spc="6" dirty="0">
                <a:latin typeface="Arial"/>
                <a:cs typeface="Arial"/>
              </a:rPr>
              <a:t>s.</a:t>
            </a:r>
            <a:endParaRPr sz="614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269097" y="4729041"/>
            <a:ext cx="360391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57"/>
              </a:lnSpc>
              <a:spcBef>
                <a:spcPts val="37"/>
              </a:spcBef>
            </a:pPr>
            <a:r>
              <a:rPr sz="682" spc="6" dirty="0">
                <a:latin typeface="Arial"/>
                <a:cs typeface="Arial"/>
              </a:rPr>
              <a:t>Antioquia</a:t>
            </a:r>
            <a:endParaRPr sz="682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693228" y="4742928"/>
            <a:ext cx="486389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Alto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16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costos</a:t>
            </a:r>
            <a:endParaRPr sz="614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061800" y="4849374"/>
            <a:ext cx="404639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spc="6" dirty="0">
                <a:latin typeface="Arial"/>
                <a:cs typeface="Arial"/>
              </a:rPr>
              <a:t>econ6micas</a:t>
            </a:r>
            <a:endParaRPr sz="614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693227" y="4846812"/>
            <a:ext cx="544838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Crisi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20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cafetera</a:t>
            </a:r>
            <a:endParaRPr sz="614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381751" y="5078780"/>
            <a:ext cx="1150368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Alt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46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capacida</a:t>
            </a:r>
            <a:r>
              <a:rPr sz="614" dirty="0">
                <a:latin typeface="Arial"/>
                <a:cs typeface="Arial"/>
              </a:rPr>
              <a:t>d</a:t>
            </a:r>
            <a:r>
              <a:rPr sz="614" spc="58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16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endeudamiento</a:t>
            </a:r>
            <a:endParaRPr sz="614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381750" y="5286546"/>
            <a:ext cx="476258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Aument</a:t>
            </a:r>
            <a:r>
              <a:rPr sz="614" dirty="0">
                <a:latin typeface="Arial"/>
                <a:cs typeface="Arial"/>
              </a:rPr>
              <a:t>o</a:t>
            </a:r>
            <a:r>
              <a:rPr sz="614" spc="22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de</a:t>
            </a:r>
            <a:endParaRPr sz="614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693219" y="5308178"/>
            <a:ext cx="939252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Conse</a:t>
            </a:r>
            <a:r>
              <a:rPr sz="614" spc="14" dirty="0">
                <a:latin typeface="Arial"/>
                <a:cs typeface="Arial"/>
              </a:rPr>
              <a:t>r</a:t>
            </a:r>
            <a:r>
              <a:rPr sz="614" spc="5" dirty="0">
                <a:latin typeface="Arial"/>
                <a:cs typeface="Arial"/>
              </a:rPr>
              <a:t>vadore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99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e</a:t>
            </a:r>
            <a:r>
              <a:rPr sz="614" dirty="0">
                <a:latin typeface="Arial"/>
                <a:cs typeface="Arial"/>
              </a:rPr>
              <a:t>n</a:t>
            </a:r>
            <a:r>
              <a:rPr sz="614" spc="16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e</a:t>
            </a:r>
            <a:r>
              <a:rPr sz="614" dirty="0">
                <a:latin typeface="Arial"/>
                <a:cs typeface="Arial"/>
              </a:rPr>
              <a:t>l</a:t>
            </a:r>
            <a:r>
              <a:rPr sz="614" spc="22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poder</a:t>
            </a:r>
            <a:endParaRPr sz="614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381750" y="5390429"/>
            <a:ext cx="1400218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Desarroll</a:t>
            </a:r>
            <a:r>
              <a:rPr sz="614" dirty="0">
                <a:latin typeface="Arial"/>
                <a:cs typeface="Arial"/>
              </a:rPr>
              <a:t>o</a:t>
            </a:r>
            <a:r>
              <a:rPr sz="614" spc="-5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via</a:t>
            </a:r>
            <a:r>
              <a:rPr sz="614" dirty="0">
                <a:latin typeface="Arial"/>
                <a:cs typeface="Arial"/>
              </a:rPr>
              <a:t>l</a:t>
            </a:r>
            <a:r>
              <a:rPr sz="614" spc="8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(ferrocarrile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93" dirty="0">
                <a:latin typeface="Arial"/>
                <a:cs typeface="Arial"/>
              </a:rPr>
              <a:t> </a:t>
            </a:r>
            <a:r>
              <a:rPr sz="614" dirty="0">
                <a:latin typeface="Arial"/>
                <a:cs typeface="Arial"/>
              </a:rPr>
              <a:t>-</a:t>
            </a:r>
            <a:r>
              <a:rPr sz="614" spc="-88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carreteras)</a:t>
            </a:r>
            <a:endParaRPr sz="614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118457" y="5412215"/>
            <a:ext cx="291326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spc="6" dirty="0">
                <a:latin typeface="Arial"/>
                <a:cs typeface="Arial"/>
              </a:rPr>
              <a:t>polfticas</a:t>
            </a:r>
            <a:endParaRPr sz="614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693219" y="5412061"/>
            <a:ext cx="839732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lncipient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48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coalici6</a:t>
            </a:r>
            <a:r>
              <a:rPr sz="614" dirty="0">
                <a:latin typeface="Arial"/>
                <a:cs typeface="Arial"/>
              </a:rPr>
              <a:t>n</a:t>
            </a:r>
            <a:r>
              <a:rPr sz="614" spc="21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con</a:t>
            </a:r>
            <a:endParaRPr sz="614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894049" y="5515944"/>
            <a:ext cx="273168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spc="6" dirty="0">
                <a:latin typeface="Arial"/>
                <a:cs typeface="Arial"/>
              </a:rPr>
              <a:t>iberales</a:t>
            </a:r>
            <a:endParaRPr sz="614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950236" y="5602635"/>
            <a:ext cx="113564" cy="199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spc="6" dirty="0">
                <a:latin typeface="Arial"/>
                <a:cs typeface="Arial"/>
              </a:rPr>
              <a:t>tar</a:t>
            </a:r>
            <a:endParaRPr sz="614">
              <a:latin typeface="Arial"/>
              <a:cs typeface="Arial"/>
            </a:endParaRPr>
          </a:p>
          <a:p>
            <a:pPr marL="13335" marR="11689">
              <a:lnSpc>
                <a:spcPct val="95825"/>
              </a:lnSpc>
              <a:spcBef>
                <a:spcPts val="78"/>
              </a:spcBef>
            </a:pPr>
            <a:r>
              <a:rPr sz="614" spc="6" dirty="0">
                <a:latin typeface="Arial"/>
                <a:cs typeface="Arial"/>
              </a:rPr>
              <a:t>l</a:t>
            </a:r>
            <a:endParaRPr sz="614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243205" y="5845050"/>
            <a:ext cx="794142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Falt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1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25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man</a:t>
            </a:r>
            <a:r>
              <a:rPr sz="614" dirty="0">
                <a:latin typeface="Arial"/>
                <a:cs typeface="Arial"/>
              </a:rPr>
              <a:t>o</a:t>
            </a:r>
            <a:r>
              <a:rPr sz="614" spc="88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25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obra</a:t>
            </a:r>
            <a:endParaRPr sz="614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693219" y="5848557"/>
            <a:ext cx="753773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Violenci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25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bipartidista</a:t>
            </a:r>
            <a:endParaRPr sz="614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123211" y="5940419"/>
            <a:ext cx="281819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spc="6" dirty="0">
                <a:latin typeface="Arial"/>
                <a:cs typeface="Arial"/>
              </a:rPr>
              <a:t>sociales</a:t>
            </a:r>
            <a:endParaRPr sz="614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243205" y="5948933"/>
            <a:ext cx="989283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Conflicto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51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entr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6" dirty="0">
                <a:latin typeface="Arial"/>
                <a:cs typeface="Arial"/>
              </a:rPr>
              <a:t> hacendados</a:t>
            </a:r>
            <a:endParaRPr sz="614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693219" y="5952440"/>
            <a:ext cx="682778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Guerrilla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24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liberales</a:t>
            </a:r>
            <a:endParaRPr sz="614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312486" y="6052816"/>
            <a:ext cx="474777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89"/>
              </a:lnSpc>
              <a:spcBef>
                <a:spcPts val="34"/>
              </a:spcBef>
            </a:pPr>
            <a:r>
              <a:rPr sz="614" dirty="0">
                <a:latin typeface="Arial"/>
                <a:cs typeface="Arial"/>
              </a:rPr>
              <a:t>y</a:t>
            </a:r>
            <a:r>
              <a:rPr sz="614" spc="-40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trabajadores</a:t>
            </a:r>
            <a:endParaRPr sz="614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693219" y="6056323"/>
            <a:ext cx="909793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2"/>
              </a:lnSpc>
              <a:spcBef>
                <a:spcPts val="34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Movilizaci6</a:t>
            </a:r>
            <a:r>
              <a:rPr sz="614" dirty="0">
                <a:latin typeface="Arial"/>
                <a:cs typeface="Arial"/>
              </a:rPr>
              <a:t>n</a:t>
            </a:r>
            <a:r>
              <a:rPr sz="614" spc="131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7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poblaci6n</a:t>
            </a:r>
            <a:endParaRPr sz="614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54</a:t>
            </a:r>
            <a:endParaRPr sz="614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031182" y="3454973"/>
            <a:ext cx="385330" cy="103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84" name="object 84"/>
          <p:cNvSpPr txBox="1"/>
          <p:nvPr/>
        </p:nvSpPr>
        <p:spPr>
          <a:xfrm>
            <a:off x="7416512" y="3454973"/>
            <a:ext cx="374506" cy="103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83" name="object 83"/>
          <p:cNvSpPr txBox="1"/>
          <p:nvPr/>
        </p:nvSpPr>
        <p:spPr>
          <a:xfrm>
            <a:off x="7031182" y="3558886"/>
            <a:ext cx="116898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82" name="object 82"/>
          <p:cNvSpPr txBox="1"/>
          <p:nvPr/>
        </p:nvSpPr>
        <p:spPr>
          <a:xfrm>
            <a:off x="7148079" y="3558886"/>
            <a:ext cx="554182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81" name="object 81"/>
          <p:cNvSpPr txBox="1"/>
          <p:nvPr/>
        </p:nvSpPr>
        <p:spPr>
          <a:xfrm>
            <a:off x="7702262" y="3558886"/>
            <a:ext cx="88756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80" name="object 80"/>
          <p:cNvSpPr txBox="1"/>
          <p:nvPr/>
        </p:nvSpPr>
        <p:spPr>
          <a:xfrm>
            <a:off x="7031182" y="3683066"/>
            <a:ext cx="385330" cy="802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9" name="object 79"/>
          <p:cNvSpPr txBox="1"/>
          <p:nvPr/>
        </p:nvSpPr>
        <p:spPr>
          <a:xfrm>
            <a:off x="7416512" y="3683066"/>
            <a:ext cx="374506" cy="802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8" name="object 78"/>
          <p:cNvSpPr txBox="1"/>
          <p:nvPr/>
        </p:nvSpPr>
        <p:spPr>
          <a:xfrm>
            <a:off x="7031182" y="4485409"/>
            <a:ext cx="759835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7" name="object 77"/>
          <p:cNvSpPr txBox="1"/>
          <p:nvPr/>
        </p:nvSpPr>
        <p:spPr>
          <a:xfrm>
            <a:off x="7031182" y="4606637"/>
            <a:ext cx="385330" cy="293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6" name="object 76"/>
          <p:cNvSpPr txBox="1"/>
          <p:nvPr/>
        </p:nvSpPr>
        <p:spPr>
          <a:xfrm>
            <a:off x="7416512" y="4606637"/>
            <a:ext cx="374506" cy="293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5" name="object 75"/>
          <p:cNvSpPr txBox="1"/>
          <p:nvPr/>
        </p:nvSpPr>
        <p:spPr>
          <a:xfrm>
            <a:off x="7031182" y="4900007"/>
            <a:ext cx="116898" cy="91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4" name="object 74"/>
          <p:cNvSpPr txBox="1"/>
          <p:nvPr/>
        </p:nvSpPr>
        <p:spPr>
          <a:xfrm>
            <a:off x="7148079" y="4900007"/>
            <a:ext cx="554182" cy="91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3" name="object 73"/>
          <p:cNvSpPr txBox="1"/>
          <p:nvPr/>
        </p:nvSpPr>
        <p:spPr>
          <a:xfrm>
            <a:off x="7702262" y="4900007"/>
            <a:ext cx="88756" cy="91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2" name="object 72"/>
          <p:cNvSpPr txBox="1"/>
          <p:nvPr/>
        </p:nvSpPr>
        <p:spPr>
          <a:xfrm>
            <a:off x="7031182" y="4991628"/>
            <a:ext cx="385330" cy="77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80"/>
              </a:lnSpc>
              <a:spcBef>
                <a:spcPts val="33"/>
              </a:spcBef>
            </a:pPr>
            <a:endParaRPr sz="580"/>
          </a:p>
        </p:txBody>
      </p:sp>
      <p:sp>
        <p:nvSpPr>
          <p:cNvPr id="71" name="object 71"/>
          <p:cNvSpPr txBox="1"/>
          <p:nvPr/>
        </p:nvSpPr>
        <p:spPr>
          <a:xfrm>
            <a:off x="7416512" y="4991628"/>
            <a:ext cx="374506" cy="77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80"/>
              </a:lnSpc>
              <a:spcBef>
                <a:spcPts val="33"/>
              </a:spcBef>
            </a:pPr>
            <a:endParaRPr sz="580"/>
          </a:p>
        </p:txBody>
      </p:sp>
      <p:sp>
        <p:nvSpPr>
          <p:cNvPr id="70" name="object 70"/>
          <p:cNvSpPr txBox="1"/>
          <p:nvPr/>
        </p:nvSpPr>
        <p:spPr>
          <a:xfrm>
            <a:off x="3896591" y="2303319"/>
            <a:ext cx="1943966" cy="239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69" name="object 69"/>
          <p:cNvSpPr txBox="1"/>
          <p:nvPr/>
        </p:nvSpPr>
        <p:spPr>
          <a:xfrm>
            <a:off x="5840557" y="2303319"/>
            <a:ext cx="2108489" cy="239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68" name="object 68"/>
          <p:cNvSpPr txBox="1"/>
          <p:nvPr/>
        </p:nvSpPr>
        <p:spPr>
          <a:xfrm>
            <a:off x="3896591" y="2542820"/>
            <a:ext cx="1359477" cy="4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375"/>
              </a:lnSpc>
              <a:spcBef>
                <a:spcPts val="11"/>
              </a:spcBef>
            </a:pPr>
            <a:endParaRPr sz="375"/>
          </a:p>
        </p:txBody>
      </p:sp>
      <p:sp>
        <p:nvSpPr>
          <p:cNvPr id="67" name="object 67"/>
          <p:cNvSpPr txBox="1"/>
          <p:nvPr/>
        </p:nvSpPr>
        <p:spPr>
          <a:xfrm>
            <a:off x="5256068" y="2542820"/>
            <a:ext cx="917864" cy="4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375"/>
              </a:lnSpc>
              <a:spcBef>
                <a:spcPts val="11"/>
              </a:spcBef>
            </a:pPr>
            <a:endParaRPr sz="375"/>
          </a:p>
        </p:txBody>
      </p:sp>
      <p:sp>
        <p:nvSpPr>
          <p:cNvPr id="66" name="object 66"/>
          <p:cNvSpPr txBox="1"/>
          <p:nvPr/>
        </p:nvSpPr>
        <p:spPr>
          <a:xfrm>
            <a:off x="6173932" y="2542820"/>
            <a:ext cx="1775114" cy="4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375"/>
              </a:lnSpc>
              <a:spcBef>
                <a:spcPts val="11"/>
              </a:spcBef>
            </a:pPr>
            <a:endParaRPr sz="375"/>
          </a:p>
        </p:txBody>
      </p:sp>
      <p:sp>
        <p:nvSpPr>
          <p:cNvPr id="65" name="object 65"/>
          <p:cNvSpPr txBox="1"/>
          <p:nvPr/>
        </p:nvSpPr>
        <p:spPr>
          <a:xfrm>
            <a:off x="3896591" y="2591898"/>
            <a:ext cx="449392" cy="394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0267">
              <a:lnSpc>
                <a:spcPts val="682"/>
              </a:lnSpc>
            </a:pPr>
            <a:endParaRPr sz="682"/>
          </a:p>
          <a:p>
            <a:pPr marL="258608">
              <a:lnSpc>
                <a:spcPct val="95825"/>
              </a:lnSpc>
              <a:spcBef>
                <a:spcPts val="727"/>
              </a:spcBef>
            </a:pPr>
            <a:r>
              <a:rPr sz="750" spc="6" dirty="0">
                <a:latin typeface="Arial"/>
                <a:cs typeface="Arial"/>
              </a:rPr>
              <a:t>polf</a:t>
            </a:r>
            <a:endParaRPr sz="7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295715" y="2591898"/>
            <a:ext cx="605330" cy="394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82"/>
              </a:lnSpc>
            </a:pPr>
            <a:endParaRPr sz="682"/>
          </a:p>
          <a:p>
            <a:pPr marL="842">
              <a:lnSpc>
                <a:spcPct val="95825"/>
              </a:lnSpc>
              <a:spcBef>
                <a:spcPts val="727"/>
              </a:spcBef>
            </a:pPr>
            <a:r>
              <a:rPr sz="750" spc="6" dirty="0">
                <a:latin typeface="Arial"/>
                <a:cs typeface="Arial"/>
              </a:rPr>
              <a:t>ticos</a:t>
            </a:r>
            <a:endParaRPr sz="7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01045" y="2591898"/>
            <a:ext cx="355023" cy="7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80"/>
              </a:lnSpc>
              <a:spcBef>
                <a:spcPts val="12"/>
              </a:spcBef>
            </a:pPr>
            <a:endParaRPr sz="580"/>
          </a:p>
        </p:txBody>
      </p:sp>
      <p:sp>
        <p:nvSpPr>
          <p:cNvPr id="62" name="object 62"/>
          <p:cNvSpPr txBox="1"/>
          <p:nvPr/>
        </p:nvSpPr>
        <p:spPr>
          <a:xfrm>
            <a:off x="5256068" y="2591898"/>
            <a:ext cx="917864" cy="7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081">
              <a:lnSpc>
                <a:spcPts val="532"/>
              </a:lnSpc>
              <a:spcBef>
                <a:spcPts val="27"/>
              </a:spcBef>
            </a:pPr>
            <a:r>
              <a:rPr sz="1125" spc="5" baseline="5270" dirty="0">
                <a:latin typeface="Arial"/>
                <a:cs typeface="Arial"/>
              </a:rPr>
              <a:t>inici</a:t>
            </a:r>
            <a:r>
              <a:rPr sz="1125" baseline="5270" dirty="0">
                <a:latin typeface="Arial"/>
                <a:cs typeface="Arial"/>
              </a:rPr>
              <a:t>a</a:t>
            </a:r>
            <a:r>
              <a:rPr sz="1125" spc="37" baseline="5270" dirty="0">
                <a:latin typeface="Arial"/>
                <a:cs typeface="Arial"/>
              </a:rPr>
              <a:t> </a:t>
            </a:r>
            <a:r>
              <a:rPr sz="1125" spc="5" baseline="5270" dirty="0">
                <a:latin typeface="Arial"/>
                <a:cs typeface="Arial"/>
              </a:rPr>
              <a:t>co</a:t>
            </a:r>
            <a:r>
              <a:rPr sz="1125" baseline="5270" dirty="0">
                <a:latin typeface="Arial"/>
                <a:cs typeface="Arial"/>
              </a:rPr>
              <a:t>n</a:t>
            </a:r>
            <a:r>
              <a:rPr sz="1125" spc="17" baseline="5270" dirty="0">
                <a:latin typeface="Arial"/>
                <a:cs typeface="Arial"/>
              </a:rPr>
              <a:t> </a:t>
            </a:r>
            <a:r>
              <a:rPr sz="1125" spc="6" baseline="5270" dirty="0">
                <a:latin typeface="Arial"/>
                <a:cs typeface="Arial"/>
              </a:rPr>
              <a:t>procesos</a:t>
            </a:r>
            <a:endParaRPr sz="7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173932" y="2591898"/>
            <a:ext cx="417801" cy="7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80"/>
              </a:lnSpc>
              <a:spcBef>
                <a:spcPts val="12"/>
              </a:spcBef>
            </a:pPr>
            <a:endParaRPr sz="580"/>
          </a:p>
        </p:txBody>
      </p:sp>
      <p:sp>
        <p:nvSpPr>
          <p:cNvPr id="60" name="object 60"/>
          <p:cNvSpPr txBox="1"/>
          <p:nvPr/>
        </p:nvSpPr>
        <p:spPr>
          <a:xfrm>
            <a:off x="6591733" y="2591898"/>
            <a:ext cx="1357313" cy="435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9" name="object 59"/>
          <p:cNvSpPr txBox="1"/>
          <p:nvPr/>
        </p:nvSpPr>
        <p:spPr>
          <a:xfrm>
            <a:off x="4901046" y="2667000"/>
            <a:ext cx="1690688" cy="360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8" name="object 58"/>
          <p:cNvSpPr txBox="1"/>
          <p:nvPr/>
        </p:nvSpPr>
        <p:spPr>
          <a:xfrm>
            <a:off x="3896591" y="2985931"/>
            <a:ext cx="129886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7" name="object 57"/>
          <p:cNvSpPr txBox="1"/>
          <p:nvPr/>
        </p:nvSpPr>
        <p:spPr>
          <a:xfrm>
            <a:off x="4026478" y="2985931"/>
            <a:ext cx="269237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6" name="object 56"/>
          <p:cNvSpPr txBox="1"/>
          <p:nvPr/>
        </p:nvSpPr>
        <p:spPr>
          <a:xfrm>
            <a:off x="4295714" y="2985931"/>
            <a:ext cx="284944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5" name="object 55"/>
          <p:cNvSpPr txBox="1"/>
          <p:nvPr/>
        </p:nvSpPr>
        <p:spPr>
          <a:xfrm>
            <a:off x="4580659" y="2985931"/>
            <a:ext cx="320386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4" name="object 54"/>
          <p:cNvSpPr txBox="1"/>
          <p:nvPr/>
        </p:nvSpPr>
        <p:spPr>
          <a:xfrm>
            <a:off x="4901045" y="3027729"/>
            <a:ext cx="1402773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3" name="object 53"/>
          <p:cNvSpPr txBox="1"/>
          <p:nvPr/>
        </p:nvSpPr>
        <p:spPr>
          <a:xfrm>
            <a:off x="6303818" y="3027729"/>
            <a:ext cx="287915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2" name="object 52"/>
          <p:cNvSpPr txBox="1"/>
          <p:nvPr/>
        </p:nvSpPr>
        <p:spPr>
          <a:xfrm>
            <a:off x="6591733" y="3027729"/>
            <a:ext cx="266267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1" name="object 51"/>
          <p:cNvSpPr txBox="1"/>
          <p:nvPr/>
        </p:nvSpPr>
        <p:spPr>
          <a:xfrm>
            <a:off x="6858000" y="3027729"/>
            <a:ext cx="1091045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0" name="object 50"/>
          <p:cNvSpPr txBox="1"/>
          <p:nvPr/>
        </p:nvSpPr>
        <p:spPr>
          <a:xfrm>
            <a:off x="3896591" y="3110112"/>
            <a:ext cx="468695" cy="4299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9570">
              <a:lnSpc>
                <a:spcPts val="341"/>
              </a:lnSpc>
              <a:spcBef>
                <a:spcPts val="1"/>
              </a:spcBef>
            </a:pPr>
            <a:endParaRPr sz="341"/>
          </a:p>
          <a:p>
            <a:pPr marL="127263" marR="33238">
              <a:lnSpc>
                <a:spcPct val="95825"/>
              </a:lnSpc>
              <a:spcBef>
                <a:spcPts val="682"/>
              </a:spcBef>
            </a:pPr>
            <a:r>
              <a:rPr sz="614" spc="5" dirty="0">
                <a:latin typeface="Arial"/>
                <a:cs typeface="Arial"/>
              </a:rPr>
              <a:t>l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22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Guerra</a:t>
            </a:r>
            <a:endParaRPr sz="614">
              <a:latin typeface="Arial"/>
              <a:cs typeface="Arial"/>
            </a:endParaRPr>
          </a:p>
          <a:p>
            <a:pPr marL="145655">
              <a:lnSpc>
                <a:spcPct val="95825"/>
              </a:lnSpc>
              <a:spcBef>
                <a:spcPts val="112"/>
              </a:spcBef>
            </a:pPr>
            <a:r>
              <a:rPr sz="614" spc="5" dirty="0">
                <a:latin typeface="Arial"/>
                <a:cs typeface="Arial"/>
              </a:rPr>
              <a:t>Dfa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29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(18</a:t>
            </a:r>
            <a:endParaRPr sz="614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95715" y="3110112"/>
            <a:ext cx="605330" cy="4299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41"/>
              </a:lnSpc>
              <a:spcBef>
                <a:spcPts val="1"/>
              </a:spcBef>
            </a:pPr>
            <a:endParaRPr sz="341"/>
          </a:p>
          <a:p>
            <a:pPr marL="34492">
              <a:lnSpc>
                <a:spcPct val="95825"/>
              </a:lnSpc>
              <a:spcBef>
                <a:spcPts val="682"/>
              </a:spcBef>
            </a:pP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-1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lo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51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Mil</a:t>
            </a:r>
            <a:endParaRPr sz="614">
              <a:latin typeface="Arial"/>
              <a:cs typeface="Arial"/>
            </a:endParaRPr>
          </a:p>
          <a:p>
            <a:pPr marL="10256">
              <a:lnSpc>
                <a:spcPct val="95825"/>
              </a:lnSpc>
              <a:spcBef>
                <a:spcPts val="112"/>
              </a:spcBef>
            </a:pPr>
            <a:r>
              <a:rPr sz="614" spc="5" dirty="0">
                <a:latin typeface="Arial"/>
                <a:cs typeface="Arial"/>
              </a:rPr>
              <a:t>9</a:t>
            </a:r>
            <a:r>
              <a:rPr sz="614" dirty="0">
                <a:latin typeface="Arial"/>
                <a:cs typeface="Arial"/>
              </a:rPr>
              <a:t>9</a:t>
            </a:r>
            <a:r>
              <a:rPr sz="614" spc="16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-1902)</a:t>
            </a:r>
            <a:endParaRPr sz="614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01046" y="3151909"/>
            <a:ext cx="1690688" cy="50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375"/>
              </a:lnSpc>
              <a:spcBef>
                <a:spcPts val="22"/>
              </a:spcBef>
            </a:pPr>
            <a:endParaRPr sz="375"/>
          </a:p>
        </p:txBody>
      </p:sp>
      <p:sp>
        <p:nvSpPr>
          <p:cNvPr id="47" name="object 47"/>
          <p:cNvSpPr txBox="1"/>
          <p:nvPr/>
        </p:nvSpPr>
        <p:spPr>
          <a:xfrm>
            <a:off x="6591733" y="3151909"/>
            <a:ext cx="1357313" cy="50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375"/>
              </a:lnSpc>
              <a:spcBef>
                <a:spcPts val="22"/>
              </a:spcBef>
            </a:pPr>
            <a:endParaRPr sz="375"/>
          </a:p>
        </p:txBody>
      </p:sp>
      <p:sp>
        <p:nvSpPr>
          <p:cNvPr id="46" name="object 46"/>
          <p:cNvSpPr txBox="1"/>
          <p:nvPr/>
        </p:nvSpPr>
        <p:spPr>
          <a:xfrm>
            <a:off x="4901046" y="3202363"/>
            <a:ext cx="559520" cy="387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7551">
              <a:lnSpc>
                <a:spcPts val="682"/>
              </a:lnSpc>
            </a:pPr>
            <a:endParaRPr sz="682"/>
          </a:p>
          <a:p>
            <a:pPr marL="169225">
              <a:lnSpc>
                <a:spcPct val="95825"/>
              </a:lnSpc>
              <a:spcBef>
                <a:spcPts val="1004"/>
              </a:spcBef>
            </a:pPr>
            <a:r>
              <a:rPr sz="614" spc="5" dirty="0">
                <a:latin typeface="Arial"/>
                <a:cs typeface="Arial"/>
              </a:rPr>
              <a:t>fronter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18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ag</a:t>
            </a:r>
            <a:endParaRPr sz="614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13014" y="3202363"/>
            <a:ext cx="1072456" cy="387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8777">
              <a:lnSpc>
                <a:spcPts val="682"/>
              </a:lnSpc>
            </a:pPr>
            <a:endParaRPr sz="682"/>
          </a:p>
          <a:p>
            <a:pPr marL="1252">
              <a:lnSpc>
                <a:spcPts val="739"/>
              </a:lnSpc>
              <a:spcBef>
                <a:spcPts val="970"/>
              </a:spcBef>
            </a:pPr>
            <a:r>
              <a:rPr sz="614" spc="6" dirty="0">
                <a:latin typeface="Arial"/>
                <a:cs typeface="Arial"/>
              </a:rPr>
              <a:t>ropecuari</a:t>
            </a:r>
            <a:r>
              <a:rPr sz="614" dirty="0">
                <a:latin typeface="Arial"/>
                <a:cs typeface="Arial"/>
              </a:rPr>
              <a:t>a               </a:t>
            </a:r>
            <a:r>
              <a:rPr sz="614" spc="145" dirty="0">
                <a:latin typeface="Arial"/>
                <a:cs typeface="Arial"/>
              </a:rPr>
              <a:t> </a:t>
            </a:r>
            <a:r>
              <a:rPr sz="920" spc="6" baseline="3220" dirty="0">
                <a:latin typeface="Arial"/>
                <a:cs typeface="Arial"/>
              </a:rPr>
              <a:t>industrial</a:t>
            </a:r>
            <a:endParaRPr sz="614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46693" y="3202363"/>
            <a:ext cx="402648" cy="387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82"/>
              </a:lnSpc>
            </a:pPr>
            <a:endParaRPr sz="682"/>
          </a:p>
          <a:p>
            <a:pPr marL="637">
              <a:lnSpc>
                <a:spcPct val="95825"/>
              </a:lnSpc>
              <a:spcBef>
                <a:spcPts val="978"/>
              </a:spcBef>
            </a:pPr>
            <a:r>
              <a:rPr sz="614" spc="6" dirty="0">
                <a:latin typeface="Arial"/>
                <a:cs typeface="Arial"/>
              </a:rPr>
              <a:t>izaci6n</a:t>
            </a:r>
            <a:endParaRPr sz="614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49341" y="3202363"/>
            <a:ext cx="567170" cy="70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45"/>
              </a:lnSpc>
              <a:spcBef>
                <a:spcPts val="12"/>
              </a:spcBef>
            </a:pPr>
            <a:endParaRPr sz="545"/>
          </a:p>
        </p:txBody>
      </p:sp>
      <p:sp>
        <p:nvSpPr>
          <p:cNvPr id="42" name="object 42"/>
          <p:cNvSpPr txBox="1"/>
          <p:nvPr/>
        </p:nvSpPr>
        <p:spPr>
          <a:xfrm>
            <a:off x="7416511" y="3202363"/>
            <a:ext cx="532534" cy="70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545"/>
              </a:lnSpc>
              <a:spcBef>
                <a:spcPts val="12"/>
              </a:spcBef>
            </a:pPr>
            <a:endParaRPr sz="545"/>
          </a:p>
        </p:txBody>
      </p:sp>
      <p:sp>
        <p:nvSpPr>
          <p:cNvPr id="41" name="object 41"/>
          <p:cNvSpPr txBox="1"/>
          <p:nvPr/>
        </p:nvSpPr>
        <p:spPr>
          <a:xfrm>
            <a:off x="6849341" y="3273137"/>
            <a:ext cx="1131532" cy="2597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7537" marR="374121" algn="ctr">
              <a:lnSpc>
                <a:spcPts val="705"/>
              </a:lnSpc>
              <a:spcBef>
                <a:spcPts val="187"/>
              </a:spcBef>
            </a:pPr>
            <a:r>
              <a:rPr sz="614" spc="6" dirty="0">
                <a:latin typeface="Arial"/>
                <a:cs typeface="Arial"/>
              </a:rPr>
              <a:t>prosperidad </a:t>
            </a:r>
            <a:endParaRPr sz="614">
              <a:latin typeface="Arial"/>
              <a:cs typeface="Arial"/>
            </a:endParaRPr>
          </a:p>
          <a:p>
            <a:pPr marL="367537" marR="374121" algn="ctr">
              <a:lnSpc>
                <a:spcPts val="705"/>
              </a:lnSpc>
              <a:spcBef>
                <a:spcPts val="112"/>
              </a:spcBef>
            </a:pPr>
            <a:r>
              <a:rPr sz="614" spc="5" dirty="0">
                <a:latin typeface="Arial"/>
                <a:cs typeface="Arial"/>
              </a:rPr>
              <a:t>a</a:t>
            </a:r>
            <a:r>
              <a:rPr sz="614" dirty="0">
                <a:latin typeface="Arial"/>
                <a:cs typeface="Arial"/>
              </a:rPr>
              <a:t>l</a:t>
            </a:r>
            <a:r>
              <a:rPr sz="614" spc="22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debe</a:t>
            </a:r>
            <a:endParaRPr sz="614">
              <a:latin typeface="Arial"/>
              <a:cs typeface="Arial"/>
            </a:endParaRPr>
          </a:p>
          <a:p>
            <a:pPr marL="452764" marR="431683" algn="ctr">
              <a:lnSpc>
                <a:spcPct val="95825"/>
              </a:lnSpc>
              <a:spcBef>
                <a:spcPts val="595"/>
              </a:spcBef>
            </a:pPr>
            <a:r>
              <a:rPr sz="750" spc="6" dirty="0">
                <a:latin typeface="Arial"/>
                <a:cs typeface="Arial"/>
              </a:rPr>
              <a:t>como</a:t>
            </a:r>
            <a:endParaRPr sz="750">
              <a:latin typeface="Arial"/>
              <a:cs typeface="Arial"/>
            </a:endParaRPr>
          </a:p>
          <a:p>
            <a:pPr marL="277092" marR="181994" indent="-69279">
              <a:lnSpc>
                <a:spcPts val="712"/>
              </a:lnSpc>
              <a:spcBef>
                <a:spcPts val="899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Aument</a:t>
            </a:r>
            <a:r>
              <a:rPr sz="614" dirty="0">
                <a:latin typeface="Arial"/>
                <a:cs typeface="Arial"/>
              </a:rPr>
              <a:t>o</a:t>
            </a:r>
            <a:r>
              <a:rPr sz="614" spc="75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7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exporta</a:t>
            </a:r>
            <a:r>
              <a:rPr sz="614" dirty="0">
                <a:latin typeface="Arial"/>
                <a:cs typeface="Arial"/>
              </a:rPr>
              <a:t>- </a:t>
            </a:r>
            <a:endParaRPr sz="614">
              <a:latin typeface="Arial"/>
              <a:cs typeface="Arial"/>
            </a:endParaRPr>
          </a:p>
          <a:p>
            <a:pPr marL="277092" marR="181994">
              <a:lnSpc>
                <a:spcPts val="705"/>
              </a:lnSpc>
              <a:spcBef>
                <a:spcPts val="110"/>
              </a:spcBef>
            </a:pPr>
            <a:r>
              <a:rPr sz="614" spc="6" dirty="0">
                <a:latin typeface="Arial"/>
                <a:cs typeface="Arial"/>
              </a:rPr>
              <a:t>ciones</a:t>
            </a:r>
            <a:endParaRPr sz="614">
              <a:latin typeface="Arial"/>
              <a:cs typeface="Arial"/>
            </a:endParaRPr>
          </a:p>
          <a:p>
            <a:pPr marL="193309" marR="120147" algn="ctr">
              <a:lnSpc>
                <a:spcPct val="95825"/>
              </a:lnSpc>
              <a:spcBef>
                <a:spcPts val="112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Alz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-24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de</a:t>
            </a:r>
            <a:r>
              <a:rPr sz="614" dirty="0">
                <a:latin typeface="Arial"/>
                <a:cs typeface="Arial"/>
              </a:rPr>
              <a:t>l</a:t>
            </a:r>
            <a:r>
              <a:rPr sz="614" spc="30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preci</a:t>
            </a:r>
            <a:r>
              <a:rPr sz="614" dirty="0">
                <a:latin typeface="Arial"/>
                <a:cs typeface="Arial"/>
              </a:rPr>
              <a:t>o</a:t>
            </a:r>
            <a:r>
              <a:rPr sz="614" spc="75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de</a:t>
            </a:r>
            <a:r>
              <a:rPr sz="614" dirty="0">
                <a:latin typeface="Arial"/>
                <a:cs typeface="Arial"/>
              </a:rPr>
              <a:t>l</a:t>
            </a:r>
            <a:r>
              <a:rPr sz="614" spc="30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cafe</a:t>
            </a:r>
            <a:endParaRPr sz="614">
              <a:latin typeface="Arial"/>
              <a:cs typeface="Arial"/>
            </a:endParaRPr>
          </a:p>
          <a:p>
            <a:pPr marL="193309" marR="224260" algn="ctr">
              <a:lnSpc>
                <a:spcPct val="95825"/>
              </a:lnSpc>
              <a:spcBef>
                <a:spcPts val="109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Aument</a:t>
            </a:r>
            <a:r>
              <a:rPr sz="614" dirty="0">
                <a:latin typeface="Arial"/>
                <a:cs typeface="Arial"/>
              </a:rPr>
              <a:t>o</a:t>
            </a:r>
            <a:r>
              <a:rPr sz="614" spc="75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7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divisas</a:t>
            </a:r>
            <a:endParaRPr sz="614">
              <a:latin typeface="Arial"/>
              <a:cs typeface="Arial"/>
            </a:endParaRPr>
          </a:p>
          <a:p>
            <a:pPr marL="207813" marR="31826">
              <a:lnSpc>
                <a:spcPct val="95825"/>
              </a:lnSpc>
              <a:spcBef>
                <a:spcPts val="109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lndemnizaci6</a:t>
            </a:r>
            <a:r>
              <a:rPr sz="614" dirty="0">
                <a:latin typeface="Arial"/>
                <a:cs typeface="Arial"/>
              </a:rPr>
              <a:t>n</a:t>
            </a:r>
            <a:r>
              <a:rPr sz="614" spc="24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de</a:t>
            </a:r>
            <a:endParaRPr sz="614">
              <a:latin typeface="Arial"/>
              <a:cs typeface="Arial"/>
            </a:endParaRPr>
          </a:p>
          <a:p>
            <a:pPr marL="260219" marR="348371" algn="ctr">
              <a:lnSpc>
                <a:spcPct val="95825"/>
              </a:lnSpc>
              <a:spcBef>
                <a:spcPts val="109"/>
              </a:spcBef>
            </a:pPr>
            <a:r>
              <a:rPr sz="614" spc="5" dirty="0">
                <a:latin typeface="Arial"/>
                <a:cs typeface="Arial"/>
              </a:rPr>
              <a:t>Estado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26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Unidos</a:t>
            </a:r>
            <a:endParaRPr sz="614">
              <a:latin typeface="Arial"/>
              <a:cs typeface="Arial"/>
            </a:endParaRPr>
          </a:p>
          <a:p>
            <a:pPr marL="316758" marR="287095" indent="-36722" algn="ctr">
              <a:lnSpc>
                <a:spcPts val="862"/>
              </a:lnSpc>
              <a:spcBef>
                <a:spcPts val="727"/>
              </a:spcBef>
            </a:pPr>
            <a:r>
              <a:rPr sz="750" spc="6" dirty="0">
                <a:latin typeface="Arial"/>
                <a:cs typeface="Arial"/>
              </a:rPr>
              <a:t>tiene </a:t>
            </a:r>
            <a:endParaRPr sz="682">
              <a:latin typeface="Arial"/>
              <a:cs typeface="Arial"/>
            </a:endParaRPr>
          </a:p>
          <a:p>
            <a:pPr marL="316758" marR="287095" algn="ctr">
              <a:lnSpc>
                <a:spcPts val="783"/>
              </a:lnSpc>
              <a:spcBef>
                <a:spcPts val="783"/>
              </a:spcBef>
            </a:pPr>
            <a:r>
              <a:rPr sz="682" spc="6" dirty="0">
                <a:latin typeface="Arial"/>
                <a:cs typeface="Arial"/>
              </a:rPr>
              <a:t>consecuencias </a:t>
            </a:r>
            <a:endParaRPr sz="750">
              <a:latin typeface="Arial"/>
              <a:cs typeface="Arial"/>
            </a:endParaRPr>
          </a:p>
          <a:p>
            <a:pPr marL="316758" marR="287095" algn="ctr">
              <a:lnSpc>
                <a:spcPts val="862"/>
              </a:lnSpc>
              <a:spcBef>
                <a:spcPts val="712"/>
              </a:spcBef>
            </a:pPr>
            <a:r>
              <a:rPr sz="750" spc="6" dirty="0">
                <a:latin typeface="Arial"/>
                <a:cs typeface="Arial"/>
              </a:rPr>
              <a:t>como</a:t>
            </a:r>
            <a:endParaRPr sz="750">
              <a:latin typeface="Arial"/>
              <a:cs typeface="Arial"/>
            </a:endParaRPr>
          </a:p>
          <a:p>
            <a:pPr marL="8580" marR="506225" indent="-19560">
              <a:lnSpc>
                <a:spcPts val="705"/>
              </a:lnSpc>
              <a:spcBef>
                <a:spcPts val="1441"/>
              </a:spcBef>
            </a:pP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25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l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29" dirty="0">
                <a:latin typeface="Arial"/>
                <a:cs typeface="Arial"/>
              </a:rPr>
              <a:t> </a:t>
            </a:r>
            <a:r>
              <a:rPr sz="614" spc="5" dirty="0">
                <a:latin typeface="Arial"/>
                <a:cs typeface="Arial"/>
              </a:rPr>
              <a:t>Deud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28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Externa </a:t>
            </a:r>
            <a:endParaRPr sz="614">
              <a:latin typeface="Arial"/>
              <a:cs typeface="Arial"/>
            </a:endParaRPr>
          </a:p>
          <a:p>
            <a:pPr marL="8580" marR="506225">
              <a:lnSpc>
                <a:spcPts val="705"/>
              </a:lnSpc>
              <a:spcBef>
                <a:spcPts val="112"/>
              </a:spcBef>
            </a:pPr>
            <a:r>
              <a:rPr sz="614" spc="6" dirty="0">
                <a:latin typeface="Arial"/>
                <a:cs typeface="Arial"/>
              </a:rPr>
              <a:t>infraestructuras</a:t>
            </a:r>
            <a:endParaRPr sz="614">
              <a:latin typeface="Arial"/>
              <a:cs typeface="Arial"/>
            </a:endParaRPr>
          </a:p>
          <a:p>
            <a:pPr marL="972175" indent="-61720" algn="r">
              <a:lnSpc>
                <a:spcPts val="705"/>
              </a:lnSpc>
              <a:spcBef>
                <a:spcPts val="1786"/>
              </a:spcBef>
            </a:pPr>
            <a:r>
              <a:rPr sz="614" spc="6" dirty="0">
                <a:latin typeface="Arial"/>
                <a:cs typeface="Arial"/>
              </a:rPr>
              <a:t>Males </a:t>
            </a:r>
            <a:endParaRPr sz="614">
              <a:latin typeface="Arial"/>
              <a:cs typeface="Arial"/>
            </a:endParaRPr>
          </a:p>
          <a:p>
            <a:pPr marL="972175" algn="r">
              <a:lnSpc>
                <a:spcPts val="705"/>
              </a:lnSpc>
              <a:spcBef>
                <a:spcPts val="112"/>
              </a:spcBef>
            </a:pPr>
            <a:r>
              <a:rPr sz="614" spc="6" dirty="0">
                <a:latin typeface="Arial"/>
                <a:cs typeface="Arial"/>
              </a:rPr>
              <a:t>rura</a:t>
            </a:r>
            <a:endParaRPr sz="614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96591" y="3540069"/>
            <a:ext cx="129886" cy="245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9" name="object 39"/>
          <p:cNvSpPr txBox="1"/>
          <p:nvPr/>
        </p:nvSpPr>
        <p:spPr>
          <a:xfrm>
            <a:off x="4026478" y="3540069"/>
            <a:ext cx="269237" cy="245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8" name="object 38"/>
          <p:cNvSpPr txBox="1"/>
          <p:nvPr/>
        </p:nvSpPr>
        <p:spPr>
          <a:xfrm>
            <a:off x="4295714" y="3540069"/>
            <a:ext cx="293603" cy="245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7" name="object 37"/>
          <p:cNvSpPr txBox="1"/>
          <p:nvPr/>
        </p:nvSpPr>
        <p:spPr>
          <a:xfrm>
            <a:off x="4589318" y="3540069"/>
            <a:ext cx="311727" cy="245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6" name="object 36"/>
          <p:cNvSpPr txBox="1"/>
          <p:nvPr/>
        </p:nvSpPr>
        <p:spPr>
          <a:xfrm>
            <a:off x="4901045" y="3590275"/>
            <a:ext cx="259773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5" name="object 35"/>
          <p:cNvSpPr txBox="1"/>
          <p:nvPr/>
        </p:nvSpPr>
        <p:spPr>
          <a:xfrm>
            <a:off x="5160818" y="3590275"/>
            <a:ext cx="554182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735">
              <a:lnSpc>
                <a:spcPct val="95825"/>
              </a:lnSpc>
              <a:spcBef>
                <a:spcPts val="17"/>
              </a:spcBef>
            </a:pPr>
            <a:r>
              <a:rPr sz="750" spc="5" dirty="0">
                <a:latin typeface="Arial"/>
                <a:cs typeface="Arial"/>
              </a:rPr>
              <a:t>s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2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por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15000" y="3590275"/>
            <a:ext cx="450273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3" name="object 33"/>
          <p:cNvSpPr txBox="1"/>
          <p:nvPr/>
        </p:nvSpPr>
        <p:spPr>
          <a:xfrm>
            <a:off x="6165273" y="3590275"/>
            <a:ext cx="554182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25">
              <a:lnSpc>
                <a:spcPct val="95825"/>
              </a:lnSpc>
              <a:spcBef>
                <a:spcPts val="92"/>
              </a:spcBef>
            </a:pPr>
            <a:r>
              <a:rPr sz="750" dirty="0">
                <a:latin typeface="Arial"/>
                <a:cs typeface="Arial"/>
              </a:rPr>
              <a:t>a</a:t>
            </a:r>
            <a:r>
              <a:rPr sz="750" spc="37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traves</a:t>
            </a:r>
            <a:endParaRPr sz="7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19455" y="3590275"/>
            <a:ext cx="129886" cy="1241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1" name="object 31"/>
          <p:cNvSpPr txBox="1"/>
          <p:nvPr/>
        </p:nvSpPr>
        <p:spPr>
          <a:xfrm>
            <a:off x="4901046" y="3714456"/>
            <a:ext cx="576349" cy="441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5461">
              <a:lnSpc>
                <a:spcPts val="682"/>
              </a:lnSpc>
            </a:pPr>
            <a:endParaRPr sz="682"/>
          </a:p>
          <a:p>
            <a:pPr marL="233823" marR="71900" indent="-69279">
              <a:lnSpc>
                <a:spcPts val="712"/>
              </a:lnSpc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6" dirty="0">
                <a:latin typeface="Arial"/>
                <a:cs typeface="Arial"/>
              </a:rPr>
              <a:t>Nuevas </a:t>
            </a:r>
            <a:endParaRPr sz="614">
              <a:latin typeface="Arial"/>
              <a:cs typeface="Arial"/>
            </a:endParaRPr>
          </a:p>
          <a:p>
            <a:pPr marL="233823" marR="71900">
              <a:lnSpc>
                <a:spcPts val="705"/>
              </a:lnSpc>
              <a:spcBef>
                <a:spcPts val="110"/>
              </a:spcBef>
            </a:pPr>
            <a:r>
              <a:rPr sz="614" spc="6" dirty="0">
                <a:latin typeface="Arial"/>
                <a:cs typeface="Arial"/>
              </a:rPr>
              <a:t>tecnicas</a:t>
            </a:r>
            <a:endParaRPr sz="614">
              <a:latin typeface="Arial"/>
              <a:cs typeface="Arial"/>
            </a:endParaRPr>
          </a:p>
          <a:p>
            <a:pPr marL="164544">
              <a:lnSpc>
                <a:spcPct val="95825"/>
              </a:lnSpc>
              <a:spcBef>
                <a:spcPts val="112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6" dirty="0">
                <a:latin typeface="Arial"/>
                <a:cs typeface="Arial"/>
              </a:rPr>
              <a:t>Expansi6</a:t>
            </a:r>
            <a:endParaRPr sz="614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11932" y="3714456"/>
            <a:ext cx="1104342" cy="441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9578">
              <a:lnSpc>
                <a:spcPts val="341"/>
              </a:lnSpc>
              <a:spcBef>
                <a:spcPts val="22"/>
              </a:spcBef>
            </a:pPr>
            <a:endParaRPr sz="341"/>
          </a:p>
          <a:p>
            <a:pPr marL="380" marR="43928" indent="657692">
              <a:lnSpc>
                <a:spcPts val="712"/>
              </a:lnSpc>
              <a:spcBef>
                <a:spcPts val="682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6" dirty="0">
                <a:latin typeface="Arial"/>
                <a:cs typeface="Arial"/>
              </a:rPr>
              <a:t>Refinerfas </a:t>
            </a:r>
            <a:endParaRPr sz="614">
              <a:latin typeface="Arial"/>
              <a:cs typeface="Arial"/>
            </a:endParaRPr>
          </a:p>
          <a:p>
            <a:pPr marL="380" marR="43928">
              <a:lnSpc>
                <a:spcPts val="705"/>
              </a:lnSpc>
            </a:pPr>
            <a:r>
              <a:rPr sz="614" spc="6" dirty="0">
                <a:latin typeface="Arial"/>
                <a:cs typeface="Arial"/>
              </a:rPr>
              <a:t>agrarias</a:t>
            </a:r>
            <a:r>
              <a:rPr sz="614" dirty="0">
                <a:latin typeface="Arial"/>
                <a:cs typeface="Arial"/>
              </a:rPr>
              <a:t>.               </a:t>
            </a:r>
            <a:r>
              <a:rPr sz="614" spc="5" dirty="0">
                <a:latin typeface="Arial"/>
                <a:cs typeface="Arial"/>
              </a:rPr>
              <a:t> </a:t>
            </a:r>
            <a:r>
              <a:rPr sz="920" spc="6" baseline="-22546" dirty="0">
                <a:latin typeface="Times New Roman"/>
                <a:cs typeface="Times New Roman"/>
              </a:rPr>
              <a:t>•</a:t>
            </a:r>
            <a:r>
              <a:rPr sz="920" baseline="-22546" dirty="0">
                <a:latin typeface="Times New Roman"/>
                <a:cs typeface="Times New Roman"/>
              </a:rPr>
              <a:t> </a:t>
            </a:r>
            <a:r>
              <a:rPr sz="920" spc="16" baseline="-22546" dirty="0">
                <a:latin typeface="Times New Roman"/>
                <a:cs typeface="Times New Roman"/>
              </a:rPr>
              <a:t> </a:t>
            </a:r>
            <a:r>
              <a:rPr sz="920" spc="6" baseline="-22546" dirty="0">
                <a:latin typeface="Arial"/>
                <a:cs typeface="Arial"/>
              </a:rPr>
              <a:t>Nuevos</a:t>
            </a:r>
            <a:endParaRPr sz="614">
              <a:latin typeface="Arial"/>
              <a:cs typeface="Arial"/>
            </a:endParaRPr>
          </a:p>
          <a:p>
            <a:pPr marL="6148">
              <a:lnSpc>
                <a:spcPts val="890"/>
              </a:lnSpc>
              <a:spcBef>
                <a:spcPts val="96"/>
              </a:spcBef>
            </a:pPr>
            <a:r>
              <a:rPr sz="920" baseline="19325" dirty="0">
                <a:latin typeface="Arial"/>
                <a:cs typeface="Arial"/>
              </a:rPr>
              <a:t>n</a:t>
            </a:r>
            <a:r>
              <a:rPr sz="920" spc="-40" baseline="19325" dirty="0">
                <a:latin typeface="Arial"/>
                <a:cs typeface="Arial"/>
              </a:rPr>
              <a:t> </a:t>
            </a:r>
            <a:r>
              <a:rPr sz="920" spc="5" baseline="19325" dirty="0">
                <a:latin typeface="Arial"/>
                <a:cs typeface="Arial"/>
              </a:rPr>
              <a:t>d</a:t>
            </a:r>
            <a:r>
              <a:rPr sz="920" baseline="19325" dirty="0">
                <a:latin typeface="Arial"/>
                <a:cs typeface="Arial"/>
              </a:rPr>
              <a:t>e</a:t>
            </a:r>
            <a:r>
              <a:rPr sz="920" spc="25" baseline="19325" dirty="0">
                <a:latin typeface="Arial"/>
                <a:cs typeface="Arial"/>
              </a:rPr>
              <a:t> </a:t>
            </a:r>
            <a:r>
              <a:rPr sz="920" spc="6" baseline="19325" dirty="0">
                <a:latin typeface="Arial"/>
                <a:cs typeface="Arial"/>
              </a:rPr>
              <a:t>cultivos</a:t>
            </a:r>
            <a:r>
              <a:rPr sz="920" baseline="19325" dirty="0">
                <a:latin typeface="Arial"/>
                <a:cs typeface="Arial"/>
              </a:rPr>
              <a:t>.           </a:t>
            </a:r>
            <a:r>
              <a:rPr sz="920" spc="140" baseline="19325" dirty="0">
                <a:latin typeface="Arial"/>
                <a:cs typeface="Arial"/>
              </a:rPr>
              <a:t> </a:t>
            </a:r>
            <a:r>
              <a:rPr sz="920" spc="5" baseline="-6441" dirty="0">
                <a:latin typeface="Arial"/>
                <a:cs typeface="Arial"/>
              </a:rPr>
              <a:t>ingenio</a:t>
            </a:r>
            <a:r>
              <a:rPr sz="920" baseline="-6441" dirty="0">
                <a:latin typeface="Arial"/>
                <a:cs typeface="Arial"/>
              </a:rPr>
              <a:t>s</a:t>
            </a:r>
            <a:r>
              <a:rPr sz="920" spc="20" baseline="-6441" dirty="0">
                <a:latin typeface="Arial"/>
                <a:cs typeface="Arial"/>
              </a:rPr>
              <a:t> </a:t>
            </a:r>
            <a:r>
              <a:rPr sz="920" spc="6" baseline="-6441" dirty="0">
                <a:latin typeface="Arial"/>
                <a:cs typeface="Arial"/>
              </a:rPr>
              <a:t>a</a:t>
            </a:r>
            <a:endParaRPr sz="614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46693" y="3714456"/>
            <a:ext cx="418961" cy="805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6313">
              <a:lnSpc>
                <a:spcPts val="886"/>
              </a:lnSpc>
              <a:spcBef>
                <a:spcPts val="45"/>
              </a:spcBef>
            </a:pPr>
            <a:endParaRPr sz="886" dirty="0"/>
          </a:p>
          <a:p>
            <a:pPr marL="14157" indent="13715">
              <a:lnSpc>
                <a:spcPts val="705"/>
              </a:lnSpc>
            </a:pP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25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petr6leo. </a:t>
            </a:r>
            <a:endParaRPr sz="614" dirty="0">
              <a:latin typeface="Arial"/>
              <a:cs typeface="Arial"/>
            </a:endParaRPr>
          </a:p>
          <a:p>
            <a:pPr marL="14157">
              <a:lnSpc>
                <a:spcPts val="705"/>
              </a:lnSpc>
              <a:spcBef>
                <a:spcPts val="930"/>
              </a:spcBef>
            </a:pPr>
            <a:r>
              <a:rPr sz="614" spc="6" dirty="0">
                <a:latin typeface="Arial"/>
                <a:cs typeface="Arial"/>
              </a:rPr>
              <a:t>zucareros</a:t>
            </a:r>
            <a:endParaRPr sz="614" dirty="0">
              <a:latin typeface="Arial"/>
              <a:cs typeface="Arial"/>
            </a:endParaRPr>
          </a:p>
          <a:p>
            <a:pPr marR="16313">
              <a:lnSpc>
                <a:spcPct val="95825"/>
              </a:lnSpc>
              <a:spcBef>
                <a:spcPts val="1774"/>
              </a:spcBef>
            </a:pPr>
            <a:r>
              <a:rPr sz="614" spc="6" dirty="0">
                <a:latin typeface="Arial"/>
                <a:cs typeface="Arial"/>
              </a:rPr>
              <a:t>textil</a:t>
            </a:r>
            <a:endParaRPr sz="614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96591" y="3785477"/>
            <a:ext cx="469977" cy="334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0852">
              <a:lnSpc>
                <a:spcPts val="443"/>
              </a:lnSpc>
              <a:spcBef>
                <a:spcPts val="30"/>
              </a:spcBef>
            </a:pPr>
            <a:endParaRPr sz="443"/>
          </a:p>
          <a:p>
            <a:pPr marL="81442">
              <a:lnSpc>
                <a:spcPct val="95825"/>
              </a:lnSpc>
              <a:spcBef>
                <a:spcPts val="682"/>
              </a:spcBef>
            </a:pPr>
            <a:r>
              <a:rPr sz="682" spc="5" dirty="0">
                <a:latin typeface="Arial"/>
                <a:cs typeface="Arial"/>
              </a:rPr>
              <a:t>e</a:t>
            </a:r>
            <a:r>
              <a:rPr sz="682" dirty="0">
                <a:latin typeface="Arial"/>
                <a:cs typeface="Arial"/>
              </a:rPr>
              <a:t>l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enfrent</a:t>
            </a:r>
            <a:endParaRPr sz="682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95715" y="3785477"/>
            <a:ext cx="605330" cy="334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3"/>
              </a:lnSpc>
              <a:spcBef>
                <a:spcPts val="30"/>
              </a:spcBef>
            </a:pPr>
            <a:endParaRPr sz="443"/>
          </a:p>
          <a:p>
            <a:pPr marL="10759">
              <a:lnSpc>
                <a:spcPct val="95825"/>
              </a:lnSpc>
              <a:spcBef>
                <a:spcPts val="682"/>
              </a:spcBef>
            </a:pPr>
            <a:r>
              <a:rPr sz="682" spc="6" dirty="0">
                <a:latin typeface="Arial"/>
                <a:cs typeface="Arial"/>
              </a:rPr>
              <a:t>amiento</a:t>
            </a:r>
            <a:endParaRPr sz="682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96591" y="4120255"/>
            <a:ext cx="121227" cy="122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5" name="object 25"/>
          <p:cNvSpPr txBox="1"/>
          <p:nvPr/>
        </p:nvSpPr>
        <p:spPr>
          <a:xfrm>
            <a:off x="4017819" y="4120255"/>
            <a:ext cx="277896" cy="122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4" name="object 24"/>
          <p:cNvSpPr txBox="1"/>
          <p:nvPr/>
        </p:nvSpPr>
        <p:spPr>
          <a:xfrm>
            <a:off x="4295714" y="4120255"/>
            <a:ext cx="284944" cy="122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3" name="object 23"/>
          <p:cNvSpPr txBox="1"/>
          <p:nvPr/>
        </p:nvSpPr>
        <p:spPr>
          <a:xfrm>
            <a:off x="4580659" y="4120255"/>
            <a:ext cx="320386" cy="122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2" name="object 22"/>
          <p:cNvSpPr txBox="1"/>
          <p:nvPr/>
        </p:nvSpPr>
        <p:spPr>
          <a:xfrm>
            <a:off x="4901046" y="4156364"/>
            <a:ext cx="1594329" cy="363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603"/>
              </a:lnSpc>
              <a:spcBef>
                <a:spcPts val="30"/>
              </a:spcBef>
            </a:pPr>
            <a:r>
              <a:rPr sz="920" spc="6" baseline="9662" dirty="0">
                <a:latin typeface="Times New Roman"/>
                <a:cs typeface="Times New Roman"/>
              </a:rPr>
              <a:t>•</a:t>
            </a:r>
            <a:r>
              <a:rPr sz="920" baseline="9662" dirty="0">
                <a:latin typeface="Times New Roman"/>
                <a:cs typeface="Times New Roman"/>
              </a:rPr>
              <a:t> </a:t>
            </a:r>
            <a:r>
              <a:rPr sz="920" spc="16" baseline="9662" dirty="0">
                <a:latin typeface="Times New Roman"/>
                <a:cs typeface="Times New Roman"/>
              </a:rPr>
              <a:t> </a:t>
            </a:r>
            <a:r>
              <a:rPr sz="920" spc="5" baseline="9662" dirty="0">
                <a:latin typeface="Arial"/>
                <a:cs typeface="Arial"/>
              </a:rPr>
              <a:t>Expansi6</a:t>
            </a:r>
            <a:r>
              <a:rPr sz="920" baseline="9662" dirty="0">
                <a:latin typeface="Arial"/>
                <a:cs typeface="Arial"/>
              </a:rPr>
              <a:t>n</a:t>
            </a:r>
            <a:r>
              <a:rPr sz="920" spc="28" baseline="9662" dirty="0">
                <a:latin typeface="Arial"/>
                <a:cs typeface="Arial"/>
              </a:rPr>
              <a:t> </a:t>
            </a:r>
            <a:r>
              <a:rPr sz="920" spc="6" baseline="9662" dirty="0">
                <a:latin typeface="Arial"/>
                <a:cs typeface="Arial"/>
              </a:rPr>
              <a:t>ganader</a:t>
            </a:r>
            <a:r>
              <a:rPr sz="920" baseline="9662" dirty="0">
                <a:latin typeface="Arial"/>
                <a:cs typeface="Arial"/>
              </a:rPr>
              <a:t>a          </a:t>
            </a:r>
            <a:r>
              <a:rPr sz="920" spc="145" baseline="9662" dirty="0">
                <a:latin typeface="Arial"/>
                <a:cs typeface="Arial"/>
              </a:rPr>
              <a:t> </a:t>
            </a: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Fabrica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29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d</a:t>
            </a:r>
            <a:endParaRPr sz="614">
              <a:latin typeface="Arial"/>
              <a:cs typeface="Arial"/>
            </a:endParaRPr>
          </a:p>
          <a:p>
            <a:pPr marR="9429" algn="r">
              <a:lnSpc>
                <a:spcPct val="95825"/>
              </a:lnSpc>
              <a:spcBef>
                <a:spcPts val="89"/>
              </a:spcBef>
            </a:pPr>
            <a:r>
              <a:rPr sz="614" dirty="0">
                <a:latin typeface="Arial"/>
                <a:cs typeface="Arial"/>
              </a:rPr>
              <a:t>y</a:t>
            </a:r>
            <a:r>
              <a:rPr sz="614" spc="-40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gaseosa</a:t>
            </a:r>
            <a:endParaRPr sz="614">
              <a:latin typeface="Arial"/>
              <a:cs typeface="Arial"/>
            </a:endParaRPr>
          </a:p>
          <a:p>
            <a:pPr marR="76370" algn="r">
              <a:lnSpc>
                <a:spcPct val="95825"/>
              </a:lnSpc>
              <a:spcBef>
                <a:spcPts val="112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6" dirty="0">
                <a:latin typeface="Arial"/>
                <a:cs typeface="Arial"/>
              </a:rPr>
              <a:t>lndustria</a:t>
            </a:r>
            <a:endParaRPr sz="61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96591" y="4242955"/>
            <a:ext cx="453047" cy="480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922"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203012" indent="79747">
              <a:lnSpc>
                <a:spcPct val="100041"/>
              </a:lnSpc>
            </a:pPr>
            <a:r>
              <a:rPr sz="682" spc="6" dirty="0">
                <a:latin typeface="Arial"/>
                <a:cs typeface="Arial"/>
              </a:rPr>
              <a:t>libe conse</a:t>
            </a:r>
            <a:endParaRPr sz="682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95715" y="4242955"/>
            <a:ext cx="605330" cy="480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10153" marR="270454" indent="-2857">
              <a:lnSpc>
                <a:spcPct val="100041"/>
              </a:lnSpc>
            </a:pPr>
            <a:r>
              <a:rPr sz="682" spc="5" dirty="0">
                <a:latin typeface="Arial"/>
                <a:cs typeface="Arial"/>
              </a:rPr>
              <a:t>rale</a:t>
            </a:r>
            <a:r>
              <a:rPr sz="682" dirty="0">
                <a:latin typeface="Arial"/>
                <a:cs typeface="Arial"/>
              </a:rPr>
              <a:t>s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 </a:t>
            </a:r>
            <a:r>
              <a:rPr sz="682" spc="20" dirty="0">
                <a:latin typeface="Arial"/>
                <a:cs typeface="Arial"/>
              </a:rPr>
              <a:t>r</a:t>
            </a:r>
            <a:r>
              <a:rPr sz="682" spc="6" dirty="0">
                <a:latin typeface="Arial"/>
                <a:cs typeface="Arial"/>
              </a:rPr>
              <a:t>vadores</a:t>
            </a:r>
            <a:endParaRPr sz="68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01046" y="4520046"/>
            <a:ext cx="1145165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18" name="object 18"/>
          <p:cNvSpPr txBox="1"/>
          <p:nvPr/>
        </p:nvSpPr>
        <p:spPr>
          <a:xfrm>
            <a:off x="6046211" y="4520046"/>
            <a:ext cx="759835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834">
              <a:lnSpc>
                <a:spcPct val="95825"/>
              </a:lnSpc>
              <a:spcBef>
                <a:spcPts val="41"/>
              </a:spcBef>
            </a:pPr>
            <a:r>
              <a:rPr sz="750" spc="5" dirty="0">
                <a:latin typeface="Arial"/>
                <a:cs typeface="Arial"/>
              </a:rPr>
              <a:t>especialment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33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en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06046" y="4520046"/>
            <a:ext cx="43295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16" name="object 16"/>
          <p:cNvSpPr txBox="1"/>
          <p:nvPr/>
        </p:nvSpPr>
        <p:spPr>
          <a:xfrm>
            <a:off x="4901045" y="4641273"/>
            <a:ext cx="1545648" cy="178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15" name="object 15"/>
          <p:cNvSpPr txBox="1"/>
          <p:nvPr/>
        </p:nvSpPr>
        <p:spPr>
          <a:xfrm>
            <a:off x="6446693" y="4641273"/>
            <a:ext cx="402648" cy="178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14" name="object 14"/>
          <p:cNvSpPr txBox="1"/>
          <p:nvPr/>
        </p:nvSpPr>
        <p:spPr>
          <a:xfrm>
            <a:off x="3896591" y="4723385"/>
            <a:ext cx="1004455" cy="171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52162" algn="r">
              <a:spcBef>
                <a:spcPts val="139"/>
              </a:spcBef>
            </a:pPr>
            <a:r>
              <a:rPr sz="614" spc="6" dirty="0">
                <a:latin typeface="Times New Roman"/>
                <a:cs typeface="Times New Roman"/>
              </a:rPr>
              <a:t>• 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1046" y="4819449"/>
            <a:ext cx="1948295" cy="12793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5"/>
              </a:lnSpc>
              <a:spcBef>
                <a:spcPts val="61"/>
              </a:spcBef>
            </a:pPr>
            <a:endParaRPr sz="955"/>
          </a:p>
          <a:p>
            <a:pPr marL="19049">
              <a:lnSpc>
                <a:spcPct val="95825"/>
              </a:lnSpc>
            </a:pPr>
            <a:r>
              <a:rPr sz="614" spc="5" dirty="0">
                <a:latin typeface="Arial"/>
                <a:cs typeface="Arial"/>
              </a:rPr>
              <a:t>d</a:t>
            </a:r>
            <a:r>
              <a:rPr sz="614" dirty="0">
                <a:latin typeface="Arial"/>
                <a:cs typeface="Arial"/>
              </a:rPr>
              <a:t>e</a:t>
            </a:r>
            <a:r>
              <a:rPr sz="614" spc="25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fletes</a:t>
            </a:r>
            <a:endParaRPr sz="614">
              <a:latin typeface="Arial"/>
              <a:cs typeface="Arial"/>
            </a:endParaRPr>
          </a:p>
          <a:p>
            <a:pPr marR="269628" algn="r">
              <a:lnSpc>
                <a:spcPct val="95825"/>
              </a:lnSpc>
              <a:spcBef>
                <a:spcPts val="303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6" dirty="0">
                <a:latin typeface="Arial"/>
                <a:cs typeface="Arial"/>
              </a:rPr>
              <a:t>Alta</a:t>
            </a:r>
            <a:endParaRPr sz="614">
              <a:latin typeface="Arial"/>
              <a:cs typeface="Arial"/>
            </a:endParaRPr>
          </a:p>
          <a:p>
            <a:pPr marR="31241" algn="r">
              <a:lnSpc>
                <a:spcPct val="95825"/>
              </a:lnSpc>
              <a:spcBef>
                <a:spcPts val="109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6" dirty="0">
                <a:latin typeface="Arial"/>
                <a:cs typeface="Arial"/>
              </a:rPr>
              <a:t>lncremento</a:t>
            </a:r>
            <a:endParaRPr sz="614">
              <a:latin typeface="Arial"/>
              <a:cs typeface="Arial"/>
            </a:endParaRPr>
          </a:p>
          <a:p>
            <a:pPr marR="20937" algn="r">
              <a:lnSpc>
                <a:spcPct val="95825"/>
              </a:lnSpc>
              <a:spcBef>
                <a:spcPts val="3689"/>
              </a:spcBef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5" dirty="0">
                <a:latin typeface="Arial"/>
                <a:cs typeface="Arial"/>
              </a:rPr>
              <a:t>Baj</a:t>
            </a:r>
            <a:r>
              <a:rPr sz="614" dirty="0">
                <a:latin typeface="Arial"/>
                <a:cs typeface="Arial"/>
              </a:rPr>
              <a:t>a</a:t>
            </a:r>
            <a:r>
              <a:rPr sz="614" spc="29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producci6n</a:t>
            </a:r>
            <a:endParaRPr sz="614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96591" y="4895215"/>
            <a:ext cx="1004455" cy="564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9"/>
              </a:lnSpc>
              <a:spcBef>
                <a:spcPts val="10"/>
              </a:spcBef>
            </a:pPr>
            <a:endParaRPr sz="409"/>
          </a:p>
          <a:p>
            <a:pPr marR="1212" algn="r">
              <a:lnSpc>
                <a:spcPct val="95825"/>
              </a:lnSpc>
            </a:pPr>
            <a:r>
              <a:rPr sz="614" spc="6" dirty="0">
                <a:latin typeface="Times New Roman"/>
                <a:cs typeface="Times New Roman"/>
              </a:rPr>
              <a:t>•</a:t>
            </a:r>
            <a:r>
              <a:rPr sz="614" dirty="0">
                <a:latin typeface="Times New Roman"/>
                <a:cs typeface="Times New Roman"/>
              </a:rPr>
              <a:t> </a:t>
            </a:r>
            <a:r>
              <a:rPr sz="614" spc="16" dirty="0">
                <a:latin typeface="Times New Roman"/>
                <a:cs typeface="Times New Roman"/>
              </a:rPr>
              <a:t> </a:t>
            </a:r>
            <a:r>
              <a:rPr sz="614" spc="6" dirty="0">
                <a:latin typeface="Arial"/>
                <a:cs typeface="Arial"/>
              </a:rPr>
              <a:t>Alza</a:t>
            </a:r>
            <a:endParaRPr sz="614">
              <a:latin typeface="Arial"/>
              <a:cs typeface="Arial"/>
            </a:endParaRPr>
          </a:p>
          <a:p>
            <a:pPr marR="152170" algn="r">
              <a:spcBef>
                <a:spcPts val="2109"/>
              </a:spcBef>
            </a:pPr>
            <a:r>
              <a:rPr sz="614" spc="6" dirty="0">
                <a:latin typeface="Times New Roman"/>
                <a:cs typeface="Times New Roman"/>
              </a:rPr>
              <a:t>• 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6591" y="5459561"/>
            <a:ext cx="1023418" cy="528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8962">
              <a:lnSpc>
                <a:spcPts val="409"/>
              </a:lnSpc>
              <a:spcBef>
                <a:spcPts val="17"/>
              </a:spcBef>
            </a:pPr>
            <a:endParaRPr sz="409"/>
          </a:p>
          <a:p>
            <a:pPr algn="r">
              <a:lnSpc>
                <a:spcPct val="95825"/>
              </a:lnSpc>
            </a:pPr>
            <a:r>
              <a:rPr sz="614" spc="5" dirty="0">
                <a:latin typeface="Arial"/>
                <a:cs typeface="Arial"/>
              </a:rPr>
              <a:t>lo</a:t>
            </a:r>
            <a:r>
              <a:rPr sz="614" dirty="0">
                <a:latin typeface="Arial"/>
                <a:cs typeface="Arial"/>
              </a:rPr>
              <a:t>s</a:t>
            </a:r>
            <a:r>
              <a:rPr sz="614" spc="13" dirty="0">
                <a:latin typeface="Arial"/>
                <a:cs typeface="Arial"/>
              </a:rPr>
              <a:t> </a:t>
            </a:r>
            <a:r>
              <a:rPr sz="614" spc="6" dirty="0">
                <a:latin typeface="Arial"/>
                <a:cs typeface="Arial"/>
              </a:rPr>
              <a:t>l</a:t>
            </a:r>
            <a:endParaRPr sz="614">
              <a:latin typeface="Arial"/>
              <a:cs typeface="Arial"/>
            </a:endParaRPr>
          </a:p>
          <a:p>
            <a:pPr marR="171133" algn="r">
              <a:spcBef>
                <a:spcPts val="1916"/>
              </a:spcBef>
            </a:pPr>
            <a:r>
              <a:rPr sz="614" spc="6" dirty="0">
                <a:latin typeface="Times New Roman"/>
                <a:cs typeface="Times New Roman"/>
              </a:rPr>
              <a:t>• 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49341" y="5870864"/>
            <a:ext cx="484909" cy="102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9" name="object 9"/>
          <p:cNvSpPr txBox="1"/>
          <p:nvPr/>
        </p:nvSpPr>
        <p:spPr>
          <a:xfrm>
            <a:off x="7334250" y="5870864"/>
            <a:ext cx="562841" cy="102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2846" marR="222842" algn="ctr">
              <a:lnSpc>
                <a:spcPts val="753"/>
              </a:lnSpc>
              <a:spcBef>
                <a:spcPts val="92"/>
              </a:spcBef>
            </a:pPr>
            <a:r>
              <a:rPr sz="1125" spc="6" baseline="-7905" dirty="0">
                <a:latin typeface="Arial"/>
                <a:cs typeface="Arial"/>
              </a:rPr>
              <a:t>s</a:t>
            </a:r>
            <a:r>
              <a:rPr sz="1125" baseline="-7905" dirty="0">
                <a:latin typeface="Arial"/>
                <a:cs typeface="Arial"/>
              </a:rPr>
              <a:t>e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97091" y="5870864"/>
            <a:ext cx="51955" cy="102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7" name="object 7"/>
          <p:cNvSpPr txBox="1"/>
          <p:nvPr/>
        </p:nvSpPr>
        <p:spPr>
          <a:xfrm>
            <a:off x="3896591" y="5987766"/>
            <a:ext cx="1004455" cy="111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5273">
              <a:lnSpc>
                <a:spcPts val="419"/>
              </a:lnSpc>
            </a:pPr>
            <a:r>
              <a:rPr sz="920" spc="6" baseline="12883" dirty="0">
                <a:latin typeface="Arial"/>
                <a:cs typeface="Arial"/>
              </a:rPr>
              <a:t>sociale</a:t>
            </a:r>
            <a:r>
              <a:rPr sz="920" baseline="12883" dirty="0">
                <a:latin typeface="Arial"/>
                <a:cs typeface="Arial"/>
              </a:rPr>
              <a:t>s              </a:t>
            </a:r>
            <a:r>
              <a:rPr sz="920" spc="-44" baseline="12883" dirty="0">
                <a:latin typeface="Arial"/>
                <a:cs typeface="Arial"/>
              </a:rPr>
              <a:t> </a:t>
            </a:r>
            <a:r>
              <a:rPr sz="920" spc="6" baseline="6441" dirty="0">
                <a:latin typeface="Times New Roman"/>
                <a:cs typeface="Times New Roman"/>
              </a:rPr>
              <a:t>• </a:t>
            </a:r>
            <a:endParaRPr sz="614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49341" y="5973272"/>
            <a:ext cx="484909" cy="125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5" name="object 5"/>
          <p:cNvSpPr txBox="1"/>
          <p:nvPr/>
        </p:nvSpPr>
        <p:spPr>
          <a:xfrm>
            <a:off x="7334250" y="5973272"/>
            <a:ext cx="562841" cy="125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486">
              <a:lnSpc>
                <a:spcPct val="95825"/>
              </a:lnSpc>
              <a:spcBef>
                <a:spcPts val="65"/>
              </a:spcBef>
            </a:pPr>
            <a:r>
              <a:rPr sz="750" spc="5" dirty="0">
                <a:latin typeface="Arial"/>
                <a:cs typeface="Arial"/>
              </a:rPr>
              <a:t>present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26" dirty="0">
                <a:latin typeface="Arial"/>
                <a:cs typeface="Arial"/>
              </a:rPr>
              <a:t> </a:t>
            </a:r>
            <a:r>
              <a:rPr sz="750" spc="6" dirty="0">
                <a:latin typeface="Arial"/>
                <a:cs typeface="Arial"/>
              </a:rPr>
              <a:t>por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7091" y="5973272"/>
            <a:ext cx="51955" cy="125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3" name="object 3"/>
          <p:cNvSpPr txBox="1"/>
          <p:nvPr/>
        </p:nvSpPr>
        <p:spPr>
          <a:xfrm>
            <a:off x="552021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399026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6815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bject 108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3446318" y="434253"/>
            <a:ext cx="5299364" cy="50656"/>
          </a:xfrm>
          <a:custGeom>
            <a:avLst/>
            <a:gdLst/>
            <a:ahLst/>
            <a:cxnLst/>
            <a:rect l="l" t="t" r="r" b="b"/>
            <a:pathLst>
              <a:path w="7772400" h="74295">
                <a:moveTo>
                  <a:pt x="0" y="74295"/>
                </a:moveTo>
                <a:lnTo>
                  <a:pt x="7772400" y="74295"/>
                </a:lnTo>
                <a:lnTo>
                  <a:pt x="7772400" y="0"/>
                </a:lnTo>
                <a:lnTo>
                  <a:pt x="0" y="0"/>
                </a:lnTo>
                <a:lnTo>
                  <a:pt x="0" y="74295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3446318" y="122526"/>
            <a:ext cx="5299364" cy="311727"/>
          </a:xfrm>
          <a:custGeom>
            <a:avLst/>
            <a:gdLst/>
            <a:ahLst/>
            <a:cxnLst/>
            <a:rect l="l" t="t" r="r" b="b"/>
            <a:pathLst>
              <a:path w="7772400" h="457200">
                <a:moveTo>
                  <a:pt x="0" y="457200"/>
                </a:moveTo>
                <a:lnTo>
                  <a:pt x="7772400" y="457200"/>
                </a:lnTo>
                <a:lnTo>
                  <a:pt x="7772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3446318" y="415634"/>
            <a:ext cx="0" cy="69273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3446318" y="290620"/>
            <a:ext cx="5368670" cy="0"/>
          </a:xfrm>
          <a:custGeom>
            <a:avLst/>
            <a:gdLst/>
            <a:ahLst/>
            <a:cxnLst/>
            <a:rect l="l" t="t" r="r" b="b"/>
            <a:pathLst>
              <a:path w="7874050">
                <a:moveTo>
                  <a:pt x="7772400" y="0"/>
                </a:moveTo>
                <a:lnTo>
                  <a:pt x="0" y="0"/>
                </a:lnTo>
              </a:path>
              <a:path w="7874050">
                <a:moveTo>
                  <a:pt x="0" y="1"/>
                </a:moveTo>
                <a:lnTo>
                  <a:pt x="7772400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4493153" y="1824537"/>
            <a:ext cx="3371990" cy="2004888"/>
          </a:xfrm>
          <a:custGeom>
            <a:avLst/>
            <a:gdLst/>
            <a:ahLst/>
            <a:cxnLst/>
            <a:rect l="l" t="t" r="r" b="b"/>
            <a:pathLst>
              <a:path w="4945586" h="2940503">
                <a:moveTo>
                  <a:pt x="4889685" y="1498738"/>
                </a:moveTo>
                <a:lnTo>
                  <a:pt x="4889575" y="1480248"/>
                </a:lnTo>
                <a:lnTo>
                  <a:pt x="4889287" y="1460317"/>
                </a:lnTo>
                <a:lnTo>
                  <a:pt x="4888873" y="1438985"/>
                </a:lnTo>
                <a:lnTo>
                  <a:pt x="4888381" y="1416292"/>
                </a:lnTo>
                <a:lnTo>
                  <a:pt x="4887862" y="1392277"/>
                </a:lnTo>
                <a:lnTo>
                  <a:pt x="4887364" y="1366979"/>
                </a:lnTo>
                <a:lnTo>
                  <a:pt x="4886939" y="1340438"/>
                </a:lnTo>
                <a:lnTo>
                  <a:pt x="4886636" y="1312692"/>
                </a:lnTo>
                <a:lnTo>
                  <a:pt x="4886504" y="1283782"/>
                </a:lnTo>
                <a:lnTo>
                  <a:pt x="4886594" y="1253747"/>
                </a:lnTo>
                <a:lnTo>
                  <a:pt x="4886955" y="1222626"/>
                </a:lnTo>
                <a:lnTo>
                  <a:pt x="4887637" y="1190458"/>
                </a:lnTo>
                <a:lnTo>
                  <a:pt x="4888690" y="1157284"/>
                </a:lnTo>
                <a:lnTo>
                  <a:pt x="4888730" y="1102405"/>
                </a:lnTo>
                <a:lnTo>
                  <a:pt x="4888303" y="1049679"/>
                </a:lnTo>
                <a:lnTo>
                  <a:pt x="4887467" y="998813"/>
                </a:lnTo>
                <a:lnTo>
                  <a:pt x="4886284" y="949517"/>
                </a:lnTo>
                <a:lnTo>
                  <a:pt x="4884811" y="901500"/>
                </a:lnTo>
                <a:lnTo>
                  <a:pt x="4883110" y="854471"/>
                </a:lnTo>
                <a:lnTo>
                  <a:pt x="4881238" y="808141"/>
                </a:lnTo>
                <a:lnTo>
                  <a:pt x="4879257" y="762217"/>
                </a:lnTo>
                <a:lnTo>
                  <a:pt x="4877225" y="716409"/>
                </a:lnTo>
                <a:lnTo>
                  <a:pt x="4875201" y="670427"/>
                </a:lnTo>
                <a:lnTo>
                  <a:pt x="4873247" y="623980"/>
                </a:lnTo>
                <a:lnTo>
                  <a:pt x="4871420" y="576777"/>
                </a:lnTo>
                <a:lnTo>
                  <a:pt x="4869781" y="528526"/>
                </a:lnTo>
                <a:lnTo>
                  <a:pt x="4868389" y="478939"/>
                </a:lnTo>
                <a:lnTo>
                  <a:pt x="4867304" y="427723"/>
                </a:lnTo>
                <a:lnTo>
                  <a:pt x="4866585" y="374588"/>
                </a:lnTo>
                <a:lnTo>
                  <a:pt x="4866291" y="319243"/>
                </a:lnTo>
                <a:lnTo>
                  <a:pt x="4866483" y="261397"/>
                </a:lnTo>
                <a:lnTo>
                  <a:pt x="4867220" y="200761"/>
                </a:lnTo>
                <a:lnTo>
                  <a:pt x="4868561" y="137042"/>
                </a:lnTo>
                <a:lnTo>
                  <a:pt x="4867813" y="125171"/>
                </a:lnTo>
                <a:lnTo>
                  <a:pt x="4867129" y="112996"/>
                </a:lnTo>
                <a:lnTo>
                  <a:pt x="4866507" y="100531"/>
                </a:lnTo>
                <a:lnTo>
                  <a:pt x="4865946" y="87792"/>
                </a:lnTo>
                <a:lnTo>
                  <a:pt x="4865444" y="74795"/>
                </a:lnTo>
                <a:lnTo>
                  <a:pt x="4865001" y="61555"/>
                </a:lnTo>
                <a:lnTo>
                  <a:pt x="4864675" y="50339"/>
                </a:lnTo>
                <a:lnTo>
                  <a:pt x="4864355" y="37837"/>
                </a:lnTo>
                <a:lnTo>
                  <a:pt x="4864085" y="25155"/>
                </a:lnTo>
                <a:lnTo>
                  <a:pt x="4863859" y="12316"/>
                </a:lnTo>
                <a:lnTo>
                  <a:pt x="4863798" y="8454"/>
                </a:lnTo>
                <a:lnTo>
                  <a:pt x="4757349" y="8316"/>
                </a:lnTo>
                <a:lnTo>
                  <a:pt x="4731771" y="8094"/>
                </a:lnTo>
                <a:lnTo>
                  <a:pt x="4718971" y="7961"/>
                </a:lnTo>
                <a:lnTo>
                  <a:pt x="4706172" y="7814"/>
                </a:lnTo>
                <a:lnTo>
                  <a:pt x="4693382" y="7655"/>
                </a:lnTo>
                <a:lnTo>
                  <a:pt x="4680609" y="7483"/>
                </a:lnTo>
                <a:lnTo>
                  <a:pt x="4667861" y="7300"/>
                </a:lnTo>
                <a:lnTo>
                  <a:pt x="4655145" y="7106"/>
                </a:lnTo>
                <a:lnTo>
                  <a:pt x="4642469" y="6902"/>
                </a:lnTo>
                <a:lnTo>
                  <a:pt x="4629840" y="6689"/>
                </a:lnTo>
                <a:lnTo>
                  <a:pt x="4598227" y="6120"/>
                </a:lnTo>
                <a:lnTo>
                  <a:pt x="4576272" y="5698"/>
                </a:lnTo>
                <a:lnTo>
                  <a:pt x="4554591" y="5261"/>
                </a:lnTo>
                <a:lnTo>
                  <a:pt x="4533228" y="4815"/>
                </a:lnTo>
                <a:lnTo>
                  <a:pt x="4512224" y="4363"/>
                </a:lnTo>
                <a:lnTo>
                  <a:pt x="4491622" y="3910"/>
                </a:lnTo>
                <a:lnTo>
                  <a:pt x="4471464" y="3461"/>
                </a:lnTo>
                <a:lnTo>
                  <a:pt x="4451792" y="3020"/>
                </a:lnTo>
                <a:lnTo>
                  <a:pt x="4432649" y="2592"/>
                </a:lnTo>
                <a:lnTo>
                  <a:pt x="4414077" y="2180"/>
                </a:lnTo>
                <a:lnTo>
                  <a:pt x="4396119" y="1791"/>
                </a:lnTo>
                <a:lnTo>
                  <a:pt x="4378816" y="1428"/>
                </a:lnTo>
                <a:lnTo>
                  <a:pt x="4362211" y="1095"/>
                </a:lnTo>
                <a:lnTo>
                  <a:pt x="4346346" y="798"/>
                </a:lnTo>
                <a:lnTo>
                  <a:pt x="4331263" y="541"/>
                </a:lnTo>
                <a:lnTo>
                  <a:pt x="4303616" y="164"/>
                </a:lnTo>
                <a:lnTo>
                  <a:pt x="4279605" y="0"/>
                </a:lnTo>
                <a:lnTo>
                  <a:pt x="4229429" y="31"/>
                </a:lnTo>
                <a:lnTo>
                  <a:pt x="4192286" y="268"/>
                </a:lnTo>
                <a:lnTo>
                  <a:pt x="4157417" y="687"/>
                </a:lnTo>
                <a:lnTo>
                  <a:pt x="4124593" y="1254"/>
                </a:lnTo>
                <a:lnTo>
                  <a:pt x="4093588" y="1938"/>
                </a:lnTo>
                <a:lnTo>
                  <a:pt x="4064174" y="2706"/>
                </a:lnTo>
                <a:lnTo>
                  <a:pt x="4036125" y="3525"/>
                </a:lnTo>
                <a:lnTo>
                  <a:pt x="4009214" y="4363"/>
                </a:lnTo>
                <a:lnTo>
                  <a:pt x="3983214" y="5187"/>
                </a:lnTo>
                <a:lnTo>
                  <a:pt x="3957898" y="5965"/>
                </a:lnTo>
                <a:lnTo>
                  <a:pt x="3933039" y="6664"/>
                </a:lnTo>
                <a:lnTo>
                  <a:pt x="3908410" y="7252"/>
                </a:lnTo>
                <a:lnTo>
                  <a:pt x="3883784" y="7695"/>
                </a:lnTo>
                <a:lnTo>
                  <a:pt x="3858934" y="7962"/>
                </a:lnTo>
                <a:lnTo>
                  <a:pt x="3833634" y="8020"/>
                </a:lnTo>
                <a:lnTo>
                  <a:pt x="3807655" y="7837"/>
                </a:lnTo>
                <a:lnTo>
                  <a:pt x="3780773" y="7379"/>
                </a:lnTo>
                <a:lnTo>
                  <a:pt x="3752758" y="6614"/>
                </a:lnTo>
                <a:lnTo>
                  <a:pt x="3723385" y="5510"/>
                </a:lnTo>
                <a:lnTo>
                  <a:pt x="3692427" y="4035"/>
                </a:lnTo>
                <a:lnTo>
                  <a:pt x="3751278" y="26577"/>
                </a:lnTo>
                <a:lnTo>
                  <a:pt x="3661480" y="26529"/>
                </a:lnTo>
                <a:lnTo>
                  <a:pt x="3580896" y="26174"/>
                </a:lnTo>
                <a:lnTo>
                  <a:pt x="3508807" y="25560"/>
                </a:lnTo>
                <a:lnTo>
                  <a:pt x="3444494" y="24737"/>
                </a:lnTo>
                <a:lnTo>
                  <a:pt x="3387237" y="23752"/>
                </a:lnTo>
                <a:lnTo>
                  <a:pt x="3336316" y="22655"/>
                </a:lnTo>
                <a:lnTo>
                  <a:pt x="3291012" y="21494"/>
                </a:lnTo>
                <a:lnTo>
                  <a:pt x="3250604" y="20317"/>
                </a:lnTo>
                <a:lnTo>
                  <a:pt x="3214374" y="19174"/>
                </a:lnTo>
                <a:lnTo>
                  <a:pt x="3181601" y="18113"/>
                </a:lnTo>
                <a:lnTo>
                  <a:pt x="3151566" y="17182"/>
                </a:lnTo>
                <a:lnTo>
                  <a:pt x="3123549" y="16431"/>
                </a:lnTo>
                <a:lnTo>
                  <a:pt x="3096831" y="15908"/>
                </a:lnTo>
                <a:lnTo>
                  <a:pt x="3070692" y="15661"/>
                </a:lnTo>
                <a:lnTo>
                  <a:pt x="3044412" y="15740"/>
                </a:lnTo>
                <a:lnTo>
                  <a:pt x="3017271" y="16193"/>
                </a:lnTo>
                <a:lnTo>
                  <a:pt x="2988550" y="17068"/>
                </a:lnTo>
                <a:lnTo>
                  <a:pt x="2957529" y="18415"/>
                </a:lnTo>
                <a:lnTo>
                  <a:pt x="2923489" y="20281"/>
                </a:lnTo>
                <a:lnTo>
                  <a:pt x="2885710" y="22716"/>
                </a:lnTo>
                <a:lnTo>
                  <a:pt x="2895616" y="26107"/>
                </a:lnTo>
                <a:lnTo>
                  <a:pt x="2445807" y="10753"/>
                </a:lnTo>
                <a:lnTo>
                  <a:pt x="2417738" y="12277"/>
                </a:lnTo>
                <a:lnTo>
                  <a:pt x="2393130" y="14006"/>
                </a:lnTo>
                <a:lnTo>
                  <a:pt x="2371373" y="15903"/>
                </a:lnTo>
                <a:lnTo>
                  <a:pt x="2351858" y="17932"/>
                </a:lnTo>
                <a:lnTo>
                  <a:pt x="2333974" y="20058"/>
                </a:lnTo>
                <a:lnTo>
                  <a:pt x="2317111" y="22244"/>
                </a:lnTo>
                <a:lnTo>
                  <a:pt x="2300659" y="24454"/>
                </a:lnTo>
                <a:lnTo>
                  <a:pt x="2284007" y="26651"/>
                </a:lnTo>
                <a:lnTo>
                  <a:pt x="2266546" y="28800"/>
                </a:lnTo>
                <a:lnTo>
                  <a:pt x="2247665" y="30865"/>
                </a:lnTo>
                <a:lnTo>
                  <a:pt x="2226755" y="32809"/>
                </a:lnTo>
                <a:lnTo>
                  <a:pt x="2203204" y="34596"/>
                </a:lnTo>
                <a:lnTo>
                  <a:pt x="2176404" y="36190"/>
                </a:lnTo>
                <a:lnTo>
                  <a:pt x="2145743" y="37555"/>
                </a:lnTo>
                <a:lnTo>
                  <a:pt x="2110612" y="38655"/>
                </a:lnTo>
                <a:lnTo>
                  <a:pt x="2070400" y="39453"/>
                </a:lnTo>
                <a:lnTo>
                  <a:pt x="2024498" y="39914"/>
                </a:lnTo>
                <a:lnTo>
                  <a:pt x="1972295" y="40001"/>
                </a:lnTo>
                <a:lnTo>
                  <a:pt x="1913181" y="39678"/>
                </a:lnTo>
                <a:lnTo>
                  <a:pt x="1846545" y="38909"/>
                </a:lnTo>
                <a:lnTo>
                  <a:pt x="1797543" y="39884"/>
                </a:lnTo>
                <a:lnTo>
                  <a:pt x="1753341" y="40848"/>
                </a:lnTo>
                <a:lnTo>
                  <a:pt x="1713474" y="41797"/>
                </a:lnTo>
                <a:lnTo>
                  <a:pt x="1677475" y="42730"/>
                </a:lnTo>
                <a:lnTo>
                  <a:pt x="1644876" y="43646"/>
                </a:lnTo>
                <a:lnTo>
                  <a:pt x="1615211" y="44543"/>
                </a:lnTo>
                <a:lnTo>
                  <a:pt x="1588013" y="45418"/>
                </a:lnTo>
                <a:lnTo>
                  <a:pt x="1562815" y="46271"/>
                </a:lnTo>
                <a:lnTo>
                  <a:pt x="1539150" y="47099"/>
                </a:lnTo>
                <a:lnTo>
                  <a:pt x="1516552" y="47900"/>
                </a:lnTo>
                <a:lnTo>
                  <a:pt x="1494553" y="48674"/>
                </a:lnTo>
                <a:lnTo>
                  <a:pt x="1472686" y="49417"/>
                </a:lnTo>
                <a:lnTo>
                  <a:pt x="1450486" y="50129"/>
                </a:lnTo>
                <a:lnTo>
                  <a:pt x="1427484" y="50807"/>
                </a:lnTo>
                <a:lnTo>
                  <a:pt x="1403215" y="51450"/>
                </a:lnTo>
                <a:lnTo>
                  <a:pt x="1377210" y="52055"/>
                </a:lnTo>
                <a:lnTo>
                  <a:pt x="1349005" y="52622"/>
                </a:lnTo>
                <a:lnTo>
                  <a:pt x="1318130" y="53149"/>
                </a:lnTo>
                <a:lnTo>
                  <a:pt x="1284120" y="53633"/>
                </a:lnTo>
                <a:lnTo>
                  <a:pt x="1246508" y="54073"/>
                </a:lnTo>
                <a:lnTo>
                  <a:pt x="1047029" y="60956"/>
                </a:lnTo>
                <a:lnTo>
                  <a:pt x="1192000" y="31251"/>
                </a:lnTo>
                <a:lnTo>
                  <a:pt x="1163953" y="31031"/>
                </a:lnTo>
                <a:lnTo>
                  <a:pt x="1134899" y="30682"/>
                </a:lnTo>
                <a:lnTo>
                  <a:pt x="1104933" y="30227"/>
                </a:lnTo>
                <a:lnTo>
                  <a:pt x="1074149" y="29686"/>
                </a:lnTo>
                <a:lnTo>
                  <a:pt x="1042642" y="29082"/>
                </a:lnTo>
                <a:lnTo>
                  <a:pt x="1010506" y="28434"/>
                </a:lnTo>
                <a:lnTo>
                  <a:pt x="977837" y="27766"/>
                </a:lnTo>
                <a:lnTo>
                  <a:pt x="944728" y="27099"/>
                </a:lnTo>
                <a:lnTo>
                  <a:pt x="911274" y="26454"/>
                </a:lnTo>
                <a:lnTo>
                  <a:pt x="877570" y="25852"/>
                </a:lnTo>
                <a:lnTo>
                  <a:pt x="843710" y="25315"/>
                </a:lnTo>
                <a:lnTo>
                  <a:pt x="809790" y="24865"/>
                </a:lnTo>
                <a:lnTo>
                  <a:pt x="775903" y="24522"/>
                </a:lnTo>
                <a:lnTo>
                  <a:pt x="742144" y="24310"/>
                </a:lnTo>
                <a:lnTo>
                  <a:pt x="675388" y="24359"/>
                </a:lnTo>
                <a:lnTo>
                  <a:pt x="642581" y="24664"/>
                </a:lnTo>
                <a:lnTo>
                  <a:pt x="610280" y="25184"/>
                </a:lnTo>
                <a:lnTo>
                  <a:pt x="578581" y="25942"/>
                </a:lnTo>
                <a:lnTo>
                  <a:pt x="547576" y="26958"/>
                </a:lnTo>
                <a:lnTo>
                  <a:pt x="537219" y="28152"/>
                </a:lnTo>
                <a:lnTo>
                  <a:pt x="526645" y="29333"/>
                </a:lnTo>
                <a:lnTo>
                  <a:pt x="504782" y="31648"/>
                </a:lnTo>
                <a:lnTo>
                  <a:pt x="481852" y="33893"/>
                </a:lnTo>
                <a:lnTo>
                  <a:pt x="457723" y="36057"/>
                </a:lnTo>
                <a:lnTo>
                  <a:pt x="432262" y="38128"/>
                </a:lnTo>
                <a:lnTo>
                  <a:pt x="405335" y="40095"/>
                </a:lnTo>
                <a:lnTo>
                  <a:pt x="376809" y="41948"/>
                </a:lnTo>
                <a:lnTo>
                  <a:pt x="346551" y="43675"/>
                </a:lnTo>
                <a:lnTo>
                  <a:pt x="314427" y="45265"/>
                </a:lnTo>
                <a:lnTo>
                  <a:pt x="280305" y="46707"/>
                </a:lnTo>
                <a:lnTo>
                  <a:pt x="258140" y="47520"/>
                </a:lnTo>
                <a:lnTo>
                  <a:pt x="235127" y="48269"/>
                </a:lnTo>
                <a:lnTo>
                  <a:pt x="211235" y="48952"/>
                </a:lnTo>
                <a:lnTo>
                  <a:pt x="186432" y="49567"/>
                </a:lnTo>
                <a:lnTo>
                  <a:pt x="160687" y="50110"/>
                </a:lnTo>
                <a:lnTo>
                  <a:pt x="133968" y="50579"/>
                </a:lnTo>
                <a:lnTo>
                  <a:pt x="106245" y="50970"/>
                </a:lnTo>
                <a:lnTo>
                  <a:pt x="77485" y="51282"/>
                </a:lnTo>
                <a:lnTo>
                  <a:pt x="75035" y="51304"/>
                </a:lnTo>
                <a:lnTo>
                  <a:pt x="54761" y="50758"/>
                </a:lnTo>
                <a:lnTo>
                  <a:pt x="36917" y="49117"/>
                </a:lnTo>
                <a:lnTo>
                  <a:pt x="11566" y="44911"/>
                </a:lnTo>
                <a:lnTo>
                  <a:pt x="4575" y="43265"/>
                </a:lnTo>
                <a:lnTo>
                  <a:pt x="4450" y="55603"/>
                </a:lnTo>
                <a:lnTo>
                  <a:pt x="4311" y="68102"/>
                </a:lnTo>
                <a:lnTo>
                  <a:pt x="4159" y="80763"/>
                </a:lnTo>
                <a:lnTo>
                  <a:pt x="3992" y="93587"/>
                </a:lnTo>
                <a:lnTo>
                  <a:pt x="3811" y="106575"/>
                </a:lnTo>
                <a:lnTo>
                  <a:pt x="3724" y="112493"/>
                </a:lnTo>
                <a:lnTo>
                  <a:pt x="2225" y="164004"/>
                </a:lnTo>
                <a:lnTo>
                  <a:pt x="1147" y="212299"/>
                </a:lnTo>
                <a:lnTo>
                  <a:pt x="446" y="257693"/>
                </a:lnTo>
                <a:lnTo>
                  <a:pt x="78" y="300503"/>
                </a:lnTo>
                <a:lnTo>
                  <a:pt x="0" y="341044"/>
                </a:lnTo>
                <a:lnTo>
                  <a:pt x="167" y="379634"/>
                </a:lnTo>
                <a:lnTo>
                  <a:pt x="535" y="416589"/>
                </a:lnTo>
                <a:lnTo>
                  <a:pt x="1062" y="452225"/>
                </a:lnTo>
                <a:lnTo>
                  <a:pt x="1703" y="486858"/>
                </a:lnTo>
                <a:lnTo>
                  <a:pt x="2415" y="520806"/>
                </a:lnTo>
                <a:lnTo>
                  <a:pt x="3153" y="554383"/>
                </a:lnTo>
                <a:lnTo>
                  <a:pt x="3873" y="587907"/>
                </a:lnTo>
                <a:lnTo>
                  <a:pt x="4533" y="621693"/>
                </a:lnTo>
                <a:lnTo>
                  <a:pt x="5088" y="656059"/>
                </a:lnTo>
                <a:lnTo>
                  <a:pt x="5494" y="691320"/>
                </a:lnTo>
                <a:lnTo>
                  <a:pt x="5708" y="727794"/>
                </a:lnTo>
                <a:lnTo>
                  <a:pt x="5686" y="765795"/>
                </a:lnTo>
                <a:lnTo>
                  <a:pt x="5383" y="805641"/>
                </a:lnTo>
                <a:lnTo>
                  <a:pt x="4757" y="847648"/>
                </a:lnTo>
                <a:lnTo>
                  <a:pt x="3762" y="892133"/>
                </a:lnTo>
                <a:lnTo>
                  <a:pt x="37036" y="1140278"/>
                </a:lnTo>
                <a:lnTo>
                  <a:pt x="10354" y="1082125"/>
                </a:lnTo>
                <a:lnTo>
                  <a:pt x="10724" y="1141315"/>
                </a:lnTo>
                <a:lnTo>
                  <a:pt x="11223" y="1197410"/>
                </a:lnTo>
                <a:lnTo>
                  <a:pt x="11829" y="1250743"/>
                </a:lnTo>
                <a:lnTo>
                  <a:pt x="12516" y="1301644"/>
                </a:lnTo>
                <a:lnTo>
                  <a:pt x="13260" y="1350444"/>
                </a:lnTo>
                <a:lnTo>
                  <a:pt x="14039" y="1397475"/>
                </a:lnTo>
                <a:lnTo>
                  <a:pt x="14828" y="1443068"/>
                </a:lnTo>
                <a:lnTo>
                  <a:pt x="15603" y="1487555"/>
                </a:lnTo>
                <a:lnTo>
                  <a:pt x="16340" y="1531267"/>
                </a:lnTo>
                <a:lnTo>
                  <a:pt x="17015" y="1574536"/>
                </a:lnTo>
                <a:lnTo>
                  <a:pt x="17604" y="1617692"/>
                </a:lnTo>
                <a:lnTo>
                  <a:pt x="18084" y="1661066"/>
                </a:lnTo>
                <a:lnTo>
                  <a:pt x="18430" y="1704991"/>
                </a:lnTo>
                <a:lnTo>
                  <a:pt x="18619" y="1749798"/>
                </a:lnTo>
                <a:lnTo>
                  <a:pt x="18626" y="1795818"/>
                </a:lnTo>
                <a:lnTo>
                  <a:pt x="18428" y="1843382"/>
                </a:lnTo>
                <a:lnTo>
                  <a:pt x="18001" y="1892821"/>
                </a:lnTo>
                <a:lnTo>
                  <a:pt x="17320" y="1944468"/>
                </a:lnTo>
                <a:lnTo>
                  <a:pt x="16362" y="1998652"/>
                </a:lnTo>
                <a:lnTo>
                  <a:pt x="15104" y="2055707"/>
                </a:lnTo>
                <a:lnTo>
                  <a:pt x="23371" y="2200665"/>
                </a:lnTo>
                <a:lnTo>
                  <a:pt x="23230" y="2351270"/>
                </a:lnTo>
                <a:lnTo>
                  <a:pt x="23070" y="2454041"/>
                </a:lnTo>
                <a:lnTo>
                  <a:pt x="22882" y="2532095"/>
                </a:lnTo>
                <a:lnTo>
                  <a:pt x="22714" y="2584507"/>
                </a:lnTo>
                <a:lnTo>
                  <a:pt x="22505" y="2637166"/>
                </a:lnTo>
                <a:lnTo>
                  <a:pt x="22383" y="2663573"/>
                </a:lnTo>
                <a:lnTo>
                  <a:pt x="22249" y="2690024"/>
                </a:lnTo>
                <a:lnTo>
                  <a:pt x="22101" y="2716513"/>
                </a:lnTo>
                <a:lnTo>
                  <a:pt x="21149" y="2849330"/>
                </a:lnTo>
                <a:lnTo>
                  <a:pt x="43515" y="2851837"/>
                </a:lnTo>
                <a:lnTo>
                  <a:pt x="63697" y="2854092"/>
                </a:lnTo>
                <a:lnTo>
                  <a:pt x="81890" y="2856111"/>
                </a:lnTo>
                <a:lnTo>
                  <a:pt x="98288" y="2857907"/>
                </a:lnTo>
                <a:lnTo>
                  <a:pt x="113084" y="2859496"/>
                </a:lnTo>
                <a:lnTo>
                  <a:pt x="126473" y="2860892"/>
                </a:lnTo>
                <a:lnTo>
                  <a:pt x="138649" y="2862111"/>
                </a:lnTo>
                <a:lnTo>
                  <a:pt x="149805" y="2863167"/>
                </a:lnTo>
                <a:lnTo>
                  <a:pt x="160137" y="2864075"/>
                </a:lnTo>
                <a:lnTo>
                  <a:pt x="169837" y="2864850"/>
                </a:lnTo>
                <a:lnTo>
                  <a:pt x="179100" y="2865506"/>
                </a:lnTo>
                <a:lnTo>
                  <a:pt x="188121" y="2866060"/>
                </a:lnTo>
                <a:lnTo>
                  <a:pt x="197093" y="2866524"/>
                </a:lnTo>
                <a:lnTo>
                  <a:pt x="206210" y="2866915"/>
                </a:lnTo>
                <a:lnTo>
                  <a:pt x="215666" y="2867246"/>
                </a:lnTo>
                <a:lnTo>
                  <a:pt x="225655" y="2867534"/>
                </a:lnTo>
                <a:lnTo>
                  <a:pt x="236372" y="2867792"/>
                </a:lnTo>
                <a:lnTo>
                  <a:pt x="248011" y="2868036"/>
                </a:lnTo>
                <a:lnTo>
                  <a:pt x="260765" y="2868280"/>
                </a:lnTo>
                <a:lnTo>
                  <a:pt x="271707" y="2868482"/>
                </a:lnTo>
                <a:lnTo>
                  <a:pt x="275289" y="2866841"/>
                </a:lnTo>
                <a:lnTo>
                  <a:pt x="282320" y="2865517"/>
                </a:lnTo>
                <a:lnTo>
                  <a:pt x="292580" y="2864478"/>
                </a:lnTo>
                <a:lnTo>
                  <a:pt x="305851" y="2863695"/>
                </a:lnTo>
                <a:lnTo>
                  <a:pt x="321915" y="2863137"/>
                </a:lnTo>
                <a:lnTo>
                  <a:pt x="340552" y="2862775"/>
                </a:lnTo>
                <a:lnTo>
                  <a:pt x="361543" y="2862578"/>
                </a:lnTo>
                <a:lnTo>
                  <a:pt x="436461" y="2862681"/>
                </a:lnTo>
                <a:lnTo>
                  <a:pt x="464685" y="2862846"/>
                </a:lnTo>
                <a:lnTo>
                  <a:pt x="494171" y="2863027"/>
                </a:lnTo>
                <a:lnTo>
                  <a:pt x="524699" y="2863194"/>
                </a:lnTo>
                <a:lnTo>
                  <a:pt x="588007" y="2863363"/>
                </a:lnTo>
                <a:lnTo>
                  <a:pt x="620351" y="2863306"/>
                </a:lnTo>
                <a:lnTo>
                  <a:pt x="652862" y="2863115"/>
                </a:lnTo>
                <a:lnTo>
                  <a:pt x="685322" y="2862759"/>
                </a:lnTo>
                <a:lnTo>
                  <a:pt x="717512" y="2862208"/>
                </a:lnTo>
                <a:lnTo>
                  <a:pt x="749214" y="2861433"/>
                </a:lnTo>
                <a:lnTo>
                  <a:pt x="777420" y="2862530"/>
                </a:lnTo>
                <a:lnTo>
                  <a:pt x="801712" y="2863501"/>
                </a:lnTo>
                <a:lnTo>
                  <a:pt x="822626" y="2864353"/>
                </a:lnTo>
                <a:lnTo>
                  <a:pt x="840697" y="2865098"/>
                </a:lnTo>
                <a:lnTo>
                  <a:pt x="856458" y="2865744"/>
                </a:lnTo>
                <a:lnTo>
                  <a:pt x="870447" y="2866300"/>
                </a:lnTo>
                <a:lnTo>
                  <a:pt x="883197" y="2866777"/>
                </a:lnTo>
                <a:lnTo>
                  <a:pt x="895243" y="2867183"/>
                </a:lnTo>
                <a:lnTo>
                  <a:pt x="907121" y="2867528"/>
                </a:lnTo>
                <a:lnTo>
                  <a:pt x="919366" y="2867821"/>
                </a:lnTo>
                <a:lnTo>
                  <a:pt x="932512" y="2868072"/>
                </a:lnTo>
                <a:lnTo>
                  <a:pt x="947095" y="2868290"/>
                </a:lnTo>
                <a:lnTo>
                  <a:pt x="963650" y="2868485"/>
                </a:lnTo>
                <a:lnTo>
                  <a:pt x="982711" y="2868665"/>
                </a:lnTo>
                <a:lnTo>
                  <a:pt x="1004814" y="2868841"/>
                </a:lnTo>
                <a:lnTo>
                  <a:pt x="1030494" y="2869022"/>
                </a:lnTo>
                <a:lnTo>
                  <a:pt x="1060286" y="2869217"/>
                </a:lnTo>
                <a:lnTo>
                  <a:pt x="1094724" y="2869435"/>
                </a:lnTo>
                <a:lnTo>
                  <a:pt x="1134344" y="2869686"/>
                </a:lnTo>
                <a:lnTo>
                  <a:pt x="1179681" y="2869980"/>
                </a:lnTo>
                <a:lnTo>
                  <a:pt x="1186296" y="2869452"/>
                </a:lnTo>
                <a:lnTo>
                  <a:pt x="1195280" y="2868937"/>
                </a:lnTo>
                <a:lnTo>
                  <a:pt x="1206259" y="2868435"/>
                </a:lnTo>
                <a:lnTo>
                  <a:pt x="1218857" y="2867945"/>
                </a:lnTo>
                <a:lnTo>
                  <a:pt x="1232700" y="2867465"/>
                </a:lnTo>
                <a:lnTo>
                  <a:pt x="1247414" y="2866994"/>
                </a:lnTo>
                <a:lnTo>
                  <a:pt x="1262623" y="2866531"/>
                </a:lnTo>
                <a:lnTo>
                  <a:pt x="1277953" y="2866076"/>
                </a:lnTo>
                <a:lnTo>
                  <a:pt x="1293029" y="2865627"/>
                </a:lnTo>
                <a:lnTo>
                  <a:pt x="1307476" y="2865183"/>
                </a:lnTo>
                <a:lnTo>
                  <a:pt x="1320920" y="2864743"/>
                </a:lnTo>
                <a:lnTo>
                  <a:pt x="1332986" y="2864305"/>
                </a:lnTo>
                <a:lnTo>
                  <a:pt x="1343298" y="2863870"/>
                </a:lnTo>
                <a:lnTo>
                  <a:pt x="1351483" y="2863435"/>
                </a:lnTo>
                <a:lnTo>
                  <a:pt x="1357166" y="2863001"/>
                </a:lnTo>
                <a:lnTo>
                  <a:pt x="1359971" y="2862565"/>
                </a:lnTo>
                <a:lnTo>
                  <a:pt x="1359524" y="2862126"/>
                </a:lnTo>
                <a:lnTo>
                  <a:pt x="1355451" y="2861684"/>
                </a:lnTo>
                <a:lnTo>
                  <a:pt x="1347376" y="2861237"/>
                </a:lnTo>
                <a:lnTo>
                  <a:pt x="1334926" y="2860785"/>
                </a:lnTo>
                <a:lnTo>
                  <a:pt x="1478728" y="2863643"/>
                </a:lnTo>
                <a:lnTo>
                  <a:pt x="1323013" y="2872838"/>
                </a:lnTo>
                <a:lnTo>
                  <a:pt x="1331717" y="2873280"/>
                </a:lnTo>
                <a:lnTo>
                  <a:pt x="1341492" y="2873646"/>
                </a:lnTo>
                <a:lnTo>
                  <a:pt x="1352284" y="2873941"/>
                </a:lnTo>
                <a:lnTo>
                  <a:pt x="1364042" y="2874170"/>
                </a:lnTo>
                <a:lnTo>
                  <a:pt x="1376713" y="2874339"/>
                </a:lnTo>
                <a:lnTo>
                  <a:pt x="1404585" y="2874519"/>
                </a:lnTo>
                <a:lnTo>
                  <a:pt x="1468977" y="2874390"/>
                </a:lnTo>
                <a:lnTo>
                  <a:pt x="1504660" y="2874167"/>
                </a:lnTo>
                <a:lnTo>
                  <a:pt x="1523189" y="2874034"/>
                </a:lnTo>
                <a:lnTo>
                  <a:pt x="1542107" y="2873895"/>
                </a:lnTo>
                <a:lnTo>
                  <a:pt x="1561361" y="2873754"/>
                </a:lnTo>
                <a:lnTo>
                  <a:pt x="1580898" y="2873617"/>
                </a:lnTo>
                <a:lnTo>
                  <a:pt x="1600668" y="2873489"/>
                </a:lnTo>
                <a:lnTo>
                  <a:pt x="1640691" y="2873282"/>
                </a:lnTo>
                <a:lnTo>
                  <a:pt x="1645742" y="2872399"/>
                </a:lnTo>
                <a:lnTo>
                  <a:pt x="1668099" y="2868683"/>
                </a:lnTo>
                <a:lnTo>
                  <a:pt x="1691399" y="2865877"/>
                </a:lnTo>
                <a:lnTo>
                  <a:pt x="1712331" y="2864092"/>
                </a:lnTo>
                <a:lnTo>
                  <a:pt x="1739005" y="2862432"/>
                </a:lnTo>
                <a:lnTo>
                  <a:pt x="1772642" y="2860948"/>
                </a:lnTo>
                <a:lnTo>
                  <a:pt x="1792453" y="2860288"/>
                </a:lnTo>
                <a:lnTo>
                  <a:pt x="1814462" y="2859690"/>
                </a:lnTo>
                <a:lnTo>
                  <a:pt x="1838822" y="2859161"/>
                </a:lnTo>
                <a:lnTo>
                  <a:pt x="1865685" y="2858707"/>
                </a:lnTo>
                <a:lnTo>
                  <a:pt x="1871361" y="2858626"/>
                </a:lnTo>
                <a:lnTo>
                  <a:pt x="2193395" y="2860773"/>
                </a:lnTo>
                <a:lnTo>
                  <a:pt x="2163105" y="2866043"/>
                </a:lnTo>
                <a:lnTo>
                  <a:pt x="2431609" y="2864964"/>
                </a:lnTo>
                <a:lnTo>
                  <a:pt x="2518248" y="2880064"/>
                </a:lnTo>
                <a:lnTo>
                  <a:pt x="2560454" y="2878564"/>
                </a:lnTo>
                <a:lnTo>
                  <a:pt x="2601707" y="2877468"/>
                </a:lnTo>
                <a:lnTo>
                  <a:pt x="2642112" y="2876731"/>
                </a:lnTo>
                <a:lnTo>
                  <a:pt x="2681774" y="2876308"/>
                </a:lnTo>
                <a:lnTo>
                  <a:pt x="2720800" y="2876153"/>
                </a:lnTo>
                <a:lnTo>
                  <a:pt x="2759295" y="2876223"/>
                </a:lnTo>
                <a:lnTo>
                  <a:pt x="2797364" y="2876473"/>
                </a:lnTo>
                <a:lnTo>
                  <a:pt x="2835113" y="2876857"/>
                </a:lnTo>
                <a:lnTo>
                  <a:pt x="2872647" y="2877331"/>
                </a:lnTo>
                <a:lnTo>
                  <a:pt x="2910072" y="2877849"/>
                </a:lnTo>
                <a:lnTo>
                  <a:pt x="2947493" y="2878368"/>
                </a:lnTo>
                <a:lnTo>
                  <a:pt x="2985016" y="2878842"/>
                </a:lnTo>
                <a:lnTo>
                  <a:pt x="3022747" y="2879227"/>
                </a:lnTo>
                <a:lnTo>
                  <a:pt x="3060791" y="2879477"/>
                </a:lnTo>
                <a:lnTo>
                  <a:pt x="3099253" y="2879548"/>
                </a:lnTo>
                <a:lnTo>
                  <a:pt x="3138239" y="2879395"/>
                </a:lnTo>
                <a:lnTo>
                  <a:pt x="3177855" y="2878972"/>
                </a:lnTo>
                <a:lnTo>
                  <a:pt x="3218205" y="2878237"/>
                </a:lnTo>
                <a:lnTo>
                  <a:pt x="3259396" y="2877142"/>
                </a:lnTo>
                <a:lnTo>
                  <a:pt x="3301533" y="2875644"/>
                </a:lnTo>
                <a:lnTo>
                  <a:pt x="3116571" y="2899965"/>
                </a:lnTo>
                <a:lnTo>
                  <a:pt x="3132281" y="2900612"/>
                </a:lnTo>
                <a:lnTo>
                  <a:pt x="3148264" y="2901140"/>
                </a:lnTo>
                <a:lnTo>
                  <a:pt x="3164483" y="2901558"/>
                </a:lnTo>
                <a:lnTo>
                  <a:pt x="3180898" y="2901878"/>
                </a:lnTo>
                <a:lnTo>
                  <a:pt x="3197471" y="2902109"/>
                </a:lnTo>
                <a:lnTo>
                  <a:pt x="3214161" y="2902263"/>
                </a:lnTo>
                <a:lnTo>
                  <a:pt x="3314612" y="2902136"/>
                </a:lnTo>
                <a:lnTo>
                  <a:pt x="3347280" y="2901945"/>
                </a:lnTo>
                <a:lnTo>
                  <a:pt x="3394446" y="2901807"/>
                </a:lnTo>
                <a:lnTo>
                  <a:pt x="3424214" y="2901936"/>
                </a:lnTo>
                <a:lnTo>
                  <a:pt x="3438477" y="2902098"/>
                </a:lnTo>
                <a:lnTo>
                  <a:pt x="3457659" y="2902262"/>
                </a:lnTo>
                <a:lnTo>
                  <a:pt x="3473393" y="2902106"/>
                </a:lnTo>
                <a:lnTo>
                  <a:pt x="3485900" y="2901663"/>
                </a:lnTo>
                <a:lnTo>
                  <a:pt x="3495401" y="2900962"/>
                </a:lnTo>
                <a:lnTo>
                  <a:pt x="3502119" y="2900035"/>
                </a:lnTo>
                <a:lnTo>
                  <a:pt x="3506274" y="2898912"/>
                </a:lnTo>
                <a:lnTo>
                  <a:pt x="3507781" y="2896205"/>
                </a:lnTo>
                <a:lnTo>
                  <a:pt x="3505576" y="2894681"/>
                </a:lnTo>
                <a:lnTo>
                  <a:pt x="3501695" y="2893086"/>
                </a:lnTo>
                <a:lnTo>
                  <a:pt x="3496358" y="2891450"/>
                </a:lnTo>
                <a:lnTo>
                  <a:pt x="3489786" y="2889804"/>
                </a:lnTo>
                <a:lnTo>
                  <a:pt x="3482202" y="2888179"/>
                </a:lnTo>
                <a:lnTo>
                  <a:pt x="3473826" y="2886606"/>
                </a:lnTo>
                <a:lnTo>
                  <a:pt x="3464881" y="2885116"/>
                </a:lnTo>
                <a:lnTo>
                  <a:pt x="3455587" y="2883739"/>
                </a:lnTo>
                <a:lnTo>
                  <a:pt x="3446165" y="2882507"/>
                </a:lnTo>
                <a:lnTo>
                  <a:pt x="3436838" y="2881451"/>
                </a:lnTo>
                <a:lnTo>
                  <a:pt x="3427826" y="2880601"/>
                </a:lnTo>
                <a:lnTo>
                  <a:pt x="3419351" y="2879988"/>
                </a:lnTo>
                <a:lnTo>
                  <a:pt x="3643227" y="2894415"/>
                </a:lnTo>
                <a:lnTo>
                  <a:pt x="3654262" y="2893441"/>
                </a:lnTo>
                <a:lnTo>
                  <a:pt x="3665942" y="2892643"/>
                </a:lnTo>
                <a:lnTo>
                  <a:pt x="3677956" y="2891991"/>
                </a:lnTo>
                <a:lnTo>
                  <a:pt x="3689991" y="2891455"/>
                </a:lnTo>
                <a:lnTo>
                  <a:pt x="3701738" y="2891004"/>
                </a:lnTo>
                <a:lnTo>
                  <a:pt x="3712883" y="2890609"/>
                </a:lnTo>
                <a:lnTo>
                  <a:pt x="3723116" y="2890238"/>
                </a:lnTo>
                <a:lnTo>
                  <a:pt x="3732126" y="2889861"/>
                </a:lnTo>
                <a:lnTo>
                  <a:pt x="3739600" y="2889449"/>
                </a:lnTo>
                <a:lnTo>
                  <a:pt x="3745229" y="2888970"/>
                </a:lnTo>
                <a:lnTo>
                  <a:pt x="3748699" y="2888394"/>
                </a:lnTo>
                <a:lnTo>
                  <a:pt x="3747920" y="2886833"/>
                </a:lnTo>
                <a:lnTo>
                  <a:pt x="3743048" y="2885786"/>
                </a:lnTo>
                <a:lnTo>
                  <a:pt x="3734772" y="2884521"/>
                </a:lnTo>
                <a:lnTo>
                  <a:pt x="3722782" y="2883008"/>
                </a:lnTo>
                <a:lnTo>
                  <a:pt x="3706765" y="2881216"/>
                </a:lnTo>
                <a:lnTo>
                  <a:pt x="3686410" y="2879115"/>
                </a:lnTo>
                <a:lnTo>
                  <a:pt x="3661406" y="2876676"/>
                </a:lnTo>
                <a:lnTo>
                  <a:pt x="3631441" y="2873866"/>
                </a:lnTo>
                <a:lnTo>
                  <a:pt x="4083129" y="2873777"/>
                </a:lnTo>
                <a:lnTo>
                  <a:pt x="4083623" y="2875834"/>
                </a:lnTo>
                <a:lnTo>
                  <a:pt x="4080362" y="2876843"/>
                </a:lnTo>
                <a:lnTo>
                  <a:pt x="4075206" y="2877841"/>
                </a:lnTo>
                <a:lnTo>
                  <a:pt x="4068487" y="2878829"/>
                </a:lnTo>
                <a:lnTo>
                  <a:pt x="4060539" y="2879809"/>
                </a:lnTo>
                <a:lnTo>
                  <a:pt x="4051692" y="2880782"/>
                </a:lnTo>
                <a:lnTo>
                  <a:pt x="4042281" y="2881750"/>
                </a:lnTo>
                <a:lnTo>
                  <a:pt x="4032638" y="2882714"/>
                </a:lnTo>
                <a:lnTo>
                  <a:pt x="4023094" y="2883676"/>
                </a:lnTo>
                <a:lnTo>
                  <a:pt x="4013983" y="2884636"/>
                </a:lnTo>
                <a:lnTo>
                  <a:pt x="4005636" y="2885598"/>
                </a:lnTo>
                <a:lnTo>
                  <a:pt x="3998387" y="2886561"/>
                </a:lnTo>
                <a:lnTo>
                  <a:pt x="3992568" y="2887527"/>
                </a:lnTo>
                <a:lnTo>
                  <a:pt x="3988512" y="2888499"/>
                </a:lnTo>
                <a:lnTo>
                  <a:pt x="3987016" y="2890462"/>
                </a:lnTo>
                <a:lnTo>
                  <a:pt x="3990242" y="2891457"/>
                </a:lnTo>
                <a:lnTo>
                  <a:pt x="3996561" y="2892462"/>
                </a:lnTo>
                <a:lnTo>
                  <a:pt x="4001087" y="2892980"/>
                </a:lnTo>
                <a:lnTo>
                  <a:pt x="3876729" y="2896917"/>
                </a:lnTo>
                <a:lnTo>
                  <a:pt x="4029497" y="2903165"/>
                </a:lnTo>
                <a:lnTo>
                  <a:pt x="3987975" y="2904606"/>
                </a:lnTo>
                <a:lnTo>
                  <a:pt x="3949951" y="2905998"/>
                </a:lnTo>
                <a:lnTo>
                  <a:pt x="3914963" y="2907333"/>
                </a:lnTo>
                <a:lnTo>
                  <a:pt x="3882549" y="2908605"/>
                </a:lnTo>
                <a:lnTo>
                  <a:pt x="3852249" y="2909806"/>
                </a:lnTo>
                <a:lnTo>
                  <a:pt x="3823602" y="2910930"/>
                </a:lnTo>
                <a:lnTo>
                  <a:pt x="3796145" y="2911968"/>
                </a:lnTo>
                <a:lnTo>
                  <a:pt x="3769419" y="2912915"/>
                </a:lnTo>
                <a:lnTo>
                  <a:pt x="3742960" y="2913763"/>
                </a:lnTo>
                <a:lnTo>
                  <a:pt x="3716309" y="2914505"/>
                </a:lnTo>
                <a:lnTo>
                  <a:pt x="3689004" y="2915133"/>
                </a:lnTo>
                <a:lnTo>
                  <a:pt x="3660583" y="2915641"/>
                </a:lnTo>
                <a:lnTo>
                  <a:pt x="3630585" y="2916022"/>
                </a:lnTo>
                <a:lnTo>
                  <a:pt x="3598549" y="2916268"/>
                </a:lnTo>
                <a:lnTo>
                  <a:pt x="3526518" y="2916328"/>
                </a:lnTo>
                <a:lnTo>
                  <a:pt x="3485601" y="2916127"/>
                </a:lnTo>
                <a:lnTo>
                  <a:pt x="3440800" y="2915764"/>
                </a:lnTo>
                <a:lnTo>
                  <a:pt x="3391654" y="2915230"/>
                </a:lnTo>
                <a:lnTo>
                  <a:pt x="3337703" y="2914519"/>
                </a:lnTo>
                <a:lnTo>
                  <a:pt x="3398981" y="2918739"/>
                </a:lnTo>
                <a:lnTo>
                  <a:pt x="3461808" y="2922155"/>
                </a:lnTo>
                <a:lnTo>
                  <a:pt x="3526129" y="2924845"/>
                </a:lnTo>
                <a:lnTo>
                  <a:pt x="3591888" y="2926885"/>
                </a:lnTo>
                <a:lnTo>
                  <a:pt x="3659029" y="2928353"/>
                </a:lnTo>
                <a:lnTo>
                  <a:pt x="3727499" y="2929327"/>
                </a:lnTo>
                <a:lnTo>
                  <a:pt x="3797242" y="2929884"/>
                </a:lnTo>
                <a:lnTo>
                  <a:pt x="3868202" y="2930101"/>
                </a:lnTo>
                <a:lnTo>
                  <a:pt x="3940324" y="2930057"/>
                </a:lnTo>
                <a:lnTo>
                  <a:pt x="4013554" y="2929827"/>
                </a:lnTo>
                <a:lnTo>
                  <a:pt x="4087836" y="2929491"/>
                </a:lnTo>
                <a:lnTo>
                  <a:pt x="4163114" y="2929125"/>
                </a:lnTo>
                <a:lnTo>
                  <a:pt x="4239335" y="2928806"/>
                </a:lnTo>
                <a:lnTo>
                  <a:pt x="4316442" y="2928613"/>
                </a:lnTo>
                <a:lnTo>
                  <a:pt x="4394380" y="2928623"/>
                </a:lnTo>
                <a:lnTo>
                  <a:pt x="4473094" y="2928912"/>
                </a:lnTo>
                <a:lnTo>
                  <a:pt x="4552529" y="2929559"/>
                </a:lnTo>
                <a:lnTo>
                  <a:pt x="4632630" y="2930641"/>
                </a:lnTo>
                <a:lnTo>
                  <a:pt x="4713342" y="2932236"/>
                </a:lnTo>
                <a:lnTo>
                  <a:pt x="4794609" y="2934420"/>
                </a:lnTo>
                <a:lnTo>
                  <a:pt x="4783925" y="2935119"/>
                </a:lnTo>
                <a:lnTo>
                  <a:pt x="4760581" y="2936565"/>
                </a:lnTo>
                <a:lnTo>
                  <a:pt x="4734737" y="2938059"/>
                </a:lnTo>
                <a:lnTo>
                  <a:pt x="4706554" y="2939584"/>
                </a:lnTo>
                <a:lnTo>
                  <a:pt x="4701594" y="2939843"/>
                </a:lnTo>
                <a:lnTo>
                  <a:pt x="4945586" y="2940503"/>
                </a:lnTo>
                <a:lnTo>
                  <a:pt x="4941383" y="2736021"/>
                </a:lnTo>
                <a:lnTo>
                  <a:pt x="4937925" y="2753356"/>
                </a:lnTo>
                <a:lnTo>
                  <a:pt x="4934458" y="2769669"/>
                </a:lnTo>
                <a:lnTo>
                  <a:pt x="4930983" y="2784918"/>
                </a:lnTo>
                <a:lnTo>
                  <a:pt x="4927501" y="2799063"/>
                </a:lnTo>
                <a:lnTo>
                  <a:pt x="4924013" y="2812060"/>
                </a:lnTo>
                <a:lnTo>
                  <a:pt x="4920521" y="2823869"/>
                </a:lnTo>
                <a:lnTo>
                  <a:pt x="4917024" y="2834449"/>
                </a:lnTo>
                <a:lnTo>
                  <a:pt x="4913525" y="2843756"/>
                </a:lnTo>
                <a:lnTo>
                  <a:pt x="4910023" y="2851751"/>
                </a:lnTo>
                <a:lnTo>
                  <a:pt x="4906521" y="2858391"/>
                </a:lnTo>
                <a:lnTo>
                  <a:pt x="4906382" y="2858626"/>
                </a:lnTo>
                <a:lnTo>
                  <a:pt x="4907017" y="2849432"/>
                </a:lnTo>
                <a:lnTo>
                  <a:pt x="4907575" y="2845571"/>
                </a:lnTo>
                <a:lnTo>
                  <a:pt x="4908210" y="2835411"/>
                </a:lnTo>
                <a:lnTo>
                  <a:pt x="4904887" y="2823841"/>
                </a:lnTo>
                <a:lnTo>
                  <a:pt x="4903678" y="2812241"/>
                </a:lnTo>
                <a:lnTo>
                  <a:pt x="4902736" y="2797256"/>
                </a:lnTo>
                <a:lnTo>
                  <a:pt x="4902035" y="2779255"/>
                </a:lnTo>
                <a:lnTo>
                  <a:pt x="4901547" y="2758608"/>
                </a:lnTo>
                <a:lnTo>
                  <a:pt x="4901247" y="2735682"/>
                </a:lnTo>
                <a:lnTo>
                  <a:pt x="4901107" y="2710847"/>
                </a:lnTo>
                <a:lnTo>
                  <a:pt x="4901203" y="2656925"/>
                </a:lnTo>
                <a:lnTo>
                  <a:pt x="4901386" y="2628576"/>
                </a:lnTo>
                <a:lnTo>
                  <a:pt x="4901623" y="2599794"/>
                </a:lnTo>
                <a:lnTo>
                  <a:pt x="4901888" y="2570947"/>
                </a:lnTo>
                <a:lnTo>
                  <a:pt x="4902154" y="2542404"/>
                </a:lnTo>
                <a:lnTo>
                  <a:pt x="4902395" y="2514535"/>
                </a:lnTo>
                <a:lnTo>
                  <a:pt x="4902585" y="2487708"/>
                </a:lnTo>
                <a:lnTo>
                  <a:pt x="4902576" y="2417169"/>
                </a:lnTo>
                <a:lnTo>
                  <a:pt x="4902292" y="2398201"/>
                </a:lnTo>
                <a:lnTo>
                  <a:pt x="4903175" y="2403549"/>
                </a:lnTo>
                <a:lnTo>
                  <a:pt x="4905357" y="2398248"/>
                </a:lnTo>
                <a:lnTo>
                  <a:pt x="4905954" y="2390886"/>
                </a:lnTo>
                <a:lnTo>
                  <a:pt x="4906498" y="2381487"/>
                </a:lnTo>
                <a:lnTo>
                  <a:pt x="4906998" y="2370508"/>
                </a:lnTo>
                <a:lnTo>
                  <a:pt x="4907460" y="2358404"/>
                </a:lnTo>
                <a:lnTo>
                  <a:pt x="4907893" y="2345631"/>
                </a:lnTo>
                <a:lnTo>
                  <a:pt x="4908304" y="2332647"/>
                </a:lnTo>
                <a:lnTo>
                  <a:pt x="4908700" y="2319907"/>
                </a:lnTo>
                <a:lnTo>
                  <a:pt x="4909090" y="2307867"/>
                </a:lnTo>
                <a:lnTo>
                  <a:pt x="4909379" y="2299674"/>
                </a:lnTo>
                <a:lnTo>
                  <a:pt x="4908879" y="2271778"/>
                </a:lnTo>
                <a:lnTo>
                  <a:pt x="4908250" y="2247481"/>
                </a:lnTo>
                <a:lnTo>
                  <a:pt x="4907515" y="2226331"/>
                </a:lnTo>
                <a:lnTo>
                  <a:pt x="4906695" y="2207878"/>
                </a:lnTo>
                <a:lnTo>
                  <a:pt x="4905813" y="2191669"/>
                </a:lnTo>
                <a:lnTo>
                  <a:pt x="4904889" y="2177254"/>
                </a:lnTo>
                <a:lnTo>
                  <a:pt x="4903947" y="2164181"/>
                </a:lnTo>
                <a:lnTo>
                  <a:pt x="4903007" y="2151999"/>
                </a:lnTo>
                <a:lnTo>
                  <a:pt x="4902092" y="2140256"/>
                </a:lnTo>
                <a:lnTo>
                  <a:pt x="4901224" y="2128502"/>
                </a:lnTo>
                <a:lnTo>
                  <a:pt x="4900424" y="2116284"/>
                </a:lnTo>
                <a:lnTo>
                  <a:pt x="4899714" y="2103153"/>
                </a:lnTo>
                <a:lnTo>
                  <a:pt x="4899117" y="2088656"/>
                </a:lnTo>
                <a:lnTo>
                  <a:pt x="4898654" y="2072342"/>
                </a:lnTo>
                <a:lnTo>
                  <a:pt x="4898347" y="2053759"/>
                </a:lnTo>
                <a:lnTo>
                  <a:pt x="4898218" y="2032457"/>
                </a:lnTo>
                <a:lnTo>
                  <a:pt x="4898288" y="2007985"/>
                </a:lnTo>
                <a:lnTo>
                  <a:pt x="4898581" y="1979890"/>
                </a:lnTo>
                <a:lnTo>
                  <a:pt x="4899116" y="1947722"/>
                </a:lnTo>
                <a:lnTo>
                  <a:pt x="4899917" y="1911029"/>
                </a:lnTo>
                <a:lnTo>
                  <a:pt x="4899580" y="1905071"/>
                </a:lnTo>
                <a:lnTo>
                  <a:pt x="4899186" y="1898264"/>
                </a:lnTo>
                <a:lnTo>
                  <a:pt x="4898740" y="1890842"/>
                </a:lnTo>
                <a:lnTo>
                  <a:pt x="4898247" y="1883037"/>
                </a:lnTo>
                <a:lnTo>
                  <a:pt x="4897714" y="1875083"/>
                </a:lnTo>
                <a:lnTo>
                  <a:pt x="4897145" y="1867211"/>
                </a:lnTo>
                <a:lnTo>
                  <a:pt x="4896546" y="1859656"/>
                </a:lnTo>
                <a:lnTo>
                  <a:pt x="4895923" y="1852649"/>
                </a:lnTo>
                <a:lnTo>
                  <a:pt x="4895281" y="1846424"/>
                </a:lnTo>
                <a:lnTo>
                  <a:pt x="4894625" y="1841213"/>
                </a:lnTo>
                <a:lnTo>
                  <a:pt x="4893960" y="1837251"/>
                </a:lnTo>
                <a:lnTo>
                  <a:pt x="4892629" y="1834000"/>
                </a:lnTo>
                <a:lnTo>
                  <a:pt x="4891973" y="1835177"/>
                </a:lnTo>
                <a:lnTo>
                  <a:pt x="4891330" y="1838534"/>
                </a:lnTo>
                <a:lnTo>
                  <a:pt x="4890707" y="1844303"/>
                </a:lnTo>
                <a:lnTo>
                  <a:pt x="4890108" y="1852716"/>
                </a:lnTo>
                <a:lnTo>
                  <a:pt x="4889539" y="1864008"/>
                </a:lnTo>
                <a:lnTo>
                  <a:pt x="4889005" y="1878411"/>
                </a:lnTo>
                <a:lnTo>
                  <a:pt x="4888513" y="1896157"/>
                </a:lnTo>
                <a:lnTo>
                  <a:pt x="4884169" y="1783089"/>
                </a:lnTo>
                <a:lnTo>
                  <a:pt x="4883447" y="1797963"/>
                </a:lnTo>
                <a:lnTo>
                  <a:pt x="4882839" y="1814231"/>
                </a:lnTo>
                <a:lnTo>
                  <a:pt x="4882335" y="1831727"/>
                </a:lnTo>
                <a:lnTo>
                  <a:pt x="4881929" y="1850287"/>
                </a:lnTo>
                <a:lnTo>
                  <a:pt x="4881612" y="1869744"/>
                </a:lnTo>
                <a:lnTo>
                  <a:pt x="4881376" y="1889934"/>
                </a:lnTo>
                <a:lnTo>
                  <a:pt x="4881215" y="1910691"/>
                </a:lnTo>
                <a:lnTo>
                  <a:pt x="4881081" y="1953244"/>
                </a:lnTo>
                <a:lnTo>
                  <a:pt x="4881235" y="2017191"/>
                </a:lnTo>
                <a:lnTo>
                  <a:pt x="4881350" y="2037876"/>
                </a:lnTo>
                <a:lnTo>
                  <a:pt x="4881483" y="2057970"/>
                </a:lnTo>
                <a:lnTo>
                  <a:pt x="4881626" y="2077308"/>
                </a:lnTo>
                <a:lnTo>
                  <a:pt x="4881772" y="2095724"/>
                </a:lnTo>
                <a:lnTo>
                  <a:pt x="4881913" y="2113053"/>
                </a:lnTo>
                <a:lnTo>
                  <a:pt x="4882041" y="2129129"/>
                </a:lnTo>
                <a:lnTo>
                  <a:pt x="4882226" y="2156862"/>
                </a:lnTo>
                <a:lnTo>
                  <a:pt x="4885960" y="2148201"/>
                </a:lnTo>
                <a:lnTo>
                  <a:pt x="4885732" y="2161361"/>
                </a:lnTo>
                <a:lnTo>
                  <a:pt x="4885507" y="2174507"/>
                </a:lnTo>
                <a:lnTo>
                  <a:pt x="4885289" y="2187633"/>
                </a:lnTo>
                <a:lnTo>
                  <a:pt x="4885080" y="2200734"/>
                </a:lnTo>
                <a:lnTo>
                  <a:pt x="4884883" y="2213803"/>
                </a:lnTo>
                <a:lnTo>
                  <a:pt x="4884701" y="2226833"/>
                </a:lnTo>
                <a:lnTo>
                  <a:pt x="4884538" y="2239818"/>
                </a:lnTo>
                <a:lnTo>
                  <a:pt x="4884396" y="2252753"/>
                </a:lnTo>
                <a:lnTo>
                  <a:pt x="4884188" y="2278443"/>
                </a:lnTo>
                <a:lnTo>
                  <a:pt x="4884253" y="2341337"/>
                </a:lnTo>
                <a:lnTo>
                  <a:pt x="4884390" y="2353638"/>
                </a:lnTo>
                <a:lnTo>
                  <a:pt x="4884576" y="2365830"/>
                </a:lnTo>
                <a:lnTo>
                  <a:pt x="4884813" y="2377909"/>
                </a:lnTo>
                <a:lnTo>
                  <a:pt x="4885105" y="2389867"/>
                </a:lnTo>
                <a:lnTo>
                  <a:pt x="4885274" y="2395851"/>
                </a:lnTo>
                <a:lnTo>
                  <a:pt x="4861055" y="2082301"/>
                </a:lnTo>
                <a:lnTo>
                  <a:pt x="4863097" y="2064382"/>
                </a:lnTo>
                <a:lnTo>
                  <a:pt x="4864872" y="2045389"/>
                </a:lnTo>
                <a:lnTo>
                  <a:pt x="4866401" y="2025425"/>
                </a:lnTo>
                <a:lnTo>
                  <a:pt x="4867705" y="2004594"/>
                </a:lnTo>
                <a:lnTo>
                  <a:pt x="4868808" y="1982998"/>
                </a:lnTo>
                <a:lnTo>
                  <a:pt x="4869730" y="1960741"/>
                </a:lnTo>
                <a:lnTo>
                  <a:pt x="4870493" y="1937926"/>
                </a:lnTo>
                <a:lnTo>
                  <a:pt x="4871120" y="1914657"/>
                </a:lnTo>
                <a:lnTo>
                  <a:pt x="4871632" y="1891037"/>
                </a:lnTo>
                <a:lnTo>
                  <a:pt x="4872050" y="1867169"/>
                </a:lnTo>
                <a:lnTo>
                  <a:pt x="4872397" y="1843157"/>
                </a:lnTo>
                <a:lnTo>
                  <a:pt x="4872695" y="1819103"/>
                </a:lnTo>
                <a:lnTo>
                  <a:pt x="4872964" y="1795112"/>
                </a:lnTo>
                <a:lnTo>
                  <a:pt x="4873228" y="1771287"/>
                </a:lnTo>
                <a:lnTo>
                  <a:pt x="4873507" y="1747730"/>
                </a:lnTo>
                <a:lnTo>
                  <a:pt x="4873824" y="1724546"/>
                </a:lnTo>
                <a:lnTo>
                  <a:pt x="4874200" y="1701837"/>
                </a:lnTo>
                <a:lnTo>
                  <a:pt x="4874657" y="1679707"/>
                </a:lnTo>
                <a:lnTo>
                  <a:pt x="4875217" y="1658260"/>
                </a:lnTo>
                <a:lnTo>
                  <a:pt x="4875902" y="1637598"/>
                </a:lnTo>
                <a:lnTo>
                  <a:pt x="4862605" y="1627539"/>
                </a:lnTo>
                <a:lnTo>
                  <a:pt x="4881109" y="1544100"/>
                </a:lnTo>
                <a:lnTo>
                  <a:pt x="4881312" y="1584537"/>
                </a:lnTo>
                <a:lnTo>
                  <a:pt x="4883836" y="1577231"/>
                </a:lnTo>
                <a:lnTo>
                  <a:pt x="4885835" y="1568209"/>
                </a:lnTo>
                <a:lnTo>
                  <a:pt x="4887358" y="1557510"/>
                </a:lnTo>
                <a:lnTo>
                  <a:pt x="4888454" y="1545174"/>
                </a:lnTo>
                <a:lnTo>
                  <a:pt x="4889174" y="1531241"/>
                </a:lnTo>
                <a:lnTo>
                  <a:pt x="4889568" y="1515749"/>
                </a:lnTo>
                <a:lnTo>
                  <a:pt x="4889685" y="1498738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052083" y="1308516"/>
            <a:ext cx="909" cy="684"/>
          </a:xfrm>
          <a:custGeom>
            <a:avLst/>
            <a:gdLst/>
            <a:ahLst/>
            <a:cxnLst/>
            <a:rect l="l" t="t" r="r" b="b"/>
            <a:pathLst>
              <a:path w="1333" h="1003">
                <a:moveTo>
                  <a:pt x="0" y="952"/>
                </a:moveTo>
                <a:lnTo>
                  <a:pt x="1333" y="0"/>
                </a:lnTo>
                <a:lnTo>
                  <a:pt x="1143" y="25"/>
                </a:lnTo>
                <a:lnTo>
                  <a:pt x="38" y="685"/>
                </a:lnTo>
                <a:lnTo>
                  <a:pt x="0" y="952"/>
                </a:lnTo>
                <a:close/>
              </a:path>
            </a:pathLst>
          </a:custGeom>
          <a:solidFill>
            <a:srgbClr val="E4DAE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4173679" y="849045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7"/>
                </a:lnTo>
                <a:lnTo>
                  <a:pt x="2415019" y="10595"/>
                </a:lnTo>
                <a:lnTo>
                  <a:pt x="2405693" y="11834"/>
                </a:lnTo>
                <a:lnTo>
                  <a:pt x="2397417" y="13157"/>
                </a:lnTo>
                <a:lnTo>
                  <a:pt x="2389947" y="14543"/>
                </a:lnTo>
                <a:lnTo>
                  <a:pt x="2383042" y="15973"/>
                </a:lnTo>
                <a:lnTo>
                  <a:pt x="2376459" y="17429"/>
                </a:lnTo>
                <a:lnTo>
                  <a:pt x="2369955" y="18892"/>
                </a:lnTo>
                <a:lnTo>
                  <a:pt x="2363287" y="20343"/>
                </a:lnTo>
                <a:lnTo>
                  <a:pt x="2348491" y="23131"/>
                </a:lnTo>
                <a:lnTo>
                  <a:pt x="2339878" y="24431"/>
                </a:lnTo>
                <a:lnTo>
                  <a:pt x="2330131" y="25642"/>
                </a:lnTo>
                <a:lnTo>
                  <a:pt x="2319007" y="26746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5"/>
                </a:lnTo>
                <a:lnTo>
                  <a:pt x="1158122" y="55329"/>
                </a:lnTo>
                <a:lnTo>
                  <a:pt x="1124137" y="55158"/>
                </a:lnTo>
                <a:lnTo>
                  <a:pt x="1091507" y="55230"/>
                </a:lnTo>
                <a:lnTo>
                  <a:pt x="1075589" y="55368"/>
                </a:lnTo>
                <a:lnTo>
                  <a:pt x="1059877" y="55578"/>
                </a:lnTo>
                <a:lnTo>
                  <a:pt x="1044327" y="55866"/>
                </a:lnTo>
                <a:lnTo>
                  <a:pt x="1028894" y="56235"/>
                </a:lnTo>
                <a:lnTo>
                  <a:pt x="1013535" y="56689"/>
                </a:lnTo>
                <a:lnTo>
                  <a:pt x="998204" y="57234"/>
                </a:lnTo>
                <a:lnTo>
                  <a:pt x="982857" y="57873"/>
                </a:lnTo>
                <a:lnTo>
                  <a:pt x="967451" y="58609"/>
                </a:lnTo>
                <a:lnTo>
                  <a:pt x="951941" y="59448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24"/>
                </a:lnTo>
                <a:lnTo>
                  <a:pt x="259093" y="490413"/>
                </a:lnTo>
                <a:lnTo>
                  <a:pt x="263894" y="503607"/>
                </a:lnTo>
                <a:lnTo>
                  <a:pt x="269259" y="517779"/>
                </a:lnTo>
                <a:lnTo>
                  <a:pt x="275003" y="532502"/>
                </a:lnTo>
                <a:lnTo>
                  <a:pt x="280939" y="547349"/>
                </a:lnTo>
                <a:lnTo>
                  <a:pt x="286882" y="561894"/>
                </a:lnTo>
                <a:lnTo>
                  <a:pt x="292647" y="575708"/>
                </a:lnTo>
                <a:lnTo>
                  <a:pt x="298047" y="588366"/>
                </a:lnTo>
                <a:lnTo>
                  <a:pt x="302897" y="599440"/>
                </a:lnTo>
                <a:lnTo>
                  <a:pt x="307012" y="608504"/>
                </a:lnTo>
                <a:lnTo>
                  <a:pt x="310205" y="615130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DDCFE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4058949" y="885392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B998B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3628160" y="878898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4058949" y="885392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8B4D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4106510" y="848413"/>
            <a:ext cx="316236" cy="485080"/>
          </a:xfrm>
          <a:custGeom>
            <a:avLst/>
            <a:gdLst/>
            <a:ahLst/>
            <a:cxnLst/>
            <a:rect l="l" t="t" r="r" b="b"/>
            <a:pathLst>
              <a:path w="463813" h="711450">
                <a:moveTo>
                  <a:pt x="338083" y="541553"/>
                </a:moveTo>
                <a:lnTo>
                  <a:pt x="344017" y="539874"/>
                </a:lnTo>
                <a:lnTo>
                  <a:pt x="355775" y="535205"/>
                </a:lnTo>
                <a:lnTo>
                  <a:pt x="367078" y="530078"/>
                </a:lnTo>
                <a:lnTo>
                  <a:pt x="379104" y="525678"/>
                </a:lnTo>
                <a:lnTo>
                  <a:pt x="381922" y="518586"/>
                </a:lnTo>
                <a:lnTo>
                  <a:pt x="386700" y="506626"/>
                </a:lnTo>
                <a:lnTo>
                  <a:pt x="391452" y="494775"/>
                </a:lnTo>
                <a:lnTo>
                  <a:pt x="396172" y="483008"/>
                </a:lnTo>
                <a:lnTo>
                  <a:pt x="400851" y="471298"/>
                </a:lnTo>
                <a:lnTo>
                  <a:pt x="405484" y="459620"/>
                </a:lnTo>
                <a:lnTo>
                  <a:pt x="410063" y="447947"/>
                </a:lnTo>
                <a:lnTo>
                  <a:pt x="414580" y="436253"/>
                </a:lnTo>
                <a:lnTo>
                  <a:pt x="419028" y="424514"/>
                </a:lnTo>
                <a:lnTo>
                  <a:pt x="423401" y="412702"/>
                </a:lnTo>
                <a:lnTo>
                  <a:pt x="427690" y="400791"/>
                </a:lnTo>
                <a:lnTo>
                  <a:pt x="431889" y="388756"/>
                </a:lnTo>
                <a:lnTo>
                  <a:pt x="435991" y="376571"/>
                </a:lnTo>
                <a:lnTo>
                  <a:pt x="439988" y="364210"/>
                </a:lnTo>
                <a:lnTo>
                  <a:pt x="445738" y="362003"/>
                </a:lnTo>
                <a:lnTo>
                  <a:pt x="455309" y="353428"/>
                </a:lnTo>
                <a:lnTo>
                  <a:pt x="461291" y="341175"/>
                </a:lnTo>
                <a:lnTo>
                  <a:pt x="463813" y="327164"/>
                </a:lnTo>
                <a:lnTo>
                  <a:pt x="463220" y="319155"/>
                </a:lnTo>
                <a:lnTo>
                  <a:pt x="459413" y="307292"/>
                </a:lnTo>
                <a:lnTo>
                  <a:pt x="455863" y="295389"/>
                </a:lnTo>
                <a:lnTo>
                  <a:pt x="455625" y="283719"/>
                </a:lnTo>
                <a:lnTo>
                  <a:pt x="457237" y="271139"/>
                </a:lnTo>
                <a:lnTo>
                  <a:pt x="458517" y="258343"/>
                </a:lnTo>
                <a:lnTo>
                  <a:pt x="458621" y="247052"/>
                </a:lnTo>
                <a:lnTo>
                  <a:pt x="458232" y="233841"/>
                </a:lnTo>
                <a:lnTo>
                  <a:pt x="457271" y="220567"/>
                </a:lnTo>
                <a:lnTo>
                  <a:pt x="455698" y="207617"/>
                </a:lnTo>
                <a:lnTo>
                  <a:pt x="453476" y="195375"/>
                </a:lnTo>
                <a:lnTo>
                  <a:pt x="450567" y="184226"/>
                </a:lnTo>
                <a:lnTo>
                  <a:pt x="445949" y="170773"/>
                </a:lnTo>
                <a:lnTo>
                  <a:pt x="441045" y="158564"/>
                </a:lnTo>
                <a:lnTo>
                  <a:pt x="435741" y="146793"/>
                </a:lnTo>
                <a:lnTo>
                  <a:pt x="430177" y="135458"/>
                </a:lnTo>
                <a:lnTo>
                  <a:pt x="424489" y="124555"/>
                </a:lnTo>
                <a:lnTo>
                  <a:pt x="418817" y="114084"/>
                </a:lnTo>
                <a:lnTo>
                  <a:pt x="419726" y="102971"/>
                </a:lnTo>
                <a:lnTo>
                  <a:pt x="418508" y="89290"/>
                </a:lnTo>
                <a:lnTo>
                  <a:pt x="414091" y="76663"/>
                </a:lnTo>
                <a:lnTo>
                  <a:pt x="405571" y="67767"/>
                </a:lnTo>
                <a:lnTo>
                  <a:pt x="404115" y="67568"/>
                </a:lnTo>
                <a:lnTo>
                  <a:pt x="393628" y="63110"/>
                </a:lnTo>
                <a:lnTo>
                  <a:pt x="388180" y="55551"/>
                </a:lnTo>
                <a:lnTo>
                  <a:pt x="383456" y="46770"/>
                </a:lnTo>
                <a:lnTo>
                  <a:pt x="375142" y="38646"/>
                </a:lnTo>
                <a:lnTo>
                  <a:pt x="362975" y="39817"/>
                </a:lnTo>
                <a:lnTo>
                  <a:pt x="352772" y="35856"/>
                </a:lnTo>
                <a:lnTo>
                  <a:pt x="344597" y="28199"/>
                </a:lnTo>
                <a:lnTo>
                  <a:pt x="336763" y="18796"/>
                </a:lnTo>
                <a:lnTo>
                  <a:pt x="330476" y="20535"/>
                </a:lnTo>
                <a:lnTo>
                  <a:pt x="323364" y="20193"/>
                </a:lnTo>
                <a:lnTo>
                  <a:pt x="314258" y="18796"/>
                </a:lnTo>
                <a:lnTo>
                  <a:pt x="310702" y="10960"/>
                </a:lnTo>
                <a:lnTo>
                  <a:pt x="308823" y="5702"/>
                </a:lnTo>
                <a:lnTo>
                  <a:pt x="303679" y="2921"/>
                </a:lnTo>
                <a:lnTo>
                  <a:pt x="295745" y="1782"/>
                </a:lnTo>
                <a:lnTo>
                  <a:pt x="284905" y="5863"/>
                </a:lnTo>
                <a:lnTo>
                  <a:pt x="274558" y="8204"/>
                </a:lnTo>
                <a:lnTo>
                  <a:pt x="265808" y="6845"/>
                </a:lnTo>
                <a:lnTo>
                  <a:pt x="262861" y="0"/>
                </a:lnTo>
                <a:lnTo>
                  <a:pt x="256029" y="266"/>
                </a:lnTo>
                <a:lnTo>
                  <a:pt x="253166" y="662"/>
                </a:lnTo>
                <a:lnTo>
                  <a:pt x="241834" y="7291"/>
                </a:lnTo>
                <a:lnTo>
                  <a:pt x="230883" y="12179"/>
                </a:lnTo>
                <a:lnTo>
                  <a:pt x="223072" y="11976"/>
                </a:lnTo>
                <a:lnTo>
                  <a:pt x="216798" y="2616"/>
                </a:lnTo>
                <a:lnTo>
                  <a:pt x="209712" y="2921"/>
                </a:lnTo>
                <a:lnTo>
                  <a:pt x="205514" y="3754"/>
                </a:lnTo>
                <a:lnTo>
                  <a:pt x="195208" y="10776"/>
                </a:lnTo>
                <a:lnTo>
                  <a:pt x="185679" y="19066"/>
                </a:lnTo>
                <a:lnTo>
                  <a:pt x="175295" y="21437"/>
                </a:lnTo>
                <a:lnTo>
                  <a:pt x="172812" y="18321"/>
                </a:lnTo>
                <a:lnTo>
                  <a:pt x="164296" y="14348"/>
                </a:lnTo>
                <a:lnTo>
                  <a:pt x="155643" y="17193"/>
                </a:lnTo>
                <a:lnTo>
                  <a:pt x="147924" y="24030"/>
                </a:lnTo>
                <a:lnTo>
                  <a:pt x="142211" y="32029"/>
                </a:lnTo>
                <a:lnTo>
                  <a:pt x="136549" y="42921"/>
                </a:lnTo>
                <a:lnTo>
                  <a:pt x="131477" y="54280"/>
                </a:lnTo>
                <a:lnTo>
                  <a:pt x="126667" y="66382"/>
                </a:lnTo>
                <a:lnTo>
                  <a:pt x="122071" y="79002"/>
                </a:lnTo>
                <a:lnTo>
                  <a:pt x="117641" y="91917"/>
                </a:lnTo>
                <a:lnTo>
                  <a:pt x="113331" y="104903"/>
                </a:lnTo>
                <a:lnTo>
                  <a:pt x="109094" y="117736"/>
                </a:lnTo>
                <a:lnTo>
                  <a:pt x="104881" y="130191"/>
                </a:lnTo>
                <a:lnTo>
                  <a:pt x="100646" y="142045"/>
                </a:lnTo>
                <a:lnTo>
                  <a:pt x="96341" y="153075"/>
                </a:lnTo>
                <a:lnTo>
                  <a:pt x="91919" y="163055"/>
                </a:lnTo>
                <a:lnTo>
                  <a:pt x="82777" y="166007"/>
                </a:lnTo>
                <a:lnTo>
                  <a:pt x="73378" y="173475"/>
                </a:lnTo>
                <a:lnTo>
                  <a:pt x="67506" y="183794"/>
                </a:lnTo>
                <a:lnTo>
                  <a:pt x="65064" y="195745"/>
                </a:lnTo>
                <a:lnTo>
                  <a:pt x="65958" y="208112"/>
                </a:lnTo>
                <a:lnTo>
                  <a:pt x="70090" y="219677"/>
                </a:lnTo>
                <a:lnTo>
                  <a:pt x="77365" y="229222"/>
                </a:lnTo>
                <a:lnTo>
                  <a:pt x="76019" y="238872"/>
                </a:lnTo>
                <a:lnTo>
                  <a:pt x="81072" y="249428"/>
                </a:lnTo>
                <a:lnTo>
                  <a:pt x="90199" y="257257"/>
                </a:lnTo>
                <a:lnTo>
                  <a:pt x="99857" y="260985"/>
                </a:lnTo>
                <a:lnTo>
                  <a:pt x="101515" y="271588"/>
                </a:lnTo>
                <a:lnTo>
                  <a:pt x="103765" y="284720"/>
                </a:lnTo>
                <a:lnTo>
                  <a:pt x="106247" y="297788"/>
                </a:lnTo>
                <a:lnTo>
                  <a:pt x="108967" y="310662"/>
                </a:lnTo>
                <a:lnTo>
                  <a:pt x="111932" y="323209"/>
                </a:lnTo>
                <a:lnTo>
                  <a:pt x="115148" y="335301"/>
                </a:lnTo>
                <a:lnTo>
                  <a:pt x="118623" y="346806"/>
                </a:lnTo>
                <a:lnTo>
                  <a:pt x="122361" y="357593"/>
                </a:lnTo>
                <a:lnTo>
                  <a:pt x="124567" y="362785"/>
                </a:lnTo>
                <a:lnTo>
                  <a:pt x="129474" y="372730"/>
                </a:lnTo>
                <a:lnTo>
                  <a:pt x="133312" y="382790"/>
                </a:lnTo>
                <a:lnTo>
                  <a:pt x="133880" y="393462"/>
                </a:lnTo>
                <a:lnTo>
                  <a:pt x="128978" y="405244"/>
                </a:lnTo>
                <a:lnTo>
                  <a:pt x="121185" y="405970"/>
                </a:lnTo>
                <a:lnTo>
                  <a:pt x="113090" y="415836"/>
                </a:lnTo>
                <a:lnTo>
                  <a:pt x="103362" y="416718"/>
                </a:lnTo>
                <a:lnTo>
                  <a:pt x="91465" y="421443"/>
                </a:lnTo>
                <a:lnTo>
                  <a:pt x="81327" y="425094"/>
                </a:lnTo>
                <a:lnTo>
                  <a:pt x="73890" y="432337"/>
                </a:lnTo>
                <a:lnTo>
                  <a:pt x="65115" y="441504"/>
                </a:lnTo>
                <a:lnTo>
                  <a:pt x="56541" y="451056"/>
                </a:lnTo>
                <a:lnTo>
                  <a:pt x="48204" y="460859"/>
                </a:lnTo>
                <a:lnTo>
                  <a:pt x="40135" y="470778"/>
                </a:lnTo>
                <a:lnTo>
                  <a:pt x="32369" y="480682"/>
                </a:lnTo>
                <a:lnTo>
                  <a:pt x="21885" y="494580"/>
                </a:lnTo>
                <a:lnTo>
                  <a:pt x="15101" y="504451"/>
                </a:lnTo>
                <a:lnTo>
                  <a:pt x="9310" y="514273"/>
                </a:lnTo>
                <a:lnTo>
                  <a:pt x="4721" y="524231"/>
                </a:lnTo>
                <a:lnTo>
                  <a:pt x="1547" y="534511"/>
                </a:lnTo>
                <a:lnTo>
                  <a:pt x="0" y="545300"/>
                </a:lnTo>
                <a:lnTo>
                  <a:pt x="289" y="556785"/>
                </a:lnTo>
                <a:lnTo>
                  <a:pt x="2626" y="569152"/>
                </a:lnTo>
                <a:lnTo>
                  <a:pt x="7223" y="582587"/>
                </a:lnTo>
                <a:lnTo>
                  <a:pt x="14586" y="597825"/>
                </a:lnTo>
                <a:lnTo>
                  <a:pt x="21262" y="609371"/>
                </a:lnTo>
                <a:lnTo>
                  <a:pt x="28134" y="620446"/>
                </a:lnTo>
                <a:lnTo>
                  <a:pt x="34663" y="630958"/>
                </a:lnTo>
                <a:lnTo>
                  <a:pt x="40306" y="640816"/>
                </a:lnTo>
                <a:lnTo>
                  <a:pt x="38300" y="648034"/>
                </a:lnTo>
                <a:lnTo>
                  <a:pt x="34929" y="660033"/>
                </a:lnTo>
                <a:lnTo>
                  <a:pt x="33467" y="671982"/>
                </a:lnTo>
                <a:lnTo>
                  <a:pt x="36331" y="683171"/>
                </a:lnTo>
                <a:lnTo>
                  <a:pt x="46562" y="687320"/>
                </a:lnTo>
                <a:lnTo>
                  <a:pt x="57794" y="692219"/>
                </a:lnTo>
                <a:lnTo>
                  <a:pt x="69255" y="697190"/>
                </a:lnTo>
                <a:lnTo>
                  <a:pt x="81062" y="701891"/>
                </a:lnTo>
                <a:lnTo>
                  <a:pt x="93329" y="705981"/>
                </a:lnTo>
                <a:lnTo>
                  <a:pt x="106172" y="709117"/>
                </a:lnTo>
                <a:lnTo>
                  <a:pt x="119707" y="710958"/>
                </a:lnTo>
                <a:lnTo>
                  <a:pt x="135152" y="711450"/>
                </a:lnTo>
                <a:lnTo>
                  <a:pt x="148095" y="710912"/>
                </a:lnTo>
                <a:lnTo>
                  <a:pt x="160955" y="709702"/>
                </a:lnTo>
                <a:lnTo>
                  <a:pt x="173717" y="708007"/>
                </a:lnTo>
                <a:lnTo>
                  <a:pt x="186361" y="706013"/>
                </a:lnTo>
                <a:lnTo>
                  <a:pt x="198870" y="703906"/>
                </a:lnTo>
                <a:lnTo>
                  <a:pt x="211227" y="701874"/>
                </a:lnTo>
                <a:lnTo>
                  <a:pt x="223413" y="700102"/>
                </a:lnTo>
                <a:lnTo>
                  <a:pt x="235412" y="698778"/>
                </a:lnTo>
                <a:lnTo>
                  <a:pt x="247205" y="698088"/>
                </a:lnTo>
                <a:lnTo>
                  <a:pt x="258775" y="698218"/>
                </a:lnTo>
                <a:lnTo>
                  <a:pt x="270104" y="699356"/>
                </a:lnTo>
                <a:lnTo>
                  <a:pt x="281175" y="701687"/>
                </a:lnTo>
                <a:lnTo>
                  <a:pt x="281968" y="696654"/>
                </a:lnTo>
                <a:lnTo>
                  <a:pt x="283129" y="684944"/>
                </a:lnTo>
                <a:lnTo>
                  <a:pt x="283484" y="672944"/>
                </a:lnTo>
                <a:lnTo>
                  <a:pt x="283153" y="660695"/>
                </a:lnTo>
                <a:lnTo>
                  <a:pt x="282253" y="648241"/>
                </a:lnTo>
                <a:lnTo>
                  <a:pt x="280902" y="635622"/>
                </a:lnTo>
                <a:lnTo>
                  <a:pt x="279218" y="622883"/>
                </a:lnTo>
                <a:lnTo>
                  <a:pt x="277320" y="610065"/>
                </a:lnTo>
                <a:lnTo>
                  <a:pt x="275325" y="597211"/>
                </a:lnTo>
                <a:lnTo>
                  <a:pt x="273352" y="584363"/>
                </a:lnTo>
                <a:lnTo>
                  <a:pt x="271519" y="571564"/>
                </a:lnTo>
                <a:lnTo>
                  <a:pt x="269943" y="558856"/>
                </a:lnTo>
                <a:lnTo>
                  <a:pt x="268742" y="546281"/>
                </a:lnTo>
                <a:lnTo>
                  <a:pt x="268036" y="533883"/>
                </a:lnTo>
                <a:lnTo>
                  <a:pt x="267941" y="521703"/>
                </a:lnTo>
                <a:lnTo>
                  <a:pt x="275872" y="526823"/>
                </a:lnTo>
                <a:lnTo>
                  <a:pt x="278019" y="454294"/>
                </a:lnTo>
                <a:lnTo>
                  <a:pt x="266295" y="449096"/>
                </a:lnTo>
                <a:lnTo>
                  <a:pt x="254983" y="443379"/>
                </a:lnTo>
                <a:lnTo>
                  <a:pt x="244061" y="437264"/>
                </a:lnTo>
                <a:lnTo>
                  <a:pt x="233507" y="430871"/>
                </a:lnTo>
                <a:lnTo>
                  <a:pt x="223301" y="424319"/>
                </a:lnTo>
                <a:lnTo>
                  <a:pt x="223567" y="417969"/>
                </a:lnTo>
                <a:lnTo>
                  <a:pt x="225333" y="413118"/>
                </a:lnTo>
                <a:lnTo>
                  <a:pt x="225942" y="407111"/>
                </a:lnTo>
                <a:lnTo>
                  <a:pt x="233221" y="404315"/>
                </a:lnTo>
                <a:lnTo>
                  <a:pt x="244488" y="399058"/>
                </a:lnTo>
                <a:lnTo>
                  <a:pt x="255441" y="392904"/>
                </a:lnTo>
                <a:lnTo>
                  <a:pt x="266104" y="385983"/>
                </a:lnTo>
                <a:lnTo>
                  <a:pt x="276498" y="378425"/>
                </a:lnTo>
                <a:lnTo>
                  <a:pt x="286645" y="370361"/>
                </a:lnTo>
                <a:lnTo>
                  <a:pt x="296567" y="361920"/>
                </a:lnTo>
                <a:lnTo>
                  <a:pt x="306286" y="353235"/>
                </a:lnTo>
                <a:lnTo>
                  <a:pt x="315825" y="344434"/>
                </a:lnTo>
                <a:lnTo>
                  <a:pt x="325206" y="335648"/>
                </a:lnTo>
                <a:lnTo>
                  <a:pt x="329155" y="339140"/>
                </a:lnTo>
                <a:lnTo>
                  <a:pt x="333308" y="333819"/>
                </a:lnTo>
                <a:lnTo>
                  <a:pt x="334464" y="335648"/>
                </a:lnTo>
                <a:lnTo>
                  <a:pt x="342613" y="326741"/>
                </a:lnTo>
                <a:lnTo>
                  <a:pt x="351769" y="317957"/>
                </a:lnTo>
                <a:lnTo>
                  <a:pt x="359610" y="307860"/>
                </a:lnTo>
                <a:lnTo>
                  <a:pt x="359622" y="308135"/>
                </a:lnTo>
                <a:lnTo>
                  <a:pt x="359872" y="321923"/>
                </a:lnTo>
                <a:lnTo>
                  <a:pt x="361776" y="334283"/>
                </a:lnTo>
                <a:lnTo>
                  <a:pt x="368881" y="343585"/>
                </a:lnTo>
                <a:lnTo>
                  <a:pt x="367347" y="347873"/>
                </a:lnTo>
                <a:lnTo>
                  <a:pt x="363186" y="360072"/>
                </a:lnTo>
                <a:lnTo>
                  <a:pt x="359177" y="372423"/>
                </a:lnTo>
                <a:lnTo>
                  <a:pt x="355238" y="384844"/>
                </a:lnTo>
                <a:lnTo>
                  <a:pt x="351284" y="397249"/>
                </a:lnTo>
                <a:lnTo>
                  <a:pt x="347232" y="409556"/>
                </a:lnTo>
                <a:lnTo>
                  <a:pt x="342997" y="421680"/>
                </a:lnTo>
                <a:lnTo>
                  <a:pt x="338496" y="433538"/>
                </a:lnTo>
                <a:lnTo>
                  <a:pt x="333643" y="445045"/>
                </a:lnTo>
                <a:lnTo>
                  <a:pt x="328357" y="456118"/>
                </a:lnTo>
                <a:lnTo>
                  <a:pt x="323088" y="539562"/>
                </a:lnTo>
                <a:lnTo>
                  <a:pt x="338083" y="541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4294603" y="1158160"/>
            <a:ext cx="35785" cy="58137"/>
          </a:xfrm>
          <a:custGeom>
            <a:avLst/>
            <a:gdLst/>
            <a:ahLst/>
            <a:cxnLst/>
            <a:rect l="l" t="t" r="r" b="b"/>
            <a:pathLst>
              <a:path w="52484" h="85268">
                <a:moveTo>
                  <a:pt x="52484" y="1824"/>
                </a:moveTo>
                <a:lnTo>
                  <a:pt x="46679" y="12379"/>
                </a:lnTo>
                <a:lnTo>
                  <a:pt x="39995" y="11289"/>
                </a:lnTo>
                <a:lnTo>
                  <a:pt x="26911" y="8363"/>
                </a:lnTo>
                <a:lnTo>
                  <a:pt x="14301" y="4560"/>
                </a:lnTo>
                <a:lnTo>
                  <a:pt x="2146" y="0"/>
                </a:lnTo>
                <a:lnTo>
                  <a:pt x="0" y="72529"/>
                </a:lnTo>
                <a:lnTo>
                  <a:pt x="10744" y="77578"/>
                </a:lnTo>
                <a:lnTo>
                  <a:pt x="21910" y="81002"/>
                </a:lnTo>
                <a:lnTo>
                  <a:pt x="33924" y="83374"/>
                </a:lnTo>
                <a:lnTo>
                  <a:pt x="47215" y="85268"/>
                </a:lnTo>
                <a:lnTo>
                  <a:pt x="52484" y="1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4175264" y="882826"/>
            <a:ext cx="192431" cy="241185"/>
          </a:xfrm>
          <a:custGeom>
            <a:avLst/>
            <a:gdLst/>
            <a:ahLst/>
            <a:cxnLst/>
            <a:rect l="l" t="t" r="r" b="b"/>
            <a:pathLst>
              <a:path w="282232" h="353738">
                <a:moveTo>
                  <a:pt x="239635" y="162973"/>
                </a:moveTo>
                <a:lnTo>
                  <a:pt x="231020" y="152584"/>
                </a:lnTo>
                <a:lnTo>
                  <a:pt x="225358" y="167143"/>
                </a:lnTo>
                <a:lnTo>
                  <a:pt x="235770" y="173771"/>
                </a:lnTo>
                <a:lnTo>
                  <a:pt x="245186" y="181394"/>
                </a:lnTo>
                <a:lnTo>
                  <a:pt x="246507" y="203898"/>
                </a:lnTo>
                <a:lnTo>
                  <a:pt x="245440" y="205041"/>
                </a:lnTo>
                <a:lnTo>
                  <a:pt x="242874" y="204685"/>
                </a:lnTo>
                <a:lnTo>
                  <a:pt x="242531" y="206540"/>
                </a:lnTo>
                <a:lnTo>
                  <a:pt x="239890" y="204787"/>
                </a:lnTo>
                <a:lnTo>
                  <a:pt x="239585" y="200672"/>
                </a:lnTo>
                <a:lnTo>
                  <a:pt x="238569" y="197281"/>
                </a:lnTo>
                <a:lnTo>
                  <a:pt x="235819" y="199009"/>
                </a:lnTo>
                <a:lnTo>
                  <a:pt x="223968" y="203539"/>
                </a:lnTo>
                <a:lnTo>
                  <a:pt x="211823" y="204328"/>
                </a:lnTo>
                <a:lnTo>
                  <a:pt x="200189" y="201885"/>
                </a:lnTo>
                <a:lnTo>
                  <a:pt x="189867" y="196720"/>
                </a:lnTo>
                <a:lnTo>
                  <a:pt x="181660" y="189344"/>
                </a:lnTo>
                <a:lnTo>
                  <a:pt x="176987" y="189522"/>
                </a:lnTo>
                <a:lnTo>
                  <a:pt x="175742" y="193128"/>
                </a:lnTo>
                <a:lnTo>
                  <a:pt x="171069" y="193306"/>
                </a:lnTo>
                <a:lnTo>
                  <a:pt x="173443" y="190491"/>
                </a:lnTo>
                <a:lnTo>
                  <a:pt x="182699" y="184181"/>
                </a:lnTo>
                <a:lnTo>
                  <a:pt x="194255" y="180938"/>
                </a:lnTo>
                <a:lnTo>
                  <a:pt x="206966" y="180567"/>
                </a:lnTo>
                <a:lnTo>
                  <a:pt x="213780" y="161683"/>
                </a:lnTo>
                <a:lnTo>
                  <a:pt x="220025" y="144809"/>
                </a:lnTo>
                <a:lnTo>
                  <a:pt x="231270" y="59975"/>
                </a:lnTo>
                <a:lnTo>
                  <a:pt x="218802" y="61394"/>
                </a:lnTo>
                <a:lnTo>
                  <a:pt x="207980" y="140467"/>
                </a:lnTo>
                <a:lnTo>
                  <a:pt x="200864" y="157560"/>
                </a:lnTo>
                <a:lnTo>
                  <a:pt x="194894" y="156248"/>
                </a:lnTo>
                <a:lnTo>
                  <a:pt x="192722" y="145402"/>
                </a:lnTo>
                <a:lnTo>
                  <a:pt x="192062" y="151028"/>
                </a:lnTo>
                <a:lnTo>
                  <a:pt x="193562" y="58652"/>
                </a:lnTo>
                <a:lnTo>
                  <a:pt x="181528" y="55267"/>
                </a:lnTo>
                <a:lnTo>
                  <a:pt x="170376" y="51055"/>
                </a:lnTo>
                <a:lnTo>
                  <a:pt x="160477" y="46405"/>
                </a:lnTo>
                <a:lnTo>
                  <a:pt x="152696" y="41718"/>
                </a:lnTo>
                <a:lnTo>
                  <a:pt x="142809" y="34060"/>
                </a:lnTo>
                <a:lnTo>
                  <a:pt x="133327" y="25614"/>
                </a:lnTo>
                <a:lnTo>
                  <a:pt x="133224" y="229753"/>
                </a:lnTo>
                <a:lnTo>
                  <a:pt x="144602" y="226390"/>
                </a:lnTo>
                <a:lnTo>
                  <a:pt x="146342" y="229946"/>
                </a:lnTo>
                <a:lnTo>
                  <a:pt x="145923" y="233006"/>
                </a:lnTo>
                <a:lnTo>
                  <a:pt x="137980" y="234754"/>
                </a:lnTo>
                <a:lnTo>
                  <a:pt x="126835" y="233378"/>
                </a:lnTo>
                <a:lnTo>
                  <a:pt x="118135" y="223748"/>
                </a:lnTo>
                <a:lnTo>
                  <a:pt x="113553" y="9230"/>
                </a:lnTo>
                <a:lnTo>
                  <a:pt x="102247" y="2730"/>
                </a:lnTo>
                <a:lnTo>
                  <a:pt x="97370" y="0"/>
                </a:lnTo>
                <a:lnTo>
                  <a:pt x="89166" y="7175"/>
                </a:lnTo>
                <a:lnTo>
                  <a:pt x="86372" y="4051"/>
                </a:lnTo>
                <a:lnTo>
                  <a:pt x="77502" y="12907"/>
                </a:lnTo>
                <a:lnTo>
                  <a:pt x="69964" y="22460"/>
                </a:lnTo>
                <a:lnTo>
                  <a:pt x="62965" y="33114"/>
                </a:lnTo>
                <a:lnTo>
                  <a:pt x="55930" y="45084"/>
                </a:lnTo>
                <a:lnTo>
                  <a:pt x="50225" y="55206"/>
                </a:lnTo>
                <a:lnTo>
                  <a:pt x="44268" y="66111"/>
                </a:lnTo>
                <a:lnTo>
                  <a:pt x="38403" y="77295"/>
                </a:lnTo>
                <a:lnTo>
                  <a:pt x="32703" y="88737"/>
                </a:lnTo>
                <a:lnTo>
                  <a:pt x="27235" y="100418"/>
                </a:lnTo>
                <a:lnTo>
                  <a:pt x="22072" y="112315"/>
                </a:lnTo>
                <a:lnTo>
                  <a:pt x="17283" y="124409"/>
                </a:lnTo>
                <a:lnTo>
                  <a:pt x="12939" y="136677"/>
                </a:lnTo>
                <a:lnTo>
                  <a:pt x="9109" y="149101"/>
                </a:lnTo>
                <a:lnTo>
                  <a:pt x="5864" y="161658"/>
                </a:lnTo>
                <a:lnTo>
                  <a:pt x="3275" y="174328"/>
                </a:lnTo>
                <a:lnTo>
                  <a:pt x="1411" y="187090"/>
                </a:lnTo>
                <a:lnTo>
                  <a:pt x="342" y="199923"/>
                </a:lnTo>
                <a:lnTo>
                  <a:pt x="0" y="202641"/>
                </a:lnTo>
                <a:lnTo>
                  <a:pt x="3352" y="201053"/>
                </a:lnTo>
                <a:lnTo>
                  <a:pt x="4318" y="205219"/>
                </a:lnTo>
                <a:lnTo>
                  <a:pt x="4464" y="211856"/>
                </a:lnTo>
                <a:lnTo>
                  <a:pt x="5470" y="226023"/>
                </a:lnTo>
                <a:lnTo>
                  <a:pt x="7318" y="239536"/>
                </a:lnTo>
                <a:lnTo>
                  <a:pt x="9883" y="252465"/>
                </a:lnTo>
                <a:lnTo>
                  <a:pt x="13042" y="264881"/>
                </a:lnTo>
                <a:lnTo>
                  <a:pt x="16672" y="276851"/>
                </a:lnTo>
                <a:lnTo>
                  <a:pt x="20648" y="288447"/>
                </a:lnTo>
                <a:lnTo>
                  <a:pt x="24848" y="299737"/>
                </a:lnTo>
                <a:lnTo>
                  <a:pt x="29149" y="310791"/>
                </a:lnTo>
                <a:lnTo>
                  <a:pt x="33426" y="321678"/>
                </a:lnTo>
                <a:lnTo>
                  <a:pt x="34633" y="323164"/>
                </a:lnTo>
                <a:lnTo>
                  <a:pt x="33426" y="170814"/>
                </a:lnTo>
                <a:lnTo>
                  <a:pt x="35166" y="138036"/>
                </a:lnTo>
                <a:lnTo>
                  <a:pt x="43662" y="131673"/>
                </a:lnTo>
                <a:lnTo>
                  <a:pt x="51955" y="127139"/>
                </a:lnTo>
                <a:lnTo>
                  <a:pt x="60046" y="123164"/>
                </a:lnTo>
                <a:lnTo>
                  <a:pt x="72839" y="118160"/>
                </a:lnTo>
                <a:lnTo>
                  <a:pt x="85927" y="114630"/>
                </a:lnTo>
                <a:lnTo>
                  <a:pt x="96951" y="113906"/>
                </a:lnTo>
                <a:lnTo>
                  <a:pt x="105723" y="116767"/>
                </a:lnTo>
                <a:lnTo>
                  <a:pt x="112436" y="123904"/>
                </a:lnTo>
                <a:lnTo>
                  <a:pt x="112289" y="132280"/>
                </a:lnTo>
                <a:lnTo>
                  <a:pt x="108864" y="176098"/>
                </a:lnTo>
                <a:lnTo>
                  <a:pt x="108572" y="178015"/>
                </a:lnTo>
                <a:lnTo>
                  <a:pt x="104914" y="176568"/>
                </a:lnTo>
                <a:lnTo>
                  <a:pt x="104902" y="178752"/>
                </a:lnTo>
                <a:lnTo>
                  <a:pt x="101244" y="178434"/>
                </a:lnTo>
                <a:lnTo>
                  <a:pt x="100863" y="174853"/>
                </a:lnTo>
                <a:lnTo>
                  <a:pt x="99606" y="172135"/>
                </a:lnTo>
                <a:lnTo>
                  <a:pt x="98796" y="172972"/>
                </a:lnTo>
                <a:lnTo>
                  <a:pt x="88692" y="179437"/>
                </a:lnTo>
                <a:lnTo>
                  <a:pt x="76817" y="181757"/>
                </a:lnTo>
                <a:lnTo>
                  <a:pt x="64780" y="180100"/>
                </a:lnTo>
                <a:lnTo>
                  <a:pt x="54191" y="174632"/>
                </a:lnTo>
                <a:lnTo>
                  <a:pt x="46659" y="165519"/>
                </a:lnTo>
                <a:lnTo>
                  <a:pt x="40690" y="165722"/>
                </a:lnTo>
                <a:lnTo>
                  <a:pt x="43325" y="332104"/>
                </a:lnTo>
                <a:lnTo>
                  <a:pt x="53102" y="339500"/>
                </a:lnTo>
                <a:lnTo>
                  <a:pt x="63764" y="345356"/>
                </a:lnTo>
                <a:lnTo>
                  <a:pt x="75111" y="349678"/>
                </a:lnTo>
                <a:lnTo>
                  <a:pt x="86943" y="352470"/>
                </a:lnTo>
                <a:lnTo>
                  <a:pt x="99060" y="353738"/>
                </a:lnTo>
                <a:lnTo>
                  <a:pt x="111261" y="353487"/>
                </a:lnTo>
                <a:lnTo>
                  <a:pt x="112694" y="262619"/>
                </a:lnTo>
                <a:lnTo>
                  <a:pt x="118699" y="255985"/>
                </a:lnTo>
                <a:lnTo>
                  <a:pt x="128714" y="256832"/>
                </a:lnTo>
                <a:lnTo>
                  <a:pt x="129802" y="264336"/>
                </a:lnTo>
                <a:lnTo>
                  <a:pt x="135118" y="348446"/>
                </a:lnTo>
                <a:lnTo>
                  <a:pt x="146373" y="343668"/>
                </a:lnTo>
                <a:lnTo>
                  <a:pt x="156912" y="337390"/>
                </a:lnTo>
                <a:lnTo>
                  <a:pt x="166536" y="329618"/>
                </a:lnTo>
                <a:lnTo>
                  <a:pt x="175044" y="320357"/>
                </a:lnTo>
                <a:lnTo>
                  <a:pt x="175768" y="326504"/>
                </a:lnTo>
                <a:lnTo>
                  <a:pt x="178854" y="315340"/>
                </a:lnTo>
                <a:lnTo>
                  <a:pt x="184302" y="317715"/>
                </a:lnTo>
                <a:lnTo>
                  <a:pt x="185613" y="316194"/>
                </a:lnTo>
                <a:lnTo>
                  <a:pt x="194671" y="307289"/>
                </a:lnTo>
                <a:lnTo>
                  <a:pt x="204463" y="299119"/>
                </a:lnTo>
                <a:lnTo>
                  <a:pt x="214226" y="290923"/>
                </a:lnTo>
                <a:lnTo>
                  <a:pt x="223199" y="281937"/>
                </a:lnTo>
                <a:lnTo>
                  <a:pt x="230619" y="271398"/>
                </a:lnTo>
                <a:lnTo>
                  <a:pt x="232587" y="267703"/>
                </a:lnTo>
                <a:lnTo>
                  <a:pt x="236537" y="274192"/>
                </a:lnTo>
                <a:lnTo>
                  <a:pt x="235915" y="268744"/>
                </a:lnTo>
                <a:lnTo>
                  <a:pt x="240906" y="259399"/>
                </a:lnTo>
                <a:lnTo>
                  <a:pt x="246816" y="248408"/>
                </a:lnTo>
                <a:lnTo>
                  <a:pt x="252419" y="237620"/>
                </a:lnTo>
                <a:lnTo>
                  <a:pt x="257642" y="226677"/>
                </a:lnTo>
                <a:lnTo>
                  <a:pt x="262416" y="215222"/>
                </a:lnTo>
                <a:lnTo>
                  <a:pt x="266669" y="202897"/>
                </a:lnTo>
                <a:lnTo>
                  <a:pt x="270332" y="189344"/>
                </a:lnTo>
                <a:lnTo>
                  <a:pt x="266818" y="184529"/>
                </a:lnTo>
                <a:lnTo>
                  <a:pt x="266102" y="174652"/>
                </a:lnTo>
                <a:lnTo>
                  <a:pt x="270671" y="165275"/>
                </a:lnTo>
                <a:lnTo>
                  <a:pt x="275628" y="156248"/>
                </a:lnTo>
                <a:lnTo>
                  <a:pt x="277202" y="152260"/>
                </a:lnTo>
                <a:lnTo>
                  <a:pt x="275234" y="150279"/>
                </a:lnTo>
                <a:lnTo>
                  <a:pt x="275628" y="143014"/>
                </a:lnTo>
                <a:lnTo>
                  <a:pt x="276403" y="134191"/>
                </a:lnTo>
                <a:lnTo>
                  <a:pt x="278224" y="120485"/>
                </a:lnTo>
                <a:lnTo>
                  <a:pt x="280277" y="106372"/>
                </a:lnTo>
                <a:lnTo>
                  <a:pt x="281850" y="93486"/>
                </a:lnTo>
                <a:lnTo>
                  <a:pt x="282232" y="83464"/>
                </a:lnTo>
                <a:lnTo>
                  <a:pt x="281786" y="78348"/>
                </a:lnTo>
                <a:lnTo>
                  <a:pt x="277250" y="64060"/>
                </a:lnTo>
                <a:lnTo>
                  <a:pt x="268655" y="57501"/>
                </a:lnTo>
                <a:lnTo>
                  <a:pt x="256482" y="56028"/>
                </a:lnTo>
                <a:lnTo>
                  <a:pt x="241211" y="56997"/>
                </a:lnTo>
                <a:lnTo>
                  <a:pt x="244540" y="175161"/>
                </a:lnTo>
                <a:lnTo>
                  <a:pt x="239635" y="162973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4306665" y="978535"/>
            <a:ext cx="10403" cy="11718"/>
          </a:xfrm>
          <a:custGeom>
            <a:avLst/>
            <a:gdLst/>
            <a:ahLst/>
            <a:cxnLst/>
            <a:rect l="l" t="t" r="r" b="b"/>
            <a:pathLst>
              <a:path w="15257" h="17186">
                <a:moveTo>
                  <a:pt x="3492" y="0"/>
                </a:moveTo>
                <a:lnTo>
                  <a:pt x="0" y="5029"/>
                </a:lnTo>
                <a:lnTo>
                  <a:pt x="2171" y="15874"/>
                </a:lnTo>
                <a:lnTo>
                  <a:pt x="8142" y="17186"/>
                </a:lnTo>
                <a:lnTo>
                  <a:pt x="15257" y="94"/>
                </a:lnTo>
                <a:lnTo>
                  <a:pt x="3492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4198054" y="998831"/>
            <a:ext cx="6749" cy="110429"/>
          </a:xfrm>
          <a:custGeom>
            <a:avLst/>
            <a:gdLst/>
            <a:ahLst/>
            <a:cxnLst/>
            <a:rect l="l" t="t" r="r" b="b"/>
            <a:pathLst>
              <a:path w="9898" h="161962">
                <a:moveTo>
                  <a:pt x="5511" y="0"/>
                </a:moveTo>
                <a:lnTo>
                  <a:pt x="0" y="673"/>
                </a:lnTo>
                <a:lnTo>
                  <a:pt x="1207" y="153022"/>
                </a:lnTo>
                <a:lnTo>
                  <a:pt x="9898" y="161962"/>
                </a:lnTo>
                <a:lnTo>
                  <a:pt x="5511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4251124" y="1061885"/>
            <a:ext cx="16265" cy="61955"/>
          </a:xfrm>
          <a:custGeom>
            <a:avLst/>
            <a:gdLst/>
            <a:ahLst/>
            <a:cxnLst/>
            <a:rect l="l" t="t" r="r" b="b"/>
            <a:pathLst>
              <a:path w="23856" h="90867">
                <a:moveTo>
                  <a:pt x="12606" y="10016"/>
                </a:moveTo>
                <a:lnTo>
                  <a:pt x="2898" y="11420"/>
                </a:lnTo>
                <a:lnTo>
                  <a:pt x="1463" y="9054"/>
                </a:lnTo>
                <a:lnTo>
                  <a:pt x="1432" y="0"/>
                </a:lnTo>
                <a:lnTo>
                  <a:pt x="0" y="90867"/>
                </a:lnTo>
                <a:lnTo>
                  <a:pt x="12086" y="89101"/>
                </a:lnTo>
                <a:lnTo>
                  <a:pt x="23856" y="85827"/>
                </a:lnTo>
                <a:lnTo>
                  <a:pt x="18540" y="1717"/>
                </a:lnTo>
                <a:lnTo>
                  <a:pt x="12606" y="10016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4198055" y="973018"/>
            <a:ext cx="53770" cy="29875"/>
          </a:xfrm>
          <a:custGeom>
            <a:avLst/>
            <a:gdLst/>
            <a:ahLst/>
            <a:cxnLst/>
            <a:rect l="l" t="t" r="r" b="b"/>
            <a:pathLst>
              <a:path w="78863" h="43817">
                <a:moveTo>
                  <a:pt x="1739" y="5755"/>
                </a:moveTo>
                <a:lnTo>
                  <a:pt x="0" y="38534"/>
                </a:lnTo>
                <a:lnTo>
                  <a:pt x="2176" y="35912"/>
                </a:lnTo>
                <a:lnTo>
                  <a:pt x="11583" y="28902"/>
                </a:lnTo>
                <a:lnTo>
                  <a:pt x="22841" y="25287"/>
                </a:lnTo>
                <a:lnTo>
                  <a:pt x="35051" y="24657"/>
                </a:lnTo>
                <a:lnTo>
                  <a:pt x="47313" y="26605"/>
                </a:lnTo>
                <a:lnTo>
                  <a:pt x="58731" y="30720"/>
                </a:lnTo>
                <a:lnTo>
                  <a:pt x="68405" y="36594"/>
                </a:lnTo>
                <a:lnTo>
                  <a:pt x="75438" y="43817"/>
                </a:lnTo>
                <a:lnTo>
                  <a:pt x="78863" y="0"/>
                </a:lnTo>
                <a:lnTo>
                  <a:pt x="70142" y="6771"/>
                </a:lnTo>
                <a:lnTo>
                  <a:pt x="62123" y="7931"/>
                </a:lnTo>
                <a:lnTo>
                  <a:pt x="51503" y="7025"/>
                </a:lnTo>
                <a:lnTo>
                  <a:pt x="39578" y="5357"/>
                </a:lnTo>
                <a:lnTo>
                  <a:pt x="27148" y="4422"/>
                </a:lnTo>
                <a:lnTo>
                  <a:pt x="15014" y="5715"/>
                </a:lnTo>
                <a:lnTo>
                  <a:pt x="3975" y="10734"/>
                </a:lnTo>
                <a:lnTo>
                  <a:pt x="1739" y="575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4252686" y="889120"/>
            <a:ext cx="13482" cy="150357"/>
          </a:xfrm>
          <a:custGeom>
            <a:avLst/>
            <a:gdLst/>
            <a:ahLst/>
            <a:cxnLst/>
            <a:rect l="l" t="t" r="r" b="b"/>
            <a:pathLst>
              <a:path w="19774" h="220523">
                <a:moveTo>
                  <a:pt x="10191" y="7867"/>
                </a:moveTo>
                <a:lnTo>
                  <a:pt x="0" y="0"/>
                </a:lnTo>
                <a:lnTo>
                  <a:pt x="4581" y="214517"/>
                </a:lnTo>
                <a:lnTo>
                  <a:pt x="9586" y="216581"/>
                </a:lnTo>
                <a:lnTo>
                  <a:pt x="19671" y="220523"/>
                </a:lnTo>
                <a:lnTo>
                  <a:pt x="19774" y="16383"/>
                </a:lnTo>
                <a:lnTo>
                  <a:pt x="10191" y="786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4316377" y="921688"/>
            <a:ext cx="26959" cy="100159"/>
          </a:xfrm>
          <a:custGeom>
            <a:avLst/>
            <a:gdLst/>
            <a:ahLst/>
            <a:cxnLst/>
            <a:rect l="l" t="t" r="r" b="b"/>
            <a:pathLst>
              <a:path w="39540" h="146900">
                <a:moveTo>
                  <a:pt x="0" y="123569"/>
                </a:moveTo>
                <a:lnTo>
                  <a:pt x="12724" y="125874"/>
                </a:lnTo>
                <a:lnTo>
                  <a:pt x="24317" y="130661"/>
                </a:lnTo>
                <a:lnTo>
                  <a:pt x="33637" y="137734"/>
                </a:lnTo>
                <a:lnTo>
                  <a:pt x="39540" y="146900"/>
                </a:lnTo>
                <a:lnTo>
                  <a:pt x="38219" y="124396"/>
                </a:lnTo>
                <a:lnTo>
                  <a:pt x="28803" y="116773"/>
                </a:lnTo>
                <a:lnTo>
                  <a:pt x="18392" y="110146"/>
                </a:lnTo>
                <a:lnTo>
                  <a:pt x="24054" y="95586"/>
                </a:lnTo>
                <a:lnTo>
                  <a:pt x="32668" y="105975"/>
                </a:lnTo>
                <a:lnTo>
                  <a:pt x="37573" y="118163"/>
                </a:lnTo>
                <a:lnTo>
                  <a:pt x="34244" y="0"/>
                </a:lnTo>
                <a:lnTo>
                  <a:pt x="24304" y="2977"/>
                </a:lnTo>
                <a:lnTo>
                  <a:pt x="13059" y="87812"/>
                </a:lnTo>
                <a:lnTo>
                  <a:pt x="6814" y="104685"/>
                </a:lnTo>
                <a:lnTo>
                  <a:pt x="0" y="12356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4306215" y="922817"/>
            <a:ext cx="18232" cy="62983"/>
          </a:xfrm>
          <a:custGeom>
            <a:avLst/>
            <a:gdLst/>
            <a:ahLst/>
            <a:cxnLst/>
            <a:rect l="l" t="t" r="r" b="b"/>
            <a:pathLst>
              <a:path w="26740" h="92375">
                <a:moveTo>
                  <a:pt x="0" y="92375"/>
                </a:moveTo>
                <a:lnTo>
                  <a:pt x="660" y="86749"/>
                </a:lnTo>
                <a:lnTo>
                  <a:pt x="4152" y="81720"/>
                </a:lnTo>
                <a:lnTo>
                  <a:pt x="15918" y="81814"/>
                </a:lnTo>
                <a:lnTo>
                  <a:pt x="26740" y="2741"/>
                </a:lnTo>
                <a:lnTo>
                  <a:pt x="14048" y="2171"/>
                </a:lnTo>
                <a:lnTo>
                  <a:pt x="1500" y="0"/>
                </a:lnTo>
                <a:lnTo>
                  <a:pt x="0" y="9237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4199237" y="960487"/>
            <a:ext cx="53120" cy="19846"/>
          </a:xfrm>
          <a:custGeom>
            <a:avLst/>
            <a:gdLst/>
            <a:ahLst/>
            <a:cxnLst/>
            <a:rect l="l" t="t" r="r" b="b"/>
            <a:pathLst>
              <a:path w="77909" h="29108">
                <a:moveTo>
                  <a:pt x="16802" y="13233"/>
                </a:moveTo>
                <a:lnTo>
                  <a:pt x="8496" y="17779"/>
                </a:lnTo>
                <a:lnTo>
                  <a:pt x="0" y="24129"/>
                </a:lnTo>
                <a:lnTo>
                  <a:pt x="2235" y="29108"/>
                </a:lnTo>
                <a:lnTo>
                  <a:pt x="12491" y="24294"/>
                </a:lnTo>
                <a:lnTo>
                  <a:pt x="24577" y="22796"/>
                </a:lnTo>
                <a:lnTo>
                  <a:pt x="37010" y="23628"/>
                </a:lnTo>
                <a:lnTo>
                  <a:pt x="48993" y="25294"/>
                </a:lnTo>
                <a:lnTo>
                  <a:pt x="59727" y="26298"/>
                </a:lnTo>
                <a:lnTo>
                  <a:pt x="68414" y="25145"/>
                </a:lnTo>
                <a:lnTo>
                  <a:pt x="75941" y="20188"/>
                </a:lnTo>
                <a:lnTo>
                  <a:pt x="77909" y="11929"/>
                </a:lnTo>
                <a:lnTo>
                  <a:pt x="72622" y="4250"/>
                </a:lnTo>
                <a:lnTo>
                  <a:pt x="61798" y="0"/>
                </a:lnTo>
                <a:lnTo>
                  <a:pt x="53676" y="247"/>
                </a:lnTo>
                <a:lnTo>
                  <a:pt x="40866" y="3234"/>
                </a:lnTo>
                <a:lnTo>
                  <a:pt x="27789" y="8008"/>
                </a:lnTo>
                <a:lnTo>
                  <a:pt x="18907" y="19330"/>
                </a:lnTo>
                <a:lnTo>
                  <a:pt x="27665" y="14024"/>
                </a:lnTo>
                <a:lnTo>
                  <a:pt x="38288" y="8778"/>
                </a:lnTo>
                <a:lnTo>
                  <a:pt x="49554" y="4966"/>
                </a:lnTo>
                <a:lnTo>
                  <a:pt x="60246" y="3962"/>
                </a:lnTo>
                <a:lnTo>
                  <a:pt x="69145" y="7141"/>
                </a:lnTo>
                <a:lnTo>
                  <a:pt x="75031" y="15874"/>
                </a:lnTo>
                <a:lnTo>
                  <a:pt x="65309" y="19846"/>
                </a:lnTo>
                <a:lnTo>
                  <a:pt x="55189" y="20846"/>
                </a:lnTo>
                <a:lnTo>
                  <a:pt x="44730" y="19968"/>
                </a:lnTo>
                <a:lnTo>
                  <a:pt x="32765" y="19030"/>
                </a:lnTo>
                <a:lnTo>
                  <a:pt x="18122" y="19850"/>
                </a:lnTo>
                <a:lnTo>
                  <a:pt x="16802" y="13233"/>
                </a:lnTo>
                <a:close/>
              </a:path>
              <a:path w="77909" h="29108">
                <a:moveTo>
                  <a:pt x="27789" y="8008"/>
                </a:moveTo>
                <a:lnTo>
                  <a:pt x="16802" y="13233"/>
                </a:lnTo>
                <a:lnTo>
                  <a:pt x="18122" y="19850"/>
                </a:lnTo>
                <a:lnTo>
                  <a:pt x="18907" y="19330"/>
                </a:lnTo>
                <a:lnTo>
                  <a:pt x="27789" y="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4153386" y="963144"/>
            <a:ext cx="20311" cy="58700"/>
          </a:xfrm>
          <a:custGeom>
            <a:avLst/>
            <a:gdLst/>
            <a:ahLst/>
            <a:cxnLst/>
            <a:rect l="l" t="t" r="r" b="b"/>
            <a:pathLst>
              <a:path w="29789" h="86093">
                <a:moveTo>
                  <a:pt x="21839" y="15951"/>
                </a:moveTo>
                <a:lnTo>
                  <a:pt x="19479" y="17505"/>
                </a:lnTo>
                <a:lnTo>
                  <a:pt x="13182" y="28440"/>
                </a:lnTo>
                <a:lnTo>
                  <a:pt x="7284" y="39777"/>
                </a:lnTo>
                <a:lnTo>
                  <a:pt x="7048" y="34743"/>
                </a:lnTo>
                <a:lnTo>
                  <a:pt x="10371" y="23203"/>
                </a:lnTo>
                <a:lnTo>
                  <a:pt x="17094" y="16160"/>
                </a:lnTo>
                <a:lnTo>
                  <a:pt x="23485" y="9742"/>
                </a:lnTo>
                <a:lnTo>
                  <a:pt x="25814" y="76"/>
                </a:lnTo>
                <a:lnTo>
                  <a:pt x="13658" y="2540"/>
                </a:lnTo>
                <a:lnTo>
                  <a:pt x="5780" y="10025"/>
                </a:lnTo>
                <a:lnTo>
                  <a:pt x="1173" y="20700"/>
                </a:lnTo>
                <a:lnTo>
                  <a:pt x="0" y="32812"/>
                </a:lnTo>
                <a:lnTo>
                  <a:pt x="2422" y="44607"/>
                </a:lnTo>
                <a:lnTo>
                  <a:pt x="8605" y="54331"/>
                </a:lnTo>
                <a:lnTo>
                  <a:pt x="9227" y="52540"/>
                </a:lnTo>
                <a:lnTo>
                  <a:pt x="13647" y="58014"/>
                </a:lnTo>
                <a:lnTo>
                  <a:pt x="13901" y="60947"/>
                </a:lnTo>
                <a:lnTo>
                  <a:pt x="13362" y="62000"/>
                </a:lnTo>
                <a:lnTo>
                  <a:pt x="12249" y="73364"/>
                </a:lnTo>
                <a:lnTo>
                  <a:pt x="18222" y="82762"/>
                </a:lnTo>
                <a:lnTo>
                  <a:pt x="29789" y="86093"/>
                </a:lnTo>
                <a:lnTo>
                  <a:pt x="28595" y="81115"/>
                </a:lnTo>
                <a:lnTo>
                  <a:pt x="29395" y="74143"/>
                </a:lnTo>
                <a:lnTo>
                  <a:pt x="27134" y="70218"/>
                </a:lnTo>
                <a:lnTo>
                  <a:pt x="26995" y="73457"/>
                </a:lnTo>
                <a:lnTo>
                  <a:pt x="22766" y="70498"/>
                </a:lnTo>
                <a:lnTo>
                  <a:pt x="23172" y="68898"/>
                </a:lnTo>
                <a:lnTo>
                  <a:pt x="22719" y="66007"/>
                </a:lnTo>
                <a:lnTo>
                  <a:pt x="21713" y="52509"/>
                </a:lnTo>
                <a:lnTo>
                  <a:pt x="21836" y="39256"/>
                </a:lnTo>
                <a:lnTo>
                  <a:pt x="22179" y="26864"/>
                </a:lnTo>
                <a:lnTo>
                  <a:pt x="21839" y="15951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4211592" y="963143"/>
            <a:ext cx="38801" cy="11536"/>
          </a:xfrm>
          <a:custGeom>
            <a:avLst/>
            <a:gdLst/>
            <a:ahLst/>
            <a:cxnLst/>
            <a:rect l="l" t="t" r="r" b="b"/>
            <a:pathLst>
              <a:path w="56908" h="16919">
                <a:moveTo>
                  <a:pt x="56908" y="11983"/>
                </a:moveTo>
                <a:lnTo>
                  <a:pt x="56454" y="10728"/>
                </a:lnTo>
                <a:lnTo>
                  <a:pt x="50183" y="2661"/>
                </a:lnTo>
                <a:lnTo>
                  <a:pt x="41031" y="0"/>
                </a:lnTo>
                <a:lnTo>
                  <a:pt x="30218" y="1371"/>
                </a:lnTo>
                <a:lnTo>
                  <a:pt x="18963" y="5404"/>
                </a:lnTo>
                <a:lnTo>
                  <a:pt x="8483" y="10724"/>
                </a:lnTo>
                <a:lnTo>
                  <a:pt x="0" y="15958"/>
                </a:lnTo>
                <a:lnTo>
                  <a:pt x="13244" y="15111"/>
                </a:lnTo>
                <a:lnTo>
                  <a:pt x="25437" y="15949"/>
                </a:lnTo>
                <a:lnTo>
                  <a:pt x="35999" y="16919"/>
                </a:lnTo>
                <a:lnTo>
                  <a:pt x="46100" y="16203"/>
                </a:lnTo>
                <a:lnTo>
                  <a:pt x="56908" y="1198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4309946" y="982138"/>
            <a:ext cx="27977" cy="15344"/>
          </a:xfrm>
          <a:custGeom>
            <a:avLst/>
            <a:gdLst/>
            <a:ahLst/>
            <a:cxnLst/>
            <a:rect l="l" t="t" r="r" b="b"/>
            <a:pathLst>
              <a:path w="41033" h="22504">
                <a:moveTo>
                  <a:pt x="41033" y="22504"/>
                </a:moveTo>
                <a:lnTo>
                  <a:pt x="34645" y="14198"/>
                </a:lnTo>
                <a:lnTo>
                  <a:pt x="25765" y="5857"/>
                </a:lnTo>
                <a:lnTo>
                  <a:pt x="14745" y="433"/>
                </a:lnTo>
                <a:lnTo>
                  <a:pt x="1333" y="0"/>
                </a:lnTo>
                <a:lnTo>
                  <a:pt x="1435" y="2311"/>
                </a:lnTo>
                <a:lnTo>
                  <a:pt x="0" y="5295"/>
                </a:lnTo>
                <a:lnTo>
                  <a:pt x="5622" y="7600"/>
                </a:lnTo>
                <a:lnTo>
                  <a:pt x="17882" y="12670"/>
                </a:lnTo>
                <a:lnTo>
                  <a:pt x="30231" y="17855"/>
                </a:lnTo>
                <a:lnTo>
                  <a:pt x="41033" y="22504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4209785" y="993024"/>
            <a:ext cx="29821" cy="10494"/>
          </a:xfrm>
          <a:custGeom>
            <a:avLst/>
            <a:gdLst/>
            <a:ahLst/>
            <a:cxnLst/>
            <a:rect l="l" t="t" r="r" b="b"/>
            <a:pathLst>
              <a:path w="43738" h="15391">
                <a:moveTo>
                  <a:pt x="0" y="3886"/>
                </a:moveTo>
                <a:lnTo>
                  <a:pt x="316" y="4405"/>
                </a:lnTo>
                <a:lnTo>
                  <a:pt x="9306" y="11845"/>
                </a:lnTo>
                <a:lnTo>
                  <a:pt x="21957" y="15391"/>
                </a:lnTo>
                <a:lnTo>
                  <a:pt x="34296" y="14308"/>
                </a:lnTo>
                <a:lnTo>
                  <a:pt x="42354" y="7861"/>
                </a:lnTo>
                <a:lnTo>
                  <a:pt x="43675" y="9182"/>
                </a:lnTo>
                <a:lnTo>
                  <a:pt x="43738" y="3835"/>
                </a:lnTo>
                <a:lnTo>
                  <a:pt x="36855" y="5422"/>
                </a:lnTo>
                <a:lnTo>
                  <a:pt x="34416" y="2565"/>
                </a:lnTo>
                <a:lnTo>
                  <a:pt x="34173" y="4427"/>
                </a:lnTo>
                <a:lnTo>
                  <a:pt x="26335" y="12222"/>
                </a:lnTo>
                <a:lnTo>
                  <a:pt x="14753" y="11282"/>
                </a:lnTo>
                <a:lnTo>
                  <a:pt x="9270" y="1244"/>
                </a:lnTo>
                <a:lnTo>
                  <a:pt x="5918" y="0"/>
                </a:lnTo>
                <a:lnTo>
                  <a:pt x="1765" y="279"/>
                </a:lnTo>
                <a:lnTo>
                  <a:pt x="0" y="388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291899" y="1005816"/>
            <a:ext cx="51435" cy="17838"/>
          </a:xfrm>
          <a:custGeom>
            <a:avLst/>
            <a:gdLst/>
            <a:ahLst/>
            <a:cxnLst/>
            <a:rect l="l" t="t" r="r" b="b"/>
            <a:pathLst>
              <a:path w="75437" h="26162">
                <a:moveTo>
                  <a:pt x="15887" y="7633"/>
                </a:moveTo>
                <a:lnTo>
                  <a:pt x="17805" y="5588"/>
                </a:lnTo>
                <a:lnTo>
                  <a:pt x="21043" y="4851"/>
                </a:lnTo>
                <a:lnTo>
                  <a:pt x="25145" y="4978"/>
                </a:lnTo>
                <a:lnTo>
                  <a:pt x="25184" y="11570"/>
                </a:lnTo>
                <a:lnTo>
                  <a:pt x="29222" y="14135"/>
                </a:lnTo>
                <a:lnTo>
                  <a:pt x="31366" y="17558"/>
                </a:lnTo>
                <a:lnTo>
                  <a:pt x="31775" y="18212"/>
                </a:lnTo>
                <a:lnTo>
                  <a:pt x="31366" y="17558"/>
                </a:lnTo>
                <a:lnTo>
                  <a:pt x="24289" y="14790"/>
                </a:lnTo>
                <a:lnTo>
                  <a:pt x="31869" y="22371"/>
                </a:lnTo>
                <a:lnTo>
                  <a:pt x="33530" y="18404"/>
                </a:lnTo>
                <a:lnTo>
                  <a:pt x="42176" y="19355"/>
                </a:lnTo>
                <a:lnTo>
                  <a:pt x="48704" y="16624"/>
                </a:lnTo>
                <a:lnTo>
                  <a:pt x="47650" y="6312"/>
                </a:lnTo>
                <a:lnTo>
                  <a:pt x="56545" y="5414"/>
                </a:lnTo>
                <a:lnTo>
                  <a:pt x="44448" y="1434"/>
                </a:lnTo>
                <a:lnTo>
                  <a:pt x="31602" y="0"/>
                </a:lnTo>
                <a:lnTo>
                  <a:pt x="19150" y="1307"/>
                </a:lnTo>
                <a:lnTo>
                  <a:pt x="15887" y="7633"/>
                </a:lnTo>
                <a:close/>
              </a:path>
              <a:path w="75437" h="26162">
                <a:moveTo>
                  <a:pt x="31869" y="22371"/>
                </a:moveTo>
                <a:lnTo>
                  <a:pt x="24289" y="14790"/>
                </a:lnTo>
                <a:lnTo>
                  <a:pt x="15887" y="7633"/>
                </a:lnTo>
                <a:lnTo>
                  <a:pt x="19150" y="1307"/>
                </a:lnTo>
                <a:lnTo>
                  <a:pt x="8235" y="5551"/>
                </a:lnTo>
                <a:lnTo>
                  <a:pt x="0" y="12928"/>
                </a:lnTo>
                <a:lnTo>
                  <a:pt x="4673" y="12738"/>
                </a:lnTo>
                <a:lnTo>
                  <a:pt x="5918" y="9131"/>
                </a:lnTo>
                <a:lnTo>
                  <a:pt x="10591" y="8953"/>
                </a:lnTo>
                <a:lnTo>
                  <a:pt x="12359" y="10935"/>
                </a:lnTo>
                <a:lnTo>
                  <a:pt x="21155" y="17822"/>
                </a:lnTo>
                <a:lnTo>
                  <a:pt x="31869" y="22371"/>
                </a:lnTo>
                <a:close/>
              </a:path>
              <a:path w="75437" h="26162">
                <a:moveTo>
                  <a:pt x="71818" y="24295"/>
                </a:moveTo>
                <a:lnTo>
                  <a:pt x="74371" y="24651"/>
                </a:lnTo>
                <a:lnTo>
                  <a:pt x="75437" y="23508"/>
                </a:lnTo>
                <a:lnTo>
                  <a:pt x="73919" y="20231"/>
                </a:lnTo>
                <a:lnTo>
                  <a:pt x="66749" y="11745"/>
                </a:lnTo>
                <a:lnTo>
                  <a:pt x="56545" y="5414"/>
                </a:lnTo>
                <a:lnTo>
                  <a:pt x="47650" y="6312"/>
                </a:lnTo>
                <a:lnTo>
                  <a:pt x="52844" y="8610"/>
                </a:lnTo>
                <a:lnTo>
                  <a:pt x="59029" y="9919"/>
                </a:lnTo>
                <a:lnTo>
                  <a:pt x="60883" y="15570"/>
                </a:lnTo>
                <a:lnTo>
                  <a:pt x="59903" y="16095"/>
                </a:lnTo>
                <a:lnTo>
                  <a:pt x="47590" y="19780"/>
                </a:lnTo>
                <a:lnTo>
                  <a:pt x="35287" y="19092"/>
                </a:lnTo>
                <a:lnTo>
                  <a:pt x="33530" y="18404"/>
                </a:lnTo>
                <a:lnTo>
                  <a:pt x="31869" y="22371"/>
                </a:lnTo>
                <a:lnTo>
                  <a:pt x="43700" y="24072"/>
                </a:lnTo>
                <a:lnTo>
                  <a:pt x="55844" y="22415"/>
                </a:lnTo>
                <a:lnTo>
                  <a:pt x="67500" y="16891"/>
                </a:lnTo>
                <a:lnTo>
                  <a:pt x="68516" y="20282"/>
                </a:lnTo>
                <a:lnTo>
                  <a:pt x="68821" y="24397"/>
                </a:lnTo>
                <a:lnTo>
                  <a:pt x="71475" y="26162"/>
                </a:lnTo>
                <a:lnTo>
                  <a:pt x="71818" y="2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4255808" y="1035382"/>
            <a:ext cx="19231" cy="7658"/>
          </a:xfrm>
          <a:custGeom>
            <a:avLst/>
            <a:gdLst/>
            <a:ahLst/>
            <a:cxnLst/>
            <a:rect l="l" t="t" r="r" b="b"/>
            <a:pathLst>
              <a:path w="28206" h="11232">
                <a:moveTo>
                  <a:pt x="0" y="0"/>
                </a:moveTo>
                <a:lnTo>
                  <a:pt x="4623" y="6508"/>
                </a:lnTo>
                <a:lnTo>
                  <a:pt x="14427" y="11232"/>
                </a:lnTo>
                <a:lnTo>
                  <a:pt x="27787" y="9271"/>
                </a:lnTo>
                <a:lnTo>
                  <a:pt x="28206" y="6197"/>
                </a:lnTo>
                <a:lnTo>
                  <a:pt x="26466" y="2641"/>
                </a:lnTo>
                <a:lnTo>
                  <a:pt x="19244" y="6102"/>
                </a:lnTo>
                <a:lnTo>
                  <a:pt x="8503" y="37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354845" y="1037460"/>
            <a:ext cx="65180" cy="55673"/>
          </a:xfrm>
          <a:custGeom>
            <a:avLst/>
            <a:gdLst/>
            <a:ahLst/>
            <a:cxnLst/>
            <a:rect l="l" t="t" r="r" b="b"/>
            <a:pathLst>
              <a:path w="95598" h="81653">
                <a:moveTo>
                  <a:pt x="16196" y="43274"/>
                </a:moveTo>
                <a:lnTo>
                  <a:pt x="21852" y="42446"/>
                </a:lnTo>
                <a:lnTo>
                  <a:pt x="34033" y="43339"/>
                </a:lnTo>
                <a:lnTo>
                  <a:pt x="45682" y="47394"/>
                </a:lnTo>
                <a:lnTo>
                  <a:pt x="56502" y="53932"/>
                </a:lnTo>
                <a:lnTo>
                  <a:pt x="66201" y="62274"/>
                </a:lnTo>
                <a:lnTo>
                  <a:pt x="74484" y="71741"/>
                </a:lnTo>
                <a:lnTo>
                  <a:pt x="81055" y="81653"/>
                </a:lnTo>
                <a:lnTo>
                  <a:pt x="84774" y="77304"/>
                </a:lnTo>
                <a:lnTo>
                  <a:pt x="91069" y="67317"/>
                </a:lnTo>
                <a:lnTo>
                  <a:pt x="94594" y="57322"/>
                </a:lnTo>
                <a:lnTo>
                  <a:pt x="95598" y="47520"/>
                </a:lnTo>
                <a:lnTo>
                  <a:pt x="94327" y="38109"/>
                </a:lnTo>
                <a:lnTo>
                  <a:pt x="91031" y="29291"/>
                </a:lnTo>
                <a:lnTo>
                  <a:pt x="85958" y="21264"/>
                </a:lnTo>
                <a:lnTo>
                  <a:pt x="79355" y="14229"/>
                </a:lnTo>
                <a:lnTo>
                  <a:pt x="71471" y="8385"/>
                </a:lnTo>
                <a:lnTo>
                  <a:pt x="62554" y="3932"/>
                </a:lnTo>
                <a:lnTo>
                  <a:pt x="52852" y="1071"/>
                </a:lnTo>
                <a:lnTo>
                  <a:pt x="42613" y="0"/>
                </a:lnTo>
                <a:lnTo>
                  <a:pt x="32084" y="919"/>
                </a:lnTo>
                <a:lnTo>
                  <a:pt x="25798" y="2100"/>
                </a:lnTo>
                <a:lnTo>
                  <a:pt x="18914" y="7942"/>
                </a:lnTo>
                <a:lnTo>
                  <a:pt x="16903" y="9260"/>
                </a:lnTo>
                <a:lnTo>
                  <a:pt x="8455" y="15301"/>
                </a:lnTo>
                <a:lnTo>
                  <a:pt x="5617" y="27386"/>
                </a:lnTo>
                <a:lnTo>
                  <a:pt x="1154" y="32417"/>
                </a:lnTo>
                <a:lnTo>
                  <a:pt x="0" y="46505"/>
                </a:lnTo>
                <a:lnTo>
                  <a:pt x="4297" y="56507"/>
                </a:lnTo>
                <a:lnTo>
                  <a:pt x="7967" y="57053"/>
                </a:lnTo>
                <a:lnTo>
                  <a:pt x="11917" y="46512"/>
                </a:lnTo>
                <a:lnTo>
                  <a:pt x="16196" y="43274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4251623" y="1057044"/>
            <a:ext cx="11403" cy="12655"/>
          </a:xfrm>
          <a:custGeom>
            <a:avLst/>
            <a:gdLst/>
            <a:ahLst/>
            <a:cxnLst/>
            <a:rect l="l" t="t" r="r" b="b"/>
            <a:pathLst>
              <a:path w="16724" h="18561">
                <a:moveTo>
                  <a:pt x="16724" y="1316"/>
                </a:moveTo>
                <a:lnTo>
                  <a:pt x="13511" y="0"/>
                </a:lnTo>
                <a:lnTo>
                  <a:pt x="4455" y="1855"/>
                </a:lnTo>
                <a:lnTo>
                  <a:pt x="0" y="9717"/>
                </a:lnTo>
                <a:lnTo>
                  <a:pt x="2170" y="18524"/>
                </a:lnTo>
                <a:lnTo>
                  <a:pt x="8610" y="18561"/>
                </a:lnTo>
                <a:lnTo>
                  <a:pt x="16557" y="12268"/>
                </a:lnTo>
                <a:lnTo>
                  <a:pt x="16724" y="1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4195352" y="1108474"/>
            <a:ext cx="62259" cy="42267"/>
          </a:xfrm>
          <a:custGeom>
            <a:avLst/>
            <a:gdLst/>
            <a:ahLst/>
            <a:cxnLst/>
            <a:rect l="l" t="t" r="r" b="b"/>
            <a:pathLst>
              <a:path w="91312" h="61991">
                <a:moveTo>
                  <a:pt x="7937" y="0"/>
                </a:moveTo>
                <a:lnTo>
                  <a:pt x="6981" y="9752"/>
                </a:lnTo>
                <a:lnTo>
                  <a:pt x="4282" y="21220"/>
                </a:lnTo>
                <a:lnTo>
                  <a:pt x="0" y="33083"/>
                </a:lnTo>
                <a:lnTo>
                  <a:pt x="1461" y="35591"/>
                </a:lnTo>
                <a:lnTo>
                  <a:pt x="9566" y="45287"/>
                </a:lnTo>
                <a:lnTo>
                  <a:pt x="19865" y="52765"/>
                </a:lnTo>
                <a:lnTo>
                  <a:pt x="31659" y="58035"/>
                </a:lnTo>
                <a:lnTo>
                  <a:pt x="44252" y="61107"/>
                </a:lnTo>
                <a:lnTo>
                  <a:pt x="56947" y="61991"/>
                </a:lnTo>
                <a:lnTo>
                  <a:pt x="69046" y="60696"/>
                </a:lnTo>
                <a:lnTo>
                  <a:pt x="79853" y="57233"/>
                </a:lnTo>
                <a:lnTo>
                  <a:pt x="88671" y="51612"/>
                </a:lnTo>
                <a:lnTo>
                  <a:pt x="88573" y="51218"/>
                </a:lnTo>
                <a:lnTo>
                  <a:pt x="89695" y="39677"/>
                </a:lnTo>
                <a:lnTo>
                  <a:pt x="91313" y="27787"/>
                </a:lnTo>
                <a:lnTo>
                  <a:pt x="90977" y="27811"/>
                </a:lnTo>
                <a:lnTo>
                  <a:pt x="78470" y="28009"/>
                </a:lnTo>
                <a:lnTo>
                  <a:pt x="65434" y="26904"/>
                </a:lnTo>
                <a:lnTo>
                  <a:pt x="52316" y="24444"/>
                </a:lnTo>
                <a:lnTo>
                  <a:pt x="39562" y="20575"/>
                </a:lnTo>
                <a:lnTo>
                  <a:pt x="27617" y="15246"/>
                </a:lnTo>
                <a:lnTo>
                  <a:pt x="16927" y="8405"/>
                </a:lnTo>
                <a:lnTo>
                  <a:pt x="793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4186833" y="1126519"/>
            <a:ext cx="75287" cy="37860"/>
          </a:xfrm>
          <a:custGeom>
            <a:avLst/>
            <a:gdLst/>
            <a:ahLst/>
            <a:cxnLst/>
            <a:rect l="l" t="t" r="r" b="b"/>
            <a:pathLst>
              <a:path w="110421" h="55528">
                <a:moveTo>
                  <a:pt x="2273" y="4108"/>
                </a:moveTo>
                <a:lnTo>
                  <a:pt x="0" y="15282"/>
                </a:lnTo>
                <a:lnTo>
                  <a:pt x="4554" y="26466"/>
                </a:lnTo>
                <a:lnTo>
                  <a:pt x="7366" y="30082"/>
                </a:lnTo>
                <a:lnTo>
                  <a:pt x="15723" y="37994"/>
                </a:lnTo>
                <a:lnTo>
                  <a:pt x="26147" y="44919"/>
                </a:lnTo>
                <a:lnTo>
                  <a:pt x="38013" y="50431"/>
                </a:lnTo>
                <a:lnTo>
                  <a:pt x="50697" y="54108"/>
                </a:lnTo>
                <a:lnTo>
                  <a:pt x="63573" y="55528"/>
                </a:lnTo>
                <a:lnTo>
                  <a:pt x="76017" y="54267"/>
                </a:lnTo>
                <a:lnTo>
                  <a:pt x="88588" y="49676"/>
                </a:lnTo>
                <a:lnTo>
                  <a:pt x="100307" y="42834"/>
                </a:lnTo>
                <a:lnTo>
                  <a:pt x="108935" y="33981"/>
                </a:lnTo>
                <a:lnTo>
                  <a:pt x="110421" y="23825"/>
                </a:lnTo>
                <a:lnTo>
                  <a:pt x="107058" y="27322"/>
                </a:lnTo>
                <a:lnTo>
                  <a:pt x="97778" y="33433"/>
                </a:lnTo>
                <a:lnTo>
                  <a:pt x="86558" y="37315"/>
                </a:lnTo>
                <a:lnTo>
                  <a:pt x="74057" y="39068"/>
                </a:lnTo>
                <a:lnTo>
                  <a:pt x="60931" y="38790"/>
                </a:lnTo>
                <a:lnTo>
                  <a:pt x="47838" y="36579"/>
                </a:lnTo>
                <a:lnTo>
                  <a:pt x="35435" y="32535"/>
                </a:lnTo>
                <a:lnTo>
                  <a:pt x="24380" y="26757"/>
                </a:lnTo>
                <a:lnTo>
                  <a:pt x="15330" y="19342"/>
                </a:lnTo>
                <a:lnTo>
                  <a:pt x="8943" y="10390"/>
                </a:lnTo>
                <a:lnTo>
                  <a:pt x="5875" y="0"/>
                </a:lnTo>
                <a:lnTo>
                  <a:pt x="2273" y="4108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4198053" y="989758"/>
            <a:ext cx="51435" cy="16959"/>
          </a:xfrm>
          <a:custGeom>
            <a:avLst/>
            <a:gdLst/>
            <a:ahLst/>
            <a:cxnLst/>
            <a:rect l="l" t="t" r="r" b="b"/>
            <a:pathLst>
              <a:path w="75437" h="24873">
                <a:moveTo>
                  <a:pt x="71488" y="19730"/>
                </a:moveTo>
                <a:lnTo>
                  <a:pt x="75145" y="21178"/>
                </a:lnTo>
                <a:lnTo>
                  <a:pt x="75437" y="19273"/>
                </a:lnTo>
                <a:lnTo>
                  <a:pt x="73786" y="17136"/>
                </a:lnTo>
                <a:lnTo>
                  <a:pt x="65925" y="10245"/>
                </a:lnTo>
                <a:lnTo>
                  <a:pt x="55673" y="4820"/>
                </a:lnTo>
                <a:lnTo>
                  <a:pt x="43929" y="1268"/>
                </a:lnTo>
                <a:lnTo>
                  <a:pt x="31591" y="0"/>
                </a:lnTo>
                <a:lnTo>
                  <a:pt x="19559" y="1422"/>
                </a:lnTo>
                <a:lnTo>
                  <a:pt x="8729" y="5945"/>
                </a:lnTo>
                <a:lnTo>
                  <a:pt x="0" y="13977"/>
                </a:lnTo>
                <a:lnTo>
                  <a:pt x="5511" y="13316"/>
                </a:lnTo>
                <a:lnTo>
                  <a:pt x="7264" y="8884"/>
                </a:lnTo>
                <a:lnTo>
                  <a:pt x="13233" y="8681"/>
                </a:lnTo>
                <a:lnTo>
                  <a:pt x="13773" y="9699"/>
                </a:lnTo>
                <a:lnTo>
                  <a:pt x="17208" y="8681"/>
                </a:lnTo>
                <a:lnTo>
                  <a:pt x="18973" y="5074"/>
                </a:lnTo>
                <a:lnTo>
                  <a:pt x="23126" y="4795"/>
                </a:lnTo>
                <a:lnTo>
                  <a:pt x="26479" y="6039"/>
                </a:lnTo>
                <a:lnTo>
                  <a:pt x="26522" y="8102"/>
                </a:lnTo>
                <a:lnTo>
                  <a:pt x="33519" y="16775"/>
                </a:lnTo>
                <a:lnTo>
                  <a:pt x="45168" y="16404"/>
                </a:lnTo>
                <a:lnTo>
                  <a:pt x="51625" y="7360"/>
                </a:lnTo>
                <a:lnTo>
                  <a:pt x="54063" y="10217"/>
                </a:lnTo>
                <a:lnTo>
                  <a:pt x="60947" y="8630"/>
                </a:lnTo>
                <a:lnTo>
                  <a:pt x="60883" y="13977"/>
                </a:lnTo>
                <a:lnTo>
                  <a:pt x="59290" y="13174"/>
                </a:lnTo>
                <a:lnTo>
                  <a:pt x="56328" y="22165"/>
                </a:lnTo>
                <a:lnTo>
                  <a:pt x="66179" y="15297"/>
                </a:lnTo>
                <a:lnTo>
                  <a:pt x="67436" y="18015"/>
                </a:lnTo>
                <a:lnTo>
                  <a:pt x="67817" y="21597"/>
                </a:lnTo>
                <a:lnTo>
                  <a:pt x="71475" y="21914"/>
                </a:lnTo>
                <a:lnTo>
                  <a:pt x="71488" y="19730"/>
                </a:lnTo>
                <a:close/>
              </a:path>
              <a:path w="75437" h="24873">
                <a:moveTo>
                  <a:pt x="17208" y="8681"/>
                </a:moveTo>
                <a:lnTo>
                  <a:pt x="13773" y="9699"/>
                </a:lnTo>
                <a:lnTo>
                  <a:pt x="21665" y="18473"/>
                </a:lnTo>
                <a:lnTo>
                  <a:pt x="32461" y="23587"/>
                </a:lnTo>
                <a:lnTo>
                  <a:pt x="44552" y="24873"/>
                </a:lnTo>
                <a:lnTo>
                  <a:pt x="56328" y="22165"/>
                </a:lnTo>
                <a:lnTo>
                  <a:pt x="59290" y="13174"/>
                </a:lnTo>
                <a:lnTo>
                  <a:pt x="50879" y="19299"/>
                </a:lnTo>
                <a:lnTo>
                  <a:pt x="38415" y="20102"/>
                </a:lnTo>
                <a:lnTo>
                  <a:pt x="25867" y="16317"/>
                </a:lnTo>
                <a:lnTo>
                  <a:pt x="17208" y="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4302730" y="1009123"/>
            <a:ext cx="30679" cy="10090"/>
          </a:xfrm>
          <a:custGeom>
            <a:avLst/>
            <a:gdLst/>
            <a:ahLst/>
            <a:cxnLst/>
            <a:rect l="l" t="t" r="r" b="b"/>
            <a:pathLst>
              <a:path w="44996" h="14799">
                <a:moveTo>
                  <a:pt x="9296" y="6718"/>
                </a:moveTo>
                <a:lnTo>
                  <a:pt x="9271" y="139"/>
                </a:lnTo>
                <a:lnTo>
                  <a:pt x="5156" y="0"/>
                </a:lnTo>
                <a:lnTo>
                  <a:pt x="1917" y="736"/>
                </a:lnTo>
                <a:lnTo>
                  <a:pt x="0" y="2781"/>
                </a:lnTo>
                <a:lnTo>
                  <a:pt x="566" y="3464"/>
                </a:lnTo>
                <a:lnTo>
                  <a:pt x="9232" y="10414"/>
                </a:lnTo>
                <a:lnTo>
                  <a:pt x="15439" y="12657"/>
                </a:lnTo>
                <a:lnTo>
                  <a:pt x="13335" y="9296"/>
                </a:lnTo>
                <a:lnTo>
                  <a:pt x="9296" y="6718"/>
                </a:lnTo>
                <a:close/>
              </a:path>
              <a:path w="44996" h="14799">
                <a:moveTo>
                  <a:pt x="32816" y="11772"/>
                </a:moveTo>
                <a:lnTo>
                  <a:pt x="26288" y="14503"/>
                </a:lnTo>
                <a:lnTo>
                  <a:pt x="18079" y="13611"/>
                </a:lnTo>
                <a:lnTo>
                  <a:pt x="20387" y="14445"/>
                </a:lnTo>
                <a:lnTo>
                  <a:pt x="32740" y="14799"/>
                </a:lnTo>
                <a:lnTo>
                  <a:pt x="44996" y="10718"/>
                </a:lnTo>
                <a:lnTo>
                  <a:pt x="43154" y="5067"/>
                </a:lnTo>
                <a:lnTo>
                  <a:pt x="36957" y="3771"/>
                </a:lnTo>
                <a:lnTo>
                  <a:pt x="31762" y="1460"/>
                </a:lnTo>
                <a:lnTo>
                  <a:pt x="32816" y="11772"/>
                </a:lnTo>
                <a:close/>
              </a:path>
              <a:path w="44996" h="14799">
                <a:moveTo>
                  <a:pt x="18079" y="13611"/>
                </a:moveTo>
                <a:lnTo>
                  <a:pt x="15439" y="12657"/>
                </a:lnTo>
                <a:lnTo>
                  <a:pt x="15887" y="13373"/>
                </a:lnTo>
                <a:lnTo>
                  <a:pt x="18079" y="136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4108116" y="1068659"/>
            <a:ext cx="296581" cy="262226"/>
          </a:xfrm>
          <a:custGeom>
            <a:avLst/>
            <a:gdLst/>
            <a:ahLst/>
            <a:cxnLst/>
            <a:rect l="l" t="t" r="r" b="b"/>
            <a:pathLst>
              <a:path w="434986" h="384598">
                <a:moveTo>
                  <a:pt x="260470" y="211047"/>
                </a:moveTo>
                <a:lnTo>
                  <a:pt x="258964" y="198673"/>
                </a:lnTo>
                <a:lnTo>
                  <a:pt x="256932" y="200235"/>
                </a:lnTo>
                <a:lnTo>
                  <a:pt x="251204" y="202686"/>
                </a:lnTo>
                <a:lnTo>
                  <a:pt x="251026" y="198673"/>
                </a:lnTo>
                <a:lnTo>
                  <a:pt x="251979" y="194076"/>
                </a:lnTo>
                <a:lnTo>
                  <a:pt x="260145" y="196692"/>
                </a:lnTo>
                <a:lnTo>
                  <a:pt x="260285" y="194711"/>
                </a:lnTo>
                <a:lnTo>
                  <a:pt x="259782" y="194252"/>
                </a:lnTo>
                <a:lnTo>
                  <a:pt x="264260" y="190736"/>
                </a:lnTo>
                <a:lnTo>
                  <a:pt x="265454" y="185745"/>
                </a:lnTo>
                <a:lnTo>
                  <a:pt x="264653" y="178772"/>
                </a:lnTo>
                <a:lnTo>
                  <a:pt x="266901" y="174861"/>
                </a:lnTo>
                <a:lnTo>
                  <a:pt x="271169" y="182062"/>
                </a:lnTo>
                <a:lnTo>
                  <a:pt x="267790" y="183675"/>
                </a:lnTo>
                <a:lnTo>
                  <a:pt x="268222" y="193390"/>
                </a:lnTo>
                <a:lnTo>
                  <a:pt x="279605" y="200872"/>
                </a:lnTo>
                <a:lnTo>
                  <a:pt x="291014" y="206451"/>
                </a:lnTo>
                <a:lnTo>
                  <a:pt x="302659" y="210352"/>
                </a:lnTo>
                <a:lnTo>
                  <a:pt x="314456" y="212576"/>
                </a:lnTo>
                <a:lnTo>
                  <a:pt x="326322" y="213127"/>
                </a:lnTo>
                <a:lnTo>
                  <a:pt x="338171" y="212010"/>
                </a:lnTo>
                <a:lnTo>
                  <a:pt x="329030" y="160815"/>
                </a:lnTo>
                <a:lnTo>
                  <a:pt x="331373" y="151117"/>
                </a:lnTo>
                <a:lnTo>
                  <a:pt x="338898" y="156192"/>
                </a:lnTo>
                <a:lnTo>
                  <a:pt x="349920" y="209226"/>
                </a:lnTo>
                <a:lnTo>
                  <a:pt x="361485" y="204779"/>
                </a:lnTo>
                <a:lnTo>
                  <a:pt x="372781" y="198673"/>
                </a:lnTo>
                <a:lnTo>
                  <a:pt x="378992" y="186151"/>
                </a:lnTo>
                <a:lnTo>
                  <a:pt x="384039" y="175043"/>
                </a:lnTo>
                <a:lnTo>
                  <a:pt x="388965" y="163453"/>
                </a:lnTo>
                <a:lnTo>
                  <a:pt x="393774" y="151495"/>
                </a:lnTo>
                <a:lnTo>
                  <a:pt x="398472" y="139280"/>
                </a:lnTo>
                <a:lnTo>
                  <a:pt x="403062" y="126918"/>
                </a:lnTo>
                <a:lnTo>
                  <a:pt x="407549" y="114522"/>
                </a:lnTo>
                <a:lnTo>
                  <a:pt x="411937" y="102202"/>
                </a:lnTo>
                <a:lnTo>
                  <a:pt x="416230" y="90071"/>
                </a:lnTo>
                <a:lnTo>
                  <a:pt x="420432" y="78239"/>
                </a:lnTo>
                <a:lnTo>
                  <a:pt x="422931" y="71952"/>
                </a:lnTo>
                <a:lnTo>
                  <a:pt x="428444" y="59335"/>
                </a:lnTo>
                <a:lnTo>
                  <a:pt x="433282" y="46589"/>
                </a:lnTo>
                <a:lnTo>
                  <a:pt x="434986" y="35897"/>
                </a:lnTo>
                <a:lnTo>
                  <a:pt x="432455" y="28097"/>
                </a:lnTo>
                <a:lnTo>
                  <a:pt x="425561" y="18673"/>
                </a:lnTo>
                <a:lnTo>
                  <a:pt x="415642" y="9948"/>
                </a:lnTo>
                <a:lnTo>
                  <a:pt x="403996" y="3273"/>
                </a:lnTo>
                <a:lnTo>
                  <a:pt x="391922" y="0"/>
                </a:lnTo>
                <a:lnTo>
                  <a:pt x="380719" y="1480"/>
                </a:lnTo>
                <a:lnTo>
                  <a:pt x="376034" y="5205"/>
                </a:lnTo>
                <a:lnTo>
                  <a:pt x="370629" y="16409"/>
                </a:lnTo>
                <a:lnTo>
                  <a:pt x="366952" y="30554"/>
                </a:lnTo>
                <a:lnTo>
                  <a:pt x="363523" y="43835"/>
                </a:lnTo>
                <a:lnTo>
                  <a:pt x="362686" y="46381"/>
                </a:lnTo>
                <a:lnTo>
                  <a:pt x="358622" y="58682"/>
                </a:lnTo>
                <a:lnTo>
                  <a:pt x="354481" y="71055"/>
                </a:lnTo>
                <a:lnTo>
                  <a:pt x="350257" y="83411"/>
                </a:lnTo>
                <a:lnTo>
                  <a:pt x="345949" y="95659"/>
                </a:lnTo>
                <a:lnTo>
                  <a:pt x="341551" y="107709"/>
                </a:lnTo>
                <a:lnTo>
                  <a:pt x="337060" y="119470"/>
                </a:lnTo>
                <a:lnTo>
                  <a:pt x="332473" y="130852"/>
                </a:lnTo>
                <a:lnTo>
                  <a:pt x="327785" y="141765"/>
                </a:lnTo>
                <a:lnTo>
                  <a:pt x="333729" y="145714"/>
                </a:lnTo>
                <a:lnTo>
                  <a:pt x="337551" y="136672"/>
                </a:lnTo>
                <a:lnTo>
                  <a:pt x="341019" y="143098"/>
                </a:lnTo>
                <a:lnTo>
                  <a:pt x="340676" y="149054"/>
                </a:lnTo>
                <a:lnTo>
                  <a:pt x="331417" y="150934"/>
                </a:lnTo>
                <a:lnTo>
                  <a:pt x="330975" y="150848"/>
                </a:lnTo>
                <a:lnTo>
                  <a:pt x="325144" y="149715"/>
                </a:lnTo>
                <a:lnTo>
                  <a:pt x="324585" y="155773"/>
                </a:lnTo>
                <a:lnTo>
                  <a:pt x="326845" y="164650"/>
                </a:lnTo>
                <a:lnTo>
                  <a:pt x="322489" y="166911"/>
                </a:lnTo>
                <a:lnTo>
                  <a:pt x="317143" y="164040"/>
                </a:lnTo>
                <a:lnTo>
                  <a:pt x="322210" y="155087"/>
                </a:lnTo>
                <a:lnTo>
                  <a:pt x="322489" y="149715"/>
                </a:lnTo>
                <a:lnTo>
                  <a:pt x="312527" y="146972"/>
                </a:lnTo>
                <a:lnTo>
                  <a:pt x="299616" y="142955"/>
                </a:lnTo>
                <a:lnTo>
                  <a:pt x="287010" y="138538"/>
                </a:lnTo>
                <a:lnTo>
                  <a:pt x="274783" y="133782"/>
                </a:lnTo>
                <a:lnTo>
                  <a:pt x="263010" y="128752"/>
                </a:lnTo>
                <a:lnTo>
                  <a:pt x="259762" y="194234"/>
                </a:lnTo>
                <a:lnTo>
                  <a:pt x="257516" y="192184"/>
                </a:lnTo>
                <a:lnTo>
                  <a:pt x="253312" y="191104"/>
                </a:lnTo>
                <a:lnTo>
                  <a:pt x="253668" y="185440"/>
                </a:lnTo>
                <a:lnTo>
                  <a:pt x="259243" y="184970"/>
                </a:lnTo>
                <a:lnTo>
                  <a:pt x="259762" y="194234"/>
                </a:lnTo>
                <a:lnTo>
                  <a:pt x="263010" y="128752"/>
                </a:lnTo>
                <a:lnTo>
                  <a:pt x="251768" y="123512"/>
                </a:lnTo>
                <a:lnTo>
                  <a:pt x="241131" y="118125"/>
                </a:lnTo>
                <a:lnTo>
                  <a:pt x="231176" y="112656"/>
                </a:lnTo>
                <a:lnTo>
                  <a:pt x="227967" y="119268"/>
                </a:lnTo>
                <a:lnTo>
                  <a:pt x="220980" y="128574"/>
                </a:lnTo>
                <a:lnTo>
                  <a:pt x="212344" y="135625"/>
                </a:lnTo>
                <a:lnTo>
                  <a:pt x="202420" y="140528"/>
                </a:lnTo>
                <a:lnTo>
                  <a:pt x="191572" y="143394"/>
                </a:lnTo>
                <a:lnTo>
                  <a:pt x="180161" y="144330"/>
                </a:lnTo>
                <a:lnTo>
                  <a:pt x="168549" y="143446"/>
                </a:lnTo>
                <a:lnTo>
                  <a:pt x="157098" y="140852"/>
                </a:lnTo>
                <a:lnTo>
                  <a:pt x="146171" y="136655"/>
                </a:lnTo>
                <a:lnTo>
                  <a:pt x="136129" y="130964"/>
                </a:lnTo>
                <a:lnTo>
                  <a:pt x="127335" y="123889"/>
                </a:lnTo>
                <a:lnTo>
                  <a:pt x="120152" y="115539"/>
                </a:lnTo>
                <a:lnTo>
                  <a:pt x="114940" y="106022"/>
                </a:lnTo>
                <a:lnTo>
                  <a:pt x="112063" y="95448"/>
                </a:lnTo>
                <a:lnTo>
                  <a:pt x="102939" y="96674"/>
                </a:lnTo>
                <a:lnTo>
                  <a:pt x="91959" y="101695"/>
                </a:lnTo>
                <a:lnTo>
                  <a:pt x="80300" y="106039"/>
                </a:lnTo>
                <a:lnTo>
                  <a:pt x="79487" y="113063"/>
                </a:lnTo>
                <a:lnTo>
                  <a:pt x="72350" y="113139"/>
                </a:lnTo>
                <a:lnTo>
                  <a:pt x="67135" y="117737"/>
                </a:lnTo>
                <a:lnTo>
                  <a:pt x="59781" y="124806"/>
                </a:lnTo>
                <a:lnTo>
                  <a:pt x="51252" y="133763"/>
                </a:lnTo>
                <a:lnTo>
                  <a:pt x="42049" y="144165"/>
                </a:lnTo>
                <a:lnTo>
                  <a:pt x="32677" y="155564"/>
                </a:lnTo>
                <a:lnTo>
                  <a:pt x="23639" y="167514"/>
                </a:lnTo>
                <a:lnTo>
                  <a:pt x="15437" y="179569"/>
                </a:lnTo>
                <a:lnTo>
                  <a:pt x="8576" y="191284"/>
                </a:lnTo>
                <a:lnTo>
                  <a:pt x="3558" y="202212"/>
                </a:lnTo>
                <a:lnTo>
                  <a:pt x="887" y="211907"/>
                </a:lnTo>
                <a:lnTo>
                  <a:pt x="0" y="220976"/>
                </a:lnTo>
                <a:lnTo>
                  <a:pt x="596" y="235047"/>
                </a:lnTo>
                <a:lnTo>
                  <a:pt x="3403" y="247660"/>
                </a:lnTo>
                <a:lnTo>
                  <a:pt x="7906" y="259097"/>
                </a:lnTo>
                <a:lnTo>
                  <a:pt x="13595" y="269640"/>
                </a:lnTo>
                <a:lnTo>
                  <a:pt x="19956" y="279572"/>
                </a:lnTo>
                <a:lnTo>
                  <a:pt x="26476" y="289173"/>
                </a:lnTo>
                <a:lnTo>
                  <a:pt x="28687" y="213240"/>
                </a:lnTo>
                <a:lnTo>
                  <a:pt x="30796" y="209621"/>
                </a:lnTo>
                <a:lnTo>
                  <a:pt x="36392" y="215907"/>
                </a:lnTo>
                <a:lnTo>
                  <a:pt x="37222" y="215221"/>
                </a:lnTo>
                <a:lnTo>
                  <a:pt x="36765" y="216326"/>
                </a:lnTo>
                <a:lnTo>
                  <a:pt x="36392" y="215907"/>
                </a:lnTo>
                <a:lnTo>
                  <a:pt x="30427" y="220835"/>
                </a:lnTo>
                <a:lnTo>
                  <a:pt x="28687" y="213240"/>
                </a:lnTo>
                <a:lnTo>
                  <a:pt x="32644" y="298727"/>
                </a:lnTo>
                <a:lnTo>
                  <a:pt x="37946" y="308516"/>
                </a:lnTo>
                <a:lnTo>
                  <a:pt x="39005" y="303231"/>
                </a:lnTo>
                <a:lnTo>
                  <a:pt x="41663" y="291470"/>
                </a:lnTo>
                <a:lnTo>
                  <a:pt x="44495" y="278934"/>
                </a:lnTo>
                <a:lnTo>
                  <a:pt x="46949" y="266058"/>
                </a:lnTo>
                <a:lnTo>
                  <a:pt x="48471" y="253278"/>
                </a:lnTo>
                <a:lnTo>
                  <a:pt x="48509" y="241028"/>
                </a:lnTo>
                <a:lnTo>
                  <a:pt x="46510" y="229743"/>
                </a:lnTo>
                <a:lnTo>
                  <a:pt x="41921" y="219857"/>
                </a:lnTo>
                <a:lnTo>
                  <a:pt x="37330" y="215328"/>
                </a:lnTo>
                <a:lnTo>
                  <a:pt x="39267" y="211907"/>
                </a:lnTo>
                <a:lnTo>
                  <a:pt x="37450" y="210218"/>
                </a:lnTo>
                <a:lnTo>
                  <a:pt x="35355" y="205607"/>
                </a:lnTo>
                <a:lnTo>
                  <a:pt x="39267" y="205290"/>
                </a:lnTo>
                <a:lnTo>
                  <a:pt x="43280" y="205252"/>
                </a:lnTo>
                <a:lnTo>
                  <a:pt x="40549" y="211957"/>
                </a:lnTo>
                <a:lnTo>
                  <a:pt x="44562" y="211907"/>
                </a:lnTo>
                <a:lnTo>
                  <a:pt x="49375" y="206565"/>
                </a:lnTo>
                <a:lnTo>
                  <a:pt x="54632" y="195891"/>
                </a:lnTo>
                <a:lnTo>
                  <a:pt x="57524" y="183154"/>
                </a:lnTo>
                <a:lnTo>
                  <a:pt x="58117" y="169564"/>
                </a:lnTo>
                <a:lnTo>
                  <a:pt x="56475" y="156331"/>
                </a:lnTo>
                <a:lnTo>
                  <a:pt x="61441" y="151582"/>
                </a:lnTo>
                <a:lnTo>
                  <a:pt x="64413" y="149715"/>
                </a:lnTo>
                <a:lnTo>
                  <a:pt x="64557" y="150465"/>
                </a:lnTo>
                <a:lnTo>
                  <a:pt x="64380" y="162583"/>
                </a:lnTo>
                <a:lnTo>
                  <a:pt x="61739" y="175304"/>
                </a:lnTo>
                <a:lnTo>
                  <a:pt x="59480" y="187327"/>
                </a:lnTo>
                <a:lnTo>
                  <a:pt x="60450" y="197352"/>
                </a:lnTo>
                <a:lnTo>
                  <a:pt x="58591" y="204386"/>
                </a:lnTo>
                <a:lnTo>
                  <a:pt x="55964" y="216475"/>
                </a:lnTo>
                <a:lnTo>
                  <a:pt x="53790" y="228961"/>
                </a:lnTo>
                <a:lnTo>
                  <a:pt x="51923" y="241712"/>
                </a:lnTo>
                <a:lnTo>
                  <a:pt x="50220" y="254600"/>
                </a:lnTo>
                <a:lnTo>
                  <a:pt x="48538" y="267495"/>
                </a:lnTo>
                <a:lnTo>
                  <a:pt x="48445" y="268188"/>
                </a:lnTo>
                <a:lnTo>
                  <a:pt x="46826" y="281378"/>
                </a:lnTo>
                <a:lnTo>
                  <a:pt x="45255" y="293829"/>
                </a:lnTo>
                <a:lnTo>
                  <a:pt x="43242" y="305874"/>
                </a:lnTo>
                <a:lnTo>
                  <a:pt x="40057" y="319228"/>
                </a:lnTo>
                <a:lnTo>
                  <a:pt x="37090" y="331616"/>
                </a:lnTo>
                <a:lnTo>
                  <a:pt x="35304" y="344253"/>
                </a:lnTo>
                <a:lnTo>
                  <a:pt x="37610" y="354487"/>
                </a:lnTo>
                <a:lnTo>
                  <a:pt x="46797" y="362037"/>
                </a:lnTo>
                <a:lnTo>
                  <a:pt x="59910" y="366636"/>
                </a:lnTo>
                <a:lnTo>
                  <a:pt x="73684" y="370720"/>
                </a:lnTo>
                <a:lnTo>
                  <a:pt x="80146" y="373140"/>
                </a:lnTo>
                <a:lnTo>
                  <a:pt x="92017" y="377841"/>
                </a:lnTo>
                <a:lnTo>
                  <a:pt x="103490" y="381684"/>
                </a:lnTo>
                <a:lnTo>
                  <a:pt x="116038" y="383954"/>
                </a:lnTo>
                <a:lnTo>
                  <a:pt x="127363" y="384598"/>
                </a:lnTo>
                <a:lnTo>
                  <a:pt x="139406" y="384465"/>
                </a:lnTo>
                <a:lnTo>
                  <a:pt x="151192" y="383616"/>
                </a:lnTo>
                <a:lnTo>
                  <a:pt x="162818" y="382216"/>
                </a:lnTo>
                <a:lnTo>
                  <a:pt x="174380" y="380431"/>
                </a:lnTo>
                <a:lnTo>
                  <a:pt x="185975" y="378425"/>
                </a:lnTo>
                <a:lnTo>
                  <a:pt x="197700" y="376362"/>
                </a:lnTo>
                <a:lnTo>
                  <a:pt x="209650" y="374408"/>
                </a:lnTo>
                <a:lnTo>
                  <a:pt x="221923" y="372728"/>
                </a:lnTo>
                <a:lnTo>
                  <a:pt x="234615" y="371487"/>
                </a:lnTo>
                <a:lnTo>
                  <a:pt x="247823" y="370848"/>
                </a:lnTo>
                <a:lnTo>
                  <a:pt x="261643" y="370978"/>
                </a:lnTo>
                <a:lnTo>
                  <a:pt x="276172" y="372041"/>
                </a:lnTo>
                <a:lnTo>
                  <a:pt x="276546" y="361768"/>
                </a:lnTo>
                <a:lnTo>
                  <a:pt x="276591" y="348678"/>
                </a:lnTo>
                <a:lnTo>
                  <a:pt x="276195" y="335741"/>
                </a:lnTo>
                <a:lnTo>
                  <a:pt x="275417" y="322940"/>
                </a:lnTo>
                <a:lnTo>
                  <a:pt x="274310" y="310257"/>
                </a:lnTo>
                <a:lnTo>
                  <a:pt x="272934" y="297676"/>
                </a:lnTo>
                <a:lnTo>
                  <a:pt x="271343" y="285181"/>
                </a:lnTo>
                <a:lnTo>
                  <a:pt x="269595" y="272753"/>
                </a:lnTo>
                <a:lnTo>
                  <a:pt x="267746" y="260377"/>
                </a:lnTo>
                <a:lnTo>
                  <a:pt x="265853" y="248035"/>
                </a:lnTo>
                <a:lnTo>
                  <a:pt x="263971" y="235711"/>
                </a:lnTo>
                <a:lnTo>
                  <a:pt x="262158" y="223387"/>
                </a:lnTo>
                <a:lnTo>
                  <a:pt x="260470" y="211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4126168" y="1214051"/>
            <a:ext cx="4205" cy="58287"/>
          </a:xfrm>
          <a:custGeom>
            <a:avLst/>
            <a:gdLst/>
            <a:ahLst/>
            <a:cxnLst/>
            <a:rect l="l" t="t" r="r" b="b"/>
            <a:pathLst>
              <a:path w="6167" h="85487">
                <a:moveTo>
                  <a:pt x="6167" y="85487"/>
                </a:moveTo>
                <a:lnTo>
                  <a:pt x="2210" y="0"/>
                </a:lnTo>
                <a:lnTo>
                  <a:pt x="0" y="75933"/>
                </a:lnTo>
                <a:lnTo>
                  <a:pt x="6167" y="8548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4132929" y="1215401"/>
            <a:ext cx="566" cy="753"/>
          </a:xfrm>
          <a:custGeom>
            <a:avLst/>
            <a:gdLst/>
            <a:ahLst/>
            <a:cxnLst/>
            <a:rect l="l" t="t" r="r" b="b"/>
            <a:pathLst>
              <a:path w="830" h="1104">
                <a:moveTo>
                  <a:pt x="372" y="1104"/>
                </a:moveTo>
                <a:lnTo>
                  <a:pt x="830" y="0"/>
                </a:lnTo>
                <a:lnTo>
                  <a:pt x="0" y="685"/>
                </a:lnTo>
                <a:lnTo>
                  <a:pt x="372" y="110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4331606" y="1168210"/>
            <a:ext cx="8789" cy="3359"/>
          </a:xfrm>
          <a:custGeom>
            <a:avLst/>
            <a:gdLst/>
            <a:ahLst/>
            <a:cxnLst/>
            <a:rect l="l" t="t" r="r" b="b"/>
            <a:pathLst>
              <a:path w="12890" h="4927">
                <a:moveTo>
                  <a:pt x="12890" y="3047"/>
                </a:moveTo>
                <a:lnTo>
                  <a:pt x="1485" y="0"/>
                </a:lnTo>
                <a:lnTo>
                  <a:pt x="0" y="1054"/>
                </a:lnTo>
                <a:lnTo>
                  <a:pt x="2997" y="4711"/>
                </a:lnTo>
                <a:lnTo>
                  <a:pt x="3189" y="4841"/>
                </a:lnTo>
                <a:lnTo>
                  <a:pt x="3632" y="4927"/>
                </a:lnTo>
                <a:lnTo>
                  <a:pt x="12890" y="3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4332455" y="1175155"/>
            <a:ext cx="14243" cy="38057"/>
          </a:xfrm>
          <a:custGeom>
            <a:avLst/>
            <a:gdLst/>
            <a:ahLst/>
            <a:cxnLst/>
            <a:rect l="l" t="t" r="r" b="b"/>
            <a:pathLst>
              <a:path w="20890" h="55817">
                <a:moveTo>
                  <a:pt x="9141" y="55817"/>
                </a:moveTo>
                <a:lnTo>
                  <a:pt x="20890" y="53033"/>
                </a:lnTo>
                <a:lnTo>
                  <a:pt x="9867" y="0"/>
                </a:lnTo>
                <a:lnTo>
                  <a:pt x="8026" y="4102"/>
                </a:lnTo>
                <a:lnTo>
                  <a:pt x="0" y="4622"/>
                </a:lnTo>
                <a:lnTo>
                  <a:pt x="9141" y="5581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4339729" y="1015529"/>
            <a:ext cx="32480" cy="52335"/>
          </a:xfrm>
          <a:custGeom>
            <a:avLst/>
            <a:gdLst/>
            <a:ahLst/>
            <a:cxnLst/>
            <a:rect l="l" t="t" r="r" b="b"/>
            <a:pathLst>
              <a:path w="47637" h="76758">
                <a:moveTo>
                  <a:pt x="27518" y="46243"/>
                </a:moveTo>
                <a:lnTo>
                  <a:pt x="36636" y="37400"/>
                </a:lnTo>
                <a:lnTo>
                  <a:pt x="47637" y="30441"/>
                </a:lnTo>
                <a:lnTo>
                  <a:pt x="47637" y="17208"/>
                </a:lnTo>
                <a:lnTo>
                  <a:pt x="37122" y="17437"/>
                </a:lnTo>
                <a:lnTo>
                  <a:pt x="37071" y="7747"/>
                </a:lnTo>
                <a:lnTo>
                  <a:pt x="31762" y="0"/>
                </a:lnTo>
                <a:lnTo>
                  <a:pt x="30233" y="6648"/>
                </a:lnTo>
                <a:lnTo>
                  <a:pt x="26175" y="18837"/>
                </a:lnTo>
                <a:lnTo>
                  <a:pt x="20988" y="30868"/>
                </a:lnTo>
                <a:lnTo>
                  <a:pt x="15225" y="42709"/>
                </a:lnTo>
                <a:lnTo>
                  <a:pt x="9437" y="54326"/>
                </a:lnTo>
                <a:lnTo>
                  <a:pt x="4178" y="65687"/>
                </a:lnTo>
                <a:lnTo>
                  <a:pt x="0" y="76758"/>
                </a:lnTo>
                <a:lnTo>
                  <a:pt x="2298" y="74898"/>
                </a:lnTo>
                <a:lnTo>
                  <a:pt x="11266" y="65910"/>
                </a:lnTo>
                <a:lnTo>
                  <a:pt x="19367" y="56053"/>
                </a:lnTo>
                <a:lnTo>
                  <a:pt x="27518" y="4624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170466" y="851300"/>
            <a:ext cx="222498" cy="154305"/>
          </a:xfrm>
          <a:custGeom>
            <a:avLst/>
            <a:gdLst/>
            <a:ahLst/>
            <a:cxnLst/>
            <a:rect l="l" t="t" r="r" b="b"/>
            <a:pathLst>
              <a:path w="326331" h="226313">
                <a:moveTo>
                  <a:pt x="326331" y="170726"/>
                </a:moveTo>
                <a:lnTo>
                  <a:pt x="324148" y="165158"/>
                </a:lnTo>
                <a:lnTo>
                  <a:pt x="319012" y="155683"/>
                </a:lnTo>
                <a:lnTo>
                  <a:pt x="313157" y="145847"/>
                </a:lnTo>
                <a:lnTo>
                  <a:pt x="307978" y="135733"/>
                </a:lnTo>
                <a:lnTo>
                  <a:pt x="304871" y="125425"/>
                </a:lnTo>
                <a:lnTo>
                  <a:pt x="305232" y="115005"/>
                </a:lnTo>
                <a:lnTo>
                  <a:pt x="310456" y="104559"/>
                </a:lnTo>
                <a:lnTo>
                  <a:pt x="315320" y="104990"/>
                </a:lnTo>
                <a:lnTo>
                  <a:pt x="317772" y="107823"/>
                </a:lnTo>
                <a:lnTo>
                  <a:pt x="322356" y="108521"/>
                </a:lnTo>
                <a:lnTo>
                  <a:pt x="322538" y="101479"/>
                </a:lnTo>
                <a:lnTo>
                  <a:pt x="320847" y="85636"/>
                </a:lnTo>
                <a:lnTo>
                  <a:pt x="315803" y="73674"/>
                </a:lnTo>
                <a:lnTo>
                  <a:pt x="307135" y="65796"/>
                </a:lnTo>
                <a:lnTo>
                  <a:pt x="294569" y="62204"/>
                </a:lnTo>
                <a:lnTo>
                  <a:pt x="293389" y="59920"/>
                </a:lnTo>
                <a:lnTo>
                  <a:pt x="288111" y="47741"/>
                </a:lnTo>
                <a:lnTo>
                  <a:pt x="280014" y="38379"/>
                </a:lnTo>
                <a:lnTo>
                  <a:pt x="271651" y="39771"/>
                </a:lnTo>
                <a:lnTo>
                  <a:pt x="260043" y="37705"/>
                </a:lnTo>
                <a:lnTo>
                  <a:pt x="251094" y="30798"/>
                </a:lnTo>
                <a:lnTo>
                  <a:pt x="244277" y="19850"/>
                </a:lnTo>
                <a:lnTo>
                  <a:pt x="240022" y="21310"/>
                </a:lnTo>
                <a:lnTo>
                  <a:pt x="229862" y="17856"/>
                </a:lnTo>
                <a:lnTo>
                  <a:pt x="225747" y="22504"/>
                </a:lnTo>
                <a:lnTo>
                  <a:pt x="217607" y="18745"/>
                </a:lnTo>
                <a:lnTo>
                  <a:pt x="214863" y="9575"/>
                </a:lnTo>
                <a:lnTo>
                  <a:pt x="208552" y="3975"/>
                </a:lnTo>
                <a:lnTo>
                  <a:pt x="202203" y="2603"/>
                </a:lnTo>
                <a:lnTo>
                  <a:pt x="193438" y="4309"/>
                </a:lnTo>
                <a:lnTo>
                  <a:pt x="184062" y="6679"/>
                </a:lnTo>
                <a:lnTo>
                  <a:pt x="174424" y="6359"/>
                </a:lnTo>
                <a:lnTo>
                  <a:pt x="164876" y="0"/>
                </a:lnTo>
                <a:lnTo>
                  <a:pt x="159909" y="1084"/>
                </a:lnTo>
                <a:lnTo>
                  <a:pt x="149512" y="7911"/>
                </a:lnTo>
                <a:lnTo>
                  <a:pt x="138397" y="13233"/>
                </a:lnTo>
                <a:lnTo>
                  <a:pt x="130929" y="14058"/>
                </a:lnTo>
                <a:lnTo>
                  <a:pt x="127259" y="4838"/>
                </a:lnTo>
                <a:lnTo>
                  <a:pt x="119880" y="3975"/>
                </a:lnTo>
                <a:lnTo>
                  <a:pt x="112741" y="4673"/>
                </a:lnTo>
                <a:lnTo>
                  <a:pt x="102193" y="10903"/>
                </a:lnTo>
                <a:lnTo>
                  <a:pt x="91999" y="18699"/>
                </a:lnTo>
                <a:lnTo>
                  <a:pt x="80167" y="22504"/>
                </a:lnTo>
                <a:lnTo>
                  <a:pt x="74935" y="20243"/>
                </a:lnTo>
                <a:lnTo>
                  <a:pt x="73792" y="13881"/>
                </a:lnTo>
                <a:lnTo>
                  <a:pt x="66934" y="13233"/>
                </a:lnTo>
                <a:lnTo>
                  <a:pt x="64397" y="16001"/>
                </a:lnTo>
                <a:lnTo>
                  <a:pt x="56944" y="25311"/>
                </a:lnTo>
                <a:lnTo>
                  <a:pt x="50269" y="35400"/>
                </a:lnTo>
                <a:lnTo>
                  <a:pt x="44268" y="46162"/>
                </a:lnTo>
                <a:lnTo>
                  <a:pt x="38837" y="57493"/>
                </a:lnTo>
                <a:lnTo>
                  <a:pt x="33871" y="69291"/>
                </a:lnTo>
                <a:lnTo>
                  <a:pt x="29267" y="81450"/>
                </a:lnTo>
                <a:lnTo>
                  <a:pt x="24920" y="93867"/>
                </a:lnTo>
                <a:lnTo>
                  <a:pt x="20727" y="106437"/>
                </a:lnTo>
                <a:lnTo>
                  <a:pt x="16583" y="119056"/>
                </a:lnTo>
                <a:lnTo>
                  <a:pt x="12385" y="131621"/>
                </a:lnTo>
                <a:lnTo>
                  <a:pt x="8028" y="144028"/>
                </a:lnTo>
                <a:lnTo>
                  <a:pt x="3408" y="156171"/>
                </a:lnTo>
                <a:lnTo>
                  <a:pt x="8412" y="162255"/>
                </a:lnTo>
                <a:lnTo>
                  <a:pt x="2659" y="163855"/>
                </a:lnTo>
                <a:lnTo>
                  <a:pt x="3408" y="170726"/>
                </a:lnTo>
                <a:lnTo>
                  <a:pt x="2240" y="174980"/>
                </a:lnTo>
                <a:lnTo>
                  <a:pt x="7777" y="172542"/>
                </a:lnTo>
                <a:lnTo>
                  <a:pt x="7384" y="176022"/>
                </a:lnTo>
                <a:lnTo>
                  <a:pt x="6112" y="177133"/>
                </a:lnTo>
                <a:lnTo>
                  <a:pt x="1312" y="186213"/>
                </a:lnTo>
                <a:lnTo>
                  <a:pt x="0" y="198512"/>
                </a:lnTo>
                <a:lnTo>
                  <a:pt x="737" y="212417"/>
                </a:lnTo>
                <a:lnTo>
                  <a:pt x="2088" y="226314"/>
                </a:lnTo>
                <a:lnTo>
                  <a:pt x="5664" y="215255"/>
                </a:lnTo>
                <a:lnTo>
                  <a:pt x="9711" y="203172"/>
                </a:lnTo>
                <a:lnTo>
                  <a:pt x="13965" y="190944"/>
                </a:lnTo>
                <a:lnTo>
                  <a:pt x="18423" y="178638"/>
                </a:lnTo>
                <a:lnTo>
                  <a:pt x="23079" y="166320"/>
                </a:lnTo>
                <a:lnTo>
                  <a:pt x="27930" y="154060"/>
                </a:lnTo>
                <a:lnTo>
                  <a:pt x="32970" y="141922"/>
                </a:lnTo>
                <a:lnTo>
                  <a:pt x="38194" y="129975"/>
                </a:lnTo>
                <a:lnTo>
                  <a:pt x="43600" y="118284"/>
                </a:lnTo>
                <a:lnTo>
                  <a:pt x="49181" y="106919"/>
                </a:lnTo>
                <a:lnTo>
                  <a:pt x="54933" y="95944"/>
                </a:lnTo>
                <a:lnTo>
                  <a:pt x="60852" y="85428"/>
                </a:lnTo>
                <a:lnTo>
                  <a:pt x="66934" y="75438"/>
                </a:lnTo>
                <a:lnTo>
                  <a:pt x="70304" y="70232"/>
                </a:lnTo>
                <a:lnTo>
                  <a:pt x="77901" y="59803"/>
                </a:lnTo>
                <a:lnTo>
                  <a:pt x="86899" y="50612"/>
                </a:lnTo>
                <a:lnTo>
                  <a:pt x="97346" y="44592"/>
                </a:lnTo>
                <a:lnTo>
                  <a:pt x="109288" y="43675"/>
                </a:lnTo>
                <a:lnTo>
                  <a:pt x="114914" y="45243"/>
                </a:lnTo>
                <a:lnTo>
                  <a:pt x="125832" y="51819"/>
                </a:lnTo>
                <a:lnTo>
                  <a:pt x="135136" y="61013"/>
                </a:lnTo>
                <a:lnTo>
                  <a:pt x="143840" y="70863"/>
                </a:lnTo>
                <a:lnTo>
                  <a:pt x="152964" y="79413"/>
                </a:lnTo>
                <a:lnTo>
                  <a:pt x="164649" y="87098"/>
                </a:lnTo>
                <a:lnTo>
                  <a:pt x="175885" y="92879"/>
                </a:lnTo>
                <a:lnTo>
                  <a:pt x="187972" y="97698"/>
                </a:lnTo>
                <a:lnTo>
                  <a:pt x="200682" y="101372"/>
                </a:lnTo>
                <a:lnTo>
                  <a:pt x="213790" y="103719"/>
                </a:lnTo>
                <a:lnTo>
                  <a:pt x="227068" y="104559"/>
                </a:lnTo>
                <a:lnTo>
                  <a:pt x="233139" y="104127"/>
                </a:lnTo>
                <a:lnTo>
                  <a:pt x="245111" y="101847"/>
                </a:lnTo>
                <a:lnTo>
                  <a:pt x="257567" y="99190"/>
                </a:lnTo>
                <a:lnTo>
                  <a:pt x="269518" y="97980"/>
                </a:lnTo>
                <a:lnTo>
                  <a:pt x="279976" y="100041"/>
                </a:lnTo>
                <a:lnTo>
                  <a:pt x="287952" y="107200"/>
                </a:lnTo>
                <a:lnTo>
                  <a:pt x="289849" y="110690"/>
                </a:lnTo>
                <a:lnTo>
                  <a:pt x="293302" y="122544"/>
                </a:lnTo>
                <a:lnTo>
                  <a:pt x="293785" y="135228"/>
                </a:lnTo>
                <a:lnTo>
                  <a:pt x="292394" y="148094"/>
                </a:lnTo>
                <a:lnTo>
                  <a:pt x="290227" y="160496"/>
                </a:lnTo>
                <a:lnTo>
                  <a:pt x="288381" y="171786"/>
                </a:lnTo>
                <a:lnTo>
                  <a:pt x="287952" y="181317"/>
                </a:lnTo>
                <a:lnTo>
                  <a:pt x="293072" y="180712"/>
                </a:lnTo>
                <a:lnTo>
                  <a:pt x="301760" y="172071"/>
                </a:lnTo>
                <a:lnTo>
                  <a:pt x="311777" y="165430"/>
                </a:lnTo>
                <a:lnTo>
                  <a:pt x="318165" y="165100"/>
                </a:lnTo>
                <a:lnTo>
                  <a:pt x="319689" y="172885"/>
                </a:lnTo>
                <a:lnTo>
                  <a:pt x="326331" y="170726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4306211" y="985753"/>
            <a:ext cx="31709" cy="22779"/>
          </a:xfrm>
          <a:custGeom>
            <a:avLst/>
            <a:gdLst/>
            <a:ahLst/>
            <a:cxnLst/>
            <a:rect l="l" t="t" r="r" b="b"/>
            <a:pathLst>
              <a:path w="46507" h="33409">
                <a:moveTo>
                  <a:pt x="5486" y="0"/>
                </a:moveTo>
                <a:lnTo>
                  <a:pt x="8805" y="6604"/>
                </a:lnTo>
                <a:lnTo>
                  <a:pt x="21724" y="10725"/>
                </a:lnTo>
                <a:lnTo>
                  <a:pt x="33300" y="16187"/>
                </a:lnTo>
                <a:lnTo>
                  <a:pt x="43709" y="22817"/>
                </a:lnTo>
                <a:lnTo>
                  <a:pt x="46507" y="17208"/>
                </a:lnTo>
                <a:lnTo>
                  <a:pt x="41372" y="14977"/>
                </a:lnTo>
                <a:lnTo>
                  <a:pt x="29588" y="9972"/>
                </a:lnTo>
                <a:lnTo>
                  <a:pt x="17081" y="4761"/>
                </a:lnTo>
                <a:lnTo>
                  <a:pt x="5486" y="0"/>
                </a:lnTo>
                <a:close/>
              </a:path>
              <a:path w="46507" h="33409">
                <a:moveTo>
                  <a:pt x="43709" y="22817"/>
                </a:moveTo>
                <a:lnTo>
                  <a:pt x="53124" y="30441"/>
                </a:lnTo>
                <a:lnTo>
                  <a:pt x="52478" y="24208"/>
                </a:lnTo>
                <a:lnTo>
                  <a:pt x="47575" y="12018"/>
                </a:lnTo>
                <a:lnTo>
                  <a:pt x="38963" y="1626"/>
                </a:lnTo>
                <a:lnTo>
                  <a:pt x="27972" y="-6151"/>
                </a:lnTo>
                <a:lnTo>
                  <a:pt x="15929" y="-10496"/>
                </a:lnTo>
                <a:lnTo>
                  <a:pt x="4165" y="-10591"/>
                </a:lnTo>
                <a:lnTo>
                  <a:pt x="673" y="-5549"/>
                </a:lnTo>
                <a:lnTo>
                  <a:pt x="0" y="76"/>
                </a:lnTo>
                <a:lnTo>
                  <a:pt x="2832" y="5295"/>
                </a:lnTo>
                <a:lnTo>
                  <a:pt x="8805" y="6604"/>
                </a:lnTo>
                <a:lnTo>
                  <a:pt x="5486" y="0"/>
                </a:lnTo>
                <a:lnTo>
                  <a:pt x="6515" y="-1181"/>
                </a:lnTo>
                <a:lnTo>
                  <a:pt x="6807" y="-5295"/>
                </a:lnTo>
                <a:lnTo>
                  <a:pt x="19036" y="-5160"/>
                </a:lnTo>
                <a:lnTo>
                  <a:pt x="30273" y="-129"/>
                </a:lnTo>
                <a:lnTo>
                  <a:pt x="39344" y="8018"/>
                </a:lnTo>
                <a:lnTo>
                  <a:pt x="46507" y="17208"/>
                </a:lnTo>
                <a:lnTo>
                  <a:pt x="43709" y="22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4358676" y="926194"/>
            <a:ext cx="57957" cy="120915"/>
          </a:xfrm>
          <a:custGeom>
            <a:avLst/>
            <a:gdLst/>
            <a:ahLst/>
            <a:cxnLst/>
            <a:rect l="l" t="t" r="r" b="b"/>
            <a:pathLst>
              <a:path w="85004" h="177342">
                <a:moveTo>
                  <a:pt x="73309" y="169969"/>
                </a:moveTo>
                <a:lnTo>
                  <a:pt x="83375" y="177342"/>
                </a:lnTo>
                <a:lnTo>
                  <a:pt x="83461" y="173717"/>
                </a:lnTo>
                <a:lnTo>
                  <a:pt x="84010" y="161029"/>
                </a:lnTo>
                <a:lnTo>
                  <a:pt x="84650" y="148511"/>
                </a:lnTo>
                <a:lnTo>
                  <a:pt x="85004" y="135939"/>
                </a:lnTo>
                <a:lnTo>
                  <a:pt x="84696" y="123088"/>
                </a:lnTo>
                <a:lnTo>
                  <a:pt x="83897" y="113909"/>
                </a:lnTo>
                <a:lnTo>
                  <a:pt x="82028" y="100987"/>
                </a:lnTo>
                <a:lnTo>
                  <a:pt x="79383" y="87632"/>
                </a:lnTo>
                <a:lnTo>
                  <a:pt x="76112" y="74155"/>
                </a:lnTo>
                <a:lnTo>
                  <a:pt x="72363" y="60870"/>
                </a:lnTo>
                <a:lnTo>
                  <a:pt x="68286" y="48088"/>
                </a:lnTo>
                <a:lnTo>
                  <a:pt x="64032" y="36122"/>
                </a:lnTo>
                <a:lnTo>
                  <a:pt x="59749" y="25284"/>
                </a:lnTo>
                <a:lnTo>
                  <a:pt x="55587" y="15887"/>
                </a:lnTo>
                <a:lnTo>
                  <a:pt x="46572" y="4768"/>
                </a:lnTo>
                <a:lnTo>
                  <a:pt x="34404" y="0"/>
                </a:lnTo>
                <a:lnTo>
                  <a:pt x="32914" y="8614"/>
                </a:lnTo>
                <a:lnTo>
                  <a:pt x="34013" y="20552"/>
                </a:lnTo>
                <a:lnTo>
                  <a:pt x="38110" y="30854"/>
                </a:lnTo>
                <a:lnTo>
                  <a:pt x="43694" y="40374"/>
                </a:lnTo>
                <a:lnTo>
                  <a:pt x="49255" y="49968"/>
                </a:lnTo>
                <a:lnTo>
                  <a:pt x="53283" y="60490"/>
                </a:lnTo>
                <a:lnTo>
                  <a:pt x="54267" y="72796"/>
                </a:lnTo>
                <a:lnTo>
                  <a:pt x="53260" y="72105"/>
                </a:lnTo>
                <a:lnTo>
                  <a:pt x="44684" y="64321"/>
                </a:lnTo>
                <a:lnTo>
                  <a:pt x="31762" y="60883"/>
                </a:lnTo>
                <a:lnTo>
                  <a:pt x="27533" y="63195"/>
                </a:lnTo>
                <a:lnTo>
                  <a:pt x="30050" y="70316"/>
                </a:lnTo>
                <a:lnTo>
                  <a:pt x="40690" y="73914"/>
                </a:lnTo>
                <a:lnTo>
                  <a:pt x="44996" y="80733"/>
                </a:lnTo>
                <a:lnTo>
                  <a:pt x="36644" y="77306"/>
                </a:lnTo>
                <a:lnTo>
                  <a:pt x="25035" y="74333"/>
                </a:lnTo>
                <a:lnTo>
                  <a:pt x="13233" y="76758"/>
                </a:lnTo>
                <a:lnTo>
                  <a:pt x="12509" y="82664"/>
                </a:lnTo>
                <a:lnTo>
                  <a:pt x="11938" y="88696"/>
                </a:lnTo>
                <a:lnTo>
                  <a:pt x="10579" y="93967"/>
                </a:lnTo>
                <a:lnTo>
                  <a:pt x="18805" y="89583"/>
                </a:lnTo>
                <a:lnTo>
                  <a:pt x="29035" y="87518"/>
                </a:lnTo>
                <a:lnTo>
                  <a:pt x="34404" y="95288"/>
                </a:lnTo>
                <a:lnTo>
                  <a:pt x="31330" y="94868"/>
                </a:lnTo>
                <a:lnTo>
                  <a:pt x="27889" y="94310"/>
                </a:lnTo>
                <a:lnTo>
                  <a:pt x="26466" y="91325"/>
                </a:lnTo>
                <a:lnTo>
                  <a:pt x="18619" y="95102"/>
                </a:lnTo>
                <a:lnTo>
                  <a:pt x="6280" y="101205"/>
                </a:lnTo>
                <a:lnTo>
                  <a:pt x="0" y="111175"/>
                </a:lnTo>
                <a:lnTo>
                  <a:pt x="2143" y="120450"/>
                </a:lnTo>
                <a:lnTo>
                  <a:pt x="9150" y="131319"/>
                </a:lnTo>
                <a:lnTo>
                  <a:pt x="14554" y="142938"/>
                </a:lnTo>
                <a:lnTo>
                  <a:pt x="20866" y="141909"/>
                </a:lnTo>
                <a:lnTo>
                  <a:pt x="23075" y="145008"/>
                </a:lnTo>
                <a:lnTo>
                  <a:pt x="29121" y="144259"/>
                </a:lnTo>
                <a:lnTo>
                  <a:pt x="26720" y="134048"/>
                </a:lnTo>
                <a:lnTo>
                  <a:pt x="26035" y="123723"/>
                </a:lnTo>
                <a:lnTo>
                  <a:pt x="17208" y="123088"/>
                </a:lnTo>
                <a:lnTo>
                  <a:pt x="17208" y="117792"/>
                </a:lnTo>
                <a:lnTo>
                  <a:pt x="19900" y="115138"/>
                </a:lnTo>
                <a:lnTo>
                  <a:pt x="19799" y="118376"/>
                </a:lnTo>
                <a:lnTo>
                  <a:pt x="22491" y="119113"/>
                </a:lnTo>
                <a:lnTo>
                  <a:pt x="22860" y="116789"/>
                </a:lnTo>
                <a:lnTo>
                  <a:pt x="18770" y="112509"/>
                </a:lnTo>
                <a:lnTo>
                  <a:pt x="22491" y="111175"/>
                </a:lnTo>
                <a:lnTo>
                  <a:pt x="25209" y="116490"/>
                </a:lnTo>
                <a:lnTo>
                  <a:pt x="30128" y="128361"/>
                </a:lnTo>
                <a:lnTo>
                  <a:pt x="32783" y="140787"/>
                </a:lnTo>
                <a:lnTo>
                  <a:pt x="30441" y="150875"/>
                </a:lnTo>
                <a:lnTo>
                  <a:pt x="27368" y="147942"/>
                </a:lnTo>
                <a:lnTo>
                  <a:pt x="26898" y="149707"/>
                </a:lnTo>
                <a:lnTo>
                  <a:pt x="23825" y="148234"/>
                </a:lnTo>
                <a:lnTo>
                  <a:pt x="23825" y="160146"/>
                </a:lnTo>
                <a:lnTo>
                  <a:pt x="25302" y="159869"/>
                </a:lnTo>
                <a:lnTo>
                  <a:pt x="38028" y="158946"/>
                </a:lnTo>
                <a:lnTo>
                  <a:pt x="50417" y="160501"/>
                </a:lnTo>
                <a:lnTo>
                  <a:pt x="62250" y="164265"/>
                </a:lnTo>
                <a:lnTo>
                  <a:pt x="73309" y="169969"/>
                </a:lnTo>
                <a:close/>
              </a:path>
              <a:path w="85004" h="177342">
                <a:moveTo>
                  <a:pt x="29462" y="70117"/>
                </a:moveTo>
                <a:lnTo>
                  <a:pt x="26466" y="67500"/>
                </a:lnTo>
                <a:lnTo>
                  <a:pt x="30213" y="70777"/>
                </a:lnTo>
                <a:lnTo>
                  <a:pt x="30050" y="70316"/>
                </a:lnTo>
                <a:lnTo>
                  <a:pt x="29462" y="7011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8234183" y="4334342"/>
            <a:ext cx="909" cy="684"/>
          </a:xfrm>
          <a:custGeom>
            <a:avLst/>
            <a:gdLst/>
            <a:ahLst/>
            <a:cxnLst/>
            <a:rect l="l" t="t" r="r" b="b"/>
            <a:pathLst>
              <a:path w="1333" h="1003">
                <a:moveTo>
                  <a:pt x="0" y="952"/>
                </a:moveTo>
                <a:lnTo>
                  <a:pt x="1333" y="0"/>
                </a:lnTo>
                <a:lnTo>
                  <a:pt x="1143" y="25"/>
                </a:lnTo>
                <a:lnTo>
                  <a:pt x="25" y="685"/>
                </a:lnTo>
                <a:lnTo>
                  <a:pt x="0" y="952"/>
                </a:lnTo>
                <a:close/>
              </a:path>
            </a:pathLst>
          </a:custGeom>
          <a:solidFill>
            <a:srgbClr val="E8EBD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6355780" y="3874871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20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23" y="697179"/>
                </a:lnTo>
                <a:lnTo>
                  <a:pt x="1088381" y="693871"/>
                </a:lnTo>
                <a:lnTo>
                  <a:pt x="1092040" y="691652"/>
                </a:lnTo>
                <a:lnTo>
                  <a:pt x="1100544" y="690284"/>
                </a:lnTo>
                <a:lnTo>
                  <a:pt x="1112137" y="689527"/>
                </a:lnTo>
                <a:lnTo>
                  <a:pt x="1125063" y="689146"/>
                </a:lnTo>
                <a:lnTo>
                  <a:pt x="1137566" y="688900"/>
                </a:lnTo>
                <a:lnTo>
                  <a:pt x="1147891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6"/>
                </a:lnTo>
                <a:lnTo>
                  <a:pt x="2415019" y="10594"/>
                </a:lnTo>
                <a:lnTo>
                  <a:pt x="2405693" y="11833"/>
                </a:lnTo>
                <a:lnTo>
                  <a:pt x="2397417" y="13155"/>
                </a:lnTo>
                <a:lnTo>
                  <a:pt x="2389947" y="14541"/>
                </a:lnTo>
                <a:lnTo>
                  <a:pt x="2383042" y="15971"/>
                </a:lnTo>
                <a:lnTo>
                  <a:pt x="2376459" y="17426"/>
                </a:lnTo>
                <a:lnTo>
                  <a:pt x="2369955" y="18888"/>
                </a:lnTo>
                <a:lnTo>
                  <a:pt x="2363287" y="20338"/>
                </a:lnTo>
                <a:lnTo>
                  <a:pt x="2348491" y="23123"/>
                </a:lnTo>
                <a:lnTo>
                  <a:pt x="2339878" y="24421"/>
                </a:lnTo>
                <a:lnTo>
                  <a:pt x="2330131" y="25631"/>
                </a:lnTo>
                <a:lnTo>
                  <a:pt x="2319007" y="26733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5" y="55966"/>
                </a:lnTo>
                <a:lnTo>
                  <a:pt x="1193816" y="55708"/>
                </a:lnTo>
                <a:lnTo>
                  <a:pt x="1175732" y="55494"/>
                </a:lnTo>
                <a:lnTo>
                  <a:pt x="1158119" y="55328"/>
                </a:lnTo>
                <a:lnTo>
                  <a:pt x="1124133" y="55157"/>
                </a:lnTo>
                <a:lnTo>
                  <a:pt x="1091501" y="55228"/>
                </a:lnTo>
                <a:lnTo>
                  <a:pt x="1075583" y="55365"/>
                </a:lnTo>
                <a:lnTo>
                  <a:pt x="1059872" y="55574"/>
                </a:lnTo>
                <a:lnTo>
                  <a:pt x="1044322" y="55861"/>
                </a:lnTo>
                <a:lnTo>
                  <a:pt x="1028889" y="56229"/>
                </a:lnTo>
                <a:lnTo>
                  <a:pt x="1013530" y="56683"/>
                </a:lnTo>
                <a:lnTo>
                  <a:pt x="998200" y="57226"/>
                </a:lnTo>
                <a:lnTo>
                  <a:pt x="982854" y="57863"/>
                </a:lnTo>
                <a:lnTo>
                  <a:pt x="967449" y="58598"/>
                </a:lnTo>
                <a:lnTo>
                  <a:pt x="951941" y="59436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28" y="478612"/>
                </a:lnTo>
                <a:lnTo>
                  <a:pt x="259082" y="490402"/>
                </a:lnTo>
                <a:lnTo>
                  <a:pt x="263885" y="503597"/>
                </a:lnTo>
                <a:lnTo>
                  <a:pt x="269252" y="517769"/>
                </a:lnTo>
                <a:lnTo>
                  <a:pt x="274997" y="532492"/>
                </a:lnTo>
                <a:lnTo>
                  <a:pt x="280933" y="547339"/>
                </a:lnTo>
                <a:lnTo>
                  <a:pt x="286877" y="561883"/>
                </a:lnTo>
                <a:lnTo>
                  <a:pt x="292642" y="575697"/>
                </a:lnTo>
                <a:lnTo>
                  <a:pt x="298042" y="588355"/>
                </a:lnTo>
                <a:lnTo>
                  <a:pt x="302893" y="599430"/>
                </a:lnTo>
                <a:lnTo>
                  <a:pt x="307008" y="608495"/>
                </a:lnTo>
                <a:lnTo>
                  <a:pt x="310202" y="615123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E3E6C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6241040" y="3910762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C5CC9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5810251" y="3904267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425" y="5"/>
                </a:lnTo>
                <a:lnTo>
                  <a:pt x="622298" y="622305"/>
                </a:lnTo>
                <a:lnTo>
                  <a:pt x="1244598" y="62230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6241040" y="3910762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6302913" y="3873970"/>
            <a:ext cx="287560" cy="484889"/>
          </a:xfrm>
          <a:custGeom>
            <a:avLst/>
            <a:gdLst/>
            <a:ahLst/>
            <a:cxnLst/>
            <a:rect l="l" t="t" r="r" b="b"/>
            <a:pathLst>
              <a:path w="421754" h="711171">
                <a:moveTo>
                  <a:pt x="0" y="437665"/>
                </a:moveTo>
                <a:lnTo>
                  <a:pt x="11404" y="444794"/>
                </a:lnTo>
                <a:lnTo>
                  <a:pt x="22671" y="448747"/>
                </a:lnTo>
                <a:lnTo>
                  <a:pt x="35159" y="451137"/>
                </a:lnTo>
                <a:lnTo>
                  <a:pt x="48430" y="452126"/>
                </a:lnTo>
                <a:lnTo>
                  <a:pt x="62047" y="451872"/>
                </a:lnTo>
                <a:lnTo>
                  <a:pt x="75573" y="450538"/>
                </a:lnTo>
                <a:lnTo>
                  <a:pt x="88569" y="448282"/>
                </a:lnTo>
                <a:lnTo>
                  <a:pt x="87883" y="455585"/>
                </a:lnTo>
                <a:lnTo>
                  <a:pt x="78028" y="454251"/>
                </a:lnTo>
                <a:lnTo>
                  <a:pt x="77317" y="461541"/>
                </a:lnTo>
                <a:lnTo>
                  <a:pt x="91502" y="459885"/>
                </a:lnTo>
                <a:lnTo>
                  <a:pt x="102172" y="456713"/>
                </a:lnTo>
                <a:lnTo>
                  <a:pt x="113868" y="452257"/>
                </a:lnTo>
                <a:lnTo>
                  <a:pt x="112592" y="453709"/>
                </a:lnTo>
                <a:lnTo>
                  <a:pt x="104946" y="463475"/>
                </a:lnTo>
                <a:lnTo>
                  <a:pt x="97889" y="473972"/>
                </a:lnTo>
                <a:lnTo>
                  <a:pt x="91124" y="484918"/>
                </a:lnTo>
                <a:lnTo>
                  <a:pt x="84353" y="496034"/>
                </a:lnTo>
                <a:lnTo>
                  <a:pt x="77946" y="506078"/>
                </a:lnTo>
                <a:lnTo>
                  <a:pt x="71199" y="516746"/>
                </a:lnTo>
                <a:lnTo>
                  <a:pt x="65049" y="527741"/>
                </a:lnTo>
                <a:lnTo>
                  <a:pt x="60100" y="539297"/>
                </a:lnTo>
                <a:lnTo>
                  <a:pt x="56960" y="551646"/>
                </a:lnTo>
                <a:lnTo>
                  <a:pt x="56235" y="565021"/>
                </a:lnTo>
                <a:lnTo>
                  <a:pt x="49980" y="570763"/>
                </a:lnTo>
                <a:lnTo>
                  <a:pt x="44149" y="580361"/>
                </a:lnTo>
                <a:lnTo>
                  <a:pt x="41771" y="590918"/>
                </a:lnTo>
                <a:lnTo>
                  <a:pt x="42414" y="601831"/>
                </a:lnTo>
                <a:lnTo>
                  <a:pt x="45650" y="612498"/>
                </a:lnTo>
                <a:lnTo>
                  <a:pt x="51047" y="622316"/>
                </a:lnTo>
                <a:lnTo>
                  <a:pt x="58176" y="630680"/>
                </a:lnTo>
                <a:lnTo>
                  <a:pt x="66606" y="636988"/>
                </a:lnTo>
                <a:lnTo>
                  <a:pt x="75907" y="640637"/>
                </a:lnTo>
                <a:lnTo>
                  <a:pt x="76134" y="653477"/>
                </a:lnTo>
                <a:lnTo>
                  <a:pt x="77764" y="667161"/>
                </a:lnTo>
                <a:lnTo>
                  <a:pt x="82943" y="677784"/>
                </a:lnTo>
                <a:lnTo>
                  <a:pt x="92882" y="683265"/>
                </a:lnTo>
                <a:lnTo>
                  <a:pt x="103309" y="688380"/>
                </a:lnTo>
                <a:lnTo>
                  <a:pt x="114001" y="692995"/>
                </a:lnTo>
                <a:lnTo>
                  <a:pt x="124955" y="697103"/>
                </a:lnTo>
                <a:lnTo>
                  <a:pt x="136167" y="700699"/>
                </a:lnTo>
                <a:lnTo>
                  <a:pt x="147634" y="703776"/>
                </a:lnTo>
                <a:lnTo>
                  <a:pt x="159353" y="706329"/>
                </a:lnTo>
                <a:lnTo>
                  <a:pt x="171319" y="708351"/>
                </a:lnTo>
                <a:lnTo>
                  <a:pt x="183530" y="709836"/>
                </a:lnTo>
                <a:lnTo>
                  <a:pt x="195982" y="710778"/>
                </a:lnTo>
                <a:lnTo>
                  <a:pt x="208672" y="711171"/>
                </a:lnTo>
                <a:lnTo>
                  <a:pt x="221596" y="711009"/>
                </a:lnTo>
                <a:lnTo>
                  <a:pt x="234751" y="710286"/>
                </a:lnTo>
                <a:lnTo>
                  <a:pt x="248134" y="708996"/>
                </a:lnTo>
                <a:lnTo>
                  <a:pt x="261740" y="707132"/>
                </a:lnTo>
                <a:lnTo>
                  <a:pt x="275567" y="704689"/>
                </a:lnTo>
                <a:lnTo>
                  <a:pt x="289610" y="701660"/>
                </a:lnTo>
                <a:lnTo>
                  <a:pt x="292465" y="699790"/>
                </a:lnTo>
                <a:lnTo>
                  <a:pt x="304944" y="693169"/>
                </a:lnTo>
                <a:lnTo>
                  <a:pt x="318011" y="687590"/>
                </a:lnTo>
                <a:lnTo>
                  <a:pt x="327571" y="684426"/>
                </a:lnTo>
                <a:lnTo>
                  <a:pt x="327421" y="684201"/>
                </a:lnTo>
                <a:lnTo>
                  <a:pt x="328761" y="677442"/>
                </a:lnTo>
                <a:lnTo>
                  <a:pt x="334100" y="668144"/>
                </a:lnTo>
                <a:lnTo>
                  <a:pt x="334594" y="655229"/>
                </a:lnTo>
                <a:lnTo>
                  <a:pt x="347286" y="654105"/>
                </a:lnTo>
                <a:lnTo>
                  <a:pt x="357408" y="650448"/>
                </a:lnTo>
                <a:lnTo>
                  <a:pt x="366391" y="644691"/>
                </a:lnTo>
                <a:lnTo>
                  <a:pt x="374059" y="637213"/>
                </a:lnTo>
                <a:lnTo>
                  <a:pt x="380235" y="628396"/>
                </a:lnTo>
                <a:lnTo>
                  <a:pt x="384745" y="618617"/>
                </a:lnTo>
                <a:lnTo>
                  <a:pt x="387410" y="608258"/>
                </a:lnTo>
                <a:lnTo>
                  <a:pt x="388057" y="597698"/>
                </a:lnTo>
                <a:lnTo>
                  <a:pt x="386508" y="587317"/>
                </a:lnTo>
                <a:lnTo>
                  <a:pt x="382587" y="577495"/>
                </a:lnTo>
                <a:lnTo>
                  <a:pt x="376119" y="568611"/>
                </a:lnTo>
                <a:lnTo>
                  <a:pt x="366928" y="561046"/>
                </a:lnTo>
                <a:lnTo>
                  <a:pt x="366500" y="559596"/>
                </a:lnTo>
                <a:lnTo>
                  <a:pt x="361951" y="546863"/>
                </a:lnTo>
                <a:lnTo>
                  <a:pt x="356352" y="534773"/>
                </a:lnTo>
                <a:lnTo>
                  <a:pt x="349944" y="523247"/>
                </a:lnTo>
                <a:lnTo>
                  <a:pt x="342965" y="512206"/>
                </a:lnTo>
                <a:lnTo>
                  <a:pt x="335655" y="501573"/>
                </a:lnTo>
                <a:lnTo>
                  <a:pt x="328253" y="491268"/>
                </a:lnTo>
                <a:lnTo>
                  <a:pt x="320998" y="481214"/>
                </a:lnTo>
                <a:lnTo>
                  <a:pt x="314129" y="471331"/>
                </a:lnTo>
                <a:lnTo>
                  <a:pt x="307886" y="461541"/>
                </a:lnTo>
                <a:lnTo>
                  <a:pt x="308278" y="461732"/>
                </a:lnTo>
                <a:lnTo>
                  <a:pt x="319662" y="463560"/>
                </a:lnTo>
                <a:lnTo>
                  <a:pt x="333184" y="461541"/>
                </a:lnTo>
                <a:lnTo>
                  <a:pt x="325995" y="452445"/>
                </a:lnTo>
                <a:lnTo>
                  <a:pt x="317538" y="443164"/>
                </a:lnTo>
                <a:lnTo>
                  <a:pt x="312102" y="431036"/>
                </a:lnTo>
                <a:lnTo>
                  <a:pt x="318999" y="436338"/>
                </a:lnTo>
                <a:lnTo>
                  <a:pt x="329419" y="442691"/>
                </a:lnTo>
                <a:lnTo>
                  <a:pt x="341039" y="448087"/>
                </a:lnTo>
                <a:lnTo>
                  <a:pt x="353285" y="452068"/>
                </a:lnTo>
                <a:lnTo>
                  <a:pt x="365581" y="454173"/>
                </a:lnTo>
                <a:lnTo>
                  <a:pt x="377352" y="453945"/>
                </a:lnTo>
                <a:lnTo>
                  <a:pt x="388023" y="450924"/>
                </a:lnTo>
                <a:lnTo>
                  <a:pt x="384058" y="447946"/>
                </a:lnTo>
                <a:lnTo>
                  <a:pt x="375461" y="438843"/>
                </a:lnTo>
                <a:lnTo>
                  <a:pt x="368902" y="427816"/>
                </a:lnTo>
                <a:lnTo>
                  <a:pt x="364121" y="415110"/>
                </a:lnTo>
                <a:lnTo>
                  <a:pt x="371481" y="424294"/>
                </a:lnTo>
                <a:lnTo>
                  <a:pt x="380812" y="431685"/>
                </a:lnTo>
                <a:lnTo>
                  <a:pt x="392214" y="437120"/>
                </a:lnTo>
                <a:lnTo>
                  <a:pt x="405818" y="440479"/>
                </a:lnTo>
                <a:lnTo>
                  <a:pt x="421754" y="441640"/>
                </a:lnTo>
                <a:lnTo>
                  <a:pt x="416011" y="432439"/>
                </a:lnTo>
                <a:lnTo>
                  <a:pt x="408257" y="422499"/>
                </a:lnTo>
                <a:lnTo>
                  <a:pt x="400475" y="412673"/>
                </a:lnTo>
                <a:lnTo>
                  <a:pt x="393649" y="401851"/>
                </a:lnTo>
                <a:lnTo>
                  <a:pt x="390236" y="394580"/>
                </a:lnTo>
                <a:lnTo>
                  <a:pt x="386065" y="383533"/>
                </a:lnTo>
                <a:lnTo>
                  <a:pt x="382552" y="371523"/>
                </a:lnTo>
                <a:lnTo>
                  <a:pt x="379752" y="358815"/>
                </a:lnTo>
                <a:lnTo>
                  <a:pt x="377719" y="345675"/>
                </a:lnTo>
                <a:lnTo>
                  <a:pt x="376509" y="332369"/>
                </a:lnTo>
                <a:lnTo>
                  <a:pt x="376174" y="319162"/>
                </a:lnTo>
                <a:lnTo>
                  <a:pt x="376770" y="306322"/>
                </a:lnTo>
                <a:lnTo>
                  <a:pt x="377884" y="305908"/>
                </a:lnTo>
                <a:lnTo>
                  <a:pt x="384125" y="298228"/>
                </a:lnTo>
                <a:lnTo>
                  <a:pt x="384517" y="286705"/>
                </a:lnTo>
                <a:lnTo>
                  <a:pt x="385203" y="274483"/>
                </a:lnTo>
                <a:lnTo>
                  <a:pt x="386422" y="269631"/>
                </a:lnTo>
                <a:lnTo>
                  <a:pt x="392493" y="267498"/>
                </a:lnTo>
                <a:lnTo>
                  <a:pt x="394630" y="263028"/>
                </a:lnTo>
                <a:lnTo>
                  <a:pt x="395813" y="250594"/>
                </a:lnTo>
                <a:lnTo>
                  <a:pt x="390282" y="241955"/>
                </a:lnTo>
                <a:lnTo>
                  <a:pt x="382396" y="236015"/>
                </a:lnTo>
                <a:lnTo>
                  <a:pt x="383331" y="225613"/>
                </a:lnTo>
                <a:lnTo>
                  <a:pt x="383898" y="213298"/>
                </a:lnTo>
                <a:lnTo>
                  <a:pt x="383941" y="200536"/>
                </a:lnTo>
                <a:lnTo>
                  <a:pt x="383463" y="187457"/>
                </a:lnTo>
                <a:lnTo>
                  <a:pt x="382462" y="174189"/>
                </a:lnTo>
                <a:lnTo>
                  <a:pt x="380940" y="160864"/>
                </a:lnTo>
                <a:lnTo>
                  <a:pt x="378896" y="147609"/>
                </a:lnTo>
                <a:lnTo>
                  <a:pt x="376330" y="134555"/>
                </a:lnTo>
                <a:lnTo>
                  <a:pt x="373244" y="121831"/>
                </a:lnTo>
                <a:lnTo>
                  <a:pt x="369636" y="109566"/>
                </a:lnTo>
                <a:lnTo>
                  <a:pt x="365507" y="97889"/>
                </a:lnTo>
                <a:lnTo>
                  <a:pt x="360858" y="86931"/>
                </a:lnTo>
                <a:lnTo>
                  <a:pt x="355688" y="76820"/>
                </a:lnTo>
                <a:lnTo>
                  <a:pt x="351535" y="69454"/>
                </a:lnTo>
                <a:lnTo>
                  <a:pt x="348081" y="61161"/>
                </a:lnTo>
                <a:lnTo>
                  <a:pt x="344436" y="55586"/>
                </a:lnTo>
                <a:lnTo>
                  <a:pt x="341736" y="51684"/>
                </a:lnTo>
                <a:lnTo>
                  <a:pt x="333239" y="40328"/>
                </a:lnTo>
                <a:lnTo>
                  <a:pt x="323567" y="28427"/>
                </a:lnTo>
                <a:lnTo>
                  <a:pt x="316318" y="21092"/>
                </a:lnTo>
                <a:lnTo>
                  <a:pt x="302908" y="15587"/>
                </a:lnTo>
                <a:lnTo>
                  <a:pt x="290664" y="14918"/>
                </a:lnTo>
                <a:lnTo>
                  <a:pt x="278336" y="17144"/>
                </a:lnTo>
                <a:lnTo>
                  <a:pt x="266864" y="21715"/>
                </a:lnTo>
                <a:lnTo>
                  <a:pt x="257186" y="28079"/>
                </a:lnTo>
                <a:lnTo>
                  <a:pt x="250240" y="35685"/>
                </a:lnTo>
                <a:lnTo>
                  <a:pt x="249673" y="26681"/>
                </a:lnTo>
                <a:lnTo>
                  <a:pt x="245380" y="16004"/>
                </a:lnTo>
                <a:lnTo>
                  <a:pt x="237630" y="8446"/>
                </a:lnTo>
                <a:lnTo>
                  <a:pt x="227181" y="3559"/>
                </a:lnTo>
                <a:lnTo>
                  <a:pt x="214795" y="893"/>
                </a:lnTo>
                <a:lnTo>
                  <a:pt x="201233" y="0"/>
                </a:lnTo>
                <a:lnTo>
                  <a:pt x="187255" y="430"/>
                </a:lnTo>
                <a:lnTo>
                  <a:pt x="173621" y="1736"/>
                </a:lnTo>
                <a:lnTo>
                  <a:pt x="161093" y="3469"/>
                </a:lnTo>
                <a:lnTo>
                  <a:pt x="150431" y="5179"/>
                </a:lnTo>
                <a:lnTo>
                  <a:pt x="139940" y="7406"/>
                </a:lnTo>
                <a:lnTo>
                  <a:pt x="127727" y="11321"/>
                </a:lnTo>
                <a:lnTo>
                  <a:pt x="115966" y="16512"/>
                </a:lnTo>
                <a:lnTo>
                  <a:pt x="104710" y="22894"/>
                </a:lnTo>
                <a:lnTo>
                  <a:pt x="94012" y="30380"/>
                </a:lnTo>
                <a:lnTo>
                  <a:pt x="83923" y="38884"/>
                </a:lnTo>
                <a:lnTo>
                  <a:pt x="74495" y="48320"/>
                </a:lnTo>
                <a:lnTo>
                  <a:pt x="65782" y="58602"/>
                </a:lnTo>
                <a:lnTo>
                  <a:pt x="57835" y="69643"/>
                </a:lnTo>
                <a:lnTo>
                  <a:pt x="50707" y="81358"/>
                </a:lnTo>
                <a:lnTo>
                  <a:pt x="44449" y="93661"/>
                </a:lnTo>
                <a:lnTo>
                  <a:pt x="39115" y="106465"/>
                </a:lnTo>
                <a:lnTo>
                  <a:pt x="34755" y="119684"/>
                </a:lnTo>
                <a:lnTo>
                  <a:pt x="31424" y="133232"/>
                </a:lnTo>
                <a:lnTo>
                  <a:pt x="29172" y="147024"/>
                </a:lnTo>
                <a:lnTo>
                  <a:pt x="28052" y="160972"/>
                </a:lnTo>
                <a:lnTo>
                  <a:pt x="28117" y="174991"/>
                </a:lnTo>
                <a:lnTo>
                  <a:pt x="28727" y="185840"/>
                </a:lnTo>
                <a:lnTo>
                  <a:pt x="29892" y="200189"/>
                </a:lnTo>
                <a:lnTo>
                  <a:pt x="31521" y="213585"/>
                </a:lnTo>
                <a:lnTo>
                  <a:pt x="33731" y="226075"/>
                </a:lnTo>
                <a:lnTo>
                  <a:pt x="36634" y="237704"/>
                </a:lnTo>
                <a:lnTo>
                  <a:pt x="40347" y="248520"/>
                </a:lnTo>
                <a:lnTo>
                  <a:pt x="44983" y="258570"/>
                </a:lnTo>
                <a:lnTo>
                  <a:pt x="42013" y="260588"/>
                </a:lnTo>
                <a:lnTo>
                  <a:pt x="34693" y="269812"/>
                </a:lnTo>
                <a:lnTo>
                  <a:pt x="32979" y="280615"/>
                </a:lnTo>
                <a:lnTo>
                  <a:pt x="36524" y="291511"/>
                </a:lnTo>
                <a:lnTo>
                  <a:pt x="44983" y="301013"/>
                </a:lnTo>
                <a:lnTo>
                  <a:pt x="44680" y="302834"/>
                </a:lnTo>
                <a:lnTo>
                  <a:pt x="47618" y="315246"/>
                </a:lnTo>
                <a:lnTo>
                  <a:pt x="55911" y="325543"/>
                </a:lnTo>
                <a:lnTo>
                  <a:pt x="64668" y="331531"/>
                </a:lnTo>
                <a:lnTo>
                  <a:pt x="64716" y="332417"/>
                </a:lnTo>
                <a:lnTo>
                  <a:pt x="64453" y="347895"/>
                </a:lnTo>
                <a:lnTo>
                  <a:pt x="62178" y="361846"/>
                </a:lnTo>
                <a:lnTo>
                  <a:pt x="58130" y="374431"/>
                </a:lnTo>
                <a:lnTo>
                  <a:pt x="52544" y="385809"/>
                </a:lnTo>
                <a:lnTo>
                  <a:pt x="45657" y="396139"/>
                </a:lnTo>
                <a:lnTo>
                  <a:pt x="37707" y="405581"/>
                </a:lnTo>
                <a:lnTo>
                  <a:pt x="28929" y="414295"/>
                </a:lnTo>
                <a:lnTo>
                  <a:pt x="19560" y="422441"/>
                </a:lnTo>
                <a:lnTo>
                  <a:pt x="9838" y="430178"/>
                </a:lnTo>
                <a:lnTo>
                  <a:pt x="0" y="43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6480245" y="4017467"/>
            <a:ext cx="41217" cy="16518"/>
          </a:xfrm>
          <a:custGeom>
            <a:avLst/>
            <a:gdLst/>
            <a:ahLst/>
            <a:cxnLst/>
            <a:rect l="l" t="t" r="r" b="b"/>
            <a:pathLst>
              <a:path w="60451" h="24227">
                <a:moveTo>
                  <a:pt x="15524" y="17504"/>
                </a:moveTo>
                <a:lnTo>
                  <a:pt x="28268" y="18164"/>
                </a:lnTo>
                <a:lnTo>
                  <a:pt x="39840" y="18602"/>
                </a:lnTo>
                <a:lnTo>
                  <a:pt x="50486" y="20173"/>
                </a:lnTo>
                <a:lnTo>
                  <a:pt x="60451" y="24227"/>
                </a:lnTo>
                <a:lnTo>
                  <a:pt x="50609" y="13610"/>
                </a:lnTo>
                <a:lnTo>
                  <a:pt x="41940" y="13889"/>
                </a:lnTo>
                <a:lnTo>
                  <a:pt x="28600" y="13779"/>
                </a:lnTo>
                <a:lnTo>
                  <a:pt x="15524" y="17504"/>
                </a:lnTo>
                <a:close/>
              </a:path>
              <a:path w="60451" h="24227">
                <a:moveTo>
                  <a:pt x="60451" y="24227"/>
                </a:moveTo>
                <a:lnTo>
                  <a:pt x="56853" y="15373"/>
                </a:lnTo>
                <a:lnTo>
                  <a:pt x="48096" y="7895"/>
                </a:lnTo>
                <a:lnTo>
                  <a:pt x="36271" y="2568"/>
                </a:lnTo>
                <a:lnTo>
                  <a:pt x="23464" y="0"/>
                </a:lnTo>
                <a:lnTo>
                  <a:pt x="11760" y="800"/>
                </a:lnTo>
                <a:lnTo>
                  <a:pt x="3243" y="5578"/>
                </a:lnTo>
                <a:lnTo>
                  <a:pt x="0" y="14944"/>
                </a:lnTo>
                <a:lnTo>
                  <a:pt x="1363" y="15271"/>
                </a:lnTo>
                <a:lnTo>
                  <a:pt x="15524" y="17504"/>
                </a:lnTo>
                <a:lnTo>
                  <a:pt x="28600" y="13779"/>
                </a:lnTo>
                <a:lnTo>
                  <a:pt x="14851" y="13217"/>
                </a:lnTo>
                <a:lnTo>
                  <a:pt x="2806" y="12289"/>
                </a:lnTo>
                <a:lnTo>
                  <a:pt x="3898" y="11108"/>
                </a:lnTo>
                <a:lnTo>
                  <a:pt x="4216" y="6981"/>
                </a:lnTo>
                <a:lnTo>
                  <a:pt x="14113" y="5159"/>
                </a:lnTo>
                <a:lnTo>
                  <a:pt x="26125" y="5150"/>
                </a:lnTo>
                <a:lnTo>
                  <a:pt x="38269" y="7855"/>
                </a:lnTo>
                <a:lnTo>
                  <a:pt x="50609" y="13610"/>
                </a:lnTo>
                <a:lnTo>
                  <a:pt x="60451" y="24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6382467" y="4019858"/>
            <a:ext cx="42586" cy="18653"/>
          </a:xfrm>
          <a:custGeom>
            <a:avLst/>
            <a:gdLst/>
            <a:ahLst/>
            <a:cxnLst/>
            <a:rect l="l" t="t" r="r" b="b"/>
            <a:pathLst>
              <a:path w="62459" h="27358">
                <a:moveTo>
                  <a:pt x="62459" y="10951"/>
                </a:moveTo>
                <a:lnTo>
                  <a:pt x="59055" y="6124"/>
                </a:lnTo>
                <a:lnTo>
                  <a:pt x="54606" y="13069"/>
                </a:lnTo>
                <a:lnTo>
                  <a:pt x="45591" y="17140"/>
                </a:lnTo>
                <a:lnTo>
                  <a:pt x="34523" y="17885"/>
                </a:lnTo>
                <a:lnTo>
                  <a:pt x="23011" y="18134"/>
                </a:lnTo>
                <a:lnTo>
                  <a:pt x="12661" y="20716"/>
                </a:lnTo>
                <a:lnTo>
                  <a:pt x="16594" y="11759"/>
                </a:lnTo>
                <a:lnTo>
                  <a:pt x="6850" y="19325"/>
                </a:lnTo>
                <a:lnTo>
                  <a:pt x="0" y="27358"/>
                </a:lnTo>
                <a:lnTo>
                  <a:pt x="6212" y="27040"/>
                </a:lnTo>
                <a:lnTo>
                  <a:pt x="18417" y="24186"/>
                </a:lnTo>
                <a:lnTo>
                  <a:pt x="31243" y="21717"/>
                </a:lnTo>
                <a:lnTo>
                  <a:pt x="42189" y="23370"/>
                </a:lnTo>
                <a:lnTo>
                  <a:pt x="45737" y="22104"/>
                </a:lnTo>
                <a:lnTo>
                  <a:pt x="55814" y="17682"/>
                </a:lnTo>
                <a:lnTo>
                  <a:pt x="62459" y="10951"/>
                </a:lnTo>
                <a:close/>
              </a:path>
              <a:path w="62459" h="27358">
                <a:moveTo>
                  <a:pt x="62459" y="10951"/>
                </a:moveTo>
                <a:lnTo>
                  <a:pt x="60464" y="815"/>
                </a:lnTo>
                <a:lnTo>
                  <a:pt x="53790" y="0"/>
                </a:lnTo>
                <a:lnTo>
                  <a:pt x="41004" y="1284"/>
                </a:lnTo>
                <a:lnTo>
                  <a:pt x="28292" y="5475"/>
                </a:lnTo>
                <a:lnTo>
                  <a:pt x="16594" y="11759"/>
                </a:lnTo>
                <a:lnTo>
                  <a:pt x="12661" y="20716"/>
                </a:lnTo>
                <a:lnTo>
                  <a:pt x="13944" y="19577"/>
                </a:lnTo>
                <a:lnTo>
                  <a:pt x="23655" y="12587"/>
                </a:lnTo>
                <a:lnTo>
                  <a:pt x="35000" y="7243"/>
                </a:lnTo>
                <a:lnTo>
                  <a:pt x="47095" y="4702"/>
                </a:lnTo>
                <a:lnTo>
                  <a:pt x="59055" y="6124"/>
                </a:lnTo>
                <a:lnTo>
                  <a:pt x="62459" y="10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6482161" y="4020865"/>
            <a:ext cx="32592" cy="6087"/>
          </a:xfrm>
          <a:custGeom>
            <a:avLst/>
            <a:gdLst/>
            <a:ahLst/>
            <a:cxnLst/>
            <a:rect l="l" t="t" r="r" b="b"/>
            <a:pathLst>
              <a:path w="47802" h="8928">
                <a:moveTo>
                  <a:pt x="47802" y="8630"/>
                </a:moveTo>
                <a:lnTo>
                  <a:pt x="37556" y="3635"/>
                </a:lnTo>
                <a:lnTo>
                  <a:pt x="25380" y="432"/>
                </a:lnTo>
                <a:lnTo>
                  <a:pt x="13352" y="0"/>
                </a:lnTo>
                <a:lnTo>
                  <a:pt x="1409" y="2001"/>
                </a:lnTo>
                <a:lnTo>
                  <a:pt x="1511" y="4312"/>
                </a:lnTo>
                <a:lnTo>
                  <a:pt x="0" y="7309"/>
                </a:lnTo>
                <a:lnTo>
                  <a:pt x="9052" y="8053"/>
                </a:lnTo>
                <a:lnTo>
                  <a:pt x="22597" y="8706"/>
                </a:lnTo>
                <a:lnTo>
                  <a:pt x="36218" y="8928"/>
                </a:lnTo>
                <a:lnTo>
                  <a:pt x="47802" y="86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391098" y="4023170"/>
            <a:ext cx="31632" cy="10814"/>
          </a:xfrm>
          <a:custGeom>
            <a:avLst/>
            <a:gdLst/>
            <a:ahLst/>
            <a:cxnLst/>
            <a:rect l="l" t="t" r="r" b="b"/>
            <a:pathLst>
              <a:path w="46393" h="15860">
                <a:moveTo>
                  <a:pt x="46393" y="1267"/>
                </a:moveTo>
                <a:lnTo>
                  <a:pt x="44599" y="744"/>
                </a:lnTo>
                <a:lnTo>
                  <a:pt x="32564" y="0"/>
                </a:lnTo>
                <a:lnTo>
                  <a:pt x="20529" y="3043"/>
                </a:lnTo>
                <a:lnTo>
                  <a:pt x="9380" y="8715"/>
                </a:lnTo>
                <a:lnTo>
                  <a:pt x="0" y="15860"/>
                </a:lnTo>
                <a:lnTo>
                  <a:pt x="7588" y="13594"/>
                </a:lnTo>
                <a:lnTo>
                  <a:pt x="18965" y="13024"/>
                </a:lnTo>
                <a:lnTo>
                  <a:pt x="30296" y="12666"/>
                </a:lnTo>
                <a:lnTo>
                  <a:pt x="39975" y="9690"/>
                </a:lnTo>
                <a:lnTo>
                  <a:pt x="46393" y="1267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559803" y="4038508"/>
            <a:ext cx="8935" cy="35277"/>
          </a:xfrm>
          <a:custGeom>
            <a:avLst/>
            <a:gdLst/>
            <a:ahLst/>
            <a:cxnLst/>
            <a:rect l="l" t="t" r="r" b="b"/>
            <a:pathLst>
              <a:path w="13105" h="51739">
                <a:moveTo>
                  <a:pt x="3413" y="50205"/>
                </a:moveTo>
                <a:lnTo>
                  <a:pt x="5350" y="42498"/>
                </a:lnTo>
                <a:lnTo>
                  <a:pt x="4216" y="31838"/>
                </a:lnTo>
                <a:lnTo>
                  <a:pt x="7103" y="29457"/>
                </a:lnTo>
                <a:lnTo>
                  <a:pt x="12975" y="19118"/>
                </a:lnTo>
                <a:lnTo>
                  <a:pt x="13105" y="7727"/>
                </a:lnTo>
                <a:lnTo>
                  <a:pt x="5626" y="0"/>
                </a:lnTo>
                <a:lnTo>
                  <a:pt x="6197" y="3200"/>
                </a:lnTo>
                <a:lnTo>
                  <a:pt x="3060" y="2882"/>
                </a:lnTo>
                <a:lnTo>
                  <a:pt x="4216" y="6629"/>
                </a:lnTo>
                <a:lnTo>
                  <a:pt x="7353" y="9423"/>
                </a:lnTo>
                <a:lnTo>
                  <a:pt x="11722" y="11049"/>
                </a:lnTo>
                <a:lnTo>
                  <a:pt x="11252" y="17246"/>
                </a:lnTo>
                <a:lnTo>
                  <a:pt x="7759" y="18783"/>
                </a:lnTo>
                <a:lnTo>
                  <a:pt x="6235" y="20878"/>
                </a:lnTo>
                <a:lnTo>
                  <a:pt x="4216" y="17246"/>
                </a:lnTo>
                <a:lnTo>
                  <a:pt x="2810" y="26266"/>
                </a:lnTo>
                <a:lnTo>
                  <a:pt x="1510" y="39096"/>
                </a:lnTo>
                <a:lnTo>
                  <a:pt x="0" y="51739"/>
                </a:lnTo>
                <a:lnTo>
                  <a:pt x="3413" y="5020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471098" y="4039841"/>
            <a:ext cx="50367" cy="22387"/>
          </a:xfrm>
          <a:custGeom>
            <a:avLst/>
            <a:gdLst/>
            <a:ahLst/>
            <a:cxnLst/>
            <a:rect l="l" t="t" r="r" b="b"/>
            <a:pathLst>
              <a:path w="73871" h="32834">
                <a:moveTo>
                  <a:pt x="73122" y="12604"/>
                </a:moveTo>
                <a:lnTo>
                  <a:pt x="68994" y="3803"/>
                </a:lnTo>
                <a:lnTo>
                  <a:pt x="68245" y="2025"/>
                </a:lnTo>
                <a:lnTo>
                  <a:pt x="66569" y="1691"/>
                </a:lnTo>
                <a:lnTo>
                  <a:pt x="58672" y="692"/>
                </a:lnTo>
                <a:lnTo>
                  <a:pt x="48347" y="65"/>
                </a:lnTo>
                <a:lnTo>
                  <a:pt x="36748" y="0"/>
                </a:lnTo>
                <a:lnTo>
                  <a:pt x="25027" y="683"/>
                </a:lnTo>
                <a:lnTo>
                  <a:pt x="14339" y="2304"/>
                </a:lnTo>
                <a:lnTo>
                  <a:pt x="5836" y="5050"/>
                </a:lnTo>
                <a:lnTo>
                  <a:pt x="671" y="9111"/>
                </a:lnTo>
                <a:lnTo>
                  <a:pt x="0" y="14673"/>
                </a:lnTo>
                <a:lnTo>
                  <a:pt x="4973" y="21926"/>
                </a:lnTo>
                <a:lnTo>
                  <a:pt x="7958" y="16998"/>
                </a:lnTo>
                <a:lnTo>
                  <a:pt x="14854" y="10394"/>
                </a:lnTo>
                <a:lnTo>
                  <a:pt x="23261" y="8654"/>
                </a:lnTo>
                <a:lnTo>
                  <a:pt x="33977" y="7943"/>
                </a:lnTo>
                <a:lnTo>
                  <a:pt x="48708" y="10007"/>
                </a:lnTo>
                <a:lnTo>
                  <a:pt x="60850" y="15143"/>
                </a:lnTo>
                <a:lnTo>
                  <a:pt x="65438" y="23247"/>
                </a:lnTo>
                <a:lnTo>
                  <a:pt x="59025" y="24872"/>
                </a:lnTo>
                <a:lnTo>
                  <a:pt x="60993" y="18598"/>
                </a:lnTo>
                <a:lnTo>
                  <a:pt x="56993" y="17951"/>
                </a:lnTo>
                <a:lnTo>
                  <a:pt x="56456" y="20432"/>
                </a:lnTo>
                <a:lnTo>
                  <a:pt x="47751" y="27408"/>
                </a:lnTo>
                <a:lnTo>
                  <a:pt x="33558" y="28747"/>
                </a:lnTo>
                <a:lnTo>
                  <a:pt x="20404" y="25639"/>
                </a:lnTo>
                <a:lnTo>
                  <a:pt x="14816" y="19272"/>
                </a:lnTo>
                <a:lnTo>
                  <a:pt x="11311" y="19945"/>
                </a:lnTo>
                <a:lnTo>
                  <a:pt x="9037" y="21773"/>
                </a:lnTo>
                <a:lnTo>
                  <a:pt x="6383" y="23247"/>
                </a:lnTo>
                <a:lnTo>
                  <a:pt x="11943" y="26436"/>
                </a:lnTo>
                <a:lnTo>
                  <a:pt x="22508" y="30187"/>
                </a:lnTo>
                <a:lnTo>
                  <a:pt x="34776" y="32471"/>
                </a:lnTo>
                <a:lnTo>
                  <a:pt x="47382" y="32834"/>
                </a:lnTo>
                <a:lnTo>
                  <a:pt x="58960" y="30823"/>
                </a:lnTo>
                <a:lnTo>
                  <a:pt x="68144" y="25982"/>
                </a:lnTo>
                <a:lnTo>
                  <a:pt x="73570" y="17859"/>
                </a:lnTo>
                <a:lnTo>
                  <a:pt x="73871" y="6000"/>
                </a:lnTo>
                <a:lnTo>
                  <a:pt x="73122" y="12604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371933" y="4043435"/>
            <a:ext cx="62302" cy="23168"/>
          </a:xfrm>
          <a:custGeom>
            <a:avLst/>
            <a:gdLst/>
            <a:ahLst/>
            <a:cxnLst/>
            <a:rect l="l" t="t" r="r" b="b"/>
            <a:pathLst>
              <a:path w="91376" h="33980">
                <a:moveTo>
                  <a:pt x="10433" y="6973"/>
                </a:moveTo>
                <a:lnTo>
                  <a:pt x="0" y="12673"/>
                </a:lnTo>
                <a:lnTo>
                  <a:pt x="6923" y="22718"/>
                </a:lnTo>
                <a:lnTo>
                  <a:pt x="16385" y="29340"/>
                </a:lnTo>
                <a:lnTo>
                  <a:pt x="27626" y="32860"/>
                </a:lnTo>
                <a:lnTo>
                  <a:pt x="25298" y="20636"/>
                </a:lnTo>
                <a:lnTo>
                  <a:pt x="21120" y="20559"/>
                </a:lnTo>
                <a:lnTo>
                  <a:pt x="18160" y="24534"/>
                </a:lnTo>
                <a:lnTo>
                  <a:pt x="15455" y="21956"/>
                </a:lnTo>
                <a:lnTo>
                  <a:pt x="17680" y="18028"/>
                </a:lnTo>
                <a:lnTo>
                  <a:pt x="27149" y="13256"/>
                </a:lnTo>
                <a:lnTo>
                  <a:pt x="37947" y="7364"/>
                </a:lnTo>
                <a:lnTo>
                  <a:pt x="43999" y="7742"/>
                </a:lnTo>
                <a:lnTo>
                  <a:pt x="56327" y="8443"/>
                </a:lnTo>
                <a:lnTo>
                  <a:pt x="67716" y="10364"/>
                </a:lnTo>
                <a:lnTo>
                  <a:pt x="80124" y="15327"/>
                </a:lnTo>
                <a:lnTo>
                  <a:pt x="80581" y="18400"/>
                </a:lnTo>
                <a:lnTo>
                  <a:pt x="78727" y="21956"/>
                </a:lnTo>
                <a:lnTo>
                  <a:pt x="74815" y="21664"/>
                </a:lnTo>
                <a:lnTo>
                  <a:pt x="74739" y="17753"/>
                </a:lnTo>
                <a:lnTo>
                  <a:pt x="71691" y="16648"/>
                </a:lnTo>
                <a:lnTo>
                  <a:pt x="78727" y="29919"/>
                </a:lnTo>
                <a:lnTo>
                  <a:pt x="80904" y="27898"/>
                </a:lnTo>
                <a:lnTo>
                  <a:pt x="88470" y="17040"/>
                </a:lnTo>
                <a:lnTo>
                  <a:pt x="91376" y="4710"/>
                </a:lnTo>
                <a:lnTo>
                  <a:pt x="85853" y="3587"/>
                </a:lnTo>
                <a:lnTo>
                  <a:pt x="73436" y="1585"/>
                </a:lnTo>
                <a:lnTo>
                  <a:pt x="60510" y="315"/>
                </a:lnTo>
                <a:lnTo>
                  <a:pt x="47411" y="0"/>
                </a:lnTo>
                <a:lnTo>
                  <a:pt x="34475" y="857"/>
                </a:lnTo>
                <a:lnTo>
                  <a:pt x="22037" y="3108"/>
                </a:lnTo>
                <a:lnTo>
                  <a:pt x="10433" y="6973"/>
                </a:lnTo>
                <a:close/>
              </a:path>
              <a:path w="91376" h="33980">
                <a:moveTo>
                  <a:pt x="25298" y="20636"/>
                </a:moveTo>
                <a:lnTo>
                  <a:pt x="27626" y="32860"/>
                </a:lnTo>
                <a:lnTo>
                  <a:pt x="40063" y="33980"/>
                </a:lnTo>
                <a:lnTo>
                  <a:pt x="53115" y="33396"/>
                </a:lnTo>
                <a:lnTo>
                  <a:pt x="66197" y="31810"/>
                </a:lnTo>
                <a:lnTo>
                  <a:pt x="78727" y="29919"/>
                </a:lnTo>
                <a:lnTo>
                  <a:pt x="71691" y="16648"/>
                </a:lnTo>
                <a:lnTo>
                  <a:pt x="68884" y="19516"/>
                </a:lnTo>
                <a:lnTo>
                  <a:pt x="58843" y="25841"/>
                </a:lnTo>
                <a:lnTo>
                  <a:pt x="47296" y="28508"/>
                </a:lnTo>
                <a:lnTo>
                  <a:pt x="35647" y="26959"/>
                </a:lnTo>
                <a:lnTo>
                  <a:pt x="25298" y="20636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6382473" y="4049759"/>
            <a:ext cx="44403" cy="14060"/>
          </a:xfrm>
          <a:custGeom>
            <a:avLst/>
            <a:gdLst/>
            <a:ahLst/>
            <a:cxnLst/>
            <a:rect l="l" t="t" r="r" b="b"/>
            <a:pathLst>
              <a:path w="65125" h="20621">
                <a:moveTo>
                  <a:pt x="28117" y="15341"/>
                </a:moveTo>
                <a:lnTo>
                  <a:pt x="22720" y="13360"/>
                </a:lnTo>
                <a:lnTo>
                  <a:pt x="15163" y="13410"/>
                </a:lnTo>
                <a:lnTo>
                  <a:pt x="14058" y="7378"/>
                </a:lnTo>
                <a:lnTo>
                  <a:pt x="9842" y="11353"/>
                </a:lnTo>
                <a:lnTo>
                  <a:pt x="13115" y="14067"/>
                </a:lnTo>
                <a:lnTo>
                  <a:pt x="24062" y="18716"/>
                </a:lnTo>
                <a:lnTo>
                  <a:pt x="28117" y="15341"/>
                </a:lnTo>
                <a:close/>
              </a:path>
              <a:path w="65125" h="20621">
                <a:moveTo>
                  <a:pt x="64668" y="6057"/>
                </a:moveTo>
                <a:lnTo>
                  <a:pt x="59098" y="3437"/>
                </a:lnTo>
                <a:lnTo>
                  <a:pt x="47368" y="0"/>
                </a:lnTo>
                <a:lnTo>
                  <a:pt x="47802" y="3403"/>
                </a:lnTo>
                <a:lnTo>
                  <a:pt x="51676" y="8877"/>
                </a:lnTo>
                <a:lnTo>
                  <a:pt x="56235" y="7378"/>
                </a:lnTo>
                <a:lnTo>
                  <a:pt x="59283" y="8470"/>
                </a:lnTo>
                <a:lnTo>
                  <a:pt x="59359" y="12382"/>
                </a:lnTo>
                <a:lnTo>
                  <a:pt x="63271" y="12687"/>
                </a:lnTo>
                <a:lnTo>
                  <a:pt x="65125" y="9131"/>
                </a:lnTo>
                <a:lnTo>
                  <a:pt x="64668" y="6057"/>
                </a:lnTo>
                <a:close/>
              </a:path>
              <a:path w="65125" h="20621">
                <a:moveTo>
                  <a:pt x="47368" y="0"/>
                </a:moveTo>
                <a:lnTo>
                  <a:pt x="35818" y="-1172"/>
                </a:lnTo>
                <a:lnTo>
                  <a:pt x="22491" y="-1905"/>
                </a:lnTo>
                <a:lnTo>
                  <a:pt x="18330" y="1250"/>
                </a:lnTo>
                <a:lnTo>
                  <a:pt x="7415" y="5465"/>
                </a:lnTo>
                <a:lnTo>
                  <a:pt x="0" y="12687"/>
                </a:lnTo>
                <a:lnTo>
                  <a:pt x="2705" y="15265"/>
                </a:lnTo>
                <a:lnTo>
                  <a:pt x="5651" y="11290"/>
                </a:lnTo>
                <a:lnTo>
                  <a:pt x="9842" y="11353"/>
                </a:lnTo>
                <a:lnTo>
                  <a:pt x="14058" y="7378"/>
                </a:lnTo>
                <a:lnTo>
                  <a:pt x="16560" y="6641"/>
                </a:lnTo>
                <a:lnTo>
                  <a:pt x="19900" y="6692"/>
                </a:lnTo>
                <a:lnTo>
                  <a:pt x="21082" y="4724"/>
                </a:lnTo>
                <a:lnTo>
                  <a:pt x="20624" y="7708"/>
                </a:lnTo>
                <a:lnTo>
                  <a:pt x="25628" y="11353"/>
                </a:lnTo>
                <a:lnTo>
                  <a:pt x="28117" y="15341"/>
                </a:lnTo>
                <a:lnTo>
                  <a:pt x="24062" y="18716"/>
                </a:lnTo>
                <a:lnTo>
                  <a:pt x="35835" y="18779"/>
                </a:lnTo>
                <a:lnTo>
                  <a:pt x="47028" y="14813"/>
                </a:lnTo>
                <a:lnTo>
                  <a:pt x="56235" y="7378"/>
                </a:lnTo>
                <a:lnTo>
                  <a:pt x="51676" y="8877"/>
                </a:lnTo>
                <a:lnTo>
                  <a:pt x="40754" y="11747"/>
                </a:lnTo>
                <a:lnTo>
                  <a:pt x="36550" y="14007"/>
                </a:lnTo>
                <a:lnTo>
                  <a:pt x="34480" y="12394"/>
                </a:lnTo>
                <a:lnTo>
                  <a:pt x="43916" y="10426"/>
                </a:lnTo>
                <a:lnTo>
                  <a:pt x="40767" y="3403"/>
                </a:lnTo>
                <a:lnTo>
                  <a:pt x="44259" y="1676"/>
                </a:lnTo>
                <a:lnTo>
                  <a:pt x="47599" y="6349"/>
                </a:lnTo>
                <a:lnTo>
                  <a:pt x="47802" y="3403"/>
                </a:lnTo>
                <a:lnTo>
                  <a:pt x="4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6493665" y="4049362"/>
            <a:ext cx="12175" cy="7230"/>
          </a:xfrm>
          <a:custGeom>
            <a:avLst/>
            <a:gdLst/>
            <a:ahLst/>
            <a:cxnLst/>
            <a:rect l="l" t="t" r="r" b="b"/>
            <a:pathLst>
              <a:path w="17856" h="10604">
                <a:moveTo>
                  <a:pt x="17670" y="4641"/>
                </a:moveTo>
                <a:lnTo>
                  <a:pt x="16865" y="1320"/>
                </a:lnTo>
                <a:lnTo>
                  <a:pt x="11887" y="165"/>
                </a:lnTo>
                <a:lnTo>
                  <a:pt x="13411" y="1155"/>
                </a:lnTo>
                <a:lnTo>
                  <a:pt x="8432" y="0"/>
                </a:lnTo>
                <a:lnTo>
                  <a:pt x="7772" y="5562"/>
                </a:lnTo>
                <a:lnTo>
                  <a:pt x="2984" y="7238"/>
                </a:lnTo>
                <a:lnTo>
                  <a:pt x="0" y="10604"/>
                </a:lnTo>
                <a:lnTo>
                  <a:pt x="7937" y="10210"/>
                </a:lnTo>
                <a:lnTo>
                  <a:pt x="9093" y="9753"/>
                </a:lnTo>
                <a:lnTo>
                  <a:pt x="16865" y="7962"/>
                </a:lnTo>
                <a:lnTo>
                  <a:pt x="17670" y="4641"/>
                </a:lnTo>
                <a:close/>
              </a:path>
              <a:path w="17856" h="10604">
                <a:moveTo>
                  <a:pt x="17856" y="3873"/>
                </a:moveTo>
                <a:lnTo>
                  <a:pt x="17670" y="4641"/>
                </a:lnTo>
                <a:lnTo>
                  <a:pt x="17856" y="5410"/>
                </a:lnTo>
                <a:lnTo>
                  <a:pt x="17856" y="38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6483752" y="4050266"/>
            <a:ext cx="6078" cy="7169"/>
          </a:xfrm>
          <a:custGeom>
            <a:avLst/>
            <a:gdLst/>
            <a:ahLst/>
            <a:cxnLst/>
            <a:rect l="l" t="t" r="r" b="b"/>
            <a:pathLst>
              <a:path w="8915" h="10515">
                <a:moveTo>
                  <a:pt x="8915" y="6629"/>
                </a:moveTo>
                <a:lnTo>
                  <a:pt x="3975" y="6045"/>
                </a:lnTo>
                <a:lnTo>
                  <a:pt x="2959" y="3835"/>
                </a:lnTo>
                <a:lnTo>
                  <a:pt x="4699" y="0"/>
                </a:lnTo>
                <a:lnTo>
                  <a:pt x="2082" y="177"/>
                </a:lnTo>
                <a:lnTo>
                  <a:pt x="0" y="876"/>
                </a:lnTo>
                <a:lnTo>
                  <a:pt x="736" y="4711"/>
                </a:lnTo>
                <a:lnTo>
                  <a:pt x="5613" y="10515"/>
                </a:lnTo>
                <a:lnTo>
                  <a:pt x="8915" y="662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6328416" y="4052077"/>
            <a:ext cx="19548" cy="43416"/>
          </a:xfrm>
          <a:custGeom>
            <a:avLst/>
            <a:gdLst/>
            <a:ahLst/>
            <a:cxnLst/>
            <a:rect l="l" t="t" r="r" b="b"/>
            <a:pathLst>
              <a:path w="28670" h="63677">
                <a:moveTo>
                  <a:pt x="8985" y="0"/>
                </a:moveTo>
                <a:lnTo>
                  <a:pt x="2627" y="6812"/>
                </a:lnTo>
                <a:lnTo>
                  <a:pt x="0" y="17633"/>
                </a:lnTo>
                <a:lnTo>
                  <a:pt x="3249" y="28515"/>
                </a:lnTo>
                <a:lnTo>
                  <a:pt x="11792" y="37147"/>
                </a:lnTo>
                <a:lnTo>
                  <a:pt x="12253" y="45458"/>
                </a:lnTo>
                <a:lnTo>
                  <a:pt x="17523" y="57337"/>
                </a:lnTo>
                <a:lnTo>
                  <a:pt x="28670" y="63677"/>
                </a:lnTo>
                <a:lnTo>
                  <a:pt x="28651" y="61116"/>
                </a:lnTo>
                <a:lnTo>
                  <a:pt x="27453" y="48359"/>
                </a:lnTo>
                <a:lnTo>
                  <a:pt x="24585" y="34531"/>
                </a:lnTo>
                <a:lnTo>
                  <a:pt x="20240" y="21700"/>
                </a:lnTo>
                <a:lnTo>
                  <a:pt x="14611" y="11938"/>
                </a:lnTo>
                <a:lnTo>
                  <a:pt x="10407" y="16002"/>
                </a:lnTo>
                <a:lnTo>
                  <a:pt x="11271" y="25526"/>
                </a:lnTo>
                <a:lnTo>
                  <a:pt x="10395" y="29184"/>
                </a:lnTo>
                <a:lnTo>
                  <a:pt x="8395" y="28393"/>
                </a:lnTo>
                <a:lnTo>
                  <a:pt x="4737" y="23963"/>
                </a:lnTo>
                <a:lnTo>
                  <a:pt x="6695" y="18379"/>
                </a:lnTo>
                <a:lnTo>
                  <a:pt x="10540" y="12171"/>
                </a:lnTo>
                <a:lnTo>
                  <a:pt x="12546" y="5868"/>
                </a:lnTo>
                <a:lnTo>
                  <a:pt x="898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440945" y="4078307"/>
            <a:ext cx="19994" cy="6973"/>
          </a:xfrm>
          <a:custGeom>
            <a:avLst/>
            <a:gdLst/>
            <a:ahLst/>
            <a:cxnLst/>
            <a:rect l="l" t="t" r="r" b="b"/>
            <a:pathLst>
              <a:path w="29324" h="10227">
                <a:moveTo>
                  <a:pt x="0" y="0"/>
                </a:moveTo>
                <a:lnTo>
                  <a:pt x="4554" y="7896"/>
                </a:lnTo>
                <a:lnTo>
                  <a:pt x="16577" y="10227"/>
                </a:lnTo>
                <a:lnTo>
                  <a:pt x="28117" y="6629"/>
                </a:lnTo>
                <a:lnTo>
                  <a:pt x="29324" y="2400"/>
                </a:lnTo>
                <a:lnTo>
                  <a:pt x="25908" y="2527"/>
                </a:lnTo>
                <a:lnTo>
                  <a:pt x="25298" y="0"/>
                </a:lnTo>
                <a:lnTo>
                  <a:pt x="21248" y="3251"/>
                </a:lnTo>
                <a:lnTo>
                  <a:pt x="10790" y="55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6416020" y="4090066"/>
            <a:ext cx="74771" cy="14714"/>
          </a:xfrm>
          <a:custGeom>
            <a:avLst/>
            <a:gdLst/>
            <a:ahLst/>
            <a:cxnLst/>
            <a:rect l="l" t="t" r="r" b="b"/>
            <a:pathLst>
              <a:path w="109664" h="21581">
                <a:moveTo>
                  <a:pt x="22491" y="18567"/>
                </a:moveTo>
                <a:lnTo>
                  <a:pt x="27230" y="19266"/>
                </a:lnTo>
                <a:lnTo>
                  <a:pt x="39307" y="20739"/>
                </a:lnTo>
                <a:lnTo>
                  <a:pt x="51699" y="21581"/>
                </a:lnTo>
                <a:lnTo>
                  <a:pt x="64326" y="21484"/>
                </a:lnTo>
                <a:lnTo>
                  <a:pt x="77112" y="20141"/>
                </a:lnTo>
                <a:lnTo>
                  <a:pt x="89979" y="17246"/>
                </a:lnTo>
                <a:lnTo>
                  <a:pt x="103068" y="11792"/>
                </a:lnTo>
                <a:lnTo>
                  <a:pt x="109664" y="1333"/>
                </a:lnTo>
                <a:lnTo>
                  <a:pt x="106997" y="1625"/>
                </a:lnTo>
                <a:lnTo>
                  <a:pt x="104038" y="0"/>
                </a:lnTo>
                <a:lnTo>
                  <a:pt x="100967" y="5278"/>
                </a:lnTo>
                <a:lnTo>
                  <a:pt x="90169" y="11785"/>
                </a:lnTo>
                <a:lnTo>
                  <a:pt x="75801" y="15608"/>
                </a:lnTo>
                <a:lnTo>
                  <a:pt x="61861" y="17246"/>
                </a:lnTo>
                <a:lnTo>
                  <a:pt x="48087" y="17466"/>
                </a:lnTo>
                <a:lnTo>
                  <a:pt x="33915" y="16574"/>
                </a:lnTo>
                <a:lnTo>
                  <a:pt x="20664" y="14632"/>
                </a:lnTo>
                <a:lnTo>
                  <a:pt x="9103" y="11730"/>
                </a:lnTo>
                <a:lnTo>
                  <a:pt x="0" y="7962"/>
                </a:lnTo>
                <a:lnTo>
                  <a:pt x="267" y="12284"/>
                </a:lnTo>
                <a:lnTo>
                  <a:pt x="9620" y="17360"/>
                </a:lnTo>
                <a:lnTo>
                  <a:pt x="22491" y="18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6445740" y="4108611"/>
            <a:ext cx="15335" cy="5582"/>
          </a:xfrm>
          <a:custGeom>
            <a:avLst/>
            <a:gdLst/>
            <a:ahLst/>
            <a:cxnLst/>
            <a:rect l="l" t="t" r="r" b="b"/>
            <a:pathLst>
              <a:path w="22491" h="8187">
                <a:moveTo>
                  <a:pt x="0" y="3314"/>
                </a:moveTo>
                <a:lnTo>
                  <a:pt x="976" y="4488"/>
                </a:lnTo>
                <a:lnTo>
                  <a:pt x="11827" y="8187"/>
                </a:lnTo>
                <a:lnTo>
                  <a:pt x="22491" y="3314"/>
                </a:lnTo>
                <a:lnTo>
                  <a:pt x="15595" y="0"/>
                </a:lnTo>
                <a:lnTo>
                  <a:pt x="7670" y="3860"/>
                </a:lnTo>
                <a:lnTo>
                  <a:pt x="0" y="3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447653" y="4121724"/>
            <a:ext cx="13422" cy="5020"/>
          </a:xfrm>
          <a:custGeom>
            <a:avLst/>
            <a:gdLst/>
            <a:ahLst/>
            <a:cxnLst/>
            <a:rect l="l" t="t" r="r" b="b"/>
            <a:pathLst>
              <a:path w="19685" h="7362">
                <a:moveTo>
                  <a:pt x="0" y="1333"/>
                </a:moveTo>
                <a:lnTo>
                  <a:pt x="366" y="2948"/>
                </a:lnTo>
                <a:lnTo>
                  <a:pt x="10995" y="7362"/>
                </a:lnTo>
                <a:lnTo>
                  <a:pt x="19685" y="0"/>
                </a:lnTo>
                <a:lnTo>
                  <a:pt x="12369" y="850"/>
                </a:lnTo>
                <a:lnTo>
                  <a:pt x="7835" y="4419"/>
                </a:lnTo>
                <a:lnTo>
                  <a:pt x="0" y="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6344133" y="4166047"/>
            <a:ext cx="76685" cy="90453"/>
          </a:xfrm>
          <a:custGeom>
            <a:avLst/>
            <a:gdLst/>
            <a:ahLst/>
            <a:cxnLst/>
            <a:rect l="l" t="t" r="r" b="b"/>
            <a:pathLst>
              <a:path w="112471" h="132664">
                <a:moveTo>
                  <a:pt x="86833" y="11611"/>
                </a:moveTo>
                <a:lnTo>
                  <a:pt x="91376" y="0"/>
                </a:lnTo>
                <a:lnTo>
                  <a:pt x="85592" y="1172"/>
                </a:lnTo>
                <a:lnTo>
                  <a:pt x="73669" y="7370"/>
                </a:lnTo>
                <a:lnTo>
                  <a:pt x="66078" y="18567"/>
                </a:lnTo>
                <a:lnTo>
                  <a:pt x="63626" y="18478"/>
                </a:lnTo>
                <a:lnTo>
                  <a:pt x="60451" y="19900"/>
                </a:lnTo>
                <a:lnTo>
                  <a:pt x="58160" y="24583"/>
                </a:lnTo>
                <a:lnTo>
                  <a:pt x="50133" y="34962"/>
                </a:lnTo>
                <a:lnTo>
                  <a:pt x="42163" y="43776"/>
                </a:lnTo>
                <a:lnTo>
                  <a:pt x="40222" y="46715"/>
                </a:lnTo>
                <a:lnTo>
                  <a:pt x="35228" y="58043"/>
                </a:lnTo>
                <a:lnTo>
                  <a:pt x="29514" y="70307"/>
                </a:lnTo>
                <a:lnTo>
                  <a:pt x="25928" y="75931"/>
                </a:lnTo>
                <a:lnTo>
                  <a:pt x="18340" y="86676"/>
                </a:lnTo>
                <a:lnTo>
                  <a:pt x="11177" y="96890"/>
                </a:lnTo>
                <a:lnTo>
                  <a:pt x="5216" y="107405"/>
                </a:lnTo>
                <a:lnTo>
                  <a:pt x="1231" y="119052"/>
                </a:lnTo>
                <a:lnTo>
                  <a:pt x="0" y="132664"/>
                </a:lnTo>
                <a:lnTo>
                  <a:pt x="4058" y="130583"/>
                </a:lnTo>
                <a:lnTo>
                  <a:pt x="15105" y="125998"/>
                </a:lnTo>
                <a:lnTo>
                  <a:pt x="28117" y="123380"/>
                </a:lnTo>
                <a:lnTo>
                  <a:pt x="28820" y="116097"/>
                </a:lnTo>
                <a:lnTo>
                  <a:pt x="29924" y="103366"/>
                </a:lnTo>
                <a:lnTo>
                  <a:pt x="33743" y="91541"/>
                </a:lnTo>
                <a:lnTo>
                  <a:pt x="34201" y="86321"/>
                </a:lnTo>
                <a:lnTo>
                  <a:pt x="24980" y="85877"/>
                </a:lnTo>
                <a:lnTo>
                  <a:pt x="29514" y="80924"/>
                </a:lnTo>
                <a:lnTo>
                  <a:pt x="32384" y="81318"/>
                </a:lnTo>
                <a:lnTo>
                  <a:pt x="35140" y="84899"/>
                </a:lnTo>
                <a:lnTo>
                  <a:pt x="38061" y="82346"/>
                </a:lnTo>
                <a:lnTo>
                  <a:pt x="34658" y="73837"/>
                </a:lnTo>
                <a:lnTo>
                  <a:pt x="40766" y="74282"/>
                </a:lnTo>
                <a:lnTo>
                  <a:pt x="40762" y="74549"/>
                </a:lnTo>
                <a:lnTo>
                  <a:pt x="39028" y="87437"/>
                </a:lnTo>
                <a:lnTo>
                  <a:pt x="35817" y="99797"/>
                </a:lnTo>
                <a:lnTo>
                  <a:pt x="33324" y="111741"/>
                </a:lnTo>
                <a:lnTo>
                  <a:pt x="33743" y="123380"/>
                </a:lnTo>
                <a:lnTo>
                  <a:pt x="35930" y="121233"/>
                </a:lnTo>
                <a:lnTo>
                  <a:pt x="45184" y="112582"/>
                </a:lnTo>
                <a:lnTo>
                  <a:pt x="54729" y="104205"/>
                </a:lnTo>
                <a:lnTo>
                  <a:pt x="64464" y="96008"/>
                </a:lnTo>
                <a:lnTo>
                  <a:pt x="74289" y="87896"/>
                </a:lnTo>
                <a:lnTo>
                  <a:pt x="84103" y="79774"/>
                </a:lnTo>
                <a:lnTo>
                  <a:pt x="93805" y="71546"/>
                </a:lnTo>
                <a:lnTo>
                  <a:pt x="103294" y="63117"/>
                </a:lnTo>
                <a:lnTo>
                  <a:pt x="112471" y="54394"/>
                </a:lnTo>
                <a:lnTo>
                  <a:pt x="105511" y="51351"/>
                </a:lnTo>
                <a:lnTo>
                  <a:pt x="96822" y="44216"/>
                </a:lnTo>
                <a:lnTo>
                  <a:pt x="90310" y="34616"/>
                </a:lnTo>
                <a:lnTo>
                  <a:pt x="86729" y="23449"/>
                </a:lnTo>
                <a:lnTo>
                  <a:pt x="86833" y="11611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6480245" y="4170568"/>
            <a:ext cx="69974" cy="85932"/>
          </a:xfrm>
          <a:custGeom>
            <a:avLst/>
            <a:gdLst/>
            <a:ahLst/>
            <a:cxnLst/>
            <a:rect l="l" t="t" r="r" b="b"/>
            <a:pathLst>
              <a:path w="102628" h="126034">
                <a:moveTo>
                  <a:pt x="41992" y="74615"/>
                </a:moveTo>
                <a:lnTo>
                  <a:pt x="36550" y="64998"/>
                </a:lnTo>
                <a:lnTo>
                  <a:pt x="43065" y="69469"/>
                </a:lnTo>
                <a:lnTo>
                  <a:pt x="41033" y="67500"/>
                </a:lnTo>
                <a:lnTo>
                  <a:pt x="47802" y="64998"/>
                </a:lnTo>
                <a:lnTo>
                  <a:pt x="48338" y="71508"/>
                </a:lnTo>
                <a:lnTo>
                  <a:pt x="50846" y="84203"/>
                </a:lnTo>
                <a:lnTo>
                  <a:pt x="54825" y="95516"/>
                </a:lnTo>
                <a:lnTo>
                  <a:pt x="55514" y="95717"/>
                </a:lnTo>
                <a:lnTo>
                  <a:pt x="67365" y="100984"/>
                </a:lnTo>
                <a:lnTo>
                  <a:pt x="78727" y="103479"/>
                </a:lnTo>
                <a:lnTo>
                  <a:pt x="83492" y="109223"/>
                </a:lnTo>
                <a:lnTo>
                  <a:pt x="91161" y="119418"/>
                </a:lnTo>
                <a:lnTo>
                  <a:pt x="102628" y="126034"/>
                </a:lnTo>
                <a:lnTo>
                  <a:pt x="100551" y="121127"/>
                </a:lnTo>
                <a:lnTo>
                  <a:pt x="94972" y="108767"/>
                </a:lnTo>
                <a:lnTo>
                  <a:pt x="89032" y="96766"/>
                </a:lnTo>
                <a:lnTo>
                  <a:pt x="82726" y="85140"/>
                </a:lnTo>
                <a:lnTo>
                  <a:pt x="76048" y="73905"/>
                </a:lnTo>
                <a:lnTo>
                  <a:pt x="68990" y="63077"/>
                </a:lnTo>
                <a:lnTo>
                  <a:pt x="61547" y="52671"/>
                </a:lnTo>
                <a:lnTo>
                  <a:pt x="53711" y="42704"/>
                </a:lnTo>
                <a:lnTo>
                  <a:pt x="45478" y="33191"/>
                </a:lnTo>
                <a:lnTo>
                  <a:pt x="36840" y="24148"/>
                </a:lnTo>
                <a:lnTo>
                  <a:pt x="27790" y="15591"/>
                </a:lnTo>
                <a:lnTo>
                  <a:pt x="18323" y="7537"/>
                </a:lnTo>
                <a:lnTo>
                  <a:pt x="8432" y="0"/>
                </a:lnTo>
                <a:lnTo>
                  <a:pt x="8784" y="1505"/>
                </a:lnTo>
                <a:lnTo>
                  <a:pt x="7285" y="13343"/>
                </a:lnTo>
                <a:lnTo>
                  <a:pt x="0" y="23876"/>
                </a:lnTo>
                <a:lnTo>
                  <a:pt x="2068" y="26616"/>
                </a:lnTo>
                <a:lnTo>
                  <a:pt x="9361" y="37086"/>
                </a:lnTo>
                <a:lnTo>
                  <a:pt x="16341" y="47850"/>
                </a:lnTo>
                <a:lnTo>
                  <a:pt x="23341" y="58594"/>
                </a:lnTo>
                <a:lnTo>
                  <a:pt x="30696" y="69004"/>
                </a:lnTo>
                <a:lnTo>
                  <a:pt x="38739" y="78766"/>
                </a:lnTo>
                <a:lnTo>
                  <a:pt x="47802" y="87566"/>
                </a:lnTo>
                <a:lnTo>
                  <a:pt x="47802" y="87265"/>
                </a:lnTo>
                <a:lnTo>
                  <a:pt x="41992" y="74615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6357580" y="4181426"/>
            <a:ext cx="170592" cy="174830"/>
          </a:xfrm>
          <a:custGeom>
            <a:avLst/>
            <a:gdLst/>
            <a:ahLst/>
            <a:cxnLst/>
            <a:rect l="l" t="t" r="r" b="b"/>
            <a:pathLst>
              <a:path w="250202" h="256417">
                <a:moveTo>
                  <a:pt x="157120" y="123454"/>
                </a:moveTo>
                <a:lnTo>
                  <a:pt x="147560" y="115320"/>
                </a:lnTo>
                <a:lnTo>
                  <a:pt x="146164" y="111429"/>
                </a:lnTo>
                <a:lnTo>
                  <a:pt x="148352" y="101399"/>
                </a:lnTo>
                <a:lnTo>
                  <a:pt x="157564" y="95653"/>
                </a:lnTo>
                <a:lnTo>
                  <a:pt x="171222" y="92842"/>
                </a:lnTo>
                <a:lnTo>
                  <a:pt x="186752" y="91617"/>
                </a:lnTo>
                <a:lnTo>
                  <a:pt x="188341" y="91528"/>
                </a:lnTo>
                <a:lnTo>
                  <a:pt x="190801" y="79206"/>
                </a:lnTo>
                <a:lnTo>
                  <a:pt x="189086" y="68434"/>
                </a:lnTo>
                <a:lnTo>
                  <a:pt x="184596" y="58697"/>
                </a:lnTo>
                <a:lnTo>
                  <a:pt x="178733" y="49479"/>
                </a:lnTo>
                <a:lnTo>
                  <a:pt x="172898" y="40264"/>
                </a:lnTo>
                <a:lnTo>
                  <a:pt x="168492" y="30536"/>
                </a:lnTo>
                <a:lnTo>
                  <a:pt x="166917" y="19780"/>
                </a:lnTo>
                <a:lnTo>
                  <a:pt x="167259" y="15913"/>
                </a:lnTo>
                <a:lnTo>
                  <a:pt x="161594" y="14998"/>
                </a:lnTo>
                <a:lnTo>
                  <a:pt x="163804" y="21501"/>
                </a:lnTo>
                <a:lnTo>
                  <a:pt x="158826" y="21221"/>
                </a:lnTo>
                <a:lnTo>
                  <a:pt x="150516" y="10485"/>
                </a:lnTo>
                <a:lnTo>
                  <a:pt x="142037" y="1689"/>
                </a:lnTo>
                <a:lnTo>
                  <a:pt x="137731" y="0"/>
                </a:lnTo>
                <a:lnTo>
                  <a:pt x="125581" y="782"/>
                </a:lnTo>
                <a:lnTo>
                  <a:pt x="114638" y="7355"/>
                </a:lnTo>
                <a:lnTo>
                  <a:pt x="105912" y="17065"/>
                </a:lnTo>
                <a:lnTo>
                  <a:pt x="100413" y="27260"/>
                </a:lnTo>
                <a:lnTo>
                  <a:pt x="99771" y="29184"/>
                </a:lnTo>
                <a:lnTo>
                  <a:pt x="108840" y="20544"/>
                </a:lnTo>
                <a:lnTo>
                  <a:pt x="119062" y="12991"/>
                </a:lnTo>
                <a:lnTo>
                  <a:pt x="126479" y="9283"/>
                </a:lnTo>
                <a:lnTo>
                  <a:pt x="130118" y="20546"/>
                </a:lnTo>
                <a:lnTo>
                  <a:pt x="127611" y="31993"/>
                </a:lnTo>
                <a:lnTo>
                  <a:pt x="122224" y="41834"/>
                </a:lnTo>
                <a:lnTo>
                  <a:pt x="120853" y="43776"/>
                </a:lnTo>
                <a:lnTo>
                  <a:pt x="112160" y="53315"/>
                </a:lnTo>
                <a:lnTo>
                  <a:pt x="102295" y="62379"/>
                </a:lnTo>
                <a:lnTo>
                  <a:pt x="93527" y="71775"/>
                </a:lnTo>
                <a:lnTo>
                  <a:pt x="88531" y="80924"/>
                </a:lnTo>
                <a:lnTo>
                  <a:pt x="91402" y="86601"/>
                </a:lnTo>
                <a:lnTo>
                  <a:pt x="94424" y="92163"/>
                </a:lnTo>
                <a:lnTo>
                  <a:pt x="99771" y="95516"/>
                </a:lnTo>
                <a:lnTo>
                  <a:pt x="111959" y="93500"/>
                </a:lnTo>
                <a:lnTo>
                  <a:pt x="124241" y="90518"/>
                </a:lnTo>
                <a:lnTo>
                  <a:pt x="134773" y="89374"/>
                </a:lnTo>
                <a:lnTo>
                  <a:pt x="141707" y="92870"/>
                </a:lnTo>
                <a:lnTo>
                  <a:pt x="143357" y="102146"/>
                </a:lnTo>
                <a:lnTo>
                  <a:pt x="138681" y="112113"/>
                </a:lnTo>
                <a:lnTo>
                  <a:pt x="128529" y="118183"/>
                </a:lnTo>
                <a:lnTo>
                  <a:pt x="115967" y="122396"/>
                </a:lnTo>
                <a:lnTo>
                  <a:pt x="104056" y="126788"/>
                </a:lnTo>
                <a:lnTo>
                  <a:pt x="95861" y="133398"/>
                </a:lnTo>
                <a:lnTo>
                  <a:pt x="94145" y="137972"/>
                </a:lnTo>
                <a:lnTo>
                  <a:pt x="82919" y="142311"/>
                </a:lnTo>
                <a:lnTo>
                  <a:pt x="72883" y="148968"/>
                </a:lnTo>
                <a:lnTo>
                  <a:pt x="63637" y="157118"/>
                </a:lnTo>
                <a:lnTo>
                  <a:pt x="54787" y="165939"/>
                </a:lnTo>
                <a:lnTo>
                  <a:pt x="45936" y="174605"/>
                </a:lnTo>
                <a:lnTo>
                  <a:pt x="36686" y="182292"/>
                </a:lnTo>
                <a:lnTo>
                  <a:pt x="26642" y="188177"/>
                </a:lnTo>
                <a:lnTo>
                  <a:pt x="15407" y="191436"/>
                </a:lnTo>
                <a:lnTo>
                  <a:pt x="2584" y="191244"/>
                </a:lnTo>
                <a:lnTo>
                  <a:pt x="1359" y="191033"/>
                </a:lnTo>
                <a:lnTo>
                  <a:pt x="0" y="206387"/>
                </a:lnTo>
                <a:lnTo>
                  <a:pt x="3297" y="217595"/>
                </a:lnTo>
                <a:lnTo>
                  <a:pt x="10342" y="225745"/>
                </a:lnTo>
                <a:lnTo>
                  <a:pt x="20225" y="231924"/>
                </a:lnTo>
                <a:lnTo>
                  <a:pt x="29476" y="236143"/>
                </a:lnTo>
                <a:lnTo>
                  <a:pt x="41312" y="240784"/>
                </a:lnTo>
                <a:lnTo>
                  <a:pt x="53421" y="244802"/>
                </a:lnTo>
                <a:lnTo>
                  <a:pt x="65758" y="248206"/>
                </a:lnTo>
                <a:lnTo>
                  <a:pt x="78276" y="251009"/>
                </a:lnTo>
                <a:lnTo>
                  <a:pt x="90929" y="253220"/>
                </a:lnTo>
                <a:lnTo>
                  <a:pt x="103672" y="254851"/>
                </a:lnTo>
                <a:lnTo>
                  <a:pt x="116459" y="255913"/>
                </a:lnTo>
                <a:lnTo>
                  <a:pt x="129243" y="256417"/>
                </a:lnTo>
                <a:lnTo>
                  <a:pt x="141979" y="256373"/>
                </a:lnTo>
                <a:lnTo>
                  <a:pt x="154620" y="255793"/>
                </a:lnTo>
                <a:lnTo>
                  <a:pt x="167121" y="254687"/>
                </a:lnTo>
                <a:lnTo>
                  <a:pt x="179435" y="253066"/>
                </a:lnTo>
                <a:lnTo>
                  <a:pt x="191517" y="250942"/>
                </a:lnTo>
                <a:lnTo>
                  <a:pt x="203320" y="248324"/>
                </a:lnTo>
                <a:lnTo>
                  <a:pt x="209423" y="246748"/>
                </a:lnTo>
                <a:lnTo>
                  <a:pt x="209194" y="242989"/>
                </a:lnTo>
                <a:lnTo>
                  <a:pt x="210832" y="242773"/>
                </a:lnTo>
                <a:lnTo>
                  <a:pt x="221150" y="239544"/>
                </a:lnTo>
                <a:lnTo>
                  <a:pt x="233452" y="234435"/>
                </a:lnTo>
                <a:lnTo>
                  <a:pt x="244231" y="225856"/>
                </a:lnTo>
                <a:lnTo>
                  <a:pt x="249981" y="212216"/>
                </a:lnTo>
                <a:lnTo>
                  <a:pt x="250202" y="206946"/>
                </a:lnTo>
                <a:lnTo>
                  <a:pt x="237154" y="201803"/>
                </a:lnTo>
                <a:lnTo>
                  <a:pt x="228938" y="192101"/>
                </a:lnTo>
                <a:lnTo>
                  <a:pt x="226301" y="183070"/>
                </a:lnTo>
                <a:lnTo>
                  <a:pt x="220561" y="177876"/>
                </a:lnTo>
                <a:lnTo>
                  <a:pt x="210502" y="176745"/>
                </a:lnTo>
                <a:lnTo>
                  <a:pt x="209423" y="167157"/>
                </a:lnTo>
                <a:lnTo>
                  <a:pt x="196765" y="161718"/>
                </a:lnTo>
                <a:lnTo>
                  <a:pt x="188023" y="152587"/>
                </a:lnTo>
                <a:lnTo>
                  <a:pt x="180345" y="142455"/>
                </a:lnTo>
                <a:lnTo>
                  <a:pt x="172885" y="135318"/>
                </a:lnTo>
                <a:lnTo>
                  <a:pt x="173571" y="131127"/>
                </a:lnTo>
                <a:lnTo>
                  <a:pt x="170345" y="130632"/>
                </a:lnTo>
                <a:lnTo>
                  <a:pt x="171475" y="126022"/>
                </a:lnTo>
                <a:lnTo>
                  <a:pt x="157120" y="123454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6358140" y="4191373"/>
            <a:ext cx="84718" cy="105831"/>
          </a:xfrm>
          <a:custGeom>
            <a:avLst/>
            <a:gdLst/>
            <a:ahLst/>
            <a:cxnLst/>
            <a:rect l="l" t="t" r="r" b="b"/>
            <a:pathLst>
              <a:path w="124253" h="155219">
                <a:moveTo>
                  <a:pt x="78992" y="92019"/>
                </a:moveTo>
                <a:lnTo>
                  <a:pt x="73644" y="82257"/>
                </a:lnTo>
                <a:lnTo>
                  <a:pt x="82787" y="89509"/>
                </a:lnTo>
                <a:lnTo>
                  <a:pt x="90580" y="99414"/>
                </a:lnTo>
                <a:lnTo>
                  <a:pt x="94726" y="112763"/>
                </a:lnTo>
                <a:lnTo>
                  <a:pt x="99230" y="106371"/>
                </a:lnTo>
                <a:lnTo>
                  <a:pt x="101168" y="96811"/>
                </a:lnTo>
                <a:lnTo>
                  <a:pt x="98077" y="88219"/>
                </a:lnTo>
                <a:lnTo>
                  <a:pt x="92303" y="80004"/>
                </a:lnTo>
                <a:lnTo>
                  <a:pt x="86188" y="71580"/>
                </a:lnTo>
                <a:lnTo>
                  <a:pt x="82077" y="62357"/>
                </a:lnTo>
                <a:lnTo>
                  <a:pt x="90021" y="53830"/>
                </a:lnTo>
                <a:lnTo>
                  <a:pt x="99415" y="44750"/>
                </a:lnTo>
                <a:lnTo>
                  <a:pt x="108617" y="35314"/>
                </a:lnTo>
                <a:lnTo>
                  <a:pt x="116545" y="25033"/>
                </a:lnTo>
                <a:lnTo>
                  <a:pt x="122117" y="13424"/>
                </a:lnTo>
                <a:lnTo>
                  <a:pt x="124253" y="0"/>
                </a:lnTo>
                <a:lnTo>
                  <a:pt x="121447" y="0"/>
                </a:lnTo>
                <a:lnTo>
                  <a:pt x="119596" y="1723"/>
                </a:lnTo>
                <a:lnTo>
                  <a:pt x="110646" y="9661"/>
                </a:lnTo>
                <a:lnTo>
                  <a:pt x="101184" y="17542"/>
                </a:lnTo>
                <a:lnTo>
                  <a:pt x="91341" y="25417"/>
                </a:lnTo>
                <a:lnTo>
                  <a:pt x="81249" y="33335"/>
                </a:lnTo>
                <a:lnTo>
                  <a:pt x="71037" y="41347"/>
                </a:lnTo>
                <a:lnTo>
                  <a:pt x="60838" y="49503"/>
                </a:lnTo>
                <a:lnTo>
                  <a:pt x="50782" y="57853"/>
                </a:lnTo>
                <a:lnTo>
                  <a:pt x="40999" y="66447"/>
                </a:lnTo>
                <a:lnTo>
                  <a:pt x="31621" y="75335"/>
                </a:lnTo>
                <a:lnTo>
                  <a:pt x="22778" y="84568"/>
                </a:lnTo>
                <a:lnTo>
                  <a:pt x="14602" y="94195"/>
                </a:lnTo>
                <a:lnTo>
                  <a:pt x="11503" y="91262"/>
                </a:lnTo>
                <a:lnTo>
                  <a:pt x="9928" y="96520"/>
                </a:lnTo>
                <a:lnTo>
                  <a:pt x="6156" y="96850"/>
                </a:lnTo>
                <a:lnTo>
                  <a:pt x="2323" y="103895"/>
                </a:lnTo>
                <a:lnTo>
                  <a:pt x="0" y="115575"/>
                </a:lnTo>
                <a:lnTo>
                  <a:pt x="1828" y="126836"/>
                </a:lnTo>
                <a:lnTo>
                  <a:pt x="6989" y="136922"/>
                </a:lnTo>
                <a:lnTo>
                  <a:pt x="14665" y="145077"/>
                </a:lnTo>
                <a:lnTo>
                  <a:pt x="24037" y="150544"/>
                </a:lnTo>
                <a:lnTo>
                  <a:pt x="34287" y="152565"/>
                </a:lnTo>
                <a:lnTo>
                  <a:pt x="30761" y="142502"/>
                </a:lnTo>
                <a:lnTo>
                  <a:pt x="34861" y="131985"/>
                </a:lnTo>
                <a:lnTo>
                  <a:pt x="42719" y="124701"/>
                </a:lnTo>
                <a:lnTo>
                  <a:pt x="42217" y="126762"/>
                </a:lnTo>
                <a:lnTo>
                  <a:pt x="38033" y="135788"/>
                </a:lnTo>
                <a:lnTo>
                  <a:pt x="35358" y="146519"/>
                </a:lnTo>
                <a:lnTo>
                  <a:pt x="41310" y="155219"/>
                </a:lnTo>
                <a:lnTo>
                  <a:pt x="45322" y="151392"/>
                </a:lnTo>
                <a:lnTo>
                  <a:pt x="54535" y="144012"/>
                </a:lnTo>
                <a:lnTo>
                  <a:pt x="62933" y="136280"/>
                </a:lnTo>
                <a:lnTo>
                  <a:pt x="67850" y="127111"/>
                </a:lnTo>
                <a:lnTo>
                  <a:pt x="66621" y="115417"/>
                </a:lnTo>
                <a:lnTo>
                  <a:pt x="63779" y="111843"/>
                </a:lnTo>
                <a:lnTo>
                  <a:pt x="54248" y="106214"/>
                </a:lnTo>
                <a:lnTo>
                  <a:pt x="52562" y="98171"/>
                </a:lnTo>
                <a:lnTo>
                  <a:pt x="53721" y="98829"/>
                </a:lnTo>
                <a:lnTo>
                  <a:pt x="63906" y="107313"/>
                </a:lnTo>
                <a:lnTo>
                  <a:pt x="70492" y="118304"/>
                </a:lnTo>
                <a:lnTo>
                  <a:pt x="73644" y="131343"/>
                </a:lnTo>
                <a:lnTo>
                  <a:pt x="79981" y="124332"/>
                </a:lnTo>
                <a:lnTo>
                  <a:pt x="86788" y="122224"/>
                </a:lnTo>
                <a:lnTo>
                  <a:pt x="89112" y="115417"/>
                </a:lnTo>
                <a:lnTo>
                  <a:pt x="89923" y="111692"/>
                </a:lnTo>
                <a:lnTo>
                  <a:pt x="86624" y="101079"/>
                </a:lnTo>
                <a:lnTo>
                  <a:pt x="78992" y="9201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6428479" y="4244742"/>
            <a:ext cx="23007" cy="18989"/>
          </a:xfrm>
          <a:custGeom>
            <a:avLst/>
            <a:gdLst/>
            <a:ahLst/>
            <a:cxnLst/>
            <a:rect l="l" t="t" r="r" b="b"/>
            <a:pathLst>
              <a:path w="33743" h="27851">
                <a:moveTo>
                  <a:pt x="33743" y="9550"/>
                </a:moveTo>
                <a:lnTo>
                  <a:pt x="30937" y="0"/>
                </a:lnTo>
                <a:lnTo>
                  <a:pt x="25613" y="517"/>
                </a:lnTo>
                <a:lnTo>
                  <a:pt x="13922" y="3960"/>
                </a:lnTo>
                <a:lnTo>
                  <a:pt x="1409" y="6629"/>
                </a:lnTo>
                <a:lnTo>
                  <a:pt x="3098" y="14097"/>
                </a:lnTo>
                <a:lnTo>
                  <a:pt x="2997" y="21628"/>
                </a:lnTo>
                <a:lnTo>
                  <a:pt x="0" y="27851"/>
                </a:lnTo>
                <a:lnTo>
                  <a:pt x="8848" y="26755"/>
                </a:lnTo>
                <a:lnTo>
                  <a:pt x="20433" y="23159"/>
                </a:lnTo>
                <a:lnTo>
                  <a:pt x="29487" y="17347"/>
                </a:lnTo>
                <a:lnTo>
                  <a:pt x="33743" y="955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6323626" y="3876096"/>
            <a:ext cx="146384" cy="216683"/>
          </a:xfrm>
          <a:custGeom>
            <a:avLst/>
            <a:gdLst/>
            <a:ahLst/>
            <a:cxnLst/>
            <a:rect l="l" t="t" r="r" b="b"/>
            <a:pathLst>
              <a:path w="214697" h="317801">
                <a:moveTo>
                  <a:pt x="13" y="160230"/>
                </a:moveTo>
                <a:lnTo>
                  <a:pt x="0" y="175798"/>
                </a:lnTo>
                <a:lnTo>
                  <a:pt x="1060" y="190403"/>
                </a:lnTo>
                <a:lnTo>
                  <a:pt x="3113" y="204120"/>
                </a:lnTo>
                <a:lnTo>
                  <a:pt x="6077" y="217024"/>
                </a:lnTo>
                <a:lnTo>
                  <a:pt x="9872" y="229189"/>
                </a:lnTo>
                <a:lnTo>
                  <a:pt x="14417" y="240690"/>
                </a:lnTo>
                <a:lnTo>
                  <a:pt x="19631" y="251603"/>
                </a:lnTo>
                <a:lnTo>
                  <a:pt x="25431" y="262002"/>
                </a:lnTo>
                <a:lnTo>
                  <a:pt x="31739" y="271963"/>
                </a:lnTo>
                <a:lnTo>
                  <a:pt x="38472" y="281559"/>
                </a:lnTo>
                <a:lnTo>
                  <a:pt x="45550" y="290866"/>
                </a:lnTo>
                <a:lnTo>
                  <a:pt x="52891" y="299959"/>
                </a:lnTo>
                <a:lnTo>
                  <a:pt x="60414" y="308912"/>
                </a:lnTo>
                <a:lnTo>
                  <a:pt x="68039" y="317801"/>
                </a:lnTo>
                <a:lnTo>
                  <a:pt x="63276" y="308930"/>
                </a:lnTo>
                <a:lnTo>
                  <a:pt x="58248" y="297387"/>
                </a:lnTo>
                <a:lnTo>
                  <a:pt x="54078" y="285166"/>
                </a:lnTo>
                <a:lnTo>
                  <a:pt x="50772" y="272408"/>
                </a:lnTo>
                <a:lnTo>
                  <a:pt x="48342" y="259257"/>
                </a:lnTo>
                <a:lnTo>
                  <a:pt x="46795" y="245856"/>
                </a:lnTo>
                <a:lnTo>
                  <a:pt x="46140" y="232347"/>
                </a:lnTo>
                <a:lnTo>
                  <a:pt x="46386" y="218874"/>
                </a:lnTo>
                <a:lnTo>
                  <a:pt x="47542" y="205578"/>
                </a:lnTo>
                <a:lnTo>
                  <a:pt x="49618" y="192603"/>
                </a:lnTo>
                <a:lnTo>
                  <a:pt x="52620" y="180091"/>
                </a:lnTo>
                <a:lnTo>
                  <a:pt x="56560" y="168186"/>
                </a:lnTo>
                <a:lnTo>
                  <a:pt x="61445" y="157030"/>
                </a:lnTo>
                <a:lnTo>
                  <a:pt x="67284" y="146766"/>
                </a:lnTo>
                <a:lnTo>
                  <a:pt x="74086" y="137536"/>
                </a:lnTo>
                <a:lnTo>
                  <a:pt x="81861" y="129484"/>
                </a:lnTo>
                <a:lnTo>
                  <a:pt x="90616" y="122752"/>
                </a:lnTo>
                <a:lnTo>
                  <a:pt x="100361" y="117484"/>
                </a:lnTo>
                <a:lnTo>
                  <a:pt x="94681" y="126133"/>
                </a:lnTo>
                <a:lnTo>
                  <a:pt x="88864" y="137171"/>
                </a:lnTo>
                <a:lnTo>
                  <a:pt x="84638" y="149888"/>
                </a:lnTo>
                <a:lnTo>
                  <a:pt x="83495" y="163915"/>
                </a:lnTo>
                <a:lnTo>
                  <a:pt x="83673" y="166785"/>
                </a:lnTo>
                <a:lnTo>
                  <a:pt x="86251" y="169922"/>
                </a:lnTo>
                <a:lnTo>
                  <a:pt x="84905" y="173199"/>
                </a:lnTo>
                <a:lnTo>
                  <a:pt x="85570" y="172539"/>
                </a:lnTo>
                <a:lnTo>
                  <a:pt x="93297" y="162313"/>
                </a:lnTo>
                <a:lnTo>
                  <a:pt x="100361" y="151977"/>
                </a:lnTo>
                <a:lnTo>
                  <a:pt x="104450" y="147411"/>
                </a:lnTo>
                <a:lnTo>
                  <a:pt x="113096" y="139359"/>
                </a:lnTo>
                <a:lnTo>
                  <a:pt x="122770" y="131831"/>
                </a:lnTo>
                <a:lnTo>
                  <a:pt x="133186" y="124660"/>
                </a:lnTo>
                <a:lnTo>
                  <a:pt x="144056" y="117682"/>
                </a:lnTo>
                <a:lnTo>
                  <a:pt x="155089" y="110730"/>
                </a:lnTo>
                <a:lnTo>
                  <a:pt x="166000" y="103639"/>
                </a:lnTo>
                <a:lnTo>
                  <a:pt x="176498" y="96241"/>
                </a:lnTo>
                <a:lnTo>
                  <a:pt x="186297" y="88372"/>
                </a:lnTo>
                <a:lnTo>
                  <a:pt x="195107" y="79865"/>
                </a:lnTo>
                <a:lnTo>
                  <a:pt x="202640" y="70554"/>
                </a:lnTo>
                <a:lnTo>
                  <a:pt x="208608" y="60273"/>
                </a:lnTo>
                <a:lnTo>
                  <a:pt x="212724" y="48857"/>
                </a:lnTo>
                <a:lnTo>
                  <a:pt x="214697" y="36140"/>
                </a:lnTo>
                <a:lnTo>
                  <a:pt x="214241" y="21954"/>
                </a:lnTo>
                <a:lnTo>
                  <a:pt x="205277" y="10742"/>
                </a:lnTo>
                <a:lnTo>
                  <a:pt x="195966" y="2066"/>
                </a:lnTo>
                <a:lnTo>
                  <a:pt x="181760" y="333"/>
                </a:lnTo>
                <a:lnTo>
                  <a:pt x="169229" y="0"/>
                </a:lnTo>
                <a:lnTo>
                  <a:pt x="156077" y="591"/>
                </a:lnTo>
                <a:lnTo>
                  <a:pt x="142556" y="2072"/>
                </a:lnTo>
                <a:lnTo>
                  <a:pt x="128915" y="4410"/>
                </a:lnTo>
                <a:lnTo>
                  <a:pt x="115406" y="7570"/>
                </a:lnTo>
                <a:lnTo>
                  <a:pt x="102279" y="11517"/>
                </a:lnTo>
                <a:lnTo>
                  <a:pt x="89786" y="16217"/>
                </a:lnTo>
                <a:lnTo>
                  <a:pt x="78177" y="21635"/>
                </a:lnTo>
                <a:lnTo>
                  <a:pt x="67702" y="27737"/>
                </a:lnTo>
                <a:lnTo>
                  <a:pt x="58613" y="34489"/>
                </a:lnTo>
                <a:lnTo>
                  <a:pt x="51161" y="41855"/>
                </a:lnTo>
                <a:lnTo>
                  <a:pt x="40295" y="55501"/>
                </a:lnTo>
                <a:lnTo>
                  <a:pt x="33029" y="65819"/>
                </a:lnTo>
                <a:lnTo>
                  <a:pt x="26127" y="76764"/>
                </a:lnTo>
                <a:lnTo>
                  <a:pt x="19735" y="88246"/>
                </a:lnTo>
                <a:lnTo>
                  <a:pt x="14000" y="100179"/>
                </a:lnTo>
                <a:lnTo>
                  <a:pt x="9067" y="112473"/>
                </a:lnTo>
                <a:lnTo>
                  <a:pt x="5084" y="125041"/>
                </a:lnTo>
                <a:lnTo>
                  <a:pt x="2197" y="137794"/>
                </a:lnTo>
                <a:lnTo>
                  <a:pt x="551" y="150643"/>
                </a:lnTo>
                <a:lnTo>
                  <a:pt x="13" y="1602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308662" y="4062934"/>
            <a:ext cx="114066" cy="120301"/>
          </a:xfrm>
          <a:custGeom>
            <a:avLst/>
            <a:gdLst/>
            <a:ahLst/>
            <a:cxnLst/>
            <a:rect l="l" t="t" r="r" b="b"/>
            <a:pathLst>
              <a:path w="167297" h="176441">
                <a:moveTo>
                  <a:pt x="92176" y="166903"/>
                </a:moveTo>
                <a:lnTo>
                  <a:pt x="81737" y="170776"/>
                </a:lnTo>
                <a:lnTo>
                  <a:pt x="84353" y="176441"/>
                </a:lnTo>
                <a:lnTo>
                  <a:pt x="89632" y="175959"/>
                </a:lnTo>
                <a:lnTo>
                  <a:pt x="102235" y="171690"/>
                </a:lnTo>
                <a:lnTo>
                  <a:pt x="112194" y="164762"/>
                </a:lnTo>
                <a:lnTo>
                  <a:pt x="121511" y="157231"/>
                </a:lnTo>
                <a:lnTo>
                  <a:pt x="132185" y="151151"/>
                </a:lnTo>
                <a:lnTo>
                  <a:pt x="146215" y="148577"/>
                </a:lnTo>
                <a:lnTo>
                  <a:pt x="149021" y="144602"/>
                </a:lnTo>
                <a:lnTo>
                  <a:pt x="153377" y="142062"/>
                </a:lnTo>
                <a:lnTo>
                  <a:pt x="157454" y="139293"/>
                </a:lnTo>
                <a:lnTo>
                  <a:pt x="156832" y="141528"/>
                </a:lnTo>
                <a:lnTo>
                  <a:pt x="159537" y="140627"/>
                </a:lnTo>
                <a:lnTo>
                  <a:pt x="161442" y="140474"/>
                </a:lnTo>
                <a:lnTo>
                  <a:pt x="161442" y="140144"/>
                </a:lnTo>
                <a:lnTo>
                  <a:pt x="164439" y="140144"/>
                </a:lnTo>
                <a:lnTo>
                  <a:pt x="165976" y="136131"/>
                </a:lnTo>
                <a:lnTo>
                  <a:pt x="167030" y="132143"/>
                </a:lnTo>
                <a:lnTo>
                  <a:pt x="167297" y="128676"/>
                </a:lnTo>
                <a:lnTo>
                  <a:pt x="159502" y="124220"/>
                </a:lnTo>
                <a:lnTo>
                  <a:pt x="148698" y="117024"/>
                </a:lnTo>
                <a:lnTo>
                  <a:pt x="138656" y="109163"/>
                </a:lnTo>
                <a:lnTo>
                  <a:pt x="129277" y="100710"/>
                </a:lnTo>
                <a:lnTo>
                  <a:pt x="120464" y="91741"/>
                </a:lnTo>
                <a:lnTo>
                  <a:pt x="112121" y="82329"/>
                </a:lnTo>
                <a:lnTo>
                  <a:pt x="104151" y="72548"/>
                </a:lnTo>
                <a:lnTo>
                  <a:pt x="96456" y="62473"/>
                </a:lnTo>
                <a:lnTo>
                  <a:pt x="88938" y="52178"/>
                </a:lnTo>
                <a:lnTo>
                  <a:pt x="81502" y="41737"/>
                </a:lnTo>
                <a:lnTo>
                  <a:pt x="74049" y="31225"/>
                </a:lnTo>
                <a:lnTo>
                  <a:pt x="66483" y="20715"/>
                </a:lnTo>
                <a:lnTo>
                  <a:pt x="58706" y="10282"/>
                </a:lnTo>
                <a:lnTo>
                  <a:pt x="50622" y="0"/>
                </a:lnTo>
                <a:lnTo>
                  <a:pt x="55079" y="11116"/>
                </a:lnTo>
                <a:lnTo>
                  <a:pt x="58400" y="22856"/>
                </a:lnTo>
                <a:lnTo>
                  <a:pt x="60555" y="35054"/>
                </a:lnTo>
                <a:lnTo>
                  <a:pt x="61587" y="47700"/>
                </a:lnTo>
                <a:lnTo>
                  <a:pt x="61538" y="60779"/>
                </a:lnTo>
                <a:lnTo>
                  <a:pt x="60451" y="74282"/>
                </a:lnTo>
                <a:lnTo>
                  <a:pt x="59635" y="79695"/>
                </a:lnTo>
                <a:lnTo>
                  <a:pt x="55902" y="93093"/>
                </a:lnTo>
                <a:lnTo>
                  <a:pt x="50230" y="105295"/>
                </a:lnTo>
                <a:lnTo>
                  <a:pt x="43057" y="116454"/>
                </a:lnTo>
                <a:lnTo>
                  <a:pt x="34821" y="126718"/>
                </a:lnTo>
                <a:lnTo>
                  <a:pt x="25959" y="136239"/>
                </a:lnTo>
                <a:lnTo>
                  <a:pt x="16910" y="145168"/>
                </a:lnTo>
                <a:lnTo>
                  <a:pt x="8111" y="153654"/>
                </a:lnTo>
                <a:lnTo>
                  <a:pt x="0" y="161848"/>
                </a:lnTo>
                <a:lnTo>
                  <a:pt x="3733" y="163696"/>
                </a:lnTo>
                <a:lnTo>
                  <a:pt x="14741" y="167551"/>
                </a:lnTo>
                <a:lnTo>
                  <a:pt x="27125" y="169996"/>
                </a:lnTo>
                <a:lnTo>
                  <a:pt x="40323" y="171016"/>
                </a:lnTo>
                <a:lnTo>
                  <a:pt x="53771" y="170593"/>
                </a:lnTo>
                <a:lnTo>
                  <a:pt x="66906" y="168713"/>
                </a:lnTo>
                <a:lnTo>
                  <a:pt x="79163" y="165359"/>
                </a:lnTo>
                <a:lnTo>
                  <a:pt x="89979" y="160515"/>
                </a:lnTo>
                <a:lnTo>
                  <a:pt x="92176" y="166903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6465866" y="3887658"/>
            <a:ext cx="119815" cy="299189"/>
          </a:xfrm>
          <a:custGeom>
            <a:avLst/>
            <a:gdLst/>
            <a:ahLst/>
            <a:cxnLst/>
            <a:rect l="l" t="t" r="r" b="b"/>
            <a:pathLst>
              <a:path w="175729" h="438811">
                <a:moveTo>
                  <a:pt x="73151" y="108344"/>
                </a:moveTo>
                <a:lnTo>
                  <a:pt x="69926" y="112903"/>
                </a:lnTo>
                <a:lnTo>
                  <a:pt x="68897" y="107150"/>
                </a:lnTo>
                <a:lnTo>
                  <a:pt x="75907" y="104813"/>
                </a:lnTo>
                <a:lnTo>
                  <a:pt x="68389" y="102820"/>
                </a:lnTo>
                <a:lnTo>
                  <a:pt x="73113" y="99187"/>
                </a:lnTo>
                <a:lnTo>
                  <a:pt x="73417" y="99511"/>
                </a:lnTo>
                <a:lnTo>
                  <a:pt x="81363" y="109199"/>
                </a:lnTo>
                <a:lnTo>
                  <a:pt x="87927" y="119645"/>
                </a:lnTo>
                <a:lnTo>
                  <a:pt x="93184" y="130762"/>
                </a:lnTo>
                <a:lnTo>
                  <a:pt x="97212" y="142460"/>
                </a:lnTo>
                <a:lnTo>
                  <a:pt x="100086" y="154652"/>
                </a:lnTo>
                <a:lnTo>
                  <a:pt x="101883" y="167249"/>
                </a:lnTo>
                <a:lnTo>
                  <a:pt x="102679" y="180162"/>
                </a:lnTo>
                <a:lnTo>
                  <a:pt x="102549" y="193303"/>
                </a:lnTo>
                <a:lnTo>
                  <a:pt x="101572" y="206583"/>
                </a:lnTo>
                <a:lnTo>
                  <a:pt x="99821" y="219914"/>
                </a:lnTo>
                <a:lnTo>
                  <a:pt x="96296" y="235065"/>
                </a:lnTo>
                <a:lnTo>
                  <a:pt x="92231" y="247322"/>
                </a:lnTo>
                <a:lnTo>
                  <a:pt x="87843" y="259311"/>
                </a:lnTo>
                <a:lnTo>
                  <a:pt x="83786" y="271110"/>
                </a:lnTo>
                <a:lnTo>
                  <a:pt x="80712" y="282797"/>
                </a:lnTo>
                <a:lnTo>
                  <a:pt x="79278" y="294450"/>
                </a:lnTo>
                <a:lnTo>
                  <a:pt x="80136" y="306147"/>
                </a:lnTo>
                <a:lnTo>
                  <a:pt x="74726" y="302679"/>
                </a:lnTo>
                <a:lnTo>
                  <a:pt x="76847" y="315773"/>
                </a:lnTo>
                <a:lnTo>
                  <a:pt x="71704" y="316764"/>
                </a:lnTo>
                <a:lnTo>
                  <a:pt x="70041" y="313849"/>
                </a:lnTo>
                <a:lnTo>
                  <a:pt x="64561" y="325270"/>
                </a:lnTo>
                <a:lnTo>
                  <a:pt x="59042" y="336665"/>
                </a:lnTo>
                <a:lnTo>
                  <a:pt x="54190" y="339154"/>
                </a:lnTo>
                <a:lnTo>
                  <a:pt x="51498" y="343688"/>
                </a:lnTo>
                <a:lnTo>
                  <a:pt x="49212" y="348603"/>
                </a:lnTo>
                <a:lnTo>
                  <a:pt x="43505" y="353292"/>
                </a:lnTo>
                <a:lnTo>
                  <a:pt x="33915" y="361485"/>
                </a:lnTo>
                <a:lnTo>
                  <a:pt x="23901" y="369837"/>
                </a:lnTo>
                <a:lnTo>
                  <a:pt x="18430" y="374173"/>
                </a:lnTo>
                <a:lnTo>
                  <a:pt x="8087" y="382675"/>
                </a:lnTo>
                <a:lnTo>
                  <a:pt x="0" y="391059"/>
                </a:lnTo>
                <a:lnTo>
                  <a:pt x="8077" y="395059"/>
                </a:lnTo>
                <a:lnTo>
                  <a:pt x="13030" y="394412"/>
                </a:lnTo>
                <a:lnTo>
                  <a:pt x="21094" y="399022"/>
                </a:lnTo>
                <a:lnTo>
                  <a:pt x="22263" y="402336"/>
                </a:lnTo>
                <a:lnTo>
                  <a:pt x="24942" y="404229"/>
                </a:lnTo>
                <a:lnTo>
                  <a:pt x="25311" y="408305"/>
                </a:lnTo>
                <a:lnTo>
                  <a:pt x="31347" y="411251"/>
                </a:lnTo>
                <a:lnTo>
                  <a:pt x="41244" y="418290"/>
                </a:lnTo>
                <a:lnTo>
                  <a:pt x="50464" y="426092"/>
                </a:lnTo>
                <a:lnTo>
                  <a:pt x="60176" y="433131"/>
                </a:lnTo>
                <a:lnTo>
                  <a:pt x="71552" y="437879"/>
                </a:lnTo>
                <a:lnTo>
                  <a:pt x="85763" y="438811"/>
                </a:lnTo>
                <a:lnTo>
                  <a:pt x="83298" y="435353"/>
                </a:lnTo>
                <a:lnTo>
                  <a:pt x="76202" y="425449"/>
                </a:lnTo>
                <a:lnTo>
                  <a:pt x="70219" y="413726"/>
                </a:lnTo>
                <a:lnTo>
                  <a:pt x="70294" y="402997"/>
                </a:lnTo>
                <a:lnTo>
                  <a:pt x="72607" y="404850"/>
                </a:lnTo>
                <a:lnTo>
                  <a:pt x="81814" y="411904"/>
                </a:lnTo>
                <a:lnTo>
                  <a:pt x="91716" y="418486"/>
                </a:lnTo>
                <a:lnTo>
                  <a:pt x="102429" y="424001"/>
                </a:lnTo>
                <a:lnTo>
                  <a:pt x="114068" y="427856"/>
                </a:lnTo>
                <a:lnTo>
                  <a:pt x="126750" y="429455"/>
                </a:lnTo>
                <a:lnTo>
                  <a:pt x="140588" y="428206"/>
                </a:lnTo>
                <a:lnTo>
                  <a:pt x="134437" y="421904"/>
                </a:lnTo>
                <a:lnTo>
                  <a:pt x="127544" y="411175"/>
                </a:lnTo>
                <a:lnTo>
                  <a:pt x="123148" y="398772"/>
                </a:lnTo>
                <a:lnTo>
                  <a:pt x="122313" y="385750"/>
                </a:lnTo>
                <a:lnTo>
                  <a:pt x="122625" y="386139"/>
                </a:lnTo>
                <a:lnTo>
                  <a:pt x="130271" y="395184"/>
                </a:lnTo>
                <a:lnTo>
                  <a:pt x="139151" y="403824"/>
                </a:lnTo>
                <a:lnTo>
                  <a:pt x="149519" y="410955"/>
                </a:lnTo>
                <a:lnTo>
                  <a:pt x="161628" y="415467"/>
                </a:lnTo>
                <a:lnTo>
                  <a:pt x="175729" y="416256"/>
                </a:lnTo>
                <a:lnTo>
                  <a:pt x="170343" y="411721"/>
                </a:lnTo>
                <a:lnTo>
                  <a:pt x="162199" y="402830"/>
                </a:lnTo>
                <a:lnTo>
                  <a:pt x="155436" y="392761"/>
                </a:lnTo>
                <a:lnTo>
                  <a:pt x="149896" y="381668"/>
                </a:lnTo>
                <a:lnTo>
                  <a:pt x="145423" y="369705"/>
                </a:lnTo>
                <a:lnTo>
                  <a:pt x="141859" y="357023"/>
                </a:lnTo>
                <a:lnTo>
                  <a:pt x="139049" y="343775"/>
                </a:lnTo>
                <a:lnTo>
                  <a:pt x="136834" y="330116"/>
                </a:lnTo>
                <a:lnTo>
                  <a:pt x="135059" y="316197"/>
                </a:lnTo>
                <a:lnTo>
                  <a:pt x="133565" y="302171"/>
                </a:lnTo>
                <a:lnTo>
                  <a:pt x="132936" y="291324"/>
                </a:lnTo>
                <a:lnTo>
                  <a:pt x="133392" y="279215"/>
                </a:lnTo>
                <a:lnTo>
                  <a:pt x="134722" y="267406"/>
                </a:lnTo>
                <a:lnTo>
                  <a:pt x="136372" y="254407"/>
                </a:lnTo>
                <a:lnTo>
                  <a:pt x="136500" y="253289"/>
                </a:lnTo>
                <a:lnTo>
                  <a:pt x="137774" y="241288"/>
                </a:lnTo>
                <a:lnTo>
                  <a:pt x="138882" y="228902"/>
                </a:lnTo>
                <a:lnTo>
                  <a:pt x="139782" y="216207"/>
                </a:lnTo>
                <a:lnTo>
                  <a:pt x="140430" y="203280"/>
                </a:lnTo>
                <a:lnTo>
                  <a:pt x="140784" y="190197"/>
                </a:lnTo>
                <a:lnTo>
                  <a:pt x="140802" y="177034"/>
                </a:lnTo>
                <a:lnTo>
                  <a:pt x="140441" y="163866"/>
                </a:lnTo>
                <a:lnTo>
                  <a:pt x="139659" y="150770"/>
                </a:lnTo>
                <a:lnTo>
                  <a:pt x="138412" y="137822"/>
                </a:lnTo>
                <a:lnTo>
                  <a:pt x="136658" y="125099"/>
                </a:lnTo>
                <a:lnTo>
                  <a:pt x="134355" y="112675"/>
                </a:lnTo>
                <a:lnTo>
                  <a:pt x="131460" y="100628"/>
                </a:lnTo>
                <a:lnTo>
                  <a:pt x="127930" y="89032"/>
                </a:lnTo>
                <a:lnTo>
                  <a:pt x="123723" y="77966"/>
                </a:lnTo>
                <a:lnTo>
                  <a:pt x="117576" y="65016"/>
                </a:lnTo>
                <a:lnTo>
                  <a:pt x="111284" y="53668"/>
                </a:lnTo>
                <a:lnTo>
                  <a:pt x="104260" y="42288"/>
                </a:lnTo>
                <a:lnTo>
                  <a:pt x="96778" y="31244"/>
                </a:lnTo>
                <a:lnTo>
                  <a:pt x="89115" y="20903"/>
                </a:lnTo>
                <a:lnTo>
                  <a:pt x="81546" y="11634"/>
                </a:lnTo>
                <a:lnTo>
                  <a:pt x="70806" y="3493"/>
                </a:lnTo>
                <a:lnTo>
                  <a:pt x="59536" y="153"/>
                </a:lnTo>
                <a:lnTo>
                  <a:pt x="47520" y="0"/>
                </a:lnTo>
                <a:lnTo>
                  <a:pt x="35721" y="2716"/>
                </a:lnTo>
                <a:lnTo>
                  <a:pt x="25101" y="7984"/>
                </a:lnTo>
                <a:lnTo>
                  <a:pt x="16624" y="15486"/>
                </a:lnTo>
                <a:lnTo>
                  <a:pt x="11252" y="24905"/>
                </a:lnTo>
                <a:lnTo>
                  <a:pt x="10007" y="29160"/>
                </a:lnTo>
                <a:lnTo>
                  <a:pt x="15887" y="26721"/>
                </a:lnTo>
                <a:lnTo>
                  <a:pt x="15468" y="30214"/>
                </a:lnTo>
                <a:lnTo>
                  <a:pt x="11849" y="38120"/>
                </a:lnTo>
                <a:lnTo>
                  <a:pt x="9674" y="48883"/>
                </a:lnTo>
                <a:lnTo>
                  <a:pt x="11029" y="58200"/>
                </a:lnTo>
                <a:lnTo>
                  <a:pt x="15237" y="66390"/>
                </a:lnTo>
                <a:lnTo>
                  <a:pt x="21620" y="73774"/>
                </a:lnTo>
                <a:lnTo>
                  <a:pt x="29501" y="80670"/>
                </a:lnTo>
                <a:lnTo>
                  <a:pt x="38202" y="87399"/>
                </a:lnTo>
                <a:lnTo>
                  <a:pt x="47046" y="94279"/>
                </a:lnTo>
                <a:lnTo>
                  <a:pt x="55354" y="101630"/>
                </a:lnTo>
                <a:lnTo>
                  <a:pt x="62450" y="109772"/>
                </a:lnTo>
                <a:lnTo>
                  <a:pt x="67656" y="119024"/>
                </a:lnTo>
                <a:lnTo>
                  <a:pt x="70294" y="129705"/>
                </a:lnTo>
                <a:lnTo>
                  <a:pt x="72402" y="124181"/>
                </a:lnTo>
                <a:lnTo>
                  <a:pt x="76403" y="120434"/>
                </a:lnTo>
                <a:lnTo>
                  <a:pt x="75920" y="112459"/>
                </a:lnTo>
                <a:lnTo>
                  <a:pt x="73151" y="108344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6357512" y="3917298"/>
            <a:ext cx="132481" cy="132717"/>
          </a:xfrm>
          <a:custGeom>
            <a:avLst/>
            <a:gdLst/>
            <a:ahLst/>
            <a:cxnLst/>
            <a:rect l="l" t="t" r="r" b="b"/>
            <a:pathLst>
              <a:path w="194306" h="194652">
                <a:moveTo>
                  <a:pt x="0" y="156380"/>
                </a:moveTo>
                <a:lnTo>
                  <a:pt x="86" y="169308"/>
                </a:lnTo>
                <a:lnTo>
                  <a:pt x="1488" y="181834"/>
                </a:lnTo>
                <a:lnTo>
                  <a:pt x="4272" y="193700"/>
                </a:lnTo>
                <a:lnTo>
                  <a:pt x="15842" y="194652"/>
                </a:lnTo>
                <a:lnTo>
                  <a:pt x="18572" y="190233"/>
                </a:lnTo>
                <a:lnTo>
                  <a:pt x="28173" y="187058"/>
                </a:lnTo>
                <a:lnTo>
                  <a:pt x="34465" y="185269"/>
                </a:lnTo>
                <a:lnTo>
                  <a:pt x="36606" y="177774"/>
                </a:lnTo>
                <a:lnTo>
                  <a:pt x="39927" y="173386"/>
                </a:lnTo>
                <a:lnTo>
                  <a:pt x="48471" y="165509"/>
                </a:lnTo>
                <a:lnTo>
                  <a:pt x="59395" y="158542"/>
                </a:lnTo>
                <a:lnTo>
                  <a:pt x="71760" y="153299"/>
                </a:lnTo>
                <a:lnTo>
                  <a:pt x="84627" y="150595"/>
                </a:lnTo>
                <a:lnTo>
                  <a:pt x="97058" y="151244"/>
                </a:lnTo>
                <a:lnTo>
                  <a:pt x="99131" y="155447"/>
                </a:lnTo>
                <a:lnTo>
                  <a:pt x="98025" y="182415"/>
                </a:lnTo>
                <a:lnTo>
                  <a:pt x="111117" y="183083"/>
                </a:lnTo>
                <a:lnTo>
                  <a:pt x="114432" y="183489"/>
                </a:lnTo>
                <a:lnTo>
                  <a:pt x="113733" y="187693"/>
                </a:lnTo>
                <a:lnTo>
                  <a:pt x="118153" y="187058"/>
                </a:lnTo>
                <a:lnTo>
                  <a:pt x="120450" y="184934"/>
                </a:lnTo>
                <a:lnTo>
                  <a:pt x="131218" y="181951"/>
                </a:lnTo>
                <a:lnTo>
                  <a:pt x="144654" y="182693"/>
                </a:lnTo>
                <a:lnTo>
                  <a:pt x="157510" y="184403"/>
                </a:lnTo>
                <a:lnTo>
                  <a:pt x="157789" y="184433"/>
                </a:lnTo>
                <a:lnTo>
                  <a:pt x="168786" y="182768"/>
                </a:lnTo>
                <a:lnTo>
                  <a:pt x="180352" y="178308"/>
                </a:lnTo>
                <a:lnTo>
                  <a:pt x="194306" y="164293"/>
                </a:lnTo>
                <a:lnTo>
                  <a:pt x="180002" y="161848"/>
                </a:lnTo>
                <a:lnTo>
                  <a:pt x="188029" y="43188"/>
                </a:lnTo>
                <a:lnTo>
                  <a:pt x="177981" y="34056"/>
                </a:lnTo>
                <a:lnTo>
                  <a:pt x="169766" y="23883"/>
                </a:lnTo>
                <a:lnTo>
                  <a:pt x="164460" y="12565"/>
                </a:lnTo>
                <a:lnTo>
                  <a:pt x="163136" y="0"/>
                </a:lnTo>
                <a:lnTo>
                  <a:pt x="158611" y="8298"/>
                </a:lnTo>
                <a:lnTo>
                  <a:pt x="151044" y="18575"/>
                </a:lnTo>
                <a:lnTo>
                  <a:pt x="142197" y="27702"/>
                </a:lnTo>
                <a:lnTo>
                  <a:pt x="132344" y="35920"/>
                </a:lnTo>
                <a:lnTo>
                  <a:pt x="121759" y="43471"/>
                </a:lnTo>
                <a:lnTo>
                  <a:pt x="110717" y="50595"/>
                </a:lnTo>
                <a:lnTo>
                  <a:pt x="99492" y="57533"/>
                </a:lnTo>
                <a:lnTo>
                  <a:pt x="88357" y="64528"/>
                </a:lnTo>
                <a:lnTo>
                  <a:pt x="77588" y="71820"/>
                </a:lnTo>
                <a:lnTo>
                  <a:pt x="67457" y="79651"/>
                </a:lnTo>
                <a:lnTo>
                  <a:pt x="58240" y="88262"/>
                </a:lnTo>
                <a:lnTo>
                  <a:pt x="50210" y="97893"/>
                </a:lnTo>
                <a:lnTo>
                  <a:pt x="43642" y="108788"/>
                </a:lnTo>
                <a:lnTo>
                  <a:pt x="41165" y="113791"/>
                </a:lnTo>
                <a:lnTo>
                  <a:pt x="41445" y="120611"/>
                </a:lnTo>
                <a:lnTo>
                  <a:pt x="35209" y="124701"/>
                </a:lnTo>
                <a:lnTo>
                  <a:pt x="34048" y="122345"/>
                </a:lnTo>
                <a:lnTo>
                  <a:pt x="31384" y="110321"/>
                </a:lnTo>
                <a:lnTo>
                  <a:pt x="31503" y="96874"/>
                </a:lnTo>
                <a:lnTo>
                  <a:pt x="32833" y="83820"/>
                </a:lnTo>
                <a:lnTo>
                  <a:pt x="33799" y="72974"/>
                </a:lnTo>
                <a:lnTo>
                  <a:pt x="30621" y="76020"/>
                </a:lnTo>
                <a:lnTo>
                  <a:pt x="23366" y="84627"/>
                </a:lnTo>
                <a:lnTo>
                  <a:pt x="16961" y="94617"/>
                </a:lnTo>
                <a:lnTo>
                  <a:pt x="11471" y="105734"/>
                </a:lnTo>
                <a:lnTo>
                  <a:pt x="6963" y="117725"/>
                </a:lnTo>
                <a:lnTo>
                  <a:pt x="3504" y="130333"/>
                </a:lnTo>
                <a:lnTo>
                  <a:pt x="1161" y="143303"/>
                </a:lnTo>
                <a:lnTo>
                  <a:pt x="0" y="15638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6480241" y="3946745"/>
            <a:ext cx="52038" cy="94413"/>
          </a:xfrm>
          <a:custGeom>
            <a:avLst/>
            <a:gdLst/>
            <a:ahLst/>
            <a:cxnLst/>
            <a:rect l="l" t="t" r="r" b="b"/>
            <a:pathLst>
              <a:path w="76323" h="138472">
                <a:moveTo>
                  <a:pt x="0" y="118660"/>
                </a:moveTo>
                <a:lnTo>
                  <a:pt x="3130" y="109428"/>
                </a:lnTo>
                <a:lnTo>
                  <a:pt x="11572" y="104571"/>
                </a:lnTo>
                <a:lnTo>
                  <a:pt x="23241" y="103704"/>
                </a:lnTo>
                <a:lnTo>
                  <a:pt x="36051" y="106216"/>
                </a:lnTo>
                <a:lnTo>
                  <a:pt x="47913" y="111499"/>
                </a:lnTo>
                <a:lnTo>
                  <a:pt x="56743" y="118945"/>
                </a:lnTo>
                <a:lnTo>
                  <a:pt x="60452" y="127943"/>
                </a:lnTo>
                <a:lnTo>
                  <a:pt x="59576" y="127442"/>
                </a:lnTo>
                <a:lnTo>
                  <a:pt x="49563" y="123670"/>
                </a:lnTo>
                <a:lnTo>
                  <a:pt x="38842" y="122258"/>
                </a:lnTo>
                <a:lnTo>
                  <a:pt x="27170" y="121853"/>
                </a:lnTo>
                <a:lnTo>
                  <a:pt x="14304" y="121104"/>
                </a:lnTo>
                <a:lnTo>
                  <a:pt x="350" y="135119"/>
                </a:lnTo>
                <a:lnTo>
                  <a:pt x="14058" y="131931"/>
                </a:lnTo>
                <a:lnTo>
                  <a:pt x="23520" y="131748"/>
                </a:lnTo>
                <a:lnTo>
                  <a:pt x="35809" y="132620"/>
                </a:lnTo>
                <a:lnTo>
                  <a:pt x="48528" y="133875"/>
                </a:lnTo>
                <a:lnTo>
                  <a:pt x="61861" y="134585"/>
                </a:lnTo>
                <a:lnTo>
                  <a:pt x="64731" y="138129"/>
                </a:lnTo>
                <a:lnTo>
                  <a:pt x="64414" y="138472"/>
                </a:lnTo>
                <a:lnTo>
                  <a:pt x="70294" y="137240"/>
                </a:lnTo>
                <a:lnTo>
                  <a:pt x="70218" y="134751"/>
                </a:lnTo>
                <a:lnTo>
                  <a:pt x="73101" y="135906"/>
                </a:lnTo>
                <a:lnTo>
                  <a:pt x="74487" y="124693"/>
                </a:lnTo>
                <a:lnTo>
                  <a:pt x="75693" y="111220"/>
                </a:lnTo>
                <a:lnTo>
                  <a:pt x="76323" y="97368"/>
                </a:lnTo>
                <a:lnTo>
                  <a:pt x="76193" y="83510"/>
                </a:lnTo>
                <a:lnTo>
                  <a:pt x="75116" y="70017"/>
                </a:lnTo>
                <a:lnTo>
                  <a:pt x="72909" y="57262"/>
                </a:lnTo>
                <a:lnTo>
                  <a:pt x="69384" y="45614"/>
                </a:lnTo>
                <a:lnTo>
                  <a:pt x="64358" y="35447"/>
                </a:lnTo>
                <a:lnTo>
                  <a:pt x="57645" y="27131"/>
                </a:lnTo>
                <a:lnTo>
                  <a:pt x="57086" y="33355"/>
                </a:lnTo>
                <a:lnTo>
                  <a:pt x="52661" y="45696"/>
                </a:lnTo>
                <a:lnTo>
                  <a:pt x="44996" y="54982"/>
                </a:lnTo>
                <a:lnTo>
                  <a:pt x="44730" y="45685"/>
                </a:lnTo>
                <a:lnTo>
                  <a:pt x="41267" y="32304"/>
                </a:lnTo>
                <a:lnTo>
                  <a:pt x="37960" y="21822"/>
                </a:lnTo>
                <a:lnTo>
                  <a:pt x="29322" y="15552"/>
                </a:lnTo>
                <a:lnTo>
                  <a:pt x="18833" y="8193"/>
                </a:lnTo>
                <a:lnTo>
                  <a:pt x="8027" y="0"/>
                </a:lnTo>
                <a:lnTo>
                  <a:pt x="0" y="11866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6381011" y="4023285"/>
            <a:ext cx="44090" cy="20333"/>
          </a:xfrm>
          <a:custGeom>
            <a:avLst/>
            <a:gdLst/>
            <a:ahLst/>
            <a:cxnLst/>
            <a:rect l="l" t="t" r="r" b="b"/>
            <a:pathLst>
              <a:path w="64665" h="29821">
                <a:moveTo>
                  <a:pt x="64665" y="0"/>
                </a:moveTo>
                <a:lnTo>
                  <a:pt x="62868" y="8749"/>
                </a:lnTo>
                <a:lnTo>
                  <a:pt x="54351" y="14504"/>
                </a:lnTo>
                <a:lnTo>
                  <a:pt x="44317" y="18351"/>
                </a:lnTo>
                <a:lnTo>
                  <a:pt x="37822" y="16634"/>
                </a:lnTo>
                <a:lnTo>
                  <a:pt x="25409" y="17997"/>
                </a:lnTo>
                <a:lnTo>
                  <a:pt x="12683" y="21141"/>
                </a:lnTo>
                <a:lnTo>
                  <a:pt x="2141" y="22326"/>
                </a:lnTo>
                <a:lnTo>
                  <a:pt x="0" y="29821"/>
                </a:lnTo>
                <a:lnTo>
                  <a:pt x="11552" y="27710"/>
                </a:lnTo>
                <a:lnTo>
                  <a:pt x="23956" y="26584"/>
                </a:lnTo>
                <a:lnTo>
                  <a:pt x="36940" y="26227"/>
                </a:lnTo>
                <a:lnTo>
                  <a:pt x="50231" y="26427"/>
                </a:lnTo>
                <a:lnTo>
                  <a:pt x="63559" y="26968"/>
                </a:lnTo>
                <a:lnTo>
                  <a:pt x="6466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359471" y="4041520"/>
            <a:ext cx="170133" cy="136808"/>
          </a:xfrm>
          <a:custGeom>
            <a:avLst/>
            <a:gdLst/>
            <a:ahLst/>
            <a:cxnLst/>
            <a:rect l="l" t="t" r="r" b="b"/>
            <a:pathLst>
              <a:path w="249529" h="200652">
                <a:moveTo>
                  <a:pt x="96977" y="168948"/>
                </a:moveTo>
                <a:lnTo>
                  <a:pt x="91363" y="178612"/>
                </a:lnTo>
                <a:lnTo>
                  <a:pt x="88569" y="183959"/>
                </a:lnTo>
                <a:lnTo>
                  <a:pt x="92146" y="189102"/>
                </a:lnTo>
                <a:lnTo>
                  <a:pt x="101332" y="195928"/>
                </a:lnTo>
                <a:lnTo>
                  <a:pt x="112999" y="199692"/>
                </a:lnTo>
                <a:lnTo>
                  <a:pt x="126007" y="200652"/>
                </a:lnTo>
                <a:lnTo>
                  <a:pt x="139215" y="199063"/>
                </a:lnTo>
                <a:lnTo>
                  <a:pt x="151483" y="195183"/>
                </a:lnTo>
                <a:lnTo>
                  <a:pt x="161671" y="189268"/>
                </a:lnTo>
                <a:lnTo>
                  <a:pt x="161195" y="188416"/>
                </a:lnTo>
                <a:lnTo>
                  <a:pt x="155688" y="177020"/>
                </a:lnTo>
                <a:lnTo>
                  <a:pt x="150418" y="165392"/>
                </a:lnTo>
                <a:lnTo>
                  <a:pt x="143277" y="168534"/>
                </a:lnTo>
                <a:lnTo>
                  <a:pt x="130726" y="170099"/>
                </a:lnTo>
                <a:lnTo>
                  <a:pt x="117718" y="168867"/>
                </a:lnTo>
                <a:lnTo>
                  <a:pt x="105567" y="166352"/>
                </a:lnTo>
                <a:lnTo>
                  <a:pt x="95592" y="164071"/>
                </a:lnTo>
                <a:lnTo>
                  <a:pt x="96977" y="168948"/>
                </a:lnTo>
                <a:close/>
              </a:path>
              <a:path w="249529" h="200652">
                <a:moveTo>
                  <a:pt x="233462" y="60324"/>
                </a:moveTo>
                <a:lnTo>
                  <a:pt x="237419" y="47129"/>
                </a:lnTo>
                <a:lnTo>
                  <a:pt x="241311" y="34762"/>
                </a:lnTo>
                <a:lnTo>
                  <a:pt x="244769" y="23301"/>
                </a:lnTo>
                <a:lnTo>
                  <a:pt x="247421" y="12827"/>
                </a:lnTo>
                <a:lnTo>
                  <a:pt x="247878" y="10693"/>
                </a:lnTo>
                <a:lnTo>
                  <a:pt x="249529" y="0"/>
                </a:lnTo>
                <a:lnTo>
                  <a:pt x="246024" y="3543"/>
                </a:lnTo>
                <a:lnTo>
                  <a:pt x="244638" y="13859"/>
                </a:lnTo>
                <a:lnTo>
                  <a:pt x="239068" y="23443"/>
                </a:lnTo>
                <a:lnTo>
                  <a:pt x="230155" y="30164"/>
                </a:lnTo>
                <a:lnTo>
                  <a:pt x="218876" y="34163"/>
                </a:lnTo>
                <a:lnTo>
                  <a:pt x="206203" y="35580"/>
                </a:lnTo>
                <a:lnTo>
                  <a:pt x="193111" y="34556"/>
                </a:lnTo>
                <a:lnTo>
                  <a:pt x="180575" y="31231"/>
                </a:lnTo>
                <a:lnTo>
                  <a:pt x="169569" y="25745"/>
                </a:lnTo>
                <a:lnTo>
                  <a:pt x="161068" y="18238"/>
                </a:lnTo>
                <a:lnTo>
                  <a:pt x="156044" y="8851"/>
                </a:lnTo>
                <a:lnTo>
                  <a:pt x="156044" y="7518"/>
                </a:lnTo>
                <a:lnTo>
                  <a:pt x="153954" y="6225"/>
                </a:lnTo>
                <a:lnTo>
                  <a:pt x="142455" y="3910"/>
                </a:lnTo>
                <a:lnTo>
                  <a:pt x="127796" y="4372"/>
                </a:lnTo>
                <a:lnTo>
                  <a:pt x="119494" y="53949"/>
                </a:lnTo>
                <a:lnTo>
                  <a:pt x="123682" y="56880"/>
                </a:lnTo>
                <a:lnTo>
                  <a:pt x="134252" y="59633"/>
                </a:lnTo>
                <a:lnTo>
                  <a:pt x="144792" y="53949"/>
                </a:lnTo>
                <a:lnTo>
                  <a:pt x="145402" y="56476"/>
                </a:lnTo>
                <a:lnTo>
                  <a:pt x="148818" y="56349"/>
                </a:lnTo>
                <a:lnTo>
                  <a:pt x="147612" y="60591"/>
                </a:lnTo>
                <a:lnTo>
                  <a:pt x="139344" y="63683"/>
                </a:lnTo>
                <a:lnTo>
                  <a:pt x="126694" y="63202"/>
                </a:lnTo>
                <a:lnTo>
                  <a:pt x="130463" y="88654"/>
                </a:lnTo>
                <a:lnTo>
                  <a:pt x="144792" y="88442"/>
                </a:lnTo>
                <a:lnTo>
                  <a:pt x="152723" y="87719"/>
                </a:lnTo>
                <a:lnTo>
                  <a:pt x="167397" y="84856"/>
                </a:lnTo>
                <a:lnTo>
                  <a:pt x="180147" y="79513"/>
                </a:lnTo>
                <a:lnTo>
                  <a:pt x="186982" y="71196"/>
                </a:lnTo>
                <a:lnTo>
                  <a:pt x="189941" y="72821"/>
                </a:lnTo>
                <a:lnTo>
                  <a:pt x="192595" y="72529"/>
                </a:lnTo>
                <a:lnTo>
                  <a:pt x="192612" y="73502"/>
                </a:lnTo>
                <a:lnTo>
                  <a:pt x="185130" y="83532"/>
                </a:lnTo>
                <a:lnTo>
                  <a:pt x="172923" y="88442"/>
                </a:lnTo>
                <a:lnTo>
                  <a:pt x="167757" y="89809"/>
                </a:lnTo>
                <a:lnTo>
                  <a:pt x="154910" y="92047"/>
                </a:lnTo>
                <a:lnTo>
                  <a:pt x="149021" y="117627"/>
                </a:lnTo>
                <a:lnTo>
                  <a:pt x="148747" y="119391"/>
                </a:lnTo>
                <a:lnTo>
                  <a:pt x="138406" y="125097"/>
                </a:lnTo>
                <a:lnTo>
                  <a:pt x="129336" y="118960"/>
                </a:lnTo>
                <a:lnTo>
                  <a:pt x="126936" y="167004"/>
                </a:lnTo>
                <a:lnTo>
                  <a:pt x="138588" y="164185"/>
                </a:lnTo>
                <a:lnTo>
                  <a:pt x="150418" y="158762"/>
                </a:lnTo>
                <a:lnTo>
                  <a:pt x="153759" y="157205"/>
                </a:lnTo>
                <a:lnTo>
                  <a:pt x="163841" y="151570"/>
                </a:lnTo>
                <a:lnTo>
                  <a:pt x="174315" y="144419"/>
                </a:lnTo>
                <a:lnTo>
                  <a:pt x="184848" y="135981"/>
                </a:lnTo>
                <a:lnTo>
                  <a:pt x="195105" y="126487"/>
                </a:lnTo>
                <a:lnTo>
                  <a:pt x="204752" y="116165"/>
                </a:lnTo>
                <a:lnTo>
                  <a:pt x="213454" y="105246"/>
                </a:lnTo>
                <a:lnTo>
                  <a:pt x="220879" y="93958"/>
                </a:lnTo>
                <a:lnTo>
                  <a:pt x="226690" y="82532"/>
                </a:lnTo>
                <a:lnTo>
                  <a:pt x="230555" y="71196"/>
                </a:lnTo>
                <a:lnTo>
                  <a:pt x="233462" y="60324"/>
                </a:lnTo>
                <a:close/>
              </a:path>
              <a:path w="249529" h="200652">
                <a:moveTo>
                  <a:pt x="110787" y="163397"/>
                </a:moveTo>
                <a:lnTo>
                  <a:pt x="123710" y="166712"/>
                </a:lnTo>
                <a:lnTo>
                  <a:pt x="126936" y="167004"/>
                </a:lnTo>
                <a:lnTo>
                  <a:pt x="129336" y="118960"/>
                </a:lnTo>
                <a:lnTo>
                  <a:pt x="137172" y="122059"/>
                </a:lnTo>
                <a:lnTo>
                  <a:pt x="141706" y="118478"/>
                </a:lnTo>
                <a:lnTo>
                  <a:pt x="149021" y="117627"/>
                </a:lnTo>
                <a:lnTo>
                  <a:pt x="154910" y="92047"/>
                </a:lnTo>
                <a:lnTo>
                  <a:pt x="142178" y="92857"/>
                </a:lnTo>
                <a:lnTo>
                  <a:pt x="129637" y="92544"/>
                </a:lnTo>
                <a:lnTo>
                  <a:pt x="117364" y="91415"/>
                </a:lnTo>
                <a:lnTo>
                  <a:pt x="105435" y="89776"/>
                </a:lnTo>
                <a:lnTo>
                  <a:pt x="100933" y="89324"/>
                </a:lnTo>
                <a:lnTo>
                  <a:pt x="88042" y="87507"/>
                </a:lnTo>
                <a:lnTo>
                  <a:pt x="82943" y="79159"/>
                </a:lnTo>
                <a:lnTo>
                  <a:pt x="91636" y="82800"/>
                </a:lnTo>
                <a:lnTo>
                  <a:pt x="103116" y="85740"/>
                </a:lnTo>
                <a:lnTo>
                  <a:pt x="116314" y="87723"/>
                </a:lnTo>
                <a:lnTo>
                  <a:pt x="130463" y="88654"/>
                </a:lnTo>
                <a:lnTo>
                  <a:pt x="126694" y="63202"/>
                </a:lnTo>
                <a:lnTo>
                  <a:pt x="119494" y="53949"/>
                </a:lnTo>
                <a:lnTo>
                  <a:pt x="127796" y="4372"/>
                </a:lnTo>
                <a:lnTo>
                  <a:pt x="115277" y="7518"/>
                </a:lnTo>
                <a:lnTo>
                  <a:pt x="114295" y="13026"/>
                </a:lnTo>
                <a:lnTo>
                  <a:pt x="109329" y="24024"/>
                </a:lnTo>
                <a:lnTo>
                  <a:pt x="101231" y="32461"/>
                </a:lnTo>
                <a:lnTo>
                  <a:pt x="90755" y="38400"/>
                </a:lnTo>
                <a:lnTo>
                  <a:pt x="78653" y="41907"/>
                </a:lnTo>
                <a:lnTo>
                  <a:pt x="65679" y="43046"/>
                </a:lnTo>
                <a:lnTo>
                  <a:pt x="52584" y="41882"/>
                </a:lnTo>
                <a:lnTo>
                  <a:pt x="40122" y="38479"/>
                </a:lnTo>
                <a:lnTo>
                  <a:pt x="29045" y="32901"/>
                </a:lnTo>
                <a:lnTo>
                  <a:pt x="20106" y="25214"/>
                </a:lnTo>
                <a:lnTo>
                  <a:pt x="14058" y="15481"/>
                </a:lnTo>
                <a:lnTo>
                  <a:pt x="8636" y="16967"/>
                </a:lnTo>
                <a:lnTo>
                  <a:pt x="1714" y="13093"/>
                </a:lnTo>
                <a:lnTo>
                  <a:pt x="0" y="15481"/>
                </a:lnTo>
                <a:lnTo>
                  <a:pt x="2134" y="26685"/>
                </a:lnTo>
                <a:lnTo>
                  <a:pt x="5375" y="39299"/>
                </a:lnTo>
                <a:lnTo>
                  <a:pt x="9517" y="51960"/>
                </a:lnTo>
                <a:lnTo>
                  <a:pt x="14495" y="64225"/>
                </a:lnTo>
                <a:lnTo>
                  <a:pt x="20247" y="75649"/>
                </a:lnTo>
                <a:lnTo>
                  <a:pt x="26708" y="85788"/>
                </a:lnTo>
                <a:lnTo>
                  <a:pt x="30012" y="96518"/>
                </a:lnTo>
                <a:lnTo>
                  <a:pt x="36733" y="107285"/>
                </a:lnTo>
                <a:lnTo>
                  <a:pt x="45394" y="117243"/>
                </a:lnTo>
                <a:lnTo>
                  <a:pt x="54675" y="126761"/>
                </a:lnTo>
                <a:lnTo>
                  <a:pt x="63258" y="136207"/>
                </a:lnTo>
                <a:lnTo>
                  <a:pt x="68795" y="136359"/>
                </a:lnTo>
                <a:lnTo>
                  <a:pt x="67551" y="141973"/>
                </a:lnTo>
                <a:lnTo>
                  <a:pt x="73101" y="138861"/>
                </a:lnTo>
                <a:lnTo>
                  <a:pt x="76842" y="143722"/>
                </a:lnTo>
                <a:lnTo>
                  <a:pt x="86212" y="151688"/>
                </a:lnTo>
                <a:lnTo>
                  <a:pt x="97908" y="158318"/>
                </a:lnTo>
                <a:lnTo>
                  <a:pt x="110787" y="16339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405982" y="4050900"/>
            <a:ext cx="11716" cy="8416"/>
          </a:xfrm>
          <a:custGeom>
            <a:avLst/>
            <a:gdLst/>
            <a:ahLst/>
            <a:cxnLst/>
            <a:rect l="l" t="t" r="r" b="b"/>
            <a:pathLst>
              <a:path w="17183" h="12344">
                <a:moveTo>
                  <a:pt x="9436" y="8750"/>
                </a:moveTo>
                <a:lnTo>
                  <a:pt x="0" y="10718"/>
                </a:lnTo>
                <a:lnTo>
                  <a:pt x="2070" y="12344"/>
                </a:lnTo>
                <a:lnTo>
                  <a:pt x="6273" y="10071"/>
                </a:lnTo>
                <a:lnTo>
                  <a:pt x="17183" y="7200"/>
                </a:lnTo>
                <a:lnTo>
                  <a:pt x="13322" y="1727"/>
                </a:lnTo>
                <a:lnTo>
                  <a:pt x="13106" y="4686"/>
                </a:lnTo>
                <a:lnTo>
                  <a:pt x="9779" y="0"/>
                </a:lnTo>
                <a:lnTo>
                  <a:pt x="6286" y="1727"/>
                </a:lnTo>
                <a:lnTo>
                  <a:pt x="9436" y="87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392060" y="4052980"/>
            <a:ext cx="9585" cy="7239"/>
          </a:xfrm>
          <a:custGeom>
            <a:avLst/>
            <a:gdLst/>
            <a:ahLst/>
            <a:cxnLst/>
            <a:rect l="l" t="t" r="r" b="b"/>
            <a:pathLst>
              <a:path w="14058" h="10617">
                <a:moveTo>
                  <a:pt x="8648" y="8636"/>
                </a:moveTo>
                <a:lnTo>
                  <a:pt x="14058" y="10617"/>
                </a:lnTo>
                <a:lnTo>
                  <a:pt x="11569" y="6629"/>
                </a:lnTo>
                <a:lnTo>
                  <a:pt x="6565" y="2984"/>
                </a:lnTo>
                <a:lnTo>
                  <a:pt x="7023" y="0"/>
                </a:lnTo>
                <a:lnTo>
                  <a:pt x="5829" y="1968"/>
                </a:lnTo>
                <a:lnTo>
                  <a:pt x="2501" y="1917"/>
                </a:lnTo>
                <a:lnTo>
                  <a:pt x="0" y="2654"/>
                </a:lnTo>
                <a:lnTo>
                  <a:pt x="1104" y="8686"/>
                </a:lnTo>
                <a:lnTo>
                  <a:pt x="8648" y="8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406186" y="4159437"/>
            <a:ext cx="30922" cy="40983"/>
          </a:xfrm>
          <a:custGeom>
            <a:avLst/>
            <a:gdLst/>
            <a:ahLst/>
            <a:cxnLst/>
            <a:rect l="l" t="t" r="r" b="b"/>
            <a:pathLst>
              <a:path w="45352" h="60109">
                <a:moveTo>
                  <a:pt x="33560" y="27912"/>
                </a:moveTo>
                <a:lnTo>
                  <a:pt x="22453" y="21581"/>
                </a:lnTo>
                <a:lnTo>
                  <a:pt x="14427" y="12344"/>
                </a:lnTo>
                <a:lnTo>
                  <a:pt x="16802" y="8674"/>
                </a:lnTo>
                <a:lnTo>
                  <a:pt x="19088" y="4356"/>
                </a:lnTo>
                <a:lnTo>
                  <a:pt x="20853" y="0"/>
                </a:lnTo>
                <a:lnTo>
                  <a:pt x="20053" y="406"/>
                </a:lnTo>
                <a:lnTo>
                  <a:pt x="9044" y="5319"/>
                </a:lnTo>
                <a:lnTo>
                  <a:pt x="2497" y="14067"/>
                </a:lnTo>
                <a:lnTo>
                  <a:pt x="0" y="25083"/>
                </a:lnTo>
                <a:lnTo>
                  <a:pt x="1239" y="36781"/>
                </a:lnTo>
                <a:lnTo>
                  <a:pt x="5903" y="47574"/>
                </a:lnTo>
                <a:lnTo>
                  <a:pt x="13679" y="55879"/>
                </a:lnTo>
                <a:lnTo>
                  <a:pt x="24257" y="60109"/>
                </a:lnTo>
                <a:lnTo>
                  <a:pt x="28819" y="49944"/>
                </a:lnTo>
                <a:lnTo>
                  <a:pt x="37303" y="40635"/>
                </a:lnTo>
                <a:lnTo>
                  <a:pt x="45352" y="30924"/>
                </a:lnTo>
                <a:lnTo>
                  <a:pt x="33560" y="27912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516668" y="4258488"/>
            <a:ext cx="48260" cy="60078"/>
          </a:xfrm>
          <a:custGeom>
            <a:avLst/>
            <a:gdLst/>
            <a:ahLst/>
            <a:cxnLst/>
            <a:rect l="l" t="t" r="r" b="b"/>
            <a:pathLst>
              <a:path w="70782" h="88114">
                <a:moveTo>
                  <a:pt x="5259" y="83428"/>
                </a:moveTo>
                <a:lnTo>
                  <a:pt x="12821" y="86891"/>
                </a:lnTo>
                <a:lnTo>
                  <a:pt x="20647" y="88114"/>
                </a:lnTo>
                <a:lnTo>
                  <a:pt x="28543" y="87324"/>
                </a:lnTo>
                <a:lnTo>
                  <a:pt x="36313" y="84749"/>
                </a:lnTo>
                <a:lnTo>
                  <a:pt x="43762" y="80616"/>
                </a:lnTo>
                <a:lnTo>
                  <a:pt x="50695" y="75154"/>
                </a:lnTo>
                <a:lnTo>
                  <a:pt x="56916" y="68590"/>
                </a:lnTo>
                <a:lnTo>
                  <a:pt x="62231" y="61151"/>
                </a:lnTo>
                <a:lnTo>
                  <a:pt x="66443" y="53065"/>
                </a:lnTo>
                <a:lnTo>
                  <a:pt x="69359" y="44561"/>
                </a:lnTo>
                <a:lnTo>
                  <a:pt x="70782" y="35865"/>
                </a:lnTo>
                <a:lnTo>
                  <a:pt x="70517" y="27205"/>
                </a:lnTo>
                <a:lnTo>
                  <a:pt x="68370" y="18809"/>
                </a:lnTo>
                <a:lnTo>
                  <a:pt x="64144" y="10905"/>
                </a:lnTo>
                <a:lnTo>
                  <a:pt x="57645" y="3721"/>
                </a:lnTo>
                <a:lnTo>
                  <a:pt x="51765" y="4152"/>
                </a:lnTo>
                <a:lnTo>
                  <a:pt x="49771" y="0"/>
                </a:lnTo>
                <a:lnTo>
                  <a:pt x="44983" y="2387"/>
                </a:lnTo>
                <a:lnTo>
                  <a:pt x="48806" y="5968"/>
                </a:lnTo>
                <a:lnTo>
                  <a:pt x="50977" y="9232"/>
                </a:lnTo>
                <a:lnTo>
                  <a:pt x="52019" y="13004"/>
                </a:lnTo>
                <a:lnTo>
                  <a:pt x="53607" y="21168"/>
                </a:lnTo>
                <a:lnTo>
                  <a:pt x="52910" y="34079"/>
                </a:lnTo>
                <a:lnTo>
                  <a:pt x="48491" y="44903"/>
                </a:lnTo>
                <a:lnTo>
                  <a:pt x="41391" y="54047"/>
                </a:lnTo>
                <a:lnTo>
                  <a:pt x="32654" y="61920"/>
                </a:lnTo>
                <a:lnTo>
                  <a:pt x="23320" y="68929"/>
                </a:lnTo>
                <a:lnTo>
                  <a:pt x="14434" y="75484"/>
                </a:lnTo>
                <a:lnTo>
                  <a:pt x="7035" y="81991"/>
                </a:lnTo>
                <a:lnTo>
                  <a:pt x="6616" y="78295"/>
                </a:lnTo>
                <a:lnTo>
                  <a:pt x="800" y="79476"/>
                </a:lnTo>
                <a:lnTo>
                  <a:pt x="0" y="79336"/>
                </a:lnTo>
                <a:lnTo>
                  <a:pt x="5259" y="83428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456280" y="4157904"/>
            <a:ext cx="25643" cy="32566"/>
          </a:xfrm>
          <a:custGeom>
            <a:avLst/>
            <a:gdLst/>
            <a:ahLst/>
            <a:cxnLst/>
            <a:rect l="l" t="t" r="r" b="b"/>
            <a:pathLst>
              <a:path w="37610" h="47764">
                <a:moveTo>
                  <a:pt x="6451" y="37249"/>
                </a:moveTo>
                <a:lnTo>
                  <a:pt x="8813" y="43865"/>
                </a:lnTo>
                <a:lnTo>
                  <a:pt x="14058" y="47764"/>
                </a:lnTo>
                <a:lnTo>
                  <a:pt x="24056" y="43709"/>
                </a:lnTo>
                <a:lnTo>
                  <a:pt x="32486" y="36391"/>
                </a:lnTo>
                <a:lnTo>
                  <a:pt x="37333" y="26945"/>
                </a:lnTo>
                <a:lnTo>
                  <a:pt x="37610" y="16281"/>
                </a:lnTo>
                <a:lnTo>
                  <a:pt x="32334" y="5308"/>
                </a:lnTo>
                <a:lnTo>
                  <a:pt x="25679" y="4521"/>
                </a:lnTo>
                <a:lnTo>
                  <a:pt x="21259" y="1612"/>
                </a:lnTo>
                <a:lnTo>
                  <a:pt x="15468" y="0"/>
                </a:lnTo>
                <a:lnTo>
                  <a:pt x="15201" y="9550"/>
                </a:lnTo>
                <a:lnTo>
                  <a:pt x="24409" y="10667"/>
                </a:lnTo>
                <a:lnTo>
                  <a:pt x="25311" y="14592"/>
                </a:lnTo>
                <a:lnTo>
                  <a:pt x="22961" y="22023"/>
                </a:lnTo>
                <a:lnTo>
                  <a:pt x="12427" y="27812"/>
                </a:lnTo>
                <a:lnTo>
                  <a:pt x="0" y="34493"/>
                </a:lnTo>
                <a:lnTo>
                  <a:pt x="6451" y="37249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333846" y="4253786"/>
            <a:ext cx="48623" cy="55690"/>
          </a:xfrm>
          <a:custGeom>
            <a:avLst/>
            <a:gdLst/>
            <a:ahLst/>
            <a:cxnLst/>
            <a:rect l="l" t="t" r="r" b="b"/>
            <a:pathLst>
              <a:path w="71314" h="81678">
                <a:moveTo>
                  <a:pt x="9668" y="19215"/>
                </a:moveTo>
                <a:lnTo>
                  <a:pt x="5248" y="18580"/>
                </a:lnTo>
                <a:lnTo>
                  <a:pt x="2249" y="24500"/>
                </a:lnTo>
                <a:lnTo>
                  <a:pt x="0" y="33431"/>
                </a:lnTo>
                <a:lnTo>
                  <a:pt x="149" y="42256"/>
                </a:lnTo>
                <a:lnTo>
                  <a:pt x="2388" y="50744"/>
                </a:lnTo>
                <a:lnTo>
                  <a:pt x="6404" y="58665"/>
                </a:lnTo>
                <a:lnTo>
                  <a:pt x="11888" y="65788"/>
                </a:lnTo>
                <a:lnTo>
                  <a:pt x="18528" y="71881"/>
                </a:lnTo>
                <a:lnTo>
                  <a:pt x="26015" y="76714"/>
                </a:lnTo>
                <a:lnTo>
                  <a:pt x="34037" y="80057"/>
                </a:lnTo>
                <a:lnTo>
                  <a:pt x="42285" y="81678"/>
                </a:lnTo>
                <a:lnTo>
                  <a:pt x="50447" y="81347"/>
                </a:lnTo>
                <a:lnTo>
                  <a:pt x="58213" y="78833"/>
                </a:lnTo>
                <a:lnTo>
                  <a:pt x="65272" y="73905"/>
                </a:lnTo>
                <a:lnTo>
                  <a:pt x="71314" y="66332"/>
                </a:lnTo>
                <a:lnTo>
                  <a:pt x="65414" y="65635"/>
                </a:lnTo>
                <a:lnTo>
                  <a:pt x="53347" y="61274"/>
                </a:lnTo>
                <a:lnTo>
                  <a:pt x="43881" y="53796"/>
                </a:lnTo>
                <a:lnTo>
                  <a:pt x="37154" y="44066"/>
                </a:lnTo>
                <a:lnTo>
                  <a:pt x="33304" y="32954"/>
                </a:lnTo>
                <a:lnTo>
                  <a:pt x="32468" y="21326"/>
                </a:lnTo>
                <a:lnTo>
                  <a:pt x="34784" y="10052"/>
                </a:lnTo>
                <a:lnTo>
                  <a:pt x="40389" y="0"/>
                </a:lnTo>
                <a:lnTo>
                  <a:pt x="35738" y="647"/>
                </a:lnTo>
                <a:lnTo>
                  <a:pt x="21866" y="4482"/>
                </a:lnTo>
                <a:lnTo>
                  <a:pt x="13681" y="15925"/>
                </a:lnTo>
                <a:lnTo>
                  <a:pt x="8423" y="14503"/>
                </a:lnTo>
                <a:lnTo>
                  <a:pt x="9668" y="19215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460117" y="4246550"/>
            <a:ext cx="24920" cy="17188"/>
          </a:xfrm>
          <a:custGeom>
            <a:avLst/>
            <a:gdLst/>
            <a:ahLst/>
            <a:cxnLst/>
            <a:rect l="l" t="t" r="r" b="b"/>
            <a:pathLst>
              <a:path w="36550" h="25209">
                <a:moveTo>
                  <a:pt x="28133" y="928"/>
                </a:moveTo>
                <a:lnTo>
                  <a:pt x="15769" y="1683"/>
                </a:lnTo>
                <a:lnTo>
                  <a:pt x="5305" y="5713"/>
                </a:lnTo>
                <a:lnTo>
                  <a:pt x="0" y="17246"/>
                </a:lnTo>
                <a:lnTo>
                  <a:pt x="837" y="18018"/>
                </a:lnTo>
                <a:lnTo>
                  <a:pt x="10950" y="24773"/>
                </a:lnTo>
                <a:lnTo>
                  <a:pt x="22491" y="25209"/>
                </a:lnTo>
                <a:lnTo>
                  <a:pt x="23406" y="21324"/>
                </a:lnTo>
                <a:lnTo>
                  <a:pt x="31182" y="10152"/>
                </a:lnTo>
                <a:lnTo>
                  <a:pt x="36550" y="0"/>
                </a:lnTo>
                <a:lnTo>
                  <a:pt x="28133" y="928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474297" y="4188660"/>
            <a:ext cx="75364" cy="120301"/>
          </a:xfrm>
          <a:custGeom>
            <a:avLst/>
            <a:gdLst/>
            <a:ahLst/>
            <a:cxnLst/>
            <a:rect l="l" t="t" r="r" b="b"/>
            <a:pathLst>
              <a:path w="110534" h="176441">
                <a:moveTo>
                  <a:pt x="14348" y="130009"/>
                </a:moveTo>
                <a:lnTo>
                  <a:pt x="15919" y="127140"/>
                </a:lnTo>
                <a:lnTo>
                  <a:pt x="23120" y="116557"/>
                </a:lnTo>
                <a:lnTo>
                  <a:pt x="32814" y="108414"/>
                </a:lnTo>
                <a:lnTo>
                  <a:pt x="45272" y="106133"/>
                </a:lnTo>
                <a:lnTo>
                  <a:pt x="41119" y="112826"/>
                </a:lnTo>
                <a:lnTo>
                  <a:pt x="31696" y="114554"/>
                </a:lnTo>
                <a:lnTo>
                  <a:pt x="25600" y="119405"/>
                </a:lnTo>
                <a:lnTo>
                  <a:pt x="21492" y="125867"/>
                </a:lnTo>
                <a:lnTo>
                  <a:pt x="20256" y="136786"/>
                </a:lnTo>
                <a:lnTo>
                  <a:pt x="25543" y="145996"/>
                </a:lnTo>
                <a:lnTo>
                  <a:pt x="36839" y="151244"/>
                </a:lnTo>
                <a:lnTo>
                  <a:pt x="36668" y="143835"/>
                </a:lnTo>
                <a:lnTo>
                  <a:pt x="39280" y="130975"/>
                </a:lnTo>
                <a:lnTo>
                  <a:pt x="45313" y="121898"/>
                </a:lnTo>
                <a:lnTo>
                  <a:pt x="53718" y="112763"/>
                </a:lnTo>
                <a:lnTo>
                  <a:pt x="54988" y="116395"/>
                </a:lnTo>
                <a:lnTo>
                  <a:pt x="58632" y="110413"/>
                </a:lnTo>
                <a:lnTo>
                  <a:pt x="60741" y="114096"/>
                </a:lnTo>
                <a:lnTo>
                  <a:pt x="59825" y="114624"/>
                </a:lnTo>
                <a:lnTo>
                  <a:pt x="50101" y="123227"/>
                </a:lnTo>
                <a:lnTo>
                  <a:pt x="43755" y="134409"/>
                </a:lnTo>
                <a:lnTo>
                  <a:pt x="41104" y="146511"/>
                </a:lnTo>
                <a:lnTo>
                  <a:pt x="42465" y="157873"/>
                </a:lnTo>
                <a:lnTo>
                  <a:pt x="45524" y="160123"/>
                </a:lnTo>
                <a:lnTo>
                  <a:pt x="55610" y="167933"/>
                </a:lnTo>
                <a:lnTo>
                  <a:pt x="64957" y="176441"/>
                </a:lnTo>
                <a:lnTo>
                  <a:pt x="66837" y="174548"/>
                </a:lnTo>
                <a:lnTo>
                  <a:pt x="71205" y="172935"/>
                </a:lnTo>
                <a:lnTo>
                  <a:pt x="73390" y="175120"/>
                </a:lnTo>
                <a:lnTo>
                  <a:pt x="75409" y="167759"/>
                </a:lnTo>
                <a:lnTo>
                  <a:pt x="70985" y="159183"/>
                </a:lnTo>
                <a:lnTo>
                  <a:pt x="62305" y="151660"/>
                </a:lnTo>
                <a:lnTo>
                  <a:pt x="53718" y="144602"/>
                </a:lnTo>
                <a:lnTo>
                  <a:pt x="63357" y="145884"/>
                </a:lnTo>
                <a:lnTo>
                  <a:pt x="63154" y="144983"/>
                </a:lnTo>
                <a:lnTo>
                  <a:pt x="67764" y="140627"/>
                </a:lnTo>
                <a:lnTo>
                  <a:pt x="69286" y="145885"/>
                </a:lnTo>
                <a:lnTo>
                  <a:pt x="74651" y="158042"/>
                </a:lnTo>
                <a:lnTo>
                  <a:pt x="84642" y="165836"/>
                </a:lnTo>
                <a:lnTo>
                  <a:pt x="95299" y="161508"/>
                </a:lnTo>
                <a:lnTo>
                  <a:pt x="103288" y="152788"/>
                </a:lnTo>
                <a:lnTo>
                  <a:pt x="108449" y="141313"/>
                </a:lnTo>
                <a:lnTo>
                  <a:pt x="110534" y="128730"/>
                </a:lnTo>
                <a:lnTo>
                  <a:pt x="109298" y="116689"/>
                </a:lnTo>
                <a:lnTo>
                  <a:pt x="104496" y="106838"/>
                </a:lnTo>
                <a:lnTo>
                  <a:pt x="95882" y="100825"/>
                </a:lnTo>
                <a:lnTo>
                  <a:pt x="95335" y="97650"/>
                </a:lnTo>
                <a:lnTo>
                  <a:pt x="102295" y="101561"/>
                </a:lnTo>
                <a:lnTo>
                  <a:pt x="100098" y="96850"/>
                </a:lnTo>
                <a:lnTo>
                  <a:pt x="99233" y="95885"/>
                </a:lnTo>
                <a:lnTo>
                  <a:pt x="90209" y="87309"/>
                </a:lnTo>
                <a:lnTo>
                  <a:pt x="79769" y="80064"/>
                </a:lnTo>
                <a:lnTo>
                  <a:pt x="67764" y="74295"/>
                </a:lnTo>
                <a:lnTo>
                  <a:pt x="63255" y="73126"/>
                </a:lnTo>
                <a:lnTo>
                  <a:pt x="65846" y="78663"/>
                </a:lnTo>
                <a:lnTo>
                  <a:pt x="62138" y="78270"/>
                </a:lnTo>
                <a:lnTo>
                  <a:pt x="56571" y="71032"/>
                </a:lnTo>
                <a:lnTo>
                  <a:pt x="48960" y="60859"/>
                </a:lnTo>
                <a:lnTo>
                  <a:pt x="41439" y="50601"/>
                </a:lnTo>
                <a:lnTo>
                  <a:pt x="33948" y="40313"/>
                </a:lnTo>
                <a:lnTo>
                  <a:pt x="26427" y="30052"/>
                </a:lnTo>
                <a:lnTo>
                  <a:pt x="18818" y="19876"/>
                </a:lnTo>
                <a:lnTo>
                  <a:pt x="11061" y="9839"/>
                </a:lnTo>
                <a:lnTo>
                  <a:pt x="3095" y="0"/>
                </a:lnTo>
                <a:lnTo>
                  <a:pt x="2943" y="1612"/>
                </a:lnTo>
                <a:lnTo>
                  <a:pt x="289" y="2654"/>
                </a:lnTo>
                <a:lnTo>
                  <a:pt x="0" y="8057"/>
                </a:lnTo>
                <a:lnTo>
                  <a:pt x="2310" y="21074"/>
                </a:lnTo>
                <a:lnTo>
                  <a:pt x="7727" y="32140"/>
                </a:lnTo>
                <a:lnTo>
                  <a:pt x="14408" y="42260"/>
                </a:lnTo>
                <a:lnTo>
                  <a:pt x="20510" y="52438"/>
                </a:lnTo>
                <a:lnTo>
                  <a:pt x="24190" y="63677"/>
                </a:lnTo>
                <a:lnTo>
                  <a:pt x="25333" y="71120"/>
                </a:lnTo>
                <a:lnTo>
                  <a:pt x="21548" y="79349"/>
                </a:lnTo>
                <a:lnTo>
                  <a:pt x="25600" y="86233"/>
                </a:lnTo>
                <a:lnTo>
                  <a:pt x="24848" y="86607"/>
                </a:lnTo>
                <a:lnTo>
                  <a:pt x="15297" y="93719"/>
                </a:lnTo>
                <a:lnTo>
                  <a:pt x="8502" y="103659"/>
                </a:lnTo>
                <a:lnTo>
                  <a:pt x="8721" y="114096"/>
                </a:lnTo>
                <a:lnTo>
                  <a:pt x="6679" y="114789"/>
                </a:lnTo>
                <a:lnTo>
                  <a:pt x="6187" y="122948"/>
                </a:lnTo>
                <a:lnTo>
                  <a:pt x="14348" y="13000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 txBox="1"/>
          <p:nvPr/>
        </p:nvSpPr>
        <p:spPr>
          <a:xfrm>
            <a:off x="4043796" y="563464"/>
            <a:ext cx="2823573" cy="452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1609"/>
              </a:lnSpc>
              <a:spcBef>
                <a:spcPts val="80"/>
              </a:spcBef>
            </a:pPr>
            <a:r>
              <a:rPr sz="1500" spc="-95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ema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5.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Colombia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al</a:t>
            </a:r>
            <a:r>
              <a:rPr sz="1500" spc="4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iniciar</a:t>
            </a:r>
            <a:r>
              <a:rPr sz="1500" spc="20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el</a:t>
            </a:r>
            <a:r>
              <a:rPr sz="1500" spc="4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siglo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XX</a:t>
            </a:r>
            <a:endParaRPr sz="1500">
              <a:latin typeface="Arial"/>
              <a:cs typeface="Arial"/>
            </a:endParaRPr>
          </a:p>
          <a:p>
            <a:pPr marL="493546" marR="28574">
              <a:lnSpc>
                <a:spcPct val="95825"/>
              </a:lnSpc>
              <a:spcBef>
                <a:spcPts val="892"/>
              </a:spcBef>
            </a:pPr>
            <a:r>
              <a:rPr sz="818" b="1" spc="3" dirty="0">
                <a:solidFill>
                  <a:srgbClr val="8B4D8E"/>
                </a:solidFill>
                <a:latin typeface="Arial"/>
                <a:cs typeface="Arial"/>
              </a:rPr>
              <a:t>Indagación</a:t>
            </a:r>
            <a:endParaRPr sz="818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43795" y="1493737"/>
            <a:ext cx="3305062" cy="233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Realiza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lectu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agmento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Gabriel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cfa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Marquez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proclama: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endParaRPr sz="750">
              <a:latin typeface="Times New Roman"/>
              <a:cs typeface="Times New Roman"/>
            </a:endParaRPr>
          </a:p>
          <a:p>
            <a:pPr marL="8659" marR="14286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alcance 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niños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responde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siguientes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interrogantes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9932" y="1856975"/>
            <a:ext cx="3060515" cy="181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946" marR="7380" algn="just">
              <a:lnSpc>
                <a:spcPts val="815"/>
              </a:lnSpc>
              <a:spcBef>
                <a:spcPts val="40"/>
              </a:spcBef>
            </a:pPr>
            <a:r>
              <a:rPr sz="750" i="1" dirty="0">
                <a:latin typeface="Times New Roman"/>
                <a:cs typeface="Times New Roman"/>
              </a:rPr>
              <a:t>“...Es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</a:t>
            </a:r>
            <a:r>
              <a:rPr sz="750" i="1" spc="-6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encrucijada</a:t>
            </a:r>
            <a:r>
              <a:rPr sz="750" i="1" spc="13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8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destinos</a:t>
            </a:r>
            <a:r>
              <a:rPr sz="750" i="1" spc="14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ha</a:t>
            </a:r>
            <a:r>
              <a:rPr sz="750" i="1" spc="3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forjado</a:t>
            </a:r>
            <a:r>
              <a:rPr sz="750" i="1" spc="5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una</a:t>
            </a:r>
            <a:r>
              <a:rPr sz="750" i="1" spc="7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patria</a:t>
            </a:r>
            <a:r>
              <a:rPr sz="750" i="1" spc="-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densa</a:t>
            </a:r>
            <a:r>
              <a:rPr sz="750" i="1" spc="13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</a:t>
            </a:r>
            <a:r>
              <a:rPr sz="750" i="1" spc="3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indescifrable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i="1" dirty="0">
                <a:latin typeface="Times New Roman"/>
                <a:cs typeface="Times New Roman"/>
              </a:rPr>
              <a:t>donde </a:t>
            </a:r>
            <a:r>
              <a:rPr sz="750" i="1" spc="4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</a:t>
            </a:r>
            <a:r>
              <a:rPr sz="750" i="1" spc="2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i</a:t>
            </a:r>
            <a:r>
              <a:rPr sz="750" i="1" spc="-13" dirty="0">
                <a:latin typeface="Times New Roman"/>
                <a:cs typeface="Times New Roman"/>
              </a:rPr>
              <a:t>n</a:t>
            </a:r>
            <a:r>
              <a:rPr sz="750" i="1" spc="-10" dirty="0">
                <a:latin typeface="Times New Roman"/>
                <a:cs typeface="Times New Roman"/>
              </a:rPr>
              <a:t>v</a:t>
            </a:r>
            <a:r>
              <a:rPr sz="750" i="1" dirty="0">
                <a:latin typeface="Times New Roman"/>
                <a:cs typeface="Times New Roman"/>
              </a:rPr>
              <a:t>e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osímil</a:t>
            </a:r>
            <a:r>
              <a:rPr sz="750" i="1" spc="10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es</a:t>
            </a:r>
            <a:r>
              <a:rPr sz="750" i="1" spc="5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1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única</a:t>
            </a:r>
            <a:r>
              <a:rPr sz="750" i="1" spc="10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medida </a:t>
            </a:r>
            <a:r>
              <a:rPr sz="750" i="1" spc="2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10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12" dirty="0">
                <a:latin typeface="Times New Roman"/>
                <a:cs typeface="Times New Roman"/>
              </a:rPr>
              <a:t> 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ealidad.</a:t>
            </a:r>
            <a:r>
              <a:rPr sz="750" i="1" spc="3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-2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todo:</a:t>
            </a:r>
            <a:r>
              <a:rPr sz="750" i="1" spc="12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9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</a:t>
            </a:r>
            <a:r>
              <a:rPr sz="750" i="1" spc="2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bue-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no</a:t>
            </a:r>
            <a:r>
              <a:rPr sz="750" i="1" spc="7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y</a:t>
            </a:r>
            <a:r>
              <a:rPr sz="750" i="1" spc="2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6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</a:t>
            </a:r>
            <a:r>
              <a:rPr sz="750" i="1" spc="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malo,</a:t>
            </a:r>
            <a:r>
              <a:rPr sz="750" i="1" spc="7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6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 amor</a:t>
            </a:r>
            <a:r>
              <a:rPr sz="750" i="1" spc="6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y</a:t>
            </a:r>
            <a:r>
              <a:rPr sz="750" i="1" spc="2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6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 odio,</a:t>
            </a:r>
            <a:r>
              <a:rPr sz="750" i="1" spc="7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6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 júbilo</a:t>
            </a:r>
            <a:r>
              <a:rPr sz="750" i="1" spc="4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8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</a:t>
            </a:r>
            <a:r>
              <a:rPr sz="750" i="1" spc="7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triunfo</a:t>
            </a:r>
            <a:r>
              <a:rPr sz="750" i="1" spc="5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y</a:t>
            </a:r>
            <a:r>
              <a:rPr sz="750" i="1" spc="2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6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ama</a:t>
            </a:r>
            <a:r>
              <a:rPr sz="750" i="1" spc="1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gura</a:t>
            </a:r>
            <a:r>
              <a:rPr sz="750" i="1" spc="3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9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una</a:t>
            </a:r>
            <a:r>
              <a:rPr sz="750" i="1" spc="8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der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a.</a:t>
            </a:r>
            <a:r>
              <a:rPr sz="750" i="1" spc="4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Destruimos</a:t>
            </a:r>
            <a:r>
              <a:rPr sz="750" i="1" spc="17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</a:t>
            </a:r>
            <a:r>
              <a:rPr sz="750" i="1" spc="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los</a:t>
            </a:r>
            <a:r>
              <a:rPr sz="750" i="1" spc="1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ídolos</a:t>
            </a:r>
            <a:r>
              <a:rPr sz="750" i="1" spc="7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con</a:t>
            </a:r>
            <a:r>
              <a:rPr sz="750" i="1" spc="12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2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misma</a:t>
            </a:r>
            <a:r>
              <a:rPr sz="750" i="1" spc="14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pasión</a:t>
            </a:r>
            <a:r>
              <a:rPr sz="750" i="1" spc="10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con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que </a:t>
            </a:r>
            <a:r>
              <a:rPr sz="750" i="1" spc="5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los</a:t>
            </a:r>
            <a:r>
              <a:rPr sz="750" i="1" spc="12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eamos. </a:t>
            </a:r>
            <a:r>
              <a:rPr sz="750" i="1" spc="5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Somos </a:t>
            </a:r>
            <a:r>
              <a:rPr sz="750" i="1" spc="8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intuiti</a:t>
            </a:r>
            <a:r>
              <a:rPr sz="750" i="1" spc="-10" dirty="0">
                <a:latin typeface="Times New Roman"/>
                <a:cs typeface="Times New Roman"/>
              </a:rPr>
              <a:t>v</a:t>
            </a:r>
            <a:r>
              <a:rPr sz="750" i="1" dirty="0">
                <a:latin typeface="Times New Roman"/>
                <a:cs typeface="Times New Roman"/>
              </a:rPr>
              <a:t>os, </a:t>
            </a:r>
            <a:r>
              <a:rPr sz="750" i="1" spc="1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autodidac</a:t>
            </a:r>
            <a:r>
              <a:rPr sz="750" i="1" spc="7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as,</a:t>
            </a:r>
            <a:r>
              <a:rPr sz="750" i="1" spc="6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espon</a:t>
            </a:r>
            <a:r>
              <a:rPr sz="750" i="1" spc="7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áneos  y</a:t>
            </a:r>
            <a:r>
              <a:rPr sz="750" i="1" spc="15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rápidos,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trabajado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es</a:t>
            </a:r>
            <a:r>
              <a:rPr sz="750" i="1" spc="5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encarnizados,</a:t>
            </a:r>
            <a:r>
              <a:rPr sz="750" i="1" spc="-6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pe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7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nos</a:t>
            </a:r>
            <a:r>
              <a:rPr sz="750" i="1" spc="7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enloquece</a:t>
            </a:r>
            <a:r>
              <a:rPr sz="750" i="1" spc="-3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4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sola</a:t>
            </a:r>
            <a:r>
              <a:rPr sz="750" i="1" spc="-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idea</a:t>
            </a:r>
            <a:r>
              <a:rPr sz="750" i="1" spc="5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del</a:t>
            </a:r>
            <a:r>
              <a:rPr sz="750" i="1" spc="5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dine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9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fácil.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spc="-74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enemos</a:t>
            </a:r>
            <a:r>
              <a:rPr sz="750" i="1" spc="4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12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6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cora</a:t>
            </a:r>
            <a:r>
              <a:rPr sz="750" i="1" spc="-6" dirty="0">
                <a:latin typeface="Times New Roman"/>
                <a:cs typeface="Times New Roman"/>
              </a:rPr>
              <a:t>z</a:t>
            </a:r>
            <a:r>
              <a:rPr sz="750" i="1" dirty="0">
                <a:latin typeface="Times New Roman"/>
                <a:cs typeface="Times New Roman"/>
              </a:rPr>
              <a:t>ón </a:t>
            </a:r>
            <a:r>
              <a:rPr sz="750" i="1" spc="6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2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misma  cantidad </a:t>
            </a:r>
            <a:r>
              <a:rPr sz="750" i="1" spc="2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142" dirty="0">
                <a:latin typeface="Times New Roman"/>
                <a:cs typeface="Times New Roman"/>
              </a:rPr>
              <a:t> 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encor</a:t>
            </a:r>
            <a:r>
              <a:rPr sz="750" i="1" spc="12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político</a:t>
            </a:r>
            <a:r>
              <a:rPr sz="750" i="1" spc="16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y</a:t>
            </a:r>
            <a:r>
              <a:rPr sz="750" i="1" spc="9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14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olvido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histórico.</a:t>
            </a:r>
            <a:r>
              <a:rPr sz="750" i="1" spc="15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 </a:t>
            </a:r>
            <a:r>
              <a:rPr sz="750" i="1" spc="3" dirty="0">
                <a:latin typeface="Times New Roman"/>
                <a:cs typeface="Times New Roman"/>
              </a:rPr>
              <a:t> </a:t>
            </a:r>
            <a:r>
              <a:rPr sz="750" i="1" spc="-10" dirty="0">
                <a:latin typeface="Times New Roman"/>
                <a:cs typeface="Times New Roman"/>
              </a:rPr>
              <a:t>é</a:t>
            </a:r>
            <a:r>
              <a:rPr sz="750" i="1" dirty="0">
                <a:latin typeface="Times New Roman"/>
                <a:cs typeface="Times New Roman"/>
              </a:rPr>
              <a:t>xito</a:t>
            </a:r>
            <a:r>
              <a:rPr sz="750" i="1" spc="170" dirty="0">
                <a:latin typeface="Times New Roman"/>
                <a:cs typeface="Times New Roman"/>
              </a:rPr>
              <a:t> 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esonante </a:t>
            </a:r>
            <a:r>
              <a:rPr sz="750" i="1" spc="9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14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una  der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</a:t>
            </a:r>
            <a:r>
              <a:rPr sz="750" i="1" spc="17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depo</a:t>
            </a:r>
            <a:r>
              <a:rPr sz="750" i="1" spc="6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ti</a:t>
            </a:r>
            <a:r>
              <a:rPr sz="750" i="1" spc="-6" dirty="0">
                <a:latin typeface="Times New Roman"/>
                <a:cs typeface="Times New Roman"/>
              </a:rPr>
              <a:t>v</a:t>
            </a:r>
            <a:r>
              <a:rPr sz="750" i="1" dirty="0">
                <a:latin typeface="Times New Roman"/>
                <a:cs typeface="Times New Roman"/>
              </a:rPr>
              <a:t>a </a:t>
            </a:r>
            <a:r>
              <a:rPr sz="750" i="1" spc="9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pueden</a:t>
            </a:r>
            <a:r>
              <a:rPr sz="750" i="1" spc="8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cos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arnos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antos </a:t>
            </a:r>
            <a:r>
              <a:rPr sz="750" i="1" spc="2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mue</a:t>
            </a:r>
            <a:r>
              <a:rPr sz="750" i="1" spc="6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tos </a:t>
            </a:r>
            <a:r>
              <a:rPr sz="750" i="1" spc="9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como </a:t>
            </a:r>
            <a:r>
              <a:rPr sz="750" i="1" spc="11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  desast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 </a:t>
            </a:r>
            <a:r>
              <a:rPr sz="750" i="1" spc="2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aé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eo.</a:t>
            </a:r>
            <a:r>
              <a:rPr sz="750" i="1" spc="166" dirty="0">
                <a:latin typeface="Times New Roman"/>
                <a:cs typeface="Times New Roman"/>
              </a:rPr>
              <a:t> </a:t>
            </a:r>
            <a:r>
              <a:rPr sz="750" i="1" spc="-17" dirty="0">
                <a:latin typeface="Times New Roman"/>
                <a:cs typeface="Times New Roman"/>
              </a:rPr>
              <a:t>P</a:t>
            </a:r>
            <a:r>
              <a:rPr sz="750" i="1" dirty="0">
                <a:latin typeface="Times New Roman"/>
                <a:cs typeface="Times New Roman"/>
              </a:rPr>
              <a:t>or</a:t>
            </a:r>
            <a:r>
              <a:rPr sz="750" i="1" spc="6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7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misma </a:t>
            </a:r>
            <a:r>
              <a:rPr sz="750" i="1" spc="5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causa</a:t>
            </a:r>
            <a:r>
              <a:rPr sz="750" i="1" spc="17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somos </a:t>
            </a:r>
            <a:r>
              <a:rPr sz="750" i="1" spc="67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una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sociedad</a:t>
            </a:r>
            <a:r>
              <a:rPr sz="750" i="1" spc="17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sentimen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al </a:t>
            </a:r>
            <a:r>
              <a:rPr sz="750" i="1" spc="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7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que</a:t>
            </a:r>
            <a:r>
              <a:rPr sz="750" i="1" spc="12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prima</a:t>
            </a:r>
            <a:r>
              <a:rPr sz="750" i="1" spc="4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gusto</a:t>
            </a:r>
            <a:r>
              <a:rPr sz="750" i="1" spc="9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sob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</a:t>
            </a:r>
            <a:r>
              <a:rPr sz="750" i="1" spc="8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35" dirty="0">
                <a:latin typeface="Times New Roman"/>
                <a:cs typeface="Times New Roman"/>
              </a:rPr>
              <a:t> 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efl</a:t>
            </a:r>
            <a:r>
              <a:rPr sz="750" i="1" spc="-10" dirty="0">
                <a:latin typeface="Times New Roman"/>
                <a:cs typeface="Times New Roman"/>
              </a:rPr>
              <a:t>e</a:t>
            </a:r>
            <a:r>
              <a:rPr sz="750" i="1" dirty="0">
                <a:latin typeface="Times New Roman"/>
                <a:cs typeface="Times New Roman"/>
              </a:rPr>
              <a:t>xión,</a:t>
            </a:r>
            <a:r>
              <a:rPr sz="750" i="1" spc="4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ímpetu </a:t>
            </a:r>
            <a:r>
              <a:rPr sz="750" i="1" spc="1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so-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b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</a:t>
            </a:r>
            <a:r>
              <a:rPr sz="750" i="1" spc="4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3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ra</a:t>
            </a:r>
            <a:r>
              <a:rPr sz="750" i="1" spc="-6" dirty="0">
                <a:latin typeface="Times New Roman"/>
                <a:cs typeface="Times New Roman"/>
              </a:rPr>
              <a:t>z</a:t>
            </a:r>
            <a:r>
              <a:rPr sz="750" i="1" dirty="0">
                <a:latin typeface="Times New Roman"/>
                <a:cs typeface="Times New Roman"/>
              </a:rPr>
              <a:t>ón,</a:t>
            </a:r>
            <a:r>
              <a:rPr sz="750" i="1" spc="9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 calor</a:t>
            </a:r>
            <a:r>
              <a:rPr sz="750" i="1" spc="-1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humano</a:t>
            </a:r>
            <a:r>
              <a:rPr sz="750" i="1" spc="-2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sob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</a:t>
            </a:r>
            <a:r>
              <a:rPr sz="750" i="1" spc="8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3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desconfianza.</a:t>
            </a:r>
            <a:r>
              <a:rPr sz="750" i="1" spc="-72" dirty="0">
                <a:latin typeface="Times New Roman"/>
                <a:cs typeface="Times New Roman"/>
              </a:rPr>
              <a:t> </a:t>
            </a:r>
            <a:r>
              <a:rPr sz="750" i="1" spc="-73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enemos</a:t>
            </a:r>
            <a:r>
              <a:rPr sz="750" i="1" spc="1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</a:t>
            </a:r>
            <a:r>
              <a:rPr sz="750" i="1" spc="7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amor</a:t>
            </a:r>
            <a:r>
              <a:rPr sz="750" i="1" spc="6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casi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irracional</a:t>
            </a:r>
            <a:r>
              <a:rPr sz="750" i="1" spc="-6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por</a:t>
            </a:r>
            <a:r>
              <a:rPr sz="750" i="1" spc="5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29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vida</a:t>
            </a:r>
            <a:r>
              <a:rPr sz="750" i="1" spc="6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pe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9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nos</a:t>
            </a:r>
            <a:r>
              <a:rPr sz="750" i="1" spc="8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ma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amos </a:t>
            </a:r>
            <a:r>
              <a:rPr sz="750" i="1" spc="1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unos</a:t>
            </a:r>
            <a:r>
              <a:rPr sz="750" i="1" spc="11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 ot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os</a:t>
            </a:r>
            <a:r>
              <a:rPr sz="750" i="1" spc="4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por</a:t>
            </a:r>
            <a:r>
              <a:rPr sz="750" i="1" spc="5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las</a:t>
            </a:r>
            <a:r>
              <a:rPr sz="750" i="1" spc="-3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ansias de</a:t>
            </a:r>
            <a:r>
              <a:rPr sz="750" i="1" spc="9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vivi</a:t>
            </a:r>
            <a:r>
              <a:rPr sz="750" i="1" spc="-61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.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Al</a:t>
            </a:r>
            <a:r>
              <a:rPr sz="750" i="1" spc="1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autor</a:t>
            </a:r>
            <a:r>
              <a:rPr sz="750" i="1" spc="5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9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los</a:t>
            </a:r>
            <a:r>
              <a:rPr sz="750" i="1" spc="1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crímenes</a:t>
            </a:r>
            <a:r>
              <a:rPr sz="750" i="1" spc="16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más</a:t>
            </a:r>
            <a:r>
              <a:rPr sz="750" i="1" spc="7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horribles</a:t>
            </a:r>
            <a:r>
              <a:rPr sz="750" i="1" spc="3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</a:t>
            </a:r>
            <a:r>
              <a:rPr sz="750" i="1" spc="1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pierde</a:t>
            </a:r>
            <a:r>
              <a:rPr sz="750" i="1" spc="11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una</a:t>
            </a:r>
            <a:r>
              <a:rPr sz="750" i="1" spc="8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debilidad</a:t>
            </a:r>
            <a:r>
              <a:rPr sz="750" i="1" spc="17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sentimen</a:t>
            </a:r>
            <a:r>
              <a:rPr sz="750" i="1" spc="6" dirty="0">
                <a:latin typeface="Times New Roman"/>
                <a:cs typeface="Times New Roman"/>
              </a:rPr>
              <a:t>t</a:t>
            </a:r>
            <a:r>
              <a:rPr sz="750" i="1" dirty="0">
                <a:latin typeface="Times New Roman"/>
                <a:cs typeface="Times New Roman"/>
              </a:rPr>
              <a:t>al.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De</a:t>
            </a:r>
            <a:r>
              <a:rPr sz="750" i="1" spc="6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ot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3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modo:</a:t>
            </a:r>
            <a:r>
              <a:rPr sz="750" i="1" spc="16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al</a:t>
            </a:r>
            <a:r>
              <a:rPr sz="750" i="1" spc="-42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colombiano</a:t>
            </a:r>
            <a:r>
              <a:rPr sz="750" i="1" spc="-2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sin</a:t>
            </a:r>
            <a:r>
              <a:rPr sz="750" i="1" spc="-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cora</a:t>
            </a:r>
            <a:r>
              <a:rPr sz="750" i="1" spc="-6" dirty="0">
                <a:latin typeface="Times New Roman"/>
                <a:cs typeface="Times New Roman"/>
              </a:rPr>
              <a:t>z</a:t>
            </a:r>
            <a:r>
              <a:rPr sz="750" i="1" dirty="0">
                <a:latin typeface="Times New Roman"/>
                <a:cs typeface="Times New Roman"/>
              </a:rPr>
              <a:t>ón</a:t>
            </a:r>
            <a:r>
              <a:rPr sz="750" i="1" spc="18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lo</a:t>
            </a:r>
            <a:r>
              <a:rPr sz="750" i="1" spc="-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pierde</a:t>
            </a:r>
            <a:r>
              <a:rPr sz="750" i="1" spc="10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-3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cora</a:t>
            </a:r>
            <a:r>
              <a:rPr sz="750" i="1" spc="-6" dirty="0">
                <a:latin typeface="Times New Roman"/>
                <a:cs typeface="Times New Roman"/>
              </a:rPr>
              <a:t>z</a:t>
            </a:r>
            <a:r>
              <a:rPr sz="750" i="1" dirty="0">
                <a:latin typeface="Times New Roman"/>
                <a:cs typeface="Times New Roman"/>
              </a:rPr>
              <a:t>ón.</a:t>
            </a:r>
            <a:r>
              <a:rPr sz="750" i="1" spc="168" dirty="0">
                <a:latin typeface="Times New Roman"/>
                <a:cs typeface="Times New Roman"/>
              </a:rPr>
              <a:t> </a:t>
            </a:r>
            <a:r>
              <a:rPr sz="750" i="1" spc="-13" dirty="0">
                <a:latin typeface="Times New Roman"/>
                <a:cs typeface="Times New Roman"/>
              </a:rPr>
              <a:t>P</a:t>
            </a:r>
            <a:r>
              <a:rPr sz="750" i="1" dirty="0">
                <a:latin typeface="Times New Roman"/>
                <a:cs typeface="Times New Roman"/>
              </a:rPr>
              <a:t>ues</a:t>
            </a:r>
            <a:r>
              <a:rPr sz="750" i="1" spc="25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somos </a:t>
            </a:r>
            <a:endParaRPr sz="750" dirty="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i="1" dirty="0">
                <a:latin typeface="Times New Roman"/>
                <a:cs typeface="Times New Roman"/>
              </a:rPr>
              <a:t>dos</a:t>
            </a:r>
            <a:r>
              <a:rPr sz="750" i="1" spc="11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países</a:t>
            </a:r>
            <a:r>
              <a:rPr sz="750" i="1" spc="7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a</a:t>
            </a:r>
            <a:r>
              <a:rPr sz="750" i="1" spc="2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8" dirty="0">
                <a:latin typeface="Times New Roman"/>
                <a:cs typeface="Times New Roman"/>
              </a:rPr>
              <a:t> </a:t>
            </a:r>
            <a:r>
              <a:rPr sz="750" i="1" spc="-10" dirty="0">
                <a:latin typeface="Times New Roman"/>
                <a:cs typeface="Times New Roman"/>
              </a:rPr>
              <a:t>v</a:t>
            </a:r>
            <a:r>
              <a:rPr sz="750" i="1" dirty="0">
                <a:latin typeface="Times New Roman"/>
                <a:cs typeface="Times New Roman"/>
              </a:rPr>
              <a:t>ez:</a:t>
            </a:r>
            <a:r>
              <a:rPr sz="750" i="1" spc="15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uno</a:t>
            </a:r>
            <a:r>
              <a:rPr sz="750" i="1" spc="144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9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el</a:t>
            </a:r>
            <a:r>
              <a:rPr sz="750" i="1" spc="31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papel</a:t>
            </a:r>
            <a:r>
              <a:rPr sz="750" i="1" spc="136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y</a:t>
            </a:r>
            <a:r>
              <a:rPr sz="750" i="1" spc="6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ot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o</a:t>
            </a:r>
            <a:r>
              <a:rPr sz="750" i="1" spc="70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en</a:t>
            </a:r>
            <a:r>
              <a:rPr sz="750" i="1" spc="98" dirty="0">
                <a:latin typeface="Times New Roman"/>
                <a:cs typeface="Times New Roman"/>
              </a:rPr>
              <a:t> </a:t>
            </a:r>
            <a:r>
              <a:rPr sz="750" i="1" dirty="0">
                <a:latin typeface="Times New Roman"/>
                <a:cs typeface="Times New Roman"/>
              </a:rPr>
              <a:t>la</a:t>
            </a:r>
            <a:r>
              <a:rPr sz="750" i="1" spc="-8" dirty="0">
                <a:latin typeface="Times New Roman"/>
                <a:cs typeface="Times New Roman"/>
              </a:rPr>
              <a:t> </a:t>
            </a:r>
            <a:r>
              <a:rPr sz="750" i="1" spc="3" dirty="0">
                <a:latin typeface="Times New Roman"/>
                <a:cs typeface="Times New Roman"/>
              </a:rPr>
              <a:t>r</a:t>
            </a:r>
            <a:r>
              <a:rPr sz="750" i="1" dirty="0">
                <a:latin typeface="Times New Roman"/>
                <a:cs typeface="Times New Roman"/>
              </a:rPr>
              <a:t>ealidad</a:t>
            </a:r>
            <a:r>
              <a:rPr sz="750" i="1" spc="-142" dirty="0">
                <a:latin typeface="Times New Roman"/>
                <a:cs typeface="Times New Roman"/>
              </a:rPr>
              <a:t>”</a:t>
            </a:r>
            <a:r>
              <a:rPr sz="750" i="1" dirty="0">
                <a:latin typeface="Times New Roman"/>
                <a:cs typeface="Times New Roman"/>
              </a:rPr>
              <a:t>.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43761" y="3918629"/>
            <a:ext cx="111044" cy="233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1.</a:t>
            </a:r>
            <a:endParaRPr sz="750">
              <a:latin typeface="Times New Roman"/>
              <a:cs typeface="Times New Roman"/>
            </a:endParaRPr>
          </a:p>
          <a:p>
            <a:pPr marL="8659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2.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65014" y="3918628"/>
            <a:ext cx="1777212" cy="355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¿Cual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principal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texto?</a:t>
            </a:r>
            <a:endParaRPr sz="750">
              <a:latin typeface="Times New Roman"/>
              <a:cs typeface="Times New Roman"/>
            </a:endParaRPr>
          </a:p>
          <a:p>
            <a:pPr marL="8659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¿A</a:t>
            </a:r>
            <a:r>
              <a:rPr sz="750" spc="-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refiere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autor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5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siguientes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ases?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10796" y="3920570"/>
            <a:ext cx="1074939" cy="308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83"/>
              </a:lnSpc>
              <a:spcBef>
                <a:spcPts val="10"/>
              </a:spcBef>
            </a:pPr>
            <a:r>
              <a:rPr sz="818" b="1" spc="3" dirty="0">
                <a:solidFill>
                  <a:srgbClr val="97AA3D"/>
                </a:solidFill>
                <a:latin typeface="Arial"/>
                <a:cs typeface="Arial"/>
              </a:rPr>
              <a:t>Conceptualización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Colombi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a</a:t>
            </a:r>
            <a:r>
              <a:rPr sz="682" b="1" spc="6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e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n</a:t>
            </a:r>
            <a:r>
              <a:rPr sz="682" b="1" spc="6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e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l</a:t>
            </a:r>
            <a:r>
              <a:rPr sz="682" b="1" spc="1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despertar de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l</a:t>
            </a:r>
            <a:r>
              <a:rPr sz="682" b="1" spc="6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sigl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o</a:t>
            </a:r>
            <a:r>
              <a:rPr sz="682" b="1" spc="-40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XX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3761" y="4403546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5014" y="4403546"/>
            <a:ext cx="1964759" cy="840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332" algn="just">
              <a:lnSpc>
                <a:spcPts val="808"/>
              </a:lnSpc>
              <a:spcBef>
                <a:spcPts val="40"/>
              </a:spcBef>
            </a:pP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enemos 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az6n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misma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cantidad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endParaRPr sz="750">
              <a:latin typeface="Times New Roman"/>
              <a:cs typeface="Times New Roman"/>
            </a:endParaRPr>
          </a:p>
          <a:p>
            <a:pPr marL="8659" marR="443518" algn="just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rencor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polftico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olvido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hist6rico.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enemos 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amor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casi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acional 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 vida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pero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matamos 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unos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otros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ansias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.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Somos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pafses</a:t>
            </a:r>
            <a:r>
              <a:rPr sz="750" spc="1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ez:  uno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el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papel 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marR="9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otro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realidad.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5887" y="4524419"/>
            <a:ext cx="2086107" cy="1810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142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 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 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complejidad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testimonio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ido  constru</a:t>
            </a:r>
            <a:r>
              <a:rPr sz="750" spc="-14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endo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tiempo, 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realidad 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cotidianidad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donde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entretejen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encias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colombianos,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  por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hacer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pafs,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esfuerzos  de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dfa,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pensamientos,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adiciones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retos  de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biante  y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conflictos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sociedad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frenta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cambia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acele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da.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dimensiones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social,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econ6mico,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</a:t>
            </a:r>
            <a:r>
              <a:rPr sz="750" spc="-11" dirty="0">
                <a:latin typeface="Times New Roman"/>
                <a:cs typeface="Times New Roman"/>
              </a:rPr>
              <a:t>o</a:t>
            </a:r>
            <a:r>
              <a:rPr sz="750" spc="-14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ectan</a:t>
            </a:r>
            <a:r>
              <a:rPr sz="750" spc="-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recorrido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sido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lento,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 que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sido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facil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crecer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asumir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impacto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cambios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</a:t>
            </a:r>
            <a:r>
              <a:rPr sz="750" spc="-11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yuntu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internacional.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3761" y="4646052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3761" y="5009813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3796" y="5373010"/>
            <a:ext cx="107866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3.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5045" y="5373010"/>
            <a:ext cx="1954190" cy="718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Representa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spc="-64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explica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dibujo,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endParaRPr sz="750">
              <a:latin typeface="Times New Roman"/>
              <a:cs typeface="Times New Roman"/>
            </a:endParaRPr>
          </a:p>
          <a:p>
            <a:pPr marL="8659" marR="7770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parte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llamado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atenci6n.</a:t>
            </a:r>
            <a:endParaRPr sz="750">
              <a:latin typeface="Times New Roman"/>
              <a:cs typeface="Times New Roman"/>
            </a:endParaRPr>
          </a:p>
          <a:p>
            <a:pPr marL="8662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¿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titula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b="1" spc="-34" dirty="0">
                <a:latin typeface="Times New Roman"/>
                <a:cs typeface="Times New Roman"/>
              </a:rPr>
              <a:t>P</a:t>
            </a:r>
            <a:r>
              <a:rPr sz="750" b="1" dirty="0">
                <a:latin typeface="Times New Roman"/>
                <a:cs typeface="Times New Roman"/>
              </a:rPr>
              <a:t>or</a:t>
            </a:r>
            <a:r>
              <a:rPr sz="750" b="1" spc="-2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un</a:t>
            </a:r>
            <a:r>
              <a:rPr sz="750" b="1" spc="2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país </a:t>
            </a:r>
            <a:endParaRPr sz="750">
              <a:latin typeface="Times New Roman"/>
              <a:cs typeface="Times New Roman"/>
            </a:endParaRPr>
          </a:p>
          <a:p>
            <a:pPr marL="8662">
              <a:lnSpc>
                <a:spcPts val="862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al</a:t>
            </a:r>
            <a:r>
              <a:rPr sz="750" b="1" spc="20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alcance</a:t>
            </a:r>
            <a:r>
              <a:rPr sz="750" b="1" spc="138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de</a:t>
            </a:r>
            <a:r>
              <a:rPr sz="750" b="1" spc="57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los</a:t>
            </a:r>
            <a:r>
              <a:rPr sz="750" b="1" spc="55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niños</a:t>
            </a:r>
            <a:r>
              <a:rPr sz="750" dirty="0">
                <a:latin typeface="Times New Roman"/>
                <a:cs typeface="Times New Roman"/>
              </a:rPr>
              <a:t>?</a:t>
            </a:r>
            <a:endParaRPr sz="750">
              <a:latin typeface="Times New Roman"/>
              <a:cs typeface="Times New Roman"/>
            </a:endParaRPr>
          </a:p>
          <a:p>
            <a:pPr marL="8662" marR="12858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¿C6mo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relaciona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62" marR="12858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tema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desarrollar?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3795" y="5615464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4.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3795" y="5857971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5.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55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0967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7359998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15615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object 152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4529749" y="6016347"/>
            <a:ext cx="2589" cy="2710"/>
          </a:xfrm>
          <a:custGeom>
            <a:avLst/>
            <a:gdLst/>
            <a:ahLst/>
            <a:cxnLst/>
            <a:rect l="l" t="t" r="r" b="b"/>
            <a:pathLst>
              <a:path w="3797" h="3975">
                <a:moveTo>
                  <a:pt x="3797" y="3975"/>
                </a:moveTo>
                <a:lnTo>
                  <a:pt x="1054" y="0"/>
                </a:lnTo>
                <a:lnTo>
                  <a:pt x="0" y="469"/>
                </a:lnTo>
                <a:lnTo>
                  <a:pt x="3797" y="3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4082890" y="3727606"/>
            <a:ext cx="1253637" cy="2333037"/>
          </a:xfrm>
          <a:custGeom>
            <a:avLst/>
            <a:gdLst/>
            <a:ahLst/>
            <a:cxnLst/>
            <a:rect l="l" t="t" r="r" b="b"/>
            <a:pathLst>
              <a:path w="1838667" h="3421787">
                <a:moveTo>
                  <a:pt x="349133" y="3250317"/>
                </a:moveTo>
                <a:lnTo>
                  <a:pt x="345069" y="3242874"/>
                </a:lnTo>
                <a:lnTo>
                  <a:pt x="344701" y="3236143"/>
                </a:lnTo>
                <a:lnTo>
                  <a:pt x="344295" y="3225324"/>
                </a:lnTo>
                <a:lnTo>
                  <a:pt x="344236" y="3212412"/>
                </a:lnTo>
                <a:lnTo>
                  <a:pt x="344595" y="3199439"/>
                </a:lnTo>
                <a:lnTo>
                  <a:pt x="345327" y="3186442"/>
                </a:lnTo>
                <a:lnTo>
                  <a:pt x="346391" y="3173458"/>
                </a:lnTo>
                <a:lnTo>
                  <a:pt x="347744" y="3160527"/>
                </a:lnTo>
                <a:lnTo>
                  <a:pt x="349343" y="3147685"/>
                </a:lnTo>
                <a:lnTo>
                  <a:pt x="351145" y="3134971"/>
                </a:lnTo>
                <a:lnTo>
                  <a:pt x="353108" y="3122422"/>
                </a:lnTo>
                <a:lnTo>
                  <a:pt x="355188" y="3110076"/>
                </a:lnTo>
                <a:lnTo>
                  <a:pt x="357343" y="3097972"/>
                </a:lnTo>
                <a:lnTo>
                  <a:pt x="359530" y="3086146"/>
                </a:lnTo>
                <a:lnTo>
                  <a:pt x="361706" y="3074638"/>
                </a:lnTo>
                <a:lnTo>
                  <a:pt x="363585" y="3063895"/>
                </a:lnTo>
                <a:lnTo>
                  <a:pt x="365445" y="3051294"/>
                </a:lnTo>
                <a:lnTo>
                  <a:pt x="367054" y="3038699"/>
                </a:lnTo>
                <a:lnTo>
                  <a:pt x="368536" y="3026112"/>
                </a:lnTo>
                <a:lnTo>
                  <a:pt x="370018" y="3013538"/>
                </a:lnTo>
                <a:lnTo>
                  <a:pt x="371625" y="3000978"/>
                </a:lnTo>
                <a:lnTo>
                  <a:pt x="373174" y="2990775"/>
                </a:lnTo>
                <a:lnTo>
                  <a:pt x="375600" y="2977678"/>
                </a:lnTo>
                <a:lnTo>
                  <a:pt x="378421" y="2964742"/>
                </a:lnTo>
                <a:lnTo>
                  <a:pt x="381557" y="2951962"/>
                </a:lnTo>
                <a:lnTo>
                  <a:pt x="384929" y="2939328"/>
                </a:lnTo>
                <a:lnTo>
                  <a:pt x="388457" y="2926834"/>
                </a:lnTo>
                <a:lnTo>
                  <a:pt x="392060" y="2914471"/>
                </a:lnTo>
                <a:lnTo>
                  <a:pt x="395659" y="2902233"/>
                </a:lnTo>
                <a:lnTo>
                  <a:pt x="399174" y="2890112"/>
                </a:lnTo>
                <a:lnTo>
                  <a:pt x="402526" y="2878099"/>
                </a:lnTo>
                <a:lnTo>
                  <a:pt x="405634" y="2866188"/>
                </a:lnTo>
                <a:lnTo>
                  <a:pt x="408418" y="2854371"/>
                </a:lnTo>
                <a:lnTo>
                  <a:pt x="410799" y="2842640"/>
                </a:lnTo>
                <a:lnTo>
                  <a:pt x="412697" y="2830988"/>
                </a:lnTo>
                <a:lnTo>
                  <a:pt x="414788" y="2834804"/>
                </a:lnTo>
                <a:lnTo>
                  <a:pt x="420508" y="2846104"/>
                </a:lnTo>
                <a:lnTo>
                  <a:pt x="425718" y="2857623"/>
                </a:lnTo>
                <a:lnTo>
                  <a:pt x="430498" y="2869328"/>
                </a:lnTo>
                <a:lnTo>
                  <a:pt x="434928" y="2881188"/>
                </a:lnTo>
                <a:lnTo>
                  <a:pt x="439087" y="2893171"/>
                </a:lnTo>
                <a:lnTo>
                  <a:pt x="443056" y="2905245"/>
                </a:lnTo>
                <a:lnTo>
                  <a:pt x="446914" y="2917378"/>
                </a:lnTo>
                <a:lnTo>
                  <a:pt x="450741" y="2929539"/>
                </a:lnTo>
                <a:lnTo>
                  <a:pt x="454616" y="2941696"/>
                </a:lnTo>
                <a:lnTo>
                  <a:pt x="458619" y="2953817"/>
                </a:lnTo>
                <a:lnTo>
                  <a:pt x="462830" y="2965871"/>
                </a:lnTo>
                <a:lnTo>
                  <a:pt x="467330" y="2977826"/>
                </a:lnTo>
                <a:lnTo>
                  <a:pt x="472196" y="2989649"/>
                </a:lnTo>
                <a:lnTo>
                  <a:pt x="474965" y="2996131"/>
                </a:lnTo>
                <a:lnTo>
                  <a:pt x="479764" y="3007751"/>
                </a:lnTo>
                <a:lnTo>
                  <a:pt x="484369" y="3019443"/>
                </a:lnTo>
                <a:lnTo>
                  <a:pt x="488768" y="3031217"/>
                </a:lnTo>
                <a:lnTo>
                  <a:pt x="492949" y="3043081"/>
                </a:lnTo>
                <a:lnTo>
                  <a:pt x="496903" y="3055044"/>
                </a:lnTo>
                <a:lnTo>
                  <a:pt x="500617" y="3067115"/>
                </a:lnTo>
                <a:lnTo>
                  <a:pt x="504079" y="3079303"/>
                </a:lnTo>
                <a:lnTo>
                  <a:pt x="507280" y="3091617"/>
                </a:lnTo>
                <a:lnTo>
                  <a:pt x="510206" y="3104067"/>
                </a:lnTo>
                <a:lnTo>
                  <a:pt x="512847" y="3116660"/>
                </a:lnTo>
                <a:lnTo>
                  <a:pt x="515191" y="3129407"/>
                </a:lnTo>
                <a:lnTo>
                  <a:pt x="517228" y="3142316"/>
                </a:lnTo>
                <a:lnTo>
                  <a:pt x="518945" y="3155397"/>
                </a:lnTo>
                <a:lnTo>
                  <a:pt x="519421" y="3163799"/>
                </a:lnTo>
                <a:lnTo>
                  <a:pt x="518604" y="3176228"/>
                </a:lnTo>
                <a:lnTo>
                  <a:pt x="516665" y="3188668"/>
                </a:lnTo>
                <a:lnTo>
                  <a:pt x="514377" y="3201136"/>
                </a:lnTo>
                <a:lnTo>
                  <a:pt x="512517" y="3213649"/>
                </a:lnTo>
                <a:lnTo>
                  <a:pt x="511859" y="3226225"/>
                </a:lnTo>
                <a:lnTo>
                  <a:pt x="512140" y="3236431"/>
                </a:lnTo>
                <a:lnTo>
                  <a:pt x="512530" y="3248896"/>
                </a:lnTo>
                <a:lnTo>
                  <a:pt x="512492" y="3261134"/>
                </a:lnTo>
                <a:lnTo>
                  <a:pt x="511523" y="3273343"/>
                </a:lnTo>
                <a:lnTo>
                  <a:pt x="509117" y="3285720"/>
                </a:lnTo>
                <a:lnTo>
                  <a:pt x="504772" y="3298462"/>
                </a:lnTo>
                <a:lnTo>
                  <a:pt x="501208" y="3302310"/>
                </a:lnTo>
                <a:lnTo>
                  <a:pt x="493060" y="3311879"/>
                </a:lnTo>
                <a:lnTo>
                  <a:pt x="484944" y="3321604"/>
                </a:lnTo>
                <a:lnTo>
                  <a:pt x="476291" y="3330992"/>
                </a:lnTo>
                <a:lnTo>
                  <a:pt x="466532" y="3339547"/>
                </a:lnTo>
                <a:lnTo>
                  <a:pt x="455880" y="3347009"/>
                </a:lnTo>
                <a:lnTo>
                  <a:pt x="445355" y="3354551"/>
                </a:lnTo>
                <a:lnTo>
                  <a:pt x="436721" y="3363325"/>
                </a:lnTo>
                <a:lnTo>
                  <a:pt x="431112" y="3374967"/>
                </a:lnTo>
                <a:lnTo>
                  <a:pt x="430067" y="3386244"/>
                </a:lnTo>
                <a:lnTo>
                  <a:pt x="433134" y="3398571"/>
                </a:lnTo>
                <a:lnTo>
                  <a:pt x="439861" y="3409382"/>
                </a:lnTo>
                <a:lnTo>
                  <a:pt x="449389" y="3417492"/>
                </a:lnTo>
                <a:lnTo>
                  <a:pt x="460855" y="3421716"/>
                </a:lnTo>
                <a:lnTo>
                  <a:pt x="461370" y="3421787"/>
                </a:lnTo>
                <a:lnTo>
                  <a:pt x="473427" y="3420844"/>
                </a:lnTo>
                <a:lnTo>
                  <a:pt x="486357" y="3418884"/>
                </a:lnTo>
                <a:lnTo>
                  <a:pt x="489141" y="3418718"/>
                </a:lnTo>
                <a:lnTo>
                  <a:pt x="503936" y="3417471"/>
                </a:lnTo>
                <a:lnTo>
                  <a:pt x="517277" y="3415722"/>
                </a:lnTo>
                <a:lnTo>
                  <a:pt x="529547" y="3413499"/>
                </a:lnTo>
                <a:lnTo>
                  <a:pt x="541131" y="3410833"/>
                </a:lnTo>
                <a:lnTo>
                  <a:pt x="552413" y="3407753"/>
                </a:lnTo>
                <a:lnTo>
                  <a:pt x="563779" y="3404288"/>
                </a:lnTo>
                <a:lnTo>
                  <a:pt x="575613" y="3400469"/>
                </a:lnTo>
                <a:lnTo>
                  <a:pt x="585027" y="3397067"/>
                </a:lnTo>
                <a:lnTo>
                  <a:pt x="597213" y="3391729"/>
                </a:lnTo>
                <a:lnTo>
                  <a:pt x="608812" y="3385739"/>
                </a:lnTo>
                <a:lnTo>
                  <a:pt x="619891" y="3379302"/>
                </a:lnTo>
                <a:lnTo>
                  <a:pt x="630517" y="3372626"/>
                </a:lnTo>
                <a:lnTo>
                  <a:pt x="640759" y="3365918"/>
                </a:lnTo>
                <a:lnTo>
                  <a:pt x="650682" y="3359384"/>
                </a:lnTo>
                <a:lnTo>
                  <a:pt x="655394" y="3357288"/>
                </a:lnTo>
                <a:lnTo>
                  <a:pt x="655051" y="3356971"/>
                </a:lnTo>
                <a:lnTo>
                  <a:pt x="656448" y="3356819"/>
                </a:lnTo>
                <a:lnTo>
                  <a:pt x="659191" y="3360794"/>
                </a:lnTo>
                <a:lnTo>
                  <a:pt x="662323" y="3354716"/>
                </a:lnTo>
                <a:lnTo>
                  <a:pt x="670195" y="3344702"/>
                </a:lnTo>
                <a:lnTo>
                  <a:pt x="679668" y="3336077"/>
                </a:lnTo>
                <a:lnTo>
                  <a:pt x="689707" y="3327968"/>
                </a:lnTo>
                <a:lnTo>
                  <a:pt x="699279" y="3319501"/>
                </a:lnTo>
                <a:lnTo>
                  <a:pt x="707350" y="3309803"/>
                </a:lnTo>
                <a:lnTo>
                  <a:pt x="712761" y="3299986"/>
                </a:lnTo>
                <a:lnTo>
                  <a:pt x="716838" y="3289073"/>
                </a:lnTo>
                <a:lnTo>
                  <a:pt x="719582" y="3277337"/>
                </a:lnTo>
                <a:lnTo>
                  <a:pt x="721137" y="3264840"/>
                </a:lnTo>
                <a:lnTo>
                  <a:pt x="721647" y="3251643"/>
                </a:lnTo>
                <a:lnTo>
                  <a:pt x="721253" y="3237807"/>
                </a:lnTo>
                <a:lnTo>
                  <a:pt x="720100" y="3223393"/>
                </a:lnTo>
                <a:lnTo>
                  <a:pt x="718342" y="3208030"/>
                </a:lnTo>
                <a:lnTo>
                  <a:pt x="716154" y="3194350"/>
                </a:lnTo>
                <a:lnTo>
                  <a:pt x="713093" y="3181622"/>
                </a:lnTo>
                <a:lnTo>
                  <a:pt x="708845" y="3170356"/>
                </a:lnTo>
                <a:lnTo>
                  <a:pt x="703095" y="3161061"/>
                </a:lnTo>
                <a:lnTo>
                  <a:pt x="706816" y="3152015"/>
                </a:lnTo>
                <a:lnTo>
                  <a:pt x="704315" y="3142168"/>
                </a:lnTo>
                <a:lnTo>
                  <a:pt x="698364" y="3132988"/>
                </a:lnTo>
                <a:lnTo>
                  <a:pt x="693189" y="3124231"/>
                </a:lnTo>
                <a:lnTo>
                  <a:pt x="690790" y="3116897"/>
                </a:lnTo>
                <a:lnTo>
                  <a:pt x="688190" y="3104902"/>
                </a:lnTo>
                <a:lnTo>
                  <a:pt x="686010" y="3092157"/>
                </a:lnTo>
                <a:lnTo>
                  <a:pt x="683270" y="3078892"/>
                </a:lnTo>
                <a:lnTo>
                  <a:pt x="681219" y="3070718"/>
                </a:lnTo>
                <a:lnTo>
                  <a:pt x="678135" y="3058626"/>
                </a:lnTo>
                <a:lnTo>
                  <a:pt x="674972" y="3046369"/>
                </a:lnTo>
                <a:lnTo>
                  <a:pt x="671761" y="3033985"/>
                </a:lnTo>
                <a:lnTo>
                  <a:pt x="668536" y="3021516"/>
                </a:lnTo>
                <a:lnTo>
                  <a:pt x="665328" y="3009002"/>
                </a:lnTo>
                <a:lnTo>
                  <a:pt x="662170" y="2996483"/>
                </a:lnTo>
                <a:lnTo>
                  <a:pt x="659094" y="2983998"/>
                </a:lnTo>
                <a:lnTo>
                  <a:pt x="656132" y="2971588"/>
                </a:lnTo>
                <a:lnTo>
                  <a:pt x="653318" y="2959294"/>
                </a:lnTo>
                <a:lnTo>
                  <a:pt x="650682" y="2947155"/>
                </a:lnTo>
                <a:lnTo>
                  <a:pt x="650019" y="2944024"/>
                </a:lnTo>
                <a:lnTo>
                  <a:pt x="647139" y="2930930"/>
                </a:lnTo>
                <a:lnTo>
                  <a:pt x="644117" y="2917942"/>
                </a:lnTo>
                <a:lnTo>
                  <a:pt x="640960" y="2905073"/>
                </a:lnTo>
                <a:lnTo>
                  <a:pt x="637677" y="2892335"/>
                </a:lnTo>
                <a:lnTo>
                  <a:pt x="634278" y="2879741"/>
                </a:lnTo>
                <a:lnTo>
                  <a:pt x="630771" y="2867303"/>
                </a:lnTo>
                <a:lnTo>
                  <a:pt x="627164" y="2855033"/>
                </a:lnTo>
                <a:lnTo>
                  <a:pt x="623468" y="2842945"/>
                </a:lnTo>
                <a:lnTo>
                  <a:pt x="619689" y="2831051"/>
                </a:lnTo>
                <a:lnTo>
                  <a:pt x="615838" y="2819362"/>
                </a:lnTo>
                <a:lnTo>
                  <a:pt x="611922" y="2807893"/>
                </a:lnTo>
                <a:lnTo>
                  <a:pt x="607951" y="2796656"/>
                </a:lnTo>
                <a:lnTo>
                  <a:pt x="603934" y="2785662"/>
                </a:lnTo>
                <a:lnTo>
                  <a:pt x="613949" y="2788737"/>
                </a:lnTo>
                <a:lnTo>
                  <a:pt x="626437" y="2789750"/>
                </a:lnTo>
                <a:lnTo>
                  <a:pt x="638992" y="2788571"/>
                </a:lnTo>
                <a:lnTo>
                  <a:pt x="651243" y="2786010"/>
                </a:lnTo>
                <a:lnTo>
                  <a:pt x="662820" y="2782882"/>
                </a:lnTo>
                <a:lnTo>
                  <a:pt x="673352" y="2779998"/>
                </a:lnTo>
                <a:lnTo>
                  <a:pt x="678679" y="2778769"/>
                </a:lnTo>
                <a:lnTo>
                  <a:pt x="692523" y="2776497"/>
                </a:lnTo>
                <a:lnTo>
                  <a:pt x="706061" y="2775176"/>
                </a:lnTo>
                <a:lnTo>
                  <a:pt x="719104" y="2774280"/>
                </a:lnTo>
                <a:lnTo>
                  <a:pt x="731467" y="2773281"/>
                </a:lnTo>
                <a:lnTo>
                  <a:pt x="742961" y="2771655"/>
                </a:lnTo>
                <a:lnTo>
                  <a:pt x="753400" y="2768875"/>
                </a:lnTo>
                <a:lnTo>
                  <a:pt x="762595" y="2764415"/>
                </a:lnTo>
                <a:lnTo>
                  <a:pt x="767154" y="2764097"/>
                </a:lnTo>
                <a:lnTo>
                  <a:pt x="768589" y="2766917"/>
                </a:lnTo>
                <a:lnTo>
                  <a:pt x="773936" y="2765824"/>
                </a:lnTo>
                <a:lnTo>
                  <a:pt x="778774" y="2760757"/>
                </a:lnTo>
                <a:lnTo>
                  <a:pt x="787918" y="2759995"/>
                </a:lnTo>
                <a:lnTo>
                  <a:pt x="790928" y="2753074"/>
                </a:lnTo>
                <a:lnTo>
                  <a:pt x="792656" y="2740510"/>
                </a:lnTo>
                <a:lnTo>
                  <a:pt x="793849" y="2727269"/>
                </a:lnTo>
                <a:lnTo>
                  <a:pt x="794358" y="2714247"/>
                </a:lnTo>
                <a:lnTo>
                  <a:pt x="794175" y="2701452"/>
                </a:lnTo>
                <a:lnTo>
                  <a:pt x="793295" y="2688891"/>
                </a:lnTo>
                <a:lnTo>
                  <a:pt x="791709" y="2676570"/>
                </a:lnTo>
                <a:lnTo>
                  <a:pt x="789412" y="2664498"/>
                </a:lnTo>
                <a:lnTo>
                  <a:pt x="786395" y="2652681"/>
                </a:lnTo>
                <a:lnTo>
                  <a:pt x="782653" y="2641128"/>
                </a:lnTo>
                <a:lnTo>
                  <a:pt x="778178" y="2629845"/>
                </a:lnTo>
                <a:lnTo>
                  <a:pt x="777940" y="2629295"/>
                </a:lnTo>
                <a:lnTo>
                  <a:pt x="773559" y="2618080"/>
                </a:lnTo>
                <a:lnTo>
                  <a:pt x="769861" y="2606501"/>
                </a:lnTo>
                <a:lnTo>
                  <a:pt x="766792" y="2594583"/>
                </a:lnTo>
                <a:lnTo>
                  <a:pt x="764296" y="2582351"/>
                </a:lnTo>
                <a:lnTo>
                  <a:pt x="762321" y="2569830"/>
                </a:lnTo>
                <a:lnTo>
                  <a:pt x="760812" y="2557044"/>
                </a:lnTo>
                <a:lnTo>
                  <a:pt x="759715" y="2544020"/>
                </a:lnTo>
                <a:lnTo>
                  <a:pt x="758975" y="2530781"/>
                </a:lnTo>
                <a:lnTo>
                  <a:pt x="758539" y="2517353"/>
                </a:lnTo>
                <a:lnTo>
                  <a:pt x="758353" y="2503760"/>
                </a:lnTo>
                <a:lnTo>
                  <a:pt x="758249" y="2490482"/>
                </a:lnTo>
                <a:lnTo>
                  <a:pt x="758119" y="2478051"/>
                </a:lnTo>
                <a:lnTo>
                  <a:pt x="757971" y="2465540"/>
                </a:lnTo>
                <a:lnTo>
                  <a:pt x="757821" y="2452960"/>
                </a:lnTo>
                <a:lnTo>
                  <a:pt x="757683" y="2440318"/>
                </a:lnTo>
                <a:lnTo>
                  <a:pt x="757502" y="2414885"/>
                </a:lnTo>
                <a:lnTo>
                  <a:pt x="757546" y="2389316"/>
                </a:lnTo>
                <a:lnTo>
                  <a:pt x="757690" y="2376501"/>
                </a:lnTo>
                <a:lnTo>
                  <a:pt x="757935" y="2363680"/>
                </a:lnTo>
                <a:lnTo>
                  <a:pt x="758295" y="2350859"/>
                </a:lnTo>
                <a:lnTo>
                  <a:pt x="758785" y="2338050"/>
                </a:lnTo>
                <a:lnTo>
                  <a:pt x="759420" y="2325259"/>
                </a:lnTo>
                <a:lnTo>
                  <a:pt x="760215" y="2312497"/>
                </a:lnTo>
                <a:lnTo>
                  <a:pt x="761185" y="2299772"/>
                </a:lnTo>
                <a:lnTo>
                  <a:pt x="762316" y="2286261"/>
                </a:lnTo>
                <a:lnTo>
                  <a:pt x="763380" y="2273531"/>
                </a:lnTo>
                <a:lnTo>
                  <a:pt x="764424" y="2260808"/>
                </a:lnTo>
                <a:lnTo>
                  <a:pt x="765430" y="2248096"/>
                </a:lnTo>
                <a:lnTo>
                  <a:pt x="766380" y="2235398"/>
                </a:lnTo>
                <a:lnTo>
                  <a:pt x="767258" y="2222719"/>
                </a:lnTo>
                <a:lnTo>
                  <a:pt x="768044" y="2210064"/>
                </a:lnTo>
                <a:lnTo>
                  <a:pt x="768722" y="2197435"/>
                </a:lnTo>
                <a:lnTo>
                  <a:pt x="769274" y="2184838"/>
                </a:lnTo>
                <a:lnTo>
                  <a:pt x="769681" y="2172277"/>
                </a:lnTo>
                <a:lnTo>
                  <a:pt x="774482" y="2167807"/>
                </a:lnTo>
                <a:lnTo>
                  <a:pt x="764474" y="2164403"/>
                </a:lnTo>
                <a:lnTo>
                  <a:pt x="768272" y="2160949"/>
                </a:lnTo>
                <a:lnTo>
                  <a:pt x="771870" y="2152918"/>
                </a:lnTo>
                <a:lnTo>
                  <a:pt x="777782" y="2142404"/>
                </a:lnTo>
                <a:lnTo>
                  <a:pt x="782898" y="2131094"/>
                </a:lnTo>
                <a:lnTo>
                  <a:pt x="785264" y="2117032"/>
                </a:lnTo>
                <a:lnTo>
                  <a:pt x="788937" y="2111882"/>
                </a:lnTo>
                <a:lnTo>
                  <a:pt x="794566" y="2101214"/>
                </a:lnTo>
                <a:lnTo>
                  <a:pt x="798792" y="2089544"/>
                </a:lnTo>
                <a:lnTo>
                  <a:pt x="801998" y="2077116"/>
                </a:lnTo>
                <a:lnTo>
                  <a:pt x="804569" y="2064170"/>
                </a:lnTo>
                <a:lnTo>
                  <a:pt x="806889" y="2050949"/>
                </a:lnTo>
                <a:lnTo>
                  <a:pt x="809343" y="2037695"/>
                </a:lnTo>
                <a:lnTo>
                  <a:pt x="812602" y="2022238"/>
                </a:lnTo>
                <a:lnTo>
                  <a:pt x="816132" y="2006813"/>
                </a:lnTo>
                <a:lnTo>
                  <a:pt x="819904" y="1991423"/>
                </a:lnTo>
                <a:lnTo>
                  <a:pt x="823890" y="1976069"/>
                </a:lnTo>
                <a:lnTo>
                  <a:pt x="828060" y="1960755"/>
                </a:lnTo>
                <a:lnTo>
                  <a:pt x="832386" y="1945482"/>
                </a:lnTo>
                <a:lnTo>
                  <a:pt x="836837" y="1930254"/>
                </a:lnTo>
                <a:lnTo>
                  <a:pt x="841386" y="1915072"/>
                </a:lnTo>
                <a:lnTo>
                  <a:pt x="846002" y="1899939"/>
                </a:lnTo>
                <a:lnTo>
                  <a:pt x="850656" y="1884857"/>
                </a:lnTo>
                <a:lnTo>
                  <a:pt x="855321" y="1869829"/>
                </a:lnTo>
                <a:lnTo>
                  <a:pt x="859965" y="1854857"/>
                </a:lnTo>
                <a:lnTo>
                  <a:pt x="864561" y="1839944"/>
                </a:lnTo>
                <a:lnTo>
                  <a:pt x="869080" y="1825092"/>
                </a:lnTo>
                <a:lnTo>
                  <a:pt x="873491" y="1810303"/>
                </a:lnTo>
                <a:lnTo>
                  <a:pt x="877766" y="1795579"/>
                </a:lnTo>
                <a:lnTo>
                  <a:pt x="881875" y="1780924"/>
                </a:lnTo>
                <a:lnTo>
                  <a:pt x="885791" y="1766339"/>
                </a:lnTo>
                <a:lnTo>
                  <a:pt x="889483" y="1751828"/>
                </a:lnTo>
                <a:lnTo>
                  <a:pt x="892922" y="1737391"/>
                </a:lnTo>
                <a:lnTo>
                  <a:pt x="894557" y="1741764"/>
                </a:lnTo>
                <a:lnTo>
                  <a:pt x="902704" y="1752088"/>
                </a:lnTo>
                <a:lnTo>
                  <a:pt x="908505" y="1762880"/>
                </a:lnTo>
                <a:lnTo>
                  <a:pt x="909203" y="1769014"/>
                </a:lnTo>
                <a:lnTo>
                  <a:pt x="903349" y="1774170"/>
                </a:lnTo>
                <a:lnTo>
                  <a:pt x="902841" y="1781295"/>
                </a:lnTo>
                <a:lnTo>
                  <a:pt x="902269" y="1789169"/>
                </a:lnTo>
                <a:lnTo>
                  <a:pt x="907527" y="1795341"/>
                </a:lnTo>
                <a:lnTo>
                  <a:pt x="905673" y="1802542"/>
                </a:lnTo>
                <a:lnTo>
                  <a:pt x="906373" y="1803345"/>
                </a:lnTo>
                <a:lnTo>
                  <a:pt x="916080" y="1811324"/>
                </a:lnTo>
                <a:lnTo>
                  <a:pt x="927369" y="1817723"/>
                </a:lnTo>
                <a:lnTo>
                  <a:pt x="938611" y="1824168"/>
                </a:lnTo>
                <a:lnTo>
                  <a:pt x="948180" y="1832285"/>
                </a:lnTo>
                <a:lnTo>
                  <a:pt x="945630" y="1842875"/>
                </a:lnTo>
                <a:lnTo>
                  <a:pt x="943502" y="1855286"/>
                </a:lnTo>
                <a:lnTo>
                  <a:pt x="941966" y="1868004"/>
                </a:lnTo>
                <a:lnTo>
                  <a:pt x="940797" y="1880885"/>
                </a:lnTo>
                <a:lnTo>
                  <a:pt x="939770" y="1893788"/>
                </a:lnTo>
                <a:lnTo>
                  <a:pt x="938660" y="1906572"/>
                </a:lnTo>
                <a:lnTo>
                  <a:pt x="937242" y="1919094"/>
                </a:lnTo>
                <a:lnTo>
                  <a:pt x="935292" y="1931214"/>
                </a:lnTo>
                <a:lnTo>
                  <a:pt x="932584" y="1942788"/>
                </a:lnTo>
                <a:lnTo>
                  <a:pt x="931657" y="1945924"/>
                </a:lnTo>
                <a:lnTo>
                  <a:pt x="927285" y="1958190"/>
                </a:lnTo>
                <a:lnTo>
                  <a:pt x="922545" y="1969978"/>
                </a:lnTo>
                <a:lnTo>
                  <a:pt x="918244" y="1981694"/>
                </a:lnTo>
                <a:lnTo>
                  <a:pt x="915184" y="1993743"/>
                </a:lnTo>
                <a:lnTo>
                  <a:pt x="914169" y="2006529"/>
                </a:lnTo>
                <a:lnTo>
                  <a:pt x="916784" y="2010590"/>
                </a:lnTo>
                <a:lnTo>
                  <a:pt x="921844" y="2020618"/>
                </a:lnTo>
                <a:lnTo>
                  <a:pt x="922678" y="2034863"/>
                </a:lnTo>
                <a:lnTo>
                  <a:pt x="921281" y="2040743"/>
                </a:lnTo>
                <a:lnTo>
                  <a:pt x="914258" y="2032768"/>
                </a:lnTo>
                <a:lnTo>
                  <a:pt x="912759" y="2039118"/>
                </a:lnTo>
                <a:lnTo>
                  <a:pt x="921268" y="2041213"/>
                </a:lnTo>
                <a:lnTo>
                  <a:pt x="920087" y="2045430"/>
                </a:lnTo>
                <a:lnTo>
                  <a:pt x="921256" y="2049036"/>
                </a:lnTo>
                <a:lnTo>
                  <a:pt x="922850" y="2057440"/>
                </a:lnTo>
                <a:lnTo>
                  <a:pt x="923087" y="2068834"/>
                </a:lnTo>
                <a:lnTo>
                  <a:pt x="922509" y="2081401"/>
                </a:lnTo>
                <a:lnTo>
                  <a:pt x="922079" y="2094514"/>
                </a:lnTo>
                <a:lnTo>
                  <a:pt x="922759" y="2107544"/>
                </a:lnTo>
                <a:lnTo>
                  <a:pt x="925510" y="2119864"/>
                </a:lnTo>
                <a:lnTo>
                  <a:pt x="928317" y="2127929"/>
                </a:lnTo>
                <a:lnTo>
                  <a:pt x="937220" y="2135142"/>
                </a:lnTo>
                <a:lnTo>
                  <a:pt x="938261" y="2141111"/>
                </a:lnTo>
                <a:lnTo>
                  <a:pt x="939315" y="2147245"/>
                </a:lnTo>
                <a:lnTo>
                  <a:pt x="935531" y="2154865"/>
                </a:lnTo>
                <a:lnTo>
                  <a:pt x="935430" y="2166647"/>
                </a:lnTo>
                <a:lnTo>
                  <a:pt x="935953" y="2179045"/>
                </a:lnTo>
                <a:lnTo>
                  <a:pt x="936633" y="2191711"/>
                </a:lnTo>
                <a:lnTo>
                  <a:pt x="936839" y="2204853"/>
                </a:lnTo>
                <a:lnTo>
                  <a:pt x="936399" y="2214751"/>
                </a:lnTo>
                <a:lnTo>
                  <a:pt x="935610" y="2227434"/>
                </a:lnTo>
                <a:lnTo>
                  <a:pt x="935416" y="2240273"/>
                </a:lnTo>
                <a:lnTo>
                  <a:pt x="935481" y="2242302"/>
                </a:lnTo>
                <a:lnTo>
                  <a:pt x="935782" y="2254983"/>
                </a:lnTo>
                <a:lnTo>
                  <a:pt x="935931" y="2267661"/>
                </a:lnTo>
                <a:lnTo>
                  <a:pt x="935770" y="2305698"/>
                </a:lnTo>
                <a:lnTo>
                  <a:pt x="935614" y="2318383"/>
                </a:lnTo>
                <a:lnTo>
                  <a:pt x="935456" y="2331074"/>
                </a:lnTo>
                <a:lnTo>
                  <a:pt x="935328" y="2343772"/>
                </a:lnTo>
                <a:lnTo>
                  <a:pt x="935278" y="2369198"/>
                </a:lnTo>
                <a:lnTo>
                  <a:pt x="935416" y="2381929"/>
                </a:lnTo>
                <a:lnTo>
                  <a:pt x="935568" y="2386649"/>
                </a:lnTo>
                <a:lnTo>
                  <a:pt x="936572" y="2399232"/>
                </a:lnTo>
                <a:lnTo>
                  <a:pt x="938110" y="2411784"/>
                </a:lnTo>
                <a:lnTo>
                  <a:pt x="939758" y="2424399"/>
                </a:lnTo>
                <a:lnTo>
                  <a:pt x="941093" y="2437174"/>
                </a:lnTo>
                <a:lnTo>
                  <a:pt x="941254" y="2439297"/>
                </a:lnTo>
                <a:lnTo>
                  <a:pt x="941875" y="2451943"/>
                </a:lnTo>
                <a:lnTo>
                  <a:pt x="942006" y="2464710"/>
                </a:lnTo>
                <a:lnTo>
                  <a:pt x="941750" y="2477538"/>
                </a:lnTo>
                <a:lnTo>
                  <a:pt x="941209" y="2490371"/>
                </a:lnTo>
                <a:lnTo>
                  <a:pt x="940486" y="2503150"/>
                </a:lnTo>
                <a:lnTo>
                  <a:pt x="939686" y="2515818"/>
                </a:lnTo>
                <a:lnTo>
                  <a:pt x="938910" y="2528317"/>
                </a:lnTo>
                <a:lnTo>
                  <a:pt x="938261" y="2540590"/>
                </a:lnTo>
                <a:lnTo>
                  <a:pt x="937642" y="2550688"/>
                </a:lnTo>
                <a:lnTo>
                  <a:pt x="936459" y="2563245"/>
                </a:lnTo>
                <a:lnTo>
                  <a:pt x="934841" y="2575891"/>
                </a:lnTo>
                <a:lnTo>
                  <a:pt x="932816" y="2588565"/>
                </a:lnTo>
                <a:lnTo>
                  <a:pt x="930415" y="2601207"/>
                </a:lnTo>
                <a:lnTo>
                  <a:pt x="927668" y="2613757"/>
                </a:lnTo>
                <a:lnTo>
                  <a:pt x="924605" y="2626156"/>
                </a:lnTo>
                <a:lnTo>
                  <a:pt x="921256" y="2638342"/>
                </a:lnTo>
                <a:lnTo>
                  <a:pt x="919599" y="2644196"/>
                </a:lnTo>
                <a:lnTo>
                  <a:pt x="916251" y="2656726"/>
                </a:lnTo>
                <a:lnTo>
                  <a:pt x="913126" y="2669216"/>
                </a:lnTo>
                <a:lnTo>
                  <a:pt x="910160" y="2681647"/>
                </a:lnTo>
                <a:lnTo>
                  <a:pt x="907288" y="2694001"/>
                </a:lnTo>
                <a:lnTo>
                  <a:pt x="904445" y="2706259"/>
                </a:lnTo>
                <a:lnTo>
                  <a:pt x="901566" y="2718404"/>
                </a:lnTo>
                <a:lnTo>
                  <a:pt x="898586" y="2730417"/>
                </a:lnTo>
                <a:lnTo>
                  <a:pt x="894894" y="2744222"/>
                </a:lnTo>
                <a:lnTo>
                  <a:pt x="891116" y="2757251"/>
                </a:lnTo>
                <a:lnTo>
                  <a:pt x="887120" y="2770120"/>
                </a:lnTo>
                <a:lnTo>
                  <a:pt x="882931" y="2782815"/>
                </a:lnTo>
                <a:lnTo>
                  <a:pt x="878576" y="2795326"/>
                </a:lnTo>
                <a:lnTo>
                  <a:pt x="874081" y="2807638"/>
                </a:lnTo>
                <a:lnTo>
                  <a:pt x="869473" y="2819742"/>
                </a:lnTo>
                <a:lnTo>
                  <a:pt x="864777" y="2831623"/>
                </a:lnTo>
                <a:lnTo>
                  <a:pt x="860021" y="2843271"/>
                </a:lnTo>
                <a:lnTo>
                  <a:pt x="855231" y="2854673"/>
                </a:lnTo>
                <a:lnTo>
                  <a:pt x="850433" y="2865816"/>
                </a:lnTo>
                <a:lnTo>
                  <a:pt x="845653" y="2876689"/>
                </a:lnTo>
                <a:lnTo>
                  <a:pt x="840918" y="2887279"/>
                </a:lnTo>
                <a:lnTo>
                  <a:pt x="836255" y="2897574"/>
                </a:lnTo>
                <a:lnTo>
                  <a:pt x="834702" y="2901828"/>
                </a:lnTo>
                <a:lnTo>
                  <a:pt x="829633" y="2913369"/>
                </a:lnTo>
                <a:lnTo>
                  <a:pt x="824188" y="2924535"/>
                </a:lnTo>
                <a:lnTo>
                  <a:pt x="819076" y="2936031"/>
                </a:lnTo>
                <a:lnTo>
                  <a:pt x="815008" y="2948565"/>
                </a:lnTo>
                <a:lnTo>
                  <a:pt x="816938" y="2954191"/>
                </a:lnTo>
                <a:lnTo>
                  <a:pt x="821751" y="2956947"/>
                </a:lnTo>
                <a:lnTo>
                  <a:pt x="822094" y="2964148"/>
                </a:lnTo>
                <a:lnTo>
                  <a:pt x="818239" y="2969071"/>
                </a:lnTo>
                <a:lnTo>
                  <a:pt x="811425" y="2978806"/>
                </a:lnTo>
                <a:lnTo>
                  <a:pt x="803879" y="2989685"/>
                </a:lnTo>
                <a:lnTo>
                  <a:pt x="795183" y="3000978"/>
                </a:lnTo>
                <a:lnTo>
                  <a:pt x="792611" y="3003670"/>
                </a:lnTo>
                <a:lnTo>
                  <a:pt x="781907" y="3012660"/>
                </a:lnTo>
                <a:lnTo>
                  <a:pt x="775345" y="3022237"/>
                </a:lnTo>
                <a:lnTo>
                  <a:pt x="775512" y="3025780"/>
                </a:lnTo>
                <a:lnTo>
                  <a:pt x="781456" y="3034645"/>
                </a:lnTo>
                <a:lnTo>
                  <a:pt x="792861" y="3042165"/>
                </a:lnTo>
                <a:lnTo>
                  <a:pt x="806530" y="3047691"/>
                </a:lnTo>
                <a:lnTo>
                  <a:pt x="819262" y="3050571"/>
                </a:lnTo>
                <a:lnTo>
                  <a:pt x="832817" y="3051029"/>
                </a:lnTo>
                <a:lnTo>
                  <a:pt x="845652" y="3050579"/>
                </a:lnTo>
                <a:lnTo>
                  <a:pt x="858924" y="3050571"/>
                </a:lnTo>
                <a:lnTo>
                  <a:pt x="869583" y="3051768"/>
                </a:lnTo>
                <a:lnTo>
                  <a:pt x="882260" y="3054241"/>
                </a:lnTo>
                <a:lnTo>
                  <a:pt x="894332" y="3056235"/>
                </a:lnTo>
                <a:lnTo>
                  <a:pt x="906832" y="3057098"/>
                </a:lnTo>
                <a:lnTo>
                  <a:pt x="920925" y="3056897"/>
                </a:lnTo>
                <a:lnTo>
                  <a:pt x="933327" y="3055329"/>
                </a:lnTo>
                <a:lnTo>
                  <a:pt x="944516" y="3052501"/>
                </a:lnTo>
                <a:lnTo>
                  <a:pt x="954971" y="3048517"/>
                </a:lnTo>
                <a:lnTo>
                  <a:pt x="965172" y="3043484"/>
                </a:lnTo>
                <a:lnTo>
                  <a:pt x="977061" y="3036692"/>
                </a:lnTo>
                <a:lnTo>
                  <a:pt x="988211" y="3029854"/>
                </a:lnTo>
                <a:lnTo>
                  <a:pt x="999199" y="3022989"/>
                </a:lnTo>
                <a:lnTo>
                  <a:pt x="1010082" y="3016396"/>
                </a:lnTo>
                <a:lnTo>
                  <a:pt x="1020913" y="3010377"/>
                </a:lnTo>
                <a:lnTo>
                  <a:pt x="1031746" y="3005232"/>
                </a:lnTo>
                <a:lnTo>
                  <a:pt x="1037684" y="3005595"/>
                </a:lnTo>
                <a:lnTo>
                  <a:pt x="1050037" y="3006096"/>
                </a:lnTo>
                <a:lnTo>
                  <a:pt x="1062808" y="3006214"/>
                </a:lnTo>
                <a:lnTo>
                  <a:pt x="1075789" y="3005857"/>
                </a:lnTo>
                <a:lnTo>
                  <a:pt x="1088772" y="3004928"/>
                </a:lnTo>
                <a:lnTo>
                  <a:pt x="1101550" y="3003333"/>
                </a:lnTo>
                <a:lnTo>
                  <a:pt x="1113915" y="3000978"/>
                </a:lnTo>
                <a:lnTo>
                  <a:pt x="1130203" y="2996658"/>
                </a:lnTo>
                <a:lnTo>
                  <a:pt x="1142987" y="2992250"/>
                </a:lnTo>
                <a:lnTo>
                  <a:pt x="1154596" y="2987243"/>
                </a:lnTo>
                <a:lnTo>
                  <a:pt x="1165267" y="2981614"/>
                </a:lnTo>
                <a:lnTo>
                  <a:pt x="1175236" y="2975341"/>
                </a:lnTo>
                <a:lnTo>
                  <a:pt x="1184743" y="2968402"/>
                </a:lnTo>
                <a:lnTo>
                  <a:pt x="1191201" y="2963344"/>
                </a:lnTo>
                <a:lnTo>
                  <a:pt x="1200150" y="2955610"/>
                </a:lnTo>
                <a:lnTo>
                  <a:pt x="1207282" y="2947268"/>
                </a:lnTo>
                <a:lnTo>
                  <a:pt x="1211984" y="2937490"/>
                </a:lnTo>
                <a:lnTo>
                  <a:pt x="1213646" y="2925451"/>
                </a:lnTo>
                <a:lnTo>
                  <a:pt x="1211654" y="2910325"/>
                </a:lnTo>
                <a:lnTo>
                  <a:pt x="1217267" y="2905067"/>
                </a:lnTo>
                <a:lnTo>
                  <a:pt x="1222843" y="2899784"/>
                </a:lnTo>
                <a:lnTo>
                  <a:pt x="1228659" y="2894742"/>
                </a:lnTo>
                <a:lnTo>
                  <a:pt x="1229642" y="2888730"/>
                </a:lnTo>
                <a:lnTo>
                  <a:pt x="1230434" y="2874998"/>
                </a:lnTo>
                <a:lnTo>
                  <a:pt x="1228080" y="2863184"/>
                </a:lnTo>
                <a:lnTo>
                  <a:pt x="1221573" y="2853658"/>
                </a:lnTo>
                <a:lnTo>
                  <a:pt x="1221465" y="2853212"/>
                </a:lnTo>
                <a:lnTo>
                  <a:pt x="1218714" y="2841360"/>
                </a:lnTo>
                <a:lnTo>
                  <a:pt x="1216074" y="2829342"/>
                </a:lnTo>
                <a:lnTo>
                  <a:pt x="1213491" y="2817171"/>
                </a:lnTo>
                <a:lnTo>
                  <a:pt x="1210909" y="2804863"/>
                </a:lnTo>
                <a:lnTo>
                  <a:pt x="1208272" y="2792431"/>
                </a:lnTo>
                <a:lnTo>
                  <a:pt x="1205526" y="2779888"/>
                </a:lnTo>
                <a:lnTo>
                  <a:pt x="1202614" y="2767251"/>
                </a:lnTo>
                <a:lnTo>
                  <a:pt x="1199481" y="2754532"/>
                </a:lnTo>
                <a:lnTo>
                  <a:pt x="1196071" y="2741745"/>
                </a:lnTo>
                <a:lnTo>
                  <a:pt x="1194003" y="2734518"/>
                </a:lnTo>
                <a:lnTo>
                  <a:pt x="1190362" y="2722381"/>
                </a:lnTo>
                <a:lnTo>
                  <a:pt x="1186713" y="2710150"/>
                </a:lnTo>
                <a:lnTo>
                  <a:pt x="1183320" y="2697841"/>
                </a:lnTo>
                <a:lnTo>
                  <a:pt x="1181902" y="2692091"/>
                </a:lnTo>
                <a:lnTo>
                  <a:pt x="1179337" y="2680298"/>
                </a:lnTo>
                <a:lnTo>
                  <a:pt x="1177149" y="2668303"/>
                </a:lnTo>
                <a:lnTo>
                  <a:pt x="1175297" y="2656124"/>
                </a:lnTo>
                <a:lnTo>
                  <a:pt x="1173741" y="2643780"/>
                </a:lnTo>
                <a:lnTo>
                  <a:pt x="1172443" y="2631288"/>
                </a:lnTo>
                <a:lnTo>
                  <a:pt x="1171362" y="2618669"/>
                </a:lnTo>
                <a:lnTo>
                  <a:pt x="1170460" y="2605939"/>
                </a:lnTo>
                <a:lnTo>
                  <a:pt x="1169696" y="2593117"/>
                </a:lnTo>
                <a:lnTo>
                  <a:pt x="1169031" y="2580223"/>
                </a:lnTo>
                <a:lnTo>
                  <a:pt x="1168425" y="2567273"/>
                </a:lnTo>
                <a:lnTo>
                  <a:pt x="1167839" y="2554288"/>
                </a:lnTo>
                <a:lnTo>
                  <a:pt x="1167234" y="2541284"/>
                </a:lnTo>
                <a:lnTo>
                  <a:pt x="1166570" y="2528281"/>
                </a:lnTo>
                <a:lnTo>
                  <a:pt x="1165807" y="2515297"/>
                </a:lnTo>
                <a:lnTo>
                  <a:pt x="1164905" y="2502350"/>
                </a:lnTo>
                <a:lnTo>
                  <a:pt x="1163833" y="2488739"/>
                </a:lnTo>
                <a:lnTo>
                  <a:pt x="1162694" y="2475072"/>
                </a:lnTo>
                <a:lnTo>
                  <a:pt x="1161506" y="2461355"/>
                </a:lnTo>
                <a:lnTo>
                  <a:pt x="1160289" y="2447597"/>
                </a:lnTo>
                <a:lnTo>
                  <a:pt x="1159061" y="2433803"/>
                </a:lnTo>
                <a:lnTo>
                  <a:pt x="1157841" y="2419982"/>
                </a:lnTo>
                <a:lnTo>
                  <a:pt x="1156649" y="2406140"/>
                </a:lnTo>
                <a:lnTo>
                  <a:pt x="1155502" y="2392284"/>
                </a:lnTo>
                <a:lnTo>
                  <a:pt x="1154420" y="2378422"/>
                </a:lnTo>
                <a:lnTo>
                  <a:pt x="1153421" y="2364560"/>
                </a:lnTo>
                <a:lnTo>
                  <a:pt x="1152525" y="2350706"/>
                </a:lnTo>
                <a:lnTo>
                  <a:pt x="1151750" y="2336866"/>
                </a:lnTo>
                <a:lnTo>
                  <a:pt x="1151115" y="2323048"/>
                </a:lnTo>
                <a:lnTo>
                  <a:pt x="1150638" y="2309258"/>
                </a:lnTo>
                <a:lnTo>
                  <a:pt x="1150339" y="2295505"/>
                </a:lnTo>
                <a:lnTo>
                  <a:pt x="1150349" y="2268133"/>
                </a:lnTo>
                <a:lnTo>
                  <a:pt x="1150696" y="2254530"/>
                </a:lnTo>
                <a:lnTo>
                  <a:pt x="1151296" y="2240990"/>
                </a:lnTo>
                <a:lnTo>
                  <a:pt x="1152167" y="2227522"/>
                </a:lnTo>
                <a:lnTo>
                  <a:pt x="1152681" y="2218453"/>
                </a:lnTo>
                <a:lnTo>
                  <a:pt x="1153205" y="2206032"/>
                </a:lnTo>
                <a:lnTo>
                  <a:pt x="1154497" y="2194489"/>
                </a:lnTo>
                <a:lnTo>
                  <a:pt x="1157831" y="2182196"/>
                </a:lnTo>
                <a:lnTo>
                  <a:pt x="1158021" y="2182347"/>
                </a:lnTo>
                <a:lnTo>
                  <a:pt x="1166814" y="2191327"/>
                </a:lnTo>
                <a:lnTo>
                  <a:pt x="1174588" y="2201328"/>
                </a:lnTo>
                <a:lnTo>
                  <a:pt x="1183046" y="2210649"/>
                </a:lnTo>
                <a:lnTo>
                  <a:pt x="1193890" y="2217590"/>
                </a:lnTo>
                <a:lnTo>
                  <a:pt x="1208822" y="2220448"/>
                </a:lnTo>
                <a:lnTo>
                  <a:pt x="1211485" y="2218750"/>
                </a:lnTo>
                <a:lnTo>
                  <a:pt x="1220873" y="2210305"/>
                </a:lnTo>
                <a:lnTo>
                  <a:pt x="1228515" y="2200116"/>
                </a:lnTo>
                <a:lnTo>
                  <a:pt x="1235304" y="2189076"/>
                </a:lnTo>
                <a:lnTo>
                  <a:pt x="1242137" y="2178081"/>
                </a:lnTo>
                <a:lnTo>
                  <a:pt x="1249906" y="2168023"/>
                </a:lnTo>
                <a:lnTo>
                  <a:pt x="1249259" y="2176648"/>
                </a:lnTo>
                <a:lnTo>
                  <a:pt x="1248387" y="2189002"/>
                </a:lnTo>
                <a:lnTo>
                  <a:pt x="1247458" y="2201747"/>
                </a:lnTo>
                <a:lnTo>
                  <a:pt x="1246384" y="2214703"/>
                </a:lnTo>
                <a:lnTo>
                  <a:pt x="1245076" y="2227689"/>
                </a:lnTo>
                <a:lnTo>
                  <a:pt x="1243448" y="2240523"/>
                </a:lnTo>
                <a:lnTo>
                  <a:pt x="1241410" y="2253024"/>
                </a:lnTo>
                <a:lnTo>
                  <a:pt x="1239643" y="2260207"/>
                </a:lnTo>
                <a:lnTo>
                  <a:pt x="1235563" y="2272399"/>
                </a:lnTo>
                <a:lnTo>
                  <a:pt x="1232901" y="2284190"/>
                </a:lnTo>
                <a:lnTo>
                  <a:pt x="1232469" y="2289524"/>
                </a:lnTo>
                <a:lnTo>
                  <a:pt x="1234425" y="2294553"/>
                </a:lnTo>
                <a:lnTo>
                  <a:pt x="1234323" y="2299772"/>
                </a:lnTo>
                <a:lnTo>
                  <a:pt x="1233111" y="2312157"/>
                </a:lnTo>
                <a:lnTo>
                  <a:pt x="1230516" y="2324675"/>
                </a:lnTo>
                <a:lnTo>
                  <a:pt x="1227396" y="2337176"/>
                </a:lnTo>
                <a:lnTo>
                  <a:pt x="1224604" y="2349654"/>
                </a:lnTo>
                <a:lnTo>
                  <a:pt x="1222995" y="2362104"/>
                </a:lnTo>
                <a:lnTo>
                  <a:pt x="1222398" y="2371110"/>
                </a:lnTo>
                <a:lnTo>
                  <a:pt x="1221395" y="2383670"/>
                </a:lnTo>
                <a:lnTo>
                  <a:pt x="1220262" y="2396225"/>
                </a:lnTo>
                <a:lnTo>
                  <a:pt x="1219072" y="2408809"/>
                </a:lnTo>
                <a:lnTo>
                  <a:pt x="1217901" y="2421458"/>
                </a:lnTo>
                <a:lnTo>
                  <a:pt x="1216822" y="2434208"/>
                </a:lnTo>
                <a:lnTo>
                  <a:pt x="1215908" y="2447092"/>
                </a:lnTo>
                <a:lnTo>
                  <a:pt x="1215730" y="2450502"/>
                </a:lnTo>
                <a:lnTo>
                  <a:pt x="1215592" y="2462800"/>
                </a:lnTo>
                <a:lnTo>
                  <a:pt x="1216076" y="2475176"/>
                </a:lnTo>
                <a:lnTo>
                  <a:pt x="1216963" y="2487657"/>
                </a:lnTo>
                <a:lnTo>
                  <a:pt x="1218035" y="2500271"/>
                </a:lnTo>
                <a:lnTo>
                  <a:pt x="1219071" y="2513044"/>
                </a:lnTo>
                <a:lnTo>
                  <a:pt x="1219853" y="2526005"/>
                </a:lnTo>
                <a:lnTo>
                  <a:pt x="1220163" y="2539180"/>
                </a:lnTo>
                <a:lnTo>
                  <a:pt x="1220237" y="2557292"/>
                </a:lnTo>
                <a:lnTo>
                  <a:pt x="1220385" y="2570032"/>
                </a:lnTo>
                <a:lnTo>
                  <a:pt x="1220621" y="2582787"/>
                </a:lnTo>
                <a:lnTo>
                  <a:pt x="1220951" y="2595550"/>
                </a:lnTo>
                <a:lnTo>
                  <a:pt x="1221383" y="2608315"/>
                </a:lnTo>
                <a:lnTo>
                  <a:pt x="1221924" y="2621076"/>
                </a:lnTo>
                <a:lnTo>
                  <a:pt x="1222582" y="2633826"/>
                </a:lnTo>
                <a:lnTo>
                  <a:pt x="1223363" y="2646558"/>
                </a:lnTo>
                <a:lnTo>
                  <a:pt x="1224275" y="2659267"/>
                </a:lnTo>
                <a:lnTo>
                  <a:pt x="1225325" y="2671945"/>
                </a:lnTo>
                <a:lnTo>
                  <a:pt x="1226521" y="2684587"/>
                </a:lnTo>
                <a:lnTo>
                  <a:pt x="1227869" y="2697186"/>
                </a:lnTo>
                <a:lnTo>
                  <a:pt x="1229377" y="2709735"/>
                </a:lnTo>
                <a:lnTo>
                  <a:pt x="1231052" y="2722228"/>
                </a:lnTo>
                <a:lnTo>
                  <a:pt x="1232901" y="2734659"/>
                </a:lnTo>
                <a:lnTo>
                  <a:pt x="1234575" y="2746650"/>
                </a:lnTo>
                <a:lnTo>
                  <a:pt x="1235920" y="2759210"/>
                </a:lnTo>
                <a:lnTo>
                  <a:pt x="1236892" y="2771770"/>
                </a:lnTo>
                <a:lnTo>
                  <a:pt x="1237532" y="2784332"/>
                </a:lnTo>
                <a:lnTo>
                  <a:pt x="1237887" y="2796898"/>
                </a:lnTo>
                <a:lnTo>
                  <a:pt x="1237910" y="2822047"/>
                </a:lnTo>
                <a:lnTo>
                  <a:pt x="1237668" y="2834634"/>
                </a:lnTo>
                <a:lnTo>
                  <a:pt x="1237314" y="2847231"/>
                </a:lnTo>
                <a:lnTo>
                  <a:pt x="1236892" y="2859839"/>
                </a:lnTo>
                <a:lnTo>
                  <a:pt x="1236447" y="2872461"/>
                </a:lnTo>
                <a:lnTo>
                  <a:pt x="1236022" y="2885098"/>
                </a:lnTo>
                <a:lnTo>
                  <a:pt x="1235661" y="2897752"/>
                </a:lnTo>
                <a:lnTo>
                  <a:pt x="1235408" y="2910424"/>
                </a:lnTo>
                <a:lnTo>
                  <a:pt x="1235400" y="2935829"/>
                </a:lnTo>
                <a:lnTo>
                  <a:pt x="1235733" y="2948565"/>
                </a:lnTo>
                <a:lnTo>
                  <a:pt x="1235959" y="2954199"/>
                </a:lnTo>
                <a:lnTo>
                  <a:pt x="1236584" y="2967167"/>
                </a:lnTo>
                <a:lnTo>
                  <a:pt x="1237263" y="2980033"/>
                </a:lnTo>
                <a:lnTo>
                  <a:pt x="1237886" y="2992800"/>
                </a:lnTo>
                <a:lnTo>
                  <a:pt x="1238344" y="3005472"/>
                </a:lnTo>
                <a:lnTo>
                  <a:pt x="1238527" y="3018054"/>
                </a:lnTo>
                <a:lnTo>
                  <a:pt x="1238326" y="3030550"/>
                </a:lnTo>
                <a:lnTo>
                  <a:pt x="1237632" y="3042964"/>
                </a:lnTo>
                <a:lnTo>
                  <a:pt x="1236334" y="3055301"/>
                </a:lnTo>
                <a:lnTo>
                  <a:pt x="1234323" y="3067564"/>
                </a:lnTo>
                <a:lnTo>
                  <a:pt x="1233491" y="3071263"/>
                </a:lnTo>
                <a:lnTo>
                  <a:pt x="1229820" y="3083236"/>
                </a:lnTo>
                <a:lnTo>
                  <a:pt x="1226039" y="3094802"/>
                </a:lnTo>
                <a:lnTo>
                  <a:pt x="1223894" y="3105678"/>
                </a:lnTo>
                <a:lnTo>
                  <a:pt x="1225129" y="3115582"/>
                </a:lnTo>
                <a:lnTo>
                  <a:pt x="1231491" y="3124231"/>
                </a:lnTo>
                <a:lnTo>
                  <a:pt x="1222849" y="3130305"/>
                </a:lnTo>
                <a:lnTo>
                  <a:pt x="1211158" y="3134988"/>
                </a:lnTo>
                <a:lnTo>
                  <a:pt x="1198903" y="3141224"/>
                </a:lnTo>
                <a:lnTo>
                  <a:pt x="1191036" y="3147482"/>
                </a:lnTo>
                <a:lnTo>
                  <a:pt x="1180781" y="3158074"/>
                </a:lnTo>
                <a:lnTo>
                  <a:pt x="1176234" y="3168148"/>
                </a:lnTo>
                <a:lnTo>
                  <a:pt x="1176556" y="3169727"/>
                </a:lnTo>
                <a:lnTo>
                  <a:pt x="1183609" y="3177962"/>
                </a:lnTo>
                <a:lnTo>
                  <a:pt x="1196027" y="3185664"/>
                </a:lnTo>
                <a:lnTo>
                  <a:pt x="1208822" y="3192227"/>
                </a:lnTo>
                <a:lnTo>
                  <a:pt x="1224791" y="3200362"/>
                </a:lnTo>
                <a:lnTo>
                  <a:pt x="1237024" y="3206323"/>
                </a:lnTo>
                <a:lnTo>
                  <a:pt x="1247074" y="3210642"/>
                </a:lnTo>
                <a:lnTo>
                  <a:pt x="1261457" y="3215140"/>
                </a:lnTo>
                <a:lnTo>
                  <a:pt x="1273315" y="3217843"/>
                </a:lnTo>
                <a:lnTo>
                  <a:pt x="1285587" y="3219930"/>
                </a:lnTo>
                <a:lnTo>
                  <a:pt x="1298191" y="3221498"/>
                </a:lnTo>
                <a:lnTo>
                  <a:pt x="1311043" y="3222645"/>
                </a:lnTo>
                <a:lnTo>
                  <a:pt x="1324061" y="3223471"/>
                </a:lnTo>
                <a:lnTo>
                  <a:pt x="1337161" y="3224074"/>
                </a:lnTo>
                <a:lnTo>
                  <a:pt x="1350261" y="3224552"/>
                </a:lnTo>
                <a:lnTo>
                  <a:pt x="1363278" y="3225004"/>
                </a:lnTo>
                <a:lnTo>
                  <a:pt x="1376129" y="3225529"/>
                </a:lnTo>
                <a:lnTo>
                  <a:pt x="1388730" y="3226225"/>
                </a:lnTo>
                <a:lnTo>
                  <a:pt x="1399533" y="3226671"/>
                </a:lnTo>
                <a:lnTo>
                  <a:pt x="1414062" y="3226419"/>
                </a:lnTo>
                <a:lnTo>
                  <a:pt x="1427567" y="3225268"/>
                </a:lnTo>
                <a:lnTo>
                  <a:pt x="1440096" y="3223378"/>
                </a:lnTo>
                <a:lnTo>
                  <a:pt x="1451697" y="3220912"/>
                </a:lnTo>
                <a:lnTo>
                  <a:pt x="1462418" y="3218031"/>
                </a:lnTo>
                <a:lnTo>
                  <a:pt x="1472309" y="3214896"/>
                </a:lnTo>
                <a:lnTo>
                  <a:pt x="1475979" y="3210515"/>
                </a:lnTo>
                <a:lnTo>
                  <a:pt x="1476055" y="3202577"/>
                </a:lnTo>
                <a:lnTo>
                  <a:pt x="1479395" y="3197891"/>
                </a:lnTo>
                <a:lnTo>
                  <a:pt x="1487955" y="3196532"/>
                </a:lnTo>
                <a:lnTo>
                  <a:pt x="1496413" y="3195084"/>
                </a:lnTo>
                <a:lnTo>
                  <a:pt x="1500642" y="3189395"/>
                </a:lnTo>
                <a:lnTo>
                  <a:pt x="1497812" y="3176928"/>
                </a:lnTo>
                <a:lnTo>
                  <a:pt x="1495776" y="3163487"/>
                </a:lnTo>
                <a:lnTo>
                  <a:pt x="1493709" y="3150654"/>
                </a:lnTo>
                <a:lnTo>
                  <a:pt x="1490724" y="3139801"/>
                </a:lnTo>
                <a:lnTo>
                  <a:pt x="1487047" y="3131049"/>
                </a:lnTo>
                <a:lnTo>
                  <a:pt x="1481906" y="3119568"/>
                </a:lnTo>
                <a:lnTo>
                  <a:pt x="1476862" y="3107977"/>
                </a:lnTo>
                <a:lnTo>
                  <a:pt x="1472309" y="3095897"/>
                </a:lnTo>
                <a:lnTo>
                  <a:pt x="1470676" y="3091100"/>
                </a:lnTo>
                <a:lnTo>
                  <a:pt x="1466287" y="3078640"/>
                </a:lnTo>
                <a:lnTo>
                  <a:pt x="1461781" y="3065969"/>
                </a:lnTo>
                <a:lnTo>
                  <a:pt x="1457508" y="3053492"/>
                </a:lnTo>
                <a:lnTo>
                  <a:pt x="1453819" y="3041612"/>
                </a:lnTo>
                <a:lnTo>
                  <a:pt x="1451062" y="3030734"/>
                </a:lnTo>
                <a:lnTo>
                  <a:pt x="1449946" y="3020415"/>
                </a:lnTo>
                <a:lnTo>
                  <a:pt x="1450081" y="3007827"/>
                </a:lnTo>
                <a:lnTo>
                  <a:pt x="1449652" y="2995313"/>
                </a:lnTo>
                <a:lnTo>
                  <a:pt x="1448161" y="2982720"/>
                </a:lnTo>
                <a:lnTo>
                  <a:pt x="1446708" y="2970112"/>
                </a:lnTo>
                <a:lnTo>
                  <a:pt x="1445296" y="2957489"/>
                </a:lnTo>
                <a:lnTo>
                  <a:pt x="1443925" y="2944846"/>
                </a:lnTo>
                <a:lnTo>
                  <a:pt x="1442596" y="2932181"/>
                </a:lnTo>
                <a:lnTo>
                  <a:pt x="1441310" y="2919491"/>
                </a:lnTo>
                <a:lnTo>
                  <a:pt x="1440068" y="2906773"/>
                </a:lnTo>
                <a:lnTo>
                  <a:pt x="1438872" y="2894023"/>
                </a:lnTo>
                <a:lnTo>
                  <a:pt x="1437722" y="2881239"/>
                </a:lnTo>
                <a:lnTo>
                  <a:pt x="1436619" y="2868418"/>
                </a:lnTo>
                <a:lnTo>
                  <a:pt x="1435564" y="2855557"/>
                </a:lnTo>
                <a:lnTo>
                  <a:pt x="1434558" y="2842652"/>
                </a:lnTo>
                <a:lnTo>
                  <a:pt x="1433602" y="2829702"/>
                </a:lnTo>
                <a:lnTo>
                  <a:pt x="1432698" y="2816702"/>
                </a:lnTo>
                <a:lnTo>
                  <a:pt x="1431846" y="2803650"/>
                </a:lnTo>
                <a:lnTo>
                  <a:pt x="1431047" y="2790543"/>
                </a:lnTo>
                <a:lnTo>
                  <a:pt x="1430303" y="2777378"/>
                </a:lnTo>
                <a:lnTo>
                  <a:pt x="1429614" y="2764151"/>
                </a:lnTo>
                <a:lnTo>
                  <a:pt x="1428981" y="2750861"/>
                </a:lnTo>
                <a:lnTo>
                  <a:pt x="1428405" y="2737503"/>
                </a:lnTo>
                <a:lnTo>
                  <a:pt x="1431351" y="2742101"/>
                </a:lnTo>
                <a:lnTo>
                  <a:pt x="1431478" y="2749543"/>
                </a:lnTo>
                <a:lnTo>
                  <a:pt x="1436901" y="2751664"/>
                </a:lnTo>
                <a:lnTo>
                  <a:pt x="1437092" y="2745327"/>
                </a:lnTo>
                <a:lnTo>
                  <a:pt x="1431707" y="2744577"/>
                </a:lnTo>
                <a:lnTo>
                  <a:pt x="1431224" y="2738913"/>
                </a:lnTo>
                <a:lnTo>
                  <a:pt x="1436558" y="2736678"/>
                </a:lnTo>
                <a:lnTo>
                  <a:pt x="1435517" y="2728105"/>
                </a:lnTo>
                <a:lnTo>
                  <a:pt x="1435479" y="2720498"/>
                </a:lnTo>
                <a:lnTo>
                  <a:pt x="1438552" y="2717793"/>
                </a:lnTo>
                <a:lnTo>
                  <a:pt x="1430500" y="2714224"/>
                </a:lnTo>
                <a:lnTo>
                  <a:pt x="1431224" y="2709170"/>
                </a:lnTo>
                <a:lnTo>
                  <a:pt x="1431616" y="2692725"/>
                </a:lnTo>
                <a:lnTo>
                  <a:pt x="1431963" y="2680135"/>
                </a:lnTo>
                <a:lnTo>
                  <a:pt x="1432343" y="2667717"/>
                </a:lnTo>
                <a:lnTo>
                  <a:pt x="1432755" y="2655410"/>
                </a:lnTo>
                <a:lnTo>
                  <a:pt x="1433195" y="2643150"/>
                </a:lnTo>
                <a:lnTo>
                  <a:pt x="1433662" y="2630873"/>
                </a:lnTo>
                <a:lnTo>
                  <a:pt x="1434154" y="2618518"/>
                </a:lnTo>
                <a:lnTo>
                  <a:pt x="1434668" y="2606019"/>
                </a:lnTo>
                <a:lnTo>
                  <a:pt x="1435202" y="2593316"/>
                </a:lnTo>
                <a:lnTo>
                  <a:pt x="1435753" y="2580344"/>
                </a:lnTo>
                <a:lnTo>
                  <a:pt x="1436321" y="2567040"/>
                </a:lnTo>
                <a:lnTo>
                  <a:pt x="1436901" y="2553341"/>
                </a:lnTo>
                <a:lnTo>
                  <a:pt x="1438868" y="2568594"/>
                </a:lnTo>
                <a:lnTo>
                  <a:pt x="1441031" y="2583682"/>
                </a:lnTo>
                <a:lnTo>
                  <a:pt x="1443381" y="2598609"/>
                </a:lnTo>
                <a:lnTo>
                  <a:pt x="1445912" y="2613382"/>
                </a:lnTo>
                <a:lnTo>
                  <a:pt x="1448617" y="2628007"/>
                </a:lnTo>
                <a:lnTo>
                  <a:pt x="1451487" y="2642491"/>
                </a:lnTo>
                <a:lnTo>
                  <a:pt x="1454515" y="2656838"/>
                </a:lnTo>
                <a:lnTo>
                  <a:pt x="1457694" y="2671057"/>
                </a:lnTo>
                <a:lnTo>
                  <a:pt x="1461016" y="2685152"/>
                </a:lnTo>
                <a:lnTo>
                  <a:pt x="1464474" y="2699130"/>
                </a:lnTo>
                <a:lnTo>
                  <a:pt x="1468061" y="2712998"/>
                </a:lnTo>
                <a:lnTo>
                  <a:pt x="1471769" y="2726760"/>
                </a:lnTo>
                <a:lnTo>
                  <a:pt x="1475591" y="2740424"/>
                </a:lnTo>
                <a:lnTo>
                  <a:pt x="1479518" y="2753996"/>
                </a:lnTo>
                <a:lnTo>
                  <a:pt x="1483544" y="2767482"/>
                </a:lnTo>
                <a:lnTo>
                  <a:pt x="1487662" y="2780887"/>
                </a:lnTo>
                <a:lnTo>
                  <a:pt x="1491864" y="2794219"/>
                </a:lnTo>
                <a:lnTo>
                  <a:pt x="1496142" y="2807483"/>
                </a:lnTo>
                <a:lnTo>
                  <a:pt x="1500489" y="2820686"/>
                </a:lnTo>
                <a:lnTo>
                  <a:pt x="1504897" y="2833833"/>
                </a:lnTo>
                <a:lnTo>
                  <a:pt x="1509808" y="2848253"/>
                </a:lnTo>
                <a:lnTo>
                  <a:pt x="1514833" y="2862884"/>
                </a:lnTo>
                <a:lnTo>
                  <a:pt x="1519924" y="2877721"/>
                </a:lnTo>
                <a:lnTo>
                  <a:pt x="1525036" y="2892761"/>
                </a:lnTo>
                <a:lnTo>
                  <a:pt x="1530121" y="2908001"/>
                </a:lnTo>
                <a:lnTo>
                  <a:pt x="1535132" y="2923438"/>
                </a:lnTo>
                <a:lnTo>
                  <a:pt x="1540024" y="2939067"/>
                </a:lnTo>
                <a:lnTo>
                  <a:pt x="1544750" y="2954886"/>
                </a:lnTo>
                <a:lnTo>
                  <a:pt x="1549262" y="2970890"/>
                </a:lnTo>
                <a:lnTo>
                  <a:pt x="1553514" y="2987077"/>
                </a:lnTo>
                <a:lnTo>
                  <a:pt x="1557460" y="3003444"/>
                </a:lnTo>
                <a:lnTo>
                  <a:pt x="1561052" y="3019986"/>
                </a:lnTo>
                <a:lnTo>
                  <a:pt x="1564244" y="3036700"/>
                </a:lnTo>
                <a:lnTo>
                  <a:pt x="1566990" y="3053582"/>
                </a:lnTo>
                <a:lnTo>
                  <a:pt x="1569243" y="3070630"/>
                </a:lnTo>
                <a:lnTo>
                  <a:pt x="1570955" y="3087840"/>
                </a:lnTo>
                <a:lnTo>
                  <a:pt x="1572080" y="3105208"/>
                </a:lnTo>
                <a:lnTo>
                  <a:pt x="1572573" y="3122732"/>
                </a:lnTo>
                <a:lnTo>
                  <a:pt x="1572385" y="3140406"/>
                </a:lnTo>
                <a:lnTo>
                  <a:pt x="1571470" y="3158229"/>
                </a:lnTo>
                <a:lnTo>
                  <a:pt x="1562330" y="3164636"/>
                </a:lnTo>
                <a:lnTo>
                  <a:pt x="1552160" y="3172418"/>
                </a:lnTo>
                <a:lnTo>
                  <a:pt x="1543493" y="3181708"/>
                </a:lnTo>
                <a:lnTo>
                  <a:pt x="1537472" y="3193649"/>
                </a:lnTo>
                <a:lnTo>
                  <a:pt x="1540228" y="3199860"/>
                </a:lnTo>
                <a:lnTo>
                  <a:pt x="1543670" y="3205384"/>
                </a:lnTo>
                <a:lnTo>
                  <a:pt x="1547391" y="3210642"/>
                </a:lnTo>
                <a:lnTo>
                  <a:pt x="1554230" y="3212081"/>
                </a:lnTo>
                <a:lnTo>
                  <a:pt x="1566711" y="3214786"/>
                </a:lnTo>
                <a:lnTo>
                  <a:pt x="1579081" y="3217602"/>
                </a:lnTo>
                <a:lnTo>
                  <a:pt x="1591308" y="3220561"/>
                </a:lnTo>
                <a:lnTo>
                  <a:pt x="1600984" y="3219659"/>
                </a:lnTo>
                <a:lnTo>
                  <a:pt x="1612304" y="3217465"/>
                </a:lnTo>
                <a:lnTo>
                  <a:pt x="1623926" y="3214297"/>
                </a:lnTo>
                <a:lnTo>
                  <a:pt x="1635880" y="3210436"/>
                </a:lnTo>
                <a:lnTo>
                  <a:pt x="1648196" y="3206160"/>
                </a:lnTo>
                <a:lnTo>
                  <a:pt x="1660906" y="3201751"/>
                </a:lnTo>
                <a:lnTo>
                  <a:pt x="1674038" y="3197487"/>
                </a:lnTo>
                <a:lnTo>
                  <a:pt x="1687625" y="3193649"/>
                </a:lnTo>
                <a:lnTo>
                  <a:pt x="1690848" y="3192838"/>
                </a:lnTo>
                <a:lnTo>
                  <a:pt x="1704804" y="3189576"/>
                </a:lnTo>
                <a:lnTo>
                  <a:pt x="1718585" y="3186617"/>
                </a:lnTo>
                <a:lnTo>
                  <a:pt x="1732093" y="3183782"/>
                </a:lnTo>
                <a:lnTo>
                  <a:pt x="1745233" y="3180896"/>
                </a:lnTo>
                <a:lnTo>
                  <a:pt x="1757906" y="3177780"/>
                </a:lnTo>
                <a:lnTo>
                  <a:pt x="1770016" y="3174258"/>
                </a:lnTo>
                <a:lnTo>
                  <a:pt x="1781466" y="3170152"/>
                </a:lnTo>
                <a:lnTo>
                  <a:pt x="1792157" y="3165286"/>
                </a:lnTo>
                <a:lnTo>
                  <a:pt x="1801994" y="3159483"/>
                </a:lnTo>
                <a:lnTo>
                  <a:pt x="1810878" y="3152565"/>
                </a:lnTo>
                <a:lnTo>
                  <a:pt x="1813470" y="3150282"/>
                </a:lnTo>
                <a:lnTo>
                  <a:pt x="1824144" y="3140590"/>
                </a:lnTo>
                <a:lnTo>
                  <a:pt x="1830703" y="3131305"/>
                </a:lnTo>
                <a:lnTo>
                  <a:pt x="1831062" y="3128955"/>
                </a:lnTo>
                <a:lnTo>
                  <a:pt x="1828188" y="3116244"/>
                </a:lnTo>
                <a:lnTo>
                  <a:pt x="1821054" y="3106679"/>
                </a:lnTo>
                <a:lnTo>
                  <a:pt x="1816542" y="3097307"/>
                </a:lnTo>
                <a:lnTo>
                  <a:pt x="1819896" y="3097089"/>
                </a:lnTo>
                <a:lnTo>
                  <a:pt x="1831343" y="3094326"/>
                </a:lnTo>
                <a:lnTo>
                  <a:pt x="1837271" y="3089184"/>
                </a:lnTo>
                <a:lnTo>
                  <a:pt x="1838667" y="3082366"/>
                </a:lnTo>
                <a:lnTo>
                  <a:pt x="1836522" y="3074575"/>
                </a:lnTo>
                <a:lnTo>
                  <a:pt x="1831824" y="3066513"/>
                </a:lnTo>
                <a:lnTo>
                  <a:pt x="1825561" y="3058885"/>
                </a:lnTo>
                <a:lnTo>
                  <a:pt x="1818724" y="3052392"/>
                </a:lnTo>
                <a:lnTo>
                  <a:pt x="1812300" y="3047739"/>
                </a:lnTo>
                <a:lnTo>
                  <a:pt x="1809634" y="3043050"/>
                </a:lnTo>
                <a:lnTo>
                  <a:pt x="1803810" y="3032048"/>
                </a:lnTo>
                <a:lnTo>
                  <a:pt x="1798403" y="3020815"/>
                </a:lnTo>
                <a:lnTo>
                  <a:pt x="1793361" y="3009377"/>
                </a:lnTo>
                <a:lnTo>
                  <a:pt x="1788627" y="2997757"/>
                </a:lnTo>
                <a:lnTo>
                  <a:pt x="1784149" y="2985981"/>
                </a:lnTo>
                <a:lnTo>
                  <a:pt x="1779872" y="2974072"/>
                </a:lnTo>
                <a:lnTo>
                  <a:pt x="1775741" y="2962055"/>
                </a:lnTo>
                <a:lnTo>
                  <a:pt x="1771702" y="2949956"/>
                </a:lnTo>
                <a:lnTo>
                  <a:pt x="1767702" y="2937797"/>
                </a:lnTo>
                <a:lnTo>
                  <a:pt x="1763685" y="2925604"/>
                </a:lnTo>
                <a:lnTo>
                  <a:pt x="1759598" y="2913402"/>
                </a:lnTo>
                <a:lnTo>
                  <a:pt x="1755386" y="2901214"/>
                </a:lnTo>
                <a:lnTo>
                  <a:pt x="1750995" y="2889066"/>
                </a:lnTo>
                <a:lnTo>
                  <a:pt x="1746371" y="2876982"/>
                </a:lnTo>
                <a:lnTo>
                  <a:pt x="1741460" y="2864986"/>
                </a:lnTo>
                <a:lnTo>
                  <a:pt x="1738451" y="2858493"/>
                </a:lnTo>
                <a:lnTo>
                  <a:pt x="1732635" y="2847427"/>
                </a:lnTo>
                <a:lnTo>
                  <a:pt x="1726712" y="2835998"/>
                </a:lnTo>
                <a:lnTo>
                  <a:pt x="1721622" y="2823914"/>
                </a:lnTo>
                <a:lnTo>
                  <a:pt x="1717421" y="2811235"/>
                </a:lnTo>
                <a:lnTo>
                  <a:pt x="1713538" y="2798355"/>
                </a:lnTo>
                <a:lnTo>
                  <a:pt x="1709937" y="2785289"/>
                </a:lnTo>
                <a:lnTo>
                  <a:pt x="1706583" y="2772050"/>
                </a:lnTo>
                <a:lnTo>
                  <a:pt x="1703442" y="2758651"/>
                </a:lnTo>
                <a:lnTo>
                  <a:pt x="1700478" y="2745106"/>
                </a:lnTo>
                <a:lnTo>
                  <a:pt x="1697656" y="2731428"/>
                </a:lnTo>
                <a:lnTo>
                  <a:pt x="1694941" y="2717631"/>
                </a:lnTo>
                <a:lnTo>
                  <a:pt x="1692297" y="2703729"/>
                </a:lnTo>
                <a:lnTo>
                  <a:pt x="1689690" y="2689734"/>
                </a:lnTo>
                <a:lnTo>
                  <a:pt x="1687084" y="2675660"/>
                </a:lnTo>
                <a:lnTo>
                  <a:pt x="1684444" y="2661521"/>
                </a:lnTo>
                <a:lnTo>
                  <a:pt x="1681735" y="2647331"/>
                </a:lnTo>
                <a:lnTo>
                  <a:pt x="1678921" y="2633101"/>
                </a:lnTo>
                <a:lnTo>
                  <a:pt x="1675969" y="2618847"/>
                </a:lnTo>
                <a:lnTo>
                  <a:pt x="1672841" y="2604582"/>
                </a:lnTo>
                <a:lnTo>
                  <a:pt x="1669504" y="2590319"/>
                </a:lnTo>
                <a:lnTo>
                  <a:pt x="1665921" y="2576071"/>
                </a:lnTo>
                <a:lnTo>
                  <a:pt x="1662059" y="2561853"/>
                </a:lnTo>
                <a:lnTo>
                  <a:pt x="1657881" y="2547676"/>
                </a:lnTo>
                <a:lnTo>
                  <a:pt x="1653634" y="2533584"/>
                </a:lnTo>
                <a:lnTo>
                  <a:pt x="1649535" y="2519447"/>
                </a:lnTo>
                <a:lnTo>
                  <a:pt x="1645581" y="2505272"/>
                </a:lnTo>
                <a:lnTo>
                  <a:pt x="1641773" y="2491065"/>
                </a:lnTo>
                <a:lnTo>
                  <a:pt x="1638109" y="2476832"/>
                </a:lnTo>
                <a:lnTo>
                  <a:pt x="1634588" y="2462579"/>
                </a:lnTo>
                <a:lnTo>
                  <a:pt x="1631209" y="2448313"/>
                </a:lnTo>
                <a:lnTo>
                  <a:pt x="1627972" y="2434038"/>
                </a:lnTo>
                <a:lnTo>
                  <a:pt x="1624875" y="2419762"/>
                </a:lnTo>
                <a:lnTo>
                  <a:pt x="1621918" y="2405490"/>
                </a:lnTo>
                <a:lnTo>
                  <a:pt x="1619099" y="2391229"/>
                </a:lnTo>
                <a:lnTo>
                  <a:pt x="1616418" y="2376985"/>
                </a:lnTo>
                <a:lnTo>
                  <a:pt x="1613873" y="2362762"/>
                </a:lnTo>
                <a:lnTo>
                  <a:pt x="1611464" y="2348569"/>
                </a:lnTo>
                <a:lnTo>
                  <a:pt x="1609189" y="2334411"/>
                </a:lnTo>
                <a:lnTo>
                  <a:pt x="1607049" y="2320293"/>
                </a:lnTo>
                <a:lnTo>
                  <a:pt x="1605041" y="2306222"/>
                </a:lnTo>
                <a:lnTo>
                  <a:pt x="1603165" y="2292204"/>
                </a:lnTo>
                <a:lnTo>
                  <a:pt x="1601419" y="2278246"/>
                </a:lnTo>
                <a:lnTo>
                  <a:pt x="1599804" y="2264352"/>
                </a:lnTo>
                <a:lnTo>
                  <a:pt x="1598681" y="2252122"/>
                </a:lnTo>
                <a:lnTo>
                  <a:pt x="1597833" y="2239449"/>
                </a:lnTo>
                <a:lnTo>
                  <a:pt x="1596991" y="2226788"/>
                </a:lnTo>
                <a:lnTo>
                  <a:pt x="1595835" y="2214181"/>
                </a:lnTo>
                <a:lnTo>
                  <a:pt x="1594047" y="2201666"/>
                </a:lnTo>
                <a:lnTo>
                  <a:pt x="1591308" y="2189282"/>
                </a:lnTo>
                <a:lnTo>
                  <a:pt x="1589911" y="2183123"/>
                </a:lnTo>
                <a:lnTo>
                  <a:pt x="1580983" y="2184482"/>
                </a:lnTo>
                <a:lnTo>
                  <a:pt x="1578557" y="2179364"/>
                </a:lnTo>
                <a:lnTo>
                  <a:pt x="1580456" y="2171633"/>
                </a:lnTo>
                <a:lnTo>
                  <a:pt x="1584573" y="2158325"/>
                </a:lnTo>
                <a:lnTo>
                  <a:pt x="1590140" y="2146465"/>
                </a:lnTo>
                <a:lnTo>
                  <a:pt x="1597825" y="2136727"/>
                </a:lnTo>
                <a:lnTo>
                  <a:pt x="1608300" y="2129783"/>
                </a:lnTo>
                <a:lnTo>
                  <a:pt x="1610031" y="2126519"/>
                </a:lnTo>
                <a:lnTo>
                  <a:pt x="1615756" y="2115464"/>
                </a:lnTo>
                <a:lnTo>
                  <a:pt x="1621277" y="2104219"/>
                </a:lnTo>
                <a:lnTo>
                  <a:pt x="1626501" y="2092723"/>
                </a:lnTo>
                <a:lnTo>
                  <a:pt x="1631335" y="2080916"/>
                </a:lnTo>
                <a:lnTo>
                  <a:pt x="1635688" y="2068736"/>
                </a:lnTo>
                <a:lnTo>
                  <a:pt x="1639466" y="2056123"/>
                </a:lnTo>
                <a:lnTo>
                  <a:pt x="1640052" y="2053957"/>
                </a:lnTo>
                <a:lnTo>
                  <a:pt x="1643364" y="2041951"/>
                </a:lnTo>
                <a:lnTo>
                  <a:pt x="1646779" y="2029916"/>
                </a:lnTo>
                <a:lnTo>
                  <a:pt x="1650275" y="2017850"/>
                </a:lnTo>
                <a:lnTo>
                  <a:pt x="1653832" y="2005750"/>
                </a:lnTo>
                <a:lnTo>
                  <a:pt x="1657429" y="1993613"/>
                </a:lnTo>
                <a:lnTo>
                  <a:pt x="1661045" y="1981436"/>
                </a:lnTo>
                <a:lnTo>
                  <a:pt x="1664658" y="1969217"/>
                </a:lnTo>
                <a:lnTo>
                  <a:pt x="1668249" y="1956953"/>
                </a:lnTo>
                <a:lnTo>
                  <a:pt x="1671795" y="1944640"/>
                </a:lnTo>
                <a:lnTo>
                  <a:pt x="1675276" y="1932275"/>
                </a:lnTo>
                <a:lnTo>
                  <a:pt x="1678672" y="1919856"/>
                </a:lnTo>
                <a:lnTo>
                  <a:pt x="1681960" y="1907381"/>
                </a:lnTo>
                <a:lnTo>
                  <a:pt x="1684278" y="1896422"/>
                </a:lnTo>
                <a:lnTo>
                  <a:pt x="1685977" y="1883965"/>
                </a:lnTo>
                <a:lnTo>
                  <a:pt x="1687149" y="1871387"/>
                </a:lnTo>
                <a:lnTo>
                  <a:pt x="1688232" y="1858768"/>
                </a:lnTo>
                <a:lnTo>
                  <a:pt x="1689663" y="1846186"/>
                </a:lnTo>
                <a:lnTo>
                  <a:pt x="1691879" y="1833721"/>
                </a:lnTo>
                <a:lnTo>
                  <a:pt x="1694848" y="1822161"/>
                </a:lnTo>
                <a:lnTo>
                  <a:pt x="1698466" y="1810004"/>
                </a:lnTo>
                <a:lnTo>
                  <a:pt x="1701935" y="1797910"/>
                </a:lnTo>
                <a:lnTo>
                  <a:pt x="1704661" y="1785598"/>
                </a:lnTo>
                <a:lnTo>
                  <a:pt x="1706052" y="1772786"/>
                </a:lnTo>
                <a:lnTo>
                  <a:pt x="1706163" y="1770310"/>
                </a:lnTo>
                <a:lnTo>
                  <a:pt x="1707014" y="1758307"/>
                </a:lnTo>
                <a:lnTo>
                  <a:pt x="1708315" y="1745925"/>
                </a:lnTo>
                <a:lnTo>
                  <a:pt x="1709942" y="1733253"/>
                </a:lnTo>
                <a:lnTo>
                  <a:pt x="1711773" y="1720380"/>
                </a:lnTo>
                <a:lnTo>
                  <a:pt x="1713687" y="1707394"/>
                </a:lnTo>
                <a:lnTo>
                  <a:pt x="1715561" y="1694384"/>
                </a:lnTo>
                <a:lnTo>
                  <a:pt x="1717273" y="1681439"/>
                </a:lnTo>
                <a:lnTo>
                  <a:pt x="1718700" y="1668647"/>
                </a:lnTo>
                <a:lnTo>
                  <a:pt x="1719721" y="1656098"/>
                </a:lnTo>
                <a:lnTo>
                  <a:pt x="1720213" y="1643881"/>
                </a:lnTo>
                <a:lnTo>
                  <a:pt x="1721083" y="1643646"/>
                </a:lnTo>
                <a:lnTo>
                  <a:pt x="1731239" y="1638021"/>
                </a:lnTo>
                <a:lnTo>
                  <a:pt x="1738857" y="1628683"/>
                </a:lnTo>
                <a:lnTo>
                  <a:pt x="1744852" y="1616799"/>
                </a:lnTo>
                <a:lnTo>
                  <a:pt x="1750139" y="1603535"/>
                </a:lnTo>
                <a:lnTo>
                  <a:pt x="1755633" y="1590058"/>
                </a:lnTo>
                <a:lnTo>
                  <a:pt x="1759823" y="1580914"/>
                </a:lnTo>
                <a:lnTo>
                  <a:pt x="1765291" y="1569237"/>
                </a:lnTo>
                <a:lnTo>
                  <a:pt x="1770630" y="1557574"/>
                </a:lnTo>
                <a:lnTo>
                  <a:pt x="1775470" y="1546142"/>
                </a:lnTo>
                <a:lnTo>
                  <a:pt x="1778684" y="1537404"/>
                </a:lnTo>
                <a:lnTo>
                  <a:pt x="1781182" y="1527411"/>
                </a:lnTo>
                <a:lnTo>
                  <a:pt x="1783587" y="1516447"/>
                </a:lnTo>
                <a:lnTo>
                  <a:pt x="1785749" y="1504821"/>
                </a:lnTo>
                <a:lnTo>
                  <a:pt x="1787597" y="1492615"/>
                </a:lnTo>
                <a:lnTo>
                  <a:pt x="1789060" y="1479910"/>
                </a:lnTo>
                <a:lnTo>
                  <a:pt x="1790066" y="1466788"/>
                </a:lnTo>
                <a:lnTo>
                  <a:pt x="1790544" y="1453330"/>
                </a:lnTo>
                <a:lnTo>
                  <a:pt x="1790423" y="1439618"/>
                </a:lnTo>
                <a:lnTo>
                  <a:pt x="1789631" y="1425733"/>
                </a:lnTo>
                <a:lnTo>
                  <a:pt x="1789089" y="1416426"/>
                </a:lnTo>
                <a:lnTo>
                  <a:pt x="1788999" y="1402825"/>
                </a:lnTo>
                <a:lnTo>
                  <a:pt x="1789530" y="1389331"/>
                </a:lnTo>
                <a:lnTo>
                  <a:pt x="1790445" y="1376053"/>
                </a:lnTo>
                <a:lnTo>
                  <a:pt x="1791507" y="1363097"/>
                </a:lnTo>
                <a:lnTo>
                  <a:pt x="1792477" y="1350573"/>
                </a:lnTo>
                <a:lnTo>
                  <a:pt x="1793118" y="1338588"/>
                </a:lnTo>
                <a:lnTo>
                  <a:pt x="1793193" y="1327249"/>
                </a:lnTo>
                <a:lnTo>
                  <a:pt x="1792463" y="1316665"/>
                </a:lnTo>
                <a:lnTo>
                  <a:pt x="1791915" y="1312402"/>
                </a:lnTo>
                <a:lnTo>
                  <a:pt x="1789829" y="1299490"/>
                </a:lnTo>
                <a:lnTo>
                  <a:pt x="1787414" y="1287079"/>
                </a:lnTo>
                <a:lnTo>
                  <a:pt x="1784964" y="1274892"/>
                </a:lnTo>
                <a:lnTo>
                  <a:pt x="1782769" y="1262651"/>
                </a:lnTo>
                <a:lnTo>
                  <a:pt x="1781122" y="1250079"/>
                </a:lnTo>
                <a:lnTo>
                  <a:pt x="1782075" y="1247093"/>
                </a:lnTo>
                <a:lnTo>
                  <a:pt x="1782725" y="1236347"/>
                </a:lnTo>
                <a:lnTo>
                  <a:pt x="1780909" y="1224053"/>
                </a:lnTo>
                <a:lnTo>
                  <a:pt x="1778025" y="1210923"/>
                </a:lnTo>
                <a:lnTo>
                  <a:pt x="1775470" y="1197666"/>
                </a:lnTo>
                <a:lnTo>
                  <a:pt x="1773497" y="1183171"/>
                </a:lnTo>
                <a:lnTo>
                  <a:pt x="1771189" y="1172295"/>
                </a:lnTo>
                <a:lnTo>
                  <a:pt x="1766168" y="1164174"/>
                </a:lnTo>
                <a:lnTo>
                  <a:pt x="1755633" y="1155160"/>
                </a:lnTo>
                <a:lnTo>
                  <a:pt x="1749791" y="1150778"/>
                </a:lnTo>
                <a:lnTo>
                  <a:pt x="1744241" y="1144225"/>
                </a:lnTo>
                <a:lnTo>
                  <a:pt x="1738628" y="1140999"/>
                </a:lnTo>
                <a:lnTo>
                  <a:pt x="1735946" y="1139638"/>
                </a:lnTo>
                <a:lnTo>
                  <a:pt x="1724226" y="1136544"/>
                </a:lnTo>
                <a:lnTo>
                  <a:pt x="1711716" y="1133912"/>
                </a:lnTo>
                <a:lnTo>
                  <a:pt x="1705608" y="1131969"/>
                </a:lnTo>
                <a:lnTo>
                  <a:pt x="1700858" y="1127359"/>
                </a:lnTo>
                <a:lnTo>
                  <a:pt x="1697543" y="1126826"/>
                </a:lnTo>
                <a:lnTo>
                  <a:pt x="1692324" y="1126000"/>
                </a:lnTo>
                <a:lnTo>
                  <a:pt x="1685974" y="1128667"/>
                </a:lnTo>
                <a:lnTo>
                  <a:pt x="1680551" y="1128248"/>
                </a:lnTo>
                <a:lnTo>
                  <a:pt x="1674441" y="1127554"/>
                </a:lnTo>
                <a:lnTo>
                  <a:pt x="1661979" y="1125011"/>
                </a:lnTo>
                <a:lnTo>
                  <a:pt x="1649605" y="1121585"/>
                </a:lnTo>
                <a:lnTo>
                  <a:pt x="1637330" y="1118026"/>
                </a:lnTo>
                <a:lnTo>
                  <a:pt x="1625165" y="1115087"/>
                </a:lnTo>
                <a:lnTo>
                  <a:pt x="1613123" y="1113520"/>
                </a:lnTo>
                <a:lnTo>
                  <a:pt x="1601214" y="1114075"/>
                </a:lnTo>
                <a:lnTo>
                  <a:pt x="1601040" y="1113603"/>
                </a:lnTo>
                <a:lnTo>
                  <a:pt x="1597086" y="1101872"/>
                </a:lnTo>
                <a:lnTo>
                  <a:pt x="1596972" y="1090009"/>
                </a:lnTo>
                <a:lnTo>
                  <a:pt x="1600817" y="1089998"/>
                </a:lnTo>
                <a:lnTo>
                  <a:pt x="1615117" y="1087855"/>
                </a:lnTo>
                <a:lnTo>
                  <a:pt x="1627317" y="1082607"/>
                </a:lnTo>
                <a:lnTo>
                  <a:pt x="1637413" y="1074605"/>
                </a:lnTo>
                <a:lnTo>
                  <a:pt x="1645403" y="1064201"/>
                </a:lnTo>
                <a:lnTo>
                  <a:pt x="1651283" y="1051747"/>
                </a:lnTo>
                <a:lnTo>
                  <a:pt x="1655049" y="1037596"/>
                </a:lnTo>
                <a:lnTo>
                  <a:pt x="1656796" y="1038055"/>
                </a:lnTo>
                <a:lnTo>
                  <a:pt x="1669617" y="1037403"/>
                </a:lnTo>
                <a:lnTo>
                  <a:pt x="1679016" y="1030655"/>
                </a:lnTo>
                <a:lnTo>
                  <a:pt x="1684805" y="1020590"/>
                </a:lnTo>
                <a:lnTo>
                  <a:pt x="1687078" y="1012640"/>
                </a:lnTo>
                <a:lnTo>
                  <a:pt x="1681262" y="1012780"/>
                </a:lnTo>
                <a:lnTo>
                  <a:pt x="1680551" y="1007840"/>
                </a:lnTo>
                <a:lnTo>
                  <a:pt x="1683070" y="1004559"/>
                </a:lnTo>
                <a:lnTo>
                  <a:pt x="1686885" y="994438"/>
                </a:lnTo>
                <a:lnTo>
                  <a:pt x="1688041" y="982269"/>
                </a:lnTo>
                <a:lnTo>
                  <a:pt x="1687547" y="969034"/>
                </a:lnTo>
                <a:lnTo>
                  <a:pt x="1686407" y="955715"/>
                </a:lnTo>
                <a:lnTo>
                  <a:pt x="1685627" y="943295"/>
                </a:lnTo>
                <a:lnTo>
                  <a:pt x="1686215" y="932757"/>
                </a:lnTo>
                <a:lnTo>
                  <a:pt x="1675632" y="923978"/>
                </a:lnTo>
                <a:lnTo>
                  <a:pt x="1665981" y="916550"/>
                </a:lnTo>
                <a:lnTo>
                  <a:pt x="1655806" y="909648"/>
                </a:lnTo>
                <a:lnTo>
                  <a:pt x="1644886" y="903490"/>
                </a:lnTo>
                <a:lnTo>
                  <a:pt x="1633003" y="898296"/>
                </a:lnTo>
                <a:lnTo>
                  <a:pt x="1619937" y="894284"/>
                </a:lnTo>
                <a:lnTo>
                  <a:pt x="1605468" y="891673"/>
                </a:lnTo>
                <a:lnTo>
                  <a:pt x="1606722" y="881212"/>
                </a:lnTo>
                <a:lnTo>
                  <a:pt x="1602039" y="871070"/>
                </a:lnTo>
                <a:lnTo>
                  <a:pt x="1596972" y="860520"/>
                </a:lnTo>
                <a:lnTo>
                  <a:pt x="1599070" y="846328"/>
                </a:lnTo>
                <a:lnTo>
                  <a:pt x="1601304" y="832045"/>
                </a:lnTo>
                <a:lnTo>
                  <a:pt x="1603664" y="817673"/>
                </a:lnTo>
                <a:lnTo>
                  <a:pt x="1606140" y="803216"/>
                </a:lnTo>
                <a:lnTo>
                  <a:pt x="1608723" y="788677"/>
                </a:lnTo>
                <a:lnTo>
                  <a:pt x="1611402" y="774060"/>
                </a:lnTo>
                <a:lnTo>
                  <a:pt x="1614169" y="759368"/>
                </a:lnTo>
                <a:lnTo>
                  <a:pt x="1617013" y="744604"/>
                </a:lnTo>
                <a:lnTo>
                  <a:pt x="1619925" y="729771"/>
                </a:lnTo>
                <a:lnTo>
                  <a:pt x="1622894" y="714873"/>
                </a:lnTo>
                <a:lnTo>
                  <a:pt x="1625912" y="699913"/>
                </a:lnTo>
                <a:lnTo>
                  <a:pt x="1628968" y="684894"/>
                </a:lnTo>
                <a:lnTo>
                  <a:pt x="1632052" y="669821"/>
                </a:lnTo>
                <a:lnTo>
                  <a:pt x="1635156" y="654695"/>
                </a:lnTo>
                <a:lnTo>
                  <a:pt x="1638268" y="639521"/>
                </a:lnTo>
                <a:lnTo>
                  <a:pt x="1641380" y="624301"/>
                </a:lnTo>
                <a:lnTo>
                  <a:pt x="1644482" y="609039"/>
                </a:lnTo>
                <a:lnTo>
                  <a:pt x="1647563" y="593739"/>
                </a:lnTo>
                <a:lnTo>
                  <a:pt x="1650615" y="578403"/>
                </a:lnTo>
                <a:lnTo>
                  <a:pt x="1653627" y="563035"/>
                </a:lnTo>
                <a:lnTo>
                  <a:pt x="1654643" y="557571"/>
                </a:lnTo>
                <a:lnTo>
                  <a:pt x="1656654" y="545091"/>
                </a:lnTo>
                <a:lnTo>
                  <a:pt x="1658343" y="532536"/>
                </a:lnTo>
                <a:lnTo>
                  <a:pt x="1659818" y="519927"/>
                </a:lnTo>
                <a:lnTo>
                  <a:pt x="1661187" y="507284"/>
                </a:lnTo>
                <a:lnTo>
                  <a:pt x="1662561" y="494628"/>
                </a:lnTo>
                <a:lnTo>
                  <a:pt x="1664049" y="481979"/>
                </a:lnTo>
                <a:lnTo>
                  <a:pt x="1665758" y="469358"/>
                </a:lnTo>
                <a:lnTo>
                  <a:pt x="1667800" y="456787"/>
                </a:lnTo>
                <a:lnTo>
                  <a:pt x="1670237" y="444511"/>
                </a:lnTo>
                <a:lnTo>
                  <a:pt x="1672930" y="432584"/>
                </a:lnTo>
                <a:lnTo>
                  <a:pt x="1675905" y="420181"/>
                </a:lnTo>
                <a:lnTo>
                  <a:pt x="1679013" y="407459"/>
                </a:lnTo>
                <a:lnTo>
                  <a:pt x="1682103" y="394576"/>
                </a:lnTo>
                <a:lnTo>
                  <a:pt x="1685023" y="381689"/>
                </a:lnTo>
                <a:lnTo>
                  <a:pt x="1687625" y="368953"/>
                </a:lnTo>
                <a:lnTo>
                  <a:pt x="1688227" y="365906"/>
                </a:lnTo>
                <a:lnTo>
                  <a:pt x="1690852" y="353816"/>
                </a:lnTo>
                <a:lnTo>
                  <a:pt x="1693832" y="340418"/>
                </a:lnTo>
                <a:lnTo>
                  <a:pt x="1696654" y="326493"/>
                </a:lnTo>
                <a:lnTo>
                  <a:pt x="1698806" y="312821"/>
                </a:lnTo>
                <a:lnTo>
                  <a:pt x="1699778" y="300181"/>
                </a:lnTo>
                <a:lnTo>
                  <a:pt x="1699058" y="289354"/>
                </a:lnTo>
                <a:lnTo>
                  <a:pt x="1696134" y="281120"/>
                </a:lnTo>
                <a:lnTo>
                  <a:pt x="1695791" y="280607"/>
                </a:lnTo>
                <a:lnTo>
                  <a:pt x="1686405" y="274426"/>
                </a:lnTo>
                <a:lnTo>
                  <a:pt x="1673730" y="270825"/>
                </a:lnTo>
                <a:lnTo>
                  <a:pt x="1662136" y="265537"/>
                </a:lnTo>
                <a:lnTo>
                  <a:pt x="1662188" y="253280"/>
                </a:lnTo>
                <a:lnTo>
                  <a:pt x="1662651" y="240860"/>
                </a:lnTo>
                <a:lnTo>
                  <a:pt x="1663478" y="228289"/>
                </a:lnTo>
                <a:lnTo>
                  <a:pt x="1664619" y="215579"/>
                </a:lnTo>
                <a:lnTo>
                  <a:pt x="1666027" y="202742"/>
                </a:lnTo>
                <a:lnTo>
                  <a:pt x="1667652" y="189792"/>
                </a:lnTo>
                <a:lnTo>
                  <a:pt x="1669447" y="176741"/>
                </a:lnTo>
                <a:lnTo>
                  <a:pt x="1671363" y="163600"/>
                </a:lnTo>
                <a:lnTo>
                  <a:pt x="1673352" y="150382"/>
                </a:lnTo>
                <a:lnTo>
                  <a:pt x="1675366" y="137101"/>
                </a:lnTo>
                <a:lnTo>
                  <a:pt x="1677356" y="123767"/>
                </a:lnTo>
                <a:lnTo>
                  <a:pt x="1679273" y="110394"/>
                </a:lnTo>
                <a:lnTo>
                  <a:pt x="1681070" y="96993"/>
                </a:lnTo>
                <a:lnTo>
                  <a:pt x="1682699" y="83578"/>
                </a:lnTo>
                <a:lnTo>
                  <a:pt x="1684110" y="70161"/>
                </a:lnTo>
                <a:lnTo>
                  <a:pt x="1685255" y="56754"/>
                </a:lnTo>
                <a:lnTo>
                  <a:pt x="1686087" y="43369"/>
                </a:lnTo>
                <a:lnTo>
                  <a:pt x="1686556" y="30019"/>
                </a:lnTo>
                <a:lnTo>
                  <a:pt x="1686615" y="16716"/>
                </a:lnTo>
                <a:lnTo>
                  <a:pt x="1686215" y="3473"/>
                </a:lnTo>
                <a:lnTo>
                  <a:pt x="1682179" y="1760"/>
                </a:lnTo>
                <a:lnTo>
                  <a:pt x="1669951" y="0"/>
                </a:lnTo>
                <a:lnTo>
                  <a:pt x="1659304" y="4895"/>
                </a:lnTo>
                <a:lnTo>
                  <a:pt x="1659181" y="8973"/>
                </a:lnTo>
                <a:lnTo>
                  <a:pt x="1658202" y="21555"/>
                </a:lnTo>
                <a:lnTo>
                  <a:pt x="1656451" y="33882"/>
                </a:lnTo>
                <a:lnTo>
                  <a:pt x="1654094" y="46048"/>
                </a:lnTo>
                <a:lnTo>
                  <a:pt x="1651301" y="58151"/>
                </a:lnTo>
                <a:lnTo>
                  <a:pt x="1648237" y="70285"/>
                </a:lnTo>
                <a:lnTo>
                  <a:pt x="1645071" y="82546"/>
                </a:lnTo>
                <a:lnTo>
                  <a:pt x="1641970" y="95030"/>
                </a:lnTo>
                <a:lnTo>
                  <a:pt x="1639102" y="107833"/>
                </a:lnTo>
                <a:lnTo>
                  <a:pt x="1636634" y="121049"/>
                </a:lnTo>
                <a:lnTo>
                  <a:pt x="1635785" y="125698"/>
                </a:lnTo>
                <a:lnTo>
                  <a:pt x="1632886" y="137921"/>
                </a:lnTo>
                <a:lnTo>
                  <a:pt x="1629379" y="150237"/>
                </a:lnTo>
                <a:lnTo>
                  <a:pt x="1625744" y="162580"/>
                </a:lnTo>
                <a:lnTo>
                  <a:pt x="1622461" y="174885"/>
                </a:lnTo>
                <a:lnTo>
                  <a:pt x="1621524" y="178702"/>
                </a:lnTo>
                <a:lnTo>
                  <a:pt x="1618195" y="191124"/>
                </a:lnTo>
                <a:lnTo>
                  <a:pt x="1614564" y="203390"/>
                </a:lnTo>
                <a:lnTo>
                  <a:pt x="1610755" y="215460"/>
                </a:lnTo>
                <a:lnTo>
                  <a:pt x="1606891" y="227298"/>
                </a:lnTo>
                <a:lnTo>
                  <a:pt x="1604262" y="235031"/>
                </a:lnTo>
                <a:lnTo>
                  <a:pt x="1599748" y="247521"/>
                </a:lnTo>
                <a:lnTo>
                  <a:pt x="1595133" y="259837"/>
                </a:lnTo>
                <a:lnTo>
                  <a:pt x="1590601" y="272015"/>
                </a:lnTo>
                <a:lnTo>
                  <a:pt x="1586341" y="284092"/>
                </a:lnTo>
                <a:lnTo>
                  <a:pt x="1582536" y="296105"/>
                </a:lnTo>
                <a:lnTo>
                  <a:pt x="1579375" y="308090"/>
                </a:lnTo>
                <a:lnTo>
                  <a:pt x="1577042" y="320084"/>
                </a:lnTo>
                <a:lnTo>
                  <a:pt x="1575725" y="332123"/>
                </a:lnTo>
                <a:lnTo>
                  <a:pt x="1576775" y="348907"/>
                </a:lnTo>
                <a:lnTo>
                  <a:pt x="1582306" y="360350"/>
                </a:lnTo>
                <a:lnTo>
                  <a:pt x="1591988" y="367148"/>
                </a:lnTo>
                <a:lnTo>
                  <a:pt x="1605468" y="370376"/>
                </a:lnTo>
                <a:lnTo>
                  <a:pt x="1601476" y="387540"/>
                </a:lnTo>
                <a:lnTo>
                  <a:pt x="1597840" y="404957"/>
                </a:lnTo>
                <a:lnTo>
                  <a:pt x="1594520" y="422595"/>
                </a:lnTo>
                <a:lnTo>
                  <a:pt x="1591475" y="440425"/>
                </a:lnTo>
                <a:lnTo>
                  <a:pt x="1588666" y="458417"/>
                </a:lnTo>
                <a:lnTo>
                  <a:pt x="1586052" y="476541"/>
                </a:lnTo>
                <a:lnTo>
                  <a:pt x="1583592" y="494767"/>
                </a:lnTo>
                <a:lnTo>
                  <a:pt x="1581247" y="513065"/>
                </a:lnTo>
                <a:lnTo>
                  <a:pt x="1578976" y="531405"/>
                </a:lnTo>
                <a:lnTo>
                  <a:pt x="1576739" y="549757"/>
                </a:lnTo>
                <a:lnTo>
                  <a:pt x="1574496" y="568091"/>
                </a:lnTo>
                <a:lnTo>
                  <a:pt x="1572207" y="586377"/>
                </a:lnTo>
                <a:lnTo>
                  <a:pt x="1569831" y="604586"/>
                </a:lnTo>
                <a:lnTo>
                  <a:pt x="1567328" y="622686"/>
                </a:lnTo>
                <a:lnTo>
                  <a:pt x="1564658" y="640649"/>
                </a:lnTo>
                <a:lnTo>
                  <a:pt x="1561780" y="658444"/>
                </a:lnTo>
                <a:lnTo>
                  <a:pt x="1558655" y="676041"/>
                </a:lnTo>
                <a:lnTo>
                  <a:pt x="1555242" y="693411"/>
                </a:lnTo>
                <a:lnTo>
                  <a:pt x="1551501" y="710523"/>
                </a:lnTo>
                <a:lnTo>
                  <a:pt x="1547391" y="727347"/>
                </a:lnTo>
                <a:lnTo>
                  <a:pt x="1545151" y="725321"/>
                </a:lnTo>
                <a:lnTo>
                  <a:pt x="1537320" y="715351"/>
                </a:lnTo>
                <a:lnTo>
                  <a:pt x="1527554" y="707523"/>
                </a:lnTo>
                <a:lnTo>
                  <a:pt x="1516432" y="705730"/>
                </a:lnTo>
                <a:lnTo>
                  <a:pt x="1504959" y="708077"/>
                </a:lnTo>
                <a:lnTo>
                  <a:pt x="1494074" y="711325"/>
                </a:lnTo>
                <a:lnTo>
                  <a:pt x="1483637" y="711764"/>
                </a:lnTo>
                <a:lnTo>
                  <a:pt x="1481618" y="719854"/>
                </a:lnTo>
                <a:lnTo>
                  <a:pt x="1470328" y="719651"/>
                </a:lnTo>
                <a:lnTo>
                  <a:pt x="1463812" y="720273"/>
                </a:lnTo>
                <a:lnTo>
                  <a:pt x="1453910" y="721170"/>
                </a:lnTo>
                <a:lnTo>
                  <a:pt x="1439818" y="722416"/>
                </a:lnTo>
                <a:lnTo>
                  <a:pt x="1425676" y="723886"/>
                </a:lnTo>
                <a:lnTo>
                  <a:pt x="1411802" y="725829"/>
                </a:lnTo>
                <a:lnTo>
                  <a:pt x="1398514" y="728498"/>
                </a:lnTo>
                <a:lnTo>
                  <a:pt x="1386129" y="732142"/>
                </a:lnTo>
                <a:lnTo>
                  <a:pt x="1374966" y="737013"/>
                </a:lnTo>
                <a:lnTo>
                  <a:pt x="1365342" y="743362"/>
                </a:lnTo>
                <a:lnTo>
                  <a:pt x="1357577" y="751439"/>
                </a:lnTo>
                <a:lnTo>
                  <a:pt x="1355857" y="754780"/>
                </a:lnTo>
                <a:lnTo>
                  <a:pt x="1353323" y="766635"/>
                </a:lnTo>
                <a:lnTo>
                  <a:pt x="1353961" y="778712"/>
                </a:lnTo>
                <a:lnTo>
                  <a:pt x="1354732" y="791101"/>
                </a:lnTo>
                <a:lnTo>
                  <a:pt x="1354644" y="793840"/>
                </a:lnTo>
                <a:lnTo>
                  <a:pt x="1353238" y="806051"/>
                </a:lnTo>
                <a:lnTo>
                  <a:pt x="1350640" y="818519"/>
                </a:lnTo>
                <a:lnTo>
                  <a:pt x="1347478" y="831125"/>
                </a:lnTo>
                <a:lnTo>
                  <a:pt x="1344382" y="843748"/>
                </a:lnTo>
                <a:lnTo>
                  <a:pt x="1341981" y="856265"/>
                </a:lnTo>
                <a:lnTo>
                  <a:pt x="1340595" y="867868"/>
                </a:lnTo>
                <a:lnTo>
                  <a:pt x="1339667" y="880856"/>
                </a:lnTo>
                <a:lnTo>
                  <a:pt x="1339132" y="893666"/>
                </a:lnTo>
                <a:lnTo>
                  <a:pt x="1338688" y="906277"/>
                </a:lnTo>
                <a:lnTo>
                  <a:pt x="1338037" y="918664"/>
                </a:lnTo>
                <a:lnTo>
                  <a:pt x="1336877" y="930805"/>
                </a:lnTo>
                <a:lnTo>
                  <a:pt x="1334907" y="942676"/>
                </a:lnTo>
                <a:lnTo>
                  <a:pt x="1327821" y="945038"/>
                </a:lnTo>
                <a:lnTo>
                  <a:pt x="1320277" y="946943"/>
                </a:lnTo>
                <a:lnTo>
                  <a:pt x="1312238" y="948340"/>
                </a:lnTo>
                <a:lnTo>
                  <a:pt x="1310711" y="944626"/>
                </a:lnTo>
                <a:lnTo>
                  <a:pt x="1306366" y="933058"/>
                </a:lnTo>
                <a:lnTo>
                  <a:pt x="1300897" y="921429"/>
                </a:lnTo>
                <a:lnTo>
                  <a:pt x="1300274" y="920400"/>
                </a:lnTo>
                <a:lnTo>
                  <a:pt x="1291928" y="910765"/>
                </a:lnTo>
                <a:lnTo>
                  <a:pt x="1282655" y="901167"/>
                </a:lnTo>
                <a:lnTo>
                  <a:pt x="1276818" y="890263"/>
                </a:lnTo>
                <a:lnTo>
                  <a:pt x="1276551" y="888608"/>
                </a:lnTo>
                <a:lnTo>
                  <a:pt x="1277434" y="876494"/>
                </a:lnTo>
                <a:lnTo>
                  <a:pt x="1279650" y="863352"/>
                </a:lnTo>
                <a:lnTo>
                  <a:pt x="1280685" y="854030"/>
                </a:lnTo>
                <a:lnTo>
                  <a:pt x="1281706" y="841165"/>
                </a:lnTo>
                <a:lnTo>
                  <a:pt x="1282345" y="828402"/>
                </a:lnTo>
                <a:lnTo>
                  <a:pt x="1282720" y="815727"/>
                </a:lnTo>
                <a:lnTo>
                  <a:pt x="1282947" y="803125"/>
                </a:lnTo>
                <a:lnTo>
                  <a:pt x="1283142" y="790579"/>
                </a:lnTo>
                <a:lnTo>
                  <a:pt x="1283422" y="778076"/>
                </a:lnTo>
                <a:lnTo>
                  <a:pt x="1283904" y="765600"/>
                </a:lnTo>
                <a:lnTo>
                  <a:pt x="1284670" y="752578"/>
                </a:lnTo>
                <a:lnTo>
                  <a:pt x="1285465" y="739308"/>
                </a:lnTo>
                <a:lnTo>
                  <a:pt x="1285903" y="726308"/>
                </a:lnTo>
                <a:lnTo>
                  <a:pt x="1285622" y="713687"/>
                </a:lnTo>
                <a:lnTo>
                  <a:pt x="1284256" y="701555"/>
                </a:lnTo>
                <a:lnTo>
                  <a:pt x="1281443" y="690019"/>
                </a:lnTo>
                <a:lnTo>
                  <a:pt x="1276818" y="679189"/>
                </a:lnTo>
                <a:lnTo>
                  <a:pt x="1277921" y="675898"/>
                </a:lnTo>
                <a:lnTo>
                  <a:pt x="1281678" y="664389"/>
                </a:lnTo>
                <a:lnTo>
                  <a:pt x="1285352" y="652689"/>
                </a:lnTo>
                <a:lnTo>
                  <a:pt x="1288946" y="640817"/>
                </a:lnTo>
                <a:lnTo>
                  <a:pt x="1292466" y="628792"/>
                </a:lnTo>
                <a:lnTo>
                  <a:pt x="1295917" y="616633"/>
                </a:lnTo>
                <a:lnTo>
                  <a:pt x="1299303" y="604359"/>
                </a:lnTo>
                <a:lnTo>
                  <a:pt x="1302630" y="591988"/>
                </a:lnTo>
                <a:lnTo>
                  <a:pt x="1305901" y="579541"/>
                </a:lnTo>
                <a:lnTo>
                  <a:pt x="1309121" y="567035"/>
                </a:lnTo>
                <a:lnTo>
                  <a:pt x="1312296" y="554489"/>
                </a:lnTo>
                <a:lnTo>
                  <a:pt x="1315430" y="541923"/>
                </a:lnTo>
                <a:lnTo>
                  <a:pt x="1318528" y="529355"/>
                </a:lnTo>
                <a:lnTo>
                  <a:pt x="1321594" y="516804"/>
                </a:lnTo>
                <a:lnTo>
                  <a:pt x="1324634" y="504289"/>
                </a:lnTo>
                <a:lnTo>
                  <a:pt x="1327652" y="491829"/>
                </a:lnTo>
                <a:lnTo>
                  <a:pt x="1330653" y="479443"/>
                </a:lnTo>
                <a:lnTo>
                  <a:pt x="1332565" y="471343"/>
                </a:lnTo>
                <a:lnTo>
                  <a:pt x="1335299" y="459046"/>
                </a:lnTo>
                <a:lnTo>
                  <a:pt x="1337894" y="446674"/>
                </a:lnTo>
                <a:lnTo>
                  <a:pt x="1340399" y="434245"/>
                </a:lnTo>
                <a:lnTo>
                  <a:pt x="1342863" y="421774"/>
                </a:lnTo>
                <a:lnTo>
                  <a:pt x="1345337" y="409276"/>
                </a:lnTo>
                <a:lnTo>
                  <a:pt x="1347870" y="396768"/>
                </a:lnTo>
                <a:lnTo>
                  <a:pt x="1350511" y="384266"/>
                </a:lnTo>
                <a:lnTo>
                  <a:pt x="1353310" y="371785"/>
                </a:lnTo>
                <a:lnTo>
                  <a:pt x="1356636" y="357930"/>
                </a:lnTo>
                <a:lnTo>
                  <a:pt x="1359897" y="345025"/>
                </a:lnTo>
                <a:lnTo>
                  <a:pt x="1363251" y="332233"/>
                </a:lnTo>
                <a:lnTo>
                  <a:pt x="1366660" y="319569"/>
                </a:lnTo>
                <a:lnTo>
                  <a:pt x="1370083" y="307049"/>
                </a:lnTo>
                <a:lnTo>
                  <a:pt x="1373482" y="294688"/>
                </a:lnTo>
                <a:lnTo>
                  <a:pt x="1376817" y="282501"/>
                </a:lnTo>
                <a:lnTo>
                  <a:pt x="1380049" y="270503"/>
                </a:lnTo>
                <a:lnTo>
                  <a:pt x="1383138" y="258709"/>
                </a:lnTo>
                <a:lnTo>
                  <a:pt x="1386044" y="247134"/>
                </a:lnTo>
                <a:lnTo>
                  <a:pt x="1388730" y="235794"/>
                </a:lnTo>
                <a:lnTo>
                  <a:pt x="1391509" y="222233"/>
                </a:lnTo>
                <a:lnTo>
                  <a:pt x="1393601" y="210038"/>
                </a:lnTo>
                <a:lnTo>
                  <a:pt x="1395512" y="197649"/>
                </a:lnTo>
                <a:lnTo>
                  <a:pt x="1397390" y="185086"/>
                </a:lnTo>
                <a:lnTo>
                  <a:pt x="1399384" y="172368"/>
                </a:lnTo>
                <a:lnTo>
                  <a:pt x="1401642" y="159517"/>
                </a:lnTo>
                <a:lnTo>
                  <a:pt x="1404313" y="146551"/>
                </a:lnTo>
                <a:lnTo>
                  <a:pt x="1406162" y="139310"/>
                </a:lnTo>
                <a:lnTo>
                  <a:pt x="1409915" y="126733"/>
                </a:lnTo>
                <a:lnTo>
                  <a:pt x="1413685" y="113789"/>
                </a:lnTo>
                <a:lnTo>
                  <a:pt x="1416419" y="101249"/>
                </a:lnTo>
                <a:lnTo>
                  <a:pt x="1417064" y="89884"/>
                </a:lnTo>
                <a:lnTo>
                  <a:pt x="1417050" y="89700"/>
                </a:lnTo>
                <a:lnTo>
                  <a:pt x="1413539" y="76412"/>
                </a:lnTo>
                <a:lnTo>
                  <a:pt x="1405919" y="67096"/>
                </a:lnTo>
                <a:lnTo>
                  <a:pt x="1395099" y="61609"/>
                </a:lnTo>
                <a:lnTo>
                  <a:pt x="1381984" y="59808"/>
                </a:lnTo>
                <a:lnTo>
                  <a:pt x="1367483" y="61550"/>
                </a:lnTo>
                <a:lnTo>
                  <a:pt x="1363082" y="67404"/>
                </a:lnTo>
                <a:lnTo>
                  <a:pt x="1359736" y="79226"/>
                </a:lnTo>
                <a:lnTo>
                  <a:pt x="1357577" y="91306"/>
                </a:lnTo>
                <a:lnTo>
                  <a:pt x="1354323" y="102551"/>
                </a:lnTo>
                <a:lnTo>
                  <a:pt x="1350801" y="114646"/>
                </a:lnTo>
                <a:lnTo>
                  <a:pt x="1347259" y="126784"/>
                </a:lnTo>
                <a:lnTo>
                  <a:pt x="1343711" y="138962"/>
                </a:lnTo>
                <a:lnTo>
                  <a:pt x="1340172" y="151178"/>
                </a:lnTo>
                <a:lnTo>
                  <a:pt x="1336657" y="163430"/>
                </a:lnTo>
                <a:lnTo>
                  <a:pt x="1333180" y="175717"/>
                </a:lnTo>
                <a:lnTo>
                  <a:pt x="1329755" y="188036"/>
                </a:lnTo>
                <a:lnTo>
                  <a:pt x="1326398" y="200386"/>
                </a:lnTo>
                <a:lnTo>
                  <a:pt x="1324681" y="206789"/>
                </a:lnTo>
                <a:lnTo>
                  <a:pt x="1321413" y="218962"/>
                </a:lnTo>
                <a:lnTo>
                  <a:pt x="1318131" y="231189"/>
                </a:lnTo>
                <a:lnTo>
                  <a:pt x="1314839" y="243461"/>
                </a:lnTo>
                <a:lnTo>
                  <a:pt x="1311544" y="255770"/>
                </a:lnTo>
                <a:lnTo>
                  <a:pt x="1308252" y="268105"/>
                </a:lnTo>
                <a:lnTo>
                  <a:pt x="1304967" y="280459"/>
                </a:lnTo>
                <a:lnTo>
                  <a:pt x="1301695" y="292822"/>
                </a:lnTo>
                <a:lnTo>
                  <a:pt x="1298443" y="305186"/>
                </a:lnTo>
                <a:lnTo>
                  <a:pt x="1295216" y="317541"/>
                </a:lnTo>
                <a:lnTo>
                  <a:pt x="1292019" y="329878"/>
                </a:lnTo>
                <a:lnTo>
                  <a:pt x="1288858" y="342189"/>
                </a:lnTo>
                <a:lnTo>
                  <a:pt x="1285739" y="354464"/>
                </a:lnTo>
                <a:lnTo>
                  <a:pt x="1282668" y="366695"/>
                </a:lnTo>
                <a:lnTo>
                  <a:pt x="1279650" y="378872"/>
                </a:lnTo>
                <a:lnTo>
                  <a:pt x="1277308" y="387934"/>
                </a:lnTo>
                <a:lnTo>
                  <a:pt x="1273860" y="400278"/>
                </a:lnTo>
                <a:lnTo>
                  <a:pt x="1270336" y="412602"/>
                </a:lnTo>
                <a:lnTo>
                  <a:pt x="1266987" y="424849"/>
                </a:lnTo>
                <a:lnTo>
                  <a:pt x="1264067" y="436962"/>
                </a:lnTo>
                <a:lnTo>
                  <a:pt x="1261116" y="450416"/>
                </a:lnTo>
                <a:lnTo>
                  <a:pt x="1258135" y="463858"/>
                </a:lnTo>
                <a:lnTo>
                  <a:pt x="1255119" y="477287"/>
                </a:lnTo>
                <a:lnTo>
                  <a:pt x="1252066" y="490701"/>
                </a:lnTo>
                <a:lnTo>
                  <a:pt x="1248974" y="504098"/>
                </a:lnTo>
                <a:lnTo>
                  <a:pt x="1245840" y="517477"/>
                </a:lnTo>
                <a:lnTo>
                  <a:pt x="1242661" y="530835"/>
                </a:lnTo>
                <a:lnTo>
                  <a:pt x="1239436" y="544172"/>
                </a:lnTo>
                <a:lnTo>
                  <a:pt x="1236160" y="557485"/>
                </a:lnTo>
                <a:lnTo>
                  <a:pt x="1232831" y="570772"/>
                </a:lnTo>
                <a:lnTo>
                  <a:pt x="1229447" y="584032"/>
                </a:lnTo>
                <a:lnTo>
                  <a:pt x="1226006" y="597264"/>
                </a:lnTo>
                <a:lnTo>
                  <a:pt x="1222504" y="610464"/>
                </a:lnTo>
                <a:lnTo>
                  <a:pt x="1218938" y="623632"/>
                </a:lnTo>
                <a:lnTo>
                  <a:pt x="1215307" y="636765"/>
                </a:lnTo>
                <a:lnTo>
                  <a:pt x="1211608" y="649863"/>
                </a:lnTo>
                <a:lnTo>
                  <a:pt x="1207837" y="662923"/>
                </a:lnTo>
                <a:lnTo>
                  <a:pt x="1203992" y="675943"/>
                </a:lnTo>
                <a:lnTo>
                  <a:pt x="1200071" y="688922"/>
                </a:lnTo>
                <a:lnTo>
                  <a:pt x="1196071" y="701858"/>
                </a:lnTo>
                <a:lnTo>
                  <a:pt x="1192056" y="704685"/>
                </a:lnTo>
                <a:lnTo>
                  <a:pt x="1183410" y="714459"/>
                </a:lnTo>
                <a:lnTo>
                  <a:pt x="1173414" y="718851"/>
                </a:lnTo>
                <a:lnTo>
                  <a:pt x="1172996" y="718369"/>
                </a:lnTo>
                <a:lnTo>
                  <a:pt x="1166853" y="706916"/>
                </a:lnTo>
                <a:lnTo>
                  <a:pt x="1160663" y="696182"/>
                </a:lnTo>
                <a:lnTo>
                  <a:pt x="1151454" y="690114"/>
                </a:lnTo>
                <a:lnTo>
                  <a:pt x="1140655" y="687535"/>
                </a:lnTo>
                <a:lnTo>
                  <a:pt x="1128598" y="686161"/>
                </a:lnTo>
                <a:lnTo>
                  <a:pt x="1115337" y="683431"/>
                </a:lnTo>
                <a:lnTo>
                  <a:pt x="1106915" y="678884"/>
                </a:lnTo>
                <a:lnTo>
                  <a:pt x="1097204" y="670229"/>
                </a:lnTo>
                <a:lnTo>
                  <a:pt x="1087003" y="662196"/>
                </a:lnTo>
                <a:lnTo>
                  <a:pt x="1082012" y="659326"/>
                </a:lnTo>
                <a:lnTo>
                  <a:pt x="1075548" y="659580"/>
                </a:lnTo>
                <a:lnTo>
                  <a:pt x="1069998" y="656532"/>
                </a:lnTo>
                <a:lnTo>
                  <a:pt x="1069264" y="656110"/>
                </a:lnTo>
                <a:lnTo>
                  <a:pt x="1058843" y="646808"/>
                </a:lnTo>
                <a:lnTo>
                  <a:pt x="1050161" y="639527"/>
                </a:lnTo>
                <a:lnTo>
                  <a:pt x="1039158" y="637042"/>
                </a:lnTo>
                <a:lnTo>
                  <a:pt x="1026664" y="637471"/>
                </a:lnTo>
                <a:lnTo>
                  <a:pt x="1014636" y="639801"/>
                </a:lnTo>
                <a:lnTo>
                  <a:pt x="1003425" y="642359"/>
                </a:lnTo>
                <a:lnTo>
                  <a:pt x="1004830" y="631965"/>
                </a:lnTo>
                <a:lnTo>
                  <a:pt x="1006156" y="618843"/>
                </a:lnTo>
                <a:lnTo>
                  <a:pt x="1006879" y="605398"/>
                </a:lnTo>
                <a:lnTo>
                  <a:pt x="1006771" y="592077"/>
                </a:lnTo>
                <a:lnTo>
                  <a:pt x="1005602" y="579330"/>
                </a:lnTo>
                <a:lnTo>
                  <a:pt x="1003145" y="567608"/>
                </a:lnTo>
                <a:lnTo>
                  <a:pt x="999170" y="557358"/>
                </a:lnTo>
                <a:lnTo>
                  <a:pt x="1004408" y="552972"/>
                </a:lnTo>
                <a:lnTo>
                  <a:pt x="1013350" y="544430"/>
                </a:lnTo>
                <a:lnTo>
                  <a:pt x="1021558" y="535313"/>
                </a:lnTo>
                <a:lnTo>
                  <a:pt x="1029235" y="525653"/>
                </a:lnTo>
                <a:lnTo>
                  <a:pt x="1036582" y="515485"/>
                </a:lnTo>
                <a:lnTo>
                  <a:pt x="1043802" y="504843"/>
                </a:lnTo>
                <a:lnTo>
                  <a:pt x="1051097" y="493762"/>
                </a:lnTo>
                <a:lnTo>
                  <a:pt x="1058670" y="482275"/>
                </a:lnTo>
                <a:lnTo>
                  <a:pt x="1063783" y="474368"/>
                </a:lnTo>
                <a:lnTo>
                  <a:pt x="1070379" y="463537"/>
                </a:lnTo>
                <a:lnTo>
                  <a:pt x="1076782" y="452444"/>
                </a:lnTo>
                <a:lnTo>
                  <a:pt x="1083050" y="441178"/>
                </a:lnTo>
                <a:lnTo>
                  <a:pt x="1089241" y="429824"/>
                </a:lnTo>
                <a:lnTo>
                  <a:pt x="1095415" y="418468"/>
                </a:lnTo>
                <a:lnTo>
                  <a:pt x="1101631" y="407198"/>
                </a:lnTo>
                <a:lnTo>
                  <a:pt x="1107946" y="396100"/>
                </a:lnTo>
                <a:lnTo>
                  <a:pt x="1114419" y="385259"/>
                </a:lnTo>
                <a:lnTo>
                  <a:pt x="1121109" y="374764"/>
                </a:lnTo>
                <a:lnTo>
                  <a:pt x="1128075" y="364699"/>
                </a:lnTo>
                <a:lnTo>
                  <a:pt x="1132069" y="359282"/>
                </a:lnTo>
                <a:lnTo>
                  <a:pt x="1140055" y="348865"/>
                </a:lnTo>
                <a:lnTo>
                  <a:pt x="1147926" y="338932"/>
                </a:lnTo>
                <a:lnTo>
                  <a:pt x="1155660" y="329246"/>
                </a:lnTo>
                <a:lnTo>
                  <a:pt x="1163232" y="319569"/>
                </a:lnTo>
                <a:lnTo>
                  <a:pt x="1170619" y="309662"/>
                </a:lnTo>
                <a:lnTo>
                  <a:pt x="1177797" y="299287"/>
                </a:lnTo>
                <a:lnTo>
                  <a:pt x="1184743" y="288207"/>
                </a:lnTo>
                <a:lnTo>
                  <a:pt x="1190075" y="279101"/>
                </a:lnTo>
                <a:lnTo>
                  <a:pt x="1196111" y="268193"/>
                </a:lnTo>
                <a:lnTo>
                  <a:pt x="1201433" y="257321"/>
                </a:lnTo>
                <a:lnTo>
                  <a:pt x="1206118" y="245805"/>
                </a:lnTo>
                <a:lnTo>
                  <a:pt x="1210244" y="232962"/>
                </a:lnTo>
                <a:lnTo>
                  <a:pt x="1212337" y="217547"/>
                </a:lnTo>
                <a:lnTo>
                  <a:pt x="1210799" y="207036"/>
                </a:lnTo>
                <a:lnTo>
                  <a:pt x="1206914" y="197906"/>
                </a:lnTo>
                <a:lnTo>
                  <a:pt x="1201066" y="190249"/>
                </a:lnTo>
                <a:lnTo>
                  <a:pt x="1193636" y="184161"/>
                </a:lnTo>
                <a:lnTo>
                  <a:pt x="1185007" y="179734"/>
                </a:lnTo>
                <a:lnTo>
                  <a:pt x="1175563" y="177062"/>
                </a:lnTo>
                <a:lnTo>
                  <a:pt x="1165685" y="176239"/>
                </a:lnTo>
                <a:lnTo>
                  <a:pt x="1155758" y="177357"/>
                </a:lnTo>
                <a:lnTo>
                  <a:pt x="1146162" y="180511"/>
                </a:lnTo>
                <a:lnTo>
                  <a:pt x="1137281" y="185794"/>
                </a:lnTo>
                <a:lnTo>
                  <a:pt x="1129498" y="193300"/>
                </a:lnTo>
                <a:lnTo>
                  <a:pt x="1123339" y="204525"/>
                </a:lnTo>
                <a:lnTo>
                  <a:pt x="1117180" y="215650"/>
                </a:lnTo>
                <a:lnTo>
                  <a:pt x="1110966" y="226756"/>
                </a:lnTo>
                <a:lnTo>
                  <a:pt x="1104690" y="237834"/>
                </a:lnTo>
                <a:lnTo>
                  <a:pt x="1098347" y="248877"/>
                </a:lnTo>
                <a:lnTo>
                  <a:pt x="1091932" y="259877"/>
                </a:lnTo>
                <a:lnTo>
                  <a:pt x="1085438" y="270824"/>
                </a:lnTo>
                <a:lnTo>
                  <a:pt x="1078859" y="281711"/>
                </a:lnTo>
                <a:lnTo>
                  <a:pt x="1072191" y="292529"/>
                </a:lnTo>
                <a:lnTo>
                  <a:pt x="1065426" y="303271"/>
                </a:lnTo>
                <a:lnTo>
                  <a:pt x="1058559" y="313928"/>
                </a:lnTo>
                <a:lnTo>
                  <a:pt x="1051585" y="324493"/>
                </a:lnTo>
                <a:lnTo>
                  <a:pt x="1044497" y="334955"/>
                </a:lnTo>
                <a:lnTo>
                  <a:pt x="1039985" y="341475"/>
                </a:lnTo>
                <a:lnTo>
                  <a:pt x="1032629" y="351922"/>
                </a:lnTo>
                <a:lnTo>
                  <a:pt x="1025188" y="362347"/>
                </a:lnTo>
                <a:lnTo>
                  <a:pt x="1017713" y="372758"/>
                </a:lnTo>
                <a:lnTo>
                  <a:pt x="1010257" y="383168"/>
                </a:lnTo>
                <a:lnTo>
                  <a:pt x="1002871" y="393585"/>
                </a:lnTo>
                <a:lnTo>
                  <a:pt x="995610" y="404021"/>
                </a:lnTo>
                <a:lnTo>
                  <a:pt x="988524" y="414485"/>
                </a:lnTo>
                <a:lnTo>
                  <a:pt x="981667" y="424988"/>
                </a:lnTo>
                <a:lnTo>
                  <a:pt x="975091" y="435539"/>
                </a:lnTo>
                <a:lnTo>
                  <a:pt x="968683" y="447128"/>
                </a:lnTo>
                <a:lnTo>
                  <a:pt x="961779" y="458087"/>
                </a:lnTo>
                <a:lnTo>
                  <a:pt x="952422" y="466705"/>
                </a:lnTo>
                <a:lnTo>
                  <a:pt x="950905" y="461647"/>
                </a:lnTo>
                <a:lnTo>
                  <a:pt x="948470" y="449861"/>
                </a:lnTo>
                <a:lnTo>
                  <a:pt x="947105" y="437623"/>
                </a:lnTo>
                <a:lnTo>
                  <a:pt x="946470" y="425099"/>
                </a:lnTo>
                <a:lnTo>
                  <a:pt x="946226" y="412458"/>
                </a:lnTo>
                <a:lnTo>
                  <a:pt x="946035" y="399864"/>
                </a:lnTo>
                <a:lnTo>
                  <a:pt x="945558" y="387485"/>
                </a:lnTo>
                <a:lnTo>
                  <a:pt x="944455" y="375488"/>
                </a:lnTo>
                <a:lnTo>
                  <a:pt x="942388" y="364038"/>
                </a:lnTo>
                <a:lnTo>
                  <a:pt x="939018" y="353304"/>
                </a:lnTo>
                <a:lnTo>
                  <a:pt x="934007" y="343452"/>
                </a:lnTo>
                <a:lnTo>
                  <a:pt x="936557" y="339263"/>
                </a:lnTo>
                <a:lnTo>
                  <a:pt x="942477" y="329650"/>
                </a:lnTo>
                <a:lnTo>
                  <a:pt x="948806" y="319476"/>
                </a:lnTo>
                <a:lnTo>
                  <a:pt x="955453" y="308839"/>
                </a:lnTo>
                <a:lnTo>
                  <a:pt x="962325" y="297837"/>
                </a:lnTo>
                <a:lnTo>
                  <a:pt x="969333" y="286567"/>
                </a:lnTo>
                <a:lnTo>
                  <a:pt x="976383" y="275127"/>
                </a:lnTo>
                <a:lnTo>
                  <a:pt x="983386" y="263615"/>
                </a:lnTo>
                <a:lnTo>
                  <a:pt x="990249" y="252129"/>
                </a:lnTo>
                <a:lnTo>
                  <a:pt x="996882" y="240766"/>
                </a:lnTo>
                <a:lnTo>
                  <a:pt x="1003192" y="229624"/>
                </a:lnTo>
                <a:lnTo>
                  <a:pt x="1009089" y="218801"/>
                </a:lnTo>
                <a:lnTo>
                  <a:pt x="1015651" y="207459"/>
                </a:lnTo>
                <a:lnTo>
                  <a:pt x="1022725" y="195619"/>
                </a:lnTo>
                <a:lnTo>
                  <a:pt x="1028632" y="184060"/>
                </a:lnTo>
                <a:lnTo>
                  <a:pt x="1031746" y="173462"/>
                </a:lnTo>
                <a:lnTo>
                  <a:pt x="1031911" y="167476"/>
                </a:lnTo>
                <a:lnTo>
                  <a:pt x="1028936" y="154408"/>
                </a:lnTo>
                <a:lnTo>
                  <a:pt x="1022130" y="142857"/>
                </a:lnTo>
                <a:lnTo>
                  <a:pt x="1012385" y="134844"/>
                </a:lnTo>
                <a:lnTo>
                  <a:pt x="1000593" y="132390"/>
                </a:lnTo>
                <a:lnTo>
                  <a:pt x="993914" y="134604"/>
                </a:lnTo>
                <a:lnTo>
                  <a:pt x="984571" y="143118"/>
                </a:lnTo>
                <a:lnTo>
                  <a:pt x="973669" y="150805"/>
                </a:lnTo>
                <a:lnTo>
                  <a:pt x="965570" y="165427"/>
                </a:lnTo>
                <a:lnTo>
                  <a:pt x="957448" y="180026"/>
                </a:lnTo>
                <a:lnTo>
                  <a:pt x="949297" y="194600"/>
                </a:lnTo>
                <a:lnTo>
                  <a:pt x="941116" y="209149"/>
                </a:lnTo>
                <a:lnTo>
                  <a:pt x="932901" y="223669"/>
                </a:lnTo>
                <a:lnTo>
                  <a:pt x="924649" y="238160"/>
                </a:lnTo>
                <a:lnTo>
                  <a:pt x="916359" y="252620"/>
                </a:lnTo>
                <a:lnTo>
                  <a:pt x="908026" y="267046"/>
                </a:lnTo>
                <a:lnTo>
                  <a:pt x="899648" y="281438"/>
                </a:lnTo>
                <a:lnTo>
                  <a:pt x="891222" y="295793"/>
                </a:lnTo>
                <a:lnTo>
                  <a:pt x="882745" y="310111"/>
                </a:lnTo>
                <a:lnTo>
                  <a:pt x="874214" y="324388"/>
                </a:lnTo>
                <a:lnTo>
                  <a:pt x="865626" y="338623"/>
                </a:lnTo>
                <a:lnTo>
                  <a:pt x="856979" y="352816"/>
                </a:lnTo>
                <a:lnTo>
                  <a:pt x="848269" y="366963"/>
                </a:lnTo>
                <a:lnTo>
                  <a:pt x="839494" y="381063"/>
                </a:lnTo>
                <a:lnTo>
                  <a:pt x="830650" y="395115"/>
                </a:lnTo>
                <a:lnTo>
                  <a:pt x="821735" y="409117"/>
                </a:lnTo>
                <a:lnTo>
                  <a:pt x="812746" y="423066"/>
                </a:lnTo>
                <a:lnTo>
                  <a:pt x="803679" y="436962"/>
                </a:lnTo>
                <a:lnTo>
                  <a:pt x="795819" y="448991"/>
                </a:lnTo>
                <a:lnTo>
                  <a:pt x="787991" y="461086"/>
                </a:lnTo>
                <a:lnTo>
                  <a:pt x="780190" y="473236"/>
                </a:lnTo>
                <a:lnTo>
                  <a:pt x="772412" y="485433"/>
                </a:lnTo>
                <a:lnTo>
                  <a:pt x="764654" y="497666"/>
                </a:lnTo>
                <a:lnTo>
                  <a:pt x="756911" y="509927"/>
                </a:lnTo>
                <a:lnTo>
                  <a:pt x="749180" y="522206"/>
                </a:lnTo>
                <a:lnTo>
                  <a:pt x="741455" y="534493"/>
                </a:lnTo>
                <a:lnTo>
                  <a:pt x="733734" y="546780"/>
                </a:lnTo>
                <a:lnTo>
                  <a:pt x="726012" y="559057"/>
                </a:lnTo>
                <a:lnTo>
                  <a:pt x="718285" y="571313"/>
                </a:lnTo>
                <a:lnTo>
                  <a:pt x="710549" y="583541"/>
                </a:lnTo>
                <a:lnTo>
                  <a:pt x="702800" y="595730"/>
                </a:lnTo>
                <a:lnTo>
                  <a:pt x="695034" y="607872"/>
                </a:lnTo>
                <a:lnTo>
                  <a:pt x="687247" y="619956"/>
                </a:lnTo>
                <a:lnTo>
                  <a:pt x="679434" y="631974"/>
                </a:lnTo>
                <a:lnTo>
                  <a:pt x="671592" y="643915"/>
                </a:lnTo>
                <a:lnTo>
                  <a:pt x="663717" y="655771"/>
                </a:lnTo>
                <a:lnTo>
                  <a:pt x="655804" y="667532"/>
                </a:lnTo>
                <a:lnTo>
                  <a:pt x="647850" y="679189"/>
                </a:lnTo>
                <a:lnTo>
                  <a:pt x="645635" y="682477"/>
                </a:lnTo>
                <a:lnTo>
                  <a:pt x="638812" y="693274"/>
                </a:lnTo>
                <a:lnTo>
                  <a:pt x="632137" y="704101"/>
                </a:lnTo>
                <a:lnTo>
                  <a:pt x="625181" y="714597"/>
                </a:lnTo>
                <a:lnTo>
                  <a:pt x="623586" y="716659"/>
                </a:lnTo>
                <a:lnTo>
                  <a:pt x="614283" y="725523"/>
                </a:lnTo>
                <a:lnTo>
                  <a:pt x="605356" y="734434"/>
                </a:lnTo>
                <a:lnTo>
                  <a:pt x="598378" y="744366"/>
                </a:lnTo>
                <a:lnTo>
                  <a:pt x="591581" y="755164"/>
                </a:lnTo>
                <a:lnTo>
                  <a:pt x="585094" y="766158"/>
                </a:lnTo>
                <a:lnTo>
                  <a:pt x="578671" y="777174"/>
                </a:lnTo>
                <a:lnTo>
                  <a:pt x="572066" y="788040"/>
                </a:lnTo>
                <a:lnTo>
                  <a:pt x="565032" y="798584"/>
                </a:lnTo>
                <a:lnTo>
                  <a:pt x="557321" y="808632"/>
                </a:lnTo>
                <a:lnTo>
                  <a:pt x="548689" y="818013"/>
                </a:lnTo>
                <a:lnTo>
                  <a:pt x="548368" y="817347"/>
                </a:lnTo>
                <a:lnTo>
                  <a:pt x="543732" y="806816"/>
                </a:lnTo>
                <a:lnTo>
                  <a:pt x="539531" y="795696"/>
                </a:lnTo>
                <a:lnTo>
                  <a:pt x="535639" y="784078"/>
                </a:lnTo>
                <a:lnTo>
                  <a:pt x="531934" y="772051"/>
                </a:lnTo>
                <a:lnTo>
                  <a:pt x="528290" y="759705"/>
                </a:lnTo>
                <a:lnTo>
                  <a:pt x="524584" y="747131"/>
                </a:lnTo>
                <a:lnTo>
                  <a:pt x="520693" y="734417"/>
                </a:lnTo>
                <a:lnTo>
                  <a:pt x="516493" y="721654"/>
                </a:lnTo>
                <a:lnTo>
                  <a:pt x="511859" y="708932"/>
                </a:lnTo>
                <a:lnTo>
                  <a:pt x="509642" y="703110"/>
                </a:lnTo>
                <a:lnTo>
                  <a:pt x="505332" y="691448"/>
                </a:lnTo>
                <a:lnTo>
                  <a:pt x="500975" y="679432"/>
                </a:lnTo>
                <a:lnTo>
                  <a:pt x="496546" y="667254"/>
                </a:lnTo>
                <a:lnTo>
                  <a:pt x="492021" y="655110"/>
                </a:lnTo>
                <a:lnTo>
                  <a:pt x="490265" y="650370"/>
                </a:lnTo>
                <a:lnTo>
                  <a:pt x="485661" y="637557"/>
                </a:lnTo>
                <a:lnTo>
                  <a:pt x="480732" y="624679"/>
                </a:lnTo>
                <a:lnTo>
                  <a:pt x="475344" y="613081"/>
                </a:lnTo>
                <a:lnTo>
                  <a:pt x="469364" y="604107"/>
                </a:lnTo>
                <a:lnTo>
                  <a:pt x="455511" y="593734"/>
                </a:lnTo>
                <a:lnTo>
                  <a:pt x="443014" y="588589"/>
                </a:lnTo>
                <a:lnTo>
                  <a:pt x="429737" y="585400"/>
                </a:lnTo>
                <a:lnTo>
                  <a:pt x="416951" y="584282"/>
                </a:lnTo>
                <a:lnTo>
                  <a:pt x="404146" y="585346"/>
                </a:lnTo>
                <a:lnTo>
                  <a:pt x="391056" y="588439"/>
                </a:lnTo>
                <a:lnTo>
                  <a:pt x="378112" y="593204"/>
                </a:lnTo>
                <a:lnTo>
                  <a:pt x="365619" y="599284"/>
                </a:lnTo>
                <a:lnTo>
                  <a:pt x="353884" y="606321"/>
                </a:lnTo>
                <a:lnTo>
                  <a:pt x="343213" y="613960"/>
                </a:lnTo>
                <a:lnTo>
                  <a:pt x="333911" y="621841"/>
                </a:lnTo>
                <a:lnTo>
                  <a:pt x="326286" y="629608"/>
                </a:lnTo>
                <a:lnTo>
                  <a:pt x="328293" y="636276"/>
                </a:lnTo>
                <a:lnTo>
                  <a:pt x="329321" y="640098"/>
                </a:lnTo>
                <a:lnTo>
                  <a:pt x="328664" y="658439"/>
                </a:lnTo>
                <a:lnTo>
                  <a:pt x="327959" y="671282"/>
                </a:lnTo>
                <a:lnTo>
                  <a:pt x="327046" y="684103"/>
                </a:lnTo>
                <a:lnTo>
                  <a:pt x="325937" y="696901"/>
                </a:lnTo>
                <a:lnTo>
                  <a:pt x="324643" y="709672"/>
                </a:lnTo>
                <a:lnTo>
                  <a:pt x="323177" y="722413"/>
                </a:lnTo>
                <a:lnTo>
                  <a:pt x="321552" y="735120"/>
                </a:lnTo>
                <a:lnTo>
                  <a:pt x="319778" y="747791"/>
                </a:lnTo>
                <a:lnTo>
                  <a:pt x="317868" y="760424"/>
                </a:lnTo>
                <a:lnTo>
                  <a:pt x="315834" y="773013"/>
                </a:lnTo>
                <a:lnTo>
                  <a:pt x="313688" y="785558"/>
                </a:lnTo>
                <a:lnTo>
                  <a:pt x="311442" y="798054"/>
                </a:lnTo>
                <a:lnTo>
                  <a:pt x="309108" y="810499"/>
                </a:lnTo>
                <a:lnTo>
                  <a:pt x="306699" y="822890"/>
                </a:lnTo>
                <a:lnTo>
                  <a:pt x="304225" y="835223"/>
                </a:lnTo>
                <a:lnTo>
                  <a:pt x="301700" y="847496"/>
                </a:lnTo>
                <a:lnTo>
                  <a:pt x="299135" y="859705"/>
                </a:lnTo>
                <a:lnTo>
                  <a:pt x="296543" y="871848"/>
                </a:lnTo>
                <a:lnTo>
                  <a:pt x="287111" y="878944"/>
                </a:lnTo>
                <a:lnTo>
                  <a:pt x="277143" y="886714"/>
                </a:lnTo>
                <a:lnTo>
                  <a:pt x="266974" y="894485"/>
                </a:lnTo>
                <a:lnTo>
                  <a:pt x="256481" y="901920"/>
                </a:lnTo>
                <a:lnTo>
                  <a:pt x="245540" y="908678"/>
                </a:lnTo>
                <a:lnTo>
                  <a:pt x="238041" y="912374"/>
                </a:lnTo>
                <a:lnTo>
                  <a:pt x="225248" y="918697"/>
                </a:lnTo>
                <a:lnTo>
                  <a:pt x="214271" y="926770"/>
                </a:lnTo>
                <a:lnTo>
                  <a:pt x="210132" y="937012"/>
                </a:lnTo>
                <a:lnTo>
                  <a:pt x="213763" y="942669"/>
                </a:lnTo>
                <a:lnTo>
                  <a:pt x="225585" y="950483"/>
                </a:lnTo>
                <a:lnTo>
                  <a:pt x="238453" y="956836"/>
                </a:lnTo>
                <a:lnTo>
                  <a:pt x="250830" y="961846"/>
                </a:lnTo>
                <a:lnTo>
                  <a:pt x="262933" y="966195"/>
                </a:lnTo>
                <a:lnTo>
                  <a:pt x="273873" y="971010"/>
                </a:lnTo>
                <a:lnTo>
                  <a:pt x="278140" y="973308"/>
                </a:lnTo>
                <a:lnTo>
                  <a:pt x="281646" y="979696"/>
                </a:lnTo>
                <a:lnTo>
                  <a:pt x="286624" y="982338"/>
                </a:lnTo>
                <a:lnTo>
                  <a:pt x="292479" y="985437"/>
                </a:lnTo>
                <a:lnTo>
                  <a:pt x="298346" y="983341"/>
                </a:lnTo>
                <a:lnTo>
                  <a:pt x="302207" y="986592"/>
                </a:lnTo>
                <a:lnTo>
                  <a:pt x="306101" y="991298"/>
                </a:lnTo>
                <a:lnTo>
                  <a:pt x="312636" y="1003236"/>
                </a:lnTo>
                <a:lnTo>
                  <a:pt x="317790" y="1016336"/>
                </a:lnTo>
                <a:lnTo>
                  <a:pt x="319136" y="1020667"/>
                </a:lnTo>
                <a:lnTo>
                  <a:pt x="318298" y="1027105"/>
                </a:lnTo>
                <a:lnTo>
                  <a:pt x="320622" y="1031919"/>
                </a:lnTo>
                <a:lnTo>
                  <a:pt x="323632" y="1038154"/>
                </a:lnTo>
                <a:lnTo>
                  <a:pt x="331925" y="1042422"/>
                </a:lnTo>
                <a:lnTo>
                  <a:pt x="333373" y="1048924"/>
                </a:lnTo>
                <a:lnTo>
                  <a:pt x="334757" y="1055122"/>
                </a:lnTo>
                <a:lnTo>
                  <a:pt x="331163" y="1061688"/>
                </a:lnTo>
                <a:lnTo>
                  <a:pt x="330541" y="1067339"/>
                </a:lnTo>
                <a:lnTo>
                  <a:pt x="330502" y="1067684"/>
                </a:lnTo>
                <a:lnTo>
                  <a:pt x="329466" y="1080788"/>
                </a:lnTo>
                <a:lnTo>
                  <a:pt x="329320" y="1094295"/>
                </a:lnTo>
                <a:lnTo>
                  <a:pt x="330541" y="1105579"/>
                </a:lnTo>
                <a:lnTo>
                  <a:pt x="331808" y="1110056"/>
                </a:lnTo>
                <a:lnTo>
                  <a:pt x="337635" y="1121893"/>
                </a:lnTo>
                <a:lnTo>
                  <a:pt x="341869" y="1132503"/>
                </a:lnTo>
                <a:lnTo>
                  <a:pt x="342549" y="1139894"/>
                </a:lnTo>
                <a:lnTo>
                  <a:pt x="341955" y="1152804"/>
                </a:lnTo>
                <a:lnTo>
                  <a:pt x="339686" y="1164896"/>
                </a:lnTo>
                <a:lnTo>
                  <a:pt x="336605" y="1176378"/>
                </a:lnTo>
                <a:lnTo>
                  <a:pt x="333572" y="1187455"/>
                </a:lnTo>
                <a:lnTo>
                  <a:pt x="331449" y="1198334"/>
                </a:lnTo>
                <a:lnTo>
                  <a:pt x="331095" y="1209222"/>
                </a:lnTo>
                <a:lnTo>
                  <a:pt x="333373" y="1220323"/>
                </a:lnTo>
                <a:lnTo>
                  <a:pt x="332208" y="1221506"/>
                </a:lnTo>
                <a:lnTo>
                  <a:pt x="323464" y="1230321"/>
                </a:lnTo>
                <a:lnTo>
                  <a:pt x="314653" y="1239187"/>
                </a:lnTo>
                <a:lnTo>
                  <a:pt x="305838" y="1248165"/>
                </a:lnTo>
                <a:lnTo>
                  <a:pt x="297084" y="1257315"/>
                </a:lnTo>
                <a:lnTo>
                  <a:pt x="288454" y="1266696"/>
                </a:lnTo>
                <a:lnTo>
                  <a:pt x="280013" y="1276369"/>
                </a:lnTo>
                <a:lnTo>
                  <a:pt x="271825" y="1286393"/>
                </a:lnTo>
                <a:lnTo>
                  <a:pt x="263955" y="1296828"/>
                </a:lnTo>
                <a:lnTo>
                  <a:pt x="255154" y="1310149"/>
                </a:lnTo>
                <a:lnTo>
                  <a:pt x="249448" y="1320075"/>
                </a:lnTo>
                <a:lnTo>
                  <a:pt x="244004" y="1330600"/>
                </a:lnTo>
                <a:lnTo>
                  <a:pt x="238829" y="1341666"/>
                </a:lnTo>
                <a:lnTo>
                  <a:pt x="233931" y="1353218"/>
                </a:lnTo>
                <a:lnTo>
                  <a:pt x="229317" y="1365201"/>
                </a:lnTo>
                <a:lnTo>
                  <a:pt x="224995" y="1377556"/>
                </a:lnTo>
                <a:lnTo>
                  <a:pt x="220971" y="1390229"/>
                </a:lnTo>
                <a:lnTo>
                  <a:pt x="217254" y="1403164"/>
                </a:lnTo>
                <a:lnTo>
                  <a:pt x="213850" y="1416303"/>
                </a:lnTo>
                <a:lnTo>
                  <a:pt x="210767" y="1429592"/>
                </a:lnTo>
                <a:lnTo>
                  <a:pt x="208012" y="1442973"/>
                </a:lnTo>
                <a:lnTo>
                  <a:pt x="205593" y="1456391"/>
                </a:lnTo>
                <a:lnTo>
                  <a:pt x="203517" y="1469789"/>
                </a:lnTo>
                <a:lnTo>
                  <a:pt x="201792" y="1483112"/>
                </a:lnTo>
                <a:lnTo>
                  <a:pt x="200424" y="1496302"/>
                </a:lnTo>
                <a:lnTo>
                  <a:pt x="199421" y="1509304"/>
                </a:lnTo>
                <a:lnTo>
                  <a:pt x="198791" y="1522063"/>
                </a:lnTo>
                <a:lnTo>
                  <a:pt x="199847" y="1524305"/>
                </a:lnTo>
                <a:lnTo>
                  <a:pt x="204453" y="1536464"/>
                </a:lnTo>
                <a:lnTo>
                  <a:pt x="210132" y="1547551"/>
                </a:lnTo>
                <a:lnTo>
                  <a:pt x="208580" y="1554294"/>
                </a:lnTo>
                <a:lnTo>
                  <a:pt x="205516" y="1566414"/>
                </a:lnTo>
                <a:lnTo>
                  <a:pt x="202569" y="1578649"/>
                </a:lnTo>
                <a:lnTo>
                  <a:pt x="200213" y="1591481"/>
                </a:lnTo>
                <a:lnTo>
                  <a:pt x="197674" y="1597045"/>
                </a:lnTo>
                <a:lnTo>
                  <a:pt x="192497" y="1608383"/>
                </a:lnTo>
                <a:lnTo>
                  <a:pt x="187298" y="1619800"/>
                </a:lnTo>
                <a:lnTo>
                  <a:pt x="182092" y="1631292"/>
                </a:lnTo>
                <a:lnTo>
                  <a:pt x="176897" y="1642854"/>
                </a:lnTo>
                <a:lnTo>
                  <a:pt x="171732" y="1654483"/>
                </a:lnTo>
                <a:lnTo>
                  <a:pt x="166614" y="1666173"/>
                </a:lnTo>
                <a:lnTo>
                  <a:pt x="161560" y="1677922"/>
                </a:lnTo>
                <a:lnTo>
                  <a:pt x="156589" y="1689724"/>
                </a:lnTo>
                <a:lnTo>
                  <a:pt x="151718" y="1701577"/>
                </a:lnTo>
                <a:lnTo>
                  <a:pt x="146964" y="1713475"/>
                </a:lnTo>
                <a:lnTo>
                  <a:pt x="142346" y="1725414"/>
                </a:lnTo>
                <a:lnTo>
                  <a:pt x="137882" y="1737391"/>
                </a:lnTo>
                <a:lnTo>
                  <a:pt x="137718" y="1737837"/>
                </a:lnTo>
                <a:lnTo>
                  <a:pt x="133036" y="1749614"/>
                </a:lnTo>
                <a:lnTo>
                  <a:pt x="127862" y="1761169"/>
                </a:lnTo>
                <a:lnTo>
                  <a:pt x="122349" y="1772583"/>
                </a:lnTo>
                <a:lnTo>
                  <a:pt x="116648" y="1783938"/>
                </a:lnTo>
                <a:lnTo>
                  <a:pt x="110912" y="1795315"/>
                </a:lnTo>
                <a:lnTo>
                  <a:pt x="105293" y="1806797"/>
                </a:lnTo>
                <a:lnTo>
                  <a:pt x="103654" y="1810298"/>
                </a:lnTo>
                <a:lnTo>
                  <a:pt x="98417" y="1822166"/>
                </a:lnTo>
                <a:lnTo>
                  <a:pt x="93491" y="1834118"/>
                </a:lnTo>
                <a:lnTo>
                  <a:pt x="88737" y="1846038"/>
                </a:lnTo>
                <a:lnTo>
                  <a:pt x="84017" y="1857811"/>
                </a:lnTo>
                <a:lnTo>
                  <a:pt x="79194" y="1869322"/>
                </a:lnTo>
                <a:lnTo>
                  <a:pt x="74128" y="1880457"/>
                </a:lnTo>
                <a:lnTo>
                  <a:pt x="66765" y="1892260"/>
                </a:lnTo>
                <a:lnTo>
                  <a:pt x="59416" y="1902964"/>
                </a:lnTo>
                <a:lnTo>
                  <a:pt x="54303" y="1914454"/>
                </a:lnTo>
                <a:lnTo>
                  <a:pt x="53843" y="1916734"/>
                </a:lnTo>
                <a:lnTo>
                  <a:pt x="53324" y="1928906"/>
                </a:lnTo>
                <a:lnTo>
                  <a:pt x="50048" y="1939956"/>
                </a:lnTo>
                <a:lnTo>
                  <a:pt x="50272" y="1940596"/>
                </a:lnTo>
                <a:lnTo>
                  <a:pt x="53920" y="1952103"/>
                </a:lnTo>
                <a:lnTo>
                  <a:pt x="55713" y="1965458"/>
                </a:lnTo>
                <a:lnTo>
                  <a:pt x="51458" y="1967807"/>
                </a:lnTo>
                <a:lnTo>
                  <a:pt x="46556" y="1969522"/>
                </a:lnTo>
                <a:lnTo>
                  <a:pt x="44384" y="1973954"/>
                </a:lnTo>
                <a:lnTo>
                  <a:pt x="43435" y="1984957"/>
                </a:lnTo>
                <a:lnTo>
                  <a:pt x="41251" y="1997408"/>
                </a:lnTo>
                <a:lnTo>
                  <a:pt x="38705" y="2009631"/>
                </a:lnTo>
                <a:lnTo>
                  <a:pt x="36637" y="2021753"/>
                </a:lnTo>
                <a:lnTo>
                  <a:pt x="35888" y="2033902"/>
                </a:lnTo>
                <a:lnTo>
                  <a:pt x="37298" y="2046204"/>
                </a:lnTo>
                <a:lnTo>
                  <a:pt x="38339" y="2049866"/>
                </a:lnTo>
                <a:lnTo>
                  <a:pt x="43975" y="2061373"/>
                </a:lnTo>
                <a:lnTo>
                  <a:pt x="50385" y="2072497"/>
                </a:lnTo>
                <a:lnTo>
                  <a:pt x="54303" y="2084457"/>
                </a:lnTo>
                <a:lnTo>
                  <a:pt x="64798" y="2092389"/>
                </a:lnTo>
                <a:lnTo>
                  <a:pt x="74781" y="2099291"/>
                </a:lnTo>
                <a:lnTo>
                  <a:pt x="85849" y="2105634"/>
                </a:lnTo>
                <a:lnTo>
                  <a:pt x="97675" y="2110423"/>
                </a:lnTo>
                <a:lnTo>
                  <a:pt x="109934" y="2112665"/>
                </a:lnTo>
                <a:lnTo>
                  <a:pt x="122299" y="2111368"/>
                </a:lnTo>
                <a:lnTo>
                  <a:pt x="131938" y="2108701"/>
                </a:lnTo>
                <a:lnTo>
                  <a:pt x="133564" y="2100827"/>
                </a:lnTo>
                <a:lnTo>
                  <a:pt x="142136" y="2100040"/>
                </a:lnTo>
                <a:lnTo>
                  <a:pt x="142118" y="2114574"/>
                </a:lnTo>
                <a:lnTo>
                  <a:pt x="144120" y="2127769"/>
                </a:lnTo>
                <a:lnTo>
                  <a:pt x="147636" y="2140293"/>
                </a:lnTo>
                <a:lnTo>
                  <a:pt x="152206" y="2152261"/>
                </a:lnTo>
                <a:lnTo>
                  <a:pt x="157369" y="2163784"/>
                </a:lnTo>
                <a:lnTo>
                  <a:pt x="162661" y="2174975"/>
                </a:lnTo>
                <a:lnTo>
                  <a:pt x="167624" y="2185947"/>
                </a:lnTo>
                <a:lnTo>
                  <a:pt x="171794" y="2196812"/>
                </a:lnTo>
                <a:lnTo>
                  <a:pt x="174712" y="2207685"/>
                </a:lnTo>
                <a:lnTo>
                  <a:pt x="175503" y="2215264"/>
                </a:lnTo>
                <a:lnTo>
                  <a:pt x="174980" y="2227672"/>
                </a:lnTo>
                <a:lnTo>
                  <a:pt x="174712" y="2240273"/>
                </a:lnTo>
                <a:lnTo>
                  <a:pt x="175811" y="2250168"/>
                </a:lnTo>
                <a:lnTo>
                  <a:pt x="178198" y="2262571"/>
                </a:lnTo>
                <a:lnTo>
                  <a:pt x="181218" y="2274986"/>
                </a:lnTo>
                <a:lnTo>
                  <a:pt x="184352" y="2287434"/>
                </a:lnTo>
                <a:lnTo>
                  <a:pt x="187077" y="2299939"/>
                </a:lnTo>
                <a:lnTo>
                  <a:pt x="188872" y="2312523"/>
                </a:lnTo>
                <a:lnTo>
                  <a:pt x="189383" y="2320884"/>
                </a:lnTo>
                <a:lnTo>
                  <a:pt x="189429" y="2333472"/>
                </a:lnTo>
                <a:lnTo>
                  <a:pt x="188930" y="2346457"/>
                </a:lnTo>
                <a:lnTo>
                  <a:pt x="188178" y="2359440"/>
                </a:lnTo>
                <a:lnTo>
                  <a:pt x="187462" y="2372023"/>
                </a:lnTo>
                <a:lnTo>
                  <a:pt x="187045" y="2378785"/>
                </a:lnTo>
                <a:lnTo>
                  <a:pt x="185885" y="2391261"/>
                </a:lnTo>
                <a:lnTo>
                  <a:pt x="184327" y="2403840"/>
                </a:lnTo>
                <a:lnTo>
                  <a:pt x="182502" y="2416496"/>
                </a:lnTo>
                <a:lnTo>
                  <a:pt x="180540" y="2429200"/>
                </a:lnTo>
                <a:lnTo>
                  <a:pt x="178574" y="2441922"/>
                </a:lnTo>
                <a:lnTo>
                  <a:pt x="176734" y="2454635"/>
                </a:lnTo>
                <a:lnTo>
                  <a:pt x="175153" y="2467310"/>
                </a:lnTo>
                <a:lnTo>
                  <a:pt x="173961" y="2479918"/>
                </a:lnTo>
                <a:lnTo>
                  <a:pt x="173289" y="2492431"/>
                </a:lnTo>
                <a:lnTo>
                  <a:pt x="173271" y="2493059"/>
                </a:lnTo>
                <a:lnTo>
                  <a:pt x="172638" y="2506441"/>
                </a:lnTo>
                <a:lnTo>
                  <a:pt x="171744" y="2519349"/>
                </a:lnTo>
                <a:lnTo>
                  <a:pt x="170835" y="2531915"/>
                </a:lnTo>
                <a:lnTo>
                  <a:pt x="170154" y="2544277"/>
                </a:lnTo>
                <a:lnTo>
                  <a:pt x="169946" y="2556568"/>
                </a:lnTo>
                <a:lnTo>
                  <a:pt x="170457" y="2568924"/>
                </a:lnTo>
                <a:lnTo>
                  <a:pt x="170839" y="2572238"/>
                </a:lnTo>
                <a:lnTo>
                  <a:pt x="173532" y="2584437"/>
                </a:lnTo>
                <a:lnTo>
                  <a:pt x="176121" y="2597257"/>
                </a:lnTo>
                <a:lnTo>
                  <a:pt x="177334" y="2607866"/>
                </a:lnTo>
                <a:lnTo>
                  <a:pt x="178599" y="2620177"/>
                </a:lnTo>
                <a:lnTo>
                  <a:pt x="179751" y="2632552"/>
                </a:lnTo>
                <a:lnTo>
                  <a:pt x="180823" y="2644998"/>
                </a:lnTo>
                <a:lnTo>
                  <a:pt x="181848" y="2657522"/>
                </a:lnTo>
                <a:lnTo>
                  <a:pt x="182859" y="2670129"/>
                </a:lnTo>
                <a:lnTo>
                  <a:pt x="183889" y="2682827"/>
                </a:lnTo>
                <a:lnTo>
                  <a:pt x="184972" y="2695622"/>
                </a:lnTo>
                <a:lnTo>
                  <a:pt x="186142" y="2708522"/>
                </a:lnTo>
                <a:lnTo>
                  <a:pt x="187431" y="2721531"/>
                </a:lnTo>
                <a:lnTo>
                  <a:pt x="188872" y="2734659"/>
                </a:lnTo>
                <a:lnTo>
                  <a:pt x="188136" y="2739116"/>
                </a:lnTo>
                <a:lnTo>
                  <a:pt x="186396" y="2742571"/>
                </a:lnTo>
                <a:lnTo>
                  <a:pt x="184630" y="2746000"/>
                </a:lnTo>
                <a:lnTo>
                  <a:pt x="187564" y="2763751"/>
                </a:lnTo>
                <a:lnTo>
                  <a:pt x="189933" y="2781595"/>
                </a:lnTo>
                <a:lnTo>
                  <a:pt x="191768" y="2799519"/>
                </a:lnTo>
                <a:lnTo>
                  <a:pt x="193101" y="2817510"/>
                </a:lnTo>
                <a:lnTo>
                  <a:pt x="193963" y="2835557"/>
                </a:lnTo>
                <a:lnTo>
                  <a:pt x="194386" y="2853645"/>
                </a:lnTo>
                <a:lnTo>
                  <a:pt x="194401" y="2871764"/>
                </a:lnTo>
                <a:lnTo>
                  <a:pt x="194041" y="2889901"/>
                </a:lnTo>
                <a:lnTo>
                  <a:pt x="193336" y="2908043"/>
                </a:lnTo>
                <a:lnTo>
                  <a:pt x="192319" y="2926178"/>
                </a:lnTo>
                <a:lnTo>
                  <a:pt x="191020" y="2944293"/>
                </a:lnTo>
                <a:lnTo>
                  <a:pt x="189471" y="2962376"/>
                </a:lnTo>
                <a:lnTo>
                  <a:pt x="187704" y="2980415"/>
                </a:lnTo>
                <a:lnTo>
                  <a:pt x="185751" y="2998396"/>
                </a:lnTo>
                <a:lnTo>
                  <a:pt x="183643" y="3016308"/>
                </a:lnTo>
                <a:lnTo>
                  <a:pt x="181411" y="3034139"/>
                </a:lnTo>
                <a:lnTo>
                  <a:pt x="179087" y="3051875"/>
                </a:lnTo>
                <a:lnTo>
                  <a:pt x="176703" y="3069505"/>
                </a:lnTo>
                <a:lnTo>
                  <a:pt x="174290" y="3087015"/>
                </a:lnTo>
                <a:lnTo>
                  <a:pt x="171880" y="3104394"/>
                </a:lnTo>
                <a:lnTo>
                  <a:pt x="164879" y="3119319"/>
                </a:lnTo>
                <a:lnTo>
                  <a:pt x="159380" y="3130100"/>
                </a:lnTo>
                <a:lnTo>
                  <a:pt x="154345" y="3141298"/>
                </a:lnTo>
                <a:lnTo>
                  <a:pt x="150636" y="3152978"/>
                </a:lnTo>
                <a:lnTo>
                  <a:pt x="149111" y="3165208"/>
                </a:lnTo>
                <a:lnTo>
                  <a:pt x="150632" y="3178054"/>
                </a:lnTo>
                <a:lnTo>
                  <a:pt x="142457" y="3185094"/>
                </a:lnTo>
                <a:lnTo>
                  <a:pt x="132709" y="3192824"/>
                </a:lnTo>
                <a:lnTo>
                  <a:pt x="122342" y="3200224"/>
                </a:lnTo>
                <a:lnTo>
                  <a:pt x="111326" y="3207154"/>
                </a:lnTo>
                <a:lnTo>
                  <a:pt x="99629" y="3213474"/>
                </a:lnTo>
                <a:lnTo>
                  <a:pt x="92875" y="3216357"/>
                </a:lnTo>
                <a:lnTo>
                  <a:pt x="80963" y="3219878"/>
                </a:lnTo>
                <a:lnTo>
                  <a:pt x="68631" y="3222559"/>
                </a:lnTo>
                <a:lnTo>
                  <a:pt x="56272" y="3225316"/>
                </a:lnTo>
                <a:lnTo>
                  <a:pt x="44283" y="3229065"/>
                </a:lnTo>
                <a:lnTo>
                  <a:pt x="33056" y="3234721"/>
                </a:lnTo>
                <a:lnTo>
                  <a:pt x="27375" y="3233479"/>
                </a:lnTo>
                <a:lnTo>
                  <a:pt x="15730" y="3236191"/>
                </a:lnTo>
                <a:lnTo>
                  <a:pt x="6132" y="3241808"/>
                </a:lnTo>
                <a:lnTo>
                  <a:pt x="2728" y="3248139"/>
                </a:lnTo>
                <a:lnTo>
                  <a:pt x="0" y="3259204"/>
                </a:lnTo>
                <a:lnTo>
                  <a:pt x="571" y="3270444"/>
                </a:lnTo>
                <a:lnTo>
                  <a:pt x="3927" y="3281443"/>
                </a:lnTo>
                <a:lnTo>
                  <a:pt x="9550" y="3291788"/>
                </a:lnTo>
                <a:lnTo>
                  <a:pt x="16924" y="3301061"/>
                </a:lnTo>
                <a:lnTo>
                  <a:pt x="25532" y="3308848"/>
                </a:lnTo>
                <a:lnTo>
                  <a:pt x="34858" y="3314733"/>
                </a:lnTo>
                <a:lnTo>
                  <a:pt x="44384" y="3318300"/>
                </a:lnTo>
                <a:lnTo>
                  <a:pt x="49553" y="3319544"/>
                </a:lnTo>
                <a:lnTo>
                  <a:pt x="57275" y="3318198"/>
                </a:lnTo>
                <a:lnTo>
                  <a:pt x="64209" y="3319709"/>
                </a:lnTo>
                <a:lnTo>
                  <a:pt x="71638" y="3321540"/>
                </a:lnTo>
                <a:lnTo>
                  <a:pt x="82727" y="3324875"/>
                </a:lnTo>
                <a:lnTo>
                  <a:pt x="94237" y="3328796"/>
                </a:lnTo>
                <a:lnTo>
                  <a:pt x="106156" y="3333040"/>
                </a:lnTo>
                <a:lnTo>
                  <a:pt x="118474" y="3337348"/>
                </a:lnTo>
                <a:lnTo>
                  <a:pt x="131179" y="3341458"/>
                </a:lnTo>
                <a:lnTo>
                  <a:pt x="144260" y="3345110"/>
                </a:lnTo>
                <a:lnTo>
                  <a:pt x="157706" y="3348043"/>
                </a:lnTo>
                <a:lnTo>
                  <a:pt x="165492" y="3349300"/>
                </a:lnTo>
                <a:lnTo>
                  <a:pt x="178706" y="3350722"/>
                </a:lnTo>
                <a:lnTo>
                  <a:pt x="192061" y="3351326"/>
                </a:lnTo>
                <a:lnTo>
                  <a:pt x="205452" y="3351151"/>
                </a:lnTo>
                <a:lnTo>
                  <a:pt x="218777" y="3350237"/>
                </a:lnTo>
                <a:lnTo>
                  <a:pt x="231934" y="3348625"/>
                </a:lnTo>
                <a:lnTo>
                  <a:pt x="244820" y="3346354"/>
                </a:lnTo>
                <a:lnTo>
                  <a:pt x="257333" y="3343464"/>
                </a:lnTo>
                <a:lnTo>
                  <a:pt x="269370" y="3339995"/>
                </a:lnTo>
                <a:lnTo>
                  <a:pt x="280828" y="3335987"/>
                </a:lnTo>
                <a:lnTo>
                  <a:pt x="291604" y="3331481"/>
                </a:lnTo>
                <a:lnTo>
                  <a:pt x="301597" y="3326516"/>
                </a:lnTo>
                <a:lnTo>
                  <a:pt x="310703" y="3321132"/>
                </a:lnTo>
                <a:lnTo>
                  <a:pt x="319002" y="3315389"/>
                </a:lnTo>
                <a:lnTo>
                  <a:pt x="330027" y="3306436"/>
                </a:lnTo>
                <a:lnTo>
                  <a:pt x="339381" y="3296655"/>
                </a:lnTo>
                <a:lnTo>
                  <a:pt x="344701" y="3287134"/>
                </a:lnTo>
                <a:lnTo>
                  <a:pt x="346009" y="3282448"/>
                </a:lnTo>
                <a:lnTo>
                  <a:pt x="343584" y="3274637"/>
                </a:lnTo>
                <a:lnTo>
                  <a:pt x="344701" y="3267309"/>
                </a:lnTo>
                <a:lnTo>
                  <a:pt x="345387" y="3262826"/>
                </a:lnTo>
                <a:lnTo>
                  <a:pt x="348879" y="3260185"/>
                </a:lnTo>
                <a:lnTo>
                  <a:pt x="348956" y="3257391"/>
                </a:lnTo>
                <a:lnTo>
                  <a:pt x="349133" y="3250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4919640" y="3785028"/>
            <a:ext cx="111078" cy="408562"/>
          </a:xfrm>
          <a:custGeom>
            <a:avLst/>
            <a:gdLst/>
            <a:ahLst/>
            <a:cxnLst/>
            <a:rect l="l" t="t" r="r" b="b"/>
            <a:pathLst>
              <a:path w="162915" h="599224">
                <a:moveTo>
                  <a:pt x="14099" y="594343"/>
                </a:moveTo>
                <a:lnTo>
                  <a:pt x="25501" y="589305"/>
                </a:lnTo>
                <a:lnTo>
                  <a:pt x="30198" y="575994"/>
                </a:lnTo>
                <a:lnTo>
                  <a:pt x="34655" y="562577"/>
                </a:lnTo>
                <a:lnTo>
                  <a:pt x="38893" y="549059"/>
                </a:lnTo>
                <a:lnTo>
                  <a:pt x="42929" y="535448"/>
                </a:lnTo>
                <a:lnTo>
                  <a:pt x="46785" y="521749"/>
                </a:lnTo>
                <a:lnTo>
                  <a:pt x="50480" y="507970"/>
                </a:lnTo>
                <a:lnTo>
                  <a:pt x="54034" y="494116"/>
                </a:lnTo>
                <a:lnTo>
                  <a:pt x="57466" y="480195"/>
                </a:lnTo>
                <a:lnTo>
                  <a:pt x="60796" y="466212"/>
                </a:lnTo>
                <a:lnTo>
                  <a:pt x="64044" y="452175"/>
                </a:lnTo>
                <a:lnTo>
                  <a:pt x="67229" y="438090"/>
                </a:lnTo>
                <a:lnTo>
                  <a:pt x="70372" y="423963"/>
                </a:lnTo>
                <a:lnTo>
                  <a:pt x="73491" y="409801"/>
                </a:lnTo>
                <a:lnTo>
                  <a:pt x="76606" y="395611"/>
                </a:lnTo>
                <a:lnTo>
                  <a:pt x="79738" y="381399"/>
                </a:lnTo>
                <a:lnTo>
                  <a:pt x="82906" y="367171"/>
                </a:lnTo>
                <a:lnTo>
                  <a:pt x="86129" y="352934"/>
                </a:lnTo>
                <a:lnTo>
                  <a:pt x="89428" y="338695"/>
                </a:lnTo>
                <a:lnTo>
                  <a:pt x="92821" y="324460"/>
                </a:lnTo>
                <a:lnTo>
                  <a:pt x="96329" y="310235"/>
                </a:lnTo>
                <a:lnTo>
                  <a:pt x="97738" y="303913"/>
                </a:lnTo>
                <a:lnTo>
                  <a:pt x="99734" y="291398"/>
                </a:lnTo>
                <a:lnTo>
                  <a:pt x="101350" y="278894"/>
                </a:lnTo>
                <a:lnTo>
                  <a:pt x="103416" y="266319"/>
                </a:lnTo>
                <a:lnTo>
                  <a:pt x="103983" y="263643"/>
                </a:lnTo>
                <a:lnTo>
                  <a:pt x="107001" y="251605"/>
                </a:lnTo>
                <a:lnTo>
                  <a:pt x="110592" y="239430"/>
                </a:lnTo>
                <a:lnTo>
                  <a:pt x="114459" y="227167"/>
                </a:lnTo>
                <a:lnTo>
                  <a:pt x="118304" y="214866"/>
                </a:lnTo>
                <a:lnTo>
                  <a:pt x="121831" y="202577"/>
                </a:lnTo>
                <a:lnTo>
                  <a:pt x="125847" y="187362"/>
                </a:lnTo>
                <a:lnTo>
                  <a:pt x="128965" y="175300"/>
                </a:lnTo>
                <a:lnTo>
                  <a:pt x="132042" y="163129"/>
                </a:lnTo>
                <a:lnTo>
                  <a:pt x="135066" y="150862"/>
                </a:lnTo>
                <a:lnTo>
                  <a:pt x="138026" y="138508"/>
                </a:lnTo>
                <a:lnTo>
                  <a:pt x="140910" y="126079"/>
                </a:lnTo>
                <a:lnTo>
                  <a:pt x="143705" y="113585"/>
                </a:lnTo>
                <a:lnTo>
                  <a:pt x="146400" y="101037"/>
                </a:lnTo>
                <a:lnTo>
                  <a:pt x="148983" y="88445"/>
                </a:lnTo>
                <a:lnTo>
                  <a:pt x="151442" y="75822"/>
                </a:lnTo>
                <a:lnTo>
                  <a:pt x="153764" y="63176"/>
                </a:lnTo>
                <a:lnTo>
                  <a:pt x="155939" y="50520"/>
                </a:lnTo>
                <a:lnTo>
                  <a:pt x="157953" y="37863"/>
                </a:lnTo>
                <a:lnTo>
                  <a:pt x="159795" y="25217"/>
                </a:lnTo>
                <a:lnTo>
                  <a:pt x="161453" y="12592"/>
                </a:lnTo>
                <a:lnTo>
                  <a:pt x="162915" y="0"/>
                </a:lnTo>
                <a:lnTo>
                  <a:pt x="160083" y="0"/>
                </a:lnTo>
                <a:lnTo>
                  <a:pt x="151614" y="12873"/>
                </a:lnTo>
                <a:lnTo>
                  <a:pt x="147353" y="24101"/>
                </a:lnTo>
                <a:lnTo>
                  <a:pt x="143598" y="36263"/>
                </a:lnTo>
                <a:lnTo>
                  <a:pt x="140128" y="49031"/>
                </a:lnTo>
                <a:lnTo>
                  <a:pt x="136722" y="62080"/>
                </a:lnTo>
                <a:lnTo>
                  <a:pt x="133159" y="75082"/>
                </a:lnTo>
                <a:lnTo>
                  <a:pt x="129280" y="88907"/>
                </a:lnTo>
                <a:lnTo>
                  <a:pt x="125899" y="101492"/>
                </a:lnTo>
                <a:lnTo>
                  <a:pt x="122613" y="114075"/>
                </a:lnTo>
                <a:lnTo>
                  <a:pt x="119424" y="126491"/>
                </a:lnTo>
                <a:lnTo>
                  <a:pt x="116330" y="138576"/>
                </a:lnTo>
                <a:lnTo>
                  <a:pt x="113334" y="150164"/>
                </a:lnTo>
                <a:lnTo>
                  <a:pt x="112570" y="153074"/>
                </a:lnTo>
                <a:lnTo>
                  <a:pt x="109181" y="165730"/>
                </a:lnTo>
                <a:lnTo>
                  <a:pt x="105737" y="178268"/>
                </a:lnTo>
                <a:lnTo>
                  <a:pt x="102261" y="190704"/>
                </a:lnTo>
                <a:lnTo>
                  <a:pt x="98779" y="203050"/>
                </a:lnTo>
                <a:lnTo>
                  <a:pt x="95316" y="215322"/>
                </a:lnTo>
                <a:lnTo>
                  <a:pt x="91896" y="227533"/>
                </a:lnTo>
                <a:lnTo>
                  <a:pt x="88544" y="239698"/>
                </a:lnTo>
                <a:lnTo>
                  <a:pt x="85285" y="251830"/>
                </a:lnTo>
                <a:lnTo>
                  <a:pt x="82144" y="263943"/>
                </a:lnTo>
                <a:lnTo>
                  <a:pt x="79145" y="276053"/>
                </a:lnTo>
                <a:lnTo>
                  <a:pt x="76313" y="288173"/>
                </a:lnTo>
                <a:lnTo>
                  <a:pt x="73672" y="300316"/>
                </a:lnTo>
                <a:lnTo>
                  <a:pt x="71368" y="310952"/>
                </a:lnTo>
                <a:lnTo>
                  <a:pt x="68476" y="323401"/>
                </a:lnTo>
                <a:lnTo>
                  <a:pt x="65425" y="335787"/>
                </a:lnTo>
                <a:lnTo>
                  <a:pt x="62251" y="348121"/>
                </a:lnTo>
                <a:lnTo>
                  <a:pt x="58991" y="360413"/>
                </a:lnTo>
                <a:lnTo>
                  <a:pt x="55682" y="372674"/>
                </a:lnTo>
                <a:lnTo>
                  <a:pt x="52359" y="384917"/>
                </a:lnTo>
                <a:lnTo>
                  <a:pt x="49060" y="397151"/>
                </a:lnTo>
                <a:lnTo>
                  <a:pt x="45821" y="409388"/>
                </a:lnTo>
                <a:lnTo>
                  <a:pt x="42679" y="421639"/>
                </a:lnTo>
                <a:lnTo>
                  <a:pt x="39669" y="433915"/>
                </a:lnTo>
                <a:lnTo>
                  <a:pt x="36830" y="446227"/>
                </a:lnTo>
                <a:lnTo>
                  <a:pt x="35730" y="451153"/>
                </a:lnTo>
                <a:lnTo>
                  <a:pt x="32879" y="463727"/>
                </a:lnTo>
                <a:lnTo>
                  <a:pt x="29976" y="476269"/>
                </a:lnTo>
                <a:lnTo>
                  <a:pt x="27029" y="488776"/>
                </a:lnTo>
                <a:lnTo>
                  <a:pt x="24048" y="501244"/>
                </a:lnTo>
                <a:lnTo>
                  <a:pt x="21041" y="513671"/>
                </a:lnTo>
                <a:lnTo>
                  <a:pt x="18017" y="526053"/>
                </a:lnTo>
                <a:lnTo>
                  <a:pt x="14985" y="538386"/>
                </a:lnTo>
                <a:lnTo>
                  <a:pt x="11953" y="550669"/>
                </a:lnTo>
                <a:lnTo>
                  <a:pt x="8929" y="562897"/>
                </a:lnTo>
                <a:lnTo>
                  <a:pt x="5923" y="575067"/>
                </a:lnTo>
                <a:lnTo>
                  <a:pt x="2944" y="587177"/>
                </a:lnTo>
                <a:lnTo>
                  <a:pt x="0" y="599224"/>
                </a:lnTo>
                <a:lnTo>
                  <a:pt x="2050" y="598733"/>
                </a:lnTo>
                <a:lnTo>
                  <a:pt x="14099" y="594343"/>
                </a:lnTo>
                <a:close/>
              </a:path>
            </a:pathLst>
          </a:custGeom>
          <a:solidFill>
            <a:srgbClr val="D572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4467123" y="3836220"/>
            <a:ext cx="300880" cy="465580"/>
          </a:xfrm>
          <a:custGeom>
            <a:avLst/>
            <a:gdLst/>
            <a:ahLst/>
            <a:cxnLst/>
            <a:rect l="l" t="t" r="r" b="b"/>
            <a:pathLst>
              <a:path w="441290" h="682851">
                <a:moveTo>
                  <a:pt x="5691" y="665715"/>
                </a:moveTo>
                <a:lnTo>
                  <a:pt x="0" y="673936"/>
                </a:lnTo>
                <a:lnTo>
                  <a:pt x="2150" y="682790"/>
                </a:lnTo>
                <a:lnTo>
                  <a:pt x="10199" y="682851"/>
                </a:lnTo>
                <a:lnTo>
                  <a:pt x="21903" y="680357"/>
                </a:lnTo>
                <a:lnTo>
                  <a:pt x="33303" y="676374"/>
                </a:lnTo>
                <a:lnTo>
                  <a:pt x="46066" y="672884"/>
                </a:lnTo>
                <a:lnTo>
                  <a:pt x="49309" y="660717"/>
                </a:lnTo>
                <a:lnTo>
                  <a:pt x="54152" y="648708"/>
                </a:lnTo>
                <a:lnTo>
                  <a:pt x="60077" y="637916"/>
                </a:lnTo>
                <a:lnTo>
                  <a:pt x="66891" y="627754"/>
                </a:lnTo>
                <a:lnTo>
                  <a:pt x="74400" y="617639"/>
                </a:lnTo>
                <a:lnTo>
                  <a:pt x="81585" y="607549"/>
                </a:lnTo>
                <a:lnTo>
                  <a:pt x="88663" y="596897"/>
                </a:lnTo>
                <a:lnTo>
                  <a:pt x="95647" y="586473"/>
                </a:lnTo>
                <a:lnTo>
                  <a:pt x="102328" y="576772"/>
                </a:lnTo>
                <a:lnTo>
                  <a:pt x="109602" y="566157"/>
                </a:lnTo>
                <a:lnTo>
                  <a:pt x="116816" y="555570"/>
                </a:lnTo>
                <a:lnTo>
                  <a:pt x="123972" y="545003"/>
                </a:lnTo>
                <a:lnTo>
                  <a:pt x="131069" y="534450"/>
                </a:lnTo>
                <a:lnTo>
                  <a:pt x="138111" y="523903"/>
                </a:lnTo>
                <a:lnTo>
                  <a:pt x="145096" y="513357"/>
                </a:lnTo>
                <a:lnTo>
                  <a:pt x="152027" y="502804"/>
                </a:lnTo>
                <a:lnTo>
                  <a:pt x="158905" y="492237"/>
                </a:lnTo>
                <a:lnTo>
                  <a:pt x="165729" y="481650"/>
                </a:lnTo>
                <a:lnTo>
                  <a:pt x="172503" y="471036"/>
                </a:lnTo>
                <a:lnTo>
                  <a:pt x="179226" y="460387"/>
                </a:lnTo>
                <a:lnTo>
                  <a:pt x="180363" y="458575"/>
                </a:lnTo>
                <a:lnTo>
                  <a:pt x="187143" y="447807"/>
                </a:lnTo>
                <a:lnTo>
                  <a:pt x="194007" y="436945"/>
                </a:lnTo>
                <a:lnTo>
                  <a:pt x="200910" y="426038"/>
                </a:lnTo>
                <a:lnTo>
                  <a:pt x="207808" y="415136"/>
                </a:lnTo>
                <a:lnTo>
                  <a:pt x="214657" y="404288"/>
                </a:lnTo>
                <a:lnTo>
                  <a:pt x="221413" y="393544"/>
                </a:lnTo>
                <a:lnTo>
                  <a:pt x="228032" y="382954"/>
                </a:lnTo>
                <a:lnTo>
                  <a:pt x="234471" y="372567"/>
                </a:lnTo>
                <a:lnTo>
                  <a:pt x="238418" y="366145"/>
                </a:lnTo>
                <a:lnTo>
                  <a:pt x="245037" y="355299"/>
                </a:lnTo>
                <a:lnTo>
                  <a:pt x="251610" y="344437"/>
                </a:lnTo>
                <a:lnTo>
                  <a:pt x="258138" y="333557"/>
                </a:lnTo>
                <a:lnTo>
                  <a:pt x="264623" y="322658"/>
                </a:lnTo>
                <a:lnTo>
                  <a:pt x="271066" y="311739"/>
                </a:lnTo>
                <a:lnTo>
                  <a:pt x="277470" y="300798"/>
                </a:lnTo>
                <a:lnTo>
                  <a:pt x="283836" y="289834"/>
                </a:lnTo>
                <a:lnTo>
                  <a:pt x="290166" y="278847"/>
                </a:lnTo>
                <a:lnTo>
                  <a:pt x="296463" y="267834"/>
                </a:lnTo>
                <a:lnTo>
                  <a:pt x="302727" y="256795"/>
                </a:lnTo>
                <a:lnTo>
                  <a:pt x="308961" y="245727"/>
                </a:lnTo>
                <a:lnTo>
                  <a:pt x="315167" y="234631"/>
                </a:lnTo>
                <a:lnTo>
                  <a:pt x="321346" y="223504"/>
                </a:lnTo>
                <a:lnTo>
                  <a:pt x="327501" y="212346"/>
                </a:lnTo>
                <a:lnTo>
                  <a:pt x="333632" y="201155"/>
                </a:lnTo>
                <a:lnTo>
                  <a:pt x="335201" y="198296"/>
                </a:lnTo>
                <a:lnTo>
                  <a:pt x="341420" y="187187"/>
                </a:lnTo>
                <a:lnTo>
                  <a:pt x="347778" y="176142"/>
                </a:lnTo>
                <a:lnTo>
                  <a:pt x="354251" y="165154"/>
                </a:lnTo>
                <a:lnTo>
                  <a:pt x="360815" y="154216"/>
                </a:lnTo>
                <a:lnTo>
                  <a:pt x="367447" y="143318"/>
                </a:lnTo>
                <a:lnTo>
                  <a:pt x="374121" y="132453"/>
                </a:lnTo>
                <a:lnTo>
                  <a:pt x="380815" y="121614"/>
                </a:lnTo>
                <a:lnTo>
                  <a:pt x="387504" y="110792"/>
                </a:lnTo>
                <a:lnTo>
                  <a:pt x="394165" y="99979"/>
                </a:lnTo>
                <a:lnTo>
                  <a:pt x="400773" y="89169"/>
                </a:lnTo>
                <a:lnTo>
                  <a:pt x="407305" y="78351"/>
                </a:lnTo>
                <a:lnTo>
                  <a:pt x="413736" y="67520"/>
                </a:lnTo>
                <a:lnTo>
                  <a:pt x="420043" y="56667"/>
                </a:lnTo>
                <a:lnTo>
                  <a:pt x="423811" y="50263"/>
                </a:lnTo>
                <a:lnTo>
                  <a:pt x="430254" y="39239"/>
                </a:lnTo>
                <a:lnTo>
                  <a:pt x="436010" y="27700"/>
                </a:lnTo>
                <a:lnTo>
                  <a:pt x="440037" y="15584"/>
                </a:lnTo>
                <a:lnTo>
                  <a:pt x="441290" y="2832"/>
                </a:lnTo>
                <a:lnTo>
                  <a:pt x="438458" y="0"/>
                </a:lnTo>
                <a:lnTo>
                  <a:pt x="431712" y="8013"/>
                </a:lnTo>
                <a:lnTo>
                  <a:pt x="424164" y="18005"/>
                </a:lnTo>
                <a:lnTo>
                  <a:pt x="417045" y="28426"/>
                </a:lnTo>
                <a:lnTo>
                  <a:pt x="410269" y="39190"/>
                </a:lnTo>
                <a:lnTo>
                  <a:pt x="403751" y="50211"/>
                </a:lnTo>
                <a:lnTo>
                  <a:pt x="397405" y="61405"/>
                </a:lnTo>
                <a:lnTo>
                  <a:pt x="391147" y="72686"/>
                </a:lnTo>
                <a:lnTo>
                  <a:pt x="384889" y="83969"/>
                </a:lnTo>
                <a:lnTo>
                  <a:pt x="378547" y="95167"/>
                </a:lnTo>
                <a:lnTo>
                  <a:pt x="372035" y="106197"/>
                </a:lnTo>
                <a:lnTo>
                  <a:pt x="365268" y="116971"/>
                </a:lnTo>
                <a:lnTo>
                  <a:pt x="358160" y="127405"/>
                </a:lnTo>
                <a:lnTo>
                  <a:pt x="350625" y="137414"/>
                </a:lnTo>
                <a:lnTo>
                  <a:pt x="335594" y="163887"/>
                </a:lnTo>
                <a:lnTo>
                  <a:pt x="320320" y="190118"/>
                </a:lnTo>
                <a:lnTo>
                  <a:pt x="304825" y="216127"/>
                </a:lnTo>
                <a:lnTo>
                  <a:pt x="289128" y="241935"/>
                </a:lnTo>
                <a:lnTo>
                  <a:pt x="273251" y="267563"/>
                </a:lnTo>
                <a:lnTo>
                  <a:pt x="257215" y="293033"/>
                </a:lnTo>
                <a:lnTo>
                  <a:pt x="241041" y="318364"/>
                </a:lnTo>
                <a:lnTo>
                  <a:pt x="224748" y="343577"/>
                </a:lnTo>
                <a:lnTo>
                  <a:pt x="208359" y="368694"/>
                </a:lnTo>
                <a:lnTo>
                  <a:pt x="191894" y="393734"/>
                </a:lnTo>
                <a:lnTo>
                  <a:pt x="175374" y="418720"/>
                </a:lnTo>
                <a:lnTo>
                  <a:pt x="158819" y="443672"/>
                </a:lnTo>
                <a:lnTo>
                  <a:pt x="142250" y="468610"/>
                </a:lnTo>
                <a:lnTo>
                  <a:pt x="125689" y="493555"/>
                </a:lnTo>
                <a:lnTo>
                  <a:pt x="109156" y="518529"/>
                </a:lnTo>
                <a:lnTo>
                  <a:pt x="92671" y="543552"/>
                </a:lnTo>
                <a:lnTo>
                  <a:pt x="76256" y="568644"/>
                </a:lnTo>
                <a:lnTo>
                  <a:pt x="59932" y="593828"/>
                </a:lnTo>
                <a:lnTo>
                  <a:pt x="43719" y="619123"/>
                </a:lnTo>
                <a:lnTo>
                  <a:pt x="27639" y="644550"/>
                </a:lnTo>
                <a:lnTo>
                  <a:pt x="23257" y="645833"/>
                </a:lnTo>
                <a:lnTo>
                  <a:pt x="19841" y="648081"/>
                </a:lnTo>
                <a:lnTo>
                  <a:pt x="16310" y="650214"/>
                </a:lnTo>
                <a:lnTo>
                  <a:pt x="13186" y="657144"/>
                </a:lnTo>
                <a:lnTo>
                  <a:pt x="5691" y="665715"/>
                </a:lnTo>
                <a:close/>
              </a:path>
            </a:pathLst>
          </a:custGeom>
          <a:solidFill>
            <a:srgbClr val="D572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5174198" y="3846845"/>
            <a:ext cx="30375" cy="119763"/>
          </a:xfrm>
          <a:custGeom>
            <a:avLst/>
            <a:gdLst/>
            <a:ahLst/>
            <a:cxnLst/>
            <a:rect l="l" t="t" r="r" b="b"/>
            <a:pathLst>
              <a:path w="44550" h="175653">
                <a:moveTo>
                  <a:pt x="10552" y="175653"/>
                </a:moveTo>
                <a:lnTo>
                  <a:pt x="12933" y="166435"/>
                </a:lnTo>
                <a:lnTo>
                  <a:pt x="15687" y="153955"/>
                </a:lnTo>
                <a:lnTo>
                  <a:pt x="18332" y="141283"/>
                </a:lnTo>
                <a:lnTo>
                  <a:pt x="21202" y="128690"/>
                </a:lnTo>
                <a:lnTo>
                  <a:pt x="24635" y="116447"/>
                </a:lnTo>
                <a:lnTo>
                  <a:pt x="28967" y="104825"/>
                </a:lnTo>
                <a:lnTo>
                  <a:pt x="30580" y="101130"/>
                </a:lnTo>
                <a:lnTo>
                  <a:pt x="34961" y="98907"/>
                </a:lnTo>
                <a:lnTo>
                  <a:pt x="36053" y="94919"/>
                </a:lnTo>
                <a:lnTo>
                  <a:pt x="37590" y="89293"/>
                </a:lnTo>
                <a:lnTo>
                  <a:pt x="35812" y="83426"/>
                </a:lnTo>
                <a:lnTo>
                  <a:pt x="36053" y="77914"/>
                </a:lnTo>
                <a:lnTo>
                  <a:pt x="36159" y="75811"/>
                </a:lnTo>
                <a:lnTo>
                  <a:pt x="37255" y="63406"/>
                </a:lnTo>
                <a:lnTo>
                  <a:pt x="38922" y="50819"/>
                </a:lnTo>
                <a:lnTo>
                  <a:pt x="40822" y="38118"/>
                </a:lnTo>
                <a:lnTo>
                  <a:pt x="42619" y="25370"/>
                </a:lnTo>
                <a:lnTo>
                  <a:pt x="43974" y="12641"/>
                </a:lnTo>
                <a:lnTo>
                  <a:pt x="44550" y="0"/>
                </a:lnTo>
                <a:lnTo>
                  <a:pt x="43559" y="6076"/>
                </a:lnTo>
                <a:lnTo>
                  <a:pt x="40659" y="18544"/>
                </a:lnTo>
                <a:lnTo>
                  <a:pt x="36820" y="31028"/>
                </a:lnTo>
                <a:lnTo>
                  <a:pt x="32328" y="43478"/>
                </a:lnTo>
                <a:lnTo>
                  <a:pt x="27471" y="55845"/>
                </a:lnTo>
                <a:lnTo>
                  <a:pt x="22534" y="68082"/>
                </a:lnTo>
                <a:lnTo>
                  <a:pt x="17804" y="80139"/>
                </a:lnTo>
                <a:lnTo>
                  <a:pt x="13568" y="91968"/>
                </a:lnTo>
                <a:lnTo>
                  <a:pt x="10111" y="103519"/>
                </a:lnTo>
                <a:lnTo>
                  <a:pt x="7720" y="114744"/>
                </a:lnTo>
                <a:lnTo>
                  <a:pt x="6792" y="120573"/>
                </a:lnTo>
                <a:lnTo>
                  <a:pt x="5357" y="125793"/>
                </a:lnTo>
                <a:lnTo>
                  <a:pt x="9142" y="126072"/>
                </a:lnTo>
                <a:lnTo>
                  <a:pt x="5461" y="132083"/>
                </a:lnTo>
                <a:lnTo>
                  <a:pt x="1532" y="144182"/>
                </a:lnTo>
                <a:lnTo>
                  <a:pt x="0" y="157869"/>
                </a:lnTo>
                <a:lnTo>
                  <a:pt x="2471" y="169556"/>
                </a:lnTo>
                <a:lnTo>
                  <a:pt x="10552" y="17565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4743859" y="3862333"/>
            <a:ext cx="149707" cy="214383"/>
          </a:xfrm>
          <a:custGeom>
            <a:avLst/>
            <a:gdLst/>
            <a:ahLst/>
            <a:cxnLst/>
            <a:rect l="l" t="t" r="r" b="b"/>
            <a:pathLst>
              <a:path w="219570" h="314429">
                <a:moveTo>
                  <a:pt x="219570" y="11280"/>
                </a:moveTo>
                <a:lnTo>
                  <a:pt x="214191" y="6331"/>
                </a:lnTo>
                <a:lnTo>
                  <a:pt x="205489" y="1282"/>
                </a:lnTo>
                <a:lnTo>
                  <a:pt x="197344" y="0"/>
                </a:lnTo>
                <a:lnTo>
                  <a:pt x="189727" y="1912"/>
                </a:lnTo>
                <a:lnTo>
                  <a:pt x="182609" y="6445"/>
                </a:lnTo>
                <a:lnTo>
                  <a:pt x="175960" y="13027"/>
                </a:lnTo>
                <a:lnTo>
                  <a:pt x="169752" y="21084"/>
                </a:lnTo>
                <a:lnTo>
                  <a:pt x="163955" y="30044"/>
                </a:lnTo>
                <a:lnTo>
                  <a:pt x="158540" y="39333"/>
                </a:lnTo>
                <a:lnTo>
                  <a:pt x="153479" y="48378"/>
                </a:lnTo>
                <a:lnTo>
                  <a:pt x="148742" y="56606"/>
                </a:lnTo>
                <a:lnTo>
                  <a:pt x="143647" y="65163"/>
                </a:lnTo>
                <a:lnTo>
                  <a:pt x="136572" y="77355"/>
                </a:lnTo>
                <a:lnTo>
                  <a:pt x="130125" y="88995"/>
                </a:lnTo>
                <a:lnTo>
                  <a:pt x="124629" y="99686"/>
                </a:lnTo>
                <a:lnTo>
                  <a:pt x="120408" y="109032"/>
                </a:lnTo>
                <a:lnTo>
                  <a:pt x="115135" y="115684"/>
                </a:lnTo>
                <a:lnTo>
                  <a:pt x="107511" y="125909"/>
                </a:lnTo>
                <a:lnTo>
                  <a:pt x="100204" y="136322"/>
                </a:lnTo>
                <a:lnTo>
                  <a:pt x="93124" y="146868"/>
                </a:lnTo>
                <a:lnTo>
                  <a:pt x="86184" y="157494"/>
                </a:lnTo>
                <a:lnTo>
                  <a:pt x="79297" y="168145"/>
                </a:lnTo>
                <a:lnTo>
                  <a:pt x="72375" y="178765"/>
                </a:lnTo>
                <a:lnTo>
                  <a:pt x="65331" y="189301"/>
                </a:lnTo>
                <a:lnTo>
                  <a:pt x="58077" y="199697"/>
                </a:lnTo>
                <a:lnTo>
                  <a:pt x="51831" y="208357"/>
                </a:lnTo>
                <a:lnTo>
                  <a:pt x="44484" y="218527"/>
                </a:lnTo>
                <a:lnTo>
                  <a:pt x="37178" y="228810"/>
                </a:lnTo>
                <a:lnTo>
                  <a:pt x="30019" y="239261"/>
                </a:lnTo>
                <a:lnTo>
                  <a:pt x="23107" y="249937"/>
                </a:lnTo>
                <a:lnTo>
                  <a:pt x="16546" y="260894"/>
                </a:lnTo>
                <a:lnTo>
                  <a:pt x="10439" y="272188"/>
                </a:lnTo>
                <a:lnTo>
                  <a:pt x="4890" y="283876"/>
                </a:lnTo>
                <a:lnTo>
                  <a:pt x="0" y="296014"/>
                </a:lnTo>
                <a:lnTo>
                  <a:pt x="6985" y="299832"/>
                </a:lnTo>
                <a:lnTo>
                  <a:pt x="18711" y="304811"/>
                </a:lnTo>
                <a:lnTo>
                  <a:pt x="30825" y="309400"/>
                </a:lnTo>
                <a:lnTo>
                  <a:pt x="42494" y="314429"/>
                </a:lnTo>
                <a:lnTo>
                  <a:pt x="49713" y="304934"/>
                </a:lnTo>
                <a:lnTo>
                  <a:pt x="57200" y="294530"/>
                </a:lnTo>
                <a:lnTo>
                  <a:pt x="64388" y="284005"/>
                </a:lnTo>
                <a:lnTo>
                  <a:pt x="71318" y="273370"/>
                </a:lnTo>
                <a:lnTo>
                  <a:pt x="78033" y="262639"/>
                </a:lnTo>
                <a:lnTo>
                  <a:pt x="84575" y="251821"/>
                </a:lnTo>
                <a:lnTo>
                  <a:pt x="90985" y="240930"/>
                </a:lnTo>
                <a:lnTo>
                  <a:pt x="97307" y="229977"/>
                </a:lnTo>
                <a:lnTo>
                  <a:pt x="103580" y="218974"/>
                </a:lnTo>
                <a:lnTo>
                  <a:pt x="109849" y="207933"/>
                </a:lnTo>
                <a:lnTo>
                  <a:pt x="116154" y="196865"/>
                </a:lnTo>
                <a:lnTo>
                  <a:pt x="122119" y="186841"/>
                </a:lnTo>
                <a:lnTo>
                  <a:pt x="128911" y="176199"/>
                </a:lnTo>
                <a:lnTo>
                  <a:pt x="135973" y="165746"/>
                </a:lnTo>
                <a:lnTo>
                  <a:pt x="143236" y="155423"/>
                </a:lnTo>
                <a:lnTo>
                  <a:pt x="150634" y="145176"/>
                </a:lnTo>
                <a:lnTo>
                  <a:pt x="158099" y="134947"/>
                </a:lnTo>
                <a:lnTo>
                  <a:pt x="165563" y="124680"/>
                </a:lnTo>
                <a:lnTo>
                  <a:pt x="172959" y="114319"/>
                </a:lnTo>
                <a:lnTo>
                  <a:pt x="180221" y="103807"/>
                </a:lnTo>
                <a:lnTo>
                  <a:pt x="187279" y="93089"/>
                </a:lnTo>
                <a:lnTo>
                  <a:pt x="194068" y="82108"/>
                </a:lnTo>
                <a:lnTo>
                  <a:pt x="199699" y="72335"/>
                </a:lnTo>
                <a:lnTo>
                  <a:pt x="205383" y="61402"/>
                </a:lnTo>
                <a:lnTo>
                  <a:pt x="210441" y="49945"/>
                </a:lnTo>
                <a:lnTo>
                  <a:pt x="214644" y="37849"/>
                </a:lnTo>
                <a:lnTo>
                  <a:pt x="217764" y="24999"/>
                </a:lnTo>
                <a:lnTo>
                  <a:pt x="219570" y="11280"/>
                </a:lnTo>
                <a:close/>
              </a:path>
            </a:pathLst>
          </a:custGeom>
          <a:solidFill>
            <a:srgbClr val="D572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4642444" y="3982064"/>
            <a:ext cx="117833" cy="124107"/>
          </a:xfrm>
          <a:custGeom>
            <a:avLst/>
            <a:gdLst/>
            <a:ahLst/>
            <a:cxnLst/>
            <a:rect l="l" t="t" r="r" b="b"/>
            <a:pathLst>
              <a:path w="172821" h="182023">
                <a:moveTo>
                  <a:pt x="22175" y="172796"/>
                </a:moveTo>
                <a:lnTo>
                  <a:pt x="34839" y="175099"/>
                </a:lnTo>
                <a:lnTo>
                  <a:pt x="48002" y="177286"/>
                </a:lnTo>
                <a:lnTo>
                  <a:pt x="61478" y="179214"/>
                </a:lnTo>
                <a:lnTo>
                  <a:pt x="75084" y="180741"/>
                </a:lnTo>
                <a:lnTo>
                  <a:pt x="88633" y="181725"/>
                </a:lnTo>
                <a:lnTo>
                  <a:pt x="101941" y="182023"/>
                </a:lnTo>
                <a:lnTo>
                  <a:pt x="114824" y="181495"/>
                </a:lnTo>
                <a:lnTo>
                  <a:pt x="127096" y="179997"/>
                </a:lnTo>
                <a:lnTo>
                  <a:pt x="138572" y="177388"/>
                </a:lnTo>
                <a:lnTo>
                  <a:pt x="149067" y="173526"/>
                </a:lnTo>
                <a:lnTo>
                  <a:pt x="158397" y="168268"/>
                </a:lnTo>
                <a:lnTo>
                  <a:pt x="166377" y="161472"/>
                </a:lnTo>
                <a:lnTo>
                  <a:pt x="172821" y="152996"/>
                </a:lnTo>
                <a:lnTo>
                  <a:pt x="161298" y="147347"/>
                </a:lnTo>
                <a:lnTo>
                  <a:pt x="149404" y="141028"/>
                </a:lnTo>
                <a:lnTo>
                  <a:pt x="138064" y="134055"/>
                </a:lnTo>
                <a:lnTo>
                  <a:pt x="127678" y="126192"/>
                </a:lnTo>
                <a:lnTo>
                  <a:pt x="118646" y="117206"/>
                </a:lnTo>
                <a:lnTo>
                  <a:pt x="111369" y="106860"/>
                </a:lnTo>
                <a:lnTo>
                  <a:pt x="106248" y="94919"/>
                </a:lnTo>
                <a:lnTo>
                  <a:pt x="104271" y="87092"/>
                </a:lnTo>
                <a:lnTo>
                  <a:pt x="101795" y="73530"/>
                </a:lnTo>
                <a:lnTo>
                  <a:pt x="99965" y="59544"/>
                </a:lnTo>
                <a:lnTo>
                  <a:pt x="99161" y="48171"/>
                </a:lnTo>
                <a:lnTo>
                  <a:pt x="99154" y="47291"/>
                </a:lnTo>
                <a:lnTo>
                  <a:pt x="100193" y="35451"/>
                </a:lnTo>
                <a:lnTo>
                  <a:pt x="101667" y="23140"/>
                </a:lnTo>
                <a:lnTo>
                  <a:pt x="101179" y="11081"/>
                </a:lnTo>
                <a:lnTo>
                  <a:pt x="96329" y="0"/>
                </a:lnTo>
                <a:lnTo>
                  <a:pt x="94575" y="3240"/>
                </a:lnTo>
                <a:lnTo>
                  <a:pt x="88440" y="14430"/>
                </a:lnTo>
                <a:lnTo>
                  <a:pt x="82235" y="25552"/>
                </a:lnTo>
                <a:lnTo>
                  <a:pt x="75971" y="36614"/>
                </a:lnTo>
                <a:lnTo>
                  <a:pt x="69658" y="47629"/>
                </a:lnTo>
                <a:lnTo>
                  <a:pt x="63308" y="58606"/>
                </a:lnTo>
                <a:lnTo>
                  <a:pt x="56929" y="69555"/>
                </a:lnTo>
                <a:lnTo>
                  <a:pt x="50533" y="80487"/>
                </a:lnTo>
                <a:lnTo>
                  <a:pt x="44130" y="91412"/>
                </a:lnTo>
                <a:lnTo>
                  <a:pt x="37731" y="102342"/>
                </a:lnTo>
                <a:lnTo>
                  <a:pt x="31346" y="113285"/>
                </a:lnTo>
                <a:lnTo>
                  <a:pt x="24986" y="124253"/>
                </a:lnTo>
                <a:lnTo>
                  <a:pt x="18660" y="135256"/>
                </a:lnTo>
                <a:lnTo>
                  <a:pt x="12381" y="146305"/>
                </a:lnTo>
                <a:lnTo>
                  <a:pt x="6157" y="157409"/>
                </a:lnTo>
                <a:lnTo>
                  <a:pt x="0" y="168579"/>
                </a:lnTo>
                <a:lnTo>
                  <a:pt x="10194" y="170518"/>
                </a:lnTo>
                <a:lnTo>
                  <a:pt x="22175" y="172796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4626991" y="4126371"/>
            <a:ext cx="25633" cy="89821"/>
          </a:xfrm>
          <a:custGeom>
            <a:avLst/>
            <a:gdLst/>
            <a:ahLst/>
            <a:cxnLst/>
            <a:rect l="l" t="t" r="r" b="b"/>
            <a:pathLst>
              <a:path w="37595" h="131737">
                <a:moveTo>
                  <a:pt x="33275" y="34070"/>
                </a:moveTo>
                <a:lnTo>
                  <a:pt x="28333" y="22089"/>
                </a:lnTo>
                <a:lnTo>
                  <a:pt x="26911" y="90085"/>
                </a:lnTo>
                <a:lnTo>
                  <a:pt x="25552" y="97515"/>
                </a:lnTo>
                <a:lnTo>
                  <a:pt x="23075" y="98912"/>
                </a:lnTo>
                <a:lnTo>
                  <a:pt x="26911" y="105668"/>
                </a:lnTo>
                <a:lnTo>
                  <a:pt x="37595" y="103493"/>
                </a:lnTo>
                <a:lnTo>
                  <a:pt x="33275" y="34070"/>
                </a:lnTo>
                <a:close/>
              </a:path>
              <a:path w="37595" h="131737">
                <a:moveTo>
                  <a:pt x="145176" y="58722"/>
                </a:moveTo>
                <a:lnTo>
                  <a:pt x="148513" y="47878"/>
                </a:lnTo>
                <a:lnTo>
                  <a:pt x="145910" y="36250"/>
                </a:lnTo>
                <a:lnTo>
                  <a:pt x="137260" y="37953"/>
                </a:lnTo>
                <a:lnTo>
                  <a:pt x="131487" y="45983"/>
                </a:lnTo>
                <a:lnTo>
                  <a:pt x="124650" y="51833"/>
                </a:lnTo>
                <a:lnTo>
                  <a:pt x="116330" y="49686"/>
                </a:lnTo>
                <a:lnTo>
                  <a:pt x="110005" y="40538"/>
                </a:lnTo>
                <a:lnTo>
                  <a:pt x="106430" y="26982"/>
                </a:lnTo>
                <a:lnTo>
                  <a:pt x="105149" y="11841"/>
                </a:lnTo>
                <a:lnTo>
                  <a:pt x="105710" y="-2062"/>
                </a:lnTo>
                <a:lnTo>
                  <a:pt x="107657" y="-11907"/>
                </a:lnTo>
                <a:lnTo>
                  <a:pt x="95899" y="-12183"/>
                </a:lnTo>
                <a:lnTo>
                  <a:pt x="82789" y="-13730"/>
                </a:lnTo>
                <a:lnTo>
                  <a:pt x="70298" y="-16174"/>
                </a:lnTo>
                <a:lnTo>
                  <a:pt x="58220" y="-19063"/>
                </a:lnTo>
                <a:lnTo>
                  <a:pt x="46349" y="-21947"/>
                </a:lnTo>
                <a:lnTo>
                  <a:pt x="34477" y="-24376"/>
                </a:lnTo>
                <a:lnTo>
                  <a:pt x="22398" y="-25900"/>
                </a:lnTo>
                <a:lnTo>
                  <a:pt x="9906" y="-26068"/>
                </a:lnTo>
                <a:lnTo>
                  <a:pt x="10831" y="-22676"/>
                </a:lnTo>
                <a:lnTo>
                  <a:pt x="12563" y="-11704"/>
                </a:lnTo>
                <a:lnTo>
                  <a:pt x="12864" y="0"/>
                </a:lnTo>
                <a:lnTo>
                  <a:pt x="19824" y="7916"/>
                </a:lnTo>
                <a:lnTo>
                  <a:pt x="20444" y="5841"/>
                </a:lnTo>
                <a:lnTo>
                  <a:pt x="27481" y="-3356"/>
                </a:lnTo>
                <a:lnTo>
                  <a:pt x="38409" y="-7400"/>
                </a:lnTo>
                <a:lnTo>
                  <a:pt x="50714" y="-6778"/>
                </a:lnTo>
                <a:lnTo>
                  <a:pt x="61884" y="-1979"/>
                </a:lnTo>
                <a:lnTo>
                  <a:pt x="69405" y="6507"/>
                </a:lnTo>
                <a:lnTo>
                  <a:pt x="67138" y="103207"/>
                </a:lnTo>
                <a:lnTo>
                  <a:pt x="70330" y="106595"/>
                </a:lnTo>
                <a:lnTo>
                  <a:pt x="69551" y="109778"/>
                </a:lnTo>
                <a:lnTo>
                  <a:pt x="65869" y="112982"/>
                </a:lnTo>
                <a:lnTo>
                  <a:pt x="60350" y="116434"/>
                </a:lnTo>
                <a:lnTo>
                  <a:pt x="54058" y="120359"/>
                </a:lnTo>
                <a:lnTo>
                  <a:pt x="48061" y="124985"/>
                </a:lnTo>
                <a:lnTo>
                  <a:pt x="43423" y="130538"/>
                </a:lnTo>
                <a:lnTo>
                  <a:pt x="41212" y="137244"/>
                </a:lnTo>
                <a:lnTo>
                  <a:pt x="42494" y="145330"/>
                </a:lnTo>
                <a:lnTo>
                  <a:pt x="50868" y="147424"/>
                </a:lnTo>
                <a:lnTo>
                  <a:pt x="64080" y="148260"/>
                </a:lnTo>
                <a:lnTo>
                  <a:pt x="76492" y="146753"/>
                </a:lnTo>
                <a:lnTo>
                  <a:pt x="86674" y="143788"/>
                </a:lnTo>
                <a:lnTo>
                  <a:pt x="99939" y="138892"/>
                </a:lnTo>
                <a:lnTo>
                  <a:pt x="113681" y="132835"/>
                </a:lnTo>
                <a:lnTo>
                  <a:pt x="126431" y="126124"/>
                </a:lnTo>
                <a:lnTo>
                  <a:pt x="136720" y="119262"/>
                </a:lnTo>
                <a:lnTo>
                  <a:pt x="143078" y="112755"/>
                </a:lnTo>
                <a:lnTo>
                  <a:pt x="146362" y="105146"/>
                </a:lnTo>
                <a:lnTo>
                  <a:pt x="146472" y="93478"/>
                </a:lnTo>
                <a:lnTo>
                  <a:pt x="143593" y="82392"/>
                </a:lnTo>
                <a:lnTo>
                  <a:pt x="141655" y="71670"/>
                </a:lnTo>
                <a:lnTo>
                  <a:pt x="141811" y="69197"/>
                </a:lnTo>
                <a:lnTo>
                  <a:pt x="145176" y="58722"/>
                </a:lnTo>
                <a:close/>
              </a:path>
              <a:path w="37595" h="131737">
                <a:moveTo>
                  <a:pt x="52768" y="48968"/>
                </a:moveTo>
                <a:lnTo>
                  <a:pt x="42494" y="51833"/>
                </a:lnTo>
                <a:lnTo>
                  <a:pt x="38229" y="46042"/>
                </a:lnTo>
                <a:lnTo>
                  <a:pt x="33275" y="34070"/>
                </a:lnTo>
                <a:lnTo>
                  <a:pt x="37595" y="103493"/>
                </a:lnTo>
                <a:lnTo>
                  <a:pt x="48888" y="103421"/>
                </a:lnTo>
                <a:lnTo>
                  <a:pt x="56654" y="98582"/>
                </a:lnTo>
                <a:lnTo>
                  <a:pt x="58910" y="99387"/>
                </a:lnTo>
                <a:lnTo>
                  <a:pt x="67138" y="103207"/>
                </a:lnTo>
                <a:lnTo>
                  <a:pt x="69405" y="6507"/>
                </a:lnTo>
                <a:lnTo>
                  <a:pt x="58437" y="7005"/>
                </a:lnTo>
                <a:lnTo>
                  <a:pt x="45244" y="7634"/>
                </a:lnTo>
                <a:lnTo>
                  <a:pt x="31986" y="8042"/>
                </a:lnTo>
                <a:lnTo>
                  <a:pt x="19824" y="7916"/>
                </a:lnTo>
                <a:lnTo>
                  <a:pt x="12864" y="0"/>
                </a:lnTo>
                <a:lnTo>
                  <a:pt x="12031" y="12272"/>
                </a:lnTo>
                <a:lnTo>
                  <a:pt x="10364" y="24950"/>
                </a:lnTo>
                <a:lnTo>
                  <a:pt x="8163" y="37869"/>
                </a:lnTo>
                <a:lnTo>
                  <a:pt x="5727" y="50864"/>
                </a:lnTo>
                <a:lnTo>
                  <a:pt x="3355" y="63773"/>
                </a:lnTo>
                <a:lnTo>
                  <a:pt x="1346" y="76432"/>
                </a:lnTo>
                <a:lnTo>
                  <a:pt x="0" y="88676"/>
                </a:lnTo>
                <a:lnTo>
                  <a:pt x="5004" y="88803"/>
                </a:lnTo>
                <a:lnTo>
                  <a:pt x="17221" y="87170"/>
                </a:lnTo>
                <a:lnTo>
                  <a:pt x="26911" y="90085"/>
                </a:lnTo>
                <a:lnTo>
                  <a:pt x="28333" y="22089"/>
                </a:lnTo>
                <a:lnTo>
                  <a:pt x="36812" y="19384"/>
                </a:lnTo>
                <a:lnTo>
                  <a:pt x="47569" y="16088"/>
                </a:lnTo>
                <a:lnTo>
                  <a:pt x="60909" y="16425"/>
                </a:lnTo>
                <a:lnTo>
                  <a:pt x="62001" y="26077"/>
                </a:lnTo>
                <a:lnTo>
                  <a:pt x="59356" y="38848"/>
                </a:lnTo>
                <a:lnTo>
                  <a:pt x="52768" y="48968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4716818" y="4116321"/>
            <a:ext cx="36665" cy="62778"/>
          </a:xfrm>
          <a:custGeom>
            <a:avLst/>
            <a:gdLst/>
            <a:ahLst/>
            <a:cxnLst/>
            <a:rect l="l" t="t" r="r" b="b"/>
            <a:pathLst>
              <a:path w="53775" h="92075">
                <a:moveTo>
                  <a:pt x="1648" y="10404"/>
                </a:moveTo>
                <a:lnTo>
                  <a:pt x="523" y="23401"/>
                </a:lnTo>
                <a:lnTo>
                  <a:pt x="0" y="33997"/>
                </a:lnTo>
                <a:lnTo>
                  <a:pt x="8280" y="31940"/>
                </a:lnTo>
                <a:lnTo>
                  <a:pt x="10083" y="28219"/>
                </a:lnTo>
                <a:lnTo>
                  <a:pt x="19824" y="29743"/>
                </a:lnTo>
                <a:lnTo>
                  <a:pt x="22742" y="30347"/>
                </a:lnTo>
                <a:lnTo>
                  <a:pt x="32088" y="35679"/>
                </a:lnTo>
                <a:lnTo>
                  <a:pt x="36733" y="44504"/>
                </a:lnTo>
                <a:lnTo>
                  <a:pt x="38245" y="55690"/>
                </a:lnTo>
                <a:lnTo>
                  <a:pt x="38142" y="80608"/>
                </a:lnTo>
                <a:lnTo>
                  <a:pt x="39662" y="92075"/>
                </a:lnTo>
                <a:lnTo>
                  <a:pt x="43588" y="85520"/>
                </a:lnTo>
                <a:lnTo>
                  <a:pt x="47928" y="74895"/>
                </a:lnTo>
                <a:lnTo>
                  <a:pt x="51185" y="62607"/>
                </a:lnTo>
                <a:lnTo>
                  <a:pt x="53190" y="49337"/>
                </a:lnTo>
                <a:lnTo>
                  <a:pt x="53775" y="35762"/>
                </a:lnTo>
                <a:lnTo>
                  <a:pt x="52772" y="22561"/>
                </a:lnTo>
                <a:lnTo>
                  <a:pt x="50011" y="10414"/>
                </a:lnTo>
                <a:lnTo>
                  <a:pt x="45326" y="0"/>
                </a:lnTo>
                <a:lnTo>
                  <a:pt x="38496" y="940"/>
                </a:lnTo>
                <a:lnTo>
                  <a:pt x="25940" y="3261"/>
                </a:lnTo>
                <a:lnTo>
                  <a:pt x="13719" y="5918"/>
                </a:lnTo>
                <a:lnTo>
                  <a:pt x="1409" y="8496"/>
                </a:lnTo>
                <a:lnTo>
                  <a:pt x="1648" y="10404"/>
                </a:lnTo>
                <a:close/>
              </a:path>
            </a:pathLst>
          </a:custGeom>
          <a:solidFill>
            <a:srgbClr val="BC26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4640511" y="4121470"/>
            <a:ext cx="33805" cy="10397"/>
          </a:xfrm>
          <a:custGeom>
            <a:avLst/>
            <a:gdLst/>
            <a:ahLst/>
            <a:cxnLst/>
            <a:rect l="l" t="t" r="r" b="b"/>
            <a:pathLst>
              <a:path w="49580" h="15249">
                <a:moveTo>
                  <a:pt x="6140" y="5002"/>
                </a:moveTo>
                <a:lnTo>
                  <a:pt x="0" y="15115"/>
                </a:lnTo>
                <a:lnTo>
                  <a:pt x="10996" y="15249"/>
                </a:lnTo>
                <a:lnTo>
                  <a:pt x="24203" y="14872"/>
                </a:lnTo>
                <a:lnTo>
                  <a:pt x="37453" y="14249"/>
                </a:lnTo>
                <a:lnTo>
                  <a:pt x="49580" y="13693"/>
                </a:lnTo>
                <a:lnTo>
                  <a:pt x="48680" y="12032"/>
                </a:lnTo>
                <a:lnTo>
                  <a:pt x="40373" y="4131"/>
                </a:lnTo>
                <a:lnTo>
                  <a:pt x="28839" y="0"/>
                </a:lnTo>
                <a:lnTo>
                  <a:pt x="16590" y="127"/>
                </a:lnTo>
                <a:lnTo>
                  <a:pt x="6140" y="5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4646310" y="4137054"/>
            <a:ext cx="22876" cy="24663"/>
          </a:xfrm>
          <a:custGeom>
            <a:avLst/>
            <a:gdLst/>
            <a:ahLst/>
            <a:cxnLst/>
            <a:rect l="l" t="t" r="r" b="b"/>
            <a:pathLst>
              <a:path w="33551" h="36172">
                <a:moveTo>
                  <a:pt x="32575" y="752"/>
                </a:moveTo>
                <a:lnTo>
                  <a:pt x="22479" y="0"/>
                </a:lnTo>
                <a:lnTo>
                  <a:pt x="11417" y="2641"/>
                </a:lnTo>
                <a:lnTo>
                  <a:pt x="0" y="6429"/>
                </a:lnTo>
                <a:lnTo>
                  <a:pt x="3116" y="13362"/>
                </a:lnTo>
                <a:lnTo>
                  <a:pt x="7681" y="25721"/>
                </a:lnTo>
                <a:lnTo>
                  <a:pt x="14160" y="36172"/>
                </a:lnTo>
                <a:lnTo>
                  <a:pt x="23263" y="34208"/>
                </a:lnTo>
                <a:lnTo>
                  <a:pt x="30362" y="24789"/>
                </a:lnTo>
                <a:lnTo>
                  <a:pt x="33551" y="12102"/>
                </a:lnTo>
                <a:lnTo>
                  <a:pt x="32575" y="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4448311" y="4138533"/>
            <a:ext cx="180611" cy="466508"/>
          </a:xfrm>
          <a:custGeom>
            <a:avLst/>
            <a:gdLst/>
            <a:ahLst/>
            <a:cxnLst/>
            <a:rect l="l" t="t" r="r" b="b"/>
            <a:pathLst>
              <a:path w="264896" h="684212">
                <a:moveTo>
                  <a:pt x="9229" y="497527"/>
                </a:moveTo>
                <a:lnTo>
                  <a:pt x="3324" y="508833"/>
                </a:lnTo>
                <a:lnTo>
                  <a:pt x="0" y="522719"/>
                </a:lnTo>
                <a:lnTo>
                  <a:pt x="524" y="524125"/>
                </a:lnTo>
                <a:lnTo>
                  <a:pt x="3743" y="535460"/>
                </a:lnTo>
                <a:lnTo>
                  <a:pt x="5950" y="547804"/>
                </a:lnTo>
                <a:lnTo>
                  <a:pt x="7550" y="560755"/>
                </a:lnTo>
                <a:lnTo>
                  <a:pt x="8945" y="573910"/>
                </a:lnTo>
                <a:lnTo>
                  <a:pt x="10540" y="586867"/>
                </a:lnTo>
                <a:lnTo>
                  <a:pt x="12738" y="599224"/>
                </a:lnTo>
                <a:lnTo>
                  <a:pt x="18593" y="608671"/>
                </a:lnTo>
                <a:lnTo>
                  <a:pt x="27892" y="617220"/>
                </a:lnTo>
                <a:lnTo>
                  <a:pt x="35407" y="627557"/>
                </a:lnTo>
                <a:lnTo>
                  <a:pt x="36398" y="632421"/>
                </a:lnTo>
                <a:lnTo>
                  <a:pt x="28956" y="636079"/>
                </a:lnTo>
                <a:lnTo>
                  <a:pt x="33985" y="640308"/>
                </a:lnTo>
                <a:lnTo>
                  <a:pt x="39802" y="641686"/>
                </a:lnTo>
                <a:lnTo>
                  <a:pt x="50839" y="647425"/>
                </a:lnTo>
                <a:lnTo>
                  <a:pt x="60550" y="655883"/>
                </a:lnTo>
                <a:lnTo>
                  <a:pt x="69545" y="665725"/>
                </a:lnTo>
                <a:lnTo>
                  <a:pt x="78432" y="675613"/>
                </a:lnTo>
                <a:lnTo>
                  <a:pt x="87820" y="684212"/>
                </a:lnTo>
                <a:lnTo>
                  <a:pt x="95350" y="666893"/>
                </a:lnTo>
                <a:lnTo>
                  <a:pt x="102929" y="649737"/>
                </a:lnTo>
                <a:lnTo>
                  <a:pt x="110529" y="632701"/>
                </a:lnTo>
                <a:lnTo>
                  <a:pt x="118120" y="615745"/>
                </a:lnTo>
                <a:lnTo>
                  <a:pt x="125676" y="598827"/>
                </a:lnTo>
                <a:lnTo>
                  <a:pt x="133166" y="581906"/>
                </a:lnTo>
                <a:lnTo>
                  <a:pt x="140563" y="564940"/>
                </a:lnTo>
                <a:lnTo>
                  <a:pt x="147839" y="547889"/>
                </a:lnTo>
                <a:lnTo>
                  <a:pt x="154965" y="530711"/>
                </a:lnTo>
                <a:lnTo>
                  <a:pt x="161912" y="513365"/>
                </a:lnTo>
                <a:lnTo>
                  <a:pt x="168652" y="495810"/>
                </a:lnTo>
                <a:lnTo>
                  <a:pt x="175157" y="478003"/>
                </a:lnTo>
                <a:lnTo>
                  <a:pt x="181398" y="459904"/>
                </a:lnTo>
                <a:lnTo>
                  <a:pt x="187347" y="441472"/>
                </a:lnTo>
                <a:lnTo>
                  <a:pt x="192976" y="422665"/>
                </a:lnTo>
                <a:lnTo>
                  <a:pt x="198256" y="403442"/>
                </a:lnTo>
                <a:lnTo>
                  <a:pt x="203158" y="383762"/>
                </a:lnTo>
                <a:lnTo>
                  <a:pt x="207654" y="363583"/>
                </a:lnTo>
                <a:lnTo>
                  <a:pt x="211716" y="342864"/>
                </a:lnTo>
                <a:lnTo>
                  <a:pt x="215315" y="321564"/>
                </a:lnTo>
                <a:lnTo>
                  <a:pt x="218516" y="314363"/>
                </a:lnTo>
                <a:lnTo>
                  <a:pt x="222632" y="302480"/>
                </a:lnTo>
                <a:lnTo>
                  <a:pt x="226033" y="289882"/>
                </a:lnTo>
                <a:lnTo>
                  <a:pt x="229020" y="276869"/>
                </a:lnTo>
                <a:lnTo>
                  <a:pt x="231891" y="263741"/>
                </a:lnTo>
                <a:lnTo>
                  <a:pt x="234945" y="250795"/>
                </a:lnTo>
                <a:lnTo>
                  <a:pt x="238481" y="238332"/>
                </a:lnTo>
                <a:lnTo>
                  <a:pt x="242800" y="226651"/>
                </a:lnTo>
                <a:lnTo>
                  <a:pt x="248199" y="216051"/>
                </a:lnTo>
                <a:lnTo>
                  <a:pt x="254977" y="206832"/>
                </a:lnTo>
                <a:lnTo>
                  <a:pt x="253405" y="196133"/>
                </a:lnTo>
                <a:lnTo>
                  <a:pt x="252109" y="183359"/>
                </a:lnTo>
                <a:lnTo>
                  <a:pt x="251434" y="170269"/>
                </a:lnTo>
                <a:lnTo>
                  <a:pt x="251461" y="157064"/>
                </a:lnTo>
                <a:lnTo>
                  <a:pt x="252269" y="143944"/>
                </a:lnTo>
                <a:lnTo>
                  <a:pt x="253937" y="131110"/>
                </a:lnTo>
                <a:lnTo>
                  <a:pt x="256545" y="118762"/>
                </a:lnTo>
                <a:lnTo>
                  <a:pt x="260171" y="107102"/>
                </a:lnTo>
                <a:lnTo>
                  <a:pt x="264896" y="96329"/>
                </a:lnTo>
                <a:lnTo>
                  <a:pt x="255807" y="95469"/>
                </a:lnTo>
                <a:lnTo>
                  <a:pt x="242610" y="92391"/>
                </a:lnTo>
                <a:lnTo>
                  <a:pt x="233730" y="85001"/>
                </a:lnTo>
                <a:lnTo>
                  <a:pt x="234705" y="75601"/>
                </a:lnTo>
                <a:lnTo>
                  <a:pt x="236791" y="63664"/>
                </a:lnTo>
                <a:lnTo>
                  <a:pt x="239504" y="51452"/>
                </a:lnTo>
                <a:lnTo>
                  <a:pt x="242479" y="38972"/>
                </a:lnTo>
                <a:lnTo>
                  <a:pt x="245349" y="26232"/>
                </a:lnTo>
                <a:lnTo>
                  <a:pt x="247749" y="13239"/>
                </a:lnTo>
                <a:lnTo>
                  <a:pt x="249313" y="0"/>
                </a:lnTo>
                <a:lnTo>
                  <a:pt x="245059" y="0"/>
                </a:lnTo>
                <a:lnTo>
                  <a:pt x="240693" y="7673"/>
                </a:lnTo>
                <a:lnTo>
                  <a:pt x="234074" y="18585"/>
                </a:lnTo>
                <a:lnTo>
                  <a:pt x="227203" y="29243"/>
                </a:lnTo>
                <a:lnTo>
                  <a:pt x="220142" y="39713"/>
                </a:lnTo>
                <a:lnTo>
                  <a:pt x="212956" y="50057"/>
                </a:lnTo>
                <a:lnTo>
                  <a:pt x="205709" y="60341"/>
                </a:lnTo>
                <a:lnTo>
                  <a:pt x="198465" y="70627"/>
                </a:lnTo>
                <a:lnTo>
                  <a:pt x="191288" y="80981"/>
                </a:lnTo>
                <a:lnTo>
                  <a:pt x="184242" y="91465"/>
                </a:lnTo>
                <a:lnTo>
                  <a:pt x="177391" y="102145"/>
                </a:lnTo>
                <a:lnTo>
                  <a:pt x="170799" y="113083"/>
                </a:lnTo>
                <a:lnTo>
                  <a:pt x="164530" y="124343"/>
                </a:lnTo>
                <a:lnTo>
                  <a:pt x="158648" y="135991"/>
                </a:lnTo>
                <a:lnTo>
                  <a:pt x="158051" y="136609"/>
                </a:lnTo>
                <a:lnTo>
                  <a:pt x="149948" y="146248"/>
                </a:lnTo>
                <a:lnTo>
                  <a:pt x="142694" y="156737"/>
                </a:lnTo>
                <a:lnTo>
                  <a:pt x="135848" y="167632"/>
                </a:lnTo>
                <a:lnTo>
                  <a:pt x="128965" y="178490"/>
                </a:lnTo>
                <a:lnTo>
                  <a:pt x="121604" y="188867"/>
                </a:lnTo>
                <a:lnTo>
                  <a:pt x="113322" y="198323"/>
                </a:lnTo>
                <a:lnTo>
                  <a:pt x="108926" y="210852"/>
                </a:lnTo>
                <a:lnTo>
                  <a:pt x="102202" y="221166"/>
                </a:lnTo>
                <a:lnTo>
                  <a:pt x="96316" y="232321"/>
                </a:lnTo>
                <a:lnTo>
                  <a:pt x="105273" y="236665"/>
                </a:lnTo>
                <a:lnTo>
                  <a:pt x="118008" y="242204"/>
                </a:lnTo>
                <a:lnTo>
                  <a:pt x="130809" y="247629"/>
                </a:lnTo>
                <a:lnTo>
                  <a:pt x="143207" y="253370"/>
                </a:lnTo>
                <a:lnTo>
                  <a:pt x="154734" y="259852"/>
                </a:lnTo>
                <a:lnTo>
                  <a:pt x="164918" y="267503"/>
                </a:lnTo>
                <a:lnTo>
                  <a:pt x="173291" y="276750"/>
                </a:lnTo>
                <a:lnTo>
                  <a:pt x="179384" y="288019"/>
                </a:lnTo>
                <a:lnTo>
                  <a:pt x="182727" y="301739"/>
                </a:lnTo>
                <a:lnTo>
                  <a:pt x="182897" y="303388"/>
                </a:lnTo>
                <a:lnTo>
                  <a:pt x="182008" y="316780"/>
                </a:lnTo>
                <a:lnTo>
                  <a:pt x="177736" y="328351"/>
                </a:lnTo>
                <a:lnTo>
                  <a:pt x="171399" y="338715"/>
                </a:lnTo>
                <a:lnTo>
                  <a:pt x="164312" y="348488"/>
                </a:lnTo>
                <a:lnTo>
                  <a:pt x="160049" y="354106"/>
                </a:lnTo>
                <a:lnTo>
                  <a:pt x="151785" y="363793"/>
                </a:lnTo>
                <a:lnTo>
                  <a:pt x="142842" y="372951"/>
                </a:lnTo>
                <a:lnTo>
                  <a:pt x="133309" y="381609"/>
                </a:lnTo>
                <a:lnTo>
                  <a:pt x="123277" y="389795"/>
                </a:lnTo>
                <a:lnTo>
                  <a:pt x="112839" y="397539"/>
                </a:lnTo>
                <a:lnTo>
                  <a:pt x="102083" y="404869"/>
                </a:lnTo>
                <a:lnTo>
                  <a:pt x="91102" y="411814"/>
                </a:lnTo>
                <a:lnTo>
                  <a:pt x="79986" y="418401"/>
                </a:lnTo>
                <a:lnTo>
                  <a:pt x="68826" y="424660"/>
                </a:lnTo>
                <a:lnTo>
                  <a:pt x="57712" y="430620"/>
                </a:lnTo>
                <a:lnTo>
                  <a:pt x="46736" y="436308"/>
                </a:lnTo>
                <a:lnTo>
                  <a:pt x="44993" y="447225"/>
                </a:lnTo>
                <a:lnTo>
                  <a:pt x="40103" y="459549"/>
                </a:lnTo>
                <a:lnTo>
                  <a:pt x="33153" y="469813"/>
                </a:lnTo>
                <a:lnTo>
                  <a:pt x="25072" y="478945"/>
                </a:lnTo>
                <a:lnTo>
                  <a:pt x="16788" y="487874"/>
                </a:lnTo>
                <a:lnTo>
                  <a:pt x="9229" y="49752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4250303" y="4139928"/>
            <a:ext cx="287828" cy="245866"/>
          </a:xfrm>
          <a:custGeom>
            <a:avLst/>
            <a:gdLst/>
            <a:ahLst/>
            <a:cxnLst/>
            <a:rect l="l" t="t" r="r" b="b"/>
            <a:pathLst>
              <a:path w="422148" h="360604">
                <a:moveTo>
                  <a:pt x="178965" y="0"/>
                </a:moveTo>
                <a:lnTo>
                  <a:pt x="167475" y="27"/>
                </a:lnTo>
                <a:lnTo>
                  <a:pt x="155525" y="1902"/>
                </a:lnTo>
                <a:lnTo>
                  <a:pt x="143563" y="5369"/>
                </a:lnTo>
                <a:lnTo>
                  <a:pt x="132032" y="10171"/>
                </a:lnTo>
                <a:lnTo>
                  <a:pt x="121381" y="16053"/>
                </a:lnTo>
                <a:lnTo>
                  <a:pt x="112055" y="22759"/>
                </a:lnTo>
                <a:lnTo>
                  <a:pt x="104499" y="30032"/>
                </a:lnTo>
                <a:lnTo>
                  <a:pt x="99161" y="37618"/>
                </a:lnTo>
                <a:lnTo>
                  <a:pt x="98071" y="48265"/>
                </a:lnTo>
                <a:lnTo>
                  <a:pt x="98332" y="60975"/>
                </a:lnTo>
                <a:lnTo>
                  <a:pt x="99465" y="73515"/>
                </a:lnTo>
                <a:lnTo>
                  <a:pt x="100583" y="85776"/>
                </a:lnTo>
                <a:lnTo>
                  <a:pt x="100900" y="93769"/>
                </a:lnTo>
                <a:lnTo>
                  <a:pt x="100674" y="105811"/>
                </a:lnTo>
                <a:lnTo>
                  <a:pt x="99769" y="118129"/>
                </a:lnTo>
                <a:lnTo>
                  <a:pt x="98349" y="130670"/>
                </a:lnTo>
                <a:lnTo>
                  <a:pt x="96578" y="143381"/>
                </a:lnTo>
                <a:lnTo>
                  <a:pt x="94618" y="156208"/>
                </a:lnTo>
                <a:lnTo>
                  <a:pt x="92633" y="169098"/>
                </a:lnTo>
                <a:lnTo>
                  <a:pt x="90787" y="181999"/>
                </a:lnTo>
                <a:lnTo>
                  <a:pt x="89242" y="194856"/>
                </a:lnTo>
                <a:lnTo>
                  <a:pt x="88261" y="202032"/>
                </a:lnTo>
                <a:lnTo>
                  <a:pt x="85948" y="214205"/>
                </a:lnTo>
                <a:lnTo>
                  <a:pt x="83103" y="227261"/>
                </a:lnTo>
                <a:lnTo>
                  <a:pt x="80251" y="240432"/>
                </a:lnTo>
                <a:lnTo>
                  <a:pt x="77914" y="252946"/>
                </a:lnTo>
                <a:lnTo>
                  <a:pt x="76593" y="261214"/>
                </a:lnTo>
                <a:lnTo>
                  <a:pt x="77647" y="272098"/>
                </a:lnTo>
                <a:lnTo>
                  <a:pt x="75082" y="277025"/>
                </a:lnTo>
                <a:lnTo>
                  <a:pt x="66637" y="285124"/>
                </a:lnTo>
                <a:lnTo>
                  <a:pt x="54197" y="291919"/>
                </a:lnTo>
                <a:lnTo>
                  <a:pt x="43916" y="298273"/>
                </a:lnTo>
                <a:lnTo>
                  <a:pt x="40843" y="301054"/>
                </a:lnTo>
                <a:lnTo>
                  <a:pt x="39839" y="307277"/>
                </a:lnTo>
                <a:lnTo>
                  <a:pt x="36829" y="309601"/>
                </a:lnTo>
                <a:lnTo>
                  <a:pt x="33222" y="312159"/>
                </a:lnTo>
                <a:lnTo>
                  <a:pt x="21947" y="318401"/>
                </a:lnTo>
                <a:lnTo>
                  <a:pt x="10411" y="324145"/>
                </a:lnTo>
                <a:lnTo>
                  <a:pt x="0" y="330848"/>
                </a:lnTo>
                <a:lnTo>
                  <a:pt x="10251" y="335320"/>
                </a:lnTo>
                <a:lnTo>
                  <a:pt x="21182" y="341550"/>
                </a:lnTo>
                <a:lnTo>
                  <a:pt x="32392" y="348271"/>
                </a:lnTo>
                <a:lnTo>
                  <a:pt x="44052" y="354405"/>
                </a:lnTo>
                <a:lnTo>
                  <a:pt x="56337" y="358875"/>
                </a:lnTo>
                <a:lnTo>
                  <a:pt x="69418" y="360604"/>
                </a:lnTo>
                <a:lnTo>
                  <a:pt x="72372" y="360535"/>
                </a:lnTo>
                <a:lnTo>
                  <a:pt x="83494" y="359287"/>
                </a:lnTo>
                <a:lnTo>
                  <a:pt x="95364" y="356810"/>
                </a:lnTo>
                <a:lnTo>
                  <a:pt x="107833" y="353555"/>
                </a:lnTo>
                <a:lnTo>
                  <a:pt x="120750" y="349969"/>
                </a:lnTo>
                <a:lnTo>
                  <a:pt x="133966" y="346501"/>
                </a:lnTo>
                <a:lnTo>
                  <a:pt x="147332" y="343599"/>
                </a:lnTo>
                <a:lnTo>
                  <a:pt x="150277" y="343069"/>
                </a:lnTo>
                <a:lnTo>
                  <a:pt x="164940" y="340699"/>
                </a:lnTo>
                <a:lnTo>
                  <a:pt x="179123" y="338642"/>
                </a:lnTo>
                <a:lnTo>
                  <a:pt x="192713" y="336609"/>
                </a:lnTo>
                <a:lnTo>
                  <a:pt x="205600" y="334311"/>
                </a:lnTo>
                <a:lnTo>
                  <a:pt x="217674" y="331459"/>
                </a:lnTo>
                <a:lnTo>
                  <a:pt x="228823" y="327763"/>
                </a:lnTo>
                <a:lnTo>
                  <a:pt x="238937" y="322936"/>
                </a:lnTo>
                <a:lnTo>
                  <a:pt x="247903" y="316688"/>
                </a:lnTo>
                <a:lnTo>
                  <a:pt x="253630" y="315119"/>
                </a:lnTo>
                <a:lnTo>
                  <a:pt x="265731" y="311199"/>
                </a:lnTo>
                <a:lnTo>
                  <a:pt x="277414" y="306862"/>
                </a:lnTo>
                <a:lnTo>
                  <a:pt x="288972" y="302402"/>
                </a:lnTo>
                <a:lnTo>
                  <a:pt x="300697" y="298108"/>
                </a:lnTo>
                <a:lnTo>
                  <a:pt x="312882" y="294272"/>
                </a:lnTo>
                <a:lnTo>
                  <a:pt x="325818" y="291186"/>
                </a:lnTo>
                <a:lnTo>
                  <a:pt x="327393" y="289610"/>
                </a:lnTo>
                <a:lnTo>
                  <a:pt x="335912" y="282979"/>
                </a:lnTo>
                <a:lnTo>
                  <a:pt x="346330" y="277292"/>
                </a:lnTo>
                <a:lnTo>
                  <a:pt x="358171" y="272673"/>
                </a:lnTo>
                <a:lnTo>
                  <a:pt x="370962" y="269246"/>
                </a:lnTo>
                <a:lnTo>
                  <a:pt x="384229" y="267135"/>
                </a:lnTo>
                <a:lnTo>
                  <a:pt x="397498" y="266464"/>
                </a:lnTo>
                <a:lnTo>
                  <a:pt x="410296" y="267357"/>
                </a:lnTo>
                <a:lnTo>
                  <a:pt x="422147" y="269939"/>
                </a:lnTo>
                <a:lnTo>
                  <a:pt x="420469" y="268549"/>
                </a:lnTo>
                <a:lnTo>
                  <a:pt x="409742" y="261863"/>
                </a:lnTo>
                <a:lnTo>
                  <a:pt x="398641" y="257976"/>
                </a:lnTo>
                <a:lnTo>
                  <a:pt x="385317" y="254356"/>
                </a:lnTo>
                <a:lnTo>
                  <a:pt x="380415" y="252946"/>
                </a:lnTo>
                <a:lnTo>
                  <a:pt x="375805" y="249124"/>
                </a:lnTo>
                <a:lnTo>
                  <a:pt x="371144" y="248692"/>
                </a:lnTo>
                <a:lnTo>
                  <a:pt x="358346" y="249838"/>
                </a:lnTo>
                <a:lnTo>
                  <a:pt x="346188" y="253962"/>
                </a:lnTo>
                <a:lnTo>
                  <a:pt x="334486" y="258285"/>
                </a:lnTo>
                <a:lnTo>
                  <a:pt x="322986" y="260020"/>
                </a:lnTo>
                <a:lnTo>
                  <a:pt x="314061" y="257789"/>
                </a:lnTo>
                <a:lnTo>
                  <a:pt x="303255" y="250576"/>
                </a:lnTo>
                <a:lnTo>
                  <a:pt x="293230" y="243028"/>
                </a:lnTo>
                <a:lnTo>
                  <a:pt x="288172" y="233970"/>
                </a:lnTo>
                <a:lnTo>
                  <a:pt x="282774" y="223101"/>
                </a:lnTo>
                <a:lnTo>
                  <a:pt x="277575" y="211461"/>
                </a:lnTo>
                <a:lnTo>
                  <a:pt x="272629" y="199273"/>
                </a:lnTo>
                <a:lnTo>
                  <a:pt x="267986" y="186763"/>
                </a:lnTo>
                <a:lnTo>
                  <a:pt x="263699" y="174153"/>
                </a:lnTo>
                <a:lnTo>
                  <a:pt x="259820" y="161667"/>
                </a:lnTo>
                <a:lnTo>
                  <a:pt x="256400" y="149530"/>
                </a:lnTo>
                <a:lnTo>
                  <a:pt x="255006" y="144437"/>
                </a:lnTo>
                <a:lnTo>
                  <a:pt x="251168" y="131558"/>
                </a:lnTo>
                <a:lnTo>
                  <a:pt x="247041" y="119041"/>
                </a:lnTo>
                <a:lnTo>
                  <a:pt x="242688" y="106840"/>
                </a:lnTo>
                <a:lnTo>
                  <a:pt x="238170" y="94908"/>
                </a:lnTo>
                <a:lnTo>
                  <a:pt x="233551" y="83197"/>
                </a:lnTo>
                <a:lnTo>
                  <a:pt x="228894" y="71660"/>
                </a:lnTo>
                <a:lnTo>
                  <a:pt x="224260" y="60249"/>
                </a:lnTo>
                <a:lnTo>
                  <a:pt x="219713" y="48918"/>
                </a:lnTo>
                <a:lnTo>
                  <a:pt x="215315" y="37618"/>
                </a:lnTo>
                <a:lnTo>
                  <a:pt x="213017" y="31560"/>
                </a:lnTo>
                <a:lnTo>
                  <a:pt x="212153" y="24346"/>
                </a:lnTo>
                <a:lnTo>
                  <a:pt x="209651" y="19203"/>
                </a:lnTo>
                <a:lnTo>
                  <a:pt x="206215" y="13561"/>
                </a:lnTo>
                <a:lnTo>
                  <a:pt x="198781" y="6511"/>
                </a:lnTo>
                <a:lnTo>
                  <a:pt x="189549" y="2075"/>
                </a:lnTo>
                <a:lnTo>
                  <a:pt x="178965" y="0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4742192" y="4175905"/>
            <a:ext cx="127322" cy="88189"/>
          </a:xfrm>
          <a:custGeom>
            <a:avLst/>
            <a:gdLst/>
            <a:ahLst/>
            <a:cxnLst/>
            <a:rect l="l" t="t" r="r" b="b"/>
            <a:pathLst>
              <a:path w="186739" h="129344">
                <a:moveTo>
                  <a:pt x="4914" y="49906"/>
                </a:moveTo>
                <a:lnTo>
                  <a:pt x="5283" y="55684"/>
                </a:lnTo>
                <a:lnTo>
                  <a:pt x="16330" y="57792"/>
                </a:lnTo>
                <a:lnTo>
                  <a:pt x="29920" y="61282"/>
                </a:lnTo>
                <a:lnTo>
                  <a:pt x="42747" y="65538"/>
                </a:lnTo>
                <a:lnTo>
                  <a:pt x="54903" y="70463"/>
                </a:lnTo>
                <a:lnTo>
                  <a:pt x="66484" y="75964"/>
                </a:lnTo>
                <a:lnTo>
                  <a:pt x="77585" y="81946"/>
                </a:lnTo>
                <a:lnTo>
                  <a:pt x="88299" y="88315"/>
                </a:lnTo>
                <a:lnTo>
                  <a:pt x="98722" y="94975"/>
                </a:lnTo>
                <a:lnTo>
                  <a:pt x="108948" y="101833"/>
                </a:lnTo>
                <a:lnTo>
                  <a:pt x="119071" y="108793"/>
                </a:lnTo>
                <a:lnTo>
                  <a:pt x="129186" y="115762"/>
                </a:lnTo>
                <a:lnTo>
                  <a:pt x="139388" y="122644"/>
                </a:lnTo>
                <a:lnTo>
                  <a:pt x="149771" y="129344"/>
                </a:lnTo>
                <a:lnTo>
                  <a:pt x="153974" y="124586"/>
                </a:lnTo>
                <a:lnTo>
                  <a:pt x="163432" y="115284"/>
                </a:lnTo>
                <a:lnTo>
                  <a:pt x="173727" y="104930"/>
                </a:lnTo>
                <a:lnTo>
                  <a:pt x="182302" y="94261"/>
                </a:lnTo>
                <a:lnTo>
                  <a:pt x="186601" y="84018"/>
                </a:lnTo>
                <a:lnTo>
                  <a:pt x="186739" y="82879"/>
                </a:lnTo>
                <a:lnTo>
                  <a:pt x="185571" y="69604"/>
                </a:lnTo>
                <a:lnTo>
                  <a:pt x="179497" y="60236"/>
                </a:lnTo>
                <a:lnTo>
                  <a:pt x="169707" y="53831"/>
                </a:lnTo>
                <a:lnTo>
                  <a:pt x="157392" y="49443"/>
                </a:lnTo>
                <a:lnTo>
                  <a:pt x="143741" y="46125"/>
                </a:lnTo>
                <a:lnTo>
                  <a:pt x="129946" y="42933"/>
                </a:lnTo>
                <a:lnTo>
                  <a:pt x="124782" y="37834"/>
                </a:lnTo>
                <a:lnTo>
                  <a:pt x="114674" y="30160"/>
                </a:lnTo>
                <a:lnTo>
                  <a:pt x="103730" y="23323"/>
                </a:lnTo>
                <a:lnTo>
                  <a:pt x="92689" y="16584"/>
                </a:lnTo>
                <a:lnTo>
                  <a:pt x="82292" y="9202"/>
                </a:lnTo>
                <a:lnTo>
                  <a:pt x="73279" y="439"/>
                </a:lnTo>
                <a:lnTo>
                  <a:pt x="62410" y="0"/>
                </a:lnTo>
                <a:lnTo>
                  <a:pt x="52323" y="3901"/>
                </a:lnTo>
                <a:lnTo>
                  <a:pt x="42151" y="8668"/>
                </a:lnTo>
                <a:lnTo>
                  <a:pt x="29362" y="10345"/>
                </a:lnTo>
                <a:lnTo>
                  <a:pt x="27084" y="13763"/>
                </a:lnTo>
                <a:lnTo>
                  <a:pt x="20071" y="24692"/>
                </a:lnTo>
                <a:lnTo>
                  <a:pt x="11965" y="34523"/>
                </a:lnTo>
                <a:lnTo>
                  <a:pt x="1028" y="41524"/>
                </a:lnTo>
                <a:lnTo>
                  <a:pt x="0" y="48687"/>
                </a:lnTo>
                <a:lnTo>
                  <a:pt x="4914" y="49906"/>
                </a:lnTo>
                <a:close/>
              </a:path>
            </a:pathLst>
          </a:custGeom>
          <a:solidFill>
            <a:srgbClr val="D6A1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4842258" y="4206765"/>
            <a:ext cx="100321" cy="122046"/>
          </a:xfrm>
          <a:custGeom>
            <a:avLst/>
            <a:gdLst/>
            <a:ahLst/>
            <a:cxnLst/>
            <a:rect l="l" t="t" r="r" b="b"/>
            <a:pathLst>
              <a:path w="147138" h="179001">
                <a:moveTo>
                  <a:pt x="144665" y="503"/>
                </a:moveTo>
                <a:lnTo>
                  <a:pt x="141272" y="0"/>
                </a:lnTo>
                <a:lnTo>
                  <a:pt x="128501" y="810"/>
                </a:lnTo>
                <a:lnTo>
                  <a:pt x="116819" y="4834"/>
                </a:lnTo>
                <a:lnTo>
                  <a:pt x="106413" y="10421"/>
                </a:lnTo>
                <a:lnTo>
                  <a:pt x="103773" y="12085"/>
                </a:lnTo>
                <a:lnTo>
                  <a:pt x="94378" y="19175"/>
                </a:lnTo>
                <a:lnTo>
                  <a:pt x="84933" y="27786"/>
                </a:lnTo>
                <a:lnTo>
                  <a:pt x="75634" y="37361"/>
                </a:lnTo>
                <a:lnTo>
                  <a:pt x="66676" y="47341"/>
                </a:lnTo>
                <a:lnTo>
                  <a:pt x="58254" y="57170"/>
                </a:lnTo>
                <a:lnTo>
                  <a:pt x="51098" y="65739"/>
                </a:lnTo>
                <a:lnTo>
                  <a:pt x="42475" y="76231"/>
                </a:lnTo>
                <a:lnTo>
                  <a:pt x="34162" y="86275"/>
                </a:lnTo>
                <a:lnTo>
                  <a:pt x="25967" y="95818"/>
                </a:lnTo>
                <a:lnTo>
                  <a:pt x="17699" y="104808"/>
                </a:lnTo>
                <a:lnTo>
                  <a:pt x="9166" y="113190"/>
                </a:lnTo>
                <a:lnTo>
                  <a:pt x="177" y="120911"/>
                </a:lnTo>
                <a:lnTo>
                  <a:pt x="0" y="123502"/>
                </a:lnTo>
                <a:lnTo>
                  <a:pt x="6629" y="131414"/>
                </a:lnTo>
                <a:lnTo>
                  <a:pt x="5841" y="139326"/>
                </a:lnTo>
                <a:lnTo>
                  <a:pt x="8635" y="140780"/>
                </a:lnTo>
                <a:lnTo>
                  <a:pt x="19218" y="146449"/>
                </a:lnTo>
                <a:lnTo>
                  <a:pt x="29924" y="152232"/>
                </a:lnTo>
                <a:lnTo>
                  <a:pt x="40876" y="157919"/>
                </a:lnTo>
                <a:lnTo>
                  <a:pt x="52194" y="163301"/>
                </a:lnTo>
                <a:lnTo>
                  <a:pt x="64002" y="168168"/>
                </a:lnTo>
                <a:lnTo>
                  <a:pt x="76421" y="172310"/>
                </a:lnTo>
                <a:lnTo>
                  <a:pt x="89573" y="175517"/>
                </a:lnTo>
                <a:lnTo>
                  <a:pt x="103581" y="177579"/>
                </a:lnTo>
                <a:lnTo>
                  <a:pt x="112708" y="177673"/>
                </a:lnTo>
                <a:lnTo>
                  <a:pt x="124977" y="177135"/>
                </a:lnTo>
                <a:lnTo>
                  <a:pt x="137579" y="179001"/>
                </a:lnTo>
                <a:lnTo>
                  <a:pt x="140137" y="164540"/>
                </a:lnTo>
                <a:lnTo>
                  <a:pt x="142048" y="151758"/>
                </a:lnTo>
                <a:lnTo>
                  <a:pt x="143620" y="139120"/>
                </a:lnTo>
                <a:lnTo>
                  <a:pt x="144873" y="126596"/>
                </a:lnTo>
                <a:lnTo>
                  <a:pt x="145830" y="114152"/>
                </a:lnTo>
                <a:lnTo>
                  <a:pt x="146512" y="101757"/>
                </a:lnTo>
                <a:lnTo>
                  <a:pt x="146941" y="89379"/>
                </a:lnTo>
                <a:lnTo>
                  <a:pt x="147138" y="76986"/>
                </a:lnTo>
                <a:lnTo>
                  <a:pt x="147125" y="64545"/>
                </a:lnTo>
                <a:lnTo>
                  <a:pt x="146923" y="52024"/>
                </a:lnTo>
                <a:lnTo>
                  <a:pt x="146555" y="39392"/>
                </a:lnTo>
                <a:lnTo>
                  <a:pt x="146041" y="26615"/>
                </a:lnTo>
                <a:lnTo>
                  <a:pt x="145404" y="13663"/>
                </a:lnTo>
                <a:lnTo>
                  <a:pt x="144665" y="503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4665625" y="4223530"/>
            <a:ext cx="68183" cy="72442"/>
          </a:xfrm>
          <a:custGeom>
            <a:avLst/>
            <a:gdLst/>
            <a:ahLst/>
            <a:cxnLst/>
            <a:rect l="l" t="t" r="r" b="b"/>
            <a:pathLst>
              <a:path w="100001" h="106248">
                <a:moveTo>
                  <a:pt x="2052" y="105722"/>
                </a:moveTo>
                <a:lnTo>
                  <a:pt x="13608" y="102513"/>
                </a:lnTo>
                <a:lnTo>
                  <a:pt x="25369" y="98729"/>
                </a:lnTo>
                <a:lnTo>
                  <a:pt x="37088" y="94303"/>
                </a:lnTo>
                <a:lnTo>
                  <a:pt x="48520" y="89168"/>
                </a:lnTo>
                <a:lnTo>
                  <a:pt x="59417" y="83256"/>
                </a:lnTo>
                <a:lnTo>
                  <a:pt x="69533" y="76502"/>
                </a:lnTo>
                <a:lnTo>
                  <a:pt x="78620" y="68838"/>
                </a:lnTo>
                <a:lnTo>
                  <a:pt x="86433" y="60198"/>
                </a:lnTo>
                <a:lnTo>
                  <a:pt x="92724" y="50513"/>
                </a:lnTo>
                <a:lnTo>
                  <a:pt x="97247" y="39718"/>
                </a:lnTo>
                <a:lnTo>
                  <a:pt x="99755" y="27745"/>
                </a:lnTo>
                <a:lnTo>
                  <a:pt x="100001" y="14528"/>
                </a:lnTo>
                <a:lnTo>
                  <a:pt x="97739" y="0"/>
                </a:lnTo>
                <a:lnTo>
                  <a:pt x="91473" y="1361"/>
                </a:lnTo>
                <a:lnTo>
                  <a:pt x="79284" y="5081"/>
                </a:lnTo>
                <a:lnTo>
                  <a:pt x="67905" y="9611"/>
                </a:lnTo>
                <a:lnTo>
                  <a:pt x="56876" y="14491"/>
                </a:lnTo>
                <a:lnTo>
                  <a:pt x="45738" y="19262"/>
                </a:lnTo>
                <a:lnTo>
                  <a:pt x="34030" y="23466"/>
                </a:lnTo>
                <a:lnTo>
                  <a:pt x="21296" y="26643"/>
                </a:lnTo>
                <a:lnTo>
                  <a:pt x="7073" y="28333"/>
                </a:lnTo>
                <a:lnTo>
                  <a:pt x="6956" y="30647"/>
                </a:lnTo>
                <a:lnTo>
                  <a:pt x="5857" y="43639"/>
                </a:lnTo>
                <a:lnTo>
                  <a:pt x="4270" y="56506"/>
                </a:lnTo>
                <a:lnTo>
                  <a:pt x="2544" y="69225"/>
                </a:lnTo>
                <a:lnTo>
                  <a:pt x="1025" y="81771"/>
                </a:lnTo>
                <a:lnTo>
                  <a:pt x="61" y="94120"/>
                </a:lnTo>
                <a:lnTo>
                  <a:pt x="0" y="106248"/>
                </a:lnTo>
                <a:lnTo>
                  <a:pt x="2052" y="10572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5011189" y="4224605"/>
            <a:ext cx="149926" cy="140908"/>
          </a:xfrm>
          <a:custGeom>
            <a:avLst/>
            <a:gdLst/>
            <a:ahLst/>
            <a:cxnLst/>
            <a:rect l="l" t="t" r="r" b="b"/>
            <a:pathLst>
              <a:path w="219891" h="206665">
                <a:moveTo>
                  <a:pt x="3316" y="141106"/>
                </a:moveTo>
                <a:lnTo>
                  <a:pt x="1611" y="153506"/>
                </a:lnTo>
                <a:lnTo>
                  <a:pt x="458" y="166209"/>
                </a:lnTo>
                <a:lnTo>
                  <a:pt x="0" y="179267"/>
                </a:lnTo>
                <a:lnTo>
                  <a:pt x="376" y="192734"/>
                </a:lnTo>
                <a:lnTo>
                  <a:pt x="1730" y="206665"/>
                </a:lnTo>
                <a:lnTo>
                  <a:pt x="9541" y="203684"/>
                </a:lnTo>
                <a:lnTo>
                  <a:pt x="20975" y="198557"/>
                </a:lnTo>
                <a:lnTo>
                  <a:pt x="32896" y="193914"/>
                </a:lnTo>
                <a:lnTo>
                  <a:pt x="31461" y="187869"/>
                </a:lnTo>
                <a:lnTo>
                  <a:pt x="25276" y="188758"/>
                </a:lnTo>
                <a:lnTo>
                  <a:pt x="28641" y="181163"/>
                </a:lnTo>
                <a:lnTo>
                  <a:pt x="33581" y="180394"/>
                </a:lnTo>
                <a:lnTo>
                  <a:pt x="45807" y="178271"/>
                </a:lnTo>
                <a:lnTo>
                  <a:pt x="58131" y="175884"/>
                </a:lnTo>
                <a:lnTo>
                  <a:pt x="70537" y="173309"/>
                </a:lnTo>
                <a:lnTo>
                  <a:pt x="83007" y="170623"/>
                </a:lnTo>
                <a:lnTo>
                  <a:pt x="95527" y="167903"/>
                </a:lnTo>
                <a:lnTo>
                  <a:pt x="108080" y="165225"/>
                </a:lnTo>
                <a:lnTo>
                  <a:pt x="120650" y="162666"/>
                </a:lnTo>
                <a:lnTo>
                  <a:pt x="133221" y="160302"/>
                </a:lnTo>
                <a:lnTo>
                  <a:pt x="145776" y="158210"/>
                </a:lnTo>
                <a:lnTo>
                  <a:pt x="158301" y="156467"/>
                </a:lnTo>
                <a:lnTo>
                  <a:pt x="170778" y="155149"/>
                </a:lnTo>
                <a:lnTo>
                  <a:pt x="183191" y="154333"/>
                </a:lnTo>
                <a:lnTo>
                  <a:pt x="195525" y="154095"/>
                </a:lnTo>
                <a:lnTo>
                  <a:pt x="207764" y="154513"/>
                </a:lnTo>
                <a:lnTo>
                  <a:pt x="219891" y="155662"/>
                </a:lnTo>
                <a:lnTo>
                  <a:pt x="218799" y="154022"/>
                </a:lnTo>
                <a:lnTo>
                  <a:pt x="212836" y="143628"/>
                </a:lnTo>
                <a:lnTo>
                  <a:pt x="207734" y="132373"/>
                </a:lnTo>
                <a:lnTo>
                  <a:pt x="203321" y="120431"/>
                </a:lnTo>
                <a:lnTo>
                  <a:pt x="199423" y="107975"/>
                </a:lnTo>
                <a:lnTo>
                  <a:pt x="195867" y="95177"/>
                </a:lnTo>
                <a:lnTo>
                  <a:pt x="192480" y="82210"/>
                </a:lnTo>
                <a:lnTo>
                  <a:pt x="189089" y="69248"/>
                </a:lnTo>
                <a:lnTo>
                  <a:pt x="185521" y="56464"/>
                </a:lnTo>
                <a:lnTo>
                  <a:pt x="181603" y="44029"/>
                </a:lnTo>
                <a:lnTo>
                  <a:pt x="177161" y="32118"/>
                </a:lnTo>
                <a:lnTo>
                  <a:pt x="172024" y="20904"/>
                </a:lnTo>
                <a:lnTo>
                  <a:pt x="166018" y="10558"/>
                </a:lnTo>
                <a:lnTo>
                  <a:pt x="158969" y="1255"/>
                </a:lnTo>
                <a:lnTo>
                  <a:pt x="152426" y="0"/>
                </a:lnTo>
                <a:lnTo>
                  <a:pt x="140665" y="1319"/>
                </a:lnTo>
                <a:lnTo>
                  <a:pt x="129617" y="5151"/>
                </a:lnTo>
                <a:lnTo>
                  <a:pt x="117884" y="8342"/>
                </a:lnTo>
                <a:lnTo>
                  <a:pt x="106391" y="9543"/>
                </a:lnTo>
                <a:lnTo>
                  <a:pt x="93209" y="10238"/>
                </a:lnTo>
                <a:lnTo>
                  <a:pt x="79780" y="10771"/>
                </a:lnTo>
                <a:lnTo>
                  <a:pt x="66570" y="11632"/>
                </a:lnTo>
                <a:lnTo>
                  <a:pt x="54042" y="13312"/>
                </a:lnTo>
                <a:lnTo>
                  <a:pt x="42663" y="16302"/>
                </a:lnTo>
                <a:lnTo>
                  <a:pt x="32896" y="21093"/>
                </a:lnTo>
                <a:lnTo>
                  <a:pt x="28210" y="24204"/>
                </a:lnTo>
                <a:lnTo>
                  <a:pt x="19091" y="34707"/>
                </a:lnTo>
                <a:lnTo>
                  <a:pt x="17313" y="40917"/>
                </a:lnTo>
                <a:lnTo>
                  <a:pt x="16610" y="44605"/>
                </a:lnTo>
                <a:lnTo>
                  <a:pt x="17054" y="57225"/>
                </a:lnTo>
                <a:lnTo>
                  <a:pt x="17313" y="69251"/>
                </a:lnTo>
                <a:lnTo>
                  <a:pt x="17191" y="70038"/>
                </a:lnTo>
                <a:lnTo>
                  <a:pt x="15153" y="81755"/>
                </a:lnTo>
                <a:lnTo>
                  <a:pt x="12817" y="93451"/>
                </a:lnTo>
                <a:lnTo>
                  <a:pt x="10323" y="105180"/>
                </a:lnTo>
                <a:lnTo>
                  <a:pt x="7813" y="116997"/>
                </a:lnTo>
                <a:lnTo>
                  <a:pt x="5430" y="128954"/>
                </a:lnTo>
                <a:lnTo>
                  <a:pt x="3316" y="141106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4637464" y="4354998"/>
            <a:ext cx="12942" cy="199980"/>
          </a:xfrm>
          <a:custGeom>
            <a:avLst/>
            <a:gdLst/>
            <a:ahLst/>
            <a:cxnLst/>
            <a:rect l="l" t="t" r="r" b="b"/>
            <a:pathLst>
              <a:path w="18981" h="293304">
                <a:moveTo>
                  <a:pt x="14315" y="211193"/>
                </a:moveTo>
                <a:lnTo>
                  <a:pt x="18634" y="198155"/>
                </a:lnTo>
                <a:lnTo>
                  <a:pt x="18981" y="0"/>
                </a:lnTo>
                <a:lnTo>
                  <a:pt x="18371" y="12777"/>
                </a:lnTo>
                <a:lnTo>
                  <a:pt x="17705" y="25396"/>
                </a:lnTo>
                <a:lnTo>
                  <a:pt x="16966" y="37861"/>
                </a:lnTo>
                <a:lnTo>
                  <a:pt x="16140" y="50174"/>
                </a:lnTo>
                <a:lnTo>
                  <a:pt x="15209" y="62340"/>
                </a:lnTo>
                <a:lnTo>
                  <a:pt x="14157" y="74362"/>
                </a:lnTo>
                <a:lnTo>
                  <a:pt x="12970" y="86243"/>
                </a:lnTo>
                <a:lnTo>
                  <a:pt x="8782" y="96684"/>
                </a:lnTo>
                <a:lnTo>
                  <a:pt x="5175" y="108937"/>
                </a:lnTo>
                <a:lnTo>
                  <a:pt x="2550" y="121319"/>
                </a:lnTo>
                <a:lnTo>
                  <a:pt x="542" y="133785"/>
                </a:lnTo>
                <a:lnTo>
                  <a:pt x="0" y="293304"/>
                </a:lnTo>
                <a:lnTo>
                  <a:pt x="5883" y="283156"/>
                </a:lnTo>
                <a:lnTo>
                  <a:pt x="8584" y="281470"/>
                </a:lnTo>
                <a:lnTo>
                  <a:pt x="18629" y="277469"/>
                </a:lnTo>
                <a:lnTo>
                  <a:pt x="14315" y="211193"/>
                </a:lnTo>
                <a:close/>
              </a:path>
            </a:pathLst>
          </a:custGeom>
          <a:solidFill>
            <a:srgbClr val="D6413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4665626" y="4226427"/>
            <a:ext cx="165163" cy="685756"/>
          </a:xfrm>
          <a:custGeom>
            <a:avLst/>
            <a:gdLst/>
            <a:ahLst/>
            <a:cxnLst/>
            <a:rect l="l" t="t" r="r" b="b"/>
            <a:pathLst>
              <a:path w="242239" h="1005776">
                <a:moveTo>
                  <a:pt x="113322" y="62331"/>
                </a:moveTo>
                <a:lnTo>
                  <a:pt x="107820" y="70095"/>
                </a:lnTo>
                <a:lnTo>
                  <a:pt x="99460" y="79081"/>
                </a:lnTo>
                <a:lnTo>
                  <a:pt x="89768" y="87211"/>
                </a:lnTo>
                <a:lnTo>
                  <a:pt x="78993" y="94557"/>
                </a:lnTo>
                <a:lnTo>
                  <a:pt x="67386" y="101196"/>
                </a:lnTo>
                <a:lnTo>
                  <a:pt x="55199" y="107200"/>
                </a:lnTo>
                <a:lnTo>
                  <a:pt x="42683" y="112646"/>
                </a:lnTo>
                <a:lnTo>
                  <a:pt x="30087" y="117607"/>
                </a:lnTo>
                <a:lnTo>
                  <a:pt x="28378" y="280701"/>
                </a:lnTo>
                <a:lnTo>
                  <a:pt x="22794" y="291196"/>
                </a:lnTo>
                <a:lnTo>
                  <a:pt x="24079" y="705459"/>
                </a:lnTo>
                <a:lnTo>
                  <a:pt x="25460" y="708002"/>
                </a:lnTo>
                <a:lnTo>
                  <a:pt x="30782" y="719664"/>
                </a:lnTo>
                <a:lnTo>
                  <a:pt x="35047" y="731606"/>
                </a:lnTo>
                <a:lnTo>
                  <a:pt x="38780" y="743697"/>
                </a:lnTo>
                <a:lnTo>
                  <a:pt x="42505" y="755803"/>
                </a:lnTo>
                <a:lnTo>
                  <a:pt x="46748" y="767791"/>
                </a:lnTo>
                <a:lnTo>
                  <a:pt x="47801" y="770424"/>
                </a:lnTo>
                <a:lnTo>
                  <a:pt x="52299" y="781201"/>
                </a:lnTo>
                <a:lnTo>
                  <a:pt x="57048" y="792809"/>
                </a:lnTo>
                <a:lnTo>
                  <a:pt x="61449" y="805013"/>
                </a:lnTo>
                <a:lnTo>
                  <a:pt x="64903" y="817581"/>
                </a:lnTo>
                <a:lnTo>
                  <a:pt x="66810" y="830278"/>
                </a:lnTo>
                <a:lnTo>
                  <a:pt x="66573" y="842873"/>
                </a:lnTo>
                <a:lnTo>
                  <a:pt x="65925" y="846742"/>
                </a:lnTo>
                <a:lnTo>
                  <a:pt x="61053" y="858987"/>
                </a:lnTo>
                <a:lnTo>
                  <a:pt x="52747" y="868849"/>
                </a:lnTo>
                <a:lnTo>
                  <a:pt x="41747" y="876444"/>
                </a:lnTo>
                <a:lnTo>
                  <a:pt x="28796" y="881889"/>
                </a:lnTo>
                <a:lnTo>
                  <a:pt x="14633" y="885299"/>
                </a:lnTo>
                <a:lnTo>
                  <a:pt x="0" y="886790"/>
                </a:lnTo>
                <a:lnTo>
                  <a:pt x="3008" y="894107"/>
                </a:lnTo>
                <a:lnTo>
                  <a:pt x="8045" y="906415"/>
                </a:lnTo>
                <a:lnTo>
                  <a:pt x="13229" y="918576"/>
                </a:lnTo>
                <a:lnTo>
                  <a:pt x="18754" y="930395"/>
                </a:lnTo>
                <a:lnTo>
                  <a:pt x="24814" y="941678"/>
                </a:lnTo>
                <a:lnTo>
                  <a:pt x="31606" y="952230"/>
                </a:lnTo>
                <a:lnTo>
                  <a:pt x="39322" y="961859"/>
                </a:lnTo>
                <a:lnTo>
                  <a:pt x="48158" y="970368"/>
                </a:lnTo>
                <a:lnTo>
                  <a:pt x="52628" y="983384"/>
                </a:lnTo>
                <a:lnTo>
                  <a:pt x="58106" y="995558"/>
                </a:lnTo>
                <a:lnTo>
                  <a:pt x="62331" y="1005776"/>
                </a:lnTo>
                <a:lnTo>
                  <a:pt x="62893" y="1001215"/>
                </a:lnTo>
                <a:lnTo>
                  <a:pt x="65613" y="989857"/>
                </a:lnTo>
                <a:lnTo>
                  <a:pt x="69523" y="979209"/>
                </a:lnTo>
                <a:lnTo>
                  <a:pt x="73875" y="968739"/>
                </a:lnTo>
                <a:lnTo>
                  <a:pt x="77921" y="957913"/>
                </a:lnTo>
                <a:lnTo>
                  <a:pt x="80914" y="946196"/>
                </a:lnTo>
                <a:lnTo>
                  <a:pt x="82105" y="933055"/>
                </a:lnTo>
                <a:lnTo>
                  <a:pt x="80746" y="917956"/>
                </a:lnTo>
                <a:lnTo>
                  <a:pt x="85521" y="914234"/>
                </a:lnTo>
                <a:lnTo>
                  <a:pt x="88214" y="908418"/>
                </a:lnTo>
                <a:lnTo>
                  <a:pt x="93497" y="905205"/>
                </a:lnTo>
                <a:lnTo>
                  <a:pt x="97178" y="895784"/>
                </a:lnTo>
                <a:lnTo>
                  <a:pt x="101796" y="884294"/>
                </a:lnTo>
                <a:lnTo>
                  <a:pt x="106435" y="872656"/>
                </a:lnTo>
                <a:lnTo>
                  <a:pt x="110944" y="860765"/>
                </a:lnTo>
                <a:lnTo>
                  <a:pt x="115178" y="848510"/>
                </a:lnTo>
                <a:lnTo>
                  <a:pt x="111912" y="273405"/>
                </a:lnTo>
                <a:lnTo>
                  <a:pt x="112215" y="263652"/>
                </a:lnTo>
                <a:lnTo>
                  <a:pt x="108285" y="254003"/>
                </a:lnTo>
                <a:lnTo>
                  <a:pt x="102012" y="246697"/>
                </a:lnTo>
                <a:lnTo>
                  <a:pt x="96513" y="238620"/>
                </a:lnTo>
                <a:lnTo>
                  <a:pt x="94907" y="226656"/>
                </a:lnTo>
                <a:lnTo>
                  <a:pt x="98694" y="225937"/>
                </a:lnTo>
                <a:lnTo>
                  <a:pt x="110036" y="222888"/>
                </a:lnTo>
                <a:lnTo>
                  <a:pt x="121993" y="221336"/>
                </a:lnTo>
                <a:lnTo>
                  <a:pt x="122341" y="101087"/>
                </a:lnTo>
                <a:lnTo>
                  <a:pt x="122847" y="89719"/>
                </a:lnTo>
                <a:lnTo>
                  <a:pt x="125188" y="78225"/>
                </a:lnTo>
                <a:lnTo>
                  <a:pt x="129519" y="66701"/>
                </a:lnTo>
                <a:lnTo>
                  <a:pt x="135991" y="55244"/>
                </a:lnTo>
                <a:lnTo>
                  <a:pt x="137618" y="54276"/>
                </a:lnTo>
                <a:lnTo>
                  <a:pt x="149049" y="52322"/>
                </a:lnTo>
                <a:lnTo>
                  <a:pt x="159114" y="56306"/>
                </a:lnTo>
                <a:lnTo>
                  <a:pt x="168567" y="60909"/>
                </a:lnTo>
                <a:lnTo>
                  <a:pt x="177260" y="62994"/>
                </a:lnTo>
                <a:lnTo>
                  <a:pt x="189996" y="64606"/>
                </a:lnTo>
                <a:lnTo>
                  <a:pt x="202564" y="66586"/>
                </a:lnTo>
                <a:lnTo>
                  <a:pt x="213159" y="70303"/>
                </a:lnTo>
                <a:lnTo>
                  <a:pt x="224779" y="75377"/>
                </a:lnTo>
                <a:lnTo>
                  <a:pt x="234863" y="77750"/>
                </a:lnTo>
                <a:lnTo>
                  <a:pt x="242239" y="73660"/>
                </a:lnTo>
                <a:lnTo>
                  <a:pt x="241699" y="71834"/>
                </a:lnTo>
                <a:lnTo>
                  <a:pt x="232726" y="63170"/>
                </a:lnTo>
                <a:lnTo>
                  <a:pt x="220992" y="56667"/>
                </a:lnTo>
                <a:lnTo>
                  <a:pt x="217174" y="53581"/>
                </a:lnTo>
                <a:lnTo>
                  <a:pt x="207652" y="45459"/>
                </a:lnTo>
                <a:lnTo>
                  <a:pt x="196900" y="38252"/>
                </a:lnTo>
                <a:lnTo>
                  <a:pt x="191642" y="35509"/>
                </a:lnTo>
                <a:lnTo>
                  <a:pt x="183603" y="34658"/>
                </a:lnTo>
                <a:lnTo>
                  <a:pt x="178485" y="31165"/>
                </a:lnTo>
                <a:lnTo>
                  <a:pt x="172745" y="27216"/>
                </a:lnTo>
                <a:lnTo>
                  <a:pt x="170078" y="19469"/>
                </a:lnTo>
                <a:lnTo>
                  <a:pt x="164325" y="15582"/>
                </a:lnTo>
                <a:lnTo>
                  <a:pt x="157169" y="11493"/>
                </a:lnTo>
                <a:lnTo>
                  <a:pt x="144888" y="6513"/>
                </a:lnTo>
                <a:lnTo>
                  <a:pt x="132108" y="2737"/>
                </a:lnTo>
                <a:lnTo>
                  <a:pt x="120408" y="0"/>
                </a:lnTo>
                <a:lnTo>
                  <a:pt x="120782" y="1905"/>
                </a:lnTo>
                <a:lnTo>
                  <a:pt x="122845" y="17104"/>
                </a:lnTo>
                <a:lnTo>
                  <a:pt x="122986" y="30542"/>
                </a:lnTo>
                <a:lnTo>
                  <a:pt x="121351" y="42422"/>
                </a:lnTo>
                <a:lnTo>
                  <a:pt x="118082" y="52950"/>
                </a:lnTo>
                <a:lnTo>
                  <a:pt x="113322" y="62331"/>
                </a:lnTo>
                <a:close/>
              </a:path>
            </a:pathLst>
          </a:custGeom>
          <a:solidFill>
            <a:srgbClr val="D6413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741929" y="4295350"/>
            <a:ext cx="78235" cy="509607"/>
          </a:xfrm>
          <a:custGeom>
            <a:avLst/>
            <a:gdLst/>
            <a:ahLst/>
            <a:cxnLst/>
            <a:rect l="l" t="t" r="r" b="b"/>
            <a:pathLst>
              <a:path w="114744" h="747423">
                <a:moveTo>
                  <a:pt x="114497" y="396863"/>
                </a:moveTo>
                <a:lnTo>
                  <a:pt x="112625" y="385134"/>
                </a:lnTo>
                <a:lnTo>
                  <a:pt x="109549" y="373156"/>
                </a:lnTo>
                <a:lnTo>
                  <a:pt x="105825" y="360914"/>
                </a:lnTo>
                <a:lnTo>
                  <a:pt x="102008" y="348394"/>
                </a:lnTo>
                <a:lnTo>
                  <a:pt x="98654" y="335584"/>
                </a:lnTo>
                <a:lnTo>
                  <a:pt x="96316" y="322469"/>
                </a:lnTo>
                <a:lnTo>
                  <a:pt x="96042" y="315542"/>
                </a:lnTo>
                <a:lnTo>
                  <a:pt x="97058" y="303141"/>
                </a:lnTo>
                <a:lnTo>
                  <a:pt x="97739" y="289894"/>
                </a:lnTo>
                <a:lnTo>
                  <a:pt x="97329" y="281853"/>
                </a:lnTo>
                <a:lnTo>
                  <a:pt x="95943" y="268206"/>
                </a:lnTo>
                <a:lnTo>
                  <a:pt x="94504" y="255230"/>
                </a:lnTo>
                <a:lnTo>
                  <a:pt x="93941" y="243081"/>
                </a:lnTo>
                <a:lnTo>
                  <a:pt x="95183" y="231918"/>
                </a:lnTo>
                <a:lnTo>
                  <a:pt x="99161" y="221898"/>
                </a:lnTo>
                <a:lnTo>
                  <a:pt x="94528" y="211935"/>
                </a:lnTo>
                <a:lnTo>
                  <a:pt x="90524" y="200057"/>
                </a:lnTo>
                <a:lnTo>
                  <a:pt x="87219" y="187611"/>
                </a:lnTo>
                <a:lnTo>
                  <a:pt x="84124" y="174943"/>
                </a:lnTo>
                <a:lnTo>
                  <a:pt x="80746" y="162399"/>
                </a:lnTo>
                <a:lnTo>
                  <a:pt x="79006" y="156557"/>
                </a:lnTo>
                <a:lnTo>
                  <a:pt x="74218" y="150740"/>
                </a:lnTo>
                <a:lnTo>
                  <a:pt x="73660" y="143984"/>
                </a:lnTo>
                <a:lnTo>
                  <a:pt x="73597" y="138473"/>
                </a:lnTo>
                <a:lnTo>
                  <a:pt x="75904" y="126530"/>
                </a:lnTo>
                <a:lnTo>
                  <a:pt x="79959" y="115123"/>
                </a:lnTo>
                <a:lnTo>
                  <a:pt x="83680" y="103313"/>
                </a:lnTo>
                <a:lnTo>
                  <a:pt x="84988" y="90161"/>
                </a:lnTo>
                <a:lnTo>
                  <a:pt x="82406" y="89392"/>
                </a:lnTo>
                <a:lnTo>
                  <a:pt x="72787" y="85723"/>
                </a:lnTo>
                <a:lnTo>
                  <a:pt x="63326" y="80875"/>
                </a:lnTo>
                <a:lnTo>
                  <a:pt x="54174" y="74945"/>
                </a:lnTo>
                <a:lnTo>
                  <a:pt x="45484" y="68026"/>
                </a:lnTo>
                <a:lnTo>
                  <a:pt x="37410" y="60217"/>
                </a:lnTo>
                <a:lnTo>
                  <a:pt x="30103" y="51611"/>
                </a:lnTo>
                <a:lnTo>
                  <a:pt x="23717" y="42306"/>
                </a:lnTo>
                <a:lnTo>
                  <a:pt x="18404" y="32396"/>
                </a:lnTo>
                <a:lnTo>
                  <a:pt x="14316" y="21978"/>
                </a:lnTo>
                <a:lnTo>
                  <a:pt x="11607" y="11147"/>
                </a:lnTo>
                <a:lnTo>
                  <a:pt x="10429" y="0"/>
                </a:lnTo>
                <a:lnTo>
                  <a:pt x="10081" y="120248"/>
                </a:lnTo>
                <a:lnTo>
                  <a:pt x="21247" y="124146"/>
                </a:lnTo>
                <a:lnTo>
                  <a:pt x="23878" y="133977"/>
                </a:lnTo>
                <a:lnTo>
                  <a:pt x="23882" y="146002"/>
                </a:lnTo>
                <a:lnTo>
                  <a:pt x="24079" y="159567"/>
                </a:lnTo>
                <a:lnTo>
                  <a:pt x="25283" y="168306"/>
                </a:lnTo>
                <a:lnTo>
                  <a:pt x="27855" y="179890"/>
                </a:lnTo>
                <a:lnTo>
                  <a:pt x="31290" y="191397"/>
                </a:lnTo>
                <a:lnTo>
                  <a:pt x="35333" y="202933"/>
                </a:lnTo>
                <a:lnTo>
                  <a:pt x="39728" y="214601"/>
                </a:lnTo>
                <a:lnTo>
                  <a:pt x="44222" y="226505"/>
                </a:lnTo>
                <a:lnTo>
                  <a:pt x="48558" y="238749"/>
                </a:lnTo>
                <a:lnTo>
                  <a:pt x="52482" y="251438"/>
                </a:lnTo>
                <a:lnTo>
                  <a:pt x="55740" y="264676"/>
                </a:lnTo>
                <a:lnTo>
                  <a:pt x="58077" y="278566"/>
                </a:lnTo>
                <a:lnTo>
                  <a:pt x="59964" y="287925"/>
                </a:lnTo>
                <a:lnTo>
                  <a:pt x="63558" y="300197"/>
                </a:lnTo>
                <a:lnTo>
                  <a:pt x="66573" y="312563"/>
                </a:lnTo>
                <a:lnTo>
                  <a:pt x="68299" y="325450"/>
                </a:lnTo>
                <a:lnTo>
                  <a:pt x="69547" y="338130"/>
                </a:lnTo>
                <a:lnTo>
                  <a:pt x="70827" y="350803"/>
                </a:lnTo>
                <a:lnTo>
                  <a:pt x="71993" y="358911"/>
                </a:lnTo>
                <a:lnTo>
                  <a:pt x="74254" y="371029"/>
                </a:lnTo>
                <a:lnTo>
                  <a:pt x="76467" y="383271"/>
                </a:lnTo>
                <a:lnTo>
                  <a:pt x="77858" y="395585"/>
                </a:lnTo>
                <a:lnTo>
                  <a:pt x="77651" y="407920"/>
                </a:lnTo>
                <a:lnTo>
                  <a:pt x="75069" y="420221"/>
                </a:lnTo>
                <a:lnTo>
                  <a:pt x="70471" y="421642"/>
                </a:lnTo>
                <a:lnTo>
                  <a:pt x="61247" y="420517"/>
                </a:lnTo>
                <a:lnTo>
                  <a:pt x="56493" y="413162"/>
                </a:lnTo>
                <a:lnTo>
                  <a:pt x="54213" y="401545"/>
                </a:lnTo>
                <a:lnTo>
                  <a:pt x="52412" y="387633"/>
                </a:lnTo>
                <a:lnTo>
                  <a:pt x="51446" y="381325"/>
                </a:lnTo>
                <a:lnTo>
                  <a:pt x="49569" y="368859"/>
                </a:lnTo>
                <a:lnTo>
                  <a:pt x="47679" y="356241"/>
                </a:lnTo>
                <a:lnTo>
                  <a:pt x="45744" y="343516"/>
                </a:lnTo>
                <a:lnTo>
                  <a:pt x="43735" y="330730"/>
                </a:lnTo>
                <a:lnTo>
                  <a:pt x="41619" y="317930"/>
                </a:lnTo>
                <a:lnTo>
                  <a:pt x="39367" y="305162"/>
                </a:lnTo>
                <a:lnTo>
                  <a:pt x="36947" y="292472"/>
                </a:lnTo>
                <a:lnTo>
                  <a:pt x="34328" y="279907"/>
                </a:lnTo>
                <a:lnTo>
                  <a:pt x="31480" y="267513"/>
                </a:lnTo>
                <a:lnTo>
                  <a:pt x="28370" y="255335"/>
                </a:lnTo>
                <a:lnTo>
                  <a:pt x="24970" y="243421"/>
                </a:lnTo>
                <a:lnTo>
                  <a:pt x="21247" y="231817"/>
                </a:lnTo>
                <a:lnTo>
                  <a:pt x="17507" y="221335"/>
                </a:lnTo>
                <a:lnTo>
                  <a:pt x="12922" y="209015"/>
                </a:lnTo>
                <a:lnTo>
                  <a:pt x="8115" y="196084"/>
                </a:lnTo>
                <a:lnTo>
                  <a:pt x="3627" y="183523"/>
                </a:lnTo>
                <a:lnTo>
                  <a:pt x="0" y="172317"/>
                </a:lnTo>
                <a:lnTo>
                  <a:pt x="3265" y="747423"/>
                </a:lnTo>
                <a:lnTo>
                  <a:pt x="7073" y="734699"/>
                </a:lnTo>
                <a:lnTo>
                  <a:pt x="8430" y="729349"/>
                </a:lnTo>
                <a:lnTo>
                  <a:pt x="10975" y="716934"/>
                </a:lnTo>
                <a:lnTo>
                  <a:pt x="13167" y="704328"/>
                </a:lnTo>
                <a:lnTo>
                  <a:pt x="15482" y="691759"/>
                </a:lnTo>
                <a:lnTo>
                  <a:pt x="18402" y="679454"/>
                </a:lnTo>
                <a:lnTo>
                  <a:pt x="18790" y="678141"/>
                </a:lnTo>
                <a:lnTo>
                  <a:pt x="23616" y="666453"/>
                </a:lnTo>
                <a:lnTo>
                  <a:pt x="28985" y="654982"/>
                </a:lnTo>
                <a:lnTo>
                  <a:pt x="32575" y="642624"/>
                </a:lnTo>
                <a:lnTo>
                  <a:pt x="33172" y="638572"/>
                </a:lnTo>
                <a:lnTo>
                  <a:pt x="31750" y="635283"/>
                </a:lnTo>
                <a:lnTo>
                  <a:pt x="32575" y="631295"/>
                </a:lnTo>
                <a:lnTo>
                  <a:pt x="34672" y="621731"/>
                </a:lnTo>
                <a:lnTo>
                  <a:pt x="37714" y="609358"/>
                </a:lnTo>
                <a:lnTo>
                  <a:pt x="41044" y="597058"/>
                </a:lnTo>
                <a:lnTo>
                  <a:pt x="44590" y="584823"/>
                </a:lnTo>
                <a:lnTo>
                  <a:pt x="48280" y="572646"/>
                </a:lnTo>
                <a:lnTo>
                  <a:pt x="52041" y="560517"/>
                </a:lnTo>
                <a:lnTo>
                  <a:pt x="55801" y="548430"/>
                </a:lnTo>
                <a:lnTo>
                  <a:pt x="59486" y="536376"/>
                </a:lnTo>
                <a:lnTo>
                  <a:pt x="60413" y="533340"/>
                </a:lnTo>
                <a:lnTo>
                  <a:pt x="58762" y="529556"/>
                </a:lnTo>
                <a:lnTo>
                  <a:pt x="59486" y="526470"/>
                </a:lnTo>
                <a:lnTo>
                  <a:pt x="61208" y="520854"/>
                </a:lnTo>
                <a:lnTo>
                  <a:pt x="66303" y="509595"/>
                </a:lnTo>
                <a:lnTo>
                  <a:pt x="72029" y="497913"/>
                </a:lnTo>
                <a:lnTo>
                  <a:pt x="76492" y="485385"/>
                </a:lnTo>
                <a:lnTo>
                  <a:pt x="77681" y="480502"/>
                </a:lnTo>
                <a:lnTo>
                  <a:pt x="81194" y="466206"/>
                </a:lnTo>
                <a:lnTo>
                  <a:pt x="84906" y="452302"/>
                </a:lnTo>
                <a:lnTo>
                  <a:pt x="89054" y="439123"/>
                </a:lnTo>
                <a:lnTo>
                  <a:pt x="93875" y="427007"/>
                </a:lnTo>
                <a:lnTo>
                  <a:pt x="99605" y="416288"/>
                </a:lnTo>
                <a:lnTo>
                  <a:pt x="106483" y="407302"/>
                </a:lnTo>
                <a:lnTo>
                  <a:pt x="114744" y="400384"/>
                </a:lnTo>
                <a:lnTo>
                  <a:pt x="114497" y="396863"/>
                </a:lnTo>
                <a:close/>
              </a:path>
            </a:pathLst>
          </a:custGeom>
          <a:solidFill>
            <a:srgbClr val="D6413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518810" y="4294037"/>
            <a:ext cx="119761" cy="364132"/>
          </a:xfrm>
          <a:custGeom>
            <a:avLst/>
            <a:gdLst/>
            <a:ahLst/>
            <a:cxnLst/>
            <a:rect l="l" t="t" r="r" b="b"/>
            <a:pathLst>
              <a:path w="175649" h="534060">
                <a:moveTo>
                  <a:pt x="123229" y="426211"/>
                </a:moveTo>
                <a:lnTo>
                  <a:pt x="122622" y="413435"/>
                </a:lnTo>
                <a:lnTo>
                  <a:pt x="122214" y="400667"/>
                </a:lnTo>
                <a:lnTo>
                  <a:pt x="121831" y="388137"/>
                </a:lnTo>
                <a:lnTo>
                  <a:pt x="121702" y="380452"/>
                </a:lnTo>
                <a:lnTo>
                  <a:pt x="122093" y="367963"/>
                </a:lnTo>
                <a:lnTo>
                  <a:pt x="123129" y="355691"/>
                </a:lnTo>
                <a:lnTo>
                  <a:pt x="124663" y="342823"/>
                </a:lnTo>
                <a:lnTo>
                  <a:pt x="127318" y="327029"/>
                </a:lnTo>
                <a:lnTo>
                  <a:pt x="130416" y="313749"/>
                </a:lnTo>
                <a:lnTo>
                  <a:pt x="133895" y="301160"/>
                </a:lnTo>
                <a:lnTo>
                  <a:pt x="137470" y="289126"/>
                </a:lnTo>
                <a:lnTo>
                  <a:pt x="140855" y="277510"/>
                </a:lnTo>
                <a:lnTo>
                  <a:pt x="143763" y="266177"/>
                </a:lnTo>
                <a:lnTo>
                  <a:pt x="145910" y="254990"/>
                </a:lnTo>
                <a:lnTo>
                  <a:pt x="146819" y="248648"/>
                </a:lnTo>
                <a:lnTo>
                  <a:pt x="148543" y="235663"/>
                </a:lnTo>
                <a:lnTo>
                  <a:pt x="150315" y="223230"/>
                </a:lnTo>
                <a:lnTo>
                  <a:pt x="152551" y="211124"/>
                </a:lnTo>
                <a:lnTo>
                  <a:pt x="155665" y="199120"/>
                </a:lnTo>
                <a:lnTo>
                  <a:pt x="160070" y="186994"/>
                </a:lnTo>
                <a:lnTo>
                  <a:pt x="158818" y="186407"/>
                </a:lnTo>
                <a:lnTo>
                  <a:pt x="152250" y="178922"/>
                </a:lnTo>
                <a:lnTo>
                  <a:pt x="150498" y="168075"/>
                </a:lnTo>
                <a:lnTo>
                  <a:pt x="150386" y="155562"/>
                </a:lnTo>
                <a:lnTo>
                  <a:pt x="148742" y="143078"/>
                </a:lnTo>
                <a:lnTo>
                  <a:pt x="147315" y="141355"/>
                </a:lnTo>
                <a:lnTo>
                  <a:pt x="140153" y="131986"/>
                </a:lnTo>
                <a:lnTo>
                  <a:pt x="138823" y="120408"/>
                </a:lnTo>
                <a:lnTo>
                  <a:pt x="143637" y="116992"/>
                </a:lnTo>
                <a:lnTo>
                  <a:pt x="152146" y="119659"/>
                </a:lnTo>
                <a:lnTo>
                  <a:pt x="155829" y="121831"/>
                </a:lnTo>
                <a:lnTo>
                  <a:pt x="156039" y="116273"/>
                </a:lnTo>
                <a:lnTo>
                  <a:pt x="163412" y="113779"/>
                </a:lnTo>
                <a:lnTo>
                  <a:pt x="169989" y="110502"/>
                </a:lnTo>
                <a:lnTo>
                  <a:pt x="171043" y="98026"/>
                </a:lnTo>
                <a:lnTo>
                  <a:pt x="172272" y="85157"/>
                </a:lnTo>
                <a:lnTo>
                  <a:pt x="173502" y="72238"/>
                </a:lnTo>
                <a:lnTo>
                  <a:pt x="174578" y="59354"/>
                </a:lnTo>
                <a:lnTo>
                  <a:pt x="175345" y="46594"/>
                </a:lnTo>
                <a:lnTo>
                  <a:pt x="175649" y="34043"/>
                </a:lnTo>
                <a:lnTo>
                  <a:pt x="175333" y="21789"/>
                </a:lnTo>
                <a:lnTo>
                  <a:pt x="174244" y="9918"/>
                </a:lnTo>
                <a:lnTo>
                  <a:pt x="169684" y="5981"/>
                </a:lnTo>
                <a:lnTo>
                  <a:pt x="167119" y="38"/>
                </a:lnTo>
                <a:lnTo>
                  <a:pt x="158661" y="0"/>
                </a:lnTo>
                <a:lnTo>
                  <a:pt x="159219" y="2438"/>
                </a:lnTo>
                <a:lnTo>
                  <a:pt x="156552" y="3632"/>
                </a:lnTo>
                <a:lnTo>
                  <a:pt x="158661" y="4254"/>
                </a:lnTo>
                <a:lnTo>
                  <a:pt x="157670" y="9818"/>
                </a:lnTo>
                <a:lnTo>
                  <a:pt x="154976" y="22261"/>
                </a:lnTo>
                <a:lnTo>
                  <a:pt x="151774" y="34577"/>
                </a:lnTo>
                <a:lnTo>
                  <a:pt x="148212" y="46797"/>
                </a:lnTo>
                <a:lnTo>
                  <a:pt x="144444" y="58957"/>
                </a:lnTo>
                <a:lnTo>
                  <a:pt x="140620" y="71091"/>
                </a:lnTo>
                <a:lnTo>
                  <a:pt x="136892" y="83231"/>
                </a:lnTo>
                <a:lnTo>
                  <a:pt x="133410" y="95413"/>
                </a:lnTo>
                <a:lnTo>
                  <a:pt x="130327" y="107670"/>
                </a:lnTo>
                <a:lnTo>
                  <a:pt x="129830" y="109946"/>
                </a:lnTo>
                <a:lnTo>
                  <a:pt x="127882" y="122498"/>
                </a:lnTo>
                <a:lnTo>
                  <a:pt x="126657" y="135135"/>
                </a:lnTo>
                <a:lnTo>
                  <a:pt x="125371" y="147709"/>
                </a:lnTo>
                <a:lnTo>
                  <a:pt x="123240" y="160070"/>
                </a:lnTo>
                <a:lnTo>
                  <a:pt x="120577" y="171010"/>
                </a:lnTo>
                <a:lnTo>
                  <a:pt x="117178" y="183532"/>
                </a:lnTo>
                <a:lnTo>
                  <a:pt x="113493" y="195905"/>
                </a:lnTo>
                <a:lnTo>
                  <a:pt x="109569" y="208147"/>
                </a:lnTo>
                <a:lnTo>
                  <a:pt x="105456" y="220274"/>
                </a:lnTo>
                <a:lnTo>
                  <a:pt x="101202" y="232305"/>
                </a:lnTo>
                <a:lnTo>
                  <a:pt x="96858" y="244257"/>
                </a:lnTo>
                <a:lnTo>
                  <a:pt x="92471" y="256150"/>
                </a:lnTo>
                <a:lnTo>
                  <a:pt x="88091" y="268000"/>
                </a:lnTo>
                <a:lnTo>
                  <a:pt x="83766" y="279825"/>
                </a:lnTo>
                <a:lnTo>
                  <a:pt x="79547" y="291644"/>
                </a:lnTo>
                <a:lnTo>
                  <a:pt x="75481" y="303474"/>
                </a:lnTo>
                <a:lnTo>
                  <a:pt x="71619" y="315334"/>
                </a:lnTo>
                <a:lnTo>
                  <a:pt x="68008" y="327240"/>
                </a:lnTo>
                <a:lnTo>
                  <a:pt x="65889" y="331588"/>
                </a:lnTo>
                <a:lnTo>
                  <a:pt x="60392" y="342812"/>
                </a:lnTo>
                <a:lnTo>
                  <a:pt x="54889" y="354028"/>
                </a:lnTo>
                <a:lnTo>
                  <a:pt x="49399" y="365258"/>
                </a:lnTo>
                <a:lnTo>
                  <a:pt x="43945" y="376524"/>
                </a:lnTo>
                <a:lnTo>
                  <a:pt x="38548" y="387847"/>
                </a:lnTo>
                <a:lnTo>
                  <a:pt x="33230" y="399248"/>
                </a:lnTo>
                <a:lnTo>
                  <a:pt x="28011" y="410748"/>
                </a:lnTo>
                <a:lnTo>
                  <a:pt x="22914" y="422371"/>
                </a:lnTo>
                <a:lnTo>
                  <a:pt x="17960" y="434136"/>
                </a:lnTo>
                <a:lnTo>
                  <a:pt x="13170" y="446066"/>
                </a:lnTo>
                <a:lnTo>
                  <a:pt x="8565" y="458182"/>
                </a:lnTo>
                <a:lnTo>
                  <a:pt x="4168" y="470505"/>
                </a:lnTo>
                <a:lnTo>
                  <a:pt x="0" y="483057"/>
                </a:lnTo>
                <a:lnTo>
                  <a:pt x="2915" y="488490"/>
                </a:lnTo>
                <a:lnTo>
                  <a:pt x="8354" y="500087"/>
                </a:lnTo>
                <a:lnTo>
                  <a:pt x="13564" y="511914"/>
                </a:lnTo>
                <a:lnTo>
                  <a:pt x="19096" y="523421"/>
                </a:lnTo>
                <a:lnTo>
                  <a:pt x="25501" y="534060"/>
                </a:lnTo>
                <a:lnTo>
                  <a:pt x="26361" y="533972"/>
                </a:lnTo>
                <a:lnTo>
                  <a:pt x="39890" y="531801"/>
                </a:lnTo>
                <a:lnTo>
                  <a:pt x="52306" y="528513"/>
                </a:lnTo>
                <a:lnTo>
                  <a:pt x="63929" y="524434"/>
                </a:lnTo>
                <a:lnTo>
                  <a:pt x="75082" y="519887"/>
                </a:lnTo>
                <a:lnTo>
                  <a:pt x="77486" y="512887"/>
                </a:lnTo>
                <a:lnTo>
                  <a:pt x="85676" y="503825"/>
                </a:lnTo>
                <a:lnTo>
                  <a:pt x="90665" y="491566"/>
                </a:lnTo>
                <a:lnTo>
                  <a:pt x="92718" y="490141"/>
                </a:lnTo>
                <a:lnTo>
                  <a:pt x="103519" y="483555"/>
                </a:lnTo>
                <a:lnTo>
                  <a:pt x="114744" y="477393"/>
                </a:lnTo>
                <a:lnTo>
                  <a:pt x="112712" y="475640"/>
                </a:lnTo>
                <a:lnTo>
                  <a:pt x="112064" y="472516"/>
                </a:lnTo>
                <a:lnTo>
                  <a:pt x="111912" y="468896"/>
                </a:lnTo>
                <a:lnTo>
                  <a:pt x="115789" y="463889"/>
                </a:lnTo>
                <a:lnTo>
                  <a:pt x="120907" y="453392"/>
                </a:lnTo>
                <a:lnTo>
                  <a:pt x="123237" y="441173"/>
                </a:lnTo>
                <a:lnTo>
                  <a:pt x="123229" y="426211"/>
                </a:lnTo>
                <a:close/>
              </a:path>
            </a:pathLst>
          </a:custGeom>
          <a:solidFill>
            <a:srgbClr val="D6413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4614433" y="4306613"/>
            <a:ext cx="71706" cy="400808"/>
          </a:xfrm>
          <a:custGeom>
            <a:avLst/>
            <a:gdLst/>
            <a:ahLst/>
            <a:cxnLst/>
            <a:rect l="l" t="t" r="r" b="b"/>
            <a:pathLst>
              <a:path w="105169" h="587852">
                <a:moveTo>
                  <a:pt x="5186" y="406112"/>
                </a:moveTo>
                <a:lnTo>
                  <a:pt x="4737" y="417979"/>
                </a:lnTo>
                <a:lnTo>
                  <a:pt x="3820" y="429578"/>
                </a:lnTo>
                <a:lnTo>
                  <a:pt x="2290" y="440881"/>
                </a:lnTo>
                <a:lnTo>
                  <a:pt x="0" y="451860"/>
                </a:lnTo>
                <a:lnTo>
                  <a:pt x="6692" y="453194"/>
                </a:lnTo>
                <a:lnTo>
                  <a:pt x="13284" y="454629"/>
                </a:lnTo>
                <a:lnTo>
                  <a:pt x="21247" y="454692"/>
                </a:lnTo>
                <a:lnTo>
                  <a:pt x="22775" y="457146"/>
                </a:lnTo>
                <a:lnTo>
                  <a:pt x="29642" y="467438"/>
                </a:lnTo>
                <a:lnTo>
                  <a:pt x="37086" y="477832"/>
                </a:lnTo>
                <a:lnTo>
                  <a:pt x="44800" y="488323"/>
                </a:lnTo>
                <a:lnTo>
                  <a:pt x="52479" y="498909"/>
                </a:lnTo>
                <a:lnTo>
                  <a:pt x="59817" y="509586"/>
                </a:lnTo>
                <a:lnTo>
                  <a:pt x="66510" y="520350"/>
                </a:lnTo>
                <a:lnTo>
                  <a:pt x="72250" y="531197"/>
                </a:lnTo>
                <a:lnTo>
                  <a:pt x="77226" y="541996"/>
                </a:lnTo>
                <a:lnTo>
                  <a:pt x="82362" y="553477"/>
                </a:lnTo>
                <a:lnTo>
                  <a:pt x="87568" y="564942"/>
                </a:lnTo>
                <a:lnTo>
                  <a:pt x="93086" y="576398"/>
                </a:lnTo>
                <a:lnTo>
                  <a:pt x="99161" y="587852"/>
                </a:lnTo>
                <a:lnTo>
                  <a:pt x="97877" y="173588"/>
                </a:lnTo>
                <a:lnTo>
                  <a:pt x="89242" y="182709"/>
                </a:lnTo>
                <a:lnTo>
                  <a:pt x="74743" y="180656"/>
                </a:lnTo>
                <a:lnTo>
                  <a:pt x="63805" y="173284"/>
                </a:lnTo>
                <a:lnTo>
                  <a:pt x="59499" y="162872"/>
                </a:lnTo>
                <a:lnTo>
                  <a:pt x="59580" y="159022"/>
                </a:lnTo>
                <a:lnTo>
                  <a:pt x="64958" y="149143"/>
                </a:lnTo>
                <a:lnTo>
                  <a:pt x="75565" y="144557"/>
                </a:lnTo>
                <a:lnTo>
                  <a:pt x="87865" y="145011"/>
                </a:lnTo>
                <a:lnTo>
                  <a:pt x="98327" y="150256"/>
                </a:lnTo>
                <a:lnTo>
                  <a:pt x="103416" y="160040"/>
                </a:lnTo>
                <a:lnTo>
                  <a:pt x="103460" y="163094"/>
                </a:lnTo>
                <a:lnTo>
                  <a:pt x="105169" y="0"/>
                </a:lnTo>
                <a:lnTo>
                  <a:pt x="92746" y="4550"/>
                </a:lnTo>
                <a:lnTo>
                  <a:pt x="80745" y="8766"/>
                </a:lnTo>
                <a:lnTo>
                  <a:pt x="69418" y="12720"/>
                </a:lnTo>
                <a:lnTo>
                  <a:pt x="63106" y="13825"/>
                </a:lnTo>
                <a:lnTo>
                  <a:pt x="60909" y="10827"/>
                </a:lnTo>
                <a:lnTo>
                  <a:pt x="55245" y="11297"/>
                </a:lnTo>
                <a:lnTo>
                  <a:pt x="54959" y="18201"/>
                </a:lnTo>
                <a:lnTo>
                  <a:pt x="54413" y="31647"/>
                </a:lnTo>
                <a:lnTo>
                  <a:pt x="53875" y="44920"/>
                </a:lnTo>
                <a:lnTo>
                  <a:pt x="53329" y="58025"/>
                </a:lnTo>
                <a:lnTo>
                  <a:pt x="52760" y="70964"/>
                </a:lnTo>
                <a:lnTo>
                  <a:pt x="52412" y="269120"/>
                </a:lnTo>
                <a:lnTo>
                  <a:pt x="60372" y="267411"/>
                </a:lnTo>
                <a:lnTo>
                  <a:pt x="73133" y="266461"/>
                </a:lnTo>
                <a:lnTo>
                  <a:pt x="85001" y="269120"/>
                </a:lnTo>
                <a:lnTo>
                  <a:pt x="87692" y="279685"/>
                </a:lnTo>
                <a:lnTo>
                  <a:pt x="84492" y="291737"/>
                </a:lnTo>
                <a:lnTo>
                  <a:pt x="77203" y="301556"/>
                </a:lnTo>
                <a:lnTo>
                  <a:pt x="67995" y="305950"/>
                </a:lnTo>
                <a:lnTo>
                  <a:pt x="65165" y="305892"/>
                </a:lnTo>
                <a:lnTo>
                  <a:pt x="56072" y="302042"/>
                </a:lnTo>
                <a:lnTo>
                  <a:pt x="49847" y="293631"/>
                </a:lnTo>
                <a:lnTo>
                  <a:pt x="48094" y="282158"/>
                </a:lnTo>
                <a:lnTo>
                  <a:pt x="52407" y="348434"/>
                </a:lnTo>
                <a:lnTo>
                  <a:pt x="61204" y="348194"/>
                </a:lnTo>
                <a:lnTo>
                  <a:pt x="68224" y="351197"/>
                </a:lnTo>
                <a:lnTo>
                  <a:pt x="72941" y="356924"/>
                </a:lnTo>
                <a:lnTo>
                  <a:pt x="74827" y="364858"/>
                </a:lnTo>
                <a:lnTo>
                  <a:pt x="73354" y="374481"/>
                </a:lnTo>
                <a:lnTo>
                  <a:pt x="67995" y="385274"/>
                </a:lnTo>
                <a:lnTo>
                  <a:pt x="61849" y="387167"/>
                </a:lnTo>
                <a:lnTo>
                  <a:pt x="56400" y="389732"/>
                </a:lnTo>
                <a:lnTo>
                  <a:pt x="48158" y="389529"/>
                </a:lnTo>
                <a:lnTo>
                  <a:pt x="40848" y="383078"/>
                </a:lnTo>
                <a:lnTo>
                  <a:pt x="35092" y="374274"/>
                </a:lnTo>
                <a:lnTo>
                  <a:pt x="33778" y="364268"/>
                </a:lnTo>
                <a:lnTo>
                  <a:pt x="34321" y="204750"/>
                </a:lnTo>
                <a:lnTo>
                  <a:pt x="32564" y="217256"/>
                </a:lnTo>
                <a:lnTo>
                  <a:pt x="30690" y="229757"/>
                </a:lnTo>
                <a:lnTo>
                  <a:pt x="28333" y="242209"/>
                </a:lnTo>
                <a:lnTo>
                  <a:pt x="25020" y="254235"/>
                </a:lnTo>
                <a:lnTo>
                  <a:pt x="20809" y="266299"/>
                </a:lnTo>
                <a:lnTo>
                  <a:pt x="16474" y="278319"/>
                </a:lnTo>
                <a:lnTo>
                  <a:pt x="12750" y="290380"/>
                </a:lnTo>
                <a:lnTo>
                  <a:pt x="9526" y="304917"/>
                </a:lnTo>
                <a:lnTo>
                  <a:pt x="7545" y="317913"/>
                </a:lnTo>
                <a:lnTo>
                  <a:pt x="6269" y="330866"/>
                </a:lnTo>
                <a:lnTo>
                  <a:pt x="5549" y="343748"/>
                </a:lnTo>
                <a:lnTo>
                  <a:pt x="5240" y="356531"/>
                </a:lnTo>
                <a:lnTo>
                  <a:pt x="5315" y="394006"/>
                </a:lnTo>
                <a:lnTo>
                  <a:pt x="5186" y="406112"/>
                </a:lnTo>
                <a:close/>
              </a:path>
            </a:pathLst>
          </a:custGeom>
          <a:solidFill>
            <a:srgbClr val="D6413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4636229" y="4231256"/>
            <a:ext cx="17798" cy="56985"/>
          </a:xfrm>
          <a:custGeom>
            <a:avLst/>
            <a:gdLst/>
            <a:ahLst/>
            <a:cxnLst/>
            <a:rect l="l" t="t" r="r" b="b"/>
            <a:pathLst>
              <a:path w="26104" h="83578">
                <a:moveTo>
                  <a:pt x="3791" y="68763"/>
                </a:moveTo>
                <a:lnTo>
                  <a:pt x="9619" y="77895"/>
                </a:lnTo>
                <a:lnTo>
                  <a:pt x="19030" y="83578"/>
                </a:lnTo>
                <a:lnTo>
                  <a:pt x="19755" y="80128"/>
                </a:lnTo>
                <a:lnTo>
                  <a:pt x="21976" y="67677"/>
                </a:lnTo>
                <a:lnTo>
                  <a:pt x="23601" y="55374"/>
                </a:lnTo>
                <a:lnTo>
                  <a:pt x="24750" y="42984"/>
                </a:lnTo>
                <a:lnTo>
                  <a:pt x="25544" y="30268"/>
                </a:lnTo>
                <a:lnTo>
                  <a:pt x="26104" y="16992"/>
                </a:lnTo>
                <a:lnTo>
                  <a:pt x="23727" y="15282"/>
                </a:lnTo>
                <a:lnTo>
                  <a:pt x="12631" y="8600"/>
                </a:lnTo>
                <a:lnTo>
                  <a:pt x="3447" y="0"/>
                </a:lnTo>
                <a:lnTo>
                  <a:pt x="3175" y="3424"/>
                </a:lnTo>
                <a:lnTo>
                  <a:pt x="1895" y="16065"/>
                </a:lnTo>
                <a:lnTo>
                  <a:pt x="597" y="29834"/>
                </a:lnTo>
                <a:lnTo>
                  <a:pt x="0" y="43818"/>
                </a:lnTo>
                <a:lnTo>
                  <a:pt x="824" y="57099"/>
                </a:lnTo>
                <a:lnTo>
                  <a:pt x="3791" y="6876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4765226" y="4278585"/>
            <a:ext cx="196503" cy="122665"/>
          </a:xfrm>
          <a:custGeom>
            <a:avLst/>
            <a:gdLst/>
            <a:ahLst/>
            <a:cxnLst/>
            <a:rect l="l" t="t" r="r" b="b"/>
            <a:pathLst>
              <a:path w="288204" h="179908">
                <a:moveTo>
                  <a:pt x="97472" y="47069"/>
                </a:moveTo>
                <a:lnTo>
                  <a:pt x="86772" y="40655"/>
                </a:lnTo>
                <a:lnTo>
                  <a:pt x="77737" y="32575"/>
                </a:lnTo>
                <a:lnTo>
                  <a:pt x="78080" y="26568"/>
                </a:lnTo>
                <a:lnTo>
                  <a:pt x="74029" y="24955"/>
                </a:lnTo>
                <a:lnTo>
                  <a:pt x="74905" y="18414"/>
                </a:lnTo>
                <a:lnTo>
                  <a:pt x="66051" y="13725"/>
                </a:lnTo>
                <a:lnTo>
                  <a:pt x="54167" y="9918"/>
                </a:lnTo>
                <a:lnTo>
                  <a:pt x="41405" y="7360"/>
                </a:lnTo>
                <a:lnTo>
                  <a:pt x="28388" y="5332"/>
                </a:lnTo>
                <a:lnTo>
                  <a:pt x="15738" y="3118"/>
                </a:lnTo>
                <a:lnTo>
                  <a:pt x="4077" y="0"/>
                </a:lnTo>
                <a:lnTo>
                  <a:pt x="2089" y="7075"/>
                </a:lnTo>
                <a:lnTo>
                  <a:pt x="0" y="20739"/>
                </a:lnTo>
                <a:lnTo>
                  <a:pt x="477" y="32966"/>
                </a:lnTo>
                <a:lnTo>
                  <a:pt x="3189" y="44028"/>
                </a:lnTo>
                <a:lnTo>
                  <a:pt x="7802" y="54196"/>
                </a:lnTo>
                <a:lnTo>
                  <a:pt x="13983" y="63741"/>
                </a:lnTo>
                <a:lnTo>
                  <a:pt x="23881" y="74656"/>
                </a:lnTo>
                <a:lnTo>
                  <a:pt x="34735" y="84387"/>
                </a:lnTo>
                <a:lnTo>
                  <a:pt x="43739" y="90665"/>
                </a:lnTo>
                <a:lnTo>
                  <a:pt x="48008" y="92412"/>
                </a:lnTo>
                <a:lnTo>
                  <a:pt x="60215" y="95813"/>
                </a:lnTo>
                <a:lnTo>
                  <a:pt x="73495" y="99161"/>
                </a:lnTo>
                <a:lnTo>
                  <a:pt x="85801" y="102283"/>
                </a:lnTo>
                <a:lnTo>
                  <a:pt x="98098" y="104709"/>
                </a:lnTo>
                <a:lnTo>
                  <a:pt x="110457" y="106475"/>
                </a:lnTo>
                <a:lnTo>
                  <a:pt x="122905" y="107607"/>
                </a:lnTo>
                <a:lnTo>
                  <a:pt x="135464" y="108126"/>
                </a:lnTo>
                <a:lnTo>
                  <a:pt x="148161" y="108057"/>
                </a:lnTo>
                <a:lnTo>
                  <a:pt x="161021" y="107423"/>
                </a:lnTo>
                <a:lnTo>
                  <a:pt x="174067" y="106248"/>
                </a:lnTo>
                <a:lnTo>
                  <a:pt x="179213" y="108451"/>
                </a:lnTo>
                <a:lnTo>
                  <a:pt x="191468" y="113156"/>
                </a:lnTo>
                <a:lnTo>
                  <a:pt x="203985" y="117597"/>
                </a:lnTo>
                <a:lnTo>
                  <a:pt x="216439" y="122102"/>
                </a:lnTo>
                <a:lnTo>
                  <a:pt x="228501" y="126999"/>
                </a:lnTo>
                <a:lnTo>
                  <a:pt x="239845" y="132616"/>
                </a:lnTo>
                <a:lnTo>
                  <a:pt x="250143" y="139280"/>
                </a:lnTo>
                <a:lnTo>
                  <a:pt x="259068" y="147319"/>
                </a:lnTo>
                <a:lnTo>
                  <a:pt x="261921" y="151624"/>
                </a:lnTo>
                <a:lnTo>
                  <a:pt x="269197" y="162262"/>
                </a:lnTo>
                <a:lnTo>
                  <a:pt x="277387" y="171990"/>
                </a:lnTo>
                <a:lnTo>
                  <a:pt x="287389" y="179908"/>
                </a:lnTo>
                <a:lnTo>
                  <a:pt x="288204" y="170274"/>
                </a:lnTo>
                <a:lnTo>
                  <a:pt x="287618" y="157246"/>
                </a:lnTo>
                <a:lnTo>
                  <a:pt x="285176" y="143923"/>
                </a:lnTo>
                <a:lnTo>
                  <a:pt x="280833" y="130975"/>
                </a:lnTo>
                <a:lnTo>
                  <a:pt x="274539" y="119071"/>
                </a:lnTo>
                <a:lnTo>
                  <a:pt x="266249" y="108882"/>
                </a:lnTo>
                <a:lnTo>
                  <a:pt x="255913" y="101078"/>
                </a:lnTo>
                <a:lnTo>
                  <a:pt x="243485" y="96329"/>
                </a:lnTo>
                <a:lnTo>
                  <a:pt x="238292" y="96095"/>
                </a:lnTo>
                <a:lnTo>
                  <a:pt x="224358" y="94982"/>
                </a:lnTo>
                <a:lnTo>
                  <a:pt x="210598" y="93167"/>
                </a:lnTo>
                <a:lnTo>
                  <a:pt x="197111" y="90654"/>
                </a:lnTo>
                <a:lnTo>
                  <a:pt x="184000" y="87447"/>
                </a:lnTo>
                <a:lnTo>
                  <a:pt x="171363" y="83549"/>
                </a:lnTo>
                <a:lnTo>
                  <a:pt x="159302" y="78964"/>
                </a:lnTo>
                <a:lnTo>
                  <a:pt x="147917" y="73695"/>
                </a:lnTo>
                <a:lnTo>
                  <a:pt x="137309" y="67746"/>
                </a:lnTo>
                <a:lnTo>
                  <a:pt x="127577" y="61121"/>
                </a:lnTo>
                <a:lnTo>
                  <a:pt x="118822" y="53822"/>
                </a:lnTo>
                <a:lnTo>
                  <a:pt x="109901" y="51755"/>
                </a:lnTo>
                <a:lnTo>
                  <a:pt x="97472" y="47069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4542961" y="4323958"/>
            <a:ext cx="5793" cy="9404"/>
          </a:xfrm>
          <a:custGeom>
            <a:avLst/>
            <a:gdLst/>
            <a:ahLst/>
            <a:cxnLst/>
            <a:rect l="l" t="t" r="r" b="b"/>
            <a:pathLst>
              <a:path w="8496" h="13792">
                <a:moveTo>
                  <a:pt x="0" y="4279"/>
                </a:moveTo>
                <a:lnTo>
                  <a:pt x="2971" y="4724"/>
                </a:lnTo>
                <a:lnTo>
                  <a:pt x="4508" y="13792"/>
                </a:lnTo>
                <a:lnTo>
                  <a:pt x="8496" y="8534"/>
                </a:lnTo>
                <a:lnTo>
                  <a:pt x="5270" y="8331"/>
                </a:lnTo>
                <a:lnTo>
                  <a:pt x="3009" y="0"/>
                </a:lnTo>
                <a:lnTo>
                  <a:pt x="0" y="42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4462794" y="4336261"/>
            <a:ext cx="70511" cy="82373"/>
          </a:xfrm>
          <a:custGeom>
            <a:avLst/>
            <a:gdLst/>
            <a:ahLst/>
            <a:cxnLst/>
            <a:rect l="l" t="t" r="r" b="b"/>
            <a:pathLst>
              <a:path w="103416" h="120813">
                <a:moveTo>
                  <a:pt x="12858" y="109737"/>
                </a:moveTo>
                <a:lnTo>
                  <a:pt x="9918" y="120813"/>
                </a:lnTo>
                <a:lnTo>
                  <a:pt x="17706" y="120138"/>
                </a:lnTo>
                <a:lnTo>
                  <a:pt x="30168" y="117008"/>
                </a:lnTo>
                <a:lnTo>
                  <a:pt x="41071" y="112316"/>
                </a:lnTo>
                <a:lnTo>
                  <a:pt x="41046" y="106411"/>
                </a:lnTo>
                <a:lnTo>
                  <a:pt x="36182" y="105319"/>
                </a:lnTo>
                <a:lnTo>
                  <a:pt x="39662" y="99566"/>
                </a:lnTo>
                <a:lnTo>
                  <a:pt x="42527" y="97071"/>
                </a:lnTo>
                <a:lnTo>
                  <a:pt x="51878" y="89323"/>
                </a:lnTo>
                <a:lnTo>
                  <a:pt x="61611" y="81403"/>
                </a:lnTo>
                <a:lnTo>
                  <a:pt x="71285" y="73130"/>
                </a:lnTo>
                <a:lnTo>
                  <a:pt x="80459" y="64326"/>
                </a:lnTo>
                <a:lnTo>
                  <a:pt x="88693" y="54812"/>
                </a:lnTo>
                <a:lnTo>
                  <a:pt x="95546" y="44408"/>
                </a:lnTo>
                <a:lnTo>
                  <a:pt x="100578" y="32936"/>
                </a:lnTo>
                <a:lnTo>
                  <a:pt x="103348" y="20215"/>
                </a:lnTo>
                <a:lnTo>
                  <a:pt x="103416" y="6068"/>
                </a:lnTo>
                <a:lnTo>
                  <a:pt x="96826" y="2863"/>
                </a:lnTo>
                <a:lnTo>
                  <a:pt x="85699" y="0"/>
                </a:lnTo>
                <a:lnTo>
                  <a:pt x="74946" y="49"/>
                </a:lnTo>
                <a:lnTo>
                  <a:pt x="64446" y="2362"/>
                </a:lnTo>
                <a:lnTo>
                  <a:pt x="54078" y="6287"/>
                </a:lnTo>
                <a:lnTo>
                  <a:pt x="43722" y="11173"/>
                </a:lnTo>
                <a:lnTo>
                  <a:pt x="33257" y="16369"/>
                </a:lnTo>
                <a:lnTo>
                  <a:pt x="22562" y="21226"/>
                </a:lnTo>
                <a:lnTo>
                  <a:pt x="11516" y="25091"/>
                </a:lnTo>
                <a:lnTo>
                  <a:pt x="0" y="27315"/>
                </a:lnTo>
                <a:lnTo>
                  <a:pt x="2771" y="33961"/>
                </a:lnTo>
                <a:lnTo>
                  <a:pt x="6397" y="44777"/>
                </a:lnTo>
                <a:lnTo>
                  <a:pt x="9607" y="57098"/>
                </a:lnTo>
                <a:lnTo>
                  <a:pt x="12129" y="70339"/>
                </a:lnTo>
                <a:lnTo>
                  <a:pt x="13692" y="83915"/>
                </a:lnTo>
                <a:lnTo>
                  <a:pt x="14026" y="97243"/>
                </a:lnTo>
                <a:lnTo>
                  <a:pt x="12858" y="109737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4549779" y="4335569"/>
            <a:ext cx="4829" cy="25111"/>
          </a:xfrm>
          <a:custGeom>
            <a:avLst/>
            <a:gdLst/>
            <a:ahLst/>
            <a:cxnLst/>
            <a:rect l="l" t="t" r="r" b="b"/>
            <a:pathLst>
              <a:path w="7083" h="36829">
                <a:moveTo>
                  <a:pt x="0" y="26586"/>
                </a:moveTo>
                <a:lnTo>
                  <a:pt x="1341" y="36830"/>
                </a:lnTo>
                <a:lnTo>
                  <a:pt x="2395" y="35507"/>
                </a:lnTo>
                <a:lnTo>
                  <a:pt x="6508" y="24417"/>
                </a:lnTo>
                <a:lnTo>
                  <a:pt x="7083" y="10681"/>
                </a:lnTo>
                <a:lnTo>
                  <a:pt x="2750" y="0"/>
                </a:lnTo>
                <a:lnTo>
                  <a:pt x="2919" y="1555"/>
                </a:lnTo>
                <a:lnTo>
                  <a:pt x="2009" y="14601"/>
                </a:lnTo>
                <a:lnTo>
                  <a:pt x="0" y="26586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4438644" y="4362465"/>
            <a:ext cx="17069" cy="51166"/>
          </a:xfrm>
          <a:custGeom>
            <a:avLst/>
            <a:gdLst/>
            <a:ahLst/>
            <a:cxnLst/>
            <a:rect l="l" t="t" r="r" b="b"/>
            <a:pathLst>
              <a:path w="25035" h="75044">
                <a:moveTo>
                  <a:pt x="2705" y="2438"/>
                </a:moveTo>
                <a:lnTo>
                  <a:pt x="0" y="3047"/>
                </a:lnTo>
                <a:lnTo>
                  <a:pt x="4116" y="9906"/>
                </a:lnTo>
                <a:lnTo>
                  <a:pt x="7906" y="20737"/>
                </a:lnTo>
                <a:lnTo>
                  <a:pt x="10167" y="32766"/>
                </a:lnTo>
                <a:lnTo>
                  <a:pt x="11680" y="45636"/>
                </a:lnTo>
                <a:lnTo>
                  <a:pt x="13225" y="58988"/>
                </a:lnTo>
                <a:lnTo>
                  <a:pt x="15582" y="72466"/>
                </a:lnTo>
                <a:lnTo>
                  <a:pt x="18999" y="71881"/>
                </a:lnTo>
                <a:lnTo>
                  <a:pt x="18656" y="75044"/>
                </a:lnTo>
                <a:lnTo>
                  <a:pt x="22669" y="73875"/>
                </a:lnTo>
                <a:lnTo>
                  <a:pt x="23024" y="72144"/>
                </a:lnTo>
                <a:lnTo>
                  <a:pt x="24736" y="59427"/>
                </a:lnTo>
                <a:lnTo>
                  <a:pt x="25035" y="45781"/>
                </a:lnTo>
                <a:lnTo>
                  <a:pt x="23669" y="32120"/>
                </a:lnTo>
                <a:lnTo>
                  <a:pt x="20389" y="19361"/>
                </a:lnTo>
                <a:lnTo>
                  <a:pt x="14945" y="8421"/>
                </a:lnTo>
                <a:lnTo>
                  <a:pt x="7086" y="215"/>
                </a:lnTo>
                <a:lnTo>
                  <a:pt x="3556" y="0"/>
                </a:lnTo>
                <a:lnTo>
                  <a:pt x="2705" y="2438"/>
                </a:lnTo>
                <a:close/>
              </a:path>
            </a:pathLst>
          </a:custGeom>
          <a:solidFill>
            <a:srgbClr val="BC26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4720463" y="4886105"/>
            <a:ext cx="18953" cy="72442"/>
          </a:xfrm>
          <a:custGeom>
            <a:avLst/>
            <a:gdLst/>
            <a:ahLst/>
            <a:cxnLst/>
            <a:rect l="l" t="t" r="r" b="b"/>
            <a:pathLst>
              <a:path w="27798" h="106248">
                <a:moveTo>
                  <a:pt x="12025" y="27836"/>
                </a:moveTo>
                <a:lnTo>
                  <a:pt x="7987" y="39458"/>
                </a:lnTo>
                <a:lnTo>
                  <a:pt x="4284" y="51045"/>
                </a:lnTo>
                <a:lnTo>
                  <a:pt x="1445" y="62355"/>
                </a:lnTo>
                <a:lnTo>
                  <a:pt x="0" y="73144"/>
                </a:lnTo>
                <a:lnTo>
                  <a:pt x="476" y="83170"/>
                </a:lnTo>
                <a:lnTo>
                  <a:pt x="3404" y="92191"/>
                </a:lnTo>
                <a:lnTo>
                  <a:pt x="9312" y="99965"/>
                </a:lnTo>
                <a:lnTo>
                  <a:pt x="18730" y="106248"/>
                </a:lnTo>
                <a:lnTo>
                  <a:pt x="20134" y="101310"/>
                </a:lnTo>
                <a:lnTo>
                  <a:pt x="22648" y="89886"/>
                </a:lnTo>
                <a:lnTo>
                  <a:pt x="24747" y="76804"/>
                </a:lnTo>
                <a:lnTo>
                  <a:pt x="26355" y="62717"/>
                </a:lnTo>
                <a:lnTo>
                  <a:pt x="27397" y="48276"/>
                </a:lnTo>
                <a:lnTo>
                  <a:pt x="27798" y="34132"/>
                </a:lnTo>
                <a:lnTo>
                  <a:pt x="27481" y="20937"/>
                </a:lnTo>
                <a:lnTo>
                  <a:pt x="26372" y="9343"/>
                </a:lnTo>
                <a:lnTo>
                  <a:pt x="24394" y="0"/>
                </a:lnTo>
                <a:lnTo>
                  <a:pt x="20152" y="0"/>
                </a:lnTo>
                <a:lnTo>
                  <a:pt x="18989" y="5455"/>
                </a:lnTo>
                <a:lnTo>
                  <a:pt x="15869" y="16421"/>
                </a:lnTo>
                <a:lnTo>
                  <a:pt x="12025" y="27836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4812362" y="4362612"/>
            <a:ext cx="102453" cy="82096"/>
          </a:xfrm>
          <a:custGeom>
            <a:avLst/>
            <a:gdLst/>
            <a:ahLst/>
            <a:cxnLst/>
            <a:rect l="l" t="t" r="r" b="b"/>
            <a:pathLst>
              <a:path w="150264" h="120408">
                <a:moveTo>
                  <a:pt x="35519" y="75082"/>
                </a:moveTo>
                <a:lnTo>
                  <a:pt x="36291" y="74863"/>
                </a:lnTo>
                <a:lnTo>
                  <a:pt x="48996" y="74160"/>
                </a:lnTo>
                <a:lnTo>
                  <a:pt x="54379" y="36791"/>
                </a:lnTo>
                <a:lnTo>
                  <a:pt x="56195" y="32486"/>
                </a:lnTo>
                <a:lnTo>
                  <a:pt x="58189" y="28333"/>
                </a:lnTo>
                <a:lnTo>
                  <a:pt x="63817" y="27791"/>
                </a:lnTo>
                <a:lnTo>
                  <a:pt x="76883" y="27736"/>
                </a:lnTo>
                <a:lnTo>
                  <a:pt x="88592" y="28776"/>
                </a:lnTo>
                <a:lnTo>
                  <a:pt x="100683" y="29756"/>
                </a:lnTo>
                <a:lnTo>
                  <a:pt x="100810" y="31991"/>
                </a:lnTo>
                <a:lnTo>
                  <a:pt x="99997" y="35153"/>
                </a:lnTo>
                <a:lnTo>
                  <a:pt x="102106" y="35420"/>
                </a:lnTo>
                <a:lnTo>
                  <a:pt x="100429" y="39408"/>
                </a:lnTo>
                <a:lnTo>
                  <a:pt x="95082" y="39725"/>
                </a:lnTo>
                <a:lnTo>
                  <a:pt x="90764" y="41084"/>
                </a:lnTo>
                <a:lnTo>
                  <a:pt x="89304" y="47650"/>
                </a:lnTo>
                <a:lnTo>
                  <a:pt x="86307" y="52679"/>
                </a:lnTo>
                <a:lnTo>
                  <a:pt x="83678" y="58077"/>
                </a:lnTo>
                <a:lnTo>
                  <a:pt x="76286" y="79768"/>
                </a:lnTo>
                <a:lnTo>
                  <a:pt x="82052" y="77901"/>
                </a:lnTo>
                <a:lnTo>
                  <a:pt x="86523" y="79336"/>
                </a:lnTo>
                <a:lnTo>
                  <a:pt x="87730" y="79764"/>
                </a:lnTo>
                <a:lnTo>
                  <a:pt x="96902" y="86991"/>
                </a:lnTo>
                <a:lnTo>
                  <a:pt x="102560" y="97563"/>
                </a:lnTo>
                <a:lnTo>
                  <a:pt x="107195" y="108585"/>
                </a:lnTo>
                <a:lnTo>
                  <a:pt x="113296" y="117164"/>
                </a:lnTo>
                <a:lnTo>
                  <a:pt x="123353" y="120408"/>
                </a:lnTo>
                <a:lnTo>
                  <a:pt x="123665" y="115171"/>
                </a:lnTo>
                <a:lnTo>
                  <a:pt x="126387" y="103252"/>
                </a:lnTo>
                <a:lnTo>
                  <a:pt x="130262" y="90961"/>
                </a:lnTo>
                <a:lnTo>
                  <a:pt x="133271" y="77914"/>
                </a:lnTo>
                <a:lnTo>
                  <a:pt x="140269" y="74066"/>
                </a:lnTo>
                <a:lnTo>
                  <a:pt x="146581" y="69507"/>
                </a:lnTo>
                <a:lnTo>
                  <a:pt x="150264" y="62331"/>
                </a:lnTo>
                <a:lnTo>
                  <a:pt x="143670" y="63974"/>
                </a:lnTo>
                <a:lnTo>
                  <a:pt x="132251" y="62880"/>
                </a:lnTo>
                <a:lnTo>
                  <a:pt x="124188" y="56690"/>
                </a:lnTo>
                <a:lnTo>
                  <a:pt x="118879" y="46921"/>
                </a:lnTo>
                <a:lnTo>
                  <a:pt x="115719" y="35092"/>
                </a:lnTo>
                <a:lnTo>
                  <a:pt x="114105" y="22721"/>
                </a:lnTo>
                <a:lnTo>
                  <a:pt x="113434" y="11328"/>
                </a:lnTo>
                <a:lnTo>
                  <a:pt x="105541" y="9762"/>
                </a:lnTo>
                <a:lnTo>
                  <a:pt x="93888" y="8553"/>
                </a:lnTo>
                <a:lnTo>
                  <a:pt x="81537" y="8093"/>
                </a:lnTo>
                <a:lnTo>
                  <a:pt x="55771" y="7917"/>
                </a:lnTo>
                <a:lnTo>
                  <a:pt x="42870" y="7447"/>
                </a:lnTo>
                <a:lnTo>
                  <a:pt x="30301" y="6222"/>
                </a:lnTo>
                <a:lnTo>
                  <a:pt x="18320" y="3865"/>
                </a:lnTo>
                <a:lnTo>
                  <a:pt x="7186" y="0"/>
                </a:lnTo>
                <a:lnTo>
                  <a:pt x="5439" y="7013"/>
                </a:lnTo>
                <a:lnTo>
                  <a:pt x="2715" y="19699"/>
                </a:lnTo>
                <a:lnTo>
                  <a:pt x="814" y="32200"/>
                </a:lnTo>
                <a:lnTo>
                  <a:pt x="0" y="44480"/>
                </a:lnTo>
                <a:lnTo>
                  <a:pt x="533" y="56503"/>
                </a:lnTo>
                <a:lnTo>
                  <a:pt x="2678" y="68232"/>
                </a:lnTo>
                <a:lnTo>
                  <a:pt x="6696" y="79632"/>
                </a:lnTo>
                <a:lnTo>
                  <a:pt x="12850" y="90665"/>
                </a:lnTo>
                <a:lnTo>
                  <a:pt x="16618" y="84439"/>
                </a:lnTo>
                <a:lnTo>
                  <a:pt x="17648" y="74639"/>
                </a:lnTo>
                <a:lnTo>
                  <a:pt x="16559" y="63337"/>
                </a:lnTo>
                <a:lnTo>
                  <a:pt x="17104" y="49580"/>
                </a:lnTo>
                <a:lnTo>
                  <a:pt x="15530" y="44551"/>
                </a:lnTo>
                <a:lnTo>
                  <a:pt x="10996" y="42456"/>
                </a:lnTo>
                <a:lnTo>
                  <a:pt x="12850" y="33997"/>
                </a:lnTo>
                <a:lnTo>
                  <a:pt x="19098" y="32207"/>
                </a:lnTo>
                <a:lnTo>
                  <a:pt x="26223" y="31318"/>
                </a:lnTo>
                <a:lnTo>
                  <a:pt x="31278" y="28333"/>
                </a:lnTo>
                <a:lnTo>
                  <a:pt x="34760" y="32255"/>
                </a:lnTo>
                <a:lnTo>
                  <a:pt x="36569" y="41508"/>
                </a:lnTo>
                <a:lnTo>
                  <a:pt x="35225" y="52522"/>
                </a:lnTo>
                <a:lnTo>
                  <a:pt x="33838" y="64109"/>
                </a:lnTo>
                <a:lnTo>
                  <a:pt x="35519" y="75082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4845768" y="4387697"/>
            <a:ext cx="23647" cy="29302"/>
          </a:xfrm>
          <a:custGeom>
            <a:avLst/>
            <a:gdLst/>
            <a:ahLst/>
            <a:cxnLst/>
            <a:rect l="l" t="t" r="r" b="b"/>
            <a:pathLst>
              <a:path w="34682" h="42976">
                <a:moveTo>
                  <a:pt x="5383" y="0"/>
                </a:moveTo>
                <a:lnTo>
                  <a:pt x="0" y="37368"/>
                </a:lnTo>
                <a:lnTo>
                  <a:pt x="11908" y="40030"/>
                </a:lnTo>
                <a:lnTo>
                  <a:pt x="23353" y="42545"/>
                </a:lnTo>
                <a:lnTo>
                  <a:pt x="27290" y="42976"/>
                </a:lnTo>
                <a:lnTo>
                  <a:pt x="34682" y="21285"/>
                </a:lnTo>
                <a:lnTo>
                  <a:pt x="24216" y="20994"/>
                </a:lnTo>
                <a:lnTo>
                  <a:pt x="15346" y="14485"/>
                </a:lnTo>
                <a:lnTo>
                  <a:pt x="6361" y="7124"/>
                </a:lnTo>
                <a:lnTo>
                  <a:pt x="5383" y="0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5143729" y="4365507"/>
            <a:ext cx="58160" cy="90031"/>
          </a:xfrm>
          <a:custGeom>
            <a:avLst/>
            <a:gdLst/>
            <a:ahLst/>
            <a:cxnLst/>
            <a:rect l="l" t="t" r="r" b="b"/>
            <a:pathLst>
              <a:path w="85302" h="132046">
                <a:moveTo>
                  <a:pt x="46546" y="132046"/>
                </a:moveTo>
                <a:lnTo>
                  <a:pt x="57538" y="127570"/>
                </a:lnTo>
                <a:lnTo>
                  <a:pt x="65502" y="117701"/>
                </a:lnTo>
                <a:lnTo>
                  <a:pt x="70827" y="106248"/>
                </a:lnTo>
                <a:lnTo>
                  <a:pt x="73427" y="98061"/>
                </a:lnTo>
                <a:lnTo>
                  <a:pt x="76615" y="85298"/>
                </a:lnTo>
                <a:lnTo>
                  <a:pt x="79690" y="70513"/>
                </a:lnTo>
                <a:lnTo>
                  <a:pt x="82359" y="55211"/>
                </a:lnTo>
                <a:lnTo>
                  <a:pt x="84328" y="40898"/>
                </a:lnTo>
                <a:lnTo>
                  <a:pt x="85302" y="29079"/>
                </a:lnTo>
                <a:lnTo>
                  <a:pt x="84988" y="21259"/>
                </a:lnTo>
                <a:lnTo>
                  <a:pt x="82207" y="13959"/>
                </a:lnTo>
                <a:lnTo>
                  <a:pt x="74709" y="6675"/>
                </a:lnTo>
                <a:lnTo>
                  <a:pt x="64039" y="2509"/>
                </a:lnTo>
                <a:lnTo>
                  <a:pt x="51252" y="647"/>
                </a:lnTo>
                <a:lnTo>
                  <a:pt x="37400" y="278"/>
                </a:lnTo>
                <a:lnTo>
                  <a:pt x="23539" y="589"/>
                </a:lnTo>
                <a:lnTo>
                  <a:pt x="10720" y="767"/>
                </a:lnTo>
                <a:lnTo>
                  <a:pt x="0" y="0"/>
                </a:lnTo>
                <a:lnTo>
                  <a:pt x="3900" y="8608"/>
                </a:lnTo>
                <a:lnTo>
                  <a:pt x="8859" y="20131"/>
                </a:lnTo>
                <a:lnTo>
                  <a:pt x="13626" y="31846"/>
                </a:lnTo>
                <a:lnTo>
                  <a:pt x="18215" y="43741"/>
                </a:lnTo>
                <a:lnTo>
                  <a:pt x="22639" y="55799"/>
                </a:lnTo>
                <a:lnTo>
                  <a:pt x="26911" y="68008"/>
                </a:lnTo>
                <a:lnTo>
                  <a:pt x="35138" y="69272"/>
                </a:lnTo>
                <a:lnTo>
                  <a:pt x="44251" y="75178"/>
                </a:lnTo>
                <a:lnTo>
                  <a:pt x="48467" y="84667"/>
                </a:lnTo>
                <a:lnTo>
                  <a:pt x="49092" y="96405"/>
                </a:lnTo>
                <a:lnTo>
                  <a:pt x="47434" y="109054"/>
                </a:lnTo>
                <a:lnTo>
                  <a:pt x="44799" y="121281"/>
                </a:lnTo>
                <a:lnTo>
                  <a:pt x="42494" y="131749"/>
                </a:lnTo>
                <a:lnTo>
                  <a:pt x="46546" y="132046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5034583" y="4365510"/>
            <a:ext cx="123625" cy="143914"/>
          </a:xfrm>
          <a:custGeom>
            <a:avLst/>
            <a:gdLst/>
            <a:ahLst/>
            <a:cxnLst/>
            <a:rect l="l" t="t" r="r" b="b"/>
            <a:pathLst>
              <a:path w="181317" h="211073">
                <a:moveTo>
                  <a:pt x="61265" y="190980"/>
                </a:moveTo>
                <a:lnTo>
                  <a:pt x="67400" y="202505"/>
                </a:lnTo>
                <a:lnTo>
                  <a:pt x="76492" y="211074"/>
                </a:lnTo>
                <a:lnTo>
                  <a:pt x="93497" y="211074"/>
                </a:lnTo>
                <a:lnTo>
                  <a:pt x="100992" y="206563"/>
                </a:lnTo>
                <a:lnTo>
                  <a:pt x="111029" y="198684"/>
                </a:lnTo>
                <a:lnTo>
                  <a:pt x="119937" y="189677"/>
                </a:lnTo>
                <a:lnTo>
                  <a:pt x="127992" y="179818"/>
                </a:lnTo>
                <a:lnTo>
                  <a:pt x="135473" y="169386"/>
                </a:lnTo>
                <a:lnTo>
                  <a:pt x="142656" y="158656"/>
                </a:lnTo>
                <a:lnTo>
                  <a:pt x="149819" y="147907"/>
                </a:lnTo>
                <a:lnTo>
                  <a:pt x="157238" y="137414"/>
                </a:lnTo>
                <a:lnTo>
                  <a:pt x="160515" y="135953"/>
                </a:lnTo>
                <a:lnTo>
                  <a:pt x="161810" y="132537"/>
                </a:lnTo>
                <a:lnTo>
                  <a:pt x="167157" y="133159"/>
                </a:lnTo>
                <a:lnTo>
                  <a:pt x="170410" y="124720"/>
                </a:lnTo>
                <a:lnTo>
                  <a:pt x="176774" y="114264"/>
                </a:lnTo>
                <a:lnTo>
                  <a:pt x="181317" y="101993"/>
                </a:lnTo>
                <a:lnTo>
                  <a:pt x="175538" y="103600"/>
                </a:lnTo>
                <a:lnTo>
                  <a:pt x="163439" y="102249"/>
                </a:lnTo>
                <a:lnTo>
                  <a:pt x="155816" y="93497"/>
                </a:lnTo>
                <a:lnTo>
                  <a:pt x="158085" y="87582"/>
                </a:lnTo>
                <a:lnTo>
                  <a:pt x="160210" y="75970"/>
                </a:lnTo>
                <a:lnTo>
                  <a:pt x="159844" y="64070"/>
                </a:lnTo>
                <a:lnTo>
                  <a:pt x="157434" y="52121"/>
                </a:lnTo>
                <a:lnTo>
                  <a:pt x="153426" y="40361"/>
                </a:lnTo>
                <a:lnTo>
                  <a:pt x="148265" y="29030"/>
                </a:lnTo>
                <a:lnTo>
                  <a:pt x="142398" y="18367"/>
                </a:lnTo>
                <a:lnTo>
                  <a:pt x="136270" y="8610"/>
                </a:lnTo>
                <a:lnTo>
                  <a:pt x="130327" y="0"/>
                </a:lnTo>
                <a:lnTo>
                  <a:pt x="122847" y="69342"/>
                </a:lnTo>
                <a:lnTo>
                  <a:pt x="121831" y="73660"/>
                </a:lnTo>
                <a:lnTo>
                  <a:pt x="118478" y="75514"/>
                </a:lnTo>
                <a:lnTo>
                  <a:pt x="112039" y="74269"/>
                </a:lnTo>
                <a:lnTo>
                  <a:pt x="109080" y="76492"/>
                </a:lnTo>
                <a:lnTo>
                  <a:pt x="110858" y="84010"/>
                </a:lnTo>
                <a:lnTo>
                  <a:pt x="117119" y="84505"/>
                </a:lnTo>
                <a:lnTo>
                  <a:pt x="117576" y="90665"/>
                </a:lnTo>
                <a:lnTo>
                  <a:pt x="116632" y="97753"/>
                </a:lnTo>
                <a:lnTo>
                  <a:pt x="109556" y="105207"/>
                </a:lnTo>
                <a:lnTo>
                  <a:pt x="99159" y="106473"/>
                </a:lnTo>
                <a:lnTo>
                  <a:pt x="89588" y="101251"/>
                </a:lnTo>
                <a:lnTo>
                  <a:pt x="84988" y="89242"/>
                </a:lnTo>
                <a:lnTo>
                  <a:pt x="79209" y="93853"/>
                </a:lnTo>
                <a:lnTo>
                  <a:pt x="75450" y="93065"/>
                </a:lnTo>
                <a:lnTo>
                  <a:pt x="67995" y="90665"/>
                </a:lnTo>
                <a:lnTo>
                  <a:pt x="68192" y="88937"/>
                </a:lnTo>
                <a:lnTo>
                  <a:pt x="72347" y="78413"/>
                </a:lnTo>
                <a:lnTo>
                  <a:pt x="80676" y="70325"/>
                </a:lnTo>
                <a:lnTo>
                  <a:pt x="92149" y="65121"/>
                </a:lnTo>
                <a:lnTo>
                  <a:pt x="105736" y="63251"/>
                </a:lnTo>
                <a:lnTo>
                  <a:pt x="120408" y="65163"/>
                </a:lnTo>
                <a:lnTo>
                  <a:pt x="120006" y="3018"/>
                </a:lnTo>
                <a:lnTo>
                  <a:pt x="107802" y="6906"/>
                </a:lnTo>
                <a:lnTo>
                  <a:pt x="95809" y="11004"/>
                </a:lnTo>
                <a:lnTo>
                  <a:pt x="83965" y="15250"/>
                </a:lnTo>
                <a:lnTo>
                  <a:pt x="72208" y="19582"/>
                </a:lnTo>
                <a:lnTo>
                  <a:pt x="60475" y="23939"/>
                </a:lnTo>
                <a:lnTo>
                  <a:pt x="48705" y="28258"/>
                </a:lnTo>
                <a:lnTo>
                  <a:pt x="36834" y="32477"/>
                </a:lnTo>
                <a:lnTo>
                  <a:pt x="24801" y="36534"/>
                </a:lnTo>
                <a:lnTo>
                  <a:pt x="12544" y="40368"/>
                </a:lnTo>
                <a:lnTo>
                  <a:pt x="0" y="43916"/>
                </a:lnTo>
                <a:lnTo>
                  <a:pt x="889" y="52463"/>
                </a:lnTo>
                <a:lnTo>
                  <a:pt x="2921" y="59880"/>
                </a:lnTo>
                <a:lnTo>
                  <a:pt x="5664" y="66586"/>
                </a:lnTo>
                <a:lnTo>
                  <a:pt x="11135" y="64413"/>
                </a:lnTo>
                <a:lnTo>
                  <a:pt x="22339" y="61295"/>
                </a:lnTo>
                <a:lnTo>
                  <a:pt x="32575" y="65163"/>
                </a:lnTo>
                <a:lnTo>
                  <a:pt x="30936" y="71401"/>
                </a:lnTo>
                <a:lnTo>
                  <a:pt x="21339" y="79109"/>
                </a:lnTo>
                <a:lnTo>
                  <a:pt x="11328" y="86410"/>
                </a:lnTo>
                <a:lnTo>
                  <a:pt x="11341" y="89230"/>
                </a:lnTo>
                <a:lnTo>
                  <a:pt x="15201" y="88214"/>
                </a:lnTo>
                <a:lnTo>
                  <a:pt x="14160" y="92075"/>
                </a:lnTo>
                <a:lnTo>
                  <a:pt x="15547" y="92394"/>
                </a:lnTo>
                <a:lnTo>
                  <a:pt x="26129" y="91171"/>
                </a:lnTo>
                <a:lnTo>
                  <a:pt x="39662" y="90665"/>
                </a:lnTo>
                <a:lnTo>
                  <a:pt x="41860" y="94357"/>
                </a:lnTo>
                <a:lnTo>
                  <a:pt x="46282" y="105035"/>
                </a:lnTo>
                <a:lnTo>
                  <a:pt x="48970" y="117101"/>
                </a:lnTo>
                <a:lnTo>
                  <a:pt x="51003" y="131749"/>
                </a:lnTo>
                <a:lnTo>
                  <a:pt x="57264" y="132753"/>
                </a:lnTo>
                <a:lnTo>
                  <a:pt x="58077" y="55244"/>
                </a:lnTo>
                <a:lnTo>
                  <a:pt x="64890" y="47763"/>
                </a:lnTo>
                <a:lnTo>
                  <a:pt x="74424" y="41011"/>
                </a:lnTo>
                <a:lnTo>
                  <a:pt x="85559" y="36042"/>
                </a:lnTo>
                <a:lnTo>
                  <a:pt x="97180" y="33911"/>
                </a:lnTo>
                <a:lnTo>
                  <a:pt x="108169" y="35673"/>
                </a:lnTo>
                <a:lnTo>
                  <a:pt x="114744" y="39662"/>
                </a:lnTo>
                <a:lnTo>
                  <a:pt x="113258" y="46202"/>
                </a:lnTo>
                <a:lnTo>
                  <a:pt x="107899" y="48882"/>
                </a:lnTo>
                <a:lnTo>
                  <a:pt x="99161" y="48171"/>
                </a:lnTo>
                <a:lnTo>
                  <a:pt x="88564" y="53554"/>
                </a:lnTo>
                <a:lnTo>
                  <a:pt x="77710" y="58684"/>
                </a:lnTo>
                <a:lnTo>
                  <a:pt x="63998" y="60953"/>
                </a:lnTo>
                <a:lnTo>
                  <a:pt x="62331" y="60921"/>
                </a:lnTo>
                <a:lnTo>
                  <a:pt x="61912" y="58026"/>
                </a:lnTo>
                <a:lnTo>
                  <a:pt x="62001" y="124879"/>
                </a:lnTo>
                <a:lnTo>
                  <a:pt x="65163" y="127495"/>
                </a:lnTo>
                <a:lnTo>
                  <a:pt x="64731" y="130759"/>
                </a:lnTo>
                <a:lnTo>
                  <a:pt x="69253" y="129070"/>
                </a:lnTo>
                <a:lnTo>
                  <a:pt x="69405" y="131749"/>
                </a:lnTo>
                <a:lnTo>
                  <a:pt x="66281" y="139001"/>
                </a:lnTo>
                <a:lnTo>
                  <a:pt x="57569" y="140690"/>
                </a:lnTo>
                <a:lnTo>
                  <a:pt x="51003" y="144500"/>
                </a:lnTo>
                <a:lnTo>
                  <a:pt x="50681" y="145931"/>
                </a:lnTo>
                <a:lnTo>
                  <a:pt x="51330" y="158396"/>
                </a:lnTo>
                <a:lnTo>
                  <a:pt x="55245" y="169989"/>
                </a:lnTo>
                <a:lnTo>
                  <a:pt x="60492" y="166871"/>
                </a:lnTo>
                <a:lnTo>
                  <a:pt x="72761" y="163475"/>
                </a:lnTo>
                <a:lnTo>
                  <a:pt x="85253" y="164318"/>
                </a:lnTo>
                <a:lnTo>
                  <a:pt x="93497" y="171411"/>
                </a:lnTo>
                <a:lnTo>
                  <a:pt x="87002" y="180236"/>
                </a:lnTo>
                <a:lnTo>
                  <a:pt x="75508" y="185874"/>
                </a:lnTo>
                <a:lnTo>
                  <a:pt x="60909" y="188404"/>
                </a:lnTo>
                <a:lnTo>
                  <a:pt x="61265" y="190980"/>
                </a:lnTo>
                <a:close/>
              </a:path>
              <a:path w="181317" h="211073">
                <a:moveTo>
                  <a:pt x="120408" y="65163"/>
                </a:moveTo>
                <a:lnTo>
                  <a:pt x="120383" y="68503"/>
                </a:lnTo>
                <a:lnTo>
                  <a:pt x="122847" y="69342"/>
                </a:lnTo>
                <a:lnTo>
                  <a:pt x="130327" y="0"/>
                </a:lnTo>
                <a:lnTo>
                  <a:pt x="120006" y="3018"/>
                </a:lnTo>
                <a:lnTo>
                  <a:pt x="120408" y="65163"/>
                </a:lnTo>
                <a:close/>
              </a:path>
              <a:path w="181317" h="211073">
                <a:moveTo>
                  <a:pt x="58077" y="55244"/>
                </a:moveTo>
                <a:lnTo>
                  <a:pt x="57264" y="132753"/>
                </a:lnTo>
                <a:lnTo>
                  <a:pt x="62001" y="124879"/>
                </a:lnTo>
                <a:lnTo>
                  <a:pt x="61912" y="58026"/>
                </a:lnTo>
                <a:lnTo>
                  <a:pt x="58077" y="55244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4323710" y="4374576"/>
            <a:ext cx="91231" cy="104446"/>
          </a:xfrm>
          <a:custGeom>
            <a:avLst/>
            <a:gdLst/>
            <a:ahLst/>
            <a:cxnLst/>
            <a:rect l="l" t="t" r="r" b="b"/>
            <a:pathLst>
              <a:path w="133806" h="153187">
                <a:moveTo>
                  <a:pt x="66573" y="34864"/>
                </a:moveTo>
                <a:lnTo>
                  <a:pt x="68542" y="32042"/>
                </a:lnTo>
                <a:lnTo>
                  <a:pt x="78144" y="25193"/>
                </a:lnTo>
                <a:lnTo>
                  <a:pt x="90750" y="22124"/>
                </a:lnTo>
                <a:lnTo>
                  <a:pt x="104025" y="22903"/>
                </a:lnTo>
                <a:lnTo>
                  <a:pt x="115634" y="27601"/>
                </a:lnTo>
                <a:lnTo>
                  <a:pt x="123240" y="36287"/>
                </a:lnTo>
                <a:lnTo>
                  <a:pt x="133806" y="0"/>
                </a:lnTo>
                <a:lnTo>
                  <a:pt x="122490" y="3993"/>
                </a:lnTo>
                <a:lnTo>
                  <a:pt x="110558" y="7369"/>
                </a:lnTo>
                <a:lnTo>
                  <a:pt x="98139" y="10259"/>
                </a:lnTo>
                <a:lnTo>
                  <a:pt x="85363" y="12793"/>
                </a:lnTo>
                <a:lnTo>
                  <a:pt x="72360" y="15100"/>
                </a:lnTo>
                <a:lnTo>
                  <a:pt x="66573" y="34864"/>
                </a:lnTo>
                <a:close/>
              </a:path>
              <a:path w="133806" h="153187">
                <a:moveTo>
                  <a:pt x="76492" y="43373"/>
                </a:moveTo>
                <a:lnTo>
                  <a:pt x="77899" y="60750"/>
                </a:lnTo>
                <a:lnTo>
                  <a:pt x="91121" y="58963"/>
                </a:lnTo>
                <a:lnTo>
                  <a:pt x="103778" y="60468"/>
                </a:lnTo>
                <a:lnTo>
                  <a:pt x="113770" y="65914"/>
                </a:lnTo>
                <a:lnTo>
                  <a:pt x="118999" y="75949"/>
                </a:lnTo>
                <a:lnTo>
                  <a:pt x="123240" y="36287"/>
                </a:lnTo>
                <a:lnTo>
                  <a:pt x="118684" y="38273"/>
                </a:lnTo>
                <a:lnTo>
                  <a:pt x="108123" y="39140"/>
                </a:lnTo>
                <a:lnTo>
                  <a:pt x="96782" y="38270"/>
                </a:lnTo>
                <a:lnTo>
                  <a:pt x="85845" y="38678"/>
                </a:lnTo>
                <a:lnTo>
                  <a:pt x="76492" y="43373"/>
                </a:lnTo>
                <a:close/>
              </a:path>
              <a:path w="133806" h="153187">
                <a:moveTo>
                  <a:pt x="40313" y="136220"/>
                </a:moveTo>
                <a:lnTo>
                  <a:pt x="27567" y="132924"/>
                </a:lnTo>
                <a:lnTo>
                  <a:pt x="30416" y="148390"/>
                </a:lnTo>
                <a:lnTo>
                  <a:pt x="36029" y="146459"/>
                </a:lnTo>
                <a:lnTo>
                  <a:pt x="39662" y="142522"/>
                </a:lnTo>
                <a:lnTo>
                  <a:pt x="44007" y="144783"/>
                </a:lnTo>
                <a:lnTo>
                  <a:pt x="54059" y="136150"/>
                </a:lnTo>
                <a:lnTo>
                  <a:pt x="40313" y="136220"/>
                </a:lnTo>
                <a:close/>
              </a:path>
              <a:path w="133806" h="153187">
                <a:moveTo>
                  <a:pt x="28970" y="106711"/>
                </a:moveTo>
                <a:lnTo>
                  <a:pt x="30585" y="93632"/>
                </a:lnTo>
                <a:lnTo>
                  <a:pt x="32709" y="81064"/>
                </a:lnTo>
                <a:lnTo>
                  <a:pt x="33997" y="75949"/>
                </a:lnTo>
                <a:lnTo>
                  <a:pt x="46194" y="19555"/>
                </a:lnTo>
                <a:lnTo>
                  <a:pt x="33291" y="21963"/>
                </a:lnTo>
                <a:lnTo>
                  <a:pt x="20681" y="24665"/>
                </a:lnTo>
                <a:lnTo>
                  <a:pt x="8496" y="27791"/>
                </a:lnTo>
                <a:lnTo>
                  <a:pt x="8255" y="35106"/>
                </a:lnTo>
                <a:lnTo>
                  <a:pt x="9372" y="43767"/>
                </a:lnTo>
                <a:lnTo>
                  <a:pt x="7086" y="49038"/>
                </a:lnTo>
                <a:lnTo>
                  <a:pt x="8940" y="48657"/>
                </a:lnTo>
                <a:lnTo>
                  <a:pt x="22020" y="49969"/>
                </a:lnTo>
                <a:lnTo>
                  <a:pt x="29743" y="58956"/>
                </a:lnTo>
                <a:lnTo>
                  <a:pt x="27965" y="59528"/>
                </a:lnTo>
                <a:lnTo>
                  <a:pt x="26911" y="63198"/>
                </a:lnTo>
                <a:lnTo>
                  <a:pt x="27067" y="119499"/>
                </a:lnTo>
                <a:lnTo>
                  <a:pt x="28970" y="106711"/>
                </a:lnTo>
                <a:close/>
              </a:path>
              <a:path w="133806" h="153187">
                <a:moveTo>
                  <a:pt x="177821" y="75102"/>
                </a:moveTo>
                <a:lnTo>
                  <a:pt x="164325" y="73117"/>
                </a:lnTo>
                <a:lnTo>
                  <a:pt x="162801" y="68851"/>
                </a:lnTo>
                <a:lnTo>
                  <a:pt x="159796" y="56756"/>
                </a:lnTo>
                <a:lnTo>
                  <a:pt x="157524" y="43413"/>
                </a:lnTo>
                <a:lnTo>
                  <a:pt x="155423" y="29705"/>
                </a:lnTo>
                <a:lnTo>
                  <a:pt x="152925" y="16512"/>
                </a:lnTo>
                <a:lnTo>
                  <a:pt x="149469" y="4717"/>
                </a:lnTo>
                <a:lnTo>
                  <a:pt x="144487" y="-4797"/>
                </a:lnTo>
                <a:lnTo>
                  <a:pt x="133806" y="0"/>
                </a:lnTo>
                <a:lnTo>
                  <a:pt x="123240" y="36287"/>
                </a:lnTo>
                <a:lnTo>
                  <a:pt x="118999" y="75949"/>
                </a:lnTo>
                <a:lnTo>
                  <a:pt x="113385" y="79797"/>
                </a:lnTo>
                <a:lnTo>
                  <a:pt x="109372" y="71999"/>
                </a:lnTo>
                <a:lnTo>
                  <a:pt x="103416" y="71707"/>
                </a:lnTo>
                <a:lnTo>
                  <a:pt x="103876" y="74961"/>
                </a:lnTo>
                <a:lnTo>
                  <a:pt x="102953" y="87699"/>
                </a:lnTo>
                <a:lnTo>
                  <a:pt x="98479" y="100667"/>
                </a:lnTo>
                <a:lnTo>
                  <a:pt x="90665" y="109947"/>
                </a:lnTo>
                <a:lnTo>
                  <a:pt x="86414" y="109489"/>
                </a:lnTo>
                <a:lnTo>
                  <a:pt x="76489" y="102312"/>
                </a:lnTo>
                <a:lnTo>
                  <a:pt x="73220" y="89711"/>
                </a:lnTo>
                <a:lnTo>
                  <a:pt x="75082" y="75949"/>
                </a:lnTo>
                <a:lnTo>
                  <a:pt x="69786" y="76330"/>
                </a:lnTo>
                <a:lnTo>
                  <a:pt x="68046" y="80242"/>
                </a:lnTo>
                <a:lnTo>
                  <a:pt x="62331" y="80203"/>
                </a:lnTo>
                <a:lnTo>
                  <a:pt x="61074" y="77206"/>
                </a:lnTo>
                <a:lnTo>
                  <a:pt x="58013" y="76012"/>
                </a:lnTo>
                <a:lnTo>
                  <a:pt x="58077" y="71707"/>
                </a:lnTo>
                <a:lnTo>
                  <a:pt x="66209" y="65182"/>
                </a:lnTo>
                <a:lnTo>
                  <a:pt x="77899" y="60750"/>
                </a:lnTo>
                <a:lnTo>
                  <a:pt x="76492" y="43373"/>
                </a:lnTo>
                <a:lnTo>
                  <a:pt x="72656" y="41062"/>
                </a:lnTo>
                <a:lnTo>
                  <a:pt x="68072" y="39513"/>
                </a:lnTo>
                <a:lnTo>
                  <a:pt x="66573" y="34864"/>
                </a:lnTo>
                <a:lnTo>
                  <a:pt x="72360" y="15100"/>
                </a:lnTo>
                <a:lnTo>
                  <a:pt x="59260" y="17311"/>
                </a:lnTo>
                <a:lnTo>
                  <a:pt x="46194" y="19555"/>
                </a:lnTo>
                <a:lnTo>
                  <a:pt x="33997" y="75949"/>
                </a:lnTo>
                <a:lnTo>
                  <a:pt x="42494" y="75949"/>
                </a:lnTo>
                <a:lnTo>
                  <a:pt x="47527" y="86317"/>
                </a:lnTo>
                <a:lnTo>
                  <a:pt x="49769" y="99472"/>
                </a:lnTo>
                <a:lnTo>
                  <a:pt x="50990" y="109947"/>
                </a:lnTo>
                <a:lnTo>
                  <a:pt x="59625" y="116727"/>
                </a:lnTo>
                <a:lnTo>
                  <a:pt x="69721" y="120029"/>
                </a:lnTo>
                <a:lnTo>
                  <a:pt x="73660" y="124120"/>
                </a:lnTo>
                <a:lnTo>
                  <a:pt x="66082" y="132266"/>
                </a:lnTo>
                <a:lnTo>
                  <a:pt x="54059" y="136150"/>
                </a:lnTo>
                <a:lnTo>
                  <a:pt x="44007" y="144783"/>
                </a:lnTo>
                <a:lnTo>
                  <a:pt x="53042" y="146850"/>
                </a:lnTo>
                <a:lnTo>
                  <a:pt x="62453" y="146513"/>
                </a:lnTo>
                <a:lnTo>
                  <a:pt x="71969" y="144705"/>
                </a:lnTo>
                <a:lnTo>
                  <a:pt x="81320" y="142360"/>
                </a:lnTo>
                <a:lnTo>
                  <a:pt x="90237" y="140413"/>
                </a:lnTo>
                <a:lnTo>
                  <a:pt x="98450" y="139796"/>
                </a:lnTo>
                <a:lnTo>
                  <a:pt x="105689" y="141445"/>
                </a:lnTo>
                <a:lnTo>
                  <a:pt x="111685" y="146293"/>
                </a:lnTo>
                <a:lnTo>
                  <a:pt x="116166" y="155273"/>
                </a:lnTo>
                <a:lnTo>
                  <a:pt x="109919" y="156517"/>
                </a:lnTo>
                <a:lnTo>
                  <a:pt x="99706" y="160224"/>
                </a:lnTo>
                <a:lnTo>
                  <a:pt x="89224" y="164819"/>
                </a:lnTo>
                <a:lnTo>
                  <a:pt x="78580" y="168886"/>
                </a:lnTo>
                <a:lnTo>
                  <a:pt x="67882" y="171012"/>
                </a:lnTo>
                <a:lnTo>
                  <a:pt x="57236" y="169782"/>
                </a:lnTo>
                <a:lnTo>
                  <a:pt x="46748" y="163782"/>
                </a:lnTo>
                <a:lnTo>
                  <a:pt x="38481" y="164493"/>
                </a:lnTo>
                <a:lnTo>
                  <a:pt x="35001" y="169980"/>
                </a:lnTo>
                <a:lnTo>
                  <a:pt x="26911" y="170856"/>
                </a:lnTo>
                <a:lnTo>
                  <a:pt x="21272" y="166513"/>
                </a:lnTo>
                <a:lnTo>
                  <a:pt x="27038" y="159477"/>
                </a:lnTo>
                <a:lnTo>
                  <a:pt x="25501" y="151031"/>
                </a:lnTo>
                <a:lnTo>
                  <a:pt x="30416" y="148390"/>
                </a:lnTo>
                <a:lnTo>
                  <a:pt x="27567" y="132924"/>
                </a:lnTo>
                <a:lnTo>
                  <a:pt x="24079" y="131194"/>
                </a:lnTo>
                <a:lnTo>
                  <a:pt x="27067" y="119499"/>
                </a:lnTo>
                <a:lnTo>
                  <a:pt x="26911" y="63198"/>
                </a:lnTo>
                <a:lnTo>
                  <a:pt x="19900" y="64087"/>
                </a:lnTo>
                <a:lnTo>
                  <a:pt x="19405" y="58436"/>
                </a:lnTo>
                <a:lnTo>
                  <a:pt x="11328" y="60366"/>
                </a:lnTo>
                <a:lnTo>
                  <a:pt x="11366" y="63706"/>
                </a:lnTo>
                <a:lnTo>
                  <a:pt x="8890" y="64532"/>
                </a:lnTo>
                <a:lnTo>
                  <a:pt x="9918" y="68862"/>
                </a:lnTo>
                <a:lnTo>
                  <a:pt x="14249" y="71618"/>
                </a:lnTo>
                <a:lnTo>
                  <a:pt x="21463" y="71491"/>
                </a:lnTo>
                <a:lnTo>
                  <a:pt x="24079" y="75949"/>
                </a:lnTo>
                <a:lnTo>
                  <a:pt x="23738" y="80698"/>
                </a:lnTo>
                <a:lnTo>
                  <a:pt x="24157" y="92978"/>
                </a:lnTo>
                <a:lnTo>
                  <a:pt x="22669" y="104283"/>
                </a:lnTo>
                <a:lnTo>
                  <a:pt x="18046" y="107686"/>
                </a:lnTo>
                <a:lnTo>
                  <a:pt x="10655" y="108334"/>
                </a:lnTo>
                <a:lnTo>
                  <a:pt x="4241" y="109947"/>
                </a:lnTo>
                <a:lnTo>
                  <a:pt x="4221" y="119805"/>
                </a:lnTo>
                <a:lnTo>
                  <a:pt x="1498" y="132100"/>
                </a:lnTo>
                <a:lnTo>
                  <a:pt x="0" y="143945"/>
                </a:lnTo>
                <a:lnTo>
                  <a:pt x="466" y="147688"/>
                </a:lnTo>
                <a:lnTo>
                  <a:pt x="5946" y="159280"/>
                </a:lnTo>
                <a:lnTo>
                  <a:pt x="12750" y="169446"/>
                </a:lnTo>
                <a:lnTo>
                  <a:pt x="13364" y="170689"/>
                </a:lnTo>
                <a:lnTo>
                  <a:pt x="19849" y="181489"/>
                </a:lnTo>
                <a:lnTo>
                  <a:pt x="28628" y="192947"/>
                </a:lnTo>
                <a:lnTo>
                  <a:pt x="38778" y="203413"/>
                </a:lnTo>
                <a:lnTo>
                  <a:pt x="49376" y="211238"/>
                </a:lnTo>
                <a:lnTo>
                  <a:pt x="59499" y="214773"/>
                </a:lnTo>
                <a:lnTo>
                  <a:pt x="71414" y="213091"/>
                </a:lnTo>
                <a:lnTo>
                  <a:pt x="83023" y="207534"/>
                </a:lnTo>
                <a:lnTo>
                  <a:pt x="93497" y="202035"/>
                </a:lnTo>
                <a:lnTo>
                  <a:pt x="101269" y="198796"/>
                </a:lnTo>
                <a:lnTo>
                  <a:pt x="110617" y="198669"/>
                </a:lnTo>
                <a:lnTo>
                  <a:pt x="116166" y="196358"/>
                </a:lnTo>
                <a:lnTo>
                  <a:pt x="120117" y="194508"/>
                </a:lnTo>
                <a:lnTo>
                  <a:pt x="131153" y="187945"/>
                </a:lnTo>
                <a:lnTo>
                  <a:pt x="142235" y="181597"/>
                </a:lnTo>
                <a:lnTo>
                  <a:pt x="154406" y="177943"/>
                </a:lnTo>
                <a:lnTo>
                  <a:pt x="156162" y="167180"/>
                </a:lnTo>
                <a:lnTo>
                  <a:pt x="160512" y="154020"/>
                </a:lnTo>
                <a:lnTo>
                  <a:pt x="166648" y="142647"/>
                </a:lnTo>
                <a:lnTo>
                  <a:pt x="174104" y="132595"/>
                </a:lnTo>
                <a:lnTo>
                  <a:pt x="182414" y="123398"/>
                </a:lnTo>
                <a:lnTo>
                  <a:pt x="191112" y="114590"/>
                </a:lnTo>
                <a:lnTo>
                  <a:pt x="199732" y="105705"/>
                </a:lnTo>
                <a:lnTo>
                  <a:pt x="199275" y="96739"/>
                </a:lnTo>
                <a:lnTo>
                  <a:pt x="203377" y="92332"/>
                </a:lnTo>
                <a:lnTo>
                  <a:pt x="202565" y="83036"/>
                </a:lnTo>
                <a:lnTo>
                  <a:pt x="201533" y="82354"/>
                </a:lnTo>
                <a:lnTo>
                  <a:pt x="190645" y="77760"/>
                </a:lnTo>
                <a:lnTo>
                  <a:pt x="177821" y="75102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4906646" y="4376135"/>
            <a:ext cx="14928" cy="10651"/>
          </a:xfrm>
          <a:custGeom>
            <a:avLst/>
            <a:gdLst/>
            <a:ahLst/>
            <a:cxnLst/>
            <a:rect l="l" t="t" r="r" b="b"/>
            <a:pathLst>
              <a:path w="21894" h="15621">
                <a:moveTo>
                  <a:pt x="3479" y="15582"/>
                </a:moveTo>
                <a:lnTo>
                  <a:pt x="18948" y="15621"/>
                </a:lnTo>
                <a:lnTo>
                  <a:pt x="21894" y="14173"/>
                </a:lnTo>
                <a:lnTo>
                  <a:pt x="21510" y="10895"/>
                </a:lnTo>
                <a:lnTo>
                  <a:pt x="12733" y="3794"/>
                </a:lnTo>
                <a:lnTo>
                  <a:pt x="647" y="0"/>
                </a:lnTo>
                <a:lnTo>
                  <a:pt x="2971" y="6032"/>
                </a:lnTo>
                <a:lnTo>
                  <a:pt x="0" y="9766"/>
                </a:lnTo>
                <a:lnTo>
                  <a:pt x="3479" y="1558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4730332" y="4377442"/>
            <a:ext cx="64778" cy="205435"/>
          </a:xfrm>
          <a:custGeom>
            <a:avLst/>
            <a:gdLst/>
            <a:ahLst/>
            <a:cxnLst/>
            <a:rect l="l" t="t" r="r" b="b"/>
            <a:pathLst>
              <a:path w="95008" h="301304">
                <a:moveTo>
                  <a:pt x="49281" y="73938"/>
                </a:moveTo>
                <a:lnTo>
                  <a:pt x="45666" y="62433"/>
                </a:lnTo>
                <a:lnTo>
                  <a:pt x="42849" y="50879"/>
                </a:lnTo>
                <a:lnTo>
                  <a:pt x="41084" y="39171"/>
                </a:lnTo>
                <a:lnTo>
                  <a:pt x="40842" y="26886"/>
                </a:lnTo>
                <a:lnTo>
                  <a:pt x="40971" y="14724"/>
                </a:lnTo>
                <a:lnTo>
                  <a:pt x="38252" y="3750"/>
                </a:lnTo>
                <a:lnTo>
                  <a:pt x="34269" y="1404"/>
                </a:lnTo>
                <a:lnTo>
                  <a:pt x="22647" y="0"/>
                </a:lnTo>
                <a:lnTo>
                  <a:pt x="10753" y="2572"/>
                </a:lnTo>
                <a:lnTo>
                  <a:pt x="0" y="5160"/>
                </a:lnTo>
                <a:lnTo>
                  <a:pt x="569" y="14053"/>
                </a:lnTo>
                <a:lnTo>
                  <a:pt x="5217" y="22980"/>
                </a:lnTo>
                <a:lnTo>
                  <a:pt x="11582" y="30188"/>
                </a:lnTo>
                <a:lnTo>
                  <a:pt x="16550" y="38793"/>
                </a:lnTo>
                <a:lnTo>
                  <a:pt x="17005" y="51909"/>
                </a:lnTo>
                <a:lnTo>
                  <a:pt x="20528" y="62816"/>
                </a:lnTo>
                <a:lnTo>
                  <a:pt x="25001" y="75355"/>
                </a:lnTo>
                <a:lnTo>
                  <a:pt x="29806" y="88287"/>
                </a:lnTo>
                <a:lnTo>
                  <a:pt x="34404" y="100632"/>
                </a:lnTo>
                <a:lnTo>
                  <a:pt x="38252" y="111408"/>
                </a:lnTo>
                <a:lnTo>
                  <a:pt x="40204" y="117321"/>
                </a:lnTo>
                <a:lnTo>
                  <a:pt x="43758" y="129091"/>
                </a:lnTo>
                <a:lnTo>
                  <a:pt x="47006" y="141146"/>
                </a:lnTo>
                <a:lnTo>
                  <a:pt x="49978" y="153440"/>
                </a:lnTo>
                <a:lnTo>
                  <a:pt x="52706" y="165927"/>
                </a:lnTo>
                <a:lnTo>
                  <a:pt x="55220" y="178561"/>
                </a:lnTo>
                <a:lnTo>
                  <a:pt x="57551" y="191296"/>
                </a:lnTo>
                <a:lnTo>
                  <a:pt x="59729" y="204085"/>
                </a:lnTo>
                <a:lnTo>
                  <a:pt x="61787" y="216883"/>
                </a:lnTo>
                <a:lnTo>
                  <a:pt x="63753" y="229643"/>
                </a:lnTo>
                <a:lnTo>
                  <a:pt x="65660" y="242320"/>
                </a:lnTo>
                <a:lnTo>
                  <a:pt x="67538" y="254866"/>
                </a:lnTo>
                <a:lnTo>
                  <a:pt x="69418" y="267237"/>
                </a:lnTo>
                <a:lnTo>
                  <a:pt x="70109" y="272166"/>
                </a:lnTo>
                <a:lnTo>
                  <a:pt x="71852" y="285512"/>
                </a:lnTo>
                <a:lnTo>
                  <a:pt x="74764" y="295881"/>
                </a:lnTo>
                <a:lnTo>
                  <a:pt x="80840" y="301304"/>
                </a:lnTo>
                <a:lnTo>
                  <a:pt x="92075" y="299813"/>
                </a:lnTo>
                <a:lnTo>
                  <a:pt x="94119" y="291492"/>
                </a:lnTo>
                <a:lnTo>
                  <a:pt x="95008" y="279167"/>
                </a:lnTo>
                <a:lnTo>
                  <a:pt x="94049" y="266842"/>
                </a:lnTo>
                <a:lnTo>
                  <a:pt x="92016" y="254570"/>
                </a:lnTo>
                <a:lnTo>
                  <a:pt x="89686" y="242403"/>
                </a:lnTo>
                <a:lnTo>
                  <a:pt x="87833" y="230395"/>
                </a:lnTo>
                <a:lnTo>
                  <a:pt x="87790" y="230022"/>
                </a:lnTo>
                <a:lnTo>
                  <a:pt x="86517" y="217354"/>
                </a:lnTo>
                <a:lnTo>
                  <a:pt x="85263" y="204676"/>
                </a:lnTo>
                <a:lnTo>
                  <a:pt x="83578" y="192155"/>
                </a:lnTo>
                <a:lnTo>
                  <a:pt x="81418" y="182756"/>
                </a:lnTo>
                <a:lnTo>
                  <a:pt x="77780" y="170473"/>
                </a:lnTo>
                <a:lnTo>
                  <a:pt x="75082" y="158157"/>
                </a:lnTo>
                <a:lnTo>
                  <a:pt x="73442" y="147756"/>
                </a:lnTo>
                <a:lnTo>
                  <a:pt x="70395" y="134361"/>
                </a:lnTo>
                <a:lnTo>
                  <a:pt x="66616" y="121542"/>
                </a:lnTo>
                <a:lnTo>
                  <a:pt x="62361" y="109195"/>
                </a:lnTo>
                <a:lnTo>
                  <a:pt x="57883" y="97214"/>
                </a:lnTo>
                <a:lnTo>
                  <a:pt x="53438" y="85497"/>
                </a:lnTo>
                <a:lnTo>
                  <a:pt x="49281" y="73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4849438" y="4381406"/>
            <a:ext cx="32532" cy="20807"/>
          </a:xfrm>
          <a:custGeom>
            <a:avLst/>
            <a:gdLst/>
            <a:ahLst/>
            <a:cxnLst/>
            <a:rect l="l" t="t" r="r" b="b"/>
            <a:pathLst>
              <a:path w="47713" h="30517">
                <a:moveTo>
                  <a:pt x="36385" y="13512"/>
                </a:moveTo>
                <a:lnTo>
                  <a:pt x="40703" y="12166"/>
                </a:lnTo>
                <a:lnTo>
                  <a:pt x="46050" y="11848"/>
                </a:lnTo>
                <a:lnTo>
                  <a:pt x="47713" y="7848"/>
                </a:lnTo>
                <a:lnTo>
                  <a:pt x="45618" y="7594"/>
                </a:lnTo>
                <a:lnTo>
                  <a:pt x="46431" y="4432"/>
                </a:lnTo>
                <a:lnTo>
                  <a:pt x="46304" y="2184"/>
                </a:lnTo>
                <a:lnTo>
                  <a:pt x="41600" y="1896"/>
                </a:lnTo>
                <a:lnTo>
                  <a:pt x="29856" y="761"/>
                </a:lnTo>
                <a:lnTo>
                  <a:pt x="17840" y="0"/>
                </a:lnTo>
                <a:lnTo>
                  <a:pt x="3809" y="761"/>
                </a:lnTo>
                <a:lnTo>
                  <a:pt x="1816" y="4914"/>
                </a:lnTo>
                <a:lnTo>
                  <a:pt x="0" y="9232"/>
                </a:lnTo>
                <a:lnTo>
                  <a:pt x="977" y="16357"/>
                </a:lnTo>
                <a:lnTo>
                  <a:pt x="8300" y="22058"/>
                </a:lnTo>
                <a:lnTo>
                  <a:pt x="16770" y="29266"/>
                </a:lnTo>
                <a:lnTo>
                  <a:pt x="29311" y="30517"/>
                </a:lnTo>
                <a:lnTo>
                  <a:pt x="31927" y="25107"/>
                </a:lnTo>
                <a:lnTo>
                  <a:pt x="34937" y="20091"/>
                </a:lnTo>
                <a:lnTo>
                  <a:pt x="36385" y="13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5074180" y="4388634"/>
            <a:ext cx="38637" cy="18430"/>
          </a:xfrm>
          <a:custGeom>
            <a:avLst/>
            <a:gdLst/>
            <a:ahLst/>
            <a:cxnLst/>
            <a:rect l="l" t="t" r="r" b="b"/>
            <a:pathLst>
              <a:path w="56667" h="27030">
                <a:moveTo>
                  <a:pt x="56667" y="5750"/>
                </a:moveTo>
                <a:lnTo>
                  <a:pt x="50092" y="1761"/>
                </a:lnTo>
                <a:lnTo>
                  <a:pt x="39103" y="0"/>
                </a:lnTo>
                <a:lnTo>
                  <a:pt x="27482" y="2131"/>
                </a:lnTo>
                <a:lnTo>
                  <a:pt x="16346" y="7099"/>
                </a:lnTo>
                <a:lnTo>
                  <a:pt x="6813" y="13851"/>
                </a:lnTo>
                <a:lnTo>
                  <a:pt x="0" y="21333"/>
                </a:lnTo>
                <a:lnTo>
                  <a:pt x="3835" y="24114"/>
                </a:lnTo>
                <a:lnTo>
                  <a:pt x="4254" y="26997"/>
                </a:lnTo>
                <a:lnTo>
                  <a:pt x="5933" y="27030"/>
                </a:lnTo>
                <a:lnTo>
                  <a:pt x="19644" y="24766"/>
                </a:lnTo>
                <a:lnTo>
                  <a:pt x="30492" y="19637"/>
                </a:lnTo>
                <a:lnTo>
                  <a:pt x="41084" y="14246"/>
                </a:lnTo>
                <a:lnTo>
                  <a:pt x="49822" y="14957"/>
                </a:lnTo>
                <a:lnTo>
                  <a:pt x="55181" y="12290"/>
                </a:lnTo>
                <a:lnTo>
                  <a:pt x="56667" y="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4369102" y="4389751"/>
            <a:ext cx="38637" cy="14396"/>
          </a:xfrm>
          <a:custGeom>
            <a:avLst/>
            <a:gdLst/>
            <a:ahLst/>
            <a:cxnLst/>
            <a:rect l="l" t="t" r="r" b="b"/>
            <a:pathLst>
              <a:path w="56667" h="21114">
                <a:moveTo>
                  <a:pt x="9918" y="21114"/>
                </a:moveTo>
                <a:lnTo>
                  <a:pt x="14255" y="18074"/>
                </a:lnTo>
                <a:lnTo>
                  <a:pt x="24537" y="15868"/>
                </a:lnTo>
                <a:lnTo>
                  <a:pt x="35821" y="16467"/>
                </a:lnTo>
                <a:lnTo>
                  <a:pt x="46925" y="16857"/>
                </a:lnTo>
                <a:lnTo>
                  <a:pt x="56667" y="14027"/>
                </a:lnTo>
                <a:lnTo>
                  <a:pt x="54913" y="10954"/>
                </a:lnTo>
                <a:lnTo>
                  <a:pt x="45840" y="3493"/>
                </a:lnTo>
                <a:lnTo>
                  <a:pt x="33478" y="0"/>
                </a:lnTo>
                <a:lnTo>
                  <a:pt x="20161" y="403"/>
                </a:lnTo>
                <a:lnTo>
                  <a:pt x="8223" y="4632"/>
                </a:lnTo>
                <a:lnTo>
                  <a:pt x="0" y="12617"/>
                </a:lnTo>
                <a:lnTo>
                  <a:pt x="1485" y="17265"/>
                </a:lnTo>
                <a:lnTo>
                  <a:pt x="6083" y="18802"/>
                </a:lnTo>
                <a:lnTo>
                  <a:pt x="9918" y="21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4306324" y="4397951"/>
            <a:ext cx="8901" cy="11023"/>
          </a:xfrm>
          <a:custGeom>
            <a:avLst/>
            <a:gdLst/>
            <a:ahLst/>
            <a:cxnLst/>
            <a:rect l="l" t="t" r="r" b="b"/>
            <a:pathLst>
              <a:path w="13055" h="16167">
                <a:moveTo>
                  <a:pt x="13055" y="10502"/>
                </a:moveTo>
                <a:lnTo>
                  <a:pt x="9080" y="6464"/>
                </a:lnTo>
                <a:lnTo>
                  <a:pt x="7086" y="1993"/>
                </a:lnTo>
                <a:lnTo>
                  <a:pt x="3073" y="3174"/>
                </a:lnTo>
                <a:lnTo>
                  <a:pt x="3416" y="0"/>
                </a:lnTo>
                <a:lnTo>
                  <a:pt x="0" y="584"/>
                </a:lnTo>
                <a:lnTo>
                  <a:pt x="2133" y="6946"/>
                </a:lnTo>
                <a:lnTo>
                  <a:pt x="3708" y="13868"/>
                </a:lnTo>
                <a:lnTo>
                  <a:pt x="9918" y="16167"/>
                </a:lnTo>
                <a:lnTo>
                  <a:pt x="13055" y="1050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4915783" y="4402213"/>
            <a:ext cx="136181" cy="219248"/>
          </a:xfrm>
          <a:custGeom>
            <a:avLst/>
            <a:gdLst/>
            <a:ahLst/>
            <a:cxnLst/>
            <a:rect l="l" t="t" r="r" b="b"/>
            <a:pathLst>
              <a:path w="199732" h="321564">
                <a:moveTo>
                  <a:pt x="127495" y="72250"/>
                </a:moveTo>
                <a:lnTo>
                  <a:pt x="127338" y="71504"/>
                </a:lnTo>
                <a:lnTo>
                  <a:pt x="126030" y="59448"/>
                </a:lnTo>
                <a:lnTo>
                  <a:pt x="126327" y="47433"/>
                </a:lnTo>
                <a:lnTo>
                  <a:pt x="127213" y="35470"/>
                </a:lnTo>
                <a:lnTo>
                  <a:pt x="127672" y="23569"/>
                </a:lnTo>
                <a:lnTo>
                  <a:pt x="126687" y="11742"/>
                </a:lnTo>
                <a:lnTo>
                  <a:pt x="123240" y="0"/>
                </a:lnTo>
                <a:lnTo>
                  <a:pt x="120503" y="80"/>
                </a:lnTo>
                <a:lnTo>
                  <a:pt x="107856" y="1736"/>
                </a:lnTo>
                <a:lnTo>
                  <a:pt x="95959" y="3538"/>
                </a:lnTo>
                <a:lnTo>
                  <a:pt x="83578" y="2832"/>
                </a:lnTo>
                <a:lnTo>
                  <a:pt x="81078" y="12356"/>
                </a:lnTo>
                <a:lnTo>
                  <a:pt x="75216" y="23460"/>
                </a:lnTo>
                <a:lnTo>
                  <a:pt x="66863" y="34267"/>
                </a:lnTo>
                <a:lnTo>
                  <a:pt x="56873" y="43103"/>
                </a:lnTo>
                <a:lnTo>
                  <a:pt x="46103" y="48295"/>
                </a:lnTo>
                <a:lnTo>
                  <a:pt x="35407" y="48171"/>
                </a:lnTo>
                <a:lnTo>
                  <a:pt x="32092" y="46669"/>
                </a:lnTo>
                <a:lnTo>
                  <a:pt x="29275" y="40066"/>
                </a:lnTo>
                <a:lnTo>
                  <a:pt x="33727" y="31763"/>
                </a:lnTo>
                <a:lnTo>
                  <a:pt x="40670" y="23497"/>
                </a:lnTo>
                <a:lnTo>
                  <a:pt x="45326" y="17005"/>
                </a:lnTo>
                <a:lnTo>
                  <a:pt x="43446" y="9448"/>
                </a:lnTo>
                <a:lnTo>
                  <a:pt x="36347" y="7099"/>
                </a:lnTo>
                <a:lnTo>
                  <a:pt x="32575" y="1422"/>
                </a:lnTo>
                <a:lnTo>
                  <a:pt x="32141" y="3137"/>
                </a:lnTo>
                <a:lnTo>
                  <a:pt x="27219" y="14056"/>
                </a:lnTo>
                <a:lnTo>
                  <a:pt x="20006" y="24133"/>
                </a:lnTo>
                <a:lnTo>
                  <a:pt x="12039" y="34245"/>
                </a:lnTo>
                <a:lnTo>
                  <a:pt x="4858" y="45268"/>
                </a:lnTo>
                <a:lnTo>
                  <a:pt x="0" y="58077"/>
                </a:lnTo>
                <a:lnTo>
                  <a:pt x="9696" y="56171"/>
                </a:lnTo>
                <a:lnTo>
                  <a:pt x="20595" y="57174"/>
                </a:lnTo>
                <a:lnTo>
                  <a:pt x="29467" y="61359"/>
                </a:lnTo>
                <a:lnTo>
                  <a:pt x="35778" y="68047"/>
                </a:lnTo>
                <a:lnTo>
                  <a:pt x="38992" y="76558"/>
                </a:lnTo>
                <a:lnTo>
                  <a:pt x="38577" y="86212"/>
                </a:lnTo>
                <a:lnTo>
                  <a:pt x="33997" y="96329"/>
                </a:lnTo>
                <a:lnTo>
                  <a:pt x="39509" y="102133"/>
                </a:lnTo>
                <a:lnTo>
                  <a:pt x="42900" y="110083"/>
                </a:lnTo>
                <a:lnTo>
                  <a:pt x="48158" y="116154"/>
                </a:lnTo>
                <a:lnTo>
                  <a:pt x="48501" y="117731"/>
                </a:lnTo>
                <a:lnTo>
                  <a:pt x="53009" y="131268"/>
                </a:lnTo>
                <a:lnTo>
                  <a:pt x="59442" y="142896"/>
                </a:lnTo>
                <a:lnTo>
                  <a:pt x="67226" y="153126"/>
                </a:lnTo>
                <a:lnTo>
                  <a:pt x="75783" y="162467"/>
                </a:lnTo>
                <a:lnTo>
                  <a:pt x="84540" y="171431"/>
                </a:lnTo>
                <a:lnTo>
                  <a:pt x="92920" y="180526"/>
                </a:lnTo>
                <a:lnTo>
                  <a:pt x="100348" y="190264"/>
                </a:lnTo>
                <a:lnTo>
                  <a:pt x="106248" y="201155"/>
                </a:lnTo>
                <a:lnTo>
                  <a:pt x="109755" y="204874"/>
                </a:lnTo>
                <a:lnTo>
                  <a:pt x="117254" y="214334"/>
                </a:lnTo>
                <a:lnTo>
                  <a:pt x="123952" y="224807"/>
                </a:lnTo>
                <a:lnTo>
                  <a:pt x="129957" y="236097"/>
                </a:lnTo>
                <a:lnTo>
                  <a:pt x="135374" y="248008"/>
                </a:lnTo>
                <a:lnTo>
                  <a:pt x="140309" y="260345"/>
                </a:lnTo>
                <a:lnTo>
                  <a:pt x="144870" y="272912"/>
                </a:lnTo>
                <a:lnTo>
                  <a:pt x="149163" y="285513"/>
                </a:lnTo>
                <a:lnTo>
                  <a:pt x="153293" y="297952"/>
                </a:lnTo>
                <a:lnTo>
                  <a:pt x="157368" y="310034"/>
                </a:lnTo>
                <a:lnTo>
                  <a:pt x="161493" y="321564"/>
                </a:lnTo>
                <a:lnTo>
                  <a:pt x="163563" y="318701"/>
                </a:lnTo>
                <a:lnTo>
                  <a:pt x="169342" y="307792"/>
                </a:lnTo>
                <a:lnTo>
                  <a:pt x="173980" y="295705"/>
                </a:lnTo>
                <a:lnTo>
                  <a:pt x="178485" y="283324"/>
                </a:lnTo>
                <a:lnTo>
                  <a:pt x="180437" y="278020"/>
                </a:lnTo>
                <a:lnTo>
                  <a:pt x="184634" y="264828"/>
                </a:lnTo>
                <a:lnTo>
                  <a:pt x="188589" y="251933"/>
                </a:lnTo>
                <a:lnTo>
                  <a:pt x="192939" y="240304"/>
                </a:lnTo>
                <a:lnTo>
                  <a:pt x="198323" y="230911"/>
                </a:lnTo>
                <a:lnTo>
                  <a:pt x="194487" y="226707"/>
                </a:lnTo>
                <a:lnTo>
                  <a:pt x="191846" y="221322"/>
                </a:lnTo>
                <a:lnTo>
                  <a:pt x="188404" y="216738"/>
                </a:lnTo>
                <a:lnTo>
                  <a:pt x="186450" y="207186"/>
                </a:lnTo>
                <a:lnTo>
                  <a:pt x="185727" y="194142"/>
                </a:lnTo>
                <a:lnTo>
                  <a:pt x="186772" y="181246"/>
                </a:lnTo>
                <a:lnTo>
                  <a:pt x="189048" y="168620"/>
                </a:lnTo>
                <a:lnTo>
                  <a:pt x="192019" y="156386"/>
                </a:lnTo>
                <a:lnTo>
                  <a:pt x="195148" y="144663"/>
                </a:lnTo>
                <a:lnTo>
                  <a:pt x="197898" y="133574"/>
                </a:lnTo>
                <a:lnTo>
                  <a:pt x="199732" y="123240"/>
                </a:lnTo>
                <a:lnTo>
                  <a:pt x="194741" y="122631"/>
                </a:lnTo>
                <a:lnTo>
                  <a:pt x="187731" y="124053"/>
                </a:lnTo>
                <a:lnTo>
                  <a:pt x="182740" y="123240"/>
                </a:lnTo>
                <a:lnTo>
                  <a:pt x="172636" y="119979"/>
                </a:lnTo>
                <a:lnTo>
                  <a:pt x="160902" y="113153"/>
                </a:lnTo>
                <a:lnTo>
                  <a:pt x="149441" y="103923"/>
                </a:lnTo>
                <a:lnTo>
                  <a:pt x="139333" y="93334"/>
                </a:lnTo>
                <a:lnTo>
                  <a:pt x="131658" y="82429"/>
                </a:lnTo>
                <a:lnTo>
                  <a:pt x="127495" y="722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4654995" y="4405056"/>
            <a:ext cx="29943" cy="26132"/>
          </a:xfrm>
          <a:custGeom>
            <a:avLst/>
            <a:gdLst/>
            <a:ahLst/>
            <a:cxnLst/>
            <a:rect l="l" t="t" r="r" b="b"/>
            <a:pathLst>
              <a:path w="43916" h="38327">
                <a:moveTo>
                  <a:pt x="3346" y="27647"/>
                </a:moveTo>
                <a:lnTo>
                  <a:pt x="13436" y="35557"/>
                </a:lnTo>
                <a:lnTo>
                  <a:pt x="29756" y="38327"/>
                </a:lnTo>
                <a:lnTo>
                  <a:pt x="31362" y="36176"/>
                </a:lnTo>
                <a:lnTo>
                  <a:pt x="40092" y="27391"/>
                </a:lnTo>
                <a:lnTo>
                  <a:pt x="43916" y="15670"/>
                </a:lnTo>
                <a:lnTo>
                  <a:pt x="43208" y="12395"/>
                </a:lnTo>
                <a:lnTo>
                  <a:pt x="36213" y="3892"/>
                </a:lnTo>
                <a:lnTo>
                  <a:pt x="24863" y="0"/>
                </a:lnTo>
                <a:lnTo>
                  <a:pt x="12689" y="970"/>
                </a:lnTo>
                <a:lnTo>
                  <a:pt x="3224" y="7054"/>
                </a:lnTo>
                <a:lnTo>
                  <a:pt x="0" y="18502"/>
                </a:lnTo>
                <a:lnTo>
                  <a:pt x="3346" y="27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5080942" y="4408670"/>
            <a:ext cx="37398" cy="29455"/>
          </a:xfrm>
          <a:custGeom>
            <a:avLst/>
            <a:gdLst/>
            <a:ahLst/>
            <a:cxnLst/>
            <a:rect l="l" t="t" r="r" b="b"/>
            <a:pathLst>
              <a:path w="54851" h="43201">
                <a:moveTo>
                  <a:pt x="7454" y="29763"/>
                </a:moveTo>
                <a:lnTo>
                  <a:pt x="11214" y="30551"/>
                </a:lnTo>
                <a:lnTo>
                  <a:pt x="16992" y="25941"/>
                </a:lnTo>
                <a:lnTo>
                  <a:pt x="18840" y="33802"/>
                </a:lnTo>
                <a:lnTo>
                  <a:pt x="26850" y="41806"/>
                </a:lnTo>
                <a:lnTo>
                  <a:pt x="37407" y="43201"/>
                </a:lnTo>
                <a:lnTo>
                  <a:pt x="46365" y="38286"/>
                </a:lnTo>
                <a:lnTo>
                  <a:pt x="49580" y="27363"/>
                </a:lnTo>
                <a:lnTo>
                  <a:pt x="49123" y="21204"/>
                </a:lnTo>
                <a:lnTo>
                  <a:pt x="42875" y="20708"/>
                </a:lnTo>
                <a:lnTo>
                  <a:pt x="41084" y="13190"/>
                </a:lnTo>
                <a:lnTo>
                  <a:pt x="44043" y="10967"/>
                </a:lnTo>
                <a:lnTo>
                  <a:pt x="50482" y="12212"/>
                </a:lnTo>
                <a:lnTo>
                  <a:pt x="53822" y="10358"/>
                </a:lnTo>
                <a:lnTo>
                  <a:pt x="54851" y="6040"/>
                </a:lnTo>
                <a:lnTo>
                  <a:pt x="52387" y="5202"/>
                </a:lnTo>
                <a:lnTo>
                  <a:pt x="52412" y="1861"/>
                </a:lnTo>
                <a:lnTo>
                  <a:pt x="50224" y="1325"/>
                </a:lnTo>
                <a:lnTo>
                  <a:pt x="35647" y="0"/>
                </a:lnTo>
                <a:lnTo>
                  <a:pt x="22307" y="2391"/>
                </a:lnTo>
                <a:lnTo>
                  <a:pt x="11232" y="8049"/>
                </a:lnTo>
                <a:lnTo>
                  <a:pt x="3453" y="16523"/>
                </a:lnTo>
                <a:lnTo>
                  <a:pt x="0" y="27363"/>
                </a:lnTo>
                <a:lnTo>
                  <a:pt x="7454" y="29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5019622" y="4411873"/>
            <a:ext cx="29444" cy="57955"/>
          </a:xfrm>
          <a:custGeom>
            <a:avLst/>
            <a:gdLst/>
            <a:ahLst/>
            <a:cxnLst/>
            <a:rect l="l" t="t" r="r" b="b"/>
            <a:pathLst>
              <a:path w="43184" h="85001">
                <a:moveTo>
                  <a:pt x="35777" y="67144"/>
                </a:moveTo>
                <a:lnTo>
                  <a:pt x="29349" y="56534"/>
                </a:lnTo>
                <a:lnTo>
                  <a:pt x="22412" y="46431"/>
                </a:lnTo>
                <a:lnTo>
                  <a:pt x="15521" y="36282"/>
                </a:lnTo>
                <a:lnTo>
                  <a:pt x="9234" y="25531"/>
                </a:lnTo>
                <a:lnTo>
                  <a:pt x="4105" y="13622"/>
                </a:lnTo>
                <a:lnTo>
                  <a:pt x="689" y="0"/>
                </a:lnTo>
                <a:lnTo>
                  <a:pt x="0" y="12736"/>
                </a:lnTo>
                <a:lnTo>
                  <a:pt x="206" y="28888"/>
                </a:lnTo>
                <a:lnTo>
                  <a:pt x="1956" y="43641"/>
                </a:lnTo>
                <a:lnTo>
                  <a:pt x="5516" y="56668"/>
                </a:lnTo>
                <a:lnTo>
                  <a:pt x="11153" y="67644"/>
                </a:lnTo>
                <a:lnTo>
                  <a:pt x="19132" y="76243"/>
                </a:lnTo>
                <a:lnTo>
                  <a:pt x="29720" y="82137"/>
                </a:lnTo>
                <a:lnTo>
                  <a:pt x="43184" y="85001"/>
                </a:lnTo>
                <a:lnTo>
                  <a:pt x="41140" y="78819"/>
                </a:lnTo>
                <a:lnTo>
                  <a:pt x="35777" y="67144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5212312" y="4411872"/>
            <a:ext cx="6745" cy="8693"/>
          </a:xfrm>
          <a:custGeom>
            <a:avLst/>
            <a:gdLst/>
            <a:ahLst/>
            <a:cxnLst/>
            <a:rect l="l" t="t" r="r" b="b"/>
            <a:pathLst>
              <a:path w="9893" h="12750">
                <a:moveTo>
                  <a:pt x="6108" y="5295"/>
                </a:moveTo>
                <a:lnTo>
                  <a:pt x="0" y="9791"/>
                </a:lnTo>
                <a:lnTo>
                  <a:pt x="4229" y="12750"/>
                </a:lnTo>
                <a:lnTo>
                  <a:pt x="6349" y="11087"/>
                </a:lnTo>
                <a:lnTo>
                  <a:pt x="5905" y="6858"/>
                </a:lnTo>
                <a:lnTo>
                  <a:pt x="9893" y="7086"/>
                </a:lnTo>
                <a:lnTo>
                  <a:pt x="9804" y="2933"/>
                </a:lnTo>
                <a:lnTo>
                  <a:pt x="6667" y="1816"/>
                </a:lnTo>
                <a:lnTo>
                  <a:pt x="4229" y="0"/>
                </a:lnTo>
                <a:lnTo>
                  <a:pt x="6108" y="52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4363269" y="4414779"/>
            <a:ext cx="41572" cy="34759"/>
          </a:xfrm>
          <a:custGeom>
            <a:avLst/>
            <a:gdLst/>
            <a:ahLst/>
            <a:cxnLst/>
            <a:rect l="l" t="t" r="r" b="b"/>
            <a:pathLst>
              <a:path w="60972" h="50980">
                <a:moveTo>
                  <a:pt x="4305" y="21237"/>
                </a:moveTo>
                <a:lnTo>
                  <a:pt x="10020" y="21275"/>
                </a:lnTo>
                <a:lnTo>
                  <a:pt x="11772" y="17363"/>
                </a:lnTo>
                <a:lnTo>
                  <a:pt x="17056" y="16982"/>
                </a:lnTo>
                <a:lnTo>
                  <a:pt x="16092" y="20768"/>
                </a:lnTo>
                <a:lnTo>
                  <a:pt x="15538" y="34633"/>
                </a:lnTo>
                <a:lnTo>
                  <a:pt x="20548" y="46125"/>
                </a:lnTo>
                <a:lnTo>
                  <a:pt x="32639" y="50980"/>
                </a:lnTo>
                <a:lnTo>
                  <a:pt x="35384" y="48758"/>
                </a:lnTo>
                <a:lnTo>
                  <a:pt x="42200" y="37932"/>
                </a:lnTo>
                <a:lnTo>
                  <a:pt x="45605" y="24621"/>
                </a:lnTo>
                <a:lnTo>
                  <a:pt x="45389" y="12741"/>
                </a:lnTo>
                <a:lnTo>
                  <a:pt x="51346" y="13033"/>
                </a:lnTo>
                <a:lnTo>
                  <a:pt x="55359" y="20831"/>
                </a:lnTo>
                <a:lnTo>
                  <a:pt x="60972" y="16982"/>
                </a:lnTo>
                <a:lnTo>
                  <a:pt x="60945" y="16827"/>
                </a:lnTo>
                <a:lnTo>
                  <a:pt x="55647" y="6852"/>
                </a:lnTo>
                <a:lnTo>
                  <a:pt x="45609" y="1459"/>
                </a:lnTo>
                <a:lnTo>
                  <a:pt x="32930" y="0"/>
                </a:lnTo>
                <a:lnTo>
                  <a:pt x="19713" y="1825"/>
                </a:lnTo>
                <a:lnTo>
                  <a:pt x="8057" y="6289"/>
                </a:lnTo>
                <a:lnTo>
                  <a:pt x="63" y="12741"/>
                </a:lnTo>
                <a:lnTo>
                  <a:pt x="0" y="17046"/>
                </a:lnTo>
                <a:lnTo>
                  <a:pt x="3048" y="18240"/>
                </a:lnTo>
                <a:lnTo>
                  <a:pt x="4305" y="21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4340130" y="4426358"/>
            <a:ext cx="33805" cy="41094"/>
          </a:xfrm>
          <a:custGeom>
            <a:avLst/>
            <a:gdLst/>
            <a:ahLst/>
            <a:cxnLst/>
            <a:rect l="l" t="t" r="r" b="b"/>
            <a:pathLst>
              <a:path w="49580" h="60271">
                <a:moveTo>
                  <a:pt x="16240" y="60271"/>
                </a:moveTo>
                <a:lnTo>
                  <a:pt x="29984" y="60201"/>
                </a:lnTo>
                <a:lnTo>
                  <a:pt x="42004" y="56317"/>
                </a:lnTo>
                <a:lnTo>
                  <a:pt x="49580" y="48171"/>
                </a:lnTo>
                <a:lnTo>
                  <a:pt x="45637" y="44080"/>
                </a:lnTo>
                <a:lnTo>
                  <a:pt x="35543" y="40778"/>
                </a:lnTo>
                <a:lnTo>
                  <a:pt x="26911" y="33997"/>
                </a:lnTo>
                <a:lnTo>
                  <a:pt x="25690" y="23528"/>
                </a:lnTo>
                <a:lnTo>
                  <a:pt x="23448" y="10371"/>
                </a:lnTo>
                <a:lnTo>
                  <a:pt x="18415" y="0"/>
                </a:lnTo>
                <a:lnTo>
                  <a:pt x="9918" y="0"/>
                </a:lnTo>
                <a:lnTo>
                  <a:pt x="8630" y="5115"/>
                </a:lnTo>
                <a:lnTo>
                  <a:pt x="6506" y="17683"/>
                </a:lnTo>
                <a:lnTo>
                  <a:pt x="4891" y="30761"/>
                </a:lnTo>
                <a:lnTo>
                  <a:pt x="2988" y="43549"/>
                </a:lnTo>
                <a:lnTo>
                  <a:pt x="0" y="55244"/>
                </a:lnTo>
                <a:lnTo>
                  <a:pt x="3491" y="56975"/>
                </a:lnTo>
                <a:lnTo>
                  <a:pt x="16240" y="60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4827885" y="4431304"/>
            <a:ext cx="50223" cy="39488"/>
          </a:xfrm>
          <a:custGeom>
            <a:avLst/>
            <a:gdLst/>
            <a:ahLst/>
            <a:cxnLst/>
            <a:rect l="l" t="t" r="r" b="b"/>
            <a:pathLst>
              <a:path w="73660" h="57916">
                <a:moveTo>
                  <a:pt x="0" y="18241"/>
                </a:moveTo>
                <a:lnTo>
                  <a:pt x="993" y="25625"/>
                </a:lnTo>
                <a:lnTo>
                  <a:pt x="7341" y="37854"/>
                </a:lnTo>
                <a:lnTo>
                  <a:pt x="15575" y="49391"/>
                </a:lnTo>
                <a:lnTo>
                  <a:pt x="21259" y="57916"/>
                </a:lnTo>
                <a:lnTo>
                  <a:pt x="27187" y="56362"/>
                </a:lnTo>
                <a:lnTo>
                  <a:pt x="40105" y="52736"/>
                </a:lnTo>
                <a:lnTo>
                  <a:pt x="52431" y="48518"/>
                </a:lnTo>
                <a:lnTo>
                  <a:pt x="63753" y="43298"/>
                </a:lnTo>
                <a:lnTo>
                  <a:pt x="73659" y="36669"/>
                </a:lnTo>
                <a:lnTo>
                  <a:pt x="65984" y="26839"/>
                </a:lnTo>
                <a:lnTo>
                  <a:pt x="59572" y="16001"/>
                </a:lnTo>
                <a:lnTo>
                  <a:pt x="55244" y="4081"/>
                </a:lnTo>
                <a:lnTo>
                  <a:pt x="54014" y="3401"/>
                </a:lnTo>
                <a:lnTo>
                  <a:pt x="41876" y="0"/>
                </a:lnTo>
                <a:lnTo>
                  <a:pt x="28011" y="267"/>
                </a:lnTo>
                <a:lnTo>
                  <a:pt x="14814" y="3719"/>
                </a:lnTo>
                <a:lnTo>
                  <a:pt x="4679" y="9872"/>
                </a:lnTo>
                <a:lnTo>
                  <a:pt x="0" y="18241"/>
                </a:lnTo>
                <a:close/>
              </a:path>
            </a:pathLst>
          </a:custGeom>
          <a:solidFill>
            <a:srgbClr val="9695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4859765" y="4462173"/>
            <a:ext cx="60847" cy="94580"/>
          </a:xfrm>
          <a:custGeom>
            <a:avLst/>
            <a:gdLst/>
            <a:ahLst/>
            <a:cxnLst/>
            <a:rect l="l" t="t" r="r" b="b"/>
            <a:pathLst>
              <a:path w="89242" h="138717">
                <a:moveTo>
                  <a:pt x="3125" y="110795"/>
                </a:moveTo>
                <a:lnTo>
                  <a:pt x="982" y="124449"/>
                </a:lnTo>
                <a:lnTo>
                  <a:pt x="0" y="138717"/>
                </a:lnTo>
                <a:lnTo>
                  <a:pt x="2813" y="135284"/>
                </a:lnTo>
                <a:lnTo>
                  <a:pt x="10483" y="124995"/>
                </a:lnTo>
                <a:lnTo>
                  <a:pt x="17500" y="114387"/>
                </a:lnTo>
                <a:lnTo>
                  <a:pt x="24063" y="103559"/>
                </a:lnTo>
                <a:lnTo>
                  <a:pt x="30374" y="92611"/>
                </a:lnTo>
                <a:lnTo>
                  <a:pt x="36632" y="81643"/>
                </a:lnTo>
                <a:lnTo>
                  <a:pt x="43039" y="70753"/>
                </a:lnTo>
                <a:lnTo>
                  <a:pt x="49793" y="60042"/>
                </a:lnTo>
                <a:lnTo>
                  <a:pt x="57097" y="49610"/>
                </a:lnTo>
                <a:lnTo>
                  <a:pt x="65150" y="39555"/>
                </a:lnTo>
                <a:lnTo>
                  <a:pt x="69656" y="34272"/>
                </a:lnTo>
                <a:lnTo>
                  <a:pt x="77454" y="24281"/>
                </a:lnTo>
                <a:lnTo>
                  <a:pt x="84247" y="13374"/>
                </a:lnTo>
                <a:lnTo>
                  <a:pt x="89242" y="1303"/>
                </a:lnTo>
                <a:lnTo>
                  <a:pt x="77853" y="0"/>
                </a:lnTo>
                <a:lnTo>
                  <a:pt x="68420" y="4782"/>
                </a:lnTo>
                <a:lnTo>
                  <a:pt x="60071" y="10762"/>
                </a:lnTo>
                <a:lnTo>
                  <a:pt x="50990" y="12631"/>
                </a:lnTo>
                <a:lnTo>
                  <a:pt x="46251" y="19527"/>
                </a:lnTo>
                <a:lnTo>
                  <a:pt x="39560" y="29514"/>
                </a:lnTo>
                <a:lnTo>
                  <a:pt x="32977" y="39837"/>
                </a:lnTo>
                <a:lnTo>
                  <a:pt x="26635" y="50532"/>
                </a:lnTo>
                <a:lnTo>
                  <a:pt x="20665" y="61633"/>
                </a:lnTo>
                <a:lnTo>
                  <a:pt x="15197" y="73175"/>
                </a:lnTo>
                <a:lnTo>
                  <a:pt x="10364" y="85193"/>
                </a:lnTo>
                <a:lnTo>
                  <a:pt x="6296" y="97722"/>
                </a:lnTo>
                <a:lnTo>
                  <a:pt x="3125" y="1107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4338210" y="4469953"/>
            <a:ext cx="64700" cy="21224"/>
          </a:xfrm>
          <a:custGeom>
            <a:avLst/>
            <a:gdLst/>
            <a:ahLst/>
            <a:cxnLst/>
            <a:rect l="l" t="t" r="r" b="b"/>
            <a:pathLst>
              <a:path w="94894" h="31128">
                <a:moveTo>
                  <a:pt x="87556" y="3499"/>
                </a:moveTo>
                <a:lnTo>
                  <a:pt x="80899" y="386"/>
                </a:lnTo>
                <a:lnTo>
                  <a:pt x="73134" y="0"/>
                </a:lnTo>
                <a:lnTo>
                  <a:pt x="64530" y="1406"/>
                </a:lnTo>
                <a:lnTo>
                  <a:pt x="55359" y="3672"/>
                </a:lnTo>
                <a:lnTo>
                  <a:pt x="45890" y="5862"/>
                </a:lnTo>
                <a:lnTo>
                  <a:pt x="36394" y="7042"/>
                </a:lnTo>
                <a:lnTo>
                  <a:pt x="27142" y="6279"/>
                </a:lnTo>
                <a:lnTo>
                  <a:pt x="18402" y="2638"/>
                </a:lnTo>
                <a:lnTo>
                  <a:pt x="14770" y="6563"/>
                </a:lnTo>
                <a:lnTo>
                  <a:pt x="9143" y="8506"/>
                </a:lnTo>
                <a:lnTo>
                  <a:pt x="4229" y="11135"/>
                </a:lnTo>
                <a:lnTo>
                  <a:pt x="5765" y="19593"/>
                </a:lnTo>
                <a:lnTo>
                  <a:pt x="0" y="26629"/>
                </a:lnTo>
                <a:lnTo>
                  <a:pt x="5651" y="30972"/>
                </a:lnTo>
                <a:lnTo>
                  <a:pt x="13741" y="30096"/>
                </a:lnTo>
                <a:lnTo>
                  <a:pt x="17221" y="24597"/>
                </a:lnTo>
                <a:lnTo>
                  <a:pt x="25476" y="23885"/>
                </a:lnTo>
                <a:lnTo>
                  <a:pt x="32055" y="28293"/>
                </a:lnTo>
                <a:lnTo>
                  <a:pt x="42658" y="31128"/>
                </a:lnTo>
                <a:lnTo>
                  <a:pt x="53350" y="30083"/>
                </a:lnTo>
                <a:lnTo>
                  <a:pt x="64026" y="26573"/>
                </a:lnTo>
                <a:lnTo>
                  <a:pt x="74579" y="22011"/>
                </a:lnTo>
                <a:lnTo>
                  <a:pt x="84904" y="17812"/>
                </a:lnTo>
                <a:lnTo>
                  <a:pt x="94894" y="15389"/>
                </a:lnTo>
                <a:lnTo>
                  <a:pt x="92835" y="10273"/>
                </a:lnTo>
                <a:lnTo>
                  <a:pt x="87556" y="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5085775" y="4476580"/>
            <a:ext cx="72938" cy="96592"/>
          </a:xfrm>
          <a:custGeom>
            <a:avLst/>
            <a:gdLst/>
            <a:ahLst/>
            <a:cxnLst/>
            <a:rect l="l" t="t" r="r" b="b"/>
            <a:pathLst>
              <a:path w="106976" h="141668">
                <a:moveTo>
                  <a:pt x="13440" y="135194"/>
                </a:moveTo>
                <a:lnTo>
                  <a:pt x="24831" y="130091"/>
                </a:lnTo>
                <a:lnTo>
                  <a:pt x="36432" y="124896"/>
                </a:lnTo>
                <a:lnTo>
                  <a:pt x="47981" y="119430"/>
                </a:lnTo>
                <a:lnTo>
                  <a:pt x="59216" y="113513"/>
                </a:lnTo>
                <a:lnTo>
                  <a:pt x="69873" y="106965"/>
                </a:lnTo>
                <a:lnTo>
                  <a:pt x="79690" y="99605"/>
                </a:lnTo>
                <a:lnTo>
                  <a:pt x="88404" y="91254"/>
                </a:lnTo>
                <a:lnTo>
                  <a:pt x="95752" y="81733"/>
                </a:lnTo>
                <a:lnTo>
                  <a:pt x="101472" y="70860"/>
                </a:lnTo>
                <a:lnTo>
                  <a:pt x="105301" y="58455"/>
                </a:lnTo>
                <a:lnTo>
                  <a:pt x="106976" y="44340"/>
                </a:lnTo>
                <a:lnTo>
                  <a:pt x="106235" y="28333"/>
                </a:lnTo>
                <a:lnTo>
                  <a:pt x="105593" y="24427"/>
                </a:lnTo>
                <a:lnTo>
                  <a:pt x="102086" y="12517"/>
                </a:lnTo>
                <a:lnTo>
                  <a:pt x="97739" y="0"/>
                </a:lnTo>
                <a:lnTo>
                  <a:pt x="96772" y="1330"/>
                </a:lnTo>
                <a:lnTo>
                  <a:pt x="89152" y="11733"/>
                </a:lnTo>
                <a:lnTo>
                  <a:pt x="81260" y="22055"/>
                </a:lnTo>
                <a:lnTo>
                  <a:pt x="72961" y="32061"/>
                </a:lnTo>
                <a:lnTo>
                  <a:pt x="64120" y="41515"/>
                </a:lnTo>
                <a:lnTo>
                  <a:pt x="54603" y="50181"/>
                </a:lnTo>
                <a:lnTo>
                  <a:pt x="44275" y="57823"/>
                </a:lnTo>
                <a:lnTo>
                  <a:pt x="33000" y="64206"/>
                </a:lnTo>
                <a:lnTo>
                  <a:pt x="20645" y="69094"/>
                </a:lnTo>
                <a:lnTo>
                  <a:pt x="7073" y="72250"/>
                </a:lnTo>
                <a:lnTo>
                  <a:pt x="6894" y="78188"/>
                </a:lnTo>
                <a:lnTo>
                  <a:pt x="5689" y="89763"/>
                </a:lnTo>
                <a:lnTo>
                  <a:pt x="3829" y="101436"/>
                </a:lnTo>
                <a:lnTo>
                  <a:pt x="1882" y="113670"/>
                </a:lnTo>
                <a:lnTo>
                  <a:pt x="416" y="126926"/>
                </a:lnTo>
                <a:lnTo>
                  <a:pt x="0" y="141668"/>
                </a:lnTo>
                <a:lnTo>
                  <a:pt x="2523" y="140387"/>
                </a:lnTo>
                <a:lnTo>
                  <a:pt x="13440" y="13519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4822091" y="4480446"/>
            <a:ext cx="22695" cy="101415"/>
          </a:xfrm>
          <a:custGeom>
            <a:avLst/>
            <a:gdLst/>
            <a:ahLst/>
            <a:cxnLst/>
            <a:rect l="l" t="t" r="r" b="b"/>
            <a:pathLst>
              <a:path w="33286" h="148742">
                <a:moveTo>
                  <a:pt x="30637" y="131067"/>
                </a:moveTo>
                <a:lnTo>
                  <a:pt x="26924" y="120408"/>
                </a:lnTo>
                <a:lnTo>
                  <a:pt x="26506" y="116501"/>
                </a:lnTo>
                <a:lnTo>
                  <a:pt x="26916" y="104410"/>
                </a:lnTo>
                <a:lnTo>
                  <a:pt x="28765" y="92026"/>
                </a:lnTo>
                <a:lnTo>
                  <a:pt x="30648" y="79401"/>
                </a:lnTo>
                <a:lnTo>
                  <a:pt x="31165" y="66586"/>
                </a:lnTo>
                <a:lnTo>
                  <a:pt x="30250" y="55260"/>
                </a:lnTo>
                <a:lnTo>
                  <a:pt x="27900" y="40916"/>
                </a:lnTo>
                <a:lnTo>
                  <a:pt x="23968" y="27373"/>
                </a:lnTo>
                <a:lnTo>
                  <a:pt x="18187" y="15476"/>
                </a:lnTo>
                <a:lnTo>
                  <a:pt x="10287" y="6070"/>
                </a:lnTo>
                <a:lnTo>
                  <a:pt x="0" y="0"/>
                </a:lnTo>
                <a:lnTo>
                  <a:pt x="750" y="13805"/>
                </a:lnTo>
                <a:lnTo>
                  <a:pt x="1950" y="28136"/>
                </a:lnTo>
                <a:lnTo>
                  <a:pt x="3518" y="41870"/>
                </a:lnTo>
                <a:lnTo>
                  <a:pt x="5418" y="55068"/>
                </a:lnTo>
                <a:lnTo>
                  <a:pt x="7616" y="67792"/>
                </a:lnTo>
                <a:lnTo>
                  <a:pt x="10075" y="80102"/>
                </a:lnTo>
                <a:lnTo>
                  <a:pt x="12761" y="92062"/>
                </a:lnTo>
                <a:lnTo>
                  <a:pt x="15636" y="103732"/>
                </a:lnTo>
                <a:lnTo>
                  <a:pt x="18667" y="115173"/>
                </a:lnTo>
                <a:lnTo>
                  <a:pt x="21817" y="126447"/>
                </a:lnTo>
                <a:lnTo>
                  <a:pt x="25051" y="137617"/>
                </a:lnTo>
                <a:lnTo>
                  <a:pt x="28333" y="148742"/>
                </a:lnTo>
                <a:lnTo>
                  <a:pt x="33286" y="140588"/>
                </a:lnTo>
                <a:lnTo>
                  <a:pt x="30637" y="13106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4852942" y="4482380"/>
            <a:ext cx="9715" cy="18348"/>
          </a:xfrm>
          <a:custGeom>
            <a:avLst/>
            <a:gdLst/>
            <a:ahLst/>
            <a:cxnLst/>
            <a:rect l="l" t="t" r="r" b="b"/>
            <a:pathLst>
              <a:path w="14249" h="26911">
                <a:moveTo>
                  <a:pt x="2184" y="16522"/>
                </a:moveTo>
                <a:lnTo>
                  <a:pt x="2921" y="26911"/>
                </a:lnTo>
                <a:lnTo>
                  <a:pt x="7232" y="22723"/>
                </a:lnTo>
                <a:lnTo>
                  <a:pt x="13635" y="10302"/>
                </a:lnTo>
                <a:lnTo>
                  <a:pt x="14249" y="0"/>
                </a:lnTo>
                <a:lnTo>
                  <a:pt x="10502" y="2844"/>
                </a:lnTo>
                <a:lnTo>
                  <a:pt x="4216" y="3200"/>
                </a:lnTo>
                <a:lnTo>
                  <a:pt x="88" y="5664"/>
                </a:lnTo>
                <a:lnTo>
                  <a:pt x="0" y="15405"/>
                </a:lnTo>
                <a:lnTo>
                  <a:pt x="2184" y="1652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4784808" y="5047963"/>
            <a:ext cx="34306" cy="82505"/>
          </a:xfrm>
          <a:custGeom>
            <a:avLst/>
            <a:gdLst/>
            <a:ahLst/>
            <a:cxnLst/>
            <a:rect l="l" t="t" r="r" b="b"/>
            <a:pathLst>
              <a:path w="50316" h="121008">
                <a:moveTo>
                  <a:pt x="41013" y="9755"/>
                </a:moveTo>
                <a:lnTo>
                  <a:pt x="30606" y="14769"/>
                </a:lnTo>
                <a:lnTo>
                  <a:pt x="27844" y="15167"/>
                </a:lnTo>
                <a:lnTo>
                  <a:pt x="17086" y="14599"/>
                </a:lnTo>
                <a:lnTo>
                  <a:pt x="7525" y="10792"/>
                </a:lnTo>
                <a:lnTo>
                  <a:pt x="0" y="4058"/>
                </a:lnTo>
                <a:lnTo>
                  <a:pt x="3682" y="115340"/>
                </a:lnTo>
                <a:lnTo>
                  <a:pt x="9996" y="117930"/>
                </a:lnTo>
                <a:lnTo>
                  <a:pt x="20877" y="120291"/>
                </a:lnTo>
                <a:lnTo>
                  <a:pt x="32507" y="121008"/>
                </a:lnTo>
                <a:lnTo>
                  <a:pt x="44671" y="120725"/>
                </a:lnTo>
                <a:lnTo>
                  <a:pt x="50316" y="0"/>
                </a:lnTo>
                <a:lnTo>
                  <a:pt x="41013" y="9755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4756415" y="4699694"/>
            <a:ext cx="95399" cy="431742"/>
          </a:xfrm>
          <a:custGeom>
            <a:avLst/>
            <a:gdLst/>
            <a:ahLst/>
            <a:cxnLst/>
            <a:rect l="l" t="t" r="r" b="b"/>
            <a:pathLst>
              <a:path w="139919" h="633222">
                <a:moveTo>
                  <a:pt x="88068" y="272689"/>
                </a:moveTo>
                <a:lnTo>
                  <a:pt x="101993" y="273405"/>
                </a:lnTo>
                <a:lnTo>
                  <a:pt x="106740" y="278657"/>
                </a:lnTo>
                <a:lnTo>
                  <a:pt x="116156" y="287377"/>
                </a:lnTo>
                <a:lnTo>
                  <a:pt x="123906" y="296996"/>
                </a:lnTo>
                <a:lnTo>
                  <a:pt x="126072" y="308825"/>
                </a:lnTo>
                <a:lnTo>
                  <a:pt x="125511" y="311075"/>
                </a:lnTo>
                <a:lnTo>
                  <a:pt x="120067" y="319081"/>
                </a:lnTo>
                <a:lnTo>
                  <a:pt x="110505" y="326087"/>
                </a:lnTo>
                <a:lnTo>
                  <a:pt x="98480" y="330847"/>
                </a:lnTo>
                <a:lnTo>
                  <a:pt x="85646" y="332116"/>
                </a:lnTo>
                <a:lnTo>
                  <a:pt x="73659" y="328650"/>
                </a:lnTo>
                <a:lnTo>
                  <a:pt x="73041" y="328113"/>
                </a:lnTo>
                <a:lnTo>
                  <a:pt x="66444" y="319164"/>
                </a:lnTo>
                <a:lnTo>
                  <a:pt x="62407" y="307418"/>
                </a:lnTo>
                <a:lnTo>
                  <a:pt x="61590" y="294818"/>
                </a:lnTo>
                <a:lnTo>
                  <a:pt x="64651" y="283306"/>
                </a:lnTo>
                <a:lnTo>
                  <a:pt x="72250" y="274827"/>
                </a:lnTo>
                <a:lnTo>
                  <a:pt x="69179" y="82338"/>
                </a:lnTo>
                <a:lnTo>
                  <a:pt x="68208" y="95653"/>
                </a:lnTo>
                <a:lnTo>
                  <a:pt x="66730" y="108616"/>
                </a:lnTo>
                <a:lnTo>
                  <a:pt x="64886" y="121279"/>
                </a:lnTo>
                <a:lnTo>
                  <a:pt x="62817" y="133695"/>
                </a:lnTo>
                <a:lnTo>
                  <a:pt x="60664" y="145917"/>
                </a:lnTo>
                <a:lnTo>
                  <a:pt x="58567" y="157997"/>
                </a:lnTo>
                <a:lnTo>
                  <a:pt x="56667" y="169989"/>
                </a:lnTo>
                <a:lnTo>
                  <a:pt x="55179" y="180685"/>
                </a:lnTo>
                <a:lnTo>
                  <a:pt x="53619" y="193112"/>
                </a:lnTo>
                <a:lnTo>
                  <a:pt x="52183" y="205656"/>
                </a:lnTo>
                <a:lnTo>
                  <a:pt x="50830" y="218292"/>
                </a:lnTo>
                <a:lnTo>
                  <a:pt x="49520" y="230992"/>
                </a:lnTo>
                <a:lnTo>
                  <a:pt x="48213" y="243731"/>
                </a:lnTo>
                <a:lnTo>
                  <a:pt x="46870" y="256481"/>
                </a:lnTo>
                <a:lnTo>
                  <a:pt x="45451" y="269218"/>
                </a:lnTo>
                <a:lnTo>
                  <a:pt x="43916" y="281914"/>
                </a:lnTo>
                <a:lnTo>
                  <a:pt x="42757" y="290924"/>
                </a:lnTo>
                <a:lnTo>
                  <a:pt x="41137" y="303505"/>
                </a:lnTo>
                <a:lnTo>
                  <a:pt x="39569" y="316119"/>
                </a:lnTo>
                <a:lnTo>
                  <a:pt x="38116" y="328758"/>
                </a:lnTo>
                <a:lnTo>
                  <a:pt x="36842" y="341414"/>
                </a:lnTo>
                <a:lnTo>
                  <a:pt x="36331" y="346343"/>
                </a:lnTo>
                <a:lnTo>
                  <a:pt x="34651" y="359112"/>
                </a:lnTo>
                <a:lnTo>
                  <a:pt x="32753" y="371780"/>
                </a:lnTo>
                <a:lnTo>
                  <a:pt x="31000" y="384305"/>
                </a:lnTo>
                <a:lnTo>
                  <a:pt x="29756" y="396646"/>
                </a:lnTo>
                <a:lnTo>
                  <a:pt x="29167" y="405963"/>
                </a:lnTo>
                <a:lnTo>
                  <a:pt x="28556" y="418875"/>
                </a:lnTo>
                <a:lnTo>
                  <a:pt x="28054" y="431667"/>
                </a:lnTo>
                <a:lnTo>
                  <a:pt x="27507" y="444340"/>
                </a:lnTo>
                <a:lnTo>
                  <a:pt x="26764" y="456893"/>
                </a:lnTo>
                <a:lnTo>
                  <a:pt x="25672" y="469329"/>
                </a:lnTo>
                <a:lnTo>
                  <a:pt x="24079" y="481647"/>
                </a:lnTo>
                <a:lnTo>
                  <a:pt x="22368" y="491768"/>
                </a:lnTo>
                <a:lnTo>
                  <a:pt x="19870" y="504378"/>
                </a:lnTo>
                <a:lnTo>
                  <a:pt x="17081" y="516884"/>
                </a:lnTo>
                <a:lnTo>
                  <a:pt x="14103" y="529305"/>
                </a:lnTo>
                <a:lnTo>
                  <a:pt x="11041" y="541657"/>
                </a:lnTo>
                <a:lnTo>
                  <a:pt x="7996" y="553957"/>
                </a:lnTo>
                <a:lnTo>
                  <a:pt x="5072" y="566224"/>
                </a:lnTo>
                <a:lnTo>
                  <a:pt x="2372" y="578475"/>
                </a:lnTo>
                <a:lnTo>
                  <a:pt x="0" y="590727"/>
                </a:lnTo>
                <a:lnTo>
                  <a:pt x="6707" y="592860"/>
                </a:lnTo>
                <a:lnTo>
                  <a:pt x="17121" y="599880"/>
                </a:lnTo>
                <a:lnTo>
                  <a:pt x="25942" y="609111"/>
                </a:lnTo>
                <a:lnTo>
                  <a:pt x="34800" y="618535"/>
                </a:lnTo>
                <a:lnTo>
                  <a:pt x="45326" y="626135"/>
                </a:lnTo>
                <a:lnTo>
                  <a:pt x="41644" y="514853"/>
                </a:lnTo>
                <a:lnTo>
                  <a:pt x="36992" y="505506"/>
                </a:lnTo>
                <a:lnTo>
                  <a:pt x="36052" y="493859"/>
                </a:lnTo>
                <a:lnTo>
                  <a:pt x="39662" y="480225"/>
                </a:lnTo>
                <a:lnTo>
                  <a:pt x="44628" y="476630"/>
                </a:lnTo>
                <a:lnTo>
                  <a:pt x="56309" y="472279"/>
                </a:lnTo>
                <a:lnTo>
                  <a:pt x="70074" y="470548"/>
                </a:lnTo>
                <a:lnTo>
                  <a:pt x="83452" y="472060"/>
                </a:lnTo>
                <a:lnTo>
                  <a:pt x="93971" y="477439"/>
                </a:lnTo>
                <a:lnTo>
                  <a:pt x="99161" y="487311"/>
                </a:lnTo>
                <a:lnTo>
                  <a:pt x="98079" y="498528"/>
                </a:lnTo>
                <a:lnTo>
                  <a:pt x="91961" y="510794"/>
                </a:lnTo>
                <a:lnTo>
                  <a:pt x="86315" y="631520"/>
                </a:lnTo>
                <a:lnTo>
                  <a:pt x="98797" y="630878"/>
                </a:lnTo>
                <a:lnTo>
                  <a:pt x="111381" y="630519"/>
                </a:lnTo>
                <a:lnTo>
                  <a:pt x="123851" y="631086"/>
                </a:lnTo>
                <a:lnTo>
                  <a:pt x="135991" y="633221"/>
                </a:lnTo>
                <a:lnTo>
                  <a:pt x="139919" y="103234"/>
                </a:lnTo>
                <a:lnTo>
                  <a:pt x="129692" y="107147"/>
                </a:lnTo>
                <a:lnTo>
                  <a:pt x="117576" y="107670"/>
                </a:lnTo>
                <a:lnTo>
                  <a:pt x="113893" y="107264"/>
                </a:lnTo>
                <a:lnTo>
                  <a:pt x="103873" y="103733"/>
                </a:lnTo>
                <a:lnTo>
                  <a:pt x="100571" y="100583"/>
                </a:lnTo>
                <a:lnTo>
                  <a:pt x="97300" y="96772"/>
                </a:lnTo>
                <a:lnTo>
                  <a:pt x="91843" y="85598"/>
                </a:lnTo>
                <a:lnTo>
                  <a:pt x="89230" y="72407"/>
                </a:lnTo>
                <a:lnTo>
                  <a:pt x="87833" y="0"/>
                </a:lnTo>
                <a:lnTo>
                  <a:pt x="87112" y="2358"/>
                </a:lnTo>
                <a:lnTo>
                  <a:pt x="84183" y="14940"/>
                </a:lnTo>
                <a:lnTo>
                  <a:pt x="81886" y="28631"/>
                </a:lnTo>
                <a:lnTo>
                  <a:pt x="79740" y="42531"/>
                </a:lnTo>
                <a:lnTo>
                  <a:pt x="79324" y="276237"/>
                </a:lnTo>
                <a:lnTo>
                  <a:pt x="88068" y="272689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4803582" y="4728692"/>
            <a:ext cx="7200" cy="159657"/>
          </a:xfrm>
          <a:custGeom>
            <a:avLst/>
            <a:gdLst/>
            <a:ahLst/>
            <a:cxnLst/>
            <a:rect l="l" t="t" r="r" b="b"/>
            <a:pathLst>
              <a:path w="10560" h="234163">
                <a:moveTo>
                  <a:pt x="10144" y="233706"/>
                </a:moveTo>
                <a:lnTo>
                  <a:pt x="10560" y="0"/>
                </a:lnTo>
                <a:lnTo>
                  <a:pt x="8085" y="13211"/>
                </a:lnTo>
                <a:lnTo>
                  <a:pt x="4800" y="24835"/>
                </a:lnTo>
                <a:lnTo>
                  <a:pt x="226" y="33973"/>
                </a:lnTo>
                <a:lnTo>
                  <a:pt x="0" y="39807"/>
                </a:lnTo>
                <a:lnTo>
                  <a:pt x="3070" y="232296"/>
                </a:lnTo>
                <a:lnTo>
                  <a:pt x="5102" y="231014"/>
                </a:lnTo>
                <a:lnTo>
                  <a:pt x="8582" y="234163"/>
                </a:lnTo>
                <a:lnTo>
                  <a:pt x="10144" y="233706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4816301" y="4483346"/>
            <a:ext cx="206699" cy="663546"/>
          </a:xfrm>
          <a:custGeom>
            <a:avLst/>
            <a:gdLst/>
            <a:ahLst/>
            <a:cxnLst/>
            <a:rect l="l" t="t" r="r" b="b"/>
            <a:pathLst>
              <a:path w="303159" h="973201">
                <a:moveTo>
                  <a:pt x="90690" y="926454"/>
                </a:moveTo>
                <a:lnTo>
                  <a:pt x="86209" y="938826"/>
                </a:lnTo>
                <a:lnTo>
                  <a:pt x="83578" y="951941"/>
                </a:lnTo>
                <a:lnTo>
                  <a:pt x="92303" y="954544"/>
                </a:lnTo>
                <a:lnTo>
                  <a:pt x="101003" y="957186"/>
                </a:lnTo>
                <a:lnTo>
                  <a:pt x="104825" y="964691"/>
                </a:lnTo>
                <a:lnTo>
                  <a:pt x="107939" y="964549"/>
                </a:lnTo>
                <a:lnTo>
                  <a:pt x="119361" y="966051"/>
                </a:lnTo>
                <a:lnTo>
                  <a:pt x="131026" y="969285"/>
                </a:lnTo>
                <a:lnTo>
                  <a:pt x="143472" y="972314"/>
                </a:lnTo>
                <a:lnTo>
                  <a:pt x="157238" y="973201"/>
                </a:lnTo>
                <a:lnTo>
                  <a:pt x="161099" y="967574"/>
                </a:lnTo>
                <a:lnTo>
                  <a:pt x="153796" y="963053"/>
                </a:lnTo>
                <a:lnTo>
                  <a:pt x="155828" y="954785"/>
                </a:lnTo>
                <a:lnTo>
                  <a:pt x="159765" y="949667"/>
                </a:lnTo>
                <a:lnTo>
                  <a:pt x="165671" y="955268"/>
                </a:lnTo>
                <a:lnTo>
                  <a:pt x="169989" y="950531"/>
                </a:lnTo>
                <a:lnTo>
                  <a:pt x="170777" y="944650"/>
                </a:lnTo>
                <a:lnTo>
                  <a:pt x="173111" y="931607"/>
                </a:lnTo>
                <a:lnTo>
                  <a:pt x="176030" y="918802"/>
                </a:lnTo>
                <a:lnTo>
                  <a:pt x="179299" y="906213"/>
                </a:lnTo>
                <a:lnTo>
                  <a:pt x="182682" y="893816"/>
                </a:lnTo>
                <a:lnTo>
                  <a:pt x="185943" y="881589"/>
                </a:lnTo>
                <a:lnTo>
                  <a:pt x="188848" y="869510"/>
                </a:lnTo>
                <a:lnTo>
                  <a:pt x="191161" y="857556"/>
                </a:lnTo>
                <a:lnTo>
                  <a:pt x="192646" y="845705"/>
                </a:lnTo>
                <a:lnTo>
                  <a:pt x="193456" y="837750"/>
                </a:lnTo>
                <a:lnTo>
                  <a:pt x="195375" y="824819"/>
                </a:lnTo>
                <a:lnTo>
                  <a:pt x="197820" y="812594"/>
                </a:lnTo>
                <a:lnTo>
                  <a:pt x="200640" y="800689"/>
                </a:lnTo>
                <a:lnTo>
                  <a:pt x="203686" y="788716"/>
                </a:lnTo>
                <a:lnTo>
                  <a:pt x="206806" y="776287"/>
                </a:lnTo>
                <a:lnTo>
                  <a:pt x="206923" y="775796"/>
                </a:lnTo>
                <a:lnTo>
                  <a:pt x="208296" y="763418"/>
                </a:lnTo>
                <a:lnTo>
                  <a:pt x="209651" y="750785"/>
                </a:lnTo>
                <a:lnTo>
                  <a:pt x="211060" y="744595"/>
                </a:lnTo>
                <a:lnTo>
                  <a:pt x="214230" y="732002"/>
                </a:lnTo>
                <a:lnTo>
                  <a:pt x="217547" y="719460"/>
                </a:lnTo>
                <a:lnTo>
                  <a:pt x="220697" y="707034"/>
                </a:lnTo>
                <a:lnTo>
                  <a:pt x="223364" y="694793"/>
                </a:lnTo>
                <a:lnTo>
                  <a:pt x="225234" y="682802"/>
                </a:lnTo>
                <a:lnTo>
                  <a:pt x="226492" y="672145"/>
                </a:lnTo>
                <a:lnTo>
                  <a:pt x="228073" y="659524"/>
                </a:lnTo>
                <a:lnTo>
                  <a:pt x="229784" y="646963"/>
                </a:lnTo>
                <a:lnTo>
                  <a:pt x="231667" y="634454"/>
                </a:lnTo>
                <a:lnTo>
                  <a:pt x="233760" y="621984"/>
                </a:lnTo>
                <a:lnTo>
                  <a:pt x="236107" y="609544"/>
                </a:lnTo>
                <a:lnTo>
                  <a:pt x="238747" y="597124"/>
                </a:lnTo>
                <a:lnTo>
                  <a:pt x="241721" y="584712"/>
                </a:lnTo>
                <a:lnTo>
                  <a:pt x="245071" y="572300"/>
                </a:lnTo>
                <a:lnTo>
                  <a:pt x="247078" y="565264"/>
                </a:lnTo>
                <a:lnTo>
                  <a:pt x="252260" y="559689"/>
                </a:lnTo>
                <a:lnTo>
                  <a:pt x="254977" y="552462"/>
                </a:lnTo>
                <a:lnTo>
                  <a:pt x="257116" y="546287"/>
                </a:lnTo>
                <a:lnTo>
                  <a:pt x="260835" y="533269"/>
                </a:lnTo>
                <a:lnTo>
                  <a:pt x="264193" y="520706"/>
                </a:lnTo>
                <a:lnTo>
                  <a:pt x="267741" y="509968"/>
                </a:lnTo>
                <a:lnTo>
                  <a:pt x="270749" y="501250"/>
                </a:lnTo>
                <a:lnTo>
                  <a:pt x="273688" y="488575"/>
                </a:lnTo>
                <a:lnTo>
                  <a:pt x="275745" y="475938"/>
                </a:lnTo>
                <a:lnTo>
                  <a:pt x="277737" y="463618"/>
                </a:lnTo>
                <a:lnTo>
                  <a:pt x="280479" y="451891"/>
                </a:lnTo>
                <a:lnTo>
                  <a:pt x="282970" y="445152"/>
                </a:lnTo>
                <a:lnTo>
                  <a:pt x="288546" y="433640"/>
                </a:lnTo>
                <a:lnTo>
                  <a:pt x="293230" y="422135"/>
                </a:lnTo>
                <a:lnTo>
                  <a:pt x="294680" y="416248"/>
                </a:lnTo>
                <a:lnTo>
                  <a:pt x="296920" y="403577"/>
                </a:lnTo>
                <a:lnTo>
                  <a:pt x="298894" y="390982"/>
                </a:lnTo>
                <a:lnTo>
                  <a:pt x="299641" y="386369"/>
                </a:lnTo>
                <a:lnTo>
                  <a:pt x="301191" y="374170"/>
                </a:lnTo>
                <a:lnTo>
                  <a:pt x="302319" y="361026"/>
                </a:lnTo>
                <a:lnTo>
                  <a:pt x="302987" y="347403"/>
                </a:lnTo>
                <a:lnTo>
                  <a:pt x="303159" y="333770"/>
                </a:lnTo>
                <a:lnTo>
                  <a:pt x="302796" y="320594"/>
                </a:lnTo>
                <a:lnTo>
                  <a:pt x="301861" y="308343"/>
                </a:lnTo>
                <a:lnTo>
                  <a:pt x="300316" y="297484"/>
                </a:lnTo>
                <a:lnTo>
                  <a:pt x="299719" y="294322"/>
                </a:lnTo>
                <a:lnTo>
                  <a:pt x="300685" y="290791"/>
                </a:lnTo>
                <a:lnTo>
                  <a:pt x="299771" y="283108"/>
                </a:lnTo>
                <a:lnTo>
                  <a:pt x="298036" y="271075"/>
                </a:lnTo>
                <a:lnTo>
                  <a:pt x="295890" y="258712"/>
                </a:lnTo>
                <a:lnTo>
                  <a:pt x="293351" y="246094"/>
                </a:lnTo>
                <a:lnTo>
                  <a:pt x="290440" y="233294"/>
                </a:lnTo>
                <a:lnTo>
                  <a:pt x="287176" y="220389"/>
                </a:lnTo>
                <a:lnTo>
                  <a:pt x="283579" y="207453"/>
                </a:lnTo>
                <a:lnTo>
                  <a:pt x="279667" y="194561"/>
                </a:lnTo>
                <a:lnTo>
                  <a:pt x="275461" y="181788"/>
                </a:lnTo>
                <a:lnTo>
                  <a:pt x="270979" y="169209"/>
                </a:lnTo>
                <a:lnTo>
                  <a:pt x="266242" y="156898"/>
                </a:lnTo>
                <a:lnTo>
                  <a:pt x="261270" y="144931"/>
                </a:lnTo>
                <a:lnTo>
                  <a:pt x="256080" y="133382"/>
                </a:lnTo>
                <a:lnTo>
                  <a:pt x="250693" y="122326"/>
                </a:lnTo>
                <a:lnTo>
                  <a:pt x="245129" y="111838"/>
                </a:lnTo>
                <a:lnTo>
                  <a:pt x="239407" y="101993"/>
                </a:lnTo>
                <a:lnTo>
                  <a:pt x="240029" y="98043"/>
                </a:lnTo>
                <a:lnTo>
                  <a:pt x="231686" y="103098"/>
                </a:lnTo>
                <a:lnTo>
                  <a:pt x="232321" y="99161"/>
                </a:lnTo>
                <a:lnTo>
                  <a:pt x="230997" y="95175"/>
                </a:lnTo>
                <a:lnTo>
                  <a:pt x="224400" y="83738"/>
                </a:lnTo>
                <a:lnTo>
                  <a:pt x="216224" y="74619"/>
                </a:lnTo>
                <a:lnTo>
                  <a:pt x="208241" y="65163"/>
                </a:lnTo>
                <a:lnTo>
                  <a:pt x="201655" y="55267"/>
                </a:lnTo>
                <a:lnTo>
                  <a:pt x="194950" y="44410"/>
                </a:lnTo>
                <a:lnTo>
                  <a:pt x="188541" y="33571"/>
                </a:lnTo>
                <a:lnTo>
                  <a:pt x="182177" y="22774"/>
                </a:lnTo>
                <a:lnTo>
                  <a:pt x="175607" y="12046"/>
                </a:lnTo>
                <a:lnTo>
                  <a:pt x="168579" y="1409"/>
                </a:lnTo>
                <a:lnTo>
                  <a:pt x="167157" y="0"/>
                </a:lnTo>
                <a:lnTo>
                  <a:pt x="164288" y="3498"/>
                </a:lnTo>
                <a:lnTo>
                  <a:pt x="156832" y="13929"/>
                </a:lnTo>
                <a:lnTo>
                  <a:pt x="149539" y="24522"/>
                </a:lnTo>
                <a:lnTo>
                  <a:pt x="141482" y="34352"/>
                </a:lnTo>
                <a:lnTo>
                  <a:pt x="131737" y="42494"/>
                </a:lnTo>
                <a:lnTo>
                  <a:pt x="128177" y="50678"/>
                </a:lnTo>
                <a:lnTo>
                  <a:pt x="122457" y="62195"/>
                </a:lnTo>
                <a:lnTo>
                  <a:pt x="116187" y="73444"/>
                </a:lnTo>
                <a:lnTo>
                  <a:pt x="109549" y="84444"/>
                </a:lnTo>
                <a:lnTo>
                  <a:pt x="102725" y="95215"/>
                </a:lnTo>
                <a:lnTo>
                  <a:pt x="95895" y="105779"/>
                </a:lnTo>
                <a:lnTo>
                  <a:pt x="89242" y="116154"/>
                </a:lnTo>
                <a:lnTo>
                  <a:pt x="87335" y="119392"/>
                </a:lnTo>
                <a:lnTo>
                  <a:pt x="81459" y="131046"/>
                </a:lnTo>
                <a:lnTo>
                  <a:pt x="75069" y="141655"/>
                </a:lnTo>
                <a:lnTo>
                  <a:pt x="70637" y="147281"/>
                </a:lnTo>
                <a:lnTo>
                  <a:pt x="62636" y="150114"/>
                </a:lnTo>
                <a:lnTo>
                  <a:pt x="58064" y="155828"/>
                </a:lnTo>
                <a:lnTo>
                  <a:pt x="54904" y="160284"/>
                </a:lnTo>
                <a:lnTo>
                  <a:pt x="49284" y="171314"/>
                </a:lnTo>
                <a:lnTo>
                  <a:pt x="44657" y="183234"/>
                </a:lnTo>
                <a:lnTo>
                  <a:pt x="39662" y="195491"/>
                </a:lnTo>
                <a:lnTo>
                  <a:pt x="37559" y="199823"/>
                </a:lnTo>
                <a:lnTo>
                  <a:pt x="30975" y="211893"/>
                </a:lnTo>
                <a:lnTo>
                  <a:pt x="24994" y="223175"/>
                </a:lnTo>
                <a:lnTo>
                  <a:pt x="21247" y="233743"/>
                </a:lnTo>
                <a:lnTo>
                  <a:pt x="20485" y="237413"/>
                </a:lnTo>
                <a:lnTo>
                  <a:pt x="23177" y="240512"/>
                </a:lnTo>
                <a:lnTo>
                  <a:pt x="22656" y="245071"/>
                </a:lnTo>
                <a:lnTo>
                  <a:pt x="20937" y="251199"/>
                </a:lnTo>
                <a:lnTo>
                  <a:pt x="16825" y="261928"/>
                </a:lnTo>
                <a:lnTo>
                  <a:pt x="18414" y="273405"/>
                </a:lnTo>
                <a:lnTo>
                  <a:pt x="15493" y="281980"/>
                </a:lnTo>
                <a:lnTo>
                  <a:pt x="10419" y="293182"/>
                </a:lnTo>
                <a:lnTo>
                  <a:pt x="4921" y="304730"/>
                </a:lnTo>
                <a:lnTo>
                  <a:pt x="0" y="317309"/>
                </a:lnTo>
                <a:lnTo>
                  <a:pt x="1397" y="389717"/>
                </a:lnTo>
                <a:lnTo>
                  <a:pt x="1981" y="376544"/>
                </a:lnTo>
                <a:lnTo>
                  <a:pt x="6118" y="365424"/>
                </a:lnTo>
                <a:lnTo>
                  <a:pt x="14160" y="358394"/>
                </a:lnTo>
                <a:lnTo>
                  <a:pt x="20552" y="356683"/>
                </a:lnTo>
                <a:lnTo>
                  <a:pt x="31797" y="357323"/>
                </a:lnTo>
                <a:lnTo>
                  <a:pt x="43763" y="360513"/>
                </a:lnTo>
                <a:lnTo>
                  <a:pt x="56654" y="364058"/>
                </a:lnTo>
                <a:lnTo>
                  <a:pt x="58758" y="365998"/>
                </a:lnTo>
                <a:lnTo>
                  <a:pt x="65497" y="375203"/>
                </a:lnTo>
                <a:lnTo>
                  <a:pt x="68738" y="385318"/>
                </a:lnTo>
                <a:lnTo>
                  <a:pt x="68750" y="395626"/>
                </a:lnTo>
                <a:lnTo>
                  <a:pt x="65799" y="405411"/>
                </a:lnTo>
                <a:lnTo>
                  <a:pt x="60155" y="413956"/>
                </a:lnTo>
                <a:lnTo>
                  <a:pt x="52085" y="420543"/>
                </a:lnTo>
                <a:lnTo>
                  <a:pt x="48158" y="950531"/>
                </a:lnTo>
                <a:lnTo>
                  <a:pt x="49648" y="948656"/>
                </a:lnTo>
                <a:lnTo>
                  <a:pt x="56740" y="938143"/>
                </a:lnTo>
                <a:lnTo>
                  <a:pt x="62739" y="926959"/>
                </a:lnTo>
                <a:lnTo>
                  <a:pt x="68105" y="915384"/>
                </a:lnTo>
                <a:lnTo>
                  <a:pt x="73295" y="903698"/>
                </a:lnTo>
                <a:lnTo>
                  <a:pt x="78770" y="892181"/>
                </a:lnTo>
                <a:lnTo>
                  <a:pt x="84988" y="881113"/>
                </a:lnTo>
                <a:lnTo>
                  <a:pt x="88163" y="876046"/>
                </a:lnTo>
                <a:lnTo>
                  <a:pt x="93598" y="872947"/>
                </a:lnTo>
                <a:lnTo>
                  <a:pt x="96329" y="868362"/>
                </a:lnTo>
                <a:lnTo>
                  <a:pt x="101716" y="858491"/>
                </a:lnTo>
                <a:lnTo>
                  <a:pt x="106851" y="847400"/>
                </a:lnTo>
                <a:lnTo>
                  <a:pt x="111431" y="835848"/>
                </a:lnTo>
                <a:lnTo>
                  <a:pt x="115555" y="823919"/>
                </a:lnTo>
                <a:lnTo>
                  <a:pt x="119327" y="811691"/>
                </a:lnTo>
                <a:lnTo>
                  <a:pt x="122848" y="799247"/>
                </a:lnTo>
                <a:lnTo>
                  <a:pt x="126219" y="786668"/>
                </a:lnTo>
                <a:lnTo>
                  <a:pt x="129541" y="774035"/>
                </a:lnTo>
                <a:lnTo>
                  <a:pt x="132917" y="761430"/>
                </a:lnTo>
                <a:lnTo>
                  <a:pt x="136447" y="748932"/>
                </a:lnTo>
                <a:lnTo>
                  <a:pt x="140233" y="736625"/>
                </a:lnTo>
                <a:lnTo>
                  <a:pt x="141770" y="731913"/>
                </a:lnTo>
                <a:lnTo>
                  <a:pt x="146037" y="728484"/>
                </a:lnTo>
                <a:lnTo>
                  <a:pt x="147319" y="723874"/>
                </a:lnTo>
                <a:lnTo>
                  <a:pt x="150280" y="711014"/>
                </a:lnTo>
                <a:lnTo>
                  <a:pt x="152280" y="698627"/>
                </a:lnTo>
                <a:lnTo>
                  <a:pt x="153860" y="685881"/>
                </a:lnTo>
                <a:lnTo>
                  <a:pt x="155277" y="672966"/>
                </a:lnTo>
                <a:lnTo>
                  <a:pt x="156791" y="660070"/>
                </a:lnTo>
                <a:lnTo>
                  <a:pt x="158661" y="647382"/>
                </a:lnTo>
                <a:lnTo>
                  <a:pt x="158864" y="646273"/>
                </a:lnTo>
                <a:lnTo>
                  <a:pt x="162581" y="633804"/>
                </a:lnTo>
                <a:lnTo>
                  <a:pt x="165734" y="621880"/>
                </a:lnTo>
                <a:lnTo>
                  <a:pt x="166291" y="616684"/>
                </a:lnTo>
                <a:lnTo>
                  <a:pt x="167108" y="604006"/>
                </a:lnTo>
                <a:lnTo>
                  <a:pt x="167326" y="591398"/>
                </a:lnTo>
                <a:lnTo>
                  <a:pt x="167167" y="578831"/>
                </a:lnTo>
                <a:lnTo>
                  <a:pt x="166849" y="566275"/>
                </a:lnTo>
                <a:lnTo>
                  <a:pt x="166595" y="553701"/>
                </a:lnTo>
                <a:lnTo>
                  <a:pt x="166624" y="541080"/>
                </a:lnTo>
                <a:lnTo>
                  <a:pt x="167157" y="528383"/>
                </a:lnTo>
                <a:lnTo>
                  <a:pt x="167321" y="526200"/>
                </a:lnTo>
                <a:lnTo>
                  <a:pt x="168905" y="513266"/>
                </a:lnTo>
                <a:lnTo>
                  <a:pt x="171020" y="500742"/>
                </a:lnTo>
                <a:lnTo>
                  <a:pt x="173013" y="488390"/>
                </a:lnTo>
                <a:lnTo>
                  <a:pt x="174231" y="475970"/>
                </a:lnTo>
                <a:lnTo>
                  <a:pt x="174608" y="464593"/>
                </a:lnTo>
                <a:lnTo>
                  <a:pt x="174581" y="450803"/>
                </a:lnTo>
                <a:lnTo>
                  <a:pt x="174090" y="437435"/>
                </a:lnTo>
                <a:lnTo>
                  <a:pt x="173229" y="424432"/>
                </a:lnTo>
                <a:lnTo>
                  <a:pt x="172091" y="411738"/>
                </a:lnTo>
                <a:lnTo>
                  <a:pt x="170771" y="399295"/>
                </a:lnTo>
                <a:lnTo>
                  <a:pt x="169362" y="387047"/>
                </a:lnTo>
                <a:lnTo>
                  <a:pt x="167959" y="374938"/>
                </a:lnTo>
                <a:lnTo>
                  <a:pt x="166657" y="362910"/>
                </a:lnTo>
                <a:lnTo>
                  <a:pt x="165548" y="350906"/>
                </a:lnTo>
                <a:lnTo>
                  <a:pt x="164727" y="338871"/>
                </a:lnTo>
                <a:lnTo>
                  <a:pt x="164288" y="326747"/>
                </a:lnTo>
                <a:lnTo>
                  <a:pt x="164325" y="314477"/>
                </a:lnTo>
                <a:lnTo>
                  <a:pt x="162993" y="313585"/>
                </a:lnTo>
                <a:lnTo>
                  <a:pt x="152288" y="305864"/>
                </a:lnTo>
                <a:lnTo>
                  <a:pt x="142298" y="296682"/>
                </a:lnTo>
                <a:lnTo>
                  <a:pt x="134842" y="285907"/>
                </a:lnTo>
                <a:lnTo>
                  <a:pt x="131737" y="273405"/>
                </a:lnTo>
                <a:lnTo>
                  <a:pt x="142457" y="273392"/>
                </a:lnTo>
                <a:lnTo>
                  <a:pt x="151009" y="280240"/>
                </a:lnTo>
                <a:lnTo>
                  <a:pt x="160070" y="286156"/>
                </a:lnTo>
                <a:lnTo>
                  <a:pt x="159952" y="282352"/>
                </a:lnTo>
                <a:lnTo>
                  <a:pt x="163665" y="272200"/>
                </a:lnTo>
                <a:lnTo>
                  <a:pt x="171676" y="267947"/>
                </a:lnTo>
                <a:lnTo>
                  <a:pt x="181317" y="271983"/>
                </a:lnTo>
                <a:lnTo>
                  <a:pt x="182956" y="283564"/>
                </a:lnTo>
                <a:lnTo>
                  <a:pt x="184483" y="296266"/>
                </a:lnTo>
                <a:lnTo>
                  <a:pt x="185702" y="309058"/>
                </a:lnTo>
                <a:lnTo>
                  <a:pt x="186555" y="321791"/>
                </a:lnTo>
                <a:lnTo>
                  <a:pt x="186982" y="334314"/>
                </a:lnTo>
                <a:lnTo>
                  <a:pt x="187888" y="346662"/>
                </a:lnTo>
                <a:lnTo>
                  <a:pt x="189923" y="359112"/>
                </a:lnTo>
                <a:lnTo>
                  <a:pt x="192494" y="371465"/>
                </a:lnTo>
                <a:lnTo>
                  <a:pt x="195015" y="383912"/>
                </a:lnTo>
                <a:lnTo>
                  <a:pt x="196900" y="396646"/>
                </a:lnTo>
                <a:lnTo>
                  <a:pt x="197690" y="405454"/>
                </a:lnTo>
                <a:lnTo>
                  <a:pt x="198402" y="418283"/>
                </a:lnTo>
                <a:lnTo>
                  <a:pt x="198705" y="431561"/>
                </a:lnTo>
                <a:lnTo>
                  <a:pt x="198640" y="444995"/>
                </a:lnTo>
                <a:lnTo>
                  <a:pt x="198245" y="458289"/>
                </a:lnTo>
                <a:lnTo>
                  <a:pt x="197560" y="471149"/>
                </a:lnTo>
                <a:lnTo>
                  <a:pt x="196624" y="483279"/>
                </a:lnTo>
                <a:lnTo>
                  <a:pt x="195478" y="494385"/>
                </a:lnTo>
                <a:lnTo>
                  <a:pt x="194581" y="503757"/>
                </a:lnTo>
                <a:lnTo>
                  <a:pt x="193918" y="516709"/>
                </a:lnTo>
                <a:lnTo>
                  <a:pt x="193755" y="529528"/>
                </a:lnTo>
                <a:lnTo>
                  <a:pt x="193891" y="542210"/>
                </a:lnTo>
                <a:lnTo>
                  <a:pt x="194123" y="554750"/>
                </a:lnTo>
                <a:lnTo>
                  <a:pt x="194250" y="567143"/>
                </a:lnTo>
                <a:lnTo>
                  <a:pt x="194068" y="579386"/>
                </a:lnTo>
                <a:lnTo>
                  <a:pt x="193680" y="586481"/>
                </a:lnTo>
                <a:lnTo>
                  <a:pt x="192376" y="598759"/>
                </a:lnTo>
                <a:lnTo>
                  <a:pt x="190443" y="611158"/>
                </a:lnTo>
                <a:lnTo>
                  <a:pt x="188084" y="623659"/>
                </a:lnTo>
                <a:lnTo>
                  <a:pt x="185505" y="636245"/>
                </a:lnTo>
                <a:lnTo>
                  <a:pt x="182910" y="648896"/>
                </a:lnTo>
                <a:lnTo>
                  <a:pt x="180503" y="661594"/>
                </a:lnTo>
                <a:lnTo>
                  <a:pt x="178490" y="674320"/>
                </a:lnTo>
                <a:lnTo>
                  <a:pt x="177076" y="687057"/>
                </a:lnTo>
                <a:lnTo>
                  <a:pt x="176758" y="690659"/>
                </a:lnTo>
                <a:lnTo>
                  <a:pt x="175281" y="703549"/>
                </a:lnTo>
                <a:lnTo>
                  <a:pt x="173280" y="716317"/>
                </a:lnTo>
                <a:lnTo>
                  <a:pt x="170757" y="728904"/>
                </a:lnTo>
                <a:lnTo>
                  <a:pt x="167714" y="741247"/>
                </a:lnTo>
                <a:lnTo>
                  <a:pt x="164151" y="753286"/>
                </a:lnTo>
                <a:lnTo>
                  <a:pt x="160070" y="764959"/>
                </a:lnTo>
                <a:lnTo>
                  <a:pt x="156039" y="775963"/>
                </a:lnTo>
                <a:lnTo>
                  <a:pt x="151764" y="788307"/>
                </a:lnTo>
                <a:lnTo>
                  <a:pt x="147665" y="800613"/>
                </a:lnTo>
                <a:lnTo>
                  <a:pt x="143653" y="812837"/>
                </a:lnTo>
                <a:lnTo>
                  <a:pt x="139640" y="824935"/>
                </a:lnTo>
                <a:lnTo>
                  <a:pt x="135538" y="836864"/>
                </a:lnTo>
                <a:lnTo>
                  <a:pt x="131259" y="848582"/>
                </a:lnTo>
                <a:lnTo>
                  <a:pt x="126715" y="860044"/>
                </a:lnTo>
                <a:lnTo>
                  <a:pt x="121818" y="871207"/>
                </a:lnTo>
                <a:lnTo>
                  <a:pt x="116148" y="882007"/>
                </a:lnTo>
                <a:lnTo>
                  <a:pt x="109751" y="892600"/>
                </a:lnTo>
                <a:lnTo>
                  <a:pt x="103009" y="903460"/>
                </a:lnTo>
                <a:lnTo>
                  <a:pt x="96473" y="914705"/>
                </a:lnTo>
                <a:lnTo>
                  <a:pt x="90690" y="926454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4647190" y="4488524"/>
            <a:ext cx="27012" cy="26692"/>
          </a:xfrm>
          <a:custGeom>
            <a:avLst/>
            <a:gdLst/>
            <a:ahLst/>
            <a:cxnLst/>
            <a:rect l="l" t="t" r="r" b="b"/>
            <a:pathLst>
              <a:path w="39618" h="39148">
                <a:moveTo>
                  <a:pt x="36952" y="2318"/>
                </a:moveTo>
                <a:lnTo>
                  <a:pt x="29308" y="63"/>
                </a:lnTo>
                <a:lnTo>
                  <a:pt x="16623" y="0"/>
                </a:lnTo>
                <a:lnTo>
                  <a:pt x="4377" y="2318"/>
                </a:lnTo>
                <a:lnTo>
                  <a:pt x="2467" y="6027"/>
                </a:lnTo>
                <a:lnTo>
                  <a:pt x="0" y="18780"/>
                </a:lnTo>
                <a:lnTo>
                  <a:pt x="3162" y="29546"/>
                </a:lnTo>
                <a:lnTo>
                  <a:pt x="10351" y="36833"/>
                </a:lnTo>
                <a:lnTo>
                  <a:pt x="19960" y="39148"/>
                </a:lnTo>
                <a:lnTo>
                  <a:pt x="28698" y="35160"/>
                </a:lnTo>
                <a:lnTo>
                  <a:pt x="36144" y="25555"/>
                </a:lnTo>
                <a:lnTo>
                  <a:pt x="39618" y="13545"/>
                </a:lnTo>
                <a:lnTo>
                  <a:pt x="36952" y="23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5175117" y="4501701"/>
            <a:ext cx="104622" cy="191236"/>
          </a:xfrm>
          <a:custGeom>
            <a:avLst/>
            <a:gdLst/>
            <a:ahLst/>
            <a:cxnLst/>
            <a:rect l="l" t="t" r="r" b="b"/>
            <a:pathLst>
              <a:path w="153446" h="280479">
                <a:moveTo>
                  <a:pt x="4762" y="13652"/>
                </a:moveTo>
                <a:lnTo>
                  <a:pt x="3543" y="22656"/>
                </a:lnTo>
                <a:lnTo>
                  <a:pt x="8699" y="21742"/>
                </a:lnTo>
                <a:lnTo>
                  <a:pt x="13449" y="25488"/>
                </a:lnTo>
                <a:lnTo>
                  <a:pt x="15863" y="30101"/>
                </a:lnTo>
                <a:lnTo>
                  <a:pt x="23174" y="40512"/>
                </a:lnTo>
                <a:lnTo>
                  <a:pt x="31366" y="50044"/>
                </a:lnTo>
                <a:lnTo>
                  <a:pt x="39350" y="59786"/>
                </a:lnTo>
                <a:lnTo>
                  <a:pt x="46037" y="70827"/>
                </a:lnTo>
                <a:lnTo>
                  <a:pt x="50761" y="72237"/>
                </a:lnTo>
                <a:lnTo>
                  <a:pt x="55765" y="73367"/>
                </a:lnTo>
                <a:lnTo>
                  <a:pt x="60197" y="75069"/>
                </a:lnTo>
                <a:lnTo>
                  <a:pt x="64464" y="82995"/>
                </a:lnTo>
                <a:lnTo>
                  <a:pt x="69812" y="94209"/>
                </a:lnTo>
                <a:lnTo>
                  <a:pt x="74553" y="105653"/>
                </a:lnTo>
                <a:lnTo>
                  <a:pt x="78751" y="117308"/>
                </a:lnTo>
                <a:lnTo>
                  <a:pt x="82473" y="129160"/>
                </a:lnTo>
                <a:lnTo>
                  <a:pt x="85786" y="141189"/>
                </a:lnTo>
                <a:lnTo>
                  <a:pt x="88754" y="153380"/>
                </a:lnTo>
                <a:lnTo>
                  <a:pt x="91443" y="165717"/>
                </a:lnTo>
                <a:lnTo>
                  <a:pt x="93921" y="178181"/>
                </a:lnTo>
                <a:lnTo>
                  <a:pt x="96253" y="190756"/>
                </a:lnTo>
                <a:lnTo>
                  <a:pt x="98505" y="203426"/>
                </a:lnTo>
                <a:lnTo>
                  <a:pt x="100743" y="216173"/>
                </a:lnTo>
                <a:lnTo>
                  <a:pt x="103033" y="228980"/>
                </a:lnTo>
                <a:lnTo>
                  <a:pt x="105441" y="241831"/>
                </a:lnTo>
                <a:lnTo>
                  <a:pt x="108033" y="254710"/>
                </a:lnTo>
                <a:lnTo>
                  <a:pt x="110875" y="267598"/>
                </a:lnTo>
                <a:lnTo>
                  <a:pt x="114033" y="280479"/>
                </a:lnTo>
                <a:lnTo>
                  <a:pt x="116408" y="275413"/>
                </a:lnTo>
                <a:lnTo>
                  <a:pt x="121263" y="264573"/>
                </a:lnTo>
                <a:lnTo>
                  <a:pt x="125966" y="253341"/>
                </a:lnTo>
                <a:lnTo>
                  <a:pt x="130468" y="241745"/>
                </a:lnTo>
                <a:lnTo>
                  <a:pt x="134721" y="229817"/>
                </a:lnTo>
                <a:lnTo>
                  <a:pt x="138677" y="217588"/>
                </a:lnTo>
                <a:lnTo>
                  <a:pt x="142286" y="205087"/>
                </a:lnTo>
                <a:lnTo>
                  <a:pt x="145500" y="192346"/>
                </a:lnTo>
                <a:lnTo>
                  <a:pt x="148270" y="179395"/>
                </a:lnTo>
                <a:lnTo>
                  <a:pt x="150548" y="166264"/>
                </a:lnTo>
                <a:lnTo>
                  <a:pt x="152285" y="152984"/>
                </a:lnTo>
                <a:lnTo>
                  <a:pt x="153314" y="138665"/>
                </a:lnTo>
                <a:lnTo>
                  <a:pt x="153446" y="125900"/>
                </a:lnTo>
                <a:lnTo>
                  <a:pt x="152975" y="113187"/>
                </a:lnTo>
                <a:lnTo>
                  <a:pt x="152039" y="100530"/>
                </a:lnTo>
                <a:lnTo>
                  <a:pt x="150776" y="87933"/>
                </a:lnTo>
                <a:lnTo>
                  <a:pt x="149322" y="75400"/>
                </a:lnTo>
                <a:lnTo>
                  <a:pt x="147817" y="62938"/>
                </a:lnTo>
                <a:lnTo>
                  <a:pt x="146396" y="50549"/>
                </a:lnTo>
                <a:lnTo>
                  <a:pt x="145199" y="38239"/>
                </a:lnTo>
                <a:lnTo>
                  <a:pt x="139967" y="34553"/>
                </a:lnTo>
                <a:lnTo>
                  <a:pt x="129916" y="28425"/>
                </a:lnTo>
                <a:lnTo>
                  <a:pt x="119165" y="22965"/>
                </a:lnTo>
                <a:lnTo>
                  <a:pt x="107790" y="18149"/>
                </a:lnTo>
                <a:lnTo>
                  <a:pt x="95869" y="13954"/>
                </a:lnTo>
                <a:lnTo>
                  <a:pt x="83477" y="10357"/>
                </a:lnTo>
                <a:lnTo>
                  <a:pt x="70691" y="7333"/>
                </a:lnTo>
                <a:lnTo>
                  <a:pt x="57589" y="4860"/>
                </a:lnTo>
                <a:lnTo>
                  <a:pt x="44246" y="2913"/>
                </a:lnTo>
                <a:lnTo>
                  <a:pt x="30740" y="1470"/>
                </a:lnTo>
                <a:lnTo>
                  <a:pt x="17147" y="507"/>
                </a:lnTo>
                <a:lnTo>
                  <a:pt x="3543" y="0"/>
                </a:lnTo>
                <a:lnTo>
                  <a:pt x="0" y="7073"/>
                </a:lnTo>
                <a:lnTo>
                  <a:pt x="4762" y="13652"/>
                </a:lnTo>
                <a:close/>
              </a:path>
            </a:pathLst>
          </a:custGeom>
          <a:solidFill>
            <a:srgbClr val="D6A1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4336263" y="4510387"/>
            <a:ext cx="111153" cy="154538"/>
          </a:xfrm>
          <a:custGeom>
            <a:avLst/>
            <a:gdLst/>
            <a:ahLst/>
            <a:cxnLst/>
            <a:rect l="l" t="t" r="r" b="b"/>
            <a:pathLst>
              <a:path w="163024" h="226656">
                <a:moveTo>
                  <a:pt x="146666" y="11744"/>
                </a:moveTo>
                <a:lnTo>
                  <a:pt x="143078" y="0"/>
                </a:lnTo>
                <a:lnTo>
                  <a:pt x="139159" y="1394"/>
                </a:lnTo>
                <a:lnTo>
                  <a:pt x="127183" y="5892"/>
                </a:lnTo>
                <a:lnTo>
                  <a:pt x="115134" y="10667"/>
                </a:lnTo>
                <a:lnTo>
                  <a:pt x="103060" y="15570"/>
                </a:lnTo>
                <a:lnTo>
                  <a:pt x="91007" y="20454"/>
                </a:lnTo>
                <a:lnTo>
                  <a:pt x="79020" y="25169"/>
                </a:lnTo>
                <a:lnTo>
                  <a:pt x="67145" y="29569"/>
                </a:lnTo>
                <a:lnTo>
                  <a:pt x="55428" y="33505"/>
                </a:lnTo>
                <a:lnTo>
                  <a:pt x="43916" y="36830"/>
                </a:lnTo>
                <a:lnTo>
                  <a:pt x="43603" y="39398"/>
                </a:lnTo>
                <a:lnTo>
                  <a:pt x="42033" y="52672"/>
                </a:lnTo>
                <a:lnTo>
                  <a:pt x="40458" y="65622"/>
                </a:lnTo>
                <a:lnTo>
                  <a:pt x="38707" y="78196"/>
                </a:lnTo>
                <a:lnTo>
                  <a:pt x="36611" y="90342"/>
                </a:lnTo>
                <a:lnTo>
                  <a:pt x="33997" y="102006"/>
                </a:lnTo>
                <a:lnTo>
                  <a:pt x="32486" y="107886"/>
                </a:lnTo>
                <a:lnTo>
                  <a:pt x="27241" y="112852"/>
                </a:lnTo>
                <a:lnTo>
                  <a:pt x="26924" y="118998"/>
                </a:lnTo>
                <a:lnTo>
                  <a:pt x="26606" y="124993"/>
                </a:lnTo>
                <a:lnTo>
                  <a:pt x="30975" y="130060"/>
                </a:lnTo>
                <a:lnTo>
                  <a:pt x="29756" y="135991"/>
                </a:lnTo>
                <a:lnTo>
                  <a:pt x="28384" y="142659"/>
                </a:lnTo>
                <a:lnTo>
                  <a:pt x="21551" y="144437"/>
                </a:lnTo>
                <a:lnTo>
                  <a:pt x="18415" y="150164"/>
                </a:lnTo>
                <a:lnTo>
                  <a:pt x="17355" y="152195"/>
                </a:lnTo>
                <a:lnTo>
                  <a:pt x="12819" y="163609"/>
                </a:lnTo>
                <a:lnTo>
                  <a:pt x="9481" y="176251"/>
                </a:lnTo>
                <a:lnTo>
                  <a:pt x="6934" y="189497"/>
                </a:lnTo>
                <a:lnTo>
                  <a:pt x="4775" y="202728"/>
                </a:lnTo>
                <a:lnTo>
                  <a:pt x="2599" y="215322"/>
                </a:lnTo>
                <a:lnTo>
                  <a:pt x="0" y="226656"/>
                </a:lnTo>
                <a:lnTo>
                  <a:pt x="5667" y="222438"/>
                </a:lnTo>
                <a:lnTo>
                  <a:pt x="16000" y="214884"/>
                </a:lnTo>
                <a:lnTo>
                  <a:pt x="26405" y="207402"/>
                </a:lnTo>
                <a:lnTo>
                  <a:pt x="36850" y="199961"/>
                </a:lnTo>
                <a:lnTo>
                  <a:pt x="47303" y="192528"/>
                </a:lnTo>
                <a:lnTo>
                  <a:pt x="57731" y="185070"/>
                </a:lnTo>
                <a:lnTo>
                  <a:pt x="68101" y="177554"/>
                </a:lnTo>
                <a:lnTo>
                  <a:pt x="78382" y="169949"/>
                </a:lnTo>
                <a:lnTo>
                  <a:pt x="88540" y="162221"/>
                </a:lnTo>
                <a:lnTo>
                  <a:pt x="98543" y="154338"/>
                </a:lnTo>
                <a:lnTo>
                  <a:pt x="108359" y="146267"/>
                </a:lnTo>
                <a:lnTo>
                  <a:pt x="117954" y="137976"/>
                </a:lnTo>
                <a:lnTo>
                  <a:pt x="127297" y="129431"/>
                </a:lnTo>
                <a:lnTo>
                  <a:pt x="136355" y="120602"/>
                </a:lnTo>
                <a:lnTo>
                  <a:pt x="145095" y="111454"/>
                </a:lnTo>
                <a:lnTo>
                  <a:pt x="153485" y="101956"/>
                </a:lnTo>
                <a:lnTo>
                  <a:pt x="161493" y="92075"/>
                </a:lnTo>
                <a:lnTo>
                  <a:pt x="163024" y="85016"/>
                </a:lnTo>
                <a:lnTo>
                  <a:pt x="161364" y="73189"/>
                </a:lnTo>
                <a:lnTo>
                  <a:pt x="156267" y="63551"/>
                </a:lnTo>
                <a:lnTo>
                  <a:pt x="151574" y="53835"/>
                </a:lnTo>
                <a:lnTo>
                  <a:pt x="150181" y="48225"/>
                </a:lnTo>
                <a:lnTo>
                  <a:pt x="148701" y="36042"/>
                </a:lnTo>
                <a:lnTo>
                  <a:pt x="148035" y="23820"/>
                </a:lnTo>
                <a:lnTo>
                  <a:pt x="146666" y="11744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5060657" y="4515255"/>
            <a:ext cx="14491" cy="37632"/>
          </a:xfrm>
          <a:custGeom>
            <a:avLst/>
            <a:gdLst/>
            <a:ahLst/>
            <a:cxnLst/>
            <a:rect l="l" t="t" r="r" b="b"/>
            <a:pathLst>
              <a:path w="21253" h="55194">
                <a:moveTo>
                  <a:pt x="15818" y="4978"/>
                </a:moveTo>
                <a:lnTo>
                  <a:pt x="10636" y="0"/>
                </a:lnTo>
                <a:lnTo>
                  <a:pt x="2838" y="2781"/>
                </a:lnTo>
                <a:lnTo>
                  <a:pt x="1722" y="10716"/>
                </a:lnTo>
                <a:lnTo>
                  <a:pt x="31" y="24349"/>
                </a:lnTo>
                <a:lnTo>
                  <a:pt x="0" y="37061"/>
                </a:lnTo>
                <a:lnTo>
                  <a:pt x="3233" y="47721"/>
                </a:lnTo>
                <a:lnTo>
                  <a:pt x="11335" y="55194"/>
                </a:lnTo>
                <a:lnTo>
                  <a:pt x="14884" y="45706"/>
                </a:lnTo>
                <a:lnTo>
                  <a:pt x="17328" y="32618"/>
                </a:lnTo>
                <a:lnTo>
                  <a:pt x="18964" y="19642"/>
                </a:lnTo>
                <a:lnTo>
                  <a:pt x="21253" y="8445"/>
                </a:lnTo>
                <a:lnTo>
                  <a:pt x="15818" y="497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4327106" y="4519082"/>
            <a:ext cx="21996" cy="59877"/>
          </a:xfrm>
          <a:custGeom>
            <a:avLst/>
            <a:gdLst/>
            <a:ahLst/>
            <a:cxnLst/>
            <a:rect l="l" t="t" r="r" b="b"/>
            <a:pathLst>
              <a:path w="32261" h="87820">
                <a:moveTo>
                  <a:pt x="6350" y="0"/>
                </a:moveTo>
                <a:lnTo>
                  <a:pt x="4560" y="5882"/>
                </a:lnTo>
                <a:lnTo>
                  <a:pt x="1644" y="19028"/>
                </a:lnTo>
                <a:lnTo>
                  <a:pt x="40" y="32810"/>
                </a:lnTo>
                <a:lnTo>
                  <a:pt x="0" y="46560"/>
                </a:lnTo>
                <a:lnTo>
                  <a:pt x="1775" y="59606"/>
                </a:lnTo>
                <a:lnTo>
                  <a:pt x="5617" y="71278"/>
                </a:lnTo>
                <a:lnTo>
                  <a:pt x="11779" y="80906"/>
                </a:lnTo>
                <a:lnTo>
                  <a:pt x="20511" y="87820"/>
                </a:lnTo>
                <a:lnTo>
                  <a:pt x="20582" y="87379"/>
                </a:lnTo>
                <a:lnTo>
                  <a:pt x="23022" y="76969"/>
                </a:lnTo>
                <a:lnTo>
                  <a:pt x="26494" y="65030"/>
                </a:lnTo>
                <a:lnTo>
                  <a:pt x="29914" y="52312"/>
                </a:lnTo>
                <a:lnTo>
                  <a:pt x="32198" y="39566"/>
                </a:lnTo>
                <a:lnTo>
                  <a:pt x="32261" y="27543"/>
                </a:lnTo>
                <a:lnTo>
                  <a:pt x="29020" y="16992"/>
                </a:lnTo>
                <a:lnTo>
                  <a:pt x="27510" y="14683"/>
                </a:lnTo>
                <a:lnTo>
                  <a:pt x="17782" y="6397"/>
                </a:lnTo>
                <a:lnTo>
                  <a:pt x="635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5029809" y="4715149"/>
            <a:ext cx="99593" cy="455465"/>
          </a:xfrm>
          <a:custGeom>
            <a:avLst/>
            <a:gdLst/>
            <a:ahLst/>
            <a:cxnLst/>
            <a:rect l="l" t="t" r="r" b="b"/>
            <a:pathLst>
              <a:path w="146069" h="668016">
                <a:moveTo>
                  <a:pt x="135396" y="324895"/>
                </a:moveTo>
                <a:lnTo>
                  <a:pt x="136486" y="312258"/>
                </a:lnTo>
                <a:lnTo>
                  <a:pt x="137410" y="299497"/>
                </a:lnTo>
                <a:lnTo>
                  <a:pt x="138180" y="286615"/>
                </a:lnTo>
                <a:lnTo>
                  <a:pt x="138807" y="273612"/>
                </a:lnTo>
                <a:lnTo>
                  <a:pt x="139300" y="260489"/>
                </a:lnTo>
                <a:lnTo>
                  <a:pt x="139671" y="247248"/>
                </a:lnTo>
                <a:lnTo>
                  <a:pt x="139931" y="233888"/>
                </a:lnTo>
                <a:lnTo>
                  <a:pt x="140090" y="220411"/>
                </a:lnTo>
                <a:lnTo>
                  <a:pt x="140159" y="206819"/>
                </a:lnTo>
                <a:lnTo>
                  <a:pt x="139847" y="201039"/>
                </a:lnTo>
                <a:lnTo>
                  <a:pt x="138108" y="188578"/>
                </a:lnTo>
                <a:lnTo>
                  <a:pt x="137327" y="175666"/>
                </a:lnTo>
                <a:lnTo>
                  <a:pt x="138210" y="167479"/>
                </a:lnTo>
                <a:lnTo>
                  <a:pt x="140457" y="155363"/>
                </a:lnTo>
                <a:lnTo>
                  <a:pt x="142892" y="142461"/>
                </a:lnTo>
                <a:lnTo>
                  <a:pt x="144413" y="128917"/>
                </a:lnTo>
                <a:lnTo>
                  <a:pt x="144587" y="114102"/>
                </a:lnTo>
                <a:lnTo>
                  <a:pt x="144114" y="101061"/>
                </a:lnTo>
                <a:lnTo>
                  <a:pt x="143444" y="88161"/>
                </a:lnTo>
                <a:lnTo>
                  <a:pt x="142947" y="75644"/>
                </a:lnTo>
                <a:lnTo>
                  <a:pt x="142991" y="63753"/>
                </a:lnTo>
                <a:lnTo>
                  <a:pt x="143741" y="57033"/>
                </a:lnTo>
                <a:lnTo>
                  <a:pt x="146069" y="44487"/>
                </a:lnTo>
                <a:lnTo>
                  <a:pt x="145823" y="32588"/>
                </a:lnTo>
                <a:lnTo>
                  <a:pt x="143680" y="27838"/>
                </a:lnTo>
                <a:lnTo>
                  <a:pt x="133909" y="18971"/>
                </a:lnTo>
                <a:lnTo>
                  <a:pt x="123017" y="11072"/>
                </a:lnTo>
                <a:lnTo>
                  <a:pt x="117489" y="0"/>
                </a:lnTo>
                <a:lnTo>
                  <a:pt x="115775" y="58280"/>
                </a:lnTo>
                <a:lnTo>
                  <a:pt x="119064" y="64477"/>
                </a:lnTo>
                <a:lnTo>
                  <a:pt x="118912" y="69418"/>
                </a:lnTo>
                <a:lnTo>
                  <a:pt x="118767" y="71748"/>
                </a:lnTo>
                <a:lnTo>
                  <a:pt x="115612" y="82960"/>
                </a:lnTo>
                <a:lnTo>
                  <a:pt x="109113" y="91243"/>
                </a:lnTo>
                <a:lnTo>
                  <a:pt x="100151" y="96646"/>
                </a:lnTo>
                <a:lnTo>
                  <a:pt x="89606" y="99221"/>
                </a:lnTo>
                <a:lnTo>
                  <a:pt x="78358" y="99018"/>
                </a:lnTo>
                <a:lnTo>
                  <a:pt x="67290" y="96086"/>
                </a:lnTo>
                <a:lnTo>
                  <a:pt x="57281" y="90477"/>
                </a:lnTo>
                <a:lnTo>
                  <a:pt x="49213" y="82241"/>
                </a:lnTo>
                <a:lnTo>
                  <a:pt x="50724" y="239893"/>
                </a:lnTo>
                <a:lnTo>
                  <a:pt x="60835" y="247916"/>
                </a:lnTo>
                <a:lnTo>
                  <a:pt x="65739" y="254941"/>
                </a:lnTo>
                <a:lnTo>
                  <a:pt x="73010" y="268347"/>
                </a:lnTo>
                <a:lnTo>
                  <a:pt x="76418" y="277660"/>
                </a:lnTo>
                <a:lnTo>
                  <a:pt x="76380" y="280006"/>
                </a:lnTo>
                <a:lnTo>
                  <a:pt x="71881" y="291269"/>
                </a:lnTo>
                <a:lnTo>
                  <a:pt x="61760" y="299129"/>
                </a:lnTo>
                <a:lnTo>
                  <a:pt x="48335" y="304276"/>
                </a:lnTo>
                <a:lnTo>
                  <a:pt x="33923" y="307403"/>
                </a:lnTo>
                <a:lnTo>
                  <a:pt x="23905" y="301274"/>
                </a:lnTo>
                <a:lnTo>
                  <a:pt x="15027" y="293811"/>
                </a:lnTo>
                <a:lnTo>
                  <a:pt x="9253" y="283247"/>
                </a:lnTo>
                <a:lnTo>
                  <a:pt x="8422" y="267741"/>
                </a:lnTo>
                <a:lnTo>
                  <a:pt x="11305" y="263537"/>
                </a:lnTo>
                <a:lnTo>
                  <a:pt x="15191" y="260349"/>
                </a:lnTo>
                <a:lnTo>
                  <a:pt x="16918" y="254990"/>
                </a:lnTo>
                <a:lnTo>
                  <a:pt x="21249" y="256019"/>
                </a:lnTo>
                <a:lnTo>
                  <a:pt x="21084" y="252552"/>
                </a:lnTo>
                <a:lnTo>
                  <a:pt x="25414" y="253568"/>
                </a:lnTo>
                <a:lnTo>
                  <a:pt x="25786" y="252647"/>
                </a:lnTo>
                <a:lnTo>
                  <a:pt x="32092" y="243364"/>
                </a:lnTo>
                <a:lnTo>
                  <a:pt x="31079" y="208241"/>
                </a:lnTo>
                <a:lnTo>
                  <a:pt x="27523" y="211289"/>
                </a:lnTo>
                <a:lnTo>
                  <a:pt x="23992" y="211073"/>
                </a:lnTo>
                <a:lnTo>
                  <a:pt x="25338" y="205143"/>
                </a:lnTo>
                <a:lnTo>
                  <a:pt x="24894" y="204749"/>
                </a:lnTo>
                <a:lnTo>
                  <a:pt x="25414" y="196913"/>
                </a:lnTo>
                <a:lnTo>
                  <a:pt x="27669" y="112823"/>
                </a:lnTo>
                <a:lnTo>
                  <a:pt x="23882" y="124424"/>
                </a:lnTo>
                <a:lnTo>
                  <a:pt x="19713" y="136122"/>
                </a:lnTo>
                <a:lnTo>
                  <a:pt x="15835" y="148002"/>
                </a:lnTo>
                <a:lnTo>
                  <a:pt x="12919" y="160149"/>
                </a:lnTo>
                <a:lnTo>
                  <a:pt x="11638" y="172649"/>
                </a:lnTo>
                <a:lnTo>
                  <a:pt x="12664" y="185585"/>
                </a:lnTo>
                <a:lnTo>
                  <a:pt x="12101" y="187629"/>
                </a:lnTo>
                <a:lnTo>
                  <a:pt x="8869" y="199929"/>
                </a:lnTo>
                <a:lnTo>
                  <a:pt x="5823" y="212282"/>
                </a:lnTo>
                <a:lnTo>
                  <a:pt x="2890" y="224655"/>
                </a:lnTo>
                <a:lnTo>
                  <a:pt x="0" y="237014"/>
                </a:lnTo>
                <a:lnTo>
                  <a:pt x="9808" y="403070"/>
                </a:lnTo>
                <a:lnTo>
                  <a:pt x="20338" y="405511"/>
                </a:lnTo>
                <a:lnTo>
                  <a:pt x="29387" y="411782"/>
                </a:lnTo>
                <a:lnTo>
                  <a:pt x="36796" y="420238"/>
                </a:lnTo>
                <a:lnTo>
                  <a:pt x="42407" y="429234"/>
                </a:lnTo>
                <a:lnTo>
                  <a:pt x="40314" y="441014"/>
                </a:lnTo>
                <a:lnTo>
                  <a:pt x="36660" y="453157"/>
                </a:lnTo>
                <a:lnTo>
                  <a:pt x="31062" y="463432"/>
                </a:lnTo>
                <a:lnTo>
                  <a:pt x="22968" y="470847"/>
                </a:lnTo>
                <a:lnTo>
                  <a:pt x="11825" y="474413"/>
                </a:lnTo>
                <a:lnTo>
                  <a:pt x="2758" y="667219"/>
                </a:lnTo>
                <a:lnTo>
                  <a:pt x="11760" y="668016"/>
                </a:lnTo>
                <a:lnTo>
                  <a:pt x="24579" y="666808"/>
                </a:lnTo>
                <a:lnTo>
                  <a:pt x="37048" y="663509"/>
                </a:lnTo>
                <a:lnTo>
                  <a:pt x="48084" y="658723"/>
                </a:lnTo>
                <a:lnTo>
                  <a:pt x="50267" y="647016"/>
                </a:lnTo>
                <a:lnTo>
                  <a:pt x="54136" y="634461"/>
                </a:lnTo>
                <a:lnTo>
                  <a:pt x="58780" y="622964"/>
                </a:lnTo>
                <a:lnTo>
                  <a:pt x="63582" y="611901"/>
                </a:lnTo>
                <a:lnTo>
                  <a:pt x="67921" y="600646"/>
                </a:lnTo>
                <a:lnTo>
                  <a:pt x="69946" y="594409"/>
                </a:lnTo>
                <a:lnTo>
                  <a:pt x="73506" y="582345"/>
                </a:lnTo>
                <a:lnTo>
                  <a:pt x="76775" y="570123"/>
                </a:lnTo>
                <a:lnTo>
                  <a:pt x="79886" y="557799"/>
                </a:lnTo>
                <a:lnTo>
                  <a:pt x="82972" y="545426"/>
                </a:lnTo>
                <a:lnTo>
                  <a:pt x="86165" y="533059"/>
                </a:lnTo>
                <a:lnTo>
                  <a:pt x="89601" y="520752"/>
                </a:lnTo>
                <a:lnTo>
                  <a:pt x="93410" y="508558"/>
                </a:lnTo>
                <a:lnTo>
                  <a:pt x="95208" y="503150"/>
                </a:lnTo>
                <a:lnTo>
                  <a:pt x="99168" y="491066"/>
                </a:lnTo>
                <a:lnTo>
                  <a:pt x="103022" y="479013"/>
                </a:lnTo>
                <a:lnTo>
                  <a:pt x="106758" y="466955"/>
                </a:lnTo>
                <a:lnTo>
                  <a:pt x="110366" y="454853"/>
                </a:lnTo>
                <a:lnTo>
                  <a:pt x="113836" y="442669"/>
                </a:lnTo>
                <a:lnTo>
                  <a:pt x="117158" y="430366"/>
                </a:lnTo>
                <a:lnTo>
                  <a:pt x="120321" y="417906"/>
                </a:lnTo>
                <a:lnTo>
                  <a:pt x="122237" y="409827"/>
                </a:lnTo>
                <a:lnTo>
                  <a:pt x="124784" y="398079"/>
                </a:lnTo>
                <a:lnTo>
                  <a:pt x="127091" y="386201"/>
                </a:lnTo>
                <a:lnTo>
                  <a:pt x="129169" y="374194"/>
                </a:lnTo>
                <a:lnTo>
                  <a:pt x="131027" y="362058"/>
                </a:lnTo>
                <a:lnTo>
                  <a:pt x="132677" y="349796"/>
                </a:lnTo>
                <a:lnTo>
                  <a:pt x="134130" y="337408"/>
                </a:lnTo>
                <a:lnTo>
                  <a:pt x="135396" y="324895"/>
                </a:lnTo>
                <a:close/>
              </a:path>
            </a:pathLst>
          </a:custGeom>
          <a:solidFill>
            <a:srgbClr val="DD403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4971795" y="4876749"/>
            <a:ext cx="66077" cy="293322"/>
          </a:xfrm>
          <a:custGeom>
            <a:avLst/>
            <a:gdLst/>
            <a:ahLst/>
            <a:cxnLst/>
            <a:rect l="l" t="t" r="r" b="b"/>
            <a:pathLst>
              <a:path w="96913" h="430205">
                <a:moveTo>
                  <a:pt x="96913" y="237399"/>
                </a:moveTo>
                <a:lnTo>
                  <a:pt x="82169" y="236124"/>
                </a:lnTo>
                <a:lnTo>
                  <a:pt x="80460" y="234251"/>
                </a:lnTo>
                <a:lnTo>
                  <a:pt x="73644" y="224816"/>
                </a:lnTo>
                <a:lnTo>
                  <a:pt x="68800" y="213838"/>
                </a:lnTo>
                <a:lnTo>
                  <a:pt x="67026" y="201848"/>
                </a:lnTo>
                <a:lnTo>
                  <a:pt x="69418" y="189375"/>
                </a:lnTo>
                <a:lnTo>
                  <a:pt x="72440" y="181577"/>
                </a:lnTo>
                <a:lnTo>
                  <a:pt x="82956" y="178656"/>
                </a:lnTo>
                <a:lnTo>
                  <a:pt x="82169" y="169550"/>
                </a:lnTo>
                <a:lnTo>
                  <a:pt x="83044" y="169090"/>
                </a:lnTo>
                <a:lnTo>
                  <a:pt x="94896" y="166056"/>
                </a:lnTo>
                <a:lnTo>
                  <a:pt x="85087" y="0"/>
                </a:lnTo>
                <a:lnTo>
                  <a:pt x="82169" y="12312"/>
                </a:lnTo>
                <a:lnTo>
                  <a:pt x="80902" y="17359"/>
                </a:lnTo>
                <a:lnTo>
                  <a:pt x="77494" y="29642"/>
                </a:lnTo>
                <a:lnTo>
                  <a:pt x="73895" y="41912"/>
                </a:lnTo>
                <a:lnTo>
                  <a:pt x="70426" y="54192"/>
                </a:lnTo>
                <a:lnTo>
                  <a:pt x="67412" y="66508"/>
                </a:lnTo>
                <a:lnTo>
                  <a:pt x="65176" y="78885"/>
                </a:lnTo>
                <a:lnTo>
                  <a:pt x="63704" y="93179"/>
                </a:lnTo>
                <a:lnTo>
                  <a:pt x="62916" y="105838"/>
                </a:lnTo>
                <a:lnTo>
                  <a:pt x="62133" y="118578"/>
                </a:lnTo>
                <a:lnTo>
                  <a:pt x="60921" y="131311"/>
                </a:lnTo>
                <a:lnTo>
                  <a:pt x="60275" y="136647"/>
                </a:lnTo>
                <a:lnTo>
                  <a:pt x="58804" y="149525"/>
                </a:lnTo>
                <a:lnTo>
                  <a:pt x="57407" y="162389"/>
                </a:lnTo>
                <a:lnTo>
                  <a:pt x="56030" y="175189"/>
                </a:lnTo>
                <a:lnTo>
                  <a:pt x="54615" y="187879"/>
                </a:lnTo>
                <a:lnTo>
                  <a:pt x="53106" y="200409"/>
                </a:lnTo>
                <a:lnTo>
                  <a:pt x="51447" y="212730"/>
                </a:lnTo>
                <a:lnTo>
                  <a:pt x="49580" y="224795"/>
                </a:lnTo>
                <a:lnTo>
                  <a:pt x="48102" y="232664"/>
                </a:lnTo>
                <a:lnTo>
                  <a:pt x="44895" y="245780"/>
                </a:lnTo>
                <a:lnTo>
                  <a:pt x="41063" y="258214"/>
                </a:lnTo>
                <a:lnTo>
                  <a:pt x="36797" y="270139"/>
                </a:lnTo>
                <a:lnTo>
                  <a:pt x="32285" y="281729"/>
                </a:lnTo>
                <a:lnTo>
                  <a:pt x="27719" y="293158"/>
                </a:lnTo>
                <a:lnTo>
                  <a:pt x="23288" y="304599"/>
                </a:lnTo>
                <a:lnTo>
                  <a:pt x="19184" y="316225"/>
                </a:lnTo>
                <a:lnTo>
                  <a:pt x="15595" y="328211"/>
                </a:lnTo>
                <a:lnTo>
                  <a:pt x="13637" y="335553"/>
                </a:lnTo>
                <a:lnTo>
                  <a:pt x="10454" y="347730"/>
                </a:lnTo>
                <a:lnTo>
                  <a:pt x="7423" y="359954"/>
                </a:lnTo>
                <a:lnTo>
                  <a:pt x="4619" y="372296"/>
                </a:lnTo>
                <a:lnTo>
                  <a:pt x="2119" y="384831"/>
                </a:lnTo>
                <a:lnTo>
                  <a:pt x="0" y="397630"/>
                </a:lnTo>
                <a:lnTo>
                  <a:pt x="1345" y="397905"/>
                </a:lnTo>
                <a:lnTo>
                  <a:pt x="15799" y="400759"/>
                </a:lnTo>
                <a:lnTo>
                  <a:pt x="28894" y="403413"/>
                </a:lnTo>
                <a:lnTo>
                  <a:pt x="40862" y="406312"/>
                </a:lnTo>
                <a:lnTo>
                  <a:pt x="51935" y="409901"/>
                </a:lnTo>
                <a:lnTo>
                  <a:pt x="62344" y="414622"/>
                </a:lnTo>
                <a:lnTo>
                  <a:pt x="66508" y="417157"/>
                </a:lnTo>
                <a:lnTo>
                  <a:pt x="77034" y="425046"/>
                </a:lnTo>
                <a:lnTo>
                  <a:pt x="87845" y="430205"/>
                </a:lnTo>
                <a:lnTo>
                  <a:pt x="96913" y="237399"/>
                </a:lnTo>
                <a:close/>
              </a:path>
            </a:pathLst>
          </a:custGeom>
          <a:solidFill>
            <a:srgbClr val="DD403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5046705" y="4531637"/>
            <a:ext cx="192725" cy="645241"/>
          </a:xfrm>
          <a:custGeom>
            <a:avLst/>
            <a:gdLst/>
            <a:ahLst/>
            <a:cxnLst/>
            <a:rect l="l" t="t" r="r" b="b"/>
            <a:pathLst>
              <a:path w="282664" h="946354">
                <a:moveTo>
                  <a:pt x="279704" y="392404"/>
                </a:moveTo>
                <a:lnTo>
                  <a:pt x="280073" y="385165"/>
                </a:lnTo>
                <a:lnTo>
                  <a:pt x="282359" y="378104"/>
                </a:lnTo>
                <a:lnTo>
                  <a:pt x="282536" y="371157"/>
                </a:lnTo>
                <a:lnTo>
                  <a:pt x="282045" y="358602"/>
                </a:lnTo>
                <a:lnTo>
                  <a:pt x="280282" y="346124"/>
                </a:lnTo>
                <a:lnTo>
                  <a:pt x="277848" y="333819"/>
                </a:lnTo>
                <a:lnTo>
                  <a:pt x="275353" y="321499"/>
                </a:lnTo>
                <a:lnTo>
                  <a:pt x="273406" y="308976"/>
                </a:lnTo>
                <a:lnTo>
                  <a:pt x="272618" y="296062"/>
                </a:lnTo>
                <a:lnTo>
                  <a:pt x="272636" y="294217"/>
                </a:lnTo>
                <a:lnTo>
                  <a:pt x="273431" y="282181"/>
                </a:lnTo>
                <a:lnTo>
                  <a:pt x="274759" y="269863"/>
                </a:lnTo>
                <a:lnTo>
                  <a:pt x="275729" y="257083"/>
                </a:lnTo>
                <a:lnTo>
                  <a:pt x="275450" y="243662"/>
                </a:lnTo>
                <a:lnTo>
                  <a:pt x="274305" y="231862"/>
                </a:lnTo>
                <a:lnTo>
                  <a:pt x="272736" y="218502"/>
                </a:lnTo>
                <a:lnTo>
                  <a:pt x="270920" y="205289"/>
                </a:lnTo>
                <a:lnTo>
                  <a:pt x="268889" y="192247"/>
                </a:lnTo>
                <a:lnTo>
                  <a:pt x="266675" y="179399"/>
                </a:lnTo>
                <a:lnTo>
                  <a:pt x="264312" y="166767"/>
                </a:lnTo>
                <a:lnTo>
                  <a:pt x="261830" y="154374"/>
                </a:lnTo>
                <a:lnTo>
                  <a:pt x="259263" y="142244"/>
                </a:lnTo>
                <a:lnTo>
                  <a:pt x="256642" y="130399"/>
                </a:lnTo>
                <a:lnTo>
                  <a:pt x="254001" y="118863"/>
                </a:lnTo>
                <a:lnTo>
                  <a:pt x="251371" y="107657"/>
                </a:lnTo>
                <a:lnTo>
                  <a:pt x="249119" y="97687"/>
                </a:lnTo>
                <a:lnTo>
                  <a:pt x="246162" y="84827"/>
                </a:lnTo>
                <a:lnTo>
                  <a:pt x="242874" y="73659"/>
                </a:lnTo>
                <a:lnTo>
                  <a:pt x="240726" y="68333"/>
                </a:lnTo>
                <a:lnTo>
                  <a:pt x="234181" y="56827"/>
                </a:lnTo>
                <a:lnTo>
                  <a:pt x="226608" y="47860"/>
                </a:lnTo>
                <a:lnTo>
                  <a:pt x="218131" y="39486"/>
                </a:lnTo>
                <a:lnTo>
                  <a:pt x="208876" y="29756"/>
                </a:lnTo>
                <a:lnTo>
                  <a:pt x="200876" y="19198"/>
                </a:lnTo>
                <a:lnTo>
                  <a:pt x="193356" y="8234"/>
                </a:lnTo>
                <a:lnTo>
                  <a:pt x="186207" y="0"/>
                </a:lnTo>
                <a:lnTo>
                  <a:pt x="184273" y="1972"/>
                </a:lnTo>
                <a:lnTo>
                  <a:pt x="175782" y="10687"/>
                </a:lnTo>
                <a:lnTo>
                  <a:pt x="166566" y="19993"/>
                </a:lnTo>
                <a:lnTo>
                  <a:pt x="156838" y="29355"/>
                </a:lnTo>
                <a:lnTo>
                  <a:pt x="146811" y="38236"/>
                </a:lnTo>
                <a:lnTo>
                  <a:pt x="136696" y="46100"/>
                </a:lnTo>
                <a:lnTo>
                  <a:pt x="126707" y="52412"/>
                </a:lnTo>
                <a:lnTo>
                  <a:pt x="117270" y="57190"/>
                </a:lnTo>
                <a:lnTo>
                  <a:pt x="105716" y="62394"/>
                </a:lnTo>
                <a:lnTo>
                  <a:pt x="94049" y="67415"/>
                </a:lnTo>
                <a:lnTo>
                  <a:pt x="82467" y="72645"/>
                </a:lnTo>
                <a:lnTo>
                  <a:pt x="71168" y="78475"/>
                </a:lnTo>
                <a:lnTo>
                  <a:pt x="60352" y="85295"/>
                </a:lnTo>
                <a:lnTo>
                  <a:pt x="50215" y="93497"/>
                </a:lnTo>
                <a:lnTo>
                  <a:pt x="45783" y="93789"/>
                </a:lnTo>
                <a:lnTo>
                  <a:pt x="39814" y="92544"/>
                </a:lnTo>
                <a:lnTo>
                  <a:pt x="37465" y="94919"/>
                </a:lnTo>
                <a:lnTo>
                  <a:pt x="36427" y="106670"/>
                </a:lnTo>
                <a:lnTo>
                  <a:pt x="35074" y="118932"/>
                </a:lnTo>
                <a:lnTo>
                  <a:pt x="33491" y="131178"/>
                </a:lnTo>
                <a:lnTo>
                  <a:pt x="31726" y="143426"/>
                </a:lnTo>
                <a:lnTo>
                  <a:pt x="29823" y="155693"/>
                </a:lnTo>
                <a:lnTo>
                  <a:pt x="27830" y="167996"/>
                </a:lnTo>
                <a:lnTo>
                  <a:pt x="25792" y="180355"/>
                </a:lnTo>
                <a:lnTo>
                  <a:pt x="23754" y="192786"/>
                </a:lnTo>
                <a:lnTo>
                  <a:pt x="21764" y="205307"/>
                </a:lnTo>
                <a:lnTo>
                  <a:pt x="19867" y="217936"/>
                </a:lnTo>
                <a:lnTo>
                  <a:pt x="18109" y="230691"/>
                </a:lnTo>
                <a:lnTo>
                  <a:pt x="16535" y="243589"/>
                </a:lnTo>
                <a:lnTo>
                  <a:pt x="15193" y="256649"/>
                </a:lnTo>
                <a:lnTo>
                  <a:pt x="14128" y="269888"/>
                </a:lnTo>
                <a:lnTo>
                  <a:pt x="13385" y="283324"/>
                </a:lnTo>
                <a:lnTo>
                  <a:pt x="10841" y="294655"/>
                </a:lnTo>
                <a:lnTo>
                  <a:pt x="8408" y="307776"/>
                </a:lnTo>
                <a:lnTo>
                  <a:pt x="6608" y="320466"/>
                </a:lnTo>
                <a:lnTo>
                  <a:pt x="5436" y="332645"/>
                </a:lnTo>
                <a:lnTo>
                  <a:pt x="4889" y="344233"/>
                </a:lnTo>
                <a:lnTo>
                  <a:pt x="4737" y="350964"/>
                </a:lnTo>
                <a:lnTo>
                  <a:pt x="6997" y="358673"/>
                </a:lnTo>
                <a:lnTo>
                  <a:pt x="6299" y="365480"/>
                </a:lnTo>
                <a:lnTo>
                  <a:pt x="5624" y="370387"/>
                </a:lnTo>
                <a:lnTo>
                  <a:pt x="2889" y="381974"/>
                </a:lnTo>
                <a:lnTo>
                  <a:pt x="635" y="466064"/>
                </a:lnTo>
                <a:lnTo>
                  <a:pt x="7264" y="465112"/>
                </a:lnTo>
                <a:lnTo>
                  <a:pt x="0" y="478027"/>
                </a:lnTo>
                <a:lnTo>
                  <a:pt x="6299" y="477392"/>
                </a:lnTo>
                <a:lnTo>
                  <a:pt x="7312" y="512515"/>
                </a:lnTo>
                <a:lnTo>
                  <a:pt x="15994" y="507895"/>
                </a:lnTo>
                <a:lnTo>
                  <a:pt x="25944" y="509044"/>
                </a:lnTo>
                <a:lnTo>
                  <a:pt x="24433" y="351392"/>
                </a:lnTo>
                <a:lnTo>
                  <a:pt x="19185" y="340579"/>
                </a:lnTo>
                <a:lnTo>
                  <a:pt x="17640" y="327240"/>
                </a:lnTo>
                <a:lnTo>
                  <a:pt x="17947" y="323714"/>
                </a:lnTo>
                <a:lnTo>
                  <a:pt x="21987" y="311425"/>
                </a:lnTo>
                <a:lnTo>
                  <a:pt x="28785" y="301084"/>
                </a:lnTo>
                <a:lnTo>
                  <a:pt x="36055" y="290410"/>
                </a:lnTo>
                <a:lnTo>
                  <a:pt x="44352" y="289035"/>
                </a:lnTo>
                <a:lnTo>
                  <a:pt x="60255" y="287127"/>
                </a:lnTo>
                <a:lnTo>
                  <a:pt x="72180" y="287945"/>
                </a:lnTo>
                <a:lnTo>
                  <a:pt x="80706" y="292686"/>
                </a:lnTo>
                <a:lnTo>
                  <a:pt x="86412" y="302549"/>
                </a:lnTo>
                <a:lnTo>
                  <a:pt x="89877" y="318731"/>
                </a:lnTo>
                <a:lnTo>
                  <a:pt x="90995" y="327431"/>
                </a:lnTo>
                <a:lnTo>
                  <a:pt x="92710" y="269151"/>
                </a:lnTo>
                <a:lnTo>
                  <a:pt x="95164" y="267382"/>
                </a:lnTo>
                <a:lnTo>
                  <a:pt x="105658" y="263966"/>
                </a:lnTo>
                <a:lnTo>
                  <a:pt x="116224" y="265530"/>
                </a:lnTo>
                <a:lnTo>
                  <a:pt x="126681" y="269971"/>
                </a:lnTo>
                <a:lnTo>
                  <a:pt x="136849" y="275186"/>
                </a:lnTo>
                <a:lnTo>
                  <a:pt x="146545" y="279069"/>
                </a:lnTo>
                <a:lnTo>
                  <a:pt x="146434" y="279878"/>
                </a:lnTo>
                <a:lnTo>
                  <a:pt x="145037" y="292944"/>
                </a:lnTo>
                <a:lnTo>
                  <a:pt x="144355" y="305607"/>
                </a:lnTo>
                <a:lnTo>
                  <a:pt x="144243" y="318020"/>
                </a:lnTo>
                <a:lnTo>
                  <a:pt x="144552" y="330342"/>
                </a:lnTo>
                <a:lnTo>
                  <a:pt x="145137" y="342727"/>
                </a:lnTo>
                <a:lnTo>
                  <a:pt x="145850" y="355332"/>
                </a:lnTo>
                <a:lnTo>
                  <a:pt x="146545" y="368312"/>
                </a:lnTo>
                <a:lnTo>
                  <a:pt x="146685" y="381235"/>
                </a:lnTo>
                <a:lnTo>
                  <a:pt x="146118" y="393645"/>
                </a:lnTo>
                <a:lnTo>
                  <a:pt x="145097" y="406220"/>
                </a:lnTo>
                <a:lnTo>
                  <a:pt x="143842" y="418931"/>
                </a:lnTo>
                <a:lnTo>
                  <a:pt x="142574" y="431747"/>
                </a:lnTo>
                <a:lnTo>
                  <a:pt x="141514" y="444636"/>
                </a:lnTo>
                <a:lnTo>
                  <a:pt x="140881" y="457568"/>
                </a:lnTo>
                <a:lnTo>
                  <a:pt x="140727" y="463573"/>
                </a:lnTo>
                <a:lnTo>
                  <a:pt x="140457" y="476390"/>
                </a:lnTo>
                <a:lnTo>
                  <a:pt x="140243" y="489219"/>
                </a:lnTo>
                <a:lnTo>
                  <a:pt x="140062" y="502014"/>
                </a:lnTo>
                <a:lnTo>
                  <a:pt x="139886" y="514728"/>
                </a:lnTo>
                <a:lnTo>
                  <a:pt x="139694" y="527313"/>
                </a:lnTo>
                <a:lnTo>
                  <a:pt x="139458" y="539724"/>
                </a:lnTo>
                <a:lnTo>
                  <a:pt x="139330" y="548513"/>
                </a:lnTo>
                <a:lnTo>
                  <a:pt x="139241" y="561386"/>
                </a:lnTo>
                <a:lnTo>
                  <a:pt x="139113" y="574243"/>
                </a:lnTo>
                <a:lnTo>
                  <a:pt x="138773" y="586913"/>
                </a:lnTo>
                <a:lnTo>
                  <a:pt x="138049" y="599224"/>
                </a:lnTo>
                <a:lnTo>
                  <a:pt x="137217" y="607290"/>
                </a:lnTo>
                <a:lnTo>
                  <a:pt x="135249" y="620177"/>
                </a:lnTo>
                <a:lnTo>
                  <a:pt x="132669" y="633148"/>
                </a:lnTo>
                <a:lnTo>
                  <a:pt x="129694" y="646056"/>
                </a:lnTo>
                <a:lnTo>
                  <a:pt x="126543" y="658754"/>
                </a:lnTo>
                <a:lnTo>
                  <a:pt x="123434" y="671097"/>
                </a:lnTo>
                <a:lnTo>
                  <a:pt x="120584" y="682938"/>
                </a:lnTo>
                <a:lnTo>
                  <a:pt x="118211" y="694131"/>
                </a:lnTo>
                <a:lnTo>
                  <a:pt x="115336" y="708008"/>
                </a:lnTo>
                <a:lnTo>
                  <a:pt x="112155" y="721264"/>
                </a:lnTo>
                <a:lnTo>
                  <a:pt x="108747" y="733894"/>
                </a:lnTo>
                <a:lnTo>
                  <a:pt x="105163" y="746029"/>
                </a:lnTo>
                <a:lnTo>
                  <a:pt x="101453" y="757804"/>
                </a:lnTo>
                <a:lnTo>
                  <a:pt x="97668" y="769353"/>
                </a:lnTo>
                <a:lnTo>
                  <a:pt x="93858" y="780809"/>
                </a:lnTo>
                <a:lnTo>
                  <a:pt x="90075" y="792307"/>
                </a:lnTo>
                <a:lnTo>
                  <a:pt x="86369" y="803980"/>
                </a:lnTo>
                <a:lnTo>
                  <a:pt x="82791" y="815962"/>
                </a:lnTo>
                <a:lnTo>
                  <a:pt x="80541" y="823830"/>
                </a:lnTo>
                <a:lnTo>
                  <a:pt x="77021" y="836259"/>
                </a:lnTo>
                <a:lnTo>
                  <a:pt x="73561" y="848629"/>
                </a:lnTo>
                <a:lnTo>
                  <a:pt x="70166" y="860936"/>
                </a:lnTo>
                <a:lnTo>
                  <a:pt x="66839" y="873176"/>
                </a:lnTo>
                <a:lnTo>
                  <a:pt x="63583" y="885345"/>
                </a:lnTo>
                <a:lnTo>
                  <a:pt x="60403" y="897441"/>
                </a:lnTo>
                <a:lnTo>
                  <a:pt x="57302" y="909459"/>
                </a:lnTo>
                <a:lnTo>
                  <a:pt x="65239" y="911428"/>
                </a:lnTo>
                <a:lnTo>
                  <a:pt x="68580" y="918019"/>
                </a:lnTo>
                <a:lnTo>
                  <a:pt x="72885" y="923620"/>
                </a:lnTo>
                <a:lnTo>
                  <a:pt x="75834" y="923547"/>
                </a:lnTo>
                <a:lnTo>
                  <a:pt x="88386" y="925077"/>
                </a:lnTo>
                <a:lnTo>
                  <a:pt x="100514" y="928857"/>
                </a:lnTo>
                <a:lnTo>
                  <a:pt x="112308" y="933881"/>
                </a:lnTo>
                <a:lnTo>
                  <a:pt x="123854" y="939144"/>
                </a:lnTo>
                <a:lnTo>
                  <a:pt x="135241" y="943637"/>
                </a:lnTo>
                <a:lnTo>
                  <a:pt x="146555" y="946354"/>
                </a:lnTo>
                <a:lnTo>
                  <a:pt x="157886" y="946289"/>
                </a:lnTo>
                <a:lnTo>
                  <a:pt x="161281" y="945271"/>
                </a:lnTo>
                <a:lnTo>
                  <a:pt x="169564" y="939167"/>
                </a:lnTo>
                <a:lnTo>
                  <a:pt x="177561" y="929067"/>
                </a:lnTo>
                <a:lnTo>
                  <a:pt x="184957" y="916379"/>
                </a:lnTo>
                <a:lnTo>
                  <a:pt x="191436" y="902511"/>
                </a:lnTo>
                <a:lnTo>
                  <a:pt x="196683" y="888872"/>
                </a:lnTo>
                <a:lnTo>
                  <a:pt x="200380" y="876871"/>
                </a:lnTo>
                <a:lnTo>
                  <a:pt x="202647" y="868407"/>
                </a:lnTo>
                <a:lnTo>
                  <a:pt x="205928" y="856628"/>
                </a:lnTo>
                <a:lnTo>
                  <a:pt x="209339" y="844811"/>
                </a:lnTo>
                <a:lnTo>
                  <a:pt x="212863" y="832912"/>
                </a:lnTo>
                <a:lnTo>
                  <a:pt x="216482" y="820885"/>
                </a:lnTo>
                <a:lnTo>
                  <a:pt x="220178" y="808688"/>
                </a:lnTo>
                <a:lnTo>
                  <a:pt x="223932" y="796274"/>
                </a:lnTo>
                <a:lnTo>
                  <a:pt x="227728" y="783601"/>
                </a:lnTo>
                <a:lnTo>
                  <a:pt x="231546" y="770623"/>
                </a:lnTo>
                <a:lnTo>
                  <a:pt x="232911" y="765759"/>
                </a:lnTo>
                <a:lnTo>
                  <a:pt x="235918" y="753724"/>
                </a:lnTo>
                <a:lnTo>
                  <a:pt x="238515" y="741541"/>
                </a:lnTo>
                <a:lnTo>
                  <a:pt x="240791" y="729221"/>
                </a:lnTo>
                <a:lnTo>
                  <a:pt x="242837" y="716775"/>
                </a:lnTo>
                <a:lnTo>
                  <a:pt x="244745" y="704214"/>
                </a:lnTo>
                <a:lnTo>
                  <a:pt x="246604" y="691549"/>
                </a:lnTo>
                <a:lnTo>
                  <a:pt x="248504" y="678792"/>
                </a:lnTo>
                <a:lnTo>
                  <a:pt x="250537" y="665954"/>
                </a:lnTo>
                <a:lnTo>
                  <a:pt x="252793" y="653046"/>
                </a:lnTo>
                <a:lnTo>
                  <a:pt x="253946" y="647448"/>
                </a:lnTo>
                <a:lnTo>
                  <a:pt x="257085" y="634857"/>
                </a:lnTo>
                <a:lnTo>
                  <a:pt x="260535" y="622020"/>
                </a:lnTo>
                <a:lnTo>
                  <a:pt x="263589" y="609489"/>
                </a:lnTo>
                <a:lnTo>
                  <a:pt x="265544" y="597814"/>
                </a:lnTo>
                <a:lnTo>
                  <a:pt x="266631" y="587909"/>
                </a:lnTo>
                <a:lnTo>
                  <a:pt x="268123" y="575367"/>
                </a:lnTo>
                <a:lnTo>
                  <a:pt x="269709" y="562841"/>
                </a:lnTo>
                <a:lnTo>
                  <a:pt x="271354" y="550320"/>
                </a:lnTo>
                <a:lnTo>
                  <a:pt x="273024" y="537795"/>
                </a:lnTo>
                <a:lnTo>
                  <a:pt x="274685" y="525253"/>
                </a:lnTo>
                <a:lnTo>
                  <a:pt x="276303" y="512685"/>
                </a:lnTo>
                <a:lnTo>
                  <a:pt x="277843" y="500080"/>
                </a:lnTo>
                <a:lnTo>
                  <a:pt x="279270" y="487427"/>
                </a:lnTo>
                <a:lnTo>
                  <a:pt x="280551" y="474715"/>
                </a:lnTo>
                <a:lnTo>
                  <a:pt x="281651" y="461933"/>
                </a:lnTo>
                <a:lnTo>
                  <a:pt x="282536" y="449071"/>
                </a:lnTo>
                <a:lnTo>
                  <a:pt x="282664" y="443458"/>
                </a:lnTo>
                <a:lnTo>
                  <a:pt x="282012" y="431446"/>
                </a:lnTo>
                <a:lnTo>
                  <a:pt x="280787" y="418764"/>
                </a:lnTo>
                <a:lnTo>
                  <a:pt x="279760" y="405665"/>
                </a:lnTo>
                <a:lnTo>
                  <a:pt x="279704" y="392404"/>
                </a:lnTo>
                <a:close/>
              </a:path>
            </a:pathLst>
          </a:custGeom>
          <a:solidFill>
            <a:srgbClr val="DD403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637489" y="4543836"/>
            <a:ext cx="27837" cy="28508"/>
          </a:xfrm>
          <a:custGeom>
            <a:avLst/>
            <a:gdLst/>
            <a:ahLst/>
            <a:cxnLst/>
            <a:rect l="l" t="t" r="r" b="b"/>
            <a:pathLst>
              <a:path w="40827" h="41811">
                <a:moveTo>
                  <a:pt x="5849" y="6200"/>
                </a:moveTo>
                <a:lnTo>
                  <a:pt x="0" y="16160"/>
                </a:lnTo>
                <a:lnTo>
                  <a:pt x="1208" y="26174"/>
                </a:lnTo>
                <a:lnTo>
                  <a:pt x="6908" y="35009"/>
                </a:lnTo>
                <a:lnTo>
                  <a:pt x="14345" y="41608"/>
                </a:lnTo>
                <a:lnTo>
                  <a:pt x="22587" y="41811"/>
                </a:lnTo>
                <a:lnTo>
                  <a:pt x="28036" y="39233"/>
                </a:lnTo>
                <a:lnTo>
                  <a:pt x="34182" y="37353"/>
                </a:lnTo>
                <a:lnTo>
                  <a:pt x="35958" y="34500"/>
                </a:lnTo>
                <a:lnTo>
                  <a:pt x="40268" y="23958"/>
                </a:lnTo>
                <a:lnTo>
                  <a:pt x="40827" y="14719"/>
                </a:lnTo>
                <a:lnTo>
                  <a:pt x="38165" y="7301"/>
                </a:lnTo>
                <a:lnTo>
                  <a:pt x="32808" y="2222"/>
                </a:lnTo>
                <a:lnTo>
                  <a:pt x="25284" y="0"/>
                </a:lnTo>
                <a:lnTo>
                  <a:pt x="16122" y="1153"/>
                </a:lnTo>
                <a:lnTo>
                  <a:pt x="5849" y="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4283148" y="4827349"/>
            <a:ext cx="3117" cy="164037"/>
          </a:xfrm>
          <a:custGeom>
            <a:avLst/>
            <a:gdLst/>
            <a:ahLst/>
            <a:cxnLst/>
            <a:rect l="l" t="t" r="r" b="b"/>
            <a:pathLst>
              <a:path w="4571" h="240588">
                <a:moveTo>
                  <a:pt x="2814" y="233597"/>
                </a:moveTo>
                <a:lnTo>
                  <a:pt x="4572" y="0"/>
                </a:lnTo>
                <a:lnTo>
                  <a:pt x="2247" y="4102"/>
                </a:lnTo>
                <a:lnTo>
                  <a:pt x="1409" y="9677"/>
                </a:lnTo>
                <a:lnTo>
                  <a:pt x="1174" y="11255"/>
                </a:lnTo>
                <a:lnTo>
                  <a:pt x="0" y="240588"/>
                </a:lnTo>
                <a:lnTo>
                  <a:pt x="2814" y="233597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296059" y="4578963"/>
            <a:ext cx="243865" cy="594513"/>
          </a:xfrm>
          <a:custGeom>
            <a:avLst/>
            <a:gdLst/>
            <a:ahLst/>
            <a:cxnLst/>
            <a:rect l="l" t="t" r="r" b="b"/>
            <a:pathLst>
              <a:path w="357668" h="871952">
                <a:moveTo>
                  <a:pt x="356997" y="274733"/>
                </a:moveTo>
                <a:lnTo>
                  <a:pt x="355874" y="262314"/>
                </a:lnTo>
                <a:lnTo>
                  <a:pt x="355040" y="249326"/>
                </a:lnTo>
                <a:lnTo>
                  <a:pt x="355239" y="241930"/>
                </a:lnTo>
                <a:lnTo>
                  <a:pt x="356451" y="229161"/>
                </a:lnTo>
                <a:lnTo>
                  <a:pt x="356450" y="216738"/>
                </a:lnTo>
                <a:lnTo>
                  <a:pt x="355471" y="209912"/>
                </a:lnTo>
                <a:lnTo>
                  <a:pt x="353228" y="197522"/>
                </a:lnTo>
                <a:lnTo>
                  <a:pt x="350415" y="184412"/>
                </a:lnTo>
                <a:lnTo>
                  <a:pt x="347264" y="171239"/>
                </a:lnTo>
                <a:lnTo>
                  <a:pt x="344004" y="158660"/>
                </a:lnTo>
                <a:lnTo>
                  <a:pt x="340867" y="147332"/>
                </a:lnTo>
                <a:lnTo>
                  <a:pt x="338055" y="140278"/>
                </a:lnTo>
                <a:lnTo>
                  <a:pt x="331707" y="129148"/>
                </a:lnTo>
                <a:lnTo>
                  <a:pt x="325284" y="117576"/>
                </a:lnTo>
                <a:lnTo>
                  <a:pt x="321033" y="106675"/>
                </a:lnTo>
                <a:lnTo>
                  <a:pt x="316993" y="94122"/>
                </a:lnTo>
                <a:lnTo>
                  <a:pt x="312533" y="83578"/>
                </a:lnTo>
                <a:lnTo>
                  <a:pt x="309688" y="78663"/>
                </a:lnTo>
                <a:lnTo>
                  <a:pt x="303288" y="74383"/>
                </a:lnTo>
                <a:lnTo>
                  <a:pt x="299782" y="67995"/>
                </a:lnTo>
                <a:lnTo>
                  <a:pt x="296954" y="62147"/>
                </a:lnTo>
                <a:lnTo>
                  <a:pt x="291998" y="50215"/>
                </a:lnTo>
                <a:lnTo>
                  <a:pt x="285622" y="39662"/>
                </a:lnTo>
                <a:lnTo>
                  <a:pt x="283586" y="37451"/>
                </a:lnTo>
                <a:lnTo>
                  <a:pt x="274351" y="29323"/>
                </a:lnTo>
                <a:lnTo>
                  <a:pt x="264375" y="21617"/>
                </a:lnTo>
                <a:lnTo>
                  <a:pt x="254456" y="12750"/>
                </a:lnTo>
                <a:lnTo>
                  <a:pt x="250887" y="10185"/>
                </a:lnTo>
                <a:lnTo>
                  <a:pt x="254177" y="761"/>
                </a:lnTo>
                <a:lnTo>
                  <a:pt x="248792" y="0"/>
                </a:lnTo>
                <a:lnTo>
                  <a:pt x="245700" y="4800"/>
                </a:lnTo>
                <a:lnTo>
                  <a:pt x="238253" y="15508"/>
                </a:lnTo>
                <a:lnTo>
                  <a:pt x="230469" y="25674"/>
                </a:lnTo>
                <a:lnTo>
                  <a:pt x="222388" y="35396"/>
                </a:lnTo>
                <a:lnTo>
                  <a:pt x="214051" y="44771"/>
                </a:lnTo>
                <a:lnTo>
                  <a:pt x="205500" y="53895"/>
                </a:lnTo>
                <a:lnTo>
                  <a:pt x="196775" y="62867"/>
                </a:lnTo>
                <a:lnTo>
                  <a:pt x="187917" y="71782"/>
                </a:lnTo>
                <a:lnTo>
                  <a:pt x="178968" y="80738"/>
                </a:lnTo>
                <a:lnTo>
                  <a:pt x="169968" y="89832"/>
                </a:lnTo>
                <a:lnTo>
                  <a:pt x="160959" y="99161"/>
                </a:lnTo>
                <a:lnTo>
                  <a:pt x="156810" y="103578"/>
                </a:lnTo>
                <a:lnTo>
                  <a:pt x="148064" y="113121"/>
                </a:lnTo>
                <a:lnTo>
                  <a:pt x="139400" y="122715"/>
                </a:lnTo>
                <a:lnTo>
                  <a:pt x="130754" y="132213"/>
                </a:lnTo>
                <a:lnTo>
                  <a:pt x="122065" y="141468"/>
                </a:lnTo>
                <a:lnTo>
                  <a:pt x="113269" y="150333"/>
                </a:lnTo>
                <a:lnTo>
                  <a:pt x="104304" y="158661"/>
                </a:lnTo>
                <a:lnTo>
                  <a:pt x="99707" y="162676"/>
                </a:lnTo>
                <a:lnTo>
                  <a:pt x="89848" y="171123"/>
                </a:lnTo>
                <a:lnTo>
                  <a:pt x="80104" y="179541"/>
                </a:lnTo>
                <a:lnTo>
                  <a:pt x="70671" y="188121"/>
                </a:lnTo>
                <a:lnTo>
                  <a:pt x="61747" y="197054"/>
                </a:lnTo>
                <a:lnTo>
                  <a:pt x="53529" y="206529"/>
                </a:lnTo>
                <a:lnTo>
                  <a:pt x="46214" y="216738"/>
                </a:lnTo>
                <a:lnTo>
                  <a:pt x="41624" y="224383"/>
                </a:lnTo>
                <a:lnTo>
                  <a:pt x="35722" y="235367"/>
                </a:lnTo>
                <a:lnTo>
                  <a:pt x="30030" y="246529"/>
                </a:lnTo>
                <a:lnTo>
                  <a:pt x="24125" y="257669"/>
                </a:lnTo>
                <a:lnTo>
                  <a:pt x="17582" y="268590"/>
                </a:lnTo>
                <a:lnTo>
                  <a:pt x="9977" y="279096"/>
                </a:lnTo>
                <a:lnTo>
                  <a:pt x="888" y="288988"/>
                </a:lnTo>
                <a:lnTo>
                  <a:pt x="0" y="295432"/>
                </a:lnTo>
                <a:lnTo>
                  <a:pt x="935" y="373659"/>
                </a:lnTo>
                <a:lnTo>
                  <a:pt x="12229" y="368312"/>
                </a:lnTo>
                <a:lnTo>
                  <a:pt x="19909" y="367782"/>
                </a:lnTo>
                <a:lnTo>
                  <a:pt x="37030" y="377595"/>
                </a:lnTo>
                <a:lnTo>
                  <a:pt x="42519" y="396169"/>
                </a:lnTo>
                <a:lnTo>
                  <a:pt x="50845" y="867405"/>
                </a:lnTo>
                <a:lnTo>
                  <a:pt x="62814" y="867707"/>
                </a:lnTo>
                <a:lnTo>
                  <a:pt x="74768" y="867687"/>
                </a:lnTo>
                <a:lnTo>
                  <a:pt x="86792" y="867190"/>
                </a:lnTo>
                <a:lnTo>
                  <a:pt x="98970" y="866063"/>
                </a:lnTo>
                <a:lnTo>
                  <a:pt x="111388" y="864151"/>
                </a:lnTo>
                <a:lnTo>
                  <a:pt x="124129" y="861301"/>
                </a:lnTo>
                <a:lnTo>
                  <a:pt x="124041" y="860274"/>
                </a:lnTo>
                <a:lnTo>
                  <a:pt x="122692" y="845918"/>
                </a:lnTo>
                <a:lnTo>
                  <a:pt x="121225" y="832157"/>
                </a:lnTo>
                <a:lnTo>
                  <a:pt x="119717" y="818942"/>
                </a:lnTo>
                <a:lnTo>
                  <a:pt x="118243" y="806222"/>
                </a:lnTo>
                <a:lnTo>
                  <a:pt x="116879" y="793948"/>
                </a:lnTo>
                <a:lnTo>
                  <a:pt x="115702" y="782069"/>
                </a:lnTo>
                <a:lnTo>
                  <a:pt x="114787" y="770534"/>
                </a:lnTo>
                <a:lnTo>
                  <a:pt x="114210" y="759294"/>
                </a:lnTo>
                <a:lnTo>
                  <a:pt x="114150" y="756481"/>
                </a:lnTo>
                <a:lnTo>
                  <a:pt x="114826" y="743370"/>
                </a:lnTo>
                <a:lnTo>
                  <a:pt x="116916" y="730884"/>
                </a:lnTo>
                <a:lnTo>
                  <a:pt x="120163" y="718879"/>
                </a:lnTo>
                <a:lnTo>
                  <a:pt x="124311" y="707208"/>
                </a:lnTo>
                <a:lnTo>
                  <a:pt x="129106" y="695727"/>
                </a:lnTo>
                <a:lnTo>
                  <a:pt x="134291" y="684291"/>
                </a:lnTo>
                <a:lnTo>
                  <a:pt x="139611" y="672755"/>
                </a:lnTo>
                <a:lnTo>
                  <a:pt x="144809" y="660975"/>
                </a:lnTo>
                <a:lnTo>
                  <a:pt x="149630" y="648804"/>
                </a:lnTo>
                <a:lnTo>
                  <a:pt x="154932" y="634071"/>
                </a:lnTo>
                <a:lnTo>
                  <a:pt x="159089" y="622052"/>
                </a:lnTo>
                <a:lnTo>
                  <a:pt x="163129" y="609831"/>
                </a:lnTo>
                <a:lnTo>
                  <a:pt x="166990" y="597480"/>
                </a:lnTo>
                <a:lnTo>
                  <a:pt x="170608" y="585071"/>
                </a:lnTo>
                <a:lnTo>
                  <a:pt x="173919" y="572676"/>
                </a:lnTo>
                <a:lnTo>
                  <a:pt x="176863" y="560369"/>
                </a:lnTo>
                <a:lnTo>
                  <a:pt x="179374" y="548220"/>
                </a:lnTo>
                <a:lnTo>
                  <a:pt x="181158" y="535001"/>
                </a:lnTo>
                <a:lnTo>
                  <a:pt x="181872" y="522596"/>
                </a:lnTo>
                <a:lnTo>
                  <a:pt x="182091" y="510019"/>
                </a:lnTo>
                <a:lnTo>
                  <a:pt x="182200" y="497317"/>
                </a:lnTo>
                <a:lnTo>
                  <a:pt x="182584" y="484538"/>
                </a:lnTo>
                <a:lnTo>
                  <a:pt x="183628" y="471728"/>
                </a:lnTo>
                <a:lnTo>
                  <a:pt x="184144" y="468402"/>
                </a:lnTo>
                <a:lnTo>
                  <a:pt x="187187" y="456181"/>
                </a:lnTo>
                <a:lnTo>
                  <a:pt x="189292" y="443395"/>
                </a:lnTo>
                <a:lnTo>
                  <a:pt x="188833" y="435164"/>
                </a:lnTo>
                <a:lnTo>
                  <a:pt x="186777" y="422589"/>
                </a:lnTo>
                <a:lnTo>
                  <a:pt x="185051" y="409397"/>
                </a:lnTo>
                <a:lnTo>
                  <a:pt x="184915" y="396402"/>
                </a:lnTo>
                <a:lnTo>
                  <a:pt x="185304" y="383706"/>
                </a:lnTo>
                <a:lnTo>
                  <a:pt x="185051" y="371144"/>
                </a:lnTo>
                <a:lnTo>
                  <a:pt x="183995" y="361126"/>
                </a:lnTo>
                <a:lnTo>
                  <a:pt x="181963" y="348266"/>
                </a:lnTo>
                <a:lnTo>
                  <a:pt x="179466" y="335535"/>
                </a:lnTo>
                <a:lnTo>
                  <a:pt x="176814" y="323013"/>
                </a:lnTo>
                <a:lnTo>
                  <a:pt x="174322" y="310778"/>
                </a:lnTo>
                <a:lnTo>
                  <a:pt x="172300" y="298907"/>
                </a:lnTo>
                <a:lnTo>
                  <a:pt x="172177" y="298039"/>
                </a:lnTo>
                <a:lnTo>
                  <a:pt x="170740" y="284431"/>
                </a:lnTo>
                <a:lnTo>
                  <a:pt x="169856" y="271722"/>
                </a:lnTo>
                <a:lnTo>
                  <a:pt x="168747" y="259638"/>
                </a:lnTo>
                <a:lnTo>
                  <a:pt x="166636" y="247903"/>
                </a:lnTo>
                <a:lnTo>
                  <a:pt x="163034" y="237733"/>
                </a:lnTo>
                <a:lnTo>
                  <a:pt x="157516" y="227112"/>
                </a:lnTo>
                <a:lnTo>
                  <a:pt x="152062" y="216044"/>
                </a:lnTo>
                <a:lnTo>
                  <a:pt x="148208" y="202577"/>
                </a:lnTo>
                <a:lnTo>
                  <a:pt x="150532" y="199897"/>
                </a:lnTo>
                <a:lnTo>
                  <a:pt x="161219" y="195125"/>
                </a:lnTo>
                <a:lnTo>
                  <a:pt x="172300" y="198323"/>
                </a:lnTo>
                <a:lnTo>
                  <a:pt x="172535" y="197618"/>
                </a:lnTo>
                <a:lnTo>
                  <a:pt x="180936" y="189871"/>
                </a:lnTo>
                <a:lnTo>
                  <a:pt x="192795" y="189827"/>
                </a:lnTo>
                <a:lnTo>
                  <a:pt x="200634" y="198323"/>
                </a:lnTo>
                <a:lnTo>
                  <a:pt x="198271" y="208357"/>
                </a:lnTo>
                <a:lnTo>
                  <a:pt x="196334" y="220418"/>
                </a:lnTo>
                <a:lnTo>
                  <a:pt x="195250" y="232586"/>
                </a:lnTo>
                <a:lnTo>
                  <a:pt x="194910" y="244844"/>
                </a:lnTo>
                <a:lnTo>
                  <a:pt x="195206" y="257177"/>
                </a:lnTo>
                <a:lnTo>
                  <a:pt x="196031" y="269568"/>
                </a:lnTo>
                <a:lnTo>
                  <a:pt x="197276" y="282002"/>
                </a:lnTo>
                <a:lnTo>
                  <a:pt x="198834" y="294462"/>
                </a:lnTo>
                <a:lnTo>
                  <a:pt x="200596" y="306932"/>
                </a:lnTo>
                <a:lnTo>
                  <a:pt x="202456" y="319398"/>
                </a:lnTo>
                <a:lnTo>
                  <a:pt x="204305" y="331841"/>
                </a:lnTo>
                <a:lnTo>
                  <a:pt x="206035" y="344247"/>
                </a:lnTo>
                <a:lnTo>
                  <a:pt x="207538" y="356600"/>
                </a:lnTo>
                <a:lnTo>
                  <a:pt x="208708" y="368883"/>
                </a:lnTo>
                <a:lnTo>
                  <a:pt x="209434" y="381080"/>
                </a:lnTo>
                <a:lnTo>
                  <a:pt x="209611" y="393176"/>
                </a:lnTo>
                <a:lnTo>
                  <a:pt x="209130" y="405155"/>
                </a:lnTo>
                <a:lnTo>
                  <a:pt x="210890" y="405323"/>
                </a:lnTo>
                <a:lnTo>
                  <a:pt x="221611" y="408564"/>
                </a:lnTo>
                <a:lnTo>
                  <a:pt x="226290" y="414586"/>
                </a:lnTo>
                <a:lnTo>
                  <a:pt x="226397" y="422687"/>
                </a:lnTo>
                <a:lnTo>
                  <a:pt x="223404" y="432162"/>
                </a:lnTo>
                <a:lnTo>
                  <a:pt x="218783" y="442310"/>
                </a:lnTo>
                <a:lnTo>
                  <a:pt x="214004" y="452427"/>
                </a:lnTo>
                <a:lnTo>
                  <a:pt x="210540" y="461810"/>
                </a:lnTo>
                <a:lnTo>
                  <a:pt x="208943" y="471274"/>
                </a:lnTo>
                <a:lnTo>
                  <a:pt x="208819" y="483885"/>
                </a:lnTo>
                <a:lnTo>
                  <a:pt x="209130" y="495807"/>
                </a:lnTo>
                <a:lnTo>
                  <a:pt x="208800" y="506263"/>
                </a:lnTo>
                <a:lnTo>
                  <a:pt x="207967" y="520319"/>
                </a:lnTo>
                <a:lnTo>
                  <a:pt x="206704" y="534216"/>
                </a:lnTo>
                <a:lnTo>
                  <a:pt x="205034" y="547584"/>
                </a:lnTo>
                <a:lnTo>
                  <a:pt x="202979" y="560051"/>
                </a:lnTo>
                <a:lnTo>
                  <a:pt x="200561" y="571249"/>
                </a:lnTo>
                <a:lnTo>
                  <a:pt x="197801" y="580809"/>
                </a:lnTo>
                <a:lnTo>
                  <a:pt x="196404" y="584885"/>
                </a:lnTo>
                <a:lnTo>
                  <a:pt x="192328" y="587413"/>
                </a:lnTo>
                <a:lnTo>
                  <a:pt x="190715" y="592137"/>
                </a:lnTo>
                <a:lnTo>
                  <a:pt x="189619" y="595477"/>
                </a:lnTo>
                <a:lnTo>
                  <a:pt x="186097" y="608161"/>
                </a:lnTo>
                <a:lnTo>
                  <a:pt x="183114" y="621280"/>
                </a:lnTo>
                <a:lnTo>
                  <a:pt x="180444" y="634241"/>
                </a:lnTo>
                <a:lnTo>
                  <a:pt x="177859" y="646446"/>
                </a:lnTo>
                <a:lnTo>
                  <a:pt x="175132" y="657301"/>
                </a:lnTo>
                <a:lnTo>
                  <a:pt x="170075" y="665269"/>
                </a:lnTo>
                <a:lnTo>
                  <a:pt x="164523" y="675223"/>
                </a:lnTo>
                <a:lnTo>
                  <a:pt x="159470" y="685696"/>
                </a:lnTo>
                <a:lnTo>
                  <a:pt x="154944" y="696635"/>
                </a:lnTo>
                <a:lnTo>
                  <a:pt x="150975" y="707989"/>
                </a:lnTo>
                <a:lnTo>
                  <a:pt x="147592" y="719708"/>
                </a:lnTo>
                <a:lnTo>
                  <a:pt x="144825" y="731740"/>
                </a:lnTo>
                <a:lnTo>
                  <a:pt x="142703" y="744035"/>
                </a:lnTo>
                <a:lnTo>
                  <a:pt x="141255" y="756541"/>
                </a:lnTo>
                <a:lnTo>
                  <a:pt x="140511" y="769207"/>
                </a:lnTo>
                <a:lnTo>
                  <a:pt x="140500" y="781983"/>
                </a:lnTo>
                <a:lnTo>
                  <a:pt x="141251" y="794817"/>
                </a:lnTo>
                <a:lnTo>
                  <a:pt x="142793" y="807659"/>
                </a:lnTo>
                <a:lnTo>
                  <a:pt x="145156" y="820457"/>
                </a:lnTo>
                <a:lnTo>
                  <a:pt x="148370" y="833160"/>
                </a:lnTo>
                <a:lnTo>
                  <a:pt x="152462" y="845718"/>
                </a:lnTo>
                <a:lnTo>
                  <a:pt x="153813" y="845573"/>
                </a:lnTo>
                <a:lnTo>
                  <a:pt x="165800" y="843139"/>
                </a:lnTo>
                <a:lnTo>
                  <a:pt x="176542" y="845718"/>
                </a:lnTo>
                <a:lnTo>
                  <a:pt x="177368" y="846588"/>
                </a:lnTo>
                <a:lnTo>
                  <a:pt x="177350" y="856899"/>
                </a:lnTo>
                <a:lnTo>
                  <a:pt x="177964" y="862710"/>
                </a:lnTo>
                <a:lnTo>
                  <a:pt x="185878" y="868348"/>
                </a:lnTo>
                <a:lnTo>
                  <a:pt x="196642" y="871291"/>
                </a:lnTo>
                <a:lnTo>
                  <a:pt x="209117" y="871952"/>
                </a:lnTo>
                <a:lnTo>
                  <a:pt x="222869" y="871526"/>
                </a:lnTo>
                <a:lnTo>
                  <a:pt x="237464" y="871207"/>
                </a:lnTo>
                <a:lnTo>
                  <a:pt x="241710" y="863767"/>
                </a:lnTo>
                <a:lnTo>
                  <a:pt x="247895" y="853672"/>
                </a:lnTo>
                <a:lnTo>
                  <a:pt x="254493" y="843346"/>
                </a:lnTo>
                <a:lnTo>
                  <a:pt x="261313" y="832732"/>
                </a:lnTo>
                <a:lnTo>
                  <a:pt x="268168" y="821770"/>
                </a:lnTo>
                <a:lnTo>
                  <a:pt x="274867" y="810401"/>
                </a:lnTo>
                <a:lnTo>
                  <a:pt x="281222" y="798566"/>
                </a:lnTo>
                <a:lnTo>
                  <a:pt x="287044" y="786206"/>
                </a:lnTo>
                <a:lnTo>
                  <a:pt x="290044" y="777695"/>
                </a:lnTo>
                <a:lnTo>
                  <a:pt x="292918" y="765657"/>
                </a:lnTo>
                <a:lnTo>
                  <a:pt x="295444" y="752735"/>
                </a:lnTo>
                <a:lnTo>
                  <a:pt x="298373" y="739457"/>
                </a:lnTo>
                <a:lnTo>
                  <a:pt x="300855" y="731293"/>
                </a:lnTo>
                <a:lnTo>
                  <a:pt x="305489" y="719265"/>
                </a:lnTo>
                <a:lnTo>
                  <a:pt x="310229" y="707381"/>
                </a:lnTo>
                <a:lnTo>
                  <a:pt x="313956" y="695553"/>
                </a:lnTo>
                <a:lnTo>
                  <a:pt x="314346" y="693815"/>
                </a:lnTo>
                <a:lnTo>
                  <a:pt x="316016" y="681626"/>
                </a:lnTo>
                <a:lnTo>
                  <a:pt x="316930" y="668711"/>
                </a:lnTo>
                <a:lnTo>
                  <a:pt x="318210" y="655878"/>
                </a:lnTo>
                <a:lnTo>
                  <a:pt x="318312" y="655191"/>
                </a:lnTo>
                <a:lnTo>
                  <a:pt x="320725" y="641965"/>
                </a:lnTo>
                <a:lnTo>
                  <a:pt x="323009" y="629430"/>
                </a:lnTo>
                <a:lnTo>
                  <a:pt x="323874" y="617639"/>
                </a:lnTo>
                <a:lnTo>
                  <a:pt x="323647" y="612932"/>
                </a:lnTo>
                <a:lnTo>
                  <a:pt x="322250" y="600512"/>
                </a:lnTo>
                <a:lnTo>
                  <a:pt x="320207" y="587850"/>
                </a:lnTo>
                <a:lnTo>
                  <a:pt x="318168" y="575091"/>
                </a:lnTo>
                <a:lnTo>
                  <a:pt x="316788" y="562381"/>
                </a:lnTo>
                <a:lnTo>
                  <a:pt x="316305" y="555104"/>
                </a:lnTo>
                <a:lnTo>
                  <a:pt x="317651" y="547903"/>
                </a:lnTo>
                <a:lnTo>
                  <a:pt x="316788" y="541146"/>
                </a:lnTo>
                <a:lnTo>
                  <a:pt x="314184" y="531220"/>
                </a:lnTo>
                <a:lnTo>
                  <a:pt x="310700" y="519486"/>
                </a:lnTo>
                <a:lnTo>
                  <a:pt x="309914" y="507999"/>
                </a:lnTo>
                <a:lnTo>
                  <a:pt x="315378" y="498640"/>
                </a:lnTo>
                <a:lnTo>
                  <a:pt x="322846" y="506069"/>
                </a:lnTo>
                <a:lnTo>
                  <a:pt x="327903" y="517769"/>
                </a:lnTo>
                <a:lnTo>
                  <a:pt x="331705" y="530722"/>
                </a:lnTo>
                <a:lnTo>
                  <a:pt x="336625" y="542556"/>
                </a:lnTo>
                <a:lnTo>
                  <a:pt x="338047" y="537768"/>
                </a:lnTo>
                <a:lnTo>
                  <a:pt x="339422" y="525594"/>
                </a:lnTo>
                <a:lnTo>
                  <a:pt x="338531" y="513507"/>
                </a:lnTo>
                <a:lnTo>
                  <a:pt x="336688" y="501290"/>
                </a:lnTo>
                <a:lnTo>
                  <a:pt x="335203" y="488721"/>
                </a:lnTo>
                <a:lnTo>
                  <a:pt x="335040" y="482216"/>
                </a:lnTo>
                <a:lnTo>
                  <a:pt x="335997" y="469767"/>
                </a:lnTo>
                <a:lnTo>
                  <a:pt x="338006" y="457250"/>
                </a:lnTo>
                <a:lnTo>
                  <a:pt x="340344" y="444679"/>
                </a:lnTo>
                <a:lnTo>
                  <a:pt x="342289" y="432066"/>
                </a:lnTo>
                <a:lnTo>
                  <a:pt x="342721" y="421840"/>
                </a:lnTo>
                <a:lnTo>
                  <a:pt x="342203" y="409061"/>
                </a:lnTo>
                <a:lnTo>
                  <a:pt x="342289" y="396646"/>
                </a:lnTo>
                <a:lnTo>
                  <a:pt x="342664" y="392476"/>
                </a:lnTo>
                <a:lnTo>
                  <a:pt x="344081" y="379765"/>
                </a:lnTo>
                <a:lnTo>
                  <a:pt x="345863" y="366793"/>
                </a:lnTo>
                <a:lnTo>
                  <a:pt x="347901" y="353748"/>
                </a:lnTo>
                <a:lnTo>
                  <a:pt x="350088" y="340815"/>
                </a:lnTo>
                <a:lnTo>
                  <a:pt x="352314" y="328183"/>
                </a:lnTo>
                <a:lnTo>
                  <a:pt x="354471" y="316040"/>
                </a:lnTo>
                <a:lnTo>
                  <a:pt x="356450" y="304571"/>
                </a:lnTo>
                <a:lnTo>
                  <a:pt x="357145" y="299497"/>
                </a:lnTo>
                <a:lnTo>
                  <a:pt x="357668" y="286992"/>
                </a:lnTo>
                <a:lnTo>
                  <a:pt x="356997" y="274733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4286142" y="4586687"/>
            <a:ext cx="48190" cy="169995"/>
          </a:xfrm>
          <a:custGeom>
            <a:avLst/>
            <a:gdLst/>
            <a:ahLst/>
            <a:cxnLst/>
            <a:rect l="l" t="t" r="r" b="b"/>
            <a:pathLst>
              <a:path w="70678" h="249326">
                <a:moveTo>
                  <a:pt x="8900" y="201640"/>
                </a:moveTo>
                <a:lnTo>
                  <a:pt x="4887" y="213719"/>
                </a:lnTo>
                <a:lnTo>
                  <a:pt x="1562" y="225753"/>
                </a:lnTo>
                <a:lnTo>
                  <a:pt x="0" y="237652"/>
                </a:lnTo>
                <a:lnTo>
                  <a:pt x="1272" y="249326"/>
                </a:lnTo>
                <a:lnTo>
                  <a:pt x="5839" y="238198"/>
                </a:lnTo>
                <a:lnTo>
                  <a:pt x="10376" y="226770"/>
                </a:lnTo>
                <a:lnTo>
                  <a:pt x="14810" y="215219"/>
                </a:lnTo>
                <a:lnTo>
                  <a:pt x="19139" y="203551"/>
                </a:lnTo>
                <a:lnTo>
                  <a:pt x="23362" y="191772"/>
                </a:lnTo>
                <a:lnTo>
                  <a:pt x="27478" y="179888"/>
                </a:lnTo>
                <a:lnTo>
                  <a:pt x="31486" y="167904"/>
                </a:lnTo>
                <a:lnTo>
                  <a:pt x="35384" y="155827"/>
                </a:lnTo>
                <a:lnTo>
                  <a:pt x="39172" y="143661"/>
                </a:lnTo>
                <a:lnTo>
                  <a:pt x="42847" y="131414"/>
                </a:lnTo>
                <a:lnTo>
                  <a:pt x="46409" y="119089"/>
                </a:lnTo>
                <a:lnTo>
                  <a:pt x="49857" y="106694"/>
                </a:lnTo>
                <a:lnTo>
                  <a:pt x="53189" y="94234"/>
                </a:lnTo>
                <a:lnTo>
                  <a:pt x="56403" y="81715"/>
                </a:lnTo>
                <a:lnTo>
                  <a:pt x="59500" y="69141"/>
                </a:lnTo>
                <a:lnTo>
                  <a:pt x="62477" y="56520"/>
                </a:lnTo>
                <a:lnTo>
                  <a:pt x="65333" y="43857"/>
                </a:lnTo>
                <a:lnTo>
                  <a:pt x="68067" y="31158"/>
                </a:lnTo>
                <a:lnTo>
                  <a:pt x="70678" y="18427"/>
                </a:lnTo>
                <a:lnTo>
                  <a:pt x="64569" y="13195"/>
                </a:lnTo>
                <a:lnTo>
                  <a:pt x="62575" y="3860"/>
                </a:lnTo>
                <a:lnTo>
                  <a:pt x="55095" y="0"/>
                </a:lnTo>
                <a:lnTo>
                  <a:pt x="52414" y="9601"/>
                </a:lnTo>
                <a:lnTo>
                  <a:pt x="49734" y="21624"/>
                </a:lnTo>
                <a:lnTo>
                  <a:pt x="47468" y="33988"/>
                </a:lnTo>
                <a:lnTo>
                  <a:pt x="45395" y="46601"/>
                </a:lnTo>
                <a:lnTo>
                  <a:pt x="43290" y="59369"/>
                </a:lnTo>
                <a:lnTo>
                  <a:pt x="40934" y="72200"/>
                </a:lnTo>
                <a:lnTo>
                  <a:pt x="38102" y="85001"/>
                </a:lnTo>
                <a:lnTo>
                  <a:pt x="33399" y="98174"/>
                </a:lnTo>
                <a:lnTo>
                  <a:pt x="28152" y="109925"/>
                </a:lnTo>
                <a:lnTo>
                  <a:pt x="23942" y="121831"/>
                </a:lnTo>
                <a:lnTo>
                  <a:pt x="22088" y="129082"/>
                </a:lnTo>
                <a:lnTo>
                  <a:pt x="23167" y="138176"/>
                </a:lnTo>
                <a:lnTo>
                  <a:pt x="21097" y="145923"/>
                </a:lnTo>
                <a:lnTo>
                  <a:pt x="19103" y="153416"/>
                </a:lnTo>
                <a:lnTo>
                  <a:pt x="14823" y="158851"/>
                </a:lnTo>
                <a:lnTo>
                  <a:pt x="14023" y="165747"/>
                </a:lnTo>
                <a:lnTo>
                  <a:pt x="13388" y="171094"/>
                </a:lnTo>
                <a:lnTo>
                  <a:pt x="14950" y="177380"/>
                </a:lnTo>
                <a:lnTo>
                  <a:pt x="14023" y="182753"/>
                </a:lnTo>
                <a:lnTo>
                  <a:pt x="12529" y="189607"/>
                </a:lnTo>
                <a:lnTo>
                  <a:pt x="8900" y="201640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4258998" y="4921216"/>
            <a:ext cx="24802" cy="240457"/>
          </a:xfrm>
          <a:custGeom>
            <a:avLst/>
            <a:gdLst/>
            <a:ahLst/>
            <a:cxnLst/>
            <a:rect l="l" t="t" r="r" b="b"/>
            <a:pathLst>
              <a:path w="36376" h="352670">
                <a:moveTo>
                  <a:pt x="1694" y="282563"/>
                </a:moveTo>
                <a:lnTo>
                  <a:pt x="5606" y="295042"/>
                </a:lnTo>
                <a:lnTo>
                  <a:pt x="10166" y="306872"/>
                </a:lnTo>
                <a:lnTo>
                  <a:pt x="15127" y="318301"/>
                </a:lnTo>
                <a:lnTo>
                  <a:pt x="20240" y="329578"/>
                </a:lnTo>
                <a:lnTo>
                  <a:pt x="25255" y="340951"/>
                </a:lnTo>
                <a:lnTo>
                  <a:pt x="29923" y="352670"/>
                </a:lnTo>
                <a:lnTo>
                  <a:pt x="36376" y="218793"/>
                </a:lnTo>
                <a:lnTo>
                  <a:pt x="28333" y="211986"/>
                </a:lnTo>
                <a:lnTo>
                  <a:pt x="28295" y="201463"/>
                </a:lnTo>
                <a:lnTo>
                  <a:pt x="28777" y="0"/>
                </a:lnTo>
                <a:lnTo>
                  <a:pt x="27957" y="12956"/>
                </a:lnTo>
                <a:lnTo>
                  <a:pt x="26934" y="25731"/>
                </a:lnTo>
                <a:lnTo>
                  <a:pt x="25657" y="38268"/>
                </a:lnTo>
                <a:lnTo>
                  <a:pt x="24079" y="50505"/>
                </a:lnTo>
                <a:lnTo>
                  <a:pt x="22425" y="60031"/>
                </a:lnTo>
                <a:lnTo>
                  <a:pt x="19748" y="72579"/>
                </a:lnTo>
                <a:lnTo>
                  <a:pt x="17224" y="84931"/>
                </a:lnTo>
                <a:lnTo>
                  <a:pt x="15582" y="97254"/>
                </a:lnTo>
                <a:lnTo>
                  <a:pt x="14373" y="113383"/>
                </a:lnTo>
                <a:lnTo>
                  <a:pt x="13397" y="127280"/>
                </a:lnTo>
                <a:lnTo>
                  <a:pt x="12502" y="140631"/>
                </a:lnTo>
                <a:lnTo>
                  <a:pt x="11660" y="153520"/>
                </a:lnTo>
                <a:lnTo>
                  <a:pt x="10843" y="166034"/>
                </a:lnTo>
                <a:lnTo>
                  <a:pt x="10023" y="178256"/>
                </a:lnTo>
                <a:lnTo>
                  <a:pt x="9173" y="190272"/>
                </a:lnTo>
                <a:lnTo>
                  <a:pt x="8263" y="202167"/>
                </a:lnTo>
                <a:lnTo>
                  <a:pt x="7267" y="214025"/>
                </a:lnTo>
                <a:lnTo>
                  <a:pt x="6155" y="225932"/>
                </a:lnTo>
                <a:lnTo>
                  <a:pt x="4901" y="237972"/>
                </a:lnTo>
                <a:lnTo>
                  <a:pt x="3475" y="250230"/>
                </a:lnTo>
                <a:lnTo>
                  <a:pt x="1851" y="262791"/>
                </a:lnTo>
                <a:lnTo>
                  <a:pt x="0" y="275740"/>
                </a:lnTo>
                <a:lnTo>
                  <a:pt x="1694" y="282563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4278290" y="4827349"/>
            <a:ext cx="44208" cy="342718"/>
          </a:xfrm>
          <a:custGeom>
            <a:avLst/>
            <a:gdLst/>
            <a:ahLst/>
            <a:cxnLst/>
            <a:rect l="l" t="t" r="r" b="b"/>
            <a:pathLst>
              <a:path w="64839" h="502653">
                <a:moveTo>
                  <a:pt x="54180" y="243902"/>
                </a:moveTo>
                <a:lnTo>
                  <a:pt x="50421" y="254322"/>
                </a:lnTo>
                <a:lnTo>
                  <a:pt x="44323" y="262846"/>
                </a:lnTo>
                <a:lnTo>
                  <a:pt x="36868" y="267512"/>
                </a:lnTo>
                <a:lnTo>
                  <a:pt x="27457" y="267555"/>
                </a:lnTo>
                <a:lnTo>
                  <a:pt x="16687" y="262269"/>
                </a:lnTo>
                <a:lnTo>
                  <a:pt x="9030" y="252724"/>
                </a:lnTo>
                <a:lnTo>
                  <a:pt x="7124" y="240588"/>
                </a:lnTo>
                <a:lnTo>
                  <a:pt x="8299" y="11255"/>
                </a:lnTo>
                <a:lnTo>
                  <a:pt x="6810" y="22748"/>
                </a:lnTo>
                <a:lnTo>
                  <a:pt x="5610" y="34656"/>
                </a:lnTo>
                <a:lnTo>
                  <a:pt x="4648" y="46917"/>
                </a:lnTo>
                <a:lnTo>
                  <a:pt x="3877" y="59473"/>
                </a:lnTo>
                <a:lnTo>
                  <a:pt x="3246" y="72264"/>
                </a:lnTo>
                <a:lnTo>
                  <a:pt x="2707" y="85230"/>
                </a:lnTo>
                <a:lnTo>
                  <a:pt x="2210" y="98314"/>
                </a:lnTo>
                <a:lnTo>
                  <a:pt x="1706" y="111454"/>
                </a:lnTo>
                <a:lnTo>
                  <a:pt x="1146" y="124593"/>
                </a:lnTo>
                <a:lnTo>
                  <a:pt x="481" y="137670"/>
                </a:lnTo>
                <a:lnTo>
                  <a:pt x="0" y="339133"/>
                </a:lnTo>
                <a:lnTo>
                  <a:pt x="6257" y="331463"/>
                </a:lnTo>
                <a:lnTo>
                  <a:pt x="16602" y="329036"/>
                </a:lnTo>
                <a:lnTo>
                  <a:pt x="27862" y="330747"/>
                </a:lnTo>
                <a:lnTo>
                  <a:pt x="36868" y="335495"/>
                </a:lnTo>
                <a:lnTo>
                  <a:pt x="35719" y="349385"/>
                </a:lnTo>
                <a:lnTo>
                  <a:pt x="28701" y="357099"/>
                </a:lnTo>
                <a:lnTo>
                  <a:pt x="18561" y="359202"/>
                </a:lnTo>
                <a:lnTo>
                  <a:pt x="8080" y="356463"/>
                </a:lnTo>
                <a:lnTo>
                  <a:pt x="1628" y="490340"/>
                </a:lnTo>
                <a:lnTo>
                  <a:pt x="5702" y="502653"/>
                </a:lnTo>
                <a:lnTo>
                  <a:pt x="13892" y="502141"/>
                </a:lnTo>
                <a:lnTo>
                  <a:pt x="27199" y="501748"/>
                </a:lnTo>
                <a:lnTo>
                  <a:pt x="40070" y="501801"/>
                </a:lnTo>
                <a:lnTo>
                  <a:pt x="52589" y="502148"/>
                </a:lnTo>
                <a:lnTo>
                  <a:pt x="64839" y="502634"/>
                </a:lnTo>
                <a:lnTo>
                  <a:pt x="60150" y="142492"/>
                </a:lnTo>
                <a:lnTo>
                  <a:pt x="55791" y="151873"/>
                </a:lnTo>
                <a:lnTo>
                  <a:pt x="48954" y="158478"/>
                </a:lnTo>
                <a:lnTo>
                  <a:pt x="40651" y="161804"/>
                </a:lnTo>
                <a:lnTo>
                  <a:pt x="31890" y="161349"/>
                </a:lnTo>
                <a:lnTo>
                  <a:pt x="23680" y="156612"/>
                </a:lnTo>
                <a:lnTo>
                  <a:pt x="17030" y="147091"/>
                </a:lnTo>
                <a:lnTo>
                  <a:pt x="11696" y="0"/>
                </a:lnTo>
                <a:lnTo>
                  <a:pt x="9939" y="233597"/>
                </a:lnTo>
                <a:lnTo>
                  <a:pt x="19590" y="225189"/>
                </a:lnTo>
                <a:lnTo>
                  <a:pt x="35458" y="220764"/>
                </a:lnTo>
                <a:lnTo>
                  <a:pt x="41635" y="220884"/>
                </a:lnTo>
                <a:lnTo>
                  <a:pt x="50767" y="225221"/>
                </a:lnTo>
                <a:lnTo>
                  <a:pt x="54622" y="233547"/>
                </a:lnTo>
                <a:lnTo>
                  <a:pt x="54180" y="243902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4286265" y="4780394"/>
            <a:ext cx="44461" cy="389982"/>
          </a:xfrm>
          <a:custGeom>
            <a:avLst/>
            <a:gdLst/>
            <a:ahLst/>
            <a:cxnLst/>
            <a:rect l="l" t="t" r="r" b="b"/>
            <a:pathLst>
              <a:path w="65210" h="571973">
                <a:moveTo>
                  <a:pt x="48454" y="211360"/>
                </a:moveTo>
                <a:lnTo>
                  <a:pt x="53142" y="571501"/>
                </a:lnTo>
                <a:lnTo>
                  <a:pt x="65210" y="571973"/>
                </a:lnTo>
                <a:lnTo>
                  <a:pt x="56883" y="100737"/>
                </a:lnTo>
                <a:lnTo>
                  <a:pt x="54496" y="109884"/>
                </a:lnTo>
                <a:lnTo>
                  <a:pt x="48278" y="117112"/>
                </a:lnTo>
                <a:lnTo>
                  <a:pt x="37922" y="121051"/>
                </a:lnTo>
                <a:lnTo>
                  <a:pt x="26314" y="120181"/>
                </a:lnTo>
                <a:lnTo>
                  <a:pt x="14532" y="113810"/>
                </a:lnTo>
                <a:lnTo>
                  <a:pt x="8166" y="101214"/>
                </a:lnTo>
                <a:lnTo>
                  <a:pt x="8864" y="88634"/>
                </a:lnTo>
                <a:lnTo>
                  <a:pt x="15299" y="78227"/>
                </a:lnTo>
                <a:lnTo>
                  <a:pt x="14364" y="0"/>
                </a:lnTo>
                <a:lnTo>
                  <a:pt x="8977" y="11468"/>
                </a:lnTo>
                <a:lnTo>
                  <a:pt x="3924" y="23299"/>
                </a:lnTo>
                <a:lnTo>
                  <a:pt x="3525" y="25282"/>
                </a:lnTo>
                <a:lnTo>
                  <a:pt x="2521" y="37257"/>
                </a:lnTo>
                <a:lnTo>
                  <a:pt x="2311" y="50067"/>
                </a:lnTo>
                <a:lnTo>
                  <a:pt x="1092" y="62974"/>
                </a:lnTo>
                <a:lnTo>
                  <a:pt x="0" y="68867"/>
                </a:lnTo>
                <a:lnTo>
                  <a:pt x="5334" y="215958"/>
                </a:lnTo>
                <a:lnTo>
                  <a:pt x="5736" y="206874"/>
                </a:lnTo>
                <a:lnTo>
                  <a:pt x="11073" y="197371"/>
                </a:lnTo>
                <a:lnTo>
                  <a:pt x="20117" y="191593"/>
                </a:lnTo>
                <a:lnTo>
                  <a:pt x="30844" y="189776"/>
                </a:lnTo>
                <a:lnTo>
                  <a:pt x="41230" y="192155"/>
                </a:lnTo>
                <a:lnTo>
                  <a:pt x="49250" y="198966"/>
                </a:lnTo>
                <a:lnTo>
                  <a:pt x="49328" y="199704"/>
                </a:lnTo>
                <a:lnTo>
                  <a:pt x="48454" y="211360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4739031" y="4587657"/>
            <a:ext cx="91752" cy="308108"/>
          </a:xfrm>
          <a:custGeom>
            <a:avLst/>
            <a:gdLst/>
            <a:ahLst/>
            <a:cxnLst/>
            <a:rect l="l" t="t" r="r" b="b"/>
            <a:pathLst>
              <a:path w="134569" h="451891">
                <a:moveTo>
                  <a:pt x="5661" y="388152"/>
                </a:moveTo>
                <a:lnTo>
                  <a:pt x="0" y="399478"/>
                </a:lnTo>
                <a:lnTo>
                  <a:pt x="5842" y="405447"/>
                </a:lnTo>
                <a:lnTo>
                  <a:pt x="1346" y="409956"/>
                </a:lnTo>
                <a:lnTo>
                  <a:pt x="4241" y="415074"/>
                </a:lnTo>
                <a:lnTo>
                  <a:pt x="7251" y="418929"/>
                </a:lnTo>
                <a:lnTo>
                  <a:pt x="18152" y="424459"/>
                </a:lnTo>
                <a:lnTo>
                  <a:pt x="28321" y="429234"/>
                </a:lnTo>
                <a:lnTo>
                  <a:pt x="31794" y="434200"/>
                </a:lnTo>
                <a:lnTo>
                  <a:pt x="36072" y="445035"/>
                </a:lnTo>
                <a:lnTo>
                  <a:pt x="45326" y="451891"/>
                </a:lnTo>
                <a:lnTo>
                  <a:pt x="46860" y="438802"/>
                </a:lnTo>
                <a:lnTo>
                  <a:pt x="48528" y="425575"/>
                </a:lnTo>
                <a:lnTo>
                  <a:pt x="50314" y="412226"/>
                </a:lnTo>
                <a:lnTo>
                  <a:pt x="52200" y="398769"/>
                </a:lnTo>
                <a:lnTo>
                  <a:pt x="54170" y="385220"/>
                </a:lnTo>
                <a:lnTo>
                  <a:pt x="56206" y="371594"/>
                </a:lnTo>
                <a:lnTo>
                  <a:pt x="58292" y="357907"/>
                </a:lnTo>
                <a:lnTo>
                  <a:pt x="60410" y="344174"/>
                </a:lnTo>
                <a:lnTo>
                  <a:pt x="62543" y="330409"/>
                </a:lnTo>
                <a:lnTo>
                  <a:pt x="64674" y="316630"/>
                </a:lnTo>
                <a:lnTo>
                  <a:pt x="66787" y="302849"/>
                </a:lnTo>
                <a:lnTo>
                  <a:pt x="68864" y="289084"/>
                </a:lnTo>
                <a:lnTo>
                  <a:pt x="70889" y="275349"/>
                </a:lnTo>
                <a:lnTo>
                  <a:pt x="72844" y="261659"/>
                </a:lnTo>
                <a:lnTo>
                  <a:pt x="74712" y="248030"/>
                </a:lnTo>
                <a:lnTo>
                  <a:pt x="76476" y="234477"/>
                </a:lnTo>
                <a:lnTo>
                  <a:pt x="78120" y="221015"/>
                </a:lnTo>
                <a:lnTo>
                  <a:pt x="79625" y="207660"/>
                </a:lnTo>
                <a:lnTo>
                  <a:pt x="80976" y="194426"/>
                </a:lnTo>
                <a:lnTo>
                  <a:pt x="82156" y="181330"/>
                </a:lnTo>
                <a:lnTo>
                  <a:pt x="83861" y="177432"/>
                </a:lnTo>
                <a:lnTo>
                  <a:pt x="88088" y="166361"/>
                </a:lnTo>
                <a:lnTo>
                  <a:pt x="91828" y="154651"/>
                </a:lnTo>
                <a:lnTo>
                  <a:pt x="95200" y="142429"/>
                </a:lnTo>
                <a:lnTo>
                  <a:pt x="98322" y="129822"/>
                </a:lnTo>
                <a:lnTo>
                  <a:pt x="101310" y="116955"/>
                </a:lnTo>
                <a:lnTo>
                  <a:pt x="104284" y="103955"/>
                </a:lnTo>
                <a:lnTo>
                  <a:pt x="107360" y="90948"/>
                </a:lnTo>
                <a:lnTo>
                  <a:pt x="110657" y="78060"/>
                </a:lnTo>
                <a:lnTo>
                  <a:pt x="114292" y="65419"/>
                </a:lnTo>
                <a:lnTo>
                  <a:pt x="118383" y="53149"/>
                </a:lnTo>
                <a:lnTo>
                  <a:pt x="123048" y="41378"/>
                </a:lnTo>
                <a:lnTo>
                  <a:pt x="128404" y="30232"/>
                </a:lnTo>
                <a:lnTo>
                  <a:pt x="134569" y="19837"/>
                </a:lnTo>
                <a:lnTo>
                  <a:pt x="129565" y="14439"/>
                </a:lnTo>
                <a:lnTo>
                  <a:pt x="130416" y="3213"/>
                </a:lnTo>
                <a:lnTo>
                  <a:pt x="123240" y="0"/>
                </a:lnTo>
                <a:lnTo>
                  <a:pt x="120408" y="0"/>
                </a:lnTo>
                <a:lnTo>
                  <a:pt x="117500" y="6236"/>
                </a:lnTo>
                <a:lnTo>
                  <a:pt x="113444" y="17655"/>
                </a:lnTo>
                <a:lnTo>
                  <a:pt x="110213" y="29708"/>
                </a:lnTo>
                <a:lnTo>
                  <a:pt x="107317" y="42227"/>
                </a:lnTo>
                <a:lnTo>
                  <a:pt x="104266" y="55046"/>
                </a:lnTo>
                <a:lnTo>
                  <a:pt x="100571" y="67995"/>
                </a:lnTo>
                <a:lnTo>
                  <a:pt x="100172" y="69166"/>
                </a:lnTo>
                <a:lnTo>
                  <a:pt x="94570" y="80676"/>
                </a:lnTo>
                <a:lnTo>
                  <a:pt x="89242" y="92075"/>
                </a:lnTo>
                <a:lnTo>
                  <a:pt x="88989" y="92893"/>
                </a:lnTo>
                <a:lnTo>
                  <a:pt x="86430" y="105073"/>
                </a:lnTo>
                <a:lnTo>
                  <a:pt x="84692" y="117793"/>
                </a:lnTo>
                <a:lnTo>
                  <a:pt x="82156" y="130327"/>
                </a:lnTo>
                <a:lnTo>
                  <a:pt x="79159" y="139463"/>
                </a:lnTo>
                <a:lnTo>
                  <a:pt x="74446" y="151815"/>
                </a:lnTo>
                <a:lnTo>
                  <a:pt x="69861" y="164126"/>
                </a:lnTo>
                <a:lnTo>
                  <a:pt x="66573" y="175666"/>
                </a:lnTo>
                <a:lnTo>
                  <a:pt x="66284" y="177113"/>
                </a:lnTo>
                <a:lnTo>
                  <a:pt x="64370" y="189728"/>
                </a:lnTo>
                <a:lnTo>
                  <a:pt x="63072" y="202398"/>
                </a:lnTo>
                <a:lnTo>
                  <a:pt x="61768" y="214990"/>
                </a:lnTo>
                <a:lnTo>
                  <a:pt x="59836" y="227371"/>
                </a:lnTo>
                <a:lnTo>
                  <a:pt x="56654" y="239407"/>
                </a:lnTo>
                <a:lnTo>
                  <a:pt x="54660" y="245287"/>
                </a:lnTo>
                <a:lnTo>
                  <a:pt x="49364" y="249021"/>
                </a:lnTo>
                <a:lnTo>
                  <a:pt x="48158" y="254990"/>
                </a:lnTo>
                <a:lnTo>
                  <a:pt x="46962" y="260417"/>
                </a:lnTo>
                <a:lnTo>
                  <a:pt x="43271" y="272604"/>
                </a:lnTo>
                <a:lnTo>
                  <a:pt x="39662" y="283311"/>
                </a:lnTo>
                <a:lnTo>
                  <a:pt x="37135" y="294212"/>
                </a:lnTo>
                <a:lnTo>
                  <a:pt x="35055" y="306948"/>
                </a:lnTo>
                <a:lnTo>
                  <a:pt x="32916" y="319519"/>
                </a:lnTo>
                <a:lnTo>
                  <a:pt x="29743" y="331482"/>
                </a:lnTo>
                <a:lnTo>
                  <a:pt x="27482" y="337985"/>
                </a:lnTo>
                <a:lnTo>
                  <a:pt x="23647" y="344474"/>
                </a:lnTo>
                <a:lnTo>
                  <a:pt x="21247" y="351320"/>
                </a:lnTo>
                <a:lnTo>
                  <a:pt x="20597" y="353151"/>
                </a:lnTo>
                <a:lnTo>
                  <a:pt x="15939" y="365323"/>
                </a:lnTo>
                <a:lnTo>
                  <a:pt x="10967" y="376878"/>
                </a:lnTo>
                <a:lnTo>
                  <a:pt x="5661" y="388152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4235821" y="4588623"/>
            <a:ext cx="70502" cy="198968"/>
          </a:xfrm>
          <a:custGeom>
            <a:avLst/>
            <a:gdLst/>
            <a:ahLst/>
            <a:cxnLst/>
            <a:rect l="l" t="t" r="r" b="b"/>
            <a:pathLst>
              <a:path w="103403" h="291820">
                <a:moveTo>
                  <a:pt x="12116" y="258978"/>
                </a:moveTo>
                <a:lnTo>
                  <a:pt x="18752" y="270111"/>
                </a:lnTo>
                <a:lnTo>
                  <a:pt x="24996" y="281636"/>
                </a:lnTo>
                <a:lnTo>
                  <a:pt x="32575" y="291820"/>
                </a:lnTo>
                <a:lnTo>
                  <a:pt x="36909" y="283334"/>
                </a:lnTo>
                <a:lnTo>
                  <a:pt x="40389" y="270559"/>
                </a:lnTo>
                <a:lnTo>
                  <a:pt x="45326" y="259232"/>
                </a:lnTo>
                <a:lnTo>
                  <a:pt x="46834" y="245491"/>
                </a:lnTo>
                <a:lnTo>
                  <a:pt x="48675" y="232037"/>
                </a:lnTo>
                <a:lnTo>
                  <a:pt x="50818" y="218837"/>
                </a:lnTo>
                <a:lnTo>
                  <a:pt x="53232" y="205858"/>
                </a:lnTo>
                <a:lnTo>
                  <a:pt x="55886" y="193067"/>
                </a:lnTo>
                <a:lnTo>
                  <a:pt x="58749" y="180432"/>
                </a:lnTo>
                <a:lnTo>
                  <a:pt x="61790" y="167918"/>
                </a:lnTo>
                <a:lnTo>
                  <a:pt x="64977" y="155495"/>
                </a:lnTo>
                <a:lnTo>
                  <a:pt x="68280" y="143128"/>
                </a:lnTo>
                <a:lnTo>
                  <a:pt x="71669" y="130784"/>
                </a:lnTo>
                <a:lnTo>
                  <a:pt x="75111" y="118432"/>
                </a:lnTo>
                <a:lnTo>
                  <a:pt x="78576" y="106037"/>
                </a:lnTo>
                <a:lnTo>
                  <a:pt x="82033" y="93568"/>
                </a:lnTo>
                <a:lnTo>
                  <a:pt x="85451" y="80990"/>
                </a:lnTo>
                <a:lnTo>
                  <a:pt x="88799" y="68272"/>
                </a:lnTo>
                <a:lnTo>
                  <a:pt x="92046" y="55381"/>
                </a:lnTo>
                <a:lnTo>
                  <a:pt x="95161" y="42283"/>
                </a:lnTo>
                <a:lnTo>
                  <a:pt x="98113" y="28946"/>
                </a:lnTo>
                <a:lnTo>
                  <a:pt x="100870" y="15336"/>
                </a:lnTo>
                <a:lnTo>
                  <a:pt x="103403" y="1422"/>
                </a:lnTo>
                <a:lnTo>
                  <a:pt x="100571" y="0"/>
                </a:lnTo>
                <a:lnTo>
                  <a:pt x="92250" y="8669"/>
                </a:lnTo>
                <a:lnTo>
                  <a:pt x="84487" y="18856"/>
                </a:lnTo>
                <a:lnTo>
                  <a:pt x="76397" y="28712"/>
                </a:lnTo>
                <a:lnTo>
                  <a:pt x="66573" y="36830"/>
                </a:lnTo>
                <a:lnTo>
                  <a:pt x="66332" y="40843"/>
                </a:lnTo>
                <a:lnTo>
                  <a:pt x="63982" y="42735"/>
                </a:lnTo>
                <a:lnTo>
                  <a:pt x="63741" y="46748"/>
                </a:lnTo>
                <a:lnTo>
                  <a:pt x="59027" y="52170"/>
                </a:lnTo>
                <a:lnTo>
                  <a:pt x="51886" y="61541"/>
                </a:lnTo>
                <a:lnTo>
                  <a:pt x="45360" y="71552"/>
                </a:lnTo>
                <a:lnTo>
                  <a:pt x="39415" y="82149"/>
                </a:lnTo>
                <a:lnTo>
                  <a:pt x="34020" y="93276"/>
                </a:lnTo>
                <a:lnTo>
                  <a:pt x="29140" y="104878"/>
                </a:lnTo>
                <a:lnTo>
                  <a:pt x="24743" y="116898"/>
                </a:lnTo>
                <a:lnTo>
                  <a:pt x="20795" y="129281"/>
                </a:lnTo>
                <a:lnTo>
                  <a:pt x="17262" y="141972"/>
                </a:lnTo>
                <a:lnTo>
                  <a:pt x="14113" y="154915"/>
                </a:lnTo>
                <a:lnTo>
                  <a:pt x="11313" y="168054"/>
                </a:lnTo>
                <a:lnTo>
                  <a:pt x="8830" y="181335"/>
                </a:lnTo>
                <a:lnTo>
                  <a:pt x="6630" y="194700"/>
                </a:lnTo>
                <a:lnTo>
                  <a:pt x="4680" y="208096"/>
                </a:lnTo>
                <a:lnTo>
                  <a:pt x="2948" y="221465"/>
                </a:lnTo>
                <a:lnTo>
                  <a:pt x="1398" y="234753"/>
                </a:lnTo>
                <a:lnTo>
                  <a:pt x="0" y="247904"/>
                </a:lnTo>
                <a:lnTo>
                  <a:pt x="3361" y="249968"/>
                </a:lnTo>
                <a:lnTo>
                  <a:pt x="12116" y="258978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5041116" y="4589590"/>
            <a:ext cx="14714" cy="93691"/>
          </a:xfrm>
          <a:custGeom>
            <a:avLst/>
            <a:gdLst/>
            <a:ahLst/>
            <a:cxnLst/>
            <a:rect l="l" t="t" r="r" b="b"/>
            <a:pathLst>
              <a:path w="21581" h="137414">
                <a:moveTo>
                  <a:pt x="3852" y="127533"/>
                </a:moveTo>
                <a:lnTo>
                  <a:pt x="4588" y="123240"/>
                </a:lnTo>
                <a:lnTo>
                  <a:pt x="6470" y="112368"/>
                </a:lnTo>
                <a:lnTo>
                  <a:pt x="8782" y="99206"/>
                </a:lnTo>
                <a:lnTo>
                  <a:pt x="11008" y="86490"/>
                </a:lnTo>
                <a:lnTo>
                  <a:pt x="13115" y="74102"/>
                </a:lnTo>
                <a:lnTo>
                  <a:pt x="15075" y="61923"/>
                </a:lnTo>
                <a:lnTo>
                  <a:pt x="16856" y="49834"/>
                </a:lnTo>
                <a:lnTo>
                  <a:pt x="18428" y="37716"/>
                </a:lnTo>
                <a:lnTo>
                  <a:pt x="19760" y="25450"/>
                </a:lnTo>
                <a:lnTo>
                  <a:pt x="20821" y="12917"/>
                </a:lnTo>
                <a:lnTo>
                  <a:pt x="21581" y="0"/>
                </a:lnTo>
                <a:lnTo>
                  <a:pt x="17429" y="9812"/>
                </a:lnTo>
                <a:lnTo>
                  <a:pt x="13721" y="20601"/>
                </a:lnTo>
                <a:lnTo>
                  <a:pt x="10448" y="32243"/>
                </a:lnTo>
                <a:lnTo>
                  <a:pt x="7612" y="44582"/>
                </a:lnTo>
                <a:lnTo>
                  <a:pt x="5217" y="57463"/>
                </a:lnTo>
                <a:lnTo>
                  <a:pt x="3268" y="70730"/>
                </a:lnTo>
                <a:lnTo>
                  <a:pt x="1767" y="84227"/>
                </a:lnTo>
                <a:lnTo>
                  <a:pt x="720" y="97800"/>
                </a:lnTo>
                <a:lnTo>
                  <a:pt x="130" y="111292"/>
                </a:lnTo>
                <a:lnTo>
                  <a:pt x="0" y="124548"/>
                </a:lnTo>
                <a:lnTo>
                  <a:pt x="334" y="137413"/>
                </a:lnTo>
                <a:lnTo>
                  <a:pt x="8055" y="135788"/>
                </a:lnTo>
                <a:lnTo>
                  <a:pt x="3852" y="127533"/>
                </a:lnTo>
                <a:close/>
              </a:path>
            </a:pathLst>
          </a:custGeom>
          <a:solidFill>
            <a:srgbClr val="3B87A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4590580" y="4628176"/>
            <a:ext cx="102796" cy="186592"/>
          </a:xfrm>
          <a:custGeom>
            <a:avLst/>
            <a:gdLst/>
            <a:ahLst/>
            <a:cxnLst/>
            <a:rect l="l" t="t" r="r" b="b"/>
            <a:pathLst>
              <a:path w="150767" h="273668">
                <a:moveTo>
                  <a:pt x="10567" y="58892"/>
                </a:moveTo>
                <a:lnTo>
                  <a:pt x="15147" y="68057"/>
                </a:lnTo>
                <a:lnTo>
                  <a:pt x="18848" y="76180"/>
                </a:lnTo>
                <a:lnTo>
                  <a:pt x="24129" y="87877"/>
                </a:lnTo>
                <a:lnTo>
                  <a:pt x="29321" y="99236"/>
                </a:lnTo>
                <a:lnTo>
                  <a:pt x="32592" y="106650"/>
                </a:lnTo>
                <a:lnTo>
                  <a:pt x="37460" y="119010"/>
                </a:lnTo>
                <a:lnTo>
                  <a:pt x="41919" y="131423"/>
                </a:lnTo>
                <a:lnTo>
                  <a:pt x="46166" y="143572"/>
                </a:lnTo>
                <a:lnTo>
                  <a:pt x="50397" y="155140"/>
                </a:lnTo>
                <a:lnTo>
                  <a:pt x="54810" y="165809"/>
                </a:lnTo>
                <a:lnTo>
                  <a:pt x="57507" y="171485"/>
                </a:lnTo>
                <a:lnTo>
                  <a:pt x="63824" y="183378"/>
                </a:lnTo>
                <a:lnTo>
                  <a:pt x="69916" y="194465"/>
                </a:lnTo>
                <a:lnTo>
                  <a:pt x="75152" y="205393"/>
                </a:lnTo>
                <a:lnTo>
                  <a:pt x="78901" y="216813"/>
                </a:lnTo>
                <a:lnTo>
                  <a:pt x="83244" y="219952"/>
                </a:lnTo>
                <a:lnTo>
                  <a:pt x="90093" y="230212"/>
                </a:lnTo>
                <a:lnTo>
                  <a:pt x="95392" y="243368"/>
                </a:lnTo>
                <a:lnTo>
                  <a:pt x="100656" y="256746"/>
                </a:lnTo>
                <a:lnTo>
                  <a:pt x="107400" y="267671"/>
                </a:lnTo>
                <a:lnTo>
                  <a:pt x="117141" y="273467"/>
                </a:lnTo>
                <a:lnTo>
                  <a:pt x="118355" y="273668"/>
                </a:lnTo>
                <a:lnTo>
                  <a:pt x="130022" y="271620"/>
                </a:lnTo>
                <a:lnTo>
                  <a:pt x="140538" y="264686"/>
                </a:lnTo>
                <a:lnTo>
                  <a:pt x="149729" y="256475"/>
                </a:lnTo>
                <a:lnTo>
                  <a:pt x="150767" y="249083"/>
                </a:lnTo>
                <a:lnTo>
                  <a:pt x="150357" y="236186"/>
                </a:lnTo>
                <a:lnTo>
                  <a:pt x="147687" y="224914"/>
                </a:lnTo>
                <a:lnTo>
                  <a:pt x="144065" y="213980"/>
                </a:lnTo>
                <a:lnTo>
                  <a:pt x="142341" y="207396"/>
                </a:lnTo>
                <a:lnTo>
                  <a:pt x="139985" y="194063"/>
                </a:lnTo>
                <a:lnTo>
                  <a:pt x="136979" y="182802"/>
                </a:lnTo>
                <a:lnTo>
                  <a:pt x="135226" y="178941"/>
                </a:lnTo>
                <a:lnTo>
                  <a:pt x="131391" y="176846"/>
                </a:lnTo>
                <a:lnTo>
                  <a:pt x="129892" y="172896"/>
                </a:lnTo>
                <a:lnTo>
                  <a:pt x="127695" y="167117"/>
                </a:lnTo>
                <a:lnTo>
                  <a:pt x="127720" y="160259"/>
                </a:lnTo>
                <a:lnTo>
                  <a:pt x="125650" y="154481"/>
                </a:lnTo>
                <a:lnTo>
                  <a:pt x="123605" y="149088"/>
                </a:lnTo>
                <a:lnTo>
                  <a:pt x="118410" y="137154"/>
                </a:lnTo>
                <a:lnTo>
                  <a:pt x="112693" y="125514"/>
                </a:lnTo>
                <a:lnTo>
                  <a:pt x="106770" y="114064"/>
                </a:lnTo>
                <a:lnTo>
                  <a:pt x="100961" y="102699"/>
                </a:lnTo>
                <a:lnTo>
                  <a:pt x="95584" y="91312"/>
                </a:lnTo>
                <a:lnTo>
                  <a:pt x="90956" y="79800"/>
                </a:lnTo>
                <a:lnTo>
                  <a:pt x="87398" y="68057"/>
                </a:lnTo>
                <a:lnTo>
                  <a:pt x="81734" y="63325"/>
                </a:lnTo>
                <a:lnTo>
                  <a:pt x="74041" y="52971"/>
                </a:lnTo>
                <a:lnTo>
                  <a:pt x="66718" y="40103"/>
                </a:lnTo>
                <a:lnTo>
                  <a:pt x="59528" y="26551"/>
                </a:lnTo>
                <a:lnTo>
                  <a:pt x="52235" y="14143"/>
                </a:lnTo>
                <a:lnTo>
                  <a:pt x="44602" y="4708"/>
                </a:lnTo>
                <a:lnTo>
                  <a:pt x="36395" y="74"/>
                </a:lnTo>
                <a:lnTo>
                  <a:pt x="30479" y="0"/>
                </a:lnTo>
                <a:lnTo>
                  <a:pt x="17228" y="3477"/>
                </a:lnTo>
                <a:lnTo>
                  <a:pt x="6651" y="9993"/>
                </a:lnTo>
                <a:lnTo>
                  <a:pt x="2584" y="15726"/>
                </a:lnTo>
                <a:lnTo>
                  <a:pt x="0" y="26272"/>
                </a:lnTo>
                <a:lnTo>
                  <a:pt x="1478" y="37389"/>
                </a:lnTo>
                <a:lnTo>
                  <a:pt x="5506" y="48466"/>
                </a:lnTo>
                <a:lnTo>
                  <a:pt x="10567" y="58892"/>
                </a:lnTo>
                <a:close/>
              </a:path>
            </a:pathLst>
          </a:custGeom>
          <a:solidFill>
            <a:srgbClr val="D572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4542957" y="4662026"/>
            <a:ext cx="38637" cy="23180"/>
          </a:xfrm>
          <a:custGeom>
            <a:avLst/>
            <a:gdLst/>
            <a:ahLst/>
            <a:cxnLst/>
            <a:rect l="l" t="t" r="r" b="b"/>
            <a:pathLst>
              <a:path w="56667" h="33997">
                <a:moveTo>
                  <a:pt x="4254" y="33997"/>
                </a:moveTo>
                <a:lnTo>
                  <a:pt x="9958" y="33278"/>
                </a:lnTo>
                <a:lnTo>
                  <a:pt x="21892" y="29532"/>
                </a:lnTo>
                <a:lnTo>
                  <a:pt x="33329" y="23941"/>
                </a:lnTo>
                <a:lnTo>
                  <a:pt x="44758" y="17887"/>
                </a:lnTo>
                <a:lnTo>
                  <a:pt x="56667" y="12750"/>
                </a:lnTo>
                <a:lnTo>
                  <a:pt x="55651" y="7619"/>
                </a:lnTo>
                <a:lnTo>
                  <a:pt x="52019" y="5130"/>
                </a:lnTo>
                <a:lnTo>
                  <a:pt x="51003" y="0"/>
                </a:lnTo>
                <a:lnTo>
                  <a:pt x="47575" y="960"/>
                </a:lnTo>
                <a:lnTo>
                  <a:pt x="35618" y="5264"/>
                </a:lnTo>
                <a:lnTo>
                  <a:pt x="24237" y="10140"/>
                </a:lnTo>
                <a:lnTo>
                  <a:pt x="12631" y="14790"/>
                </a:lnTo>
                <a:lnTo>
                  <a:pt x="0" y="18414"/>
                </a:lnTo>
                <a:lnTo>
                  <a:pt x="190" y="24841"/>
                </a:lnTo>
                <a:lnTo>
                  <a:pt x="2971" y="28676"/>
                </a:lnTo>
                <a:lnTo>
                  <a:pt x="4254" y="33997"/>
                </a:lnTo>
                <a:close/>
              </a:path>
            </a:pathLst>
          </a:custGeom>
          <a:solidFill>
            <a:srgbClr val="D6A1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5250930" y="4666857"/>
            <a:ext cx="34308" cy="149707"/>
          </a:xfrm>
          <a:custGeom>
            <a:avLst/>
            <a:gdLst/>
            <a:ahLst/>
            <a:cxnLst/>
            <a:rect l="l" t="t" r="r" b="b"/>
            <a:pathLst>
              <a:path w="50319" h="219570">
                <a:moveTo>
                  <a:pt x="6480" y="171736"/>
                </a:moveTo>
                <a:lnTo>
                  <a:pt x="5503" y="184491"/>
                </a:lnTo>
                <a:lnTo>
                  <a:pt x="5237" y="196931"/>
                </a:lnTo>
                <a:lnTo>
                  <a:pt x="6455" y="208731"/>
                </a:lnTo>
                <a:lnTo>
                  <a:pt x="9931" y="219570"/>
                </a:lnTo>
                <a:lnTo>
                  <a:pt x="14712" y="210851"/>
                </a:lnTo>
                <a:lnTo>
                  <a:pt x="19696" y="200751"/>
                </a:lnTo>
                <a:lnTo>
                  <a:pt x="24343" y="190218"/>
                </a:lnTo>
                <a:lnTo>
                  <a:pt x="28642" y="179280"/>
                </a:lnTo>
                <a:lnTo>
                  <a:pt x="32583" y="167966"/>
                </a:lnTo>
                <a:lnTo>
                  <a:pt x="36157" y="156306"/>
                </a:lnTo>
                <a:lnTo>
                  <a:pt x="39353" y="144329"/>
                </a:lnTo>
                <a:lnTo>
                  <a:pt x="42161" y="132064"/>
                </a:lnTo>
                <a:lnTo>
                  <a:pt x="44573" y="119540"/>
                </a:lnTo>
                <a:lnTo>
                  <a:pt x="46576" y="106786"/>
                </a:lnTo>
                <a:lnTo>
                  <a:pt x="48163" y="93832"/>
                </a:lnTo>
                <a:lnTo>
                  <a:pt x="49322" y="80708"/>
                </a:lnTo>
                <a:lnTo>
                  <a:pt x="50044" y="67441"/>
                </a:lnTo>
                <a:lnTo>
                  <a:pt x="50319" y="54061"/>
                </a:lnTo>
                <a:lnTo>
                  <a:pt x="50137" y="40598"/>
                </a:lnTo>
                <a:lnTo>
                  <a:pt x="49488" y="27081"/>
                </a:lnTo>
                <a:lnTo>
                  <a:pt x="48361" y="13538"/>
                </a:lnTo>
                <a:lnTo>
                  <a:pt x="46748" y="0"/>
                </a:lnTo>
                <a:lnTo>
                  <a:pt x="45619" y="4387"/>
                </a:lnTo>
                <a:lnTo>
                  <a:pt x="41632" y="15764"/>
                </a:lnTo>
                <a:lnTo>
                  <a:pt x="36446" y="27159"/>
                </a:lnTo>
                <a:lnTo>
                  <a:pt x="30477" y="38589"/>
                </a:lnTo>
                <a:lnTo>
                  <a:pt x="24140" y="50072"/>
                </a:lnTo>
                <a:lnTo>
                  <a:pt x="17853" y="61623"/>
                </a:lnTo>
                <a:lnTo>
                  <a:pt x="12029" y="73260"/>
                </a:lnTo>
                <a:lnTo>
                  <a:pt x="7086" y="85001"/>
                </a:lnTo>
                <a:lnTo>
                  <a:pt x="5571" y="89344"/>
                </a:lnTo>
                <a:lnTo>
                  <a:pt x="1833" y="102457"/>
                </a:lnTo>
                <a:lnTo>
                  <a:pt x="0" y="114744"/>
                </a:lnTo>
                <a:lnTo>
                  <a:pt x="122" y="116980"/>
                </a:lnTo>
                <a:lnTo>
                  <a:pt x="3558" y="128881"/>
                </a:lnTo>
                <a:lnTo>
                  <a:pt x="7086" y="141668"/>
                </a:lnTo>
                <a:lnTo>
                  <a:pt x="7473" y="146572"/>
                </a:lnTo>
                <a:lnTo>
                  <a:pt x="7395" y="158988"/>
                </a:lnTo>
                <a:lnTo>
                  <a:pt x="6480" y="171736"/>
                </a:lnTo>
                <a:close/>
              </a:path>
            </a:pathLst>
          </a:custGeom>
          <a:solidFill>
            <a:srgbClr val="B85A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4550685" y="4688454"/>
            <a:ext cx="38637" cy="19930"/>
          </a:xfrm>
          <a:custGeom>
            <a:avLst/>
            <a:gdLst/>
            <a:ahLst/>
            <a:cxnLst/>
            <a:rect l="l" t="t" r="r" b="b"/>
            <a:pathLst>
              <a:path w="56667" h="29230">
                <a:moveTo>
                  <a:pt x="2235" y="24632"/>
                </a:moveTo>
                <a:lnTo>
                  <a:pt x="1422" y="29230"/>
                </a:lnTo>
                <a:lnTo>
                  <a:pt x="6508" y="27616"/>
                </a:lnTo>
                <a:lnTo>
                  <a:pt x="18610" y="22603"/>
                </a:lnTo>
                <a:lnTo>
                  <a:pt x="29595" y="16467"/>
                </a:lnTo>
                <a:lnTo>
                  <a:pt x="39662" y="9405"/>
                </a:lnTo>
                <a:lnTo>
                  <a:pt x="44056" y="5773"/>
                </a:lnTo>
                <a:lnTo>
                  <a:pt x="55829" y="9507"/>
                </a:lnTo>
                <a:lnTo>
                  <a:pt x="56667" y="2318"/>
                </a:lnTo>
                <a:lnTo>
                  <a:pt x="56187" y="1741"/>
                </a:lnTo>
                <a:lnTo>
                  <a:pt x="46554" y="0"/>
                </a:lnTo>
                <a:lnTo>
                  <a:pt x="33282" y="3559"/>
                </a:lnTo>
                <a:lnTo>
                  <a:pt x="22669" y="7983"/>
                </a:lnTo>
                <a:lnTo>
                  <a:pt x="22400" y="8111"/>
                </a:lnTo>
                <a:lnTo>
                  <a:pt x="11660" y="15300"/>
                </a:lnTo>
                <a:lnTo>
                  <a:pt x="0" y="19324"/>
                </a:lnTo>
                <a:lnTo>
                  <a:pt x="457" y="22651"/>
                </a:lnTo>
                <a:lnTo>
                  <a:pt x="2235" y="24632"/>
                </a:lnTo>
                <a:close/>
              </a:path>
            </a:pathLst>
          </a:custGeom>
          <a:solidFill>
            <a:srgbClr val="FEF1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322929" y="4694849"/>
            <a:ext cx="9473" cy="8711"/>
          </a:xfrm>
          <a:custGeom>
            <a:avLst/>
            <a:gdLst/>
            <a:ahLst/>
            <a:cxnLst/>
            <a:rect l="l" t="t" r="r" b="b"/>
            <a:pathLst>
              <a:path w="13893" h="12776">
                <a:moveTo>
                  <a:pt x="0" y="10071"/>
                </a:moveTo>
                <a:lnTo>
                  <a:pt x="3975" y="12776"/>
                </a:lnTo>
                <a:lnTo>
                  <a:pt x="6781" y="8026"/>
                </a:lnTo>
                <a:lnTo>
                  <a:pt x="13309" y="6997"/>
                </a:lnTo>
                <a:lnTo>
                  <a:pt x="13893" y="25"/>
                </a:lnTo>
                <a:lnTo>
                  <a:pt x="10553" y="0"/>
                </a:lnTo>
                <a:lnTo>
                  <a:pt x="9728" y="2463"/>
                </a:lnTo>
                <a:lnTo>
                  <a:pt x="5397" y="1447"/>
                </a:lnTo>
                <a:lnTo>
                  <a:pt x="5918" y="5397"/>
                </a:lnTo>
                <a:lnTo>
                  <a:pt x="0" y="1007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4554865" y="4704524"/>
            <a:ext cx="47010" cy="29943"/>
          </a:xfrm>
          <a:custGeom>
            <a:avLst/>
            <a:gdLst/>
            <a:ahLst/>
            <a:cxnLst/>
            <a:rect l="l" t="t" r="r" b="b"/>
            <a:pathLst>
              <a:path w="68948" h="43916">
                <a:moveTo>
                  <a:pt x="3517" y="36309"/>
                </a:moveTo>
                <a:lnTo>
                  <a:pt x="2374" y="43916"/>
                </a:lnTo>
                <a:lnTo>
                  <a:pt x="10720" y="42202"/>
                </a:lnTo>
                <a:lnTo>
                  <a:pt x="23074" y="38156"/>
                </a:lnTo>
                <a:lnTo>
                  <a:pt x="34436" y="33115"/>
                </a:lnTo>
                <a:lnTo>
                  <a:pt x="45442" y="27718"/>
                </a:lnTo>
                <a:lnTo>
                  <a:pt x="56733" y="22605"/>
                </a:lnTo>
                <a:lnTo>
                  <a:pt x="68948" y="18414"/>
                </a:lnTo>
                <a:lnTo>
                  <a:pt x="66573" y="11823"/>
                </a:lnTo>
                <a:lnTo>
                  <a:pt x="65506" y="3924"/>
                </a:lnTo>
                <a:lnTo>
                  <a:pt x="60451" y="0"/>
                </a:lnTo>
                <a:lnTo>
                  <a:pt x="59042" y="4254"/>
                </a:lnTo>
                <a:lnTo>
                  <a:pt x="48411" y="6924"/>
                </a:lnTo>
                <a:lnTo>
                  <a:pt x="36751" y="11775"/>
                </a:lnTo>
                <a:lnTo>
                  <a:pt x="25860" y="17391"/>
                </a:lnTo>
                <a:lnTo>
                  <a:pt x="14735" y="22770"/>
                </a:lnTo>
                <a:lnTo>
                  <a:pt x="2374" y="26911"/>
                </a:lnTo>
                <a:lnTo>
                  <a:pt x="0" y="31813"/>
                </a:lnTo>
                <a:lnTo>
                  <a:pt x="3517" y="36309"/>
                </a:lnTo>
                <a:close/>
              </a:path>
            </a:pathLst>
          </a:custGeom>
          <a:solidFill>
            <a:srgbClr val="D6A1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4817190" y="4726416"/>
            <a:ext cx="29405" cy="46835"/>
          </a:xfrm>
          <a:custGeom>
            <a:avLst/>
            <a:gdLst/>
            <a:ahLst/>
            <a:cxnLst/>
            <a:rect l="l" t="t" r="r" b="b"/>
            <a:pathLst>
              <a:path w="43127" h="68691">
                <a:moveTo>
                  <a:pt x="28415" y="38232"/>
                </a:moveTo>
                <a:lnTo>
                  <a:pt x="27971" y="31641"/>
                </a:lnTo>
                <a:lnTo>
                  <a:pt x="24745" y="68077"/>
                </a:lnTo>
                <a:lnTo>
                  <a:pt x="28441" y="68471"/>
                </a:lnTo>
                <a:lnTo>
                  <a:pt x="31430" y="68691"/>
                </a:lnTo>
                <a:lnTo>
                  <a:pt x="43127" y="67315"/>
                </a:lnTo>
                <a:lnTo>
                  <a:pt x="42039" y="36887"/>
                </a:lnTo>
                <a:lnTo>
                  <a:pt x="36509" y="44166"/>
                </a:lnTo>
                <a:lnTo>
                  <a:pt x="28441" y="44391"/>
                </a:lnTo>
                <a:lnTo>
                  <a:pt x="28415" y="38232"/>
                </a:lnTo>
                <a:close/>
              </a:path>
              <a:path w="43127" h="68691">
                <a:moveTo>
                  <a:pt x="0" y="25807"/>
                </a:moveTo>
                <a:lnTo>
                  <a:pt x="890" y="39242"/>
                </a:lnTo>
                <a:lnTo>
                  <a:pt x="4820" y="51784"/>
                </a:lnTo>
                <a:lnTo>
                  <a:pt x="11436" y="61397"/>
                </a:lnTo>
                <a:lnTo>
                  <a:pt x="14750" y="64534"/>
                </a:lnTo>
                <a:lnTo>
                  <a:pt x="24745" y="68077"/>
                </a:lnTo>
                <a:lnTo>
                  <a:pt x="27971" y="31641"/>
                </a:lnTo>
                <a:lnTo>
                  <a:pt x="29863" y="27386"/>
                </a:lnTo>
                <a:lnTo>
                  <a:pt x="30879" y="24173"/>
                </a:lnTo>
                <a:lnTo>
                  <a:pt x="39655" y="28694"/>
                </a:lnTo>
                <a:lnTo>
                  <a:pt x="38360" y="23144"/>
                </a:lnTo>
                <a:lnTo>
                  <a:pt x="42259" y="27674"/>
                </a:lnTo>
                <a:lnTo>
                  <a:pt x="42039" y="36887"/>
                </a:lnTo>
                <a:lnTo>
                  <a:pt x="43127" y="67315"/>
                </a:lnTo>
                <a:lnTo>
                  <a:pt x="52873" y="62715"/>
                </a:lnTo>
                <a:lnTo>
                  <a:pt x="60399" y="55608"/>
                </a:lnTo>
                <a:lnTo>
                  <a:pt x="65437" y="46712"/>
                </a:lnTo>
                <a:lnTo>
                  <a:pt x="67720" y="36742"/>
                </a:lnTo>
                <a:lnTo>
                  <a:pt x="66979" y="26416"/>
                </a:lnTo>
                <a:lnTo>
                  <a:pt x="62945" y="16450"/>
                </a:lnTo>
                <a:lnTo>
                  <a:pt x="55352" y="7561"/>
                </a:lnTo>
                <a:lnTo>
                  <a:pt x="47609" y="5547"/>
                </a:lnTo>
                <a:lnTo>
                  <a:pt x="35289" y="1947"/>
                </a:lnTo>
                <a:lnTo>
                  <a:pt x="23774" y="0"/>
                </a:lnTo>
                <a:lnTo>
                  <a:pt x="12858" y="1897"/>
                </a:lnTo>
                <a:lnTo>
                  <a:pt x="8752" y="4407"/>
                </a:lnTo>
                <a:lnTo>
                  <a:pt x="2502" y="13517"/>
                </a:lnTo>
                <a:lnTo>
                  <a:pt x="0" y="25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5058707" y="4727438"/>
            <a:ext cx="28538" cy="55383"/>
          </a:xfrm>
          <a:custGeom>
            <a:avLst/>
            <a:gdLst/>
            <a:ahLst/>
            <a:cxnLst/>
            <a:rect l="l" t="t" r="r" b="b"/>
            <a:pathLst>
              <a:path w="41856" h="81229">
                <a:moveTo>
                  <a:pt x="38012" y="81229"/>
                </a:moveTo>
                <a:lnTo>
                  <a:pt x="41856" y="59842"/>
                </a:lnTo>
                <a:lnTo>
                  <a:pt x="31071" y="55335"/>
                </a:lnTo>
                <a:lnTo>
                  <a:pt x="27038" y="46431"/>
                </a:lnTo>
                <a:lnTo>
                  <a:pt x="26845" y="78784"/>
                </a:lnTo>
                <a:lnTo>
                  <a:pt x="38012" y="81229"/>
                </a:lnTo>
                <a:close/>
              </a:path>
              <a:path w="41856" h="81229">
                <a:moveTo>
                  <a:pt x="49198" y="80937"/>
                </a:moveTo>
                <a:lnTo>
                  <a:pt x="59524" y="77857"/>
                </a:lnTo>
                <a:lnTo>
                  <a:pt x="68108" y="71940"/>
                </a:lnTo>
                <a:lnTo>
                  <a:pt x="74069" y="63134"/>
                </a:lnTo>
                <a:lnTo>
                  <a:pt x="76526" y="51390"/>
                </a:lnTo>
                <a:lnTo>
                  <a:pt x="76678" y="46462"/>
                </a:lnTo>
                <a:lnTo>
                  <a:pt x="73402" y="40252"/>
                </a:lnTo>
                <a:lnTo>
                  <a:pt x="72272" y="31565"/>
                </a:lnTo>
                <a:lnTo>
                  <a:pt x="71002" y="23667"/>
                </a:lnTo>
                <a:lnTo>
                  <a:pt x="66634" y="10378"/>
                </a:lnTo>
                <a:lnTo>
                  <a:pt x="59773" y="2888"/>
                </a:lnTo>
                <a:lnTo>
                  <a:pt x="49842" y="0"/>
                </a:lnTo>
                <a:lnTo>
                  <a:pt x="36260" y="513"/>
                </a:lnTo>
                <a:lnTo>
                  <a:pt x="18449" y="3231"/>
                </a:lnTo>
                <a:lnTo>
                  <a:pt x="16765" y="5970"/>
                </a:lnTo>
                <a:lnTo>
                  <a:pt x="9399" y="16354"/>
                </a:lnTo>
                <a:lnTo>
                  <a:pt x="3065" y="26958"/>
                </a:lnTo>
                <a:lnTo>
                  <a:pt x="34" y="40061"/>
                </a:lnTo>
                <a:lnTo>
                  <a:pt x="0" y="42643"/>
                </a:lnTo>
                <a:lnTo>
                  <a:pt x="2276" y="55532"/>
                </a:lnTo>
                <a:lnTo>
                  <a:pt x="8096" y="65885"/>
                </a:lnTo>
                <a:lnTo>
                  <a:pt x="16580" y="73653"/>
                </a:lnTo>
                <a:lnTo>
                  <a:pt x="26845" y="78784"/>
                </a:lnTo>
                <a:lnTo>
                  <a:pt x="27038" y="46431"/>
                </a:lnTo>
                <a:lnTo>
                  <a:pt x="28464" y="35819"/>
                </a:lnTo>
                <a:lnTo>
                  <a:pt x="34058" y="26187"/>
                </a:lnTo>
                <a:lnTo>
                  <a:pt x="42528" y="20224"/>
                </a:lnTo>
                <a:lnTo>
                  <a:pt x="47063" y="25399"/>
                </a:lnTo>
                <a:lnTo>
                  <a:pt x="50651" y="37888"/>
                </a:lnTo>
                <a:lnTo>
                  <a:pt x="49314" y="51099"/>
                </a:lnTo>
                <a:lnTo>
                  <a:pt x="42528" y="59899"/>
                </a:lnTo>
                <a:lnTo>
                  <a:pt x="41856" y="59842"/>
                </a:lnTo>
                <a:lnTo>
                  <a:pt x="38012" y="81229"/>
                </a:lnTo>
                <a:lnTo>
                  <a:pt x="49198" y="80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4556485" y="4731570"/>
            <a:ext cx="56015" cy="39598"/>
          </a:xfrm>
          <a:custGeom>
            <a:avLst/>
            <a:gdLst/>
            <a:ahLst/>
            <a:cxnLst/>
            <a:rect l="l" t="t" r="r" b="b"/>
            <a:pathLst>
              <a:path w="82156" h="58077">
                <a:moveTo>
                  <a:pt x="46" y="43517"/>
                </a:moveTo>
                <a:lnTo>
                  <a:pt x="0" y="58077"/>
                </a:lnTo>
                <a:lnTo>
                  <a:pt x="12684" y="54952"/>
                </a:lnTo>
                <a:lnTo>
                  <a:pt x="24976" y="50759"/>
                </a:lnTo>
                <a:lnTo>
                  <a:pt x="36598" y="45895"/>
                </a:lnTo>
                <a:lnTo>
                  <a:pt x="47838" y="40649"/>
                </a:lnTo>
                <a:lnTo>
                  <a:pt x="58986" y="35309"/>
                </a:lnTo>
                <a:lnTo>
                  <a:pt x="70329" y="30164"/>
                </a:lnTo>
                <a:lnTo>
                  <a:pt x="82156" y="25501"/>
                </a:lnTo>
                <a:lnTo>
                  <a:pt x="81500" y="22853"/>
                </a:lnTo>
                <a:lnTo>
                  <a:pt x="78306" y="9283"/>
                </a:lnTo>
                <a:lnTo>
                  <a:pt x="70827" y="0"/>
                </a:lnTo>
                <a:lnTo>
                  <a:pt x="60876" y="5013"/>
                </a:lnTo>
                <a:lnTo>
                  <a:pt x="49650" y="10345"/>
                </a:lnTo>
                <a:lnTo>
                  <a:pt x="38147" y="15398"/>
                </a:lnTo>
                <a:lnTo>
                  <a:pt x="26309" y="20117"/>
                </a:lnTo>
                <a:lnTo>
                  <a:pt x="14082" y="24447"/>
                </a:lnTo>
                <a:lnTo>
                  <a:pt x="1409" y="28333"/>
                </a:lnTo>
                <a:lnTo>
                  <a:pt x="927" y="31203"/>
                </a:lnTo>
                <a:lnTo>
                  <a:pt x="46" y="43517"/>
                </a:lnTo>
                <a:close/>
              </a:path>
            </a:pathLst>
          </a:custGeom>
          <a:solidFill>
            <a:srgbClr val="FEF1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5077183" y="4741232"/>
            <a:ext cx="16135" cy="27042"/>
          </a:xfrm>
          <a:custGeom>
            <a:avLst/>
            <a:gdLst/>
            <a:ahLst/>
            <a:cxnLst/>
            <a:rect l="l" t="t" r="r" b="b"/>
            <a:pathLst>
              <a:path w="23665" h="39662">
                <a:moveTo>
                  <a:pt x="15427" y="0"/>
                </a:moveTo>
                <a:lnTo>
                  <a:pt x="15018" y="145"/>
                </a:lnTo>
                <a:lnTo>
                  <a:pt x="6649" y="6326"/>
                </a:lnTo>
                <a:lnTo>
                  <a:pt x="1212" y="16061"/>
                </a:lnTo>
                <a:lnTo>
                  <a:pt x="0" y="26657"/>
                </a:lnTo>
                <a:lnTo>
                  <a:pt x="4307" y="35422"/>
                </a:lnTo>
                <a:lnTo>
                  <a:pt x="15427" y="39662"/>
                </a:lnTo>
                <a:lnTo>
                  <a:pt x="20357" y="34928"/>
                </a:lnTo>
                <a:lnTo>
                  <a:pt x="23665" y="22765"/>
                </a:lnTo>
                <a:lnTo>
                  <a:pt x="21848" y="9413"/>
                </a:lnTo>
                <a:lnTo>
                  <a:pt x="15427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4836262" y="4742192"/>
            <a:ext cx="10225" cy="15128"/>
          </a:xfrm>
          <a:custGeom>
            <a:avLst/>
            <a:gdLst/>
            <a:ahLst/>
            <a:cxnLst/>
            <a:rect l="l" t="t" r="r" b="b"/>
            <a:pathLst>
              <a:path w="14997" h="22187">
                <a:moveTo>
                  <a:pt x="11684" y="5562"/>
                </a:moveTo>
                <a:lnTo>
                  <a:pt x="2908" y="1028"/>
                </a:lnTo>
                <a:lnTo>
                  <a:pt x="1892" y="4254"/>
                </a:lnTo>
                <a:lnTo>
                  <a:pt x="0" y="8496"/>
                </a:lnTo>
                <a:lnTo>
                  <a:pt x="444" y="15100"/>
                </a:lnTo>
                <a:lnTo>
                  <a:pt x="469" y="21247"/>
                </a:lnTo>
                <a:lnTo>
                  <a:pt x="5755" y="22187"/>
                </a:lnTo>
                <a:lnTo>
                  <a:pt x="12528" y="16878"/>
                </a:lnTo>
                <a:lnTo>
                  <a:pt x="14997" y="7775"/>
                </a:lnTo>
                <a:lnTo>
                  <a:pt x="10388" y="0"/>
                </a:lnTo>
                <a:lnTo>
                  <a:pt x="11684" y="556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4552619" y="4764413"/>
            <a:ext cx="69731" cy="39598"/>
          </a:xfrm>
          <a:custGeom>
            <a:avLst/>
            <a:gdLst/>
            <a:ahLst/>
            <a:cxnLst/>
            <a:rect l="l" t="t" r="r" b="b"/>
            <a:pathLst>
              <a:path w="102272" h="58077">
                <a:moveTo>
                  <a:pt x="80746" y="24079"/>
                </a:moveTo>
                <a:lnTo>
                  <a:pt x="83139" y="22893"/>
                </a:lnTo>
                <a:lnTo>
                  <a:pt x="91496" y="18008"/>
                </a:lnTo>
                <a:lnTo>
                  <a:pt x="99268" y="11709"/>
                </a:lnTo>
                <a:lnTo>
                  <a:pt x="102272" y="5278"/>
                </a:lnTo>
                <a:lnTo>
                  <a:pt x="96329" y="0"/>
                </a:lnTo>
                <a:lnTo>
                  <a:pt x="86132" y="3162"/>
                </a:lnTo>
                <a:lnTo>
                  <a:pt x="74124" y="7660"/>
                </a:lnTo>
                <a:lnTo>
                  <a:pt x="62571" y="12615"/>
                </a:lnTo>
                <a:lnTo>
                  <a:pt x="51263" y="17814"/>
                </a:lnTo>
                <a:lnTo>
                  <a:pt x="39986" y="23046"/>
                </a:lnTo>
                <a:lnTo>
                  <a:pt x="28531" y="28101"/>
                </a:lnTo>
                <a:lnTo>
                  <a:pt x="16687" y="32765"/>
                </a:lnTo>
                <a:lnTo>
                  <a:pt x="4241" y="36829"/>
                </a:lnTo>
                <a:lnTo>
                  <a:pt x="368" y="41440"/>
                </a:lnTo>
                <a:lnTo>
                  <a:pt x="2413" y="51993"/>
                </a:lnTo>
                <a:lnTo>
                  <a:pt x="0" y="58077"/>
                </a:lnTo>
                <a:lnTo>
                  <a:pt x="6310" y="56282"/>
                </a:lnTo>
                <a:lnTo>
                  <a:pt x="18229" y="51954"/>
                </a:lnTo>
                <a:lnTo>
                  <a:pt x="29531" y="46871"/>
                </a:lnTo>
                <a:lnTo>
                  <a:pt x="40748" y="41275"/>
                </a:lnTo>
                <a:lnTo>
                  <a:pt x="52412" y="35407"/>
                </a:lnTo>
                <a:lnTo>
                  <a:pt x="57426" y="33132"/>
                </a:lnTo>
                <a:lnTo>
                  <a:pt x="70020" y="28316"/>
                </a:lnTo>
                <a:lnTo>
                  <a:pt x="80746" y="24079"/>
                </a:lnTo>
                <a:close/>
              </a:path>
            </a:pathLst>
          </a:custGeom>
          <a:solidFill>
            <a:srgbClr val="D6A1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4547785" y="4787595"/>
            <a:ext cx="91760" cy="57946"/>
          </a:xfrm>
          <a:custGeom>
            <a:avLst/>
            <a:gdLst/>
            <a:ahLst/>
            <a:cxnLst/>
            <a:rect l="l" t="t" r="r" b="b"/>
            <a:pathLst>
              <a:path w="134581" h="84988">
                <a:moveTo>
                  <a:pt x="6397" y="81562"/>
                </a:moveTo>
                <a:lnTo>
                  <a:pt x="17737" y="76150"/>
                </a:lnTo>
                <a:lnTo>
                  <a:pt x="29513" y="71175"/>
                </a:lnTo>
                <a:lnTo>
                  <a:pt x="41601" y="66511"/>
                </a:lnTo>
                <a:lnTo>
                  <a:pt x="53876" y="62035"/>
                </a:lnTo>
                <a:lnTo>
                  <a:pt x="66214" y="57621"/>
                </a:lnTo>
                <a:lnTo>
                  <a:pt x="78490" y="53146"/>
                </a:lnTo>
                <a:lnTo>
                  <a:pt x="90580" y="48484"/>
                </a:lnTo>
                <a:lnTo>
                  <a:pt x="102358" y="43512"/>
                </a:lnTo>
                <a:lnTo>
                  <a:pt x="113701" y="38105"/>
                </a:lnTo>
                <a:lnTo>
                  <a:pt x="124484" y="32139"/>
                </a:lnTo>
                <a:lnTo>
                  <a:pt x="134581" y="25488"/>
                </a:lnTo>
                <a:lnTo>
                  <a:pt x="133299" y="22610"/>
                </a:lnTo>
                <a:lnTo>
                  <a:pt x="126923" y="11947"/>
                </a:lnTo>
                <a:lnTo>
                  <a:pt x="121831" y="0"/>
                </a:lnTo>
                <a:lnTo>
                  <a:pt x="107773" y="5840"/>
                </a:lnTo>
                <a:lnTo>
                  <a:pt x="96036" y="10937"/>
                </a:lnTo>
                <a:lnTo>
                  <a:pt x="84415" y="16151"/>
                </a:lnTo>
                <a:lnTo>
                  <a:pt x="72887" y="21457"/>
                </a:lnTo>
                <a:lnTo>
                  <a:pt x="61426" y="26830"/>
                </a:lnTo>
                <a:lnTo>
                  <a:pt x="50007" y="32245"/>
                </a:lnTo>
                <a:lnTo>
                  <a:pt x="38605" y="37676"/>
                </a:lnTo>
                <a:lnTo>
                  <a:pt x="27195" y="43100"/>
                </a:lnTo>
                <a:lnTo>
                  <a:pt x="15753" y="48490"/>
                </a:lnTo>
                <a:lnTo>
                  <a:pt x="4254" y="53822"/>
                </a:lnTo>
                <a:lnTo>
                  <a:pt x="2996" y="59982"/>
                </a:lnTo>
                <a:lnTo>
                  <a:pt x="438" y="73503"/>
                </a:lnTo>
                <a:lnTo>
                  <a:pt x="0" y="84988"/>
                </a:lnTo>
                <a:lnTo>
                  <a:pt x="6397" y="81562"/>
                </a:lnTo>
                <a:close/>
              </a:path>
            </a:pathLst>
          </a:custGeom>
          <a:solidFill>
            <a:srgbClr val="FEF1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4135369" y="4803224"/>
            <a:ext cx="115902" cy="303103"/>
          </a:xfrm>
          <a:custGeom>
            <a:avLst/>
            <a:gdLst/>
            <a:ahLst/>
            <a:cxnLst/>
            <a:rect l="l" t="t" r="r" b="b"/>
            <a:pathLst>
              <a:path w="169989" h="444551">
                <a:moveTo>
                  <a:pt x="1832" y="379955"/>
                </a:moveTo>
                <a:lnTo>
                  <a:pt x="4109" y="392655"/>
                </a:lnTo>
                <a:lnTo>
                  <a:pt x="6579" y="405395"/>
                </a:lnTo>
                <a:lnTo>
                  <a:pt x="8697" y="418023"/>
                </a:lnTo>
                <a:lnTo>
                  <a:pt x="9918" y="430391"/>
                </a:lnTo>
                <a:lnTo>
                  <a:pt x="16108" y="434317"/>
                </a:lnTo>
                <a:lnTo>
                  <a:pt x="27075" y="439332"/>
                </a:lnTo>
                <a:lnTo>
                  <a:pt x="39610" y="442785"/>
                </a:lnTo>
                <a:lnTo>
                  <a:pt x="53835" y="444551"/>
                </a:lnTo>
                <a:lnTo>
                  <a:pt x="53835" y="444386"/>
                </a:lnTo>
                <a:lnTo>
                  <a:pt x="57213" y="432973"/>
                </a:lnTo>
                <a:lnTo>
                  <a:pt x="59499" y="420460"/>
                </a:lnTo>
                <a:lnTo>
                  <a:pt x="59748" y="420318"/>
                </a:lnTo>
                <a:lnTo>
                  <a:pt x="69437" y="412146"/>
                </a:lnTo>
                <a:lnTo>
                  <a:pt x="76126" y="401771"/>
                </a:lnTo>
                <a:lnTo>
                  <a:pt x="81643" y="390082"/>
                </a:lnTo>
                <a:lnTo>
                  <a:pt x="87820" y="377965"/>
                </a:lnTo>
                <a:lnTo>
                  <a:pt x="94148" y="368630"/>
                </a:lnTo>
                <a:lnTo>
                  <a:pt x="102034" y="358090"/>
                </a:lnTo>
                <a:lnTo>
                  <a:pt x="107657" y="348222"/>
                </a:lnTo>
                <a:lnTo>
                  <a:pt x="109298" y="343542"/>
                </a:lnTo>
                <a:lnTo>
                  <a:pt x="112499" y="331456"/>
                </a:lnTo>
                <a:lnTo>
                  <a:pt x="114575" y="319285"/>
                </a:lnTo>
                <a:lnTo>
                  <a:pt x="115965" y="306987"/>
                </a:lnTo>
                <a:lnTo>
                  <a:pt x="117108" y="294517"/>
                </a:lnTo>
                <a:lnTo>
                  <a:pt x="118443" y="281831"/>
                </a:lnTo>
                <a:lnTo>
                  <a:pt x="120408" y="268885"/>
                </a:lnTo>
                <a:lnTo>
                  <a:pt x="121649" y="262100"/>
                </a:lnTo>
                <a:lnTo>
                  <a:pt x="123803" y="249896"/>
                </a:lnTo>
                <a:lnTo>
                  <a:pt x="125923" y="237491"/>
                </a:lnTo>
                <a:lnTo>
                  <a:pt x="128035" y="224928"/>
                </a:lnTo>
                <a:lnTo>
                  <a:pt x="130164" y="212251"/>
                </a:lnTo>
                <a:lnTo>
                  <a:pt x="132338" y="199504"/>
                </a:lnTo>
                <a:lnTo>
                  <a:pt x="134581" y="186729"/>
                </a:lnTo>
                <a:lnTo>
                  <a:pt x="135945" y="179789"/>
                </a:lnTo>
                <a:lnTo>
                  <a:pt x="138845" y="167179"/>
                </a:lnTo>
                <a:lnTo>
                  <a:pt x="141831" y="154636"/>
                </a:lnTo>
                <a:lnTo>
                  <a:pt x="144365" y="142238"/>
                </a:lnTo>
                <a:lnTo>
                  <a:pt x="145910" y="130061"/>
                </a:lnTo>
                <a:lnTo>
                  <a:pt x="146213" y="125916"/>
                </a:lnTo>
                <a:lnTo>
                  <a:pt x="147278" y="112724"/>
                </a:lnTo>
                <a:lnTo>
                  <a:pt x="148568" y="99694"/>
                </a:lnTo>
                <a:lnTo>
                  <a:pt x="150192" y="86858"/>
                </a:lnTo>
                <a:lnTo>
                  <a:pt x="152261" y="74245"/>
                </a:lnTo>
                <a:lnTo>
                  <a:pt x="154882" y="61888"/>
                </a:lnTo>
                <a:lnTo>
                  <a:pt x="158165" y="49817"/>
                </a:lnTo>
                <a:lnTo>
                  <a:pt x="162221" y="38063"/>
                </a:lnTo>
                <a:lnTo>
                  <a:pt x="167157" y="26658"/>
                </a:lnTo>
                <a:lnTo>
                  <a:pt x="166484" y="17006"/>
                </a:lnTo>
                <a:lnTo>
                  <a:pt x="167779" y="9335"/>
                </a:lnTo>
                <a:lnTo>
                  <a:pt x="169989" y="2566"/>
                </a:lnTo>
                <a:lnTo>
                  <a:pt x="166273" y="2561"/>
                </a:lnTo>
                <a:lnTo>
                  <a:pt x="154622" y="0"/>
                </a:lnTo>
                <a:lnTo>
                  <a:pt x="147332" y="3976"/>
                </a:lnTo>
                <a:lnTo>
                  <a:pt x="143320" y="16129"/>
                </a:lnTo>
                <a:lnTo>
                  <a:pt x="139181" y="28053"/>
                </a:lnTo>
                <a:lnTo>
                  <a:pt x="134937" y="39604"/>
                </a:lnTo>
                <a:lnTo>
                  <a:pt x="130470" y="51061"/>
                </a:lnTo>
                <a:lnTo>
                  <a:pt x="125666" y="62705"/>
                </a:lnTo>
                <a:lnTo>
                  <a:pt x="120408" y="74816"/>
                </a:lnTo>
                <a:lnTo>
                  <a:pt x="116614" y="83544"/>
                </a:lnTo>
                <a:lnTo>
                  <a:pt x="111739" y="95249"/>
                </a:lnTo>
                <a:lnTo>
                  <a:pt x="106988" y="107092"/>
                </a:lnTo>
                <a:lnTo>
                  <a:pt x="102318" y="119021"/>
                </a:lnTo>
                <a:lnTo>
                  <a:pt x="97688" y="130986"/>
                </a:lnTo>
                <a:lnTo>
                  <a:pt x="93056" y="142936"/>
                </a:lnTo>
                <a:lnTo>
                  <a:pt x="88379" y="154820"/>
                </a:lnTo>
                <a:lnTo>
                  <a:pt x="83615" y="166586"/>
                </a:lnTo>
                <a:lnTo>
                  <a:pt x="78723" y="178183"/>
                </a:lnTo>
                <a:lnTo>
                  <a:pt x="73660" y="189561"/>
                </a:lnTo>
                <a:lnTo>
                  <a:pt x="70801" y="195835"/>
                </a:lnTo>
                <a:lnTo>
                  <a:pt x="65537" y="207594"/>
                </a:lnTo>
                <a:lnTo>
                  <a:pt x="60380" y="219316"/>
                </a:lnTo>
                <a:lnTo>
                  <a:pt x="55291" y="230995"/>
                </a:lnTo>
                <a:lnTo>
                  <a:pt x="50232" y="242632"/>
                </a:lnTo>
                <a:lnTo>
                  <a:pt x="45167" y="254221"/>
                </a:lnTo>
                <a:lnTo>
                  <a:pt x="40057" y="265762"/>
                </a:lnTo>
                <a:lnTo>
                  <a:pt x="34865" y="277251"/>
                </a:lnTo>
                <a:lnTo>
                  <a:pt x="29552" y="288685"/>
                </a:lnTo>
                <a:lnTo>
                  <a:pt x="24081" y="300062"/>
                </a:lnTo>
                <a:lnTo>
                  <a:pt x="18415" y="311379"/>
                </a:lnTo>
                <a:lnTo>
                  <a:pt x="16554" y="314914"/>
                </a:lnTo>
                <a:lnTo>
                  <a:pt x="10447" y="325958"/>
                </a:lnTo>
                <a:lnTo>
                  <a:pt x="4983" y="337018"/>
                </a:lnTo>
                <a:lnTo>
                  <a:pt x="1165" y="348893"/>
                </a:lnTo>
                <a:lnTo>
                  <a:pt x="0" y="362382"/>
                </a:lnTo>
                <a:lnTo>
                  <a:pt x="292" y="367443"/>
                </a:lnTo>
                <a:lnTo>
                  <a:pt x="1832" y="379955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4187526" y="4806909"/>
            <a:ext cx="82435" cy="342882"/>
          </a:xfrm>
          <a:custGeom>
            <a:avLst/>
            <a:gdLst/>
            <a:ahLst/>
            <a:cxnLst/>
            <a:rect l="l" t="t" r="r" b="b"/>
            <a:pathLst>
              <a:path w="120905" h="502894">
                <a:moveTo>
                  <a:pt x="3522" y="463234"/>
                </a:moveTo>
                <a:lnTo>
                  <a:pt x="12013" y="472629"/>
                </a:lnTo>
                <a:lnTo>
                  <a:pt x="19368" y="483160"/>
                </a:lnTo>
                <a:lnTo>
                  <a:pt x="26771" y="493644"/>
                </a:lnTo>
                <a:lnTo>
                  <a:pt x="35407" y="502894"/>
                </a:lnTo>
                <a:lnTo>
                  <a:pt x="41016" y="494267"/>
                </a:lnTo>
                <a:lnTo>
                  <a:pt x="48007" y="483703"/>
                </a:lnTo>
                <a:lnTo>
                  <a:pt x="55132" y="473072"/>
                </a:lnTo>
                <a:lnTo>
                  <a:pt x="62296" y="462444"/>
                </a:lnTo>
                <a:lnTo>
                  <a:pt x="69405" y="451891"/>
                </a:lnTo>
                <a:lnTo>
                  <a:pt x="73925" y="444241"/>
                </a:lnTo>
                <a:lnTo>
                  <a:pt x="78473" y="433224"/>
                </a:lnTo>
                <a:lnTo>
                  <a:pt x="81261" y="421894"/>
                </a:lnTo>
                <a:lnTo>
                  <a:pt x="82797" y="410066"/>
                </a:lnTo>
                <a:lnTo>
                  <a:pt x="83592" y="397552"/>
                </a:lnTo>
                <a:lnTo>
                  <a:pt x="84152" y="384166"/>
                </a:lnTo>
                <a:lnTo>
                  <a:pt x="84988" y="369722"/>
                </a:lnTo>
                <a:lnTo>
                  <a:pt x="85177" y="367572"/>
                </a:lnTo>
                <a:lnTo>
                  <a:pt x="86969" y="355498"/>
                </a:lnTo>
                <a:lnTo>
                  <a:pt x="89468" y="343094"/>
                </a:lnTo>
                <a:lnTo>
                  <a:pt x="91901" y="330362"/>
                </a:lnTo>
                <a:lnTo>
                  <a:pt x="93497" y="317309"/>
                </a:lnTo>
                <a:lnTo>
                  <a:pt x="94049" y="307189"/>
                </a:lnTo>
                <a:lnTo>
                  <a:pt x="94467" y="294539"/>
                </a:lnTo>
                <a:lnTo>
                  <a:pt x="94821" y="281823"/>
                </a:lnTo>
                <a:lnTo>
                  <a:pt x="95359" y="269094"/>
                </a:lnTo>
                <a:lnTo>
                  <a:pt x="96329" y="256400"/>
                </a:lnTo>
                <a:lnTo>
                  <a:pt x="96774" y="252475"/>
                </a:lnTo>
                <a:lnTo>
                  <a:pt x="98817" y="239919"/>
                </a:lnTo>
                <a:lnTo>
                  <a:pt x="101404" y="227483"/>
                </a:lnTo>
                <a:lnTo>
                  <a:pt x="104044" y="215069"/>
                </a:lnTo>
                <a:lnTo>
                  <a:pt x="106248" y="202577"/>
                </a:lnTo>
                <a:lnTo>
                  <a:pt x="106777" y="191015"/>
                </a:lnTo>
                <a:lnTo>
                  <a:pt x="106154" y="178347"/>
                </a:lnTo>
                <a:lnTo>
                  <a:pt x="106248" y="165747"/>
                </a:lnTo>
                <a:lnTo>
                  <a:pt x="106743" y="160108"/>
                </a:lnTo>
                <a:lnTo>
                  <a:pt x="109893" y="154635"/>
                </a:lnTo>
                <a:lnTo>
                  <a:pt x="110489" y="148742"/>
                </a:lnTo>
                <a:lnTo>
                  <a:pt x="110725" y="145454"/>
                </a:lnTo>
                <a:lnTo>
                  <a:pt x="110355" y="132956"/>
                </a:lnTo>
                <a:lnTo>
                  <a:pt x="109259" y="120273"/>
                </a:lnTo>
                <a:lnTo>
                  <a:pt x="109080" y="107657"/>
                </a:lnTo>
                <a:lnTo>
                  <a:pt x="109704" y="99990"/>
                </a:lnTo>
                <a:lnTo>
                  <a:pt x="111248" y="86873"/>
                </a:lnTo>
                <a:lnTo>
                  <a:pt x="113198" y="73748"/>
                </a:lnTo>
                <a:lnTo>
                  <a:pt x="115323" y="60707"/>
                </a:lnTo>
                <a:lnTo>
                  <a:pt x="117388" y="47844"/>
                </a:lnTo>
                <a:lnTo>
                  <a:pt x="119162" y="35249"/>
                </a:lnTo>
                <a:lnTo>
                  <a:pt x="120412" y="23015"/>
                </a:lnTo>
                <a:lnTo>
                  <a:pt x="120905" y="11235"/>
                </a:lnTo>
                <a:lnTo>
                  <a:pt x="120408" y="0"/>
                </a:lnTo>
                <a:lnTo>
                  <a:pt x="116277" y="12779"/>
                </a:lnTo>
                <a:lnTo>
                  <a:pt x="112721" y="25021"/>
                </a:lnTo>
                <a:lnTo>
                  <a:pt x="109506" y="37307"/>
                </a:lnTo>
                <a:lnTo>
                  <a:pt x="106596" y="49634"/>
                </a:lnTo>
                <a:lnTo>
                  <a:pt x="103955" y="62000"/>
                </a:lnTo>
                <a:lnTo>
                  <a:pt x="101548" y="74403"/>
                </a:lnTo>
                <a:lnTo>
                  <a:pt x="99339" y="86839"/>
                </a:lnTo>
                <a:lnTo>
                  <a:pt x="97293" y="99308"/>
                </a:lnTo>
                <a:lnTo>
                  <a:pt x="95373" y="111807"/>
                </a:lnTo>
                <a:lnTo>
                  <a:pt x="93544" y="124332"/>
                </a:lnTo>
                <a:lnTo>
                  <a:pt x="91771" y="136883"/>
                </a:lnTo>
                <a:lnTo>
                  <a:pt x="90018" y="149455"/>
                </a:lnTo>
                <a:lnTo>
                  <a:pt x="88248" y="162048"/>
                </a:lnTo>
                <a:lnTo>
                  <a:pt x="86427" y="174659"/>
                </a:lnTo>
                <a:lnTo>
                  <a:pt x="84519" y="187286"/>
                </a:lnTo>
                <a:lnTo>
                  <a:pt x="82488" y="199925"/>
                </a:lnTo>
                <a:lnTo>
                  <a:pt x="80298" y="212575"/>
                </a:lnTo>
                <a:lnTo>
                  <a:pt x="77914" y="225234"/>
                </a:lnTo>
                <a:lnTo>
                  <a:pt x="76642" y="231929"/>
                </a:lnTo>
                <a:lnTo>
                  <a:pt x="74339" y="245253"/>
                </a:lnTo>
                <a:lnTo>
                  <a:pt x="72238" y="258662"/>
                </a:lnTo>
                <a:lnTo>
                  <a:pt x="70252" y="272065"/>
                </a:lnTo>
                <a:lnTo>
                  <a:pt x="68295" y="285374"/>
                </a:lnTo>
                <a:lnTo>
                  <a:pt x="66280" y="298497"/>
                </a:lnTo>
                <a:lnTo>
                  <a:pt x="64122" y="311345"/>
                </a:lnTo>
                <a:lnTo>
                  <a:pt x="61734" y="323829"/>
                </a:lnTo>
                <a:lnTo>
                  <a:pt x="59030" y="335857"/>
                </a:lnTo>
                <a:lnTo>
                  <a:pt x="55923" y="347340"/>
                </a:lnTo>
                <a:lnTo>
                  <a:pt x="52328" y="358189"/>
                </a:lnTo>
                <a:lnTo>
                  <a:pt x="48158" y="368312"/>
                </a:lnTo>
                <a:lnTo>
                  <a:pt x="46617" y="369888"/>
                </a:lnTo>
                <a:lnTo>
                  <a:pt x="38461" y="378872"/>
                </a:lnTo>
                <a:lnTo>
                  <a:pt x="30876" y="388429"/>
                </a:lnTo>
                <a:lnTo>
                  <a:pt x="23910" y="398604"/>
                </a:lnTo>
                <a:lnTo>
                  <a:pt x="17610" y="409444"/>
                </a:lnTo>
                <a:lnTo>
                  <a:pt x="12022" y="420996"/>
                </a:lnTo>
                <a:lnTo>
                  <a:pt x="7193" y="433306"/>
                </a:lnTo>
                <a:lnTo>
                  <a:pt x="3170" y="446421"/>
                </a:lnTo>
                <a:lnTo>
                  <a:pt x="0" y="460387"/>
                </a:lnTo>
                <a:lnTo>
                  <a:pt x="3522" y="463234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4543840" y="4822317"/>
            <a:ext cx="105901" cy="57998"/>
          </a:xfrm>
          <a:custGeom>
            <a:avLst/>
            <a:gdLst/>
            <a:ahLst/>
            <a:cxnLst/>
            <a:rect l="l" t="t" r="r" b="b"/>
            <a:pathLst>
              <a:path w="155320" h="85064">
                <a:moveTo>
                  <a:pt x="0" y="76796"/>
                </a:moveTo>
                <a:lnTo>
                  <a:pt x="1536" y="85064"/>
                </a:lnTo>
                <a:lnTo>
                  <a:pt x="8229" y="81840"/>
                </a:lnTo>
                <a:lnTo>
                  <a:pt x="19823" y="76214"/>
                </a:lnTo>
                <a:lnTo>
                  <a:pt x="31375" y="70546"/>
                </a:lnTo>
                <a:lnTo>
                  <a:pt x="42876" y="64828"/>
                </a:lnTo>
                <a:lnTo>
                  <a:pt x="54317" y="59050"/>
                </a:lnTo>
                <a:lnTo>
                  <a:pt x="65689" y="53204"/>
                </a:lnTo>
                <a:lnTo>
                  <a:pt x="76983" y="47280"/>
                </a:lnTo>
                <a:lnTo>
                  <a:pt x="88190" y="41270"/>
                </a:lnTo>
                <a:lnTo>
                  <a:pt x="99301" y="35164"/>
                </a:lnTo>
                <a:lnTo>
                  <a:pt x="110308" y="28955"/>
                </a:lnTo>
                <a:lnTo>
                  <a:pt x="121201" y="22632"/>
                </a:lnTo>
                <a:lnTo>
                  <a:pt x="131972" y="16187"/>
                </a:lnTo>
                <a:lnTo>
                  <a:pt x="142612" y="9611"/>
                </a:lnTo>
                <a:lnTo>
                  <a:pt x="153111" y="2895"/>
                </a:lnTo>
                <a:lnTo>
                  <a:pt x="155320" y="0"/>
                </a:lnTo>
                <a:lnTo>
                  <a:pt x="151701" y="63"/>
                </a:lnTo>
                <a:lnTo>
                  <a:pt x="136149" y="4598"/>
                </a:lnTo>
                <a:lnTo>
                  <a:pt x="124896" y="8995"/>
                </a:lnTo>
                <a:lnTo>
                  <a:pt x="113461" y="14223"/>
                </a:lnTo>
                <a:lnTo>
                  <a:pt x="108381" y="16585"/>
                </a:lnTo>
                <a:lnTo>
                  <a:pt x="96759" y="21648"/>
                </a:lnTo>
                <a:lnTo>
                  <a:pt x="84855" y="26484"/>
                </a:lnTo>
                <a:lnTo>
                  <a:pt x="72779" y="31177"/>
                </a:lnTo>
                <a:lnTo>
                  <a:pt x="60643" y="35809"/>
                </a:lnTo>
                <a:lnTo>
                  <a:pt x="48559" y="40463"/>
                </a:lnTo>
                <a:lnTo>
                  <a:pt x="36636" y="45223"/>
                </a:lnTo>
                <a:lnTo>
                  <a:pt x="24988" y="50173"/>
                </a:lnTo>
                <a:lnTo>
                  <a:pt x="13725" y="55395"/>
                </a:lnTo>
                <a:lnTo>
                  <a:pt x="2959" y="60972"/>
                </a:lnTo>
                <a:lnTo>
                  <a:pt x="4063" y="73507"/>
                </a:lnTo>
                <a:lnTo>
                  <a:pt x="0" y="76796"/>
                </a:lnTo>
                <a:close/>
              </a:path>
            </a:pathLst>
          </a:custGeom>
          <a:solidFill>
            <a:srgbClr val="D6A14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4291837" y="4830087"/>
            <a:ext cx="32965" cy="32835"/>
          </a:xfrm>
          <a:custGeom>
            <a:avLst/>
            <a:gdLst/>
            <a:ahLst/>
            <a:cxnLst/>
            <a:rect l="l" t="t" r="r" b="b"/>
            <a:pathLst>
              <a:path w="48348" h="48158">
                <a:moveTo>
                  <a:pt x="18415" y="0"/>
                </a:moveTo>
                <a:lnTo>
                  <a:pt x="8637" y="4152"/>
                </a:lnTo>
                <a:lnTo>
                  <a:pt x="1343" y="13763"/>
                </a:lnTo>
                <a:lnTo>
                  <a:pt x="0" y="28333"/>
                </a:lnTo>
                <a:lnTo>
                  <a:pt x="5937" y="40519"/>
                </a:lnTo>
                <a:lnTo>
                  <a:pt x="17592" y="47142"/>
                </a:lnTo>
                <a:lnTo>
                  <a:pt x="29743" y="48158"/>
                </a:lnTo>
                <a:lnTo>
                  <a:pt x="36988" y="46033"/>
                </a:lnTo>
                <a:lnTo>
                  <a:pt x="44611" y="39797"/>
                </a:lnTo>
                <a:lnTo>
                  <a:pt x="48295" y="31165"/>
                </a:lnTo>
                <a:lnTo>
                  <a:pt x="48348" y="21507"/>
                </a:lnTo>
                <a:lnTo>
                  <a:pt x="45079" y="12191"/>
                </a:lnTo>
                <a:lnTo>
                  <a:pt x="38795" y="4589"/>
                </a:lnTo>
                <a:lnTo>
                  <a:pt x="29804" y="68"/>
                </a:lnTo>
                <a:lnTo>
                  <a:pt x="18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4949483" y="4832987"/>
            <a:ext cx="70607" cy="311000"/>
          </a:xfrm>
          <a:custGeom>
            <a:avLst/>
            <a:gdLst/>
            <a:ahLst/>
            <a:cxnLst/>
            <a:rect l="l" t="t" r="r" b="b"/>
            <a:pathLst>
              <a:path w="103557" h="456133">
                <a:moveTo>
                  <a:pt x="3708" y="436986"/>
                </a:moveTo>
                <a:lnTo>
                  <a:pt x="0" y="447516"/>
                </a:lnTo>
                <a:lnTo>
                  <a:pt x="4396" y="456133"/>
                </a:lnTo>
                <a:lnTo>
                  <a:pt x="6584" y="449985"/>
                </a:lnTo>
                <a:lnTo>
                  <a:pt x="10266" y="438006"/>
                </a:lnTo>
                <a:lnTo>
                  <a:pt x="13469" y="425800"/>
                </a:lnTo>
                <a:lnTo>
                  <a:pt x="16412" y="413442"/>
                </a:lnTo>
                <a:lnTo>
                  <a:pt x="19309" y="401012"/>
                </a:lnTo>
                <a:lnTo>
                  <a:pt x="22378" y="388586"/>
                </a:lnTo>
                <a:lnTo>
                  <a:pt x="25835" y="376242"/>
                </a:lnTo>
                <a:lnTo>
                  <a:pt x="29897" y="364058"/>
                </a:lnTo>
                <a:lnTo>
                  <a:pt x="35030" y="350952"/>
                </a:lnTo>
                <a:lnTo>
                  <a:pt x="39977" y="339222"/>
                </a:lnTo>
                <a:lnTo>
                  <a:pt x="44848" y="327709"/>
                </a:lnTo>
                <a:lnTo>
                  <a:pt x="49425" y="316146"/>
                </a:lnTo>
                <a:lnTo>
                  <a:pt x="53489" y="304268"/>
                </a:lnTo>
                <a:lnTo>
                  <a:pt x="56821" y="291807"/>
                </a:lnTo>
                <a:lnTo>
                  <a:pt x="57361" y="288710"/>
                </a:lnTo>
                <a:lnTo>
                  <a:pt x="57759" y="276325"/>
                </a:lnTo>
                <a:lnTo>
                  <a:pt x="58231" y="263474"/>
                </a:lnTo>
                <a:lnTo>
                  <a:pt x="58785" y="259525"/>
                </a:lnTo>
                <a:lnTo>
                  <a:pt x="60925" y="247120"/>
                </a:lnTo>
                <a:lnTo>
                  <a:pt x="63407" y="234713"/>
                </a:lnTo>
                <a:lnTo>
                  <a:pt x="65898" y="222246"/>
                </a:lnTo>
                <a:lnTo>
                  <a:pt x="68064" y="209661"/>
                </a:lnTo>
                <a:lnTo>
                  <a:pt x="69572" y="196900"/>
                </a:lnTo>
                <a:lnTo>
                  <a:pt x="70111" y="190245"/>
                </a:lnTo>
                <a:lnTo>
                  <a:pt x="71126" y="177464"/>
                </a:lnTo>
                <a:lnTo>
                  <a:pt x="72203" y="164809"/>
                </a:lnTo>
                <a:lnTo>
                  <a:pt x="73458" y="152246"/>
                </a:lnTo>
                <a:lnTo>
                  <a:pt x="75010" y="139737"/>
                </a:lnTo>
                <a:lnTo>
                  <a:pt x="76977" y="127249"/>
                </a:lnTo>
                <a:lnTo>
                  <a:pt x="79478" y="114744"/>
                </a:lnTo>
                <a:lnTo>
                  <a:pt x="81066" y="108083"/>
                </a:lnTo>
                <a:lnTo>
                  <a:pt x="84349" y="95882"/>
                </a:lnTo>
                <a:lnTo>
                  <a:pt x="87895" y="83638"/>
                </a:lnTo>
                <a:lnTo>
                  <a:pt x="91435" y="71339"/>
                </a:lnTo>
                <a:lnTo>
                  <a:pt x="94698" y="58973"/>
                </a:lnTo>
                <a:lnTo>
                  <a:pt x="97415" y="46530"/>
                </a:lnTo>
                <a:lnTo>
                  <a:pt x="99315" y="33997"/>
                </a:lnTo>
                <a:lnTo>
                  <a:pt x="99829" y="24282"/>
                </a:lnTo>
                <a:lnTo>
                  <a:pt x="100350" y="11968"/>
                </a:lnTo>
                <a:lnTo>
                  <a:pt x="103557" y="0"/>
                </a:lnTo>
                <a:lnTo>
                  <a:pt x="99315" y="0"/>
                </a:lnTo>
                <a:lnTo>
                  <a:pt x="99315" y="4254"/>
                </a:lnTo>
                <a:lnTo>
                  <a:pt x="97046" y="10706"/>
                </a:lnTo>
                <a:lnTo>
                  <a:pt x="92939" y="22699"/>
                </a:lnTo>
                <a:lnTo>
                  <a:pt x="88920" y="34694"/>
                </a:lnTo>
                <a:lnTo>
                  <a:pt x="84914" y="46705"/>
                </a:lnTo>
                <a:lnTo>
                  <a:pt x="80847" y="58744"/>
                </a:lnTo>
                <a:lnTo>
                  <a:pt x="76646" y="70827"/>
                </a:lnTo>
                <a:lnTo>
                  <a:pt x="73828" y="79048"/>
                </a:lnTo>
                <a:lnTo>
                  <a:pt x="70125" y="90801"/>
                </a:lnTo>
                <a:lnTo>
                  <a:pt x="66759" y="102647"/>
                </a:lnTo>
                <a:lnTo>
                  <a:pt x="63710" y="114607"/>
                </a:lnTo>
                <a:lnTo>
                  <a:pt x="60957" y="126701"/>
                </a:lnTo>
                <a:lnTo>
                  <a:pt x="58482" y="138947"/>
                </a:lnTo>
                <a:lnTo>
                  <a:pt x="56263" y="151366"/>
                </a:lnTo>
                <a:lnTo>
                  <a:pt x="54282" y="163977"/>
                </a:lnTo>
                <a:lnTo>
                  <a:pt x="52517" y="176801"/>
                </a:lnTo>
                <a:lnTo>
                  <a:pt x="50950" y="189855"/>
                </a:lnTo>
                <a:lnTo>
                  <a:pt x="49559" y="203161"/>
                </a:lnTo>
                <a:lnTo>
                  <a:pt x="48325" y="216738"/>
                </a:lnTo>
                <a:lnTo>
                  <a:pt x="45123" y="227003"/>
                </a:lnTo>
                <a:lnTo>
                  <a:pt x="41759" y="239022"/>
                </a:lnTo>
                <a:lnTo>
                  <a:pt x="38648" y="251350"/>
                </a:lnTo>
                <a:lnTo>
                  <a:pt x="35753" y="263916"/>
                </a:lnTo>
                <a:lnTo>
                  <a:pt x="33033" y="276643"/>
                </a:lnTo>
                <a:lnTo>
                  <a:pt x="30453" y="289459"/>
                </a:lnTo>
                <a:lnTo>
                  <a:pt x="27972" y="302289"/>
                </a:lnTo>
                <a:lnTo>
                  <a:pt x="25554" y="315059"/>
                </a:lnTo>
                <a:lnTo>
                  <a:pt x="23159" y="327695"/>
                </a:lnTo>
                <a:lnTo>
                  <a:pt x="20750" y="340122"/>
                </a:lnTo>
                <a:lnTo>
                  <a:pt x="18289" y="352268"/>
                </a:lnTo>
                <a:lnTo>
                  <a:pt x="15737" y="364058"/>
                </a:lnTo>
                <a:lnTo>
                  <a:pt x="15119" y="372572"/>
                </a:lnTo>
                <a:lnTo>
                  <a:pt x="13723" y="385819"/>
                </a:lnTo>
                <a:lnTo>
                  <a:pt x="11867" y="398965"/>
                </a:lnTo>
                <a:lnTo>
                  <a:pt x="9635" y="411720"/>
                </a:lnTo>
                <a:lnTo>
                  <a:pt x="7116" y="423795"/>
                </a:lnTo>
                <a:lnTo>
                  <a:pt x="4396" y="434898"/>
                </a:lnTo>
                <a:lnTo>
                  <a:pt x="3708" y="436986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5046168" y="4848755"/>
            <a:ext cx="5481" cy="10451"/>
          </a:xfrm>
          <a:custGeom>
            <a:avLst/>
            <a:gdLst/>
            <a:ahLst/>
            <a:cxnLst/>
            <a:rect l="l" t="t" r="r" b="b"/>
            <a:pathLst>
              <a:path w="8039" h="15328">
                <a:moveTo>
                  <a:pt x="787" y="12915"/>
                </a:moveTo>
                <a:lnTo>
                  <a:pt x="8039" y="0"/>
                </a:lnTo>
                <a:lnTo>
                  <a:pt x="1422" y="952"/>
                </a:lnTo>
                <a:lnTo>
                  <a:pt x="901" y="8801"/>
                </a:lnTo>
                <a:lnTo>
                  <a:pt x="1346" y="9194"/>
                </a:lnTo>
                <a:lnTo>
                  <a:pt x="0" y="15112"/>
                </a:lnTo>
                <a:lnTo>
                  <a:pt x="3530" y="15328"/>
                </a:lnTo>
                <a:lnTo>
                  <a:pt x="7086" y="12280"/>
                </a:lnTo>
                <a:lnTo>
                  <a:pt x="787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5035548" y="4878046"/>
            <a:ext cx="22219" cy="46698"/>
          </a:xfrm>
          <a:custGeom>
            <a:avLst/>
            <a:gdLst/>
            <a:ahLst/>
            <a:cxnLst/>
            <a:rect l="l" t="t" r="r" b="b"/>
            <a:pathLst>
              <a:path w="32588" h="68491">
                <a:moveTo>
                  <a:pt x="32588" y="44412"/>
                </a:moveTo>
                <a:lnTo>
                  <a:pt x="24549" y="44234"/>
                </a:lnTo>
                <a:lnTo>
                  <a:pt x="25501" y="68491"/>
                </a:lnTo>
                <a:lnTo>
                  <a:pt x="27975" y="68063"/>
                </a:lnTo>
                <a:lnTo>
                  <a:pt x="32588" y="44412"/>
                </a:lnTo>
                <a:close/>
              </a:path>
              <a:path w="32588" h="68491">
                <a:moveTo>
                  <a:pt x="0" y="28829"/>
                </a:moveTo>
                <a:lnTo>
                  <a:pt x="787" y="44181"/>
                </a:lnTo>
                <a:lnTo>
                  <a:pt x="6513" y="54794"/>
                </a:lnTo>
                <a:lnTo>
                  <a:pt x="15365" y="62283"/>
                </a:lnTo>
                <a:lnTo>
                  <a:pt x="25501" y="68491"/>
                </a:lnTo>
                <a:lnTo>
                  <a:pt x="24549" y="44234"/>
                </a:lnTo>
                <a:lnTo>
                  <a:pt x="26149" y="29845"/>
                </a:lnTo>
                <a:lnTo>
                  <a:pt x="29743" y="25997"/>
                </a:lnTo>
                <a:lnTo>
                  <a:pt x="37528" y="26136"/>
                </a:lnTo>
                <a:lnTo>
                  <a:pt x="42303" y="35560"/>
                </a:lnTo>
                <a:lnTo>
                  <a:pt x="38252" y="42989"/>
                </a:lnTo>
                <a:lnTo>
                  <a:pt x="35699" y="42811"/>
                </a:lnTo>
                <a:lnTo>
                  <a:pt x="35255" y="44729"/>
                </a:lnTo>
                <a:lnTo>
                  <a:pt x="32588" y="44412"/>
                </a:lnTo>
                <a:lnTo>
                  <a:pt x="27975" y="68063"/>
                </a:lnTo>
                <a:lnTo>
                  <a:pt x="42384" y="64635"/>
                </a:lnTo>
                <a:lnTo>
                  <a:pt x="55399" y="59066"/>
                </a:lnTo>
                <a:lnTo>
                  <a:pt x="64707" y="50663"/>
                </a:lnTo>
                <a:lnTo>
                  <a:pt x="67995" y="38735"/>
                </a:lnTo>
                <a:lnTo>
                  <a:pt x="66452" y="33634"/>
                </a:lnTo>
                <a:lnTo>
                  <a:pt x="60106" y="20759"/>
                </a:lnTo>
                <a:lnTo>
                  <a:pt x="52412" y="8991"/>
                </a:lnTo>
                <a:lnTo>
                  <a:pt x="41479" y="637"/>
                </a:lnTo>
                <a:lnTo>
                  <a:pt x="31594" y="0"/>
                </a:lnTo>
                <a:lnTo>
                  <a:pt x="23068" y="5042"/>
                </a:lnTo>
                <a:lnTo>
                  <a:pt x="17005" y="14656"/>
                </a:lnTo>
                <a:lnTo>
                  <a:pt x="12661" y="13627"/>
                </a:lnTo>
                <a:lnTo>
                  <a:pt x="12827" y="17094"/>
                </a:lnTo>
                <a:lnTo>
                  <a:pt x="8496" y="16078"/>
                </a:lnTo>
                <a:lnTo>
                  <a:pt x="6781" y="21437"/>
                </a:lnTo>
                <a:lnTo>
                  <a:pt x="2882" y="24625"/>
                </a:lnTo>
                <a:lnTo>
                  <a:pt x="0" y="28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5052284" y="4895771"/>
            <a:ext cx="12105" cy="12772"/>
          </a:xfrm>
          <a:custGeom>
            <a:avLst/>
            <a:gdLst/>
            <a:ahLst/>
            <a:cxnLst/>
            <a:rect l="l" t="t" r="r" b="b"/>
            <a:pathLst>
              <a:path w="17754" h="18732">
                <a:moveTo>
                  <a:pt x="12992" y="139"/>
                </a:moveTo>
                <a:lnTo>
                  <a:pt x="5207" y="0"/>
                </a:lnTo>
                <a:lnTo>
                  <a:pt x="1600" y="3848"/>
                </a:lnTo>
                <a:lnTo>
                  <a:pt x="0" y="18237"/>
                </a:lnTo>
                <a:lnTo>
                  <a:pt x="8039" y="18402"/>
                </a:lnTo>
                <a:lnTo>
                  <a:pt x="10718" y="18732"/>
                </a:lnTo>
                <a:lnTo>
                  <a:pt x="11163" y="16814"/>
                </a:lnTo>
                <a:lnTo>
                  <a:pt x="13703" y="16992"/>
                </a:lnTo>
                <a:lnTo>
                  <a:pt x="17754" y="9563"/>
                </a:lnTo>
                <a:lnTo>
                  <a:pt x="12992" y="13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4289903" y="4909938"/>
            <a:ext cx="29943" cy="27671"/>
          </a:xfrm>
          <a:custGeom>
            <a:avLst/>
            <a:gdLst/>
            <a:ahLst/>
            <a:cxnLst/>
            <a:rect l="l" t="t" r="r" b="b"/>
            <a:pathLst>
              <a:path w="43916" h="40584">
                <a:moveTo>
                  <a:pt x="43916" y="8962"/>
                </a:moveTo>
                <a:lnTo>
                  <a:pt x="38408" y="3564"/>
                </a:lnTo>
                <a:lnTo>
                  <a:pt x="28469" y="0"/>
                </a:lnTo>
                <a:lnTo>
                  <a:pt x="17636" y="694"/>
                </a:lnTo>
                <a:lnTo>
                  <a:pt x="7932" y="5410"/>
                </a:lnTo>
                <a:lnTo>
                  <a:pt x="1378" y="13913"/>
                </a:lnTo>
                <a:lnTo>
                  <a:pt x="0" y="25967"/>
                </a:lnTo>
                <a:lnTo>
                  <a:pt x="331" y="26672"/>
                </a:lnTo>
                <a:lnTo>
                  <a:pt x="7099" y="35895"/>
                </a:lnTo>
                <a:lnTo>
                  <a:pt x="15369" y="40366"/>
                </a:lnTo>
                <a:lnTo>
                  <a:pt x="24130" y="40584"/>
                </a:lnTo>
                <a:lnTo>
                  <a:pt x="32374" y="37051"/>
                </a:lnTo>
                <a:lnTo>
                  <a:pt x="39093" y="30268"/>
                </a:lnTo>
                <a:lnTo>
                  <a:pt x="43276" y="20738"/>
                </a:lnTo>
                <a:lnTo>
                  <a:pt x="43916" y="8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4725631" y="4911223"/>
            <a:ext cx="41407" cy="192205"/>
          </a:xfrm>
          <a:custGeom>
            <a:avLst/>
            <a:gdLst/>
            <a:ahLst/>
            <a:cxnLst/>
            <a:rect l="l" t="t" r="r" b="b"/>
            <a:pathLst>
              <a:path w="60730" h="281901">
                <a:moveTo>
                  <a:pt x="54468" y="79183"/>
                </a:moveTo>
                <a:lnTo>
                  <a:pt x="55758" y="65236"/>
                </a:lnTo>
                <a:lnTo>
                  <a:pt x="57014" y="51200"/>
                </a:lnTo>
                <a:lnTo>
                  <a:pt x="58251" y="37069"/>
                </a:lnTo>
                <a:lnTo>
                  <a:pt x="59485" y="22836"/>
                </a:lnTo>
                <a:lnTo>
                  <a:pt x="60730" y="8496"/>
                </a:lnTo>
                <a:lnTo>
                  <a:pt x="53097" y="8102"/>
                </a:lnTo>
                <a:lnTo>
                  <a:pt x="52780" y="393"/>
                </a:lnTo>
                <a:lnTo>
                  <a:pt x="45147" y="0"/>
                </a:lnTo>
                <a:lnTo>
                  <a:pt x="45013" y="595"/>
                </a:lnTo>
                <a:lnTo>
                  <a:pt x="44283" y="13726"/>
                </a:lnTo>
                <a:lnTo>
                  <a:pt x="45147" y="25488"/>
                </a:lnTo>
                <a:lnTo>
                  <a:pt x="44841" y="30915"/>
                </a:lnTo>
                <a:lnTo>
                  <a:pt x="42234" y="43817"/>
                </a:lnTo>
                <a:lnTo>
                  <a:pt x="38767" y="56250"/>
                </a:lnTo>
                <a:lnTo>
                  <a:pt x="36651" y="67995"/>
                </a:lnTo>
                <a:lnTo>
                  <a:pt x="36384" y="72174"/>
                </a:lnTo>
                <a:lnTo>
                  <a:pt x="38771" y="76809"/>
                </a:lnTo>
                <a:lnTo>
                  <a:pt x="38060" y="80746"/>
                </a:lnTo>
                <a:lnTo>
                  <a:pt x="37146" y="85890"/>
                </a:lnTo>
                <a:lnTo>
                  <a:pt x="32739" y="88442"/>
                </a:lnTo>
                <a:lnTo>
                  <a:pt x="30986" y="93484"/>
                </a:lnTo>
                <a:lnTo>
                  <a:pt x="28713" y="101221"/>
                </a:lnTo>
                <a:lnTo>
                  <a:pt x="26549" y="113050"/>
                </a:lnTo>
                <a:lnTo>
                  <a:pt x="25360" y="125302"/>
                </a:lnTo>
                <a:lnTo>
                  <a:pt x="24630" y="137950"/>
                </a:lnTo>
                <a:lnTo>
                  <a:pt x="23846" y="150966"/>
                </a:lnTo>
                <a:lnTo>
                  <a:pt x="22490" y="164325"/>
                </a:lnTo>
                <a:lnTo>
                  <a:pt x="20734" y="175854"/>
                </a:lnTo>
                <a:lnTo>
                  <a:pt x="18384" y="188792"/>
                </a:lnTo>
                <a:lnTo>
                  <a:pt x="15614" y="201842"/>
                </a:lnTo>
                <a:lnTo>
                  <a:pt x="12571" y="213906"/>
                </a:lnTo>
                <a:lnTo>
                  <a:pt x="11284" y="218224"/>
                </a:lnTo>
                <a:lnTo>
                  <a:pt x="7312" y="229869"/>
                </a:lnTo>
                <a:lnTo>
                  <a:pt x="3426" y="241222"/>
                </a:lnTo>
                <a:lnTo>
                  <a:pt x="647" y="251948"/>
                </a:lnTo>
                <a:lnTo>
                  <a:pt x="0" y="261713"/>
                </a:lnTo>
                <a:lnTo>
                  <a:pt x="2505" y="270183"/>
                </a:lnTo>
                <a:lnTo>
                  <a:pt x="9187" y="277024"/>
                </a:lnTo>
                <a:lnTo>
                  <a:pt x="21068" y="281901"/>
                </a:lnTo>
                <a:lnTo>
                  <a:pt x="24633" y="268549"/>
                </a:lnTo>
                <a:lnTo>
                  <a:pt x="27942" y="255201"/>
                </a:lnTo>
                <a:lnTo>
                  <a:pt x="31012" y="241849"/>
                </a:lnTo>
                <a:lnTo>
                  <a:pt x="33855" y="228489"/>
                </a:lnTo>
                <a:lnTo>
                  <a:pt x="36487" y="215114"/>
                </a:lnTo>
                <a:lnTo>
                  <a:pt x="38924" y="201718"/>
                </a:lnTo>
                <a:lnTo>
                  <a:pt x="41179" y="188295"/>
                </a:lnTo>
                <a:lnTo>
                  <a:pt x="43267" y="174838"/>
                </a:lnTo>
                <a:lnTo>
                  <a:pt x="45204" y="161341"/>
                </a:lnTo>
                <a:lnTo>
                  <a:pt x="47004" y="147799"/>
                </a:lnTo>
                <a:lnTo>
                  <a:pt x="48682" y="134204"/>
                </a:lnTo>
                <a:lnTo>
                  <a:pt x="50253" y="120552"/>
                </a:lnTo>
                <a:lnTo>
                  <a:pt x="51731" y="106835"/>
                </a:lnTo>
                <a:lnTo>
                  <a:pt x="53131" y="93047"/>
                </a:lnTo>
                <a:lnTo>
                  <a:pt x="54468" y="79183"/>
                </a:lnTo>
                <a:close/>
              </a:path>
            </a:pathLst>
          </a:custGeom>
          <a:solidFill>
            <a:srgbClr val="D3213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4283143" y="4977864"/>
            <a:ext cx="32548" cy="31874"/>
          </a:xfrm>
          <a:custGeom>
            <a:avLst/>
            <a:gdLst/>
            <a:ahLst/>
            <a:cxnLst/>
            <a:rect l="l" t="t" r="r" b="b"/>
            <a:pathLst>
              <a:path w="47737" h="46748">
                <a:moveTo>
                  <a:pt x="28333" y="0"/>
                </a:moveTo>
                <a:lnTo>
                  <a:pt x="16269" y="2687"/>
                </a:lnTo>
                <a:lnTo>
                  <a:pt x="4845" y="10267"/>
                </a:lnTo>
                <a:lnTo>
                  <a:pt x="0" y="19824"/>
                </a:lnTo>
                <a:lnTo>
                  <a:pt x="1107" y="30049"/>
                </a:lnTo>
                <a:lnTo>
                  <a:pt x="7976" y="40150"/>
                </a:lnTo>
                <a:lnTo>
                  <a:pt x="18402" y="46273"/>
                </a:lnTo>
                <a:lnTo>
                  <a:pt x="29743" y="46748"/>
                </a:lnTo>
                <a:lnTo>
                  <a:pt x="33250" y="45227"/>
                </a:lnTo>
                <a:lnTo>
                  <a:pt x="40212" y="38563"/>
                </a:lnTo>
                <a:lnTo>
                  <a:pt x="45367" y="28934"/>
                </a:lnTo>
                <a:lnTo>
                  <a:pt x="47737" y="18301"/>
                </a:lnTo>
                <a:lnTo>
                  <a:pt x="46341" y="8627"/>
                </a:lnTo>
                <a:lnTo>
                  <a:pt x="40199" y="1873"/>
                </a:lnTo>
                <a:lnTo>
                  <a:pt x="283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4278315" y="5051727"/>
            <a:ext cx="25111" cy="20528"/>
          </a:xfrm>
          <a:custGeom>
            <a:avLst/>
            <a:gdLst/>
            <a:ahLst/>
            <a:cxnLst/>
            <a:rect l="l" t="t" r="r" b="b"/>
            <a:pathLst>
              <a:path w="36830" h="30108">
                <a:moveTo>
                  <a:pt x="36830" y="6412"/>
                </a:moveTo>
                <a:lnTo>
                  <a:pt x="29977" y="2432"/>
                </a:lnTo>
                <a:lnTo>
                  <a:pt x="18925" y="0"/>
                </a:lnTo>
                <a:lnTo>
                  <a:pt x="8133" y="1476"/>
                </a:lnTo>
                <a:lnTo>
                  <a:pt x="769" y="7966"/>
                </a:lnTo>
                <a:lnTo>
                  <a:pt x="0" y="20572"/>
                </a:lnTo>
                <a:lnTo>
                  <a:pt x="7917" y="27315"/>
                </a:lnTo>
                <a:lnTo>
                  <a:pt x="18387" y="30108"/>
                </a:lnTo>
                <a:lnTo>
                  <a:pt x="28550" y="28069"/>
                </a:lnTo>
                <a:lnTo>
                  <a:pt x="35625" y="20426"/>
                </a:lnTo>
                <a:lnTo>
                  <a:pt x="36830" y="6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4125709" y="5103427"/>
            <a:ext cx="50223" cy="46360"/>
          </a:xfrm>
          <a:custGeom>
            <a:avLst/>
            <a:gdLst/>
            <a:ahLst/>
            <a:cxnLst/>
            <a:rect l="l" t="t" r="r" b="b"/>
            <a:pathLst>
              <a:path w="73659" h="67995">
                <a:moveTo>
                  <a:pt x="8738" y="7493"/>
                </a:moveTo>
                <a:lnTo>
                  <a:pt x="0" y="0"/>
                </a:lnTo>
                <a:lnTo>
                  <a:pt x="274" y="12134"/>
                </a:lnTo>
                <a:lnTo>
                  <a:pt x="2456" y="26785"/>
                </a:lnTo>
                <a:lnTo>
                  <a:pt x="6882" y="39954"/>
                </a:lnTo>
                <a:lnTo>
                  <a:pt x="13749" y="51149"/>
                </a:lnTo>
                <a:lnTo>
                  <a:pt x="23256" y="59882"/>
                </a:lnTo>
                <a:lnTo>
                  <a:pt x="35604" y="65660"/>
                </a:lnTo>
                <a:lnTo>
                  <a:pt x="50990" y="67995"/>
                </a:lnTo>
                <a:lnTo>
                  <a:pt x="55698" y="58903"/>
                </a:lnTo>
                <a:lnTo>
                  <a:pt x="64797" y="50110"/>
                </a:lnTo>
                <a:lnTo>
                  <a:pt x="73660" y="41084"/>
                </a:lnTo>
                <a:lnTo>
                  <a:pt x="68999" y="33934"/>
                </a:lnTo>
                <a:lnTo>
                  <a:pt x="63258" y="27876"/>
                </a:lnTo>
                <a:lnTo>
                  <a:pt x="58077" y="21247"/>
                </a:lnTo>
                <a:lnTo>
                  <a:pt x="44280" y="21110"/>
                </a:lnTo>
                <a:lnTo>
                  <a:pt x="31187" y="18486"/>
                </a:lnTo>
                <a:lnTo>
                  <a:pt x="19237" y="13801"/>
                </a:lnTo>
                <a:lnTo>
                  <a:pt x="8738" y="7493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4724787" y="5115985"/>
            <a:ext cx="10373" cy="30904"/>
          </a:xfrm>
          <a:custGeom>
            <a:avLst/>
            <a:gdLst/>
            <a:ahLst/>
            <a:cxnLst/>
            <a:rect l="l" t="t" r="r" b="b"/>
            <a:pathLst>
              <a:path w="15214" h="45326">
                <a:moveTo>
                  <a:pt x="5308" y="45326"/>
                </a:moveTo>
                <a:lnTo>
                  <a:pt x="7576" y="43091"/>
                </a:lnTo>
                <a:lnTo>
                  <a:pt x="12051" y="32544"/>
                </a:lnTo>
                <a:lnTo>
                  <a:pt x="13742" y="19210"/>
                </a:lnTo>
                <a:lnTo>
                  <a:pt x="15214" y="5664"/>
                </a:lnTo>
                <a:lnTo>
                  <a:pt x="10045" y="4229"/>
                </a:lnTo>
                <a:lnTo>
                  <a:pt x="4762" y="2895"/>
                </a:lnTo>
                <a:lnTo>
                  <a:pt x="1054" y="0"/>
                </a:lnTo>
                <a:lnTo>
                  <a:pt x="0" y="8950"/>
                </a:lnTo>
                <a:lnTo>
                  <a:pt x="242" y="21853"/>
                </a:lnTo>
                <a:lnTo>
                  <a:pt x="2202" y="33962"/>
                </a:lnTo>
                <a:lnTo>
                  <a:pt x="5308" y="45326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4657895" y="5120811"/>
            <a:ext cx="203800" cy="645189"/>
          </a:xfrm>
          <a:custGeom>
            <a:avLst/>
            <a:gdLst/>
            <a:ahLst/>
            <a:cxnLst/>
            <a:rect l="l" t="t" r="r" b="b"/>
            <a:pathLst>
              <a:path w="298907" h="946276">
                <a:moveTo>
                  <a:pt x="140190" y="3530"/>
                </a:moveTo>
                <a:lnTo>
                  <a:pt x="135733" y="13585"/>
                </a:lnTo>
                <a:lnTo>
                  <a:pt x="132394" y="26608"/>
                </a:lnTo>
                <a:lnTo>
                  <a:pt x="129779" y="41020"/>
                </a:lnTo>
                <a:lnTo>
                  <a:pt x="127495" y="55245"/>
                </a:lnTo>
                <a:lnTo>
                  <a:pt x="126788" y="59173"/>
                </a:lnTo>
                <a:lnTo>
                  <a:pt x="123944" y="72076"/>
                </a:lnTo>
                <a:lnTo>
                  <a:pt x="121032" y="84598"/>
                </a:lnTo>
                <a:lnTo>
                  <a:pt x="118999" y="96329"/>
                </a:lnTo>
                <a:lnTo>
                  <a:pt x="118468" y="101215"/>
                </a:lnTo>
                <a:lnTo>
                  <a:pt x="117383" y="113496"/>
                </a:lnTo>
                <a:lnTo>
                  <a:pt x="116608" y="125898"/>
                </a:lnTo>
                <a:lnTo>
                  <a:pt x="116106" y="138409"/>
                </a:lnTo>
                <a:lnTo>
                  <a:pt x="115841" y="151014"/>
                </a:lnTo>
                <a:lnTo>
                  <a:pt x="115878" y="176460"/>
                </a:lnTo>
                <a:lnTo>
                  <a:pt x="116106" y="189273"/>
                </a:lnTo>
                <a:lnTo>
                  <a:pt x="116427" y="202130"/>
                </a:lnTo>
                <a:lnTo>
                  <a:pt x="116803" y="215017"/>
                </a:lnTo>
                <a:lnTo>
                  <a:pt x="117198" y="227921"/>
                </a:lnTo>
                <a:lnTo>
                  <a:pt x="117576" y="240830"/>
                </a:lnTo>
                <a:lnTo>
                  <a:pt x="117609" y="256561"/>
                </a:lnTo>
                <a:lnTo>
                  <a:pt x="117209" y="269218"/>
                </a:lnTo>
                <a:lnTo>
                  <a:pt x="116654" y="281905"/>
                </a:lnTo>
                <a:lnTo>
                  <a:pt x="116154" y="294652"/>
                </a:lnTo>
                <a:lnTo>
                  <a:pt x="116000" y="302418"/>
                </a:lnTo>
                <a:lnTo>
                  <a:pt x="116087" y="315196"/>
                </a:lnTo>
                <a:lnTo>
                  <a:pt x="116509" y="327904"/>
                </a:lnTo>
                <a:lnTo>
                  <a:pt x="117166" y="340562"/>
                </a:lnTo>
                <a:lnTo>
                  <a:pt x="117956" y="353186"/>
                </a:lnTo>
                <a:lnTo>
                  <a:pt x="118777" y="365797"/>
                </a:lnTo>
                <a:lnTo>
                  <a:pt x="119527" y="378413"/>
                </a:lnTo>
                <a:lnTo>
                  <a:pt x="120104" y="391052"/>
                </a:lnTo>
                <a:lnTo>
                  <a:pt x="120408" y="403733"/>
                </a:lnTo>
                <a:lnTo>
                  <a:pt x="120553" y="420403"/>
                </a:lnTo>
                <a:lnTo>
                  <a:pt x="120556" y="446184"/>
                </a:lnTo>
                <a:lnTo>
                  <a:pt x="120400" y="459046"/>
                </a:lnTo>
                <a:lnTo>
                  <a:pt x="120105" y="471873"/>
                </a:lnTo>
                <a:lnTo>
                  <a:pt x="119643" y="484651"/>
                </a:lnTo>
                <a:lnTo>
                  <a:pt x="118989" y="497367"/>
                </a:lnTo>
                <a:lnTo>
                  <a:pt x="118117" y="510008"/>
                </a:lnTo>
                <a:lnTo>
                  <a:pt x="116999" y="522561"/>
                </a:lnTo>
                <a:lnTo>
                  <a:pt x="115610" y="535013"/>
                </a:lnTo>
                <a:lnTo>
                  <a:pt x="113923" y="547351"/>
                </a:lnTo>
                <a:lnTo>
                  <a:pt x="111912" y="559562"/>
                </a:lnTo>
                <a:lnTo>
                  <a:pt x="110171" y="567135"/>
                </a:lnTo>
                <a:lnTo>
                  <a:pt x="106311" y="579002"/>
                </a:lnTo>
                <a:lnTo>
                  <a:pt x="101875" y="591008"/>
                </a:lnTo>
                <a:lnTo>
                  <a:pt x="97751" y="603465"/>
                </a:lnTo>
                <a:lnTo>
                  <a:pt x="96027" y="609746"/>
                </a:lnTo>
                <a:lnTo>
                  <a:pt x="92958" y="622414"/>
                </a:lnTo>
                <a:lnTo>
                  <a:pt x="90298" y="635077"/>
                </a:lnTo>
                <a:lnTo>
                  <a:pt x="87896" y="647663"/>
                </a:lnTo>
                <a:lnTo>
                  <a:pt x="85603" y="660096"/>
                </a:lnTo>
                <a:lnTo>
                  <a:pt x="83269" y="672304"/>
                </a:lnTo>
                <a:lnTo>
                  <a:pt x="80746" y="684212"/>
                </a:lnTo>
                <a:lnTo>
                  <a:pt x="77210" y="698916"/>
                </a:lnTo>
                <a:lnTo>
                  <a:pt x="73768" y="711880"/>
                </a:lnTo>
                <a:lnTo>
                  <a:pt x="70104" y="724577"/>
                </a:lnTo>
                <a:lnTo>
                  <a:pt x="66237" y="737032"/>
                </a:lnTo>
                <a:lnTo>
                  <a:pt x="62182" y="749269"/>
                </a:lnTo>
                <a:lnTo>
                  <a:pt x="57956" y="761311"/>
                </a:lnTo>
                <a:lnTo>
                  <a:pt x="53576" y="773185"/>
                </a:lnTo>
                <a:lnTo>
                  <a:pt x="49058" y="784912"/>
                </a:lnTo>
                <a:lnTo>
                  <a:pt x="44420" y="796519"/>
                </a:lnTo>
                <a:lnTo>
                  <a:pt x="39678" y="808029"/>
                </a:lnTo>
                <a:lnTo>
                  <a:pt x="34849" y="819467"/>
                </a:lnTo>
                <a:lnTo>
                  <a:pt x="29948" y="830856"/>
                </a:lnTo>
                <a:lnTo>
                  <a:pt x="24994" y="842222"/>
                </a:lnTo>
                <a:lnTo>
                  <a:pt x="20003" y="853588"/>
                </a:lnTo>
                <a:lnTo>
                  <a:pt x="14991" y="864978"/>
                </a:lnTo>
                <a:lnTo>
                  <a:pt x="9976" y="876418"/>
                </a:lnTo>
                <a:lnTo>
                  <a:pt x="4973" y="887930"/>
                </a:lnTo>
                <a:lnTo>
                  <a:pt x="0" y="899541"/>
                </a:lnTo>
                <a:lnTo>
                  <a:pt x="5961" y="903226"/>
                </a:lnTo>
                <a:lnTo>
                  <a:pt x="15713" y="909685"/>
                </a:lnTo>
                <a:lnTo>
                  <a:pt x="25900" y="916585"/>
                </a:lnTo>
                <a:lnTo>
                  <a:pt x="36576" y="923551"/>
                </a:lnTo>
                <a:lnTo>
                  <a:pt x="47795" y="930209"/>
                </a:lnTo>
                <a:lnTo>
                  <a:pt x="59609" y="936184"/>
                </a:lnTo>
                <a:lnTo>
                  <a:pt x="72072" y="941103"/>
                </a:lnTo>
                <a:lnTo>
                  <a:pt x="85238" y="944592"/>
                </a:lnTo>
                <a:lnTo>
                  <a:pt x="99161" y="946277"/>
                </a:lnTo>
                <a:lnTo>
                  <a:pt x="104511" y="946108"/>
                </a:lnTo>
                <a:lnTo>
                  <a:pt x="116989" y="944364"/>
                </a:lnTo>
                <a:lnTo>
                  <a:pt x="130327" y="943444"/>
                </a:lnTo>
                <a:lnTo>
                  <a:pt x="135874" y="943987"/>
                </a:lnTo>
                <a:lnTo>
                  <a:pt x="148756" y="945910"/>
                </a:lnTo>
                <a:lnTo>
                  <a:pt x="160083" y="944867"/>
                </a:lnTo>
                <a:lnTo>
                  <a:pt x="167724" y="939451"/>
                </a:lnTo>
                <a:lnTo>
                  <a:pt x="176896" y="929103"/>
                </a:lnTo>
                <a:lnTo>
                  <a:pt x="185220" y="917161"/>
                </a:lnTo>
                <a:lnTo>
                  <a:pt x="191236" y="906627"/>
                </a:lnTo>
                <a:lnTo>
                  <a:pt x="195506" y="896223"/>
                </a:lnTo>
                <a:lnTo>
                  <a:pt x="199113" y="884136"/>
                </a:lnTo>
                <a:lnTo>
                  <a:pt x="202266" y="871369"/>
                </a:lnTo>
                <a:lnTo>
                  <a:pt x="205409" y="858456"/>
                </a:lnTo>
                <a:lnTo>
                  <a:pt x="208633" y="846840"/>
                </a:lnTo>
                <a:lnTo>
                  <a:pt x="212352" y="834647"/>
                </a:lnTo>
                <a:lnTo>
                  <a:pt x="216103" y="822464"/>
                </a:lnTo>
                <a:lnTo>
                  <a:pt x="219570" y="810298"/>
                </a:lnTo>
                <a:lnTo>
                  <a:pt x="222037" y="800414"/>
                </a:lnTo>
                <a:lnTo>
                  <a:pt x="224720" y="787927"/>
                </a:lnTo>
                <a:lnTo>
                  <a:pt x="226932" y="775494"/>
                </a:lnTo>
                <a:lnTo>
                  <a:pt x="228709" y="763090"/>
                </a:lnTo>
                <a:lnTo>
                  <a:pt x="230085" y="750690"/>
                </a:lnTo>
                <a:lnTo>
                  <a:pt x="231096" y="738271"/>
                </a:lnTo>
                <a:lnTo>
                  <a:pt x="231777" y="725810"/>
                </a:lnTo>
                <a:lnTo>
                  <a:pt x="232163" y="713282"/>
                </a:lnTo>
                <a:lnTo>
                  <a:pt x="232290" y="700664"/>
                </a:lnTo>
                <a:lnTo>
                  <a:pt x="232193" y="687930"/>
                </a:lnTo>
                <a:lnTo>
                  <a:pt x="231908" y="675059"/>
                </a:lnTo>
                <a:lnTo>
                  <a:pt x="231468" y="662025"/>
                </a:lnTo>
                <a:lnTo>
                  <a:pt x="230911" y="648804"/>
                </a:lnTo>
                <a:lnTo>
                  <a:pt x="230764" y="645554"/>
                </a:lnTo>
                <a:lnTo>
                  <a:pt x="230212" y="632779"/>
                </a:lnTo>
                <a:lnTo>
                  <a:pt x="229707" y="620011"/>
                </a:lnTo>
                <a:lnTo>
                  <a:pt x="229254" y="607263"/>
                </a:lnTo>
                <a:lnTo>
                  <a:pt x="228859" y="594546"/>
                </a:lnTo>
                <a:lnTo>
                  <a:pt x="228527" y="581875"/>
                </a:lnTo>
                <a:lnTo>
                  <a:pt x="228265" y="569261"/>
                </a:lnTo>
                <a:lnTo>
                  <a:pt x="228079" y="556717"/>
                </a:lnTo>
                <a:lnTo>
                  <a:pt x="228251" y="544871"/>
                </a:lnTo>
                <a:lnTo>
                  <a:pt x="229009" y="532242"/>
                </a:lnTo>
                <a:lnTo>
                  <a:pt x="230174" y="519573"/>
                </a:lnTo>
                <a:lnTo>
                  <a:pt x="231560" y="506886"/>
                </a:lnTo>
                <a:lnTo>
                  <a:pt x="232977" y="494198"/>
                </a:lnTo>
                <a:lnTo>
                  <a:pt x="234237" y="481528"/>
                </a:lnTo>
                <a:lnTo>
                  <a:pt x="235153" y="468896"/>
                </a:lnTo>
                <a:lnTo>
                  <a:pt x="235726" y="459665"/>
                </a:lnTo>
                <a:lnTo>
                  <a:pt x="236720" y="446872"/>
                </a:lnTo>
                <a:lnTo>
                  <a:pt x="237862" y="434174"/>
                </a:lnTo>
                <a:lnTo>
                  <a:pt x="239068" y="421548"/>
                </a:lnTo>
                <a:lnTo>
                  <a:pt x="240256" y="408974"/>
                </a:lnTo>
                <a:lnTo>
                  <a:pt x="241341" y="396430"/>
                </a:lnTo>
                <a:lnTo>
                  <a:pt x="242239" y="383895"/>
                </a:lnTo>
                <a:lnTo>
                  <a:pt x="243149" y="372979"/>
                </a:lnTo>
                <a:lnTo>
                  <a:pt x="244675" y="360389"/>
                </a:lnTo>
                <a:lnTo>
                  <a:pt x="246530" y="347842"/>
                </a:lnTo>
                <a:lnTo>
                  <a:pt x="248531" y="335309"/>
                </a:lnTo>
                <a:lnTo>
                  <a:pt x="250496" y="322759"/>
                </a:lnTo>
                <a:lnTo>
                  <a:pt x="252240" y="310160"/>
                </a:lnTo>
                <a:lnTo>
                  <a:pt x="253580" y="297484"/>
                </a:lnTo>
                <a:lnTo>
                  <a:pt x="254522" y="288305"/>
                </a:lnTo>
                <a:lnTo>
                  <a:pt x="256353" y="275539"/>
                </a:lnTo>
                <a:lnTo>
                  <a:pt x="258678" y="262873"/>
                </a:lnTo>
                <a:lnTo>
                  <a:pt x="261379" y="250343"/>
                </a:lnTo>
                <a:lnTo>
                  <a:pt x="264340" y="237982"/>
                </a:lnTo>
                <a:lnTo>
                  <a:pt x="267444" y="225825"/>
                </a:lnTo>
                <a:lnTo>
                  <a:pt x="270573" y="213906"/>
                </a:lnTo>
                <a:lnTo>
                  <a:pt x="273092" y="204130"/>
                </a:lnTo>
                <a:lnTo>
                  <a:pt x="276136" y="191752"/>
                </a:lnTo>
                <a:lnTo>
                  <a:pt x="279012" y="179369"/>
                </a:lnTo>
                <a:lnTo>
                  <a:pt x="281719" y="166975"/>
                </a:lnTo>
                <a:lnTo>
                  <a:pt x="284254" y="154563"/>
                </a:lnTo>
                <a:lnTo>
                  <a:pt x="286614" y="142129"/>
                </a:lnTo>
                <a:lnTo>
                  <a:pt x="288797" y="129665"/>
                </a:lnTo>
                <a:lnTo>
                  <a:pt x="290801" y="117165"/>
                </a:lnTo>
                <a:lnTo>
                  <a:pt x="292622" y="104625"/>
                </a:lnTo>
                <a:lnTo>
                  <a:pt x="294259" y="92036"/>
                </a:lnTo>
                <a:lnTo>
                  <a:pt x="295708" y="79394"/>
                </a:lnTo>
                <a:lnTo>
                  <a:pt x="296968" y="66692"/>
                </a:lnTo>
                <a:lnTo>
                  <a:pt x="298035" y="53924"/>
                </a:lnTo>
                <a:lnTo>
                  <a:pt x="298907" y="41084"/>
                </a:lnTo>
                <a:lnTo>
                  <a:pt x="287780" y="40013"/>
                </a:lnTo>
                <a:lnTo>
                  <a:pt x="275512" y="37592"/>
                </a:lnTo>
                <a:lnTo>
                  <a:pt x="262710" y="35145"/>
                </a:lnTo>
                <a:lnTo>
                  <a:pt x="249326" y="33997"/>
                </a:lnTo>
                <a:lnTo>
                  <a:pt x="237654" y="34274"/>
                </a:lnTo>
                <a:lnTo>
                  <a:pt x="224473" y="35006"/>
                </a:lnTo>
                <a:lnTo>
                  <a:pt x="211501" y="35589"/>
                </a:lnTo>
                <a:lnTo>
                  <a:pt x="198939" y="35407"/>
                </a:lnTo>
                <a:lnTo>
                  <a:pt x="186991" y="33841"/>
                </a:lnTo>
                <a:lnTo>
                  <a:pt x="175860" y="30275"/>
                </a:lnTo>
                <a:lnTo>
                  <a:pt x="165747" y="24091"/>
                </a:lnTo>
                <a:lnTo>
                  <a:pt x="160476" y="18069"/>
                </a:lnTo>
                <a:lnTo>
                  <a:pt x="154063" y="7766"/>
                </a:lnTo>
                <a:lnTo>
                  <a:pt x="143078" y="0"/>
                </a:lnTo>
                <a:lnTo>
                  <a:pt x="140190" y="3530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4881209" y="5157517"/>
            <a:ext cx="44228" cy="66640"/>
          </a:xfrm>
          <a:custGeom>
            <a:avLst/>
            <a:gdLst/>
            <a:ahLst/>
            <a:cxnLst/>
            <a:rect l="l" t="t" r="r" b="b"/>
            <a:pathLst>
              <a:path w="64868" h="97739">
                <a:moveTo>
                  <a:pt x="1097" y="49894"/>
                </a:moveTo>
                <a:lnTo>
                  <a:pt x="3970" y="61771"/>
                </a:lnTo>
                <a:lnTo>
                  <a:pt x="8501" y="72777"/>
                </a:lnTo>
                <a:lnTo>
                  <a:pt x="14572" y="82629"/>
                </a:lnTo>
                <a:lnTo>
                  <a:pt x="22068" y="91044"/>
                </a:lnTo>
                <a:lnTo>
                  <a:pt x="30870" y="97739"/>
                </a:lnTo>
                <a:lnTo>
                  <a:pt x="32430" y="95872"/>
                </a:lnTo>
                <a:lnTo>
                  <a:pt x="39653" y="86587"/>
                </a:lnTo>
                <a:lnTo>
                  <a:pt x="46277" y="76702"/>
                </a:lnTo>
                <a:lnTo>
                  <a:pt x="52142" y="66059"/>
                </a:lnTo>
                <a:lnTo>
                  <a:pt x="57092" y="54500"/>
                </a:lnTo>
                <a:lnTo>
                  <a:pt x="60968" y="41868"/>
                </a:lnTo>
                <a:lnTo>
                  <a:pt x="63613" y="28004"/>
                </a:lnTo>
                <a:lnTo>
                  <a:pt x="64868" y="12750"/>
                </a:lnTo>
                <a:lnTo>
                  <a:pt x="56548" y="10770"/>
                </a:lnTo>
                <a:lnTo>
                  <a:pt x="43887" y="6838"/>
                </a:lnTo>
                <a:lnTo>
                  <a:pt x="31341" y="2882"/>
                </a:lnTo>
                <a:lnTo>
                  <a:pt x="19315" y="178"/>
                </a:lnTo>
                <a:lnTo>
                  <a:pt x="8213" y="0"/>
                </a:lnTo>
                <a:lnTo>
                  <a:pt x="3600" y="11870"/>
                </a:lnTo>
                <a:lnTo>
                  <a:pt x="795" y="24661"/>
                </a:lnTo>
                <a:lnTo>
                  <a:pt x="0" y="37430"/>
                </a:lnTo>
                <a:lnTo>
                  <a:pt x="1097" y="49894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4940121" y="5165239"/>
            <a:ext cx="4892" cy="7291"/>
          </a:xfrm>
          <a:custGeom>
            <a:avLst/>
            <a:gdLst/>
            <a:ahLst/>
            <a:cxnLst/>
            <a:rect l="l" t="t" r="r" b="b"/>
            <a:pathLst>
              <a:path w="7175" h="10693">
                <a:moveTo>
                  <a:pt x="3238" y="4483"/>
                </a:moveTo>
                <a:lnTo>
                  <a:pt x="0" y="5003"/>
                </a:lnTo>
                <a:lnTo>
                  <a:pt x="1130" y="9918"/>
                </a:lnTo>
                <a:lnTo>
                  <a:pt x="6070" y="10693"/>
                </a:lnTo>
                <a:lnTo>
                  <a:pt x="7175" y="419"/>
                </a:lnTo>
                <a:lnTo>
                  <a:pt x="2552" y="0"/>
                </a:lnTo>
                <a:lnTo>
                  <a:pt x="3238" y="44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4477109" y="5168138"/>
            <a:ext cx="3249" cy="18348"/>
          </a:xfrm>
          <a:custGeom>
            <a:avLst/>
            <a:gdLst/>
            <a:ahLst/>
            <a:cxnLst/>
            <a:rect l="l" t="t" r="r" b="b"/>
            <a:pathLst>
              <a:path w="4765" h="26911">
                <a:moveTo>
                  <a:pt x="3086" y="0"/>
                </a:moveTo>
                <a:lnTo>
                  <a:pt x="1484" y="3142"/>
                </a:lnTo>
                <a:lnTo>
                  <a:pt x="0" y="14649"/>
                </a:lnTo>
                <a:lnTo>
                  <a:pt x="3086" y="26911"/>
                </a:lnTo>
                <a:lnTo>
                  <a:pt x="3395" y="25143"/>
                </a:lnTo>
                <a:lnTo>
                  <a:pt x="4765" y="12110"/>
                </a:lnTo>
                <a:lnTo>
                  <a:pt x="3086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5068379" y="5174898"/>
            <a:ext cx="78243" cy="85317"/>
          </a:xfrm>
          <a:custGeom>
            <a:avLst/>
            <a:gdLst/>
            <a:ahLst/>
            <a:cxnLst/>
            <a:rect l="l" t="t" r="r" b="b"/>
            <a:pathLst>
              <a:path w="114757" h="125132">
                <a:moveTo>
                  <a:pt x="17236" y="81650"/>
                </a:moveTo>
                <a:lnTo>
                  <a:pt x="17866" y="93978"/>
                </a:lnTo>
                <a:lnTo>
                  <a:pt x="21086" y="105799"/>
                </a:lnTo>
                <a:lnTo>
                  <a:pt x="26576" y="116299"/>
                </a:lnTo>
                <a:lnTo>
                  <a:pt x="34010" y="124663"/>
                </a:lnTo>
                <a:lnTo>
                  <a:pt x="50141" y="125132"/>
                </a:lnTo>
                <a:lnTo>
                  <a:pt x="64689" y="122926"/>
                </a:lnTo>
                <a:lnTo>
                  <a:pt x="76725" y="118211"/>
                </a:lnTo>
                <a:lnTo>
                  <a:pt x="86518" y="111283"/>
                </a:lnTo>
                <a:lnTo>
                  <a:pt x="94336" y="102435"/>
                </a:lnTo>
                <a:lnTo>
                  <a:pt x="100446" y="91960"/>
                </a:lnTo>
                <a:lnTo>
                  <a:pt x="105116" y="80155"/>
                </a:lnTo>
                <a:lnTo>
                  <a:pt x="108615" y="67312"/>
                </a:lnTo>
                <a:lnTo>
                  <a:pt x="111209" y="53726"/>
                </a:lnTo>
                <a:lnTo>
                  <a:pt x="113167" y="39691"/>
                </a:lnTo>
                <a:lnTo>
                  <a:pt x="114757" y="25501"/>
                </a:lnTo>
                <a:lnTo>
                  <a:pt x="106593" y="24113"/>
                </a:lnTo>
                <a:lnTo>
                  <a:pt x="94960" y="20102"/>
                </a:lnTo>
                <a:lnTo>
                  <a:pt x="82979" y="14639"/>
                </a:lnTo>
                <a:lnTo>
                  <a:pt x="70842" y="8811"/>
                </a:lnTo>
                <a:lnTo>
                  <a:pt x="58741" y="3704"/>
                </a:lnTo>
                <a:lnTo>
                  <a:pt x="46870" y="405"/>
                </a:lnTo>
                <a:lnTo>
                  <a:pt x="35420" y="0"/>
                </a:lnTo>
                <a:lnTo>
                  <a:pt x="28327" y="1941"/>
                </a:lnTo>
                <a:lnTo>
                  <a:pt x="17881" y="9034"/>
                </a:lnTo>
                <a:lnTo>
                  <a:pt x="8858" y="18672"/>
                </a:lnTo>
                <a:lnTo>
                  <a:pt x="0" y="28333"/>
                </a:lnTo>
                <a:lnTo>
                  <a:pt x="689" y="29191"/>
                </a:lnTo>
                <a:lnTo>
                  <a:pt x="10365" y="37423"/>
                </a:lnTo>
                <a:lnTo>
                  <a:pt x="20105" y="45589"/>
                </a:lnTo>
                <a:lnTo>
                  <a:pt x="25514" y="58089"/>
                </a:lnTo>
                <a:lnTo>
                  <a:pt x="25041" y="58732"/>
                </a:lnTo>
                <a:lnTo>
                  <a:pt x="19520" y="69630"/>
                </a:lnTo>
                <a:lnTo>
                  <a:pt x="17236" y="81650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4393255" y="5182622"/>
            <a:ext cx="76322" cy="75754"/>
          </a:xfrm>
          <a:custGeom>
            <a:avLst/>
            <a:gdLst/>
            <a:ahLst/>
            <a:cxnLst/>
            <a:rect l="l" t="t" r="r" b="b"/>
            <a:pathLst>
              <a:path w="111939" h="111106">
                <a:moveTo>
                  <a:pt x="24079" y="100583"/>
                </a:moveTo>
                <a:lnTo>
                  <a:pt x="31724" y="105847"/>
                </a:lnTo>
                <a:lnTo>
                  <a:pt x="40853" y="107618"/>
                </a:lnTo>
                <a:lnTo>
                  <a:pt x="41071" y="110502"/>
                </a:lnTo>
                <a:lnTo>
                  <a:pt x="49873" y="111106"/>
                </a:lnTo>
                <a:lnTo>
                  <a:pt x="62451" y="109031"/>
                </a:lnTo>
                <a:lnTo>
                  <a:pt x="73572" y="104944"/>
                </a:lnTo>
                <a:lnTo>
                  <a:pt x="84458" y="100955"/>
                </a:lnTo>
                <a:lnTo>
                  <a:pt x="96329" y="99174"/>
                </a:lnTo>
                <a:lnTo>
                  <a:pt x="99328" y="97417"/>
                </a:lnTo>
                <a:lnTo>
                  <a:pt x="106688" y="89737"/>
                </a:lnTo>
                <a:lnTo>
                  <a:pt x="110650" y="79699"/>
                </a:lnTo>
                <a:lnTo>
                  <a:pt x="111939" y="67955"/>
                </a:lnTo>
                <a:lnTo>
                  <a:pt x="111278" y="55160"/>
                </a:lnTo>
                <a:lnTo>
                  <a:pt x="109389" y="41968"/>
                </a:lnTo>
                <a:lnTo>
                  <a:pt x="106997" y="29031"/>
                </a:lnTo>
                <a:lnTo>
                  <a:pt x="104825" y="17005"/>
                </a:lnTo>
                <a:lnTo>
                  <a:pt x="95135" y="13343"/>
                </a:lnTo>
                <a:lnTo>
                  <a:pt x="83168" y="10919"/>
                </a:lnTo>
                <a:lnTo>
                  <a:pt x="70618" y="9598"/>
                </a:lnTo>
                <a:lnTo>
                  <a:pt x="57961" y="8612"/>
                </a:lnTo>
                <a:lnTo>
                  <a:pt x="45669" y="7195"/>
                </a:lnTo>
                <a:lnTo>
                  <a:pt x="34217" y="4580"/>
                </a:lnTo>
                <a:lnTo>
                  <a:pt x="24079" y="0"/>
                </a:lnTo>
                <a:lnTo>
                  <a:pt x="19009" y="8298"/>
                </a:lnTo>
                <a:lnTo>
                  <a:pt x="11705" y="18468"/>
                </a:lnTo>
                <a:lnTo>
                  <a:pt x="4783" y="29194"/>
                </a:lnTo>
                <a:lnTo>
                  <a:pt x="223" y="40504"/>
                </a:lnTo>
                <a:lnTo>
                  <a:pt x="0" y="52425"/>
                </a:lnTo>
                <a:lnTo>
                  <a:pt x="213" y="53248"/>
                </a:lnTo>
                <a:lnTo>
                  <a:pt x="5498" y="61467"/>
                </a:lnTo>
                <a:lnTo>
                  <a:pt x="13357" y="70353"/>
                </a:lnTo>
                <a:lnTo>
                  <a:pt x="19194" y="80397"/>
                </a:lnTo>
                <a:lnTo>
                  <a:pt x="18415" y="92087"/>
                </a:lnTo>
                <a:lnTo>
                  <a:pt x="21120" y="94741"/>
                </a:lnTo>
                <a:lnTo>
                  <a:pt x="20980" y="91236"/>
                </a:lnTo>
                <a:lnTo>
                  <a:pt x="25488" y="92087"/>
                </a:lnTo>
                <a:lnTo>
                  <a:pt x="22999" y="95072"/>
                </a:lnTo>
                <a:lnTo>
                  <a:pt x="22301" y="96278"/>
                </a:lnTo>
                <a:lnTo>
                  <a:pt x="24079" y="100583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5064523" y="5238649"/>
            <a:ext cx="244360" cy="628771"/>
          </a:xfrm>
          <a:custGeom>
            <a:avLst/>
            <a:gdLst/>
            <a:ahLst/>
            <a:cxnLst/>
            <a:rect l="l" t="t" r="r" b="b"/>
            <a:pathLst>
              <a:path w="358394" h="922197">
                <a:moveTo>
                  <a:pt x="12265" y="234041"/>
                </a:moveTo>
                <a:lnTo>
                  <a:pt x="12556" y="244330"/>
                </a:lnTo>
                <a:lnTo>
                  <a:pt x="11328" y="257810"/>
                </a:lnTo>
                <a:lnTo>
                  <a:pt x="11413" y="264000"/>
                </a:lnTo>
                <a:lnTo>
                  <a:pt x="12261" y="276387"/>
                </a:lnTo>
                <a:lnTo>
                  <a:pt x="13790" y="289016"/>
                </a:lnTo>
                <a:lnTo>
                  <a:pt x="15736" y="301775"/>
                </a:lnTo>
                <a:lnTo>
                  <a:pt x="17835" y="314550"/>
                </a:lnTo>
                <a:lnTo>
                  <a:pt x="19824" y="327228"/>
                </a:lnTo>
                <a:lnTo>
                  <a:pt x="20348" y="330878"/>
                </a:lnTo>
                <a:lnTo>
                  <a:pt x="22006" y="343687"/>
                </a:lnTo>
                <a:lnTo>
                  <a:pt x="23495" y="356475"/>
                </a:lnTo>
                <a:lnTo>
                  <a:pt x="24953" y="369153"/>
                </a:lnTo>
                <a:lnTo>
                  <a:pt x="26520" y="381629"/>
                </a:lnTo>
                <a:lnTo>
                  <a:pt x="28333" y="393814"/>
                </a:lnTo>
                <a:lnTo>
                  <a:pt x="30296" y="405153"/>
                </a:lnTo>
                <a:lnTo>
                  <a:pt x="32827" y="418428"/>
                </a:lnTo>
                <a:lnTo>
                  <a:pt x="35559" y="431484"/>
                </a:lnTo>
                <a:lnTo>
                  <a:pt x="38475" y="444338"/>
                </a:lnTo>
                <a:lnTo>
                  <a:pt x="41559" y="457006"/>
                </a:lnTo>
                <a:lnTo>
                  <a:pt x="44798" y="469505"/>
                </a:lnTo>
                <a:lnTo>
                  <a:pt x="48175" y="481852"/>
                </a:lnTo>
                <a:lnTo>
                  <a:pt x="51675" y="494062"/>
                </a:lnTo>
                <a:lnTo>
                  <a:pt x="55283" y="506154"/>
                </a:lnTo>
                <a:lnTo>
                  <a:pt x="58984" y="518142"/>
                </a:lnTo>
                <a:lnTo>
                  <a:pt x="62763" y="530045"/>
                </a:lnTo>
                <a:lnTo>
                  <a:pt x="66604" y="541878"/>
                </a:lnTo>
                <a:lnTo>
                  <a:pt x="70491" y="553659"/>
                </a:lnTo>
                <a:lnTo>
                  <a:pt x="74411" y="565403"/>
                </a:lnTo>
                <a:lnTo>
                  <a:pt x="78347" y="577128"/>
                </a:lnTo>
                <a:lnTo>
                  <a:pt x="82284" y="588850"/>
                </a:lnTo>
                <a:lnTo>
                  <a:pt x="86207" y="600586"/>
                </a:lnTo>
                <a:lnTo>
                  <a:pt x="90100" y="612352"/>
                </a:lnTo>
                <a:lnTo>
                  <a:pt x="93949" y="624165"/>
                </a:lnTo>
                <a:lnTo>
                  <a:pt x="97739" y="636041"/>
                </a:lnTo>
                <a:lnTo>
                  <a:pt x="100345" y="644114"/>
                </a:lnTo>
                <a:lnTo>
                  <a:pt x="104446" y="656207"/>
                </a:lnTo>
                <a:lnTo>
                  <a:pt x="108712" y="668265"/>
                </a:lnTo>
                <a:lnTo>
                  <a:pt x="113072" y="680294"/>
                </a:lnTo>
                <a:lnTo>
                  <a:pt x="117459" y="692301"/>
                </a:lnTo>
                <a:lnTo>
                  <a:pt x="121806" y="704291"/>
                </a:lnTo>
                <a:lnTo>
                  <a:pt x="126042" y="716270"/>
                </a:lnTo>
                <a:lnTo>
                  <a:pt x="130102" y="728246"/>
                </a:lnTo>
                <a:lnTo>
                  <a:pt x="133915" y="740223"/>
                </a:lnTo>
                <a:lnTo>
                  <a:pt x="137414" y="752208"/>
                </a:lnTo>
                <a:lnTo>
                  <a:pt x="139180" y="758905"/>
                </a:lnTo>
                <a:lnTo>
                  <a:pt x="141932" y="770818"/>
                </a:lnTo>
                <a:lnTo>
                  <a:pt x="144271" y="782832"/>
                </a:lnTo>
                <a:lnTo>
                  <a:pt x="146268" y="794948"/>
                </a:lnTo>
                <a:lnTo>
                  <a:pt x="147994" y="807170"/>
                </a:lnTo>
                <a:lnTo>
                  <a:pt x="149517" y="819499"/>
                </a:lnTo>
                <a:lnTo>
                  <a:pt x="150911" y="831936"/>
                </a:lnTo>
                <a:lnTo>
                  <a:pt x="152243" y="844483"/>
                </a:lnTo>
                <a:lnTo>
                  <a:pt x="153586" y="857144"/>
                </a:lnTo>
                <a:lnTo>
                  <a:pt x="155009" y="869918"/>
                </a:lnTo>
                <a:lnTo>
                  <a:pt x="156583" y="882809"/>
                </a:lnTo>
                <a:lnTo>
                  <a:pt x="158378" y="895818"/>
                </a:lnTo>
                <a:lnTo>
                  <a:pt x="160466" y="908947"/>
                </a:lnTo>
                <a:lnTo>
                  <a:pt x="162915" y="922197"/>
                </a:lnTo>
                <a:lnTo>
                  <a:pt x="170356" y="920274"/>
                </a:lnTo>
                <a:lnTo>
                  <a:pt x="182100" y="916598"/>
                </a:lnTo>
                <a:lnTo>
                  <a:pt x="193867" y="912338"/>
                </a:lnTo>
                <a:lnTo>
                  <a:pt x="205710" y="907714"/>
                </a:lnTo>
                <a:lnTo>
                  <a:pt x="217684" y="902947"/>
                </a:lnTo>
                <a:lnTo>
                  <a:pt x="229842" y="898256"/>
                </a:lnTo>
                <a:lnTo>
                  <a:pt x="242239" y="893864"/>
                </a:lnTo>
                <a:lnTo>
                  <a:pt x="245620" y="892744"/>
                </a:lnTo>
                <a:lnTo>
                  <a:pt x="257661" y="888812"/>
                </a:lnTo>
                <a:lnTo>
                  <a:pt x="270162" y="884763"/>
                </a:lnTo>
                <a:lnTo>
                  <a:pt x="282883" y="880604"/>
                </a:lnTo>
                <a:lnTo>
                  <a:pt x="295586" y="876344"/>
                </a:lnTo>
                <a:lnTo>
                  <a:pt x="308029" y="871991"/>
                </a:lnTo>
                <a:lnTo>
                  <a:pt x="319972" y="867553"/>
                </a:lnTo>
                <a:lnTo>
                  <a:pt x="331176" y="863039"/>
                </a:lnTo>
                <a:lnTo>
                  <a:pt x="341401" y="858456"/>
                </a:lnTo>
                <a:lnTo>
                  <a:pt x="347535" y="856551"/>
                </a:lnTo>
                <a:lnTo>
                  <a:pt x="350431" y="860996"/>
                </a:lnTo>
                <a:lnTo>
                  <a:pt x="358394" y="858456"/>
                </a:lnTo>
                <a:lnTo>
                  <a:pt x="354582" y="849861"/>
                </a:lnTo>
                <a:lnTo>
                  <a:pt x="348861" y="838580"/>
                </a:lnTo>
                <a:lnTo>
                  <a:pt x="342803" y="827527"/>
                </a:lnTo>
                <a:lnTo>
                  <a:pt x="336729" y="816457"/>
                </a:lnTo>
                <a:lnTo>
                  <a:pt x="330960" y="805127"/>
                </a:lnTo>
                <a:lnTo>
                  <a:pt x="325818" y="793292"/>
                </a:lnTo>
                <a:lnTo>
                  <a:pt x="320773" y="780099"/>
                </a:lnTo>
                <a:lnTo>
                  <a:pt x="316414" y="768324"/>
                </a:lnTo>
                <a:lnTo>
                  <a:pt x="312157" y="756380"/>
                </a:lnTo>
                <a:lnTo>
                  <a:pt x="308033" y="744275"/>
                </a:lnTo>
                <a:lnTo>
                  <a:pt x="304076" y="732019"/>
                </a:lnTo>
                <a:lnTo>
                  <a:pt x="300316" y="719620"/>
                </a:lnTo>
                <a:lnTo>
                  <a:pt x="298591" y="713965"/>
                </a:lnTo>
                <a:lnTo>
                  <a:pt x="294158" y="701143"/>
                </a:lnTo>
                <a:lnTo>
                  <a:pt x="289509" y="689468"/>
                </a:lnTo>
                <a:lnTo>
                  <a:pt x="284699" y="678394"/>
                </a:lnTo>
                <a:lnTo>
                  <a:pt x="279783" y="667379"/>
                </a:lnTo>
                <a:lnTo>
                  <a:pt x="274815" y="655878"/>
                </a:lnTo>
                <a:lnTo>
                  <a:pt x="272539" y="650219"/>
                </a:lnTo>
                <a:lnTo>
                  <a:pt x="268179" y="638273"/>
                </a:lnTo>
                <a:lnTo>
                  <a:pt x="264174" y="626208"/>
                </a:lnTo>
                <a:lnTo>
                  <a:pt x="260316" y="614109"/>
                </a:lnTo>
                <a:lnTo>
                  <a:pt x="256400" y="602056"/>
                </a:lnTo>
                <a:lnTo>
                  <a:pt x="252853" y="590936"/>
                </a:lnTo>
                <a:lnTo>
                  <a:pt x="249390" y="579031"/>
                </a:lnTo>
                <a:lnTo>
                  <a:pt x="246188" y="566972"/>
                </a:lnTo>
                <a:lnTo>
                  <a:pt x="243214" y="554775"/>
                </a:lnTo>
                <a:lnTo>
                  <a:pt x="240439" y="542459"/>
                </a:lnTo>
                <a:lnTo>
                  <a:pt x="237833" y="530039"/>
                </a:lnTo>
                <a:lnTo>
                  <a:pt x="235365" y="517533"/>
                </a:lnTo>
                <a:lnTo>
                  <a:pt x="233004" y="504958"/>
                </a:lnTo>
                <a:lnTo>
                  <a:pt x="230719" y="492330"/>
                </a:lnTo>
                <a:lnTo>
                  <a:pt x="228482" y="479667"/>
                </a:lnTo>
                <a:lnTo>
                  <a:pt x="226260" y="466985"/>
                </a:lnTo>
                <a:lnTo>
                  <a:pt x="224024" y="454301"/>
                </a:lnTo>
                <a:lnTo>
                  <a:pt x="221743" y="441633"/>
                </a:lnTo>
                <a:lnTo>
                  <a:pt x="219387" y="428996"/>
                </a:lnTo>
                <a:lnTo>
                  <a:pt x="216925" y="416409"/>
                </a:lnTo>
                <a:lnTo>
                  <a:pt x="214327" y="403888"/>
                </a:lnTo>
                <a:lnTo>
                  <a:pt x="211561" y="391450"/>
                </a:lnTo>
                <a:lnTo>
                  <a:pt x="208599" y="379111"/>
                </a:lnTo>
                <a:lnTo>
                  <a:pt x="205409" y="366890"/>
                </a:lnTo>
                <a:lnTo>
                  <a:pt x="202085" y="355175"/>
                </a:lnTo>
                <a:lnTo>
                  <a:pt x="198423" y="343044"/>
                </a:lnTo>
                <a:lnTo>
                  <a:pt x="194614" y="330924"/>
                </a:lnTo>
                <a:lnTo>
                  <a:pt x="190734" y="318803"/>
                </a:lnTo>
                <a:lnTo>
                  <a:pt x="186855" y="306670"/>
                </a:lnTo>
                <a:lnTo>
                  <a:pt x="183050" y="294516"/>
                </a:lnTo>
                <a:lnTo>
                  <a:pt x="179394" y="282328"/>
                </a:lnTo>
                <a:lnTo>
                  <a:pt x="175960" y="270096"/>
                </a:lnTo>
                <a:lnTo>
                  <a:pt x="172821" y="257810"/>
                </a:lnTo>
                <a:lnTo>
                  <a:pt x="169914" y="245259"/>
                </a:lnTo>
                <a:lnTo>
                  <a:pt x="167213" y="232648"/>
                </a:lnTo>
                <a:lnTo>
                  <a:pt x="164701" y="219981"/>
                </a:lnTo>
                <a:lnTo>
                  <a:pt x="162360" y="207263"/>
                </a:lnTo>
                <a:lnTo>
                  <a:pt x="160175" y="194501"/>
                </a:lnTo>
                <a:lnTo>
                  <a:pt x="158129" y="181700"/>
                </a:lnTo>
                <a:lnTo>
                  <a:pt x="156204" y="168864"/>
                </a:lnTo>
                <a:lnTo>
                  <a:pt x="154384" y="156000"/>
                </a:lnTo>
                <a:lnTo>
                  <a:pt x="152651" y="143114"/>
                </a:lnTo>
                <a:lnTo>
                  <a:pt x="150990" y="130209"/>
                </a:lnTo>
                <a:lnTo>
                  <a:pt x="149382" y="117293"/>
                </a:lnTo>
                <a:lnTo>
                  <a:pt x="147812" y="104370"/>
                </a:lnTo>
                <a:lnTo>
                  <a:pt x="146262" y="91447"/>
                </a:lnTo>
                <a:lnTo>
                  <a:pt x="144716" y="78527"/>
                </a:lnTo>
                <a:lnTo>
                  <a:pt x="143157" y="65618"/>
                </a:lnTo>
                <a:lnTo>
                  <a:pt x="141567" y="52723"/>
                </a:lnTo>
                <a:lnTo>
                  <a:pt x="139930" y="39850"/>
                </a:lnTo>
                <a:lnTo>
                  <a:pt x="138229" y="27003"/>
                </a:lnTo>
                <a:lnTo>
                  <a:pt x="136448" y="14187"/>
                </a:lnTo>
                <a:lnTo>
                  <a:pt x="134569" y="1409"/>
                </a:lnTo>
                <a:lnTo>
                  <a:pt x="133159" y="0"/>
                </a:lnTo>
                <a:lnTo>
                  <a:pt x="129992" y="5037"/>
                </a:lnTo>
                <a:lnTo>
                  <a:pt x="123100" y="15924"/>
                </a:lnTo>
                <a:lnTo>
                  <a:pt x="115889" y="26493"/>
                </a:lnTo>
                <a:lnTo>
                  <a:pt x="108022" y="36407"/>
                </a:lnTo>
                <a:lnTo>
                  <a:pt x="99161" y="45326"/>
                </a:lnTo>
                <a:lnTo>
                  <a:pt x="86678" y="49795"/>
                </a:lnTo>
                <a:lnTo>
                  <a:pt x="74579" y="52489"/>
                </a:lnTo>
                <a:lnTo>
                  <a:pt x="61644" y="53941"/>
                </a:lnTo>
                <a:lnTo>
                  <a:pt x="48498" y="53883"/>
                </a:lnTo>
                <a:lnTo>
                  <a:pt x="35768" y="52044"/>
                </a:lnTo>
                <a:lnTo>
                  <a:pt x="24079" y="48158"/>
                </a:lnTo>
                <a:lnTo>
                  <a:pt x="23914" y="48996"/>
                </a:lnTo>
                <a:lnTo>
                  <a:pt x="21686" y="60806"/>
                </a:lnTo>
                <a:lnTo>
                  <a:pt x="19596" y="72740"/>
                </a:lnTo>
                <a:lnTo>
                  <a:pt x="17630" y="84795"/>
                </a:lnTo>
                <a:lnTo>
                  <a:pt x="15772" y="96972"/>
                </a:lnTo>
                <a:lnTo>
                  <a:pt x="14008" y="109269"/>
                </a:lnTo>
                <a:lnTo>
                  <a:pt x="12324" y="121685"/>
                </a:lnTo>
                <a:lnTo>
                  <a:pt x="10706" y="134221"/>
                </a:lnTo>
                <a:lnTo>
                  <a:pt x="9139" y="146874"/>
                </a:lnTo>
                <a:lnTo>
                  <a:pt x="7608" y="159645"/>
                </a:lnTo>
                <a:lnTo>
                  <a:pt x="6100" y="172533"/>
                </a:lnTo>
                <a:lnTo>
                  <a:pt x="4599" y="185536"/>
                </a:lnTo>
                <a:lnTo>
                  <a:pt x="3092" y="198655"/>
                </a:lnTo>
                <a:lnTo>
                  <a:pt x="1564" y="211888"/>
                </a:lnTo>
                <a:lnTo>
                  <a:pt x="0" y="225234"/>
                </a:lnTo>
                <a:lnTo>
                  <a:pt x="4868" y="226891"/>
                </a:lnTo>
                <a:lnTo>
                  <a:pt x="12265" y="234041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4437683" y="5258930"/>
            <a:ext cx="44490" cy="272371"/>
          </a:xfrm>
          <a:custGeom>
            <a:avLst/>
            <a:gdLst/>
            <a:ahLst/>
            <a:cxnLst/>
            <a:rect l="l" t="t" r="r" b="b"/>
            <a:pathLst>
              <a:path w="65252" h="399478">
                <a:moveTo>
                  <a:pt x="45363" y="6409"/>
                </a:moveTo>
                <a:lnTo>
                  <a:pt x="33349" y="11039"/>
                </a:lnTo>
                <a:lnTo>
                  <a:pt x="21247" y="15582"/>
                </a:lnTo>
                <a:lnTo>
                  <a:pt x="18823" y="22340"/>
                </a:lnTo>
                <a:lnTo>
                  <a:pt x="14580" y="34572"/>
                </a:lnTo>
                <a:lnTo>
                  <a:pt x="10224" y="46691"/>
                </a:lnTo>
                <a:lnTo>
                  <a:pt x="5462" y="58404"/>
                </a:lnTo>
                <a:lnTo>
                  <a:pt x="0" y="69418"/>
                </a:lnTo>
                <a:lnTo>
                  <a:pt x="1948" y="77120"/>
                </a:lnTo>
                <a:lnTo>
                  <a:pt x="3360" y="89358"/>
                </a:lnTo>
                <a:lnTo>
                  <a:pt x="3302" y="101579"/>
                </a:lnTo>
                <a:lnTo>
                  <a:pt x="2440" y="113716"/>
                </a:lnTo>
                <a:lnTo>
                  <a:pt x="1438" y="125701"/>
                </a:lnTo>
                <a:lnTo>
                  <a:pt x="963" y="137468"/>
                </a:lnTo>
                <a:lnTo>
                  <a:pt x="1680" y="148946"/>
                </a:lnTo>
                <a:lnTo>
                  <a:pt x="4254" y="160070"/>
                </a:lnTo>
                <a:lnTo>
                  <a:pt x="6984" y="168109"/>
                </a:lnTo>
                <a:lnTo>
                  <a:pt x="15189" y="173456"/>
                </a:lnTo>
                <a:lnTo>
                  <a:pt x="16992" y="181317"/>
                </a:lnTo>
                <a:lnTo>
                  <a:pt x="18148" y="186347"/>
                </a:lnTo>
                <a:lnTo>
                  <a:pt x="16192" y="192697"/>
                </a:lnTo>
                <a:lnTo>
                  <a:pt x="16992" y="198323"/>
                </a:lnTo>
                <a:lnTo>
                  <a:pt x="17807" y="203026"/>
                </a:lnTo>
                <a:lnTo>
                  <a:pt x="20988" y="215397"/>
                </a:lnTo>
                <a:lnTo>
                  <a:pt x="24920" y="227784"/>
                </a:lnTo>
                <a:lnTo>
                  <a:pt x="28634" y="240072"/>
                </a:lnTo>
                <a:lnTo>
                  <a:pt x="31165" y="252145"/>
                </a:lnTo>
                <a:lnTo>
                  <a:pt x="32501" y="262830"/>
                </a:lnTo>
                <a:lnTo>
                  <a:pt x="33870" y="275540"/>
                </a:lnTo>
                <a:lnTo>
                  <a:pt x="35115" y="288290"/>
                </a:lnTo>
                <a:lnTo>
                  <a:pt x="36350" y="301048"/>
                </a:lnTo>
                <a:lnTo>
                  <a:pt x="37689" y="313781"/>
                </a:lnTo>
                <a:lnTo>
                  <a:pt x="39245" y="326457"/>
                </a:lnTo>
                <a:lnTo>
                  <a:pt x="41131" y="339042"/>
                </a:lnTo>
                <a:lnTo>
                  <a:pt x="43461" y="351505"/>
                </a:lnTo>
                <a:lnTo>
                  <a:pt x="46348" y="363813"/>
                </a:lnTo>
                <a:lnTo>
                  <a:pt x="49906" y="375933"/>
                </a:lnTo>
                <a:lnTo>
                  <a:pt x="54247" y="387832"/>
                </a:lnTo>
                <a:lnTo>
                  <a:pt x="59486" y="399478"/>
                </a:lnTo>
                <a:lnTo>
                  <a:pt x="61838" y="381539"/>
                </a:lnTo>
                <a:lnTo>
                  <a:pt x="63518" y="363441"/>
                </a:lnTo>
                <a:lnTo>
                  <a:pt x="64600" y="345176"/>
                </a:lnTo>
                <a:lnTo>
                  <a:pt x="65154" y="326734"/>
                </a:lnTo>
                <a:lnTo>
                  <a:pt x="65252" y="308106"/>
                </a:lnTo>
                <a:lnTo>
                  <a:pt x="64967" y="289282"/>
                </a:lnTo>
                <a:lnTo>
                  <a:pt x="64370" y="270253"/>
                </a:lnTo>
                <a:lnTo>
                  <a:pt x="63533" y="251011"/>
                </a:lnTo>
                <a:lnTo>
                  <a:pt x="62528" y="231544"/>
                </a:lnTo>
                <a:lnTo>
                  <a:pt x="61426" y="211845"/>
                </a:lnTo>
                <a:lnTo>
                  <a:pt x="60300" y="191904"/>
                </a:lnTo>
                <a:lnTo>
                  <a:pt x="59221" y="171711"/>
                </a:lnTo>
                <a:lnTo>
                  <a:pt x="58261" y="151258"/>
                </a:lnTo>
                <a:lnTo>
                  <a:pt x="57492" y="130534"/>
                </a:lnTo>
                <a:lnTo>
                  <a:pt x="56986" y="109531"/>
                </a:lnTo>
                <a:lnTo>
                  <a:pt x="56814" y="88239"/>
                </a:lnTo>
                <a:lnTo>
                  <a:pt x="57049" y="66650"/>
                </a:lnTo>
                <a:lnTo>
                  <a:pt x="57762" y="44753"/>
                </a:lnTo>
                <a:lnTo>
                  <a:pt x="59024" y="22539"/>
                </a:lnTo>
                <a:lnTo>
                  <a:pt x="60909" y="0"/>
                </a:lnTo>
                <a:lnTo>
                  <a:pt x="58077" y="0"/>
                </a:lnTo>
                <a:lnTo>
                  <a:pt x="56532" y="934"/>
                </a:lnTo>
                <a:lnTo>
                  <a:pt x="45363" y="6409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4362019" y="5341990"/>
            <a:ext cx="181199" cy="577587"/>
          </a:xfrm>
          <a:custGeom>
            <a:avLst/>
            <a:gdLst/>
            <a:ahLst/>
            <a:cxnLst/>
            <a:rect l="l" t="t" r="r" b="b"/>
            <a:pathLst>
              <a:path w="265758" h="847128">
                <a:moveTo>
                  <a:pt x="10396" y="328650"/>
                </a:moveTo>
                <a:lnTo>
                  <a:pt x="9752" y="339284"/>
                </a:lnTo>
                <a:lnTo>
                  <a:pt x="8019" y="352203"/>
                </a:lnTo>
                <a:lnTo>
                  <a:pt x="6403" y="364827"/>
                </a:lnTo>
                <a:lnTo>
                  <a:pt x="6142" y="376808"/>
                </a:lnTo>
                <a:lnTo>
                  <a:pt x="7771" y="386584"/>
                </a:lnTo>
                <a:lnTo>
                  <a:pt x="11301" y="398223"/>
                </a:lnTo>
                <a:lnTo>
                  <a:pt x="15833" y="410535"/>
                </a:lnTo>
                <a:lnTo>
                  <a:pt x="20531" y="423306"/>
                </a:lnTo>
                <a:lnTo>
                  <a:pt x="24557" y="436321"/>
                </a:lnTo>
                <a:lnTo>
                  <a:pt x="27649" y="448149"/>
                </a:lnTo>
                <a:lnTo>
                  <a:pt x="31110" y="460939"/>
                </a:lnTo>
                <a:lnTo>
                  <a:pt x="34733" y="473251"/>
                </a:lnTo>
                <a:lnTo>
                  <a:pt x="38645" y="484928"/>
                </a:lnTo>
                <a:lnTo>
                  <a:pt x="42972" y="495807"/>
                </a:lnTo>
                <a:lnTo>
                  <a:pt x="45842" y="502361"/>
                </a:lnTo>
                <a:lnTo>
                  <a:pt x="51455" y="507936"/>
                </a:lnTo>
                <a:lnTo>
                  <a:pt x="54313" y="514222"/>
                </a:lnTo>
                <a:lnTo>
                  <a:pt x="56378" y="518968"/>
                </a:lnTo>
                <a:lnTo>
                  <a:pt x="60877" y="530772"/>
                </a:lnTo>
                <a:lnTo>
                  <a:pt x="64776" y="542769"/>
                </a:lnTo>
                <a:lnTo>
                  <a:pt x="68326" y="554896"/>
                </a:lnTo>
                <a:lnTo>
                  <a:pt x="71777" y="567093"/>
                </a:lnTo>
                <a:lnTo>
                  <a:pt x="75382" y="579297"/>
                </a:lnTo>
                <a:lnTo>
                  <a:pt x="79391" y="591446"/>
                </a:lnTo>
                <a:lnTo>
                  <a:pt x="84056" y="603478"/>
                </a:lnTo>
                <a:lnTo>
                  <a:pt x="87626" y="611960"/>
                </a:lnTo>
                <a:lnTo>
                  <a:pt x="92253" y="623218"/>
                </a:lnTo>
                <a:lnTo>
                  <a:pt x="96747" y="634517"/>
                </a:lnTo>
                <a:lnTo>
                  <a:pt x="101091" y="645871"/>
                </a:lnTo>
                <a:lnTo>
                  <a:pt x="105269" y="657294"/>
                </a:lnTo>
                <a:lnTo>
                  <a:pt x="109263" y="668802"/>
                </a:lnTo>
                <a:lnTo>
                  <a:pt x="113058" y="680410"/>
                </a:lnTo>
                <a:lnTo>
                  <a:pt x="116635" y="692132"/>
                </a:lnTo>
                <a:lnTo>
                  <a:pt x="119978" y="703983"/>
                </a:lnTo>
                <a:lnTo>
                  <a:pt x="123070" y="715979"/>
                </a:lnTo>
                <a:lnTo>
                  <a:pt x="125895" y="728133"/>
                </a:lnTo>
                <a:lnTo>
                  <a:pt x="128434" y="740461"/>
                </a:lnTo>
                <a:lnTo>
                  <a:pt x="130672" y="752978"/>
                </a:lnTo>
                <a:lnTo>
                  <a:pt x="132591" y="765699"/>
                </a:lnTo>
                <a:lnTo>
                  <a:pt x="134175" y="778637"/>
                </a:lnTo>
                <a:lnTo>
                  <a:pt x="135406" y="791810"/>
                </a:lnTo>
                <a:lnTo>
                  <a:pt x="136268" y="805230"/>
                </a:lnTo>
                <a:lnTo>
                  <a:pt x="136744" y="818913"/>
                </a:lnTo>
                <a:lnTo>
                  <a:pt x="136817" y="832874"/>
                </a:lnTo>
                <a:lnTo>
                  <a:pt x="136469" y="847128"/>
                </a:lnTo>
                <a:lnTo>
                  <a:pt x="148128" y="847112"/>
                </a:lnTo>
                <a:lnTo>
                  <a:pt x="161198" y="846536"/>
                </a:lnTo>
                <a:lnTo>
                  <a:pt x="174312" y="845323"/>
                </a:lnTo>
                <a:lnTo>
                  <a:pt x="187254" y="843415"/>
                </a:lnTo>
                <a:lnTo>
                  <a:pt x="199806" y="840757"/>
                </a:lnTo>
                <a:lnTo>
                  <a:pt x="211754" y="837293"/>
                </a:lnTo>
                <a:lnTo>
                  <a:pt x="222880" y="832967"/>
                </a:lnTo>
                <a:lnTo>
                  <a:pt x="228712" y="829899"/>
                </a:lnTo>
                <a:lnTo>
                  <a:pt x="240213" y="822065"/>
                </a:lnTo>
                <a:lnTo>
                  <a:pt x="251624" y="812334"/>
                </a:lnTo>
                <a:lnTo>
                  <a:pt x="260748" y="802235"/>
                </a:lnTo>
                <a:lnTo>
                  <a:pt x="265387" y="793292"/>
                </a:lnTo>
                <a:lnTo>
                  <a:pt x="265758" y="786787"/>
                </a:lnTo>
                <a:lnTo>
                  <a:pt x="263088" y="775148"/>
                </a:lnTo>
                <a:lnTo>
                  <a:pt x="258378" y="763005"/>
                </a:lnTo>
                <a:lnTo>
                  <a:pt x="254046" y="750798"/>
                </a:lnTo>
                <a:lnTo>
                  <a:pt x="251278" y="740452"/>
                </a:lnTo>
                <a:lnTo>
                  <a:pt x="248446" y="729267"/>
                </a:lnTo>
                <a:lnTo>
                  <a:pt x="245638" y="717614"/>
                </a:lnTo>
                <a:lnTo>
                  <a:pt x="242853" y="705555"/>
                </a:lnTo>
                <a:lnTo>
                  <a:pt x="240092" y="693155"/>
                </a:lnTo>
                <a:lnTo>
                  <a:pt x="237356" y="680477"/>
                </a:lnTo>
                <a:lnTo>
                  <a:pt x="234645" y="667586"/>
                </a:lnTo>
                <a:lnTo>
                  <a:pt x="231962" y="654545"/>
                </a:lnTo>
                <a:lnTo>
                  <a:pt x="229306" y="641417"/>
                </a:lnTo>
                <a:lnTo>
                  <a:pt x="226678" y="628268"/>
                </a:lnTo>
                <a:lnTo>
                  <a:pt x="224079" y="615160"/>
                </a:lnTo>
                <a:lnTo>
                  <a:pt x="221511" y="602157"/>
                </a:lnTo>
                <a:lnTo>
                  <a:pt x="218973" y="589324"/>
                </a:lnTo>
                <a:lnTo>
                  <a:pt x="216466" y="576723"/>
                </a:lnTo>
                <a:lnTo>
                  <a:pt x="213992" y="564419"/>
                </a:lnTo>
                <a:lnTo>
                  <a:pt x="211552" y="552475"/>
                </a:lnTo>
                <a:lnTo>
                  <a:pt x="207897" y="537824"/>
                </a:lnTo>
                <a:lnTo>
                  <a:pt x="204058" y="525648"/>
                </a:lnTo>
                <a:lnTo>
                  <a:pt x="199896" y="513777"/>
                </a:lnTo>
                <a:lnTo>
                  <a:pt x="195689" y="502010"/>
                </a:lnTo>
                <a:lnTo>
                  <a:pt x="191714" y="490143"/>
                </a:lnTo>
                <a:lnTo>
                  <a:pt x="190096" y="484897"/>
                </a:lnTo>
                <a:lnTo>
                  <a:pt x="186582" y="472969"/>
                </a:lnTo>
                <a:lnTo>
                  <a:pt x="183159" y="460836"/>
                </a:lnTo>
                <a:lnTo>
                  <a:pt x="179751" y="448567"/>
                </a:lnTo>
                <a:lnTo>
                  <a:pt x="176285" y="436229"/>
                </a:lnTo>
                <a:lnTo>
                  <a:pt x="172688" y="423889"/>
                </a:lnTo>
                <a:lnTo>
                  <a:pt x="168885" y="411617"/>
                </a:lnTo>
                <a:lnTo>
                  <a:pt x="164803" y="399478"/>
                </a:lnTo>
                <a:lnTo>
                  <a:pt x="163725" y="396440"/>
                </a:lnTo>
                <a:lnTo>
                  <a:pt x="159635" y="385059"/>
                </a:lnTo>
                <a:lnTo>
                  <a:pt x="155498" y="373412"/>
                </a:lnTo>
                <a:lnTo>
                  <a:pt x="151504" y="361547"/>
                </a:lnTo>
                <a:lnTo>
                  <a:pt x="147845" y="349508"/>
                </a:lnTo>
                <a:lnTo>
                  <a:pt x="144709" y="337343"/>
                </a:lnTo>
                <a:lnTo>
                  <a:pt x="142288" y="325098"/>
                </a:lnTo>
                <a:lnTo>
                  <a:pt x="140772" y="312818"/>
                </a:lnTo>
                <a:lnTo>
                  <a:pt x="140351" y="300551"/>
                </a:lnTo>
                <a:lnTo>
                  <a:pt x="141215" y="288342"/>
                </a:lnTo>
                <a:lnTo>
                  <a:pt x="143556" y="276237"/>
                </a:lnTo>
                <a:lnTo>
                  <a:pt x="140900" y="268385"/>
                </a:lnTo>
                <a:lnTo>
                  <a:pt x="137309" y="256633"/>
                </a:lnTo>
                <a:lnTo>
                  <a:pt x="133981" y="244421"/>
                </a:lnTo>
                <a:lnTo>
                  <a:pt x="130914" y="231857"/>
                </a:lnTo>
                <a:lnTo>
                  <a:pt x="128108" y="219047"/>
                </a:lnTo>
                <a:lnTo>
                  <a:pt x="125559" y="206101"/>
                </a:lnTo>
                <a:lnTo>
                  <a:pt x="123267" y="193126"/>
                </a:lnTo>
                <a:lnTo>
                  <a:pt x="121230" y="180229"/>
                </a:lnTo>
                <a:lnTo>
                  <a:pt x="119446" y="167519"/>
                </a:lnTo>
                <a:lnTo>
                  <a:pt x="117914" y="155104"/>
                </a:lnTo>
                <a:lnTo>
                  <a:pt x="116632" y="143090"/>
                </a:lnTo>
                <a:lnTo>
                  <a:pt x="115353" y="132706"/>
                </a:lnTo>
                <a:lnTo>
                  <a:pt x="112775" y="118775"/>
                </a:lnTo>
                <a:lnTo>
                  <a:pt x="109485" y="105883"/>
                </a:lnTo>
                <a:lnTo>
                  <a:pt x="105652" y="93819"/>
                </a:lnTo>
                <a:lnTo>
                  <a:pt x="101446" y="82369"/>
                </a:lnTo>
                <a:lnTo>
                  <a:pt x="97038" y="71321"/>
                </a:lnTo>
                <a:lnTo>
                  <a:pt x="92599" y="60462"/>
                </a:lnTo>
                <a:lnTo>
                  <a:pt x="88298" y="49580"/>
                </a:lnTo>
                <a:lnTo>
                  <a:pt x="89470" y="38761"/>
                </a:lnTo>
                <a:lnTo>
                  <a:pt x="90082" y="25337"/>
                </a:lnTo>
                <a:lnTo>
                  <a:pt x="89437" y="11736"/>
                </a:lnTo>
                <a:lnTo>
                  <a:pt x="86888" y="0"/>
                </a:lnTo>
                <a:lnTo>
                  <a:pt x="84064" y="4625"/>
                </a:lnTo>
                <a:lnTo>
                  <a:pt x="78338" y="15521"/>
                </a:lnTo>
                <a:lnTo>
                  <a:pt x="73187" y="26929"/>
                </a:lnTo>
                <a:lnTo>
                  <a:pt x="68160" y="38779"/>
                </a:lnTo>
                <a:lnTo>
                  <a:pt x="62809" y="51003"/>
                </a:lnTo>
                <a:lnTo>
                  <a:pt x="59897" y="57526"/>
                </a:lnTo>
                <a:lnTo>
                  <a:pt x="54970" y="69261"/>
                </a:lnTo>
                <a:lnTo>
                  <a:pt x="50289" y="81160"/>
                </a:lnTo>
                <a:lnTo>
                  <a:pt x="45784" y="93169"/>
                </a:lnTo>
                <a:lnTo>
                  <a:pt x="41382" y="105232"/>
                </a:lnTo>
                <a:lnTo>
                  <a:pt x="37016" y="117294"/>
                </a:lnTo>
                <a:lnTo>
                  <a:pt x="32612" y="129300"/>
                </a:lnTo>
                <a:lnTo>
                  <a:pt x="28103" y="141196"/>
                </a:lnTo>
                <a:lnTo>
                  <a:pt x="23416" y="152925"/>
                </a:lnTo>
                <a:lnTo>
                  <a:pt x="18481" y="164434"/>
                </a:lnTo>
                <a:lnTo>
                  <a:pt x="13228" y="175666"/>
                </a:lnTo>
                <a:lnTo>
                  <a:pt x="5446" y="188320"/>
                </a:lnTo>
                <a:lnTo>
                  <a:pt x="478" y="198323"/>
                </a:lnTo>
                <a:lnTo>
                  <a:pt x="283" y="199594"/>
                </a:lnTo>
                <a:lnTo>
                  <a:pt x="0" y="211799"/>
                </a:lnTo>
                <a:lnTo>
                  <a:pt x="1633" y="224535"/>
                </a:lnTo>
                <a:lnTo>
                  <a:pt x="4057" y="237233"/>
                </a:lnTo>
                <a:lnTo>
                  <a:pt x="6142" y="249326"/>
                </a:lnTo>
                <a:lnTo>
                  <a:pt x="6571" y="252659"/>
                </a:lnTo>
                <a:lnTo>
                  <a:pt x="7988" y="265548"/>
                </a:lnTo>
                <a:lnTo>
                  <a:pt x="9025" y="278261"/>
                </a:lnTo>
                <a:lnTo>
                  <a:pt x="9734" y="290862"/>
                </a:lnTo>
                <a:lnTo>
                  <a:pt x="10164" y="303417"/>
                </a:lnTo>
                <a:lnTo>
                  <a:pt x="10368" y="315991"/>
                </a:lnTo>
                <a:lnTo>
                  <a:pt x="10396" y="328650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4475028" y="5547727"/>
            <a:ext cx="114295" cy="67047"/>
          </a:xfrm>
          <a:custGeom>
            <a:avLst/>
            <a:gdLst/>
            <a:ahLst/>
            <a:cxnLst/>
            <a:rect l="l" t="t" r="r" b="b"/>
            <a:pathLst>
              <a:path w="167633" h="98335">
                <a:moveTo>
                  <a:pt x="476" y="22656"/>
                </a:moveTo>
                <a:lnTo>
                  <a:pt x="0" y="26327"/>
                </a:lnTo>
                <a:lnTo>
                  <a:pt x="949" y="37799"/>
                </a:lnTo>
                <a:lnTo>
                  <a:pt x="4398" y="50518"/>
                </a:lnTo>
                <a:lnTo>
                  <a:pt x="9272" y="63678"/>
                </a:lnTo>
                <a:lnTo>
                  <a:pt x="14500" y="76472"/>
                </a:lnTo>
                <a:lnTo>
                  <a:pt x="19008" y="88094"/>
                </a:lnTo>
                <a:lnTo>
                  <a:pt x="21723" y="97739"/>
                </a:lnTo>
                <a:lnTo>
                  <a:pt x="27019" y="97840"/>
                </a:lnTo>
                <a:lnTo>
                  <a:pt x="26003" y="91630"/>
                </a:lnTo>
                <a:lnTo>
                  <a:pt x="33052" y="93484"/>
                </a:lnTo>
                <a:lnTo>
                  <a:pt x="39531" y="96176"/>
                </a:lnTo>
                <a:lnTo>
                  <a:pt x="50749" y="98335"/>
                </a:lnTo>
                <a:lnTo>
                  <a:pt x="62688" y="98325"/>
                </a:lnTo>
                <a:lnTo>
                  <a:pt x="75077" y="96735"/>
                </a:lnTo>
                <a:lnTo>
                  <a:pt x="87645" y="94156"/>
                </a:lnTo>
                <a:lnTo>
                  <a:pt x="100121" y="91180"/>
                </a:lnTo>
                <a:lnTo>
                  <a:pt x="112236" y="88397"/>
                </a:lnTo>
                <a:lnTo>
                  <a:pt x="123717" y="86398"/>
                </a:lnTo>
                <a:lnTo>
                  <a:pt x="133075" y="86443"/>
                </a:lnTo>
                <a:lnTo>
                  <a:pt x="147412" y="86957"/>
                </a:lnTo>
                <a:lnTo>
                  <a:pt x="160650" y="85106"/>
                </a:lnTo>
                <a:lnTo>
                  <a:pt x="167633" y="77901"/>
                </a:lnTo>
                <a:lnTo>
                  <a:pt x="167444" y="75153"/>
                </a:lnTo>
                <a:lnTo>
                  <a:pt x="160849" y="64536"/>
                </a:lnTo>
                <a:lnTo>
                  <a:pt x="150254" y="53640"/>
                </a:lnTo>
                <a:lnTo>
                  <a:pt x="142132" y="46735"/>
                </a:lnTo>
                <a:lnTo>
                  <a:pt x="136991" y="43214"/>
                </a:lnTo>
                <a:lnTo>
                  <a:pt x="126681" y="37447"/>
                </a:lnTo>
                <a:lnTo>
                  <a:pt x="115523" y="32577"/>
                </a:lnTo>
                <a:lnTo>
                  <a:pt x="103660" y="28462"/>
                </a:lnTo>
                <a:lnTo>
                  <a:pt x="91233" y="24957"/>
                </a:lnTo>
                <a:lnTo>
                  <a:pt x="78383" y="21919"/>
                </a:lnTo>
                <a:lnTo>
                  <a:pt x="65252" y="19202"/>
                </a:lnTo>
                <a:lnTo>
                  <a:pt x="51983" y="16664"/>
                </a:lnTo>
                <a:lnTo>
                  <a:pt x="38716" y="14160"/>
                </a:lnTo>
                <a:lnTo>
                  <a:pt x="36707" y="12698"/>
                </a:lnTo>
                <a:lnTo>
                  <a:pt x="26212" y="5804"/>
                </a:lnTo>
                <a:lnTo>
                  <a:pt x="14637" y="0"/>
                </a:lnTo>
                <a:lnTo>
                  <a:pt x="14092" y="1259"/>
                </a:lnTo>
                <a:lnTo>
                  <a:pt x="6536" y="11750"/>
                </a:lnTo>
                <a:lnTo>
                  <a:pt x="476" y="22656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4793833" y="5727371"/>
            <a:ext cx="92972" cy="33871"/>
          </a:xfrm>
          <a:custGeom>
            <a:avLst/>
            <a:gdLst/>
            <a:ahLst/>
            <a:cxnLst/>
            <a:rect l="l" t="t" r="r" b="b"/>
            <a:pathLst>
              <a:path w="136359" h="49678">
                <a:moveTo>
                  <a:pt x="3568" y="43815"/>
                </a:moveTo>
                <a:lnTo>
                  <a:pt x="0" y="44018"/>
                </a:lnTo>
                <a:lnTo>
                  <a:pt x="368" y="48171"/>
                </a:lnTo>
                <a:lnTo>
                  <a:pt x="11840" y="49265"/>
                </a:lnTo>
                <a:lnTo>
                  <a:pt x="26264" y="49678"/>
                </a:lnTo>
                <a:lnTo>
                  <a:pt x="40399" y="49024"/>
                </a:lnTo>
                <a:lnTo>
                  <a:pt x="54134" y="47331"/>
                </a:lnTo>
                <a:lnTo>
                  <a:pt x="67360" y="44630"/>
                </a:lnTo>
                <a:lnTo>
                  <a:pt x="79964" y="40951"/>
                </a:lnTo>
                <a:lnTo>
                  <a:pt x="91838" y="36323"/>
                </a:lnTo>
                <a:lnTo>
                  <a:pt x="102869" y="30777"/>
                </a:lnTo>
                <a:lnTo>
                  <a:pt x="112947" y="24341"/>
                </a:lnTo>
                <a:lnTo>
                  <a:pt x="121962" y="17047"/>
                </a:lnTo>
                <a:lnTo>
                  <a:pt x="129803" y="8923"/>
                </a:lnTo>
                <a:lnTo>
                  <a:pt x="136359" y="0"/>
                </a:lnTo>
                <a:lnTo>
                  <a:pt x="132105" y="0"/>
                </a:lnTo>
                <a:lnTo>
                  <a:pt x="124539" y="6270"/>
                </a:lnTo>
                <a:lnTo>
                  <a:pt x="114421" y="12584"/>
                </a:lnTo>
                <a:lnTo>
                  <a:pt x="103286" y="17927"/>
                </a:lnTo>
                <a:lnTo>
                  <a:pt x="91346" y="22592"/>
                </a:lnTo>
                <a:lnTo>
                  <a:pt x="78809" y="26868"/>
                </a:lnTo>
                <a:lnTo>
                  <a:pt x="65884" y="31047"/>
                </a:lnTo>
                <a:lnTo>
                  <a:pt x="52781" y="35420"/>
                </a:lnTo>
                <a:lnTo>
                  <a:pt x="44627" y="38252"/>
                </a:lnTo>
                <a:lnTo>
                  <a:pt x="38519" y="43307"/>
                </a:lnTo>
                <a:lnTo>
                  <a:pt x="31534" y="43916"/>
                </a:lnTo>
                <a:lnTo>
                  <a:pt x="27917" y="43993"/>
                </a:lnTo>
                <a:lnTo>
                  <a:pt x="15184" y="41801"/>
                </a:lnTo>
                <a:lnTo>
                  <a:pt x="3200" y="39662"/>
                </a:lnTo>
                <a:lnTo>
                  <a:pt x="3568" y="43815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4633745" y="5756349"/>
            <a:ext cx="109148" cy="39082"/>
          </a:xfrm>
          <a:custGeom>
            <a:avLst/>
            <a:gdLst/>
            <a:ahLst/>
            <a:cxnLst/>
            <a:rect l="l" t="t" r="r" b="b"/>
            <a:pathLst>
              <a:path w="160083" h="57320">
                <a:moveTo>
                  <a:pt x="9861" y="50977"/>
                </a:moveTo>
                <a:lnTo>
                  <a:pt x="22784" y="52469"/>
                </a:lnTo>
                <a:lnTo>
                  <a:pt x="35420" y="52400"/>
                </a:lnTo>
                <a:lnTo>
                  <a:pt x="41408" y="52256"/>
                </a:lnTo>
                <a:lnTo>
                  <a:pt x="53854" y="52755"/>
                </a:lnTo>
                <a:lnTo>
                  <a:pt x="66944" y="53932"/>
                </a:lnTo>
                <a:lnTo>
                  <a:pt x="80303" y="55366"/>
                </a:lnTo>
                <a:lnTo>
                  <a:pt x="93556" y="56636"/>
                </a:lnTo>
                <a:lnTo>
                  <a:pt x="106326" y="57320"/>
                </a:lnTo>
                <a:lnTo>
                  <a:pt x="118238" y="56997"/>
                </a:lnTo>
                <a:lnTo>
                  <a:pt x="128917" y="55244"/>
                </a:lnTo>
                <a:lnTo>
                  <a:pt x="140310" y="50538"/>
                </a:lnTo>
                <a:lnTo>
                  <a:pt x="151089" y="43127"/>
                </a:lnTo>
                <a:lnTo>
                  <a:pt x="160083" y="35407"/>
                </a:lnTo>
                <a:lnTo>
                  <a:pt x="157904" y="35624"/>
                </a:lnTo>
                <a:lnTo>
                  <a:pt x="143811" y="36151"/>
                </a:lnTo>
                <a:lnTo>
                  <a:pt x="130423" y="35230"/>
                </a:lnTo>
                <a:lnTo>
                  <a:pt x="117664" y="33063"/>
                </a:lnTo>
                <a:lnTo>
                  <a:pt x="105458" y="29852"/>
                </a:lnTo>
                <a:lnTo>
                  <a:pt x="93732" y="25800"/>
                </a:lnTo>
                <a:lnTo>
                  <a:pt x="82411" y="21108"/>
                </a:lnTo>
                <a:lnTo>
                  <a:pt x="71420" y="15980"/>
                </a:lnTo>
                <a:lnTo>
                  <a:pt x="60683" y="10618"/>
                </a:lnTo>
                <a:lnTo>
                  <a:pt x="50126" y="5223"/>
                </a:lnTo>
                <a:lnTo>
                  <a:pt x="39674" y="0"/>
                </a:lnTo>
                <a:lnTo>
                  <a:pt x="31397" y="8043"/>
                </a:lnTo>
                <a:lnTo>
                  <a:pt x="22158" y="16680"/>
                </a:lnTo>
                <a:lnTo>
                  <a:pt x="13395" y="25794"/>
                </a:lnTo>
                <a:lnTo>
                  <a:pt x="5784" y="36061"/>
                </a:lnTo>
                <a:lnTo>
                  <a:pt x="0" y="48158"/>
                </a:lnTo>
                <a:lnTo>
                  <a:pt x="9861" y="5097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5156280" y="5842311"/>
            <a:ext cx="155500" cy="63427"/>
          </a:xfrm>
          <a:custGeom>
            <a:avLst/>
            <a:gdLst/>
            <a:ahLst/>
            <a:cxnLst/>
            <a:rect l="l" t="t" r="r" b="b"/>
            <a:pathLst>
              <a:path w="228066" h="93026">
                <a:moveTo>
                  <a:pt x="42477" y="88762"/>
                </a:moveTo>
                <a:lnTo>
                  <a:pt x="53774" y="84301"/>
                </a:lnTo>
                <a:lnTo>
                  <a:pt x="64280" y="79450"/>
                </a:lnTo>
                <a:lnTo>
                  <a:pt x="73659" y="75082"/>
                </a:lnTo>
                <a:lnTo>
                  <a:pt x="74356" y="74875"/>
                </a:lnTo>
                <a:lnTo>
                  <a:pt x="87120" y="71469"/>
                </a:lnTo>
                <a:lnTo>
                  <a:pt x="100343" y="68524"/>
                </a:lnTo>
                <a:lnTo>
                  <a:pt x="113858" y="65869"/>
                </a:lnTo>
                <a:lnTo>
                  <a:pt x="127496" y="63339"/>
                </a:lnTo>
                <a:lnTo>
                  <a:pt x="141089" y="60764"/>
                </a:lnTo>
                <a:lnTo>
                  <a:pt x="154470" y="57977"/>
                </a:lnTo>
                <a:lnTo>
                  <a:pt x="167469" y="54810"/>
                </a:lnTo>
                <a:lnTo>
                  <a:pt x="179920" y="51095"/>
                </a:lnTo>
                <a:lnTo>
                  <a:pt x="191655" y="46663"/>
                </a:lnTo>
                <a:lnTo>
                  <a:pt x="202505" y="41347"/>
                </a:lnTo>
                <a:lnTo>
                  <a:pt x="212302" y="34979"/>
                </a:lnTo>
                <a:lnTo>
                  <a:pt x="220878" y="27391"/>
                </a:lnTo>
                <a:lnTo>
                  <a:pt x="228066" y="18415"/>
                </a:lnTo>
                <a:lnTo>
                  <a:pt x="224662" y="10947"/>
                </a:lnTo>
                <a:lnTo>
                  <a:pt x="220027" y="4737"/>
                </a:lnTo>
                <a:lnTo>
                  <a:pt x="213906" y="0"/>
                </a:lnTo>
                <a:lnTo>
                  <a:pt x="202860" y="2164"/>
                </a:lnTo>
                <a:lnTo>
                  <a:pt x="190102" y="5290"/>
                </a:lnTo>
                <a:lnTo>
                  <a:pt x="177917" y="8864"/>
                </a:lnTo>
                <a:lnTo>
                  <a:pt x="166133" y="12783"/>
                </a:lnTo>
                <a:lnTo>
                  <a:pt x="154578" y="16944"/>
                </a:lnTo>
                <a:lnTo>
                  <a:pt x="143078" y="21247"/>
                </a:lnTo>
                <a:lnTo>
                  <a:pt x="139645" y="22512"/>
                </a:lnTo>
                <a:lnTo>
                  <a:pt x="126942" y="26851"/>
                </a:lnTo>
                <a:lnTo>
                  <a:pt x="113814" y="31044"/>
                </a:lnTo>
                <a:lnTo>
                  <a:pt x="100581" y="35279"/>
                </a:lnTo>
                <a:lnTo>
                  <a:pt x="87562" y="39747"/>
                </a:lnTo>
                <a:lnTo>
                  <a:pt x="75075" y="44639"/>
                </a:lnTo>
                <a:lnTo>
                  <a:pt x="63440" y="50144"/>
                </a:lnTo>
                <a:lnTo>
                  <a:pt x="52975" y="56451"/>
                </a:lnTo>
                <a:lnTo>
                  <a:pt x="43998" y="63753"/>
                </a:lnTo>
                <a:lnTo>
                  <a:pt x="36829" y="72237"/>
                </a:lnTo>
                <a:lnTo>
                  <a:pt x="32220" y="74492"/>
                </a:lnTo>
                <a:lnTo>
                  <a:pt x="19828" y="77280"/>
                </a:lnTo>
                <a:lnTo>
                  <a:pt x="7732" y="80367"/>
                </a:lnTo>
                <a:lnTo>
                  <a:pt x="0" y="87820"/>
                </a:lnTo>
                <a:lnTo>
                  <a:pt x="7237" y="91084"/>
                </a:lnTo>
                <a:lnTo>
                  <a:pt x="18870" y="93026"/>
                </a:lnTo>
                <a:lnTo>
                  <a:pt x="30730" y="91962"/>
                </a:lnTo>
                <a:lnTo>
                  <a:pt x="42477" y="88762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4908058" y="5866459"/>
            <a:ext cx="165155" cy="43838"/>
          </a:xfrm>
          <a:custGeom>
            <a:avLst/>
            <a:gdLst/>
            <a:ahLst/>
            <a:cxnLst/>
            <a:rect l="l" t="t" r="r" b="b"/>
            <a:pathLst>
              <a:path w="242227" h="64295">
                <a:moveTo>
                  <a:pt x="0" y="28333"/>
                </a:moveTo>
                <a:lnTo>
                  <a:pt x="1444" y="30139"/>
                </a:lnTo>
                <a:lnTo>
                  <a:pt x="11264" y="37171"/>
                </a:lnTo>
                <a:lnTo>
                  <a:pt x="23663" y="41627"/>
                </a:lnTo>
                <a:lnTo>
                  <a:pt x="36817" y="45326"/>
                </a:lnTo>
                <a:lnTo>
                  <a:pt x="42674" y="49549"/>
                </a:lnTo>
                <a:lnTo>
                  <a:pt x="53183" y="54944"/>
                </a:lnTo>
                <a:lnTo>
                  <a:pt x="64699" y="58726"/>
                </a:lnTo>
                <a:lnTo>
                  <a:pt x="77009" y="61157"/>
                </a:lnTo>
                <a:lnTo>
                  <a:pt x="89902" y="62503"/>
                </a:lnTo>
                <a:lnTo>
                  <a:pt x="103166" y="63028"/>
                </a:lnTo>
                <a:lnTo>
                  <a:pt x="116589" y="62996"/>
                </a:lnTo>
                <a:lnTo>
                  <a:pt x="129959" y="62671"/>
                </a:lnTo>
                <a:lnTo>
                  <a:pt x="143065" y="62318"/>
                </a:lnTo>
                <a:lnTo>
                  <a:pt x="145815" y="62283"/>
                </a:lnTo>
                <a:lnTo>
                  <a:pt x="158790" y="62593"/>
                </a:lnTo>
                <a:lnTo>
                  <a:pt x="171920" y="63342"/>
                </a:lnTo>
                <a:lnTo>
                  <a:pt x="184994" y="64064"/>
                </a:lnTo>
                <a:lnTo>
                  <a:pt x="197805" y="64295"/>
                </a:lnTo>
                <a:lnTo>
                  <a:pt x="210143" y="63567"/>
                </a:lnTo>
                <a:lnTo>
                  <a:pt x="221799" y="61418"/>
                </a:lnTo>
                <a:lnTo>
                  <a:pt x="232563" y="57380"/>
                </a:lnTo>
                <a:lnTo>
                  <a:pt x="242227" y="50990"/>
                </a:lnTo>
                <a:lnTo>
                  <a:pt x="230198" y="46355"/>
                </a:lnTo>
                <a:lnTo>
                  <a:pt x="217833" y="43366"/>
                </a:lnTo>
                <a:lnTo>
                  <a:pt x="205278" y="41384"/>
                </a:lnTo>
                <a:lnTo>
                  <a:pt x="192745" y="39803"/>
                </a:lnTo>
                <a:lnTo>
                  <a:pt x="180442" y="38013"/>
                </a:lnTo>
                <a:lnTo>
                  <a:pt x="168579" y="35407"/>
                </a:lnTo>
                <a:lnTo>
                  <a:pt x="163128" y="33726"/>
                </a:lnTo>
                <a:lnTo>
                  <a:pt x="151256" y="29228"/>
                </a:lnTo>
                <a:lnTo>
                  <a:pt x="139517" y="24522"/>
                </a:lnTo>
                <a:lnTo>
                  <a:pt x="127485" y="20589"/>
                </a:lnTo>
                <a:lnTo>
                  <a:pt x="114731" y="18414"/>
                </a:lnTo>
                <a:lnTo>
                  <a:pt x="112344" y="16078"/>
                </a:lnTo>
                <a:lnTo>
                  <a:pt x="108369" y="15328"/>
                </a:lnTo>
                <a:lnTo>
                  <a:pt x="106235" y="12738"/>
                </a:lnTo>
                <a:lnTo>
                  <a:pt x="98052" y="12079"/>
                </a:lnTo>
                <a:lnTo>
                  <a:pt x="85564" y="9977"/>
                </a:lnTo>
                <a:lnTo>
                  <a:pt x="72835" y="6947"/>
                </a:lnTo>
                <a:lnTo>
                  <a:pt x="60241" y="3463"/>
                </a:lnTo>
                <a:lnTo>
                  <a:pt x="48158" y="0"/>
                </a:lnTo>
                <a:lnTo>
                  <a:pt x="43671" y="2464"/>
                </a:lnTo>
                <a:lnTo>
                  <a:pt x="32192" y="8374"/>
                </a:lnTo>
                <a:lnTo>
                  <a:pt x="20754" y="14319"/>
                </a:lnTo>
                <a:lnTo>
                  <a:pt x="9857" y="20805"/>
                </a:lnTo>
                <a:lnTo>
                  <a:pt x="0" y="28333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4400027" y="5901225"/>
            <a:ext cx="157561" cy="140309"/>
          </a:xfrm>
          <a:custGeom>
            <a:avLst/>
            <a:gdLst/>
            <a:ahLst/>
            <a:cxnLst/>
            <a:rect l="l" t="t" r="r" b="b"/>
            <a:pathLst>
              <a:path w="231089" h="205786">
                <a:moveTo>
                  <a:pt x="24431" y="169326"/>
                </a:moveTo>
                <a:lnTo>
                  <a:pt x="14147" y="175666"/>
                </a:lnTo>
                <a:lnTo>
                  <a:pt x="13157" y="180860"/>
                </a:lnTo>
                <a:lnTo>
                  <a:pt x="11709" y="186423"/>
                </a:lnTo>
                <a:lnTo>
                  <a:pt x="14147" y="191249"/>
                </a:lnTo>
                <a:lnTo>
                  <a:pt x="10604" y="190830"/>
                </a:lnTo>
                <a:lnTo>
                  <a:pt x="0" y="192900"/>
                </a:lnTo>
                <a:lnTo>
                  <a:pt x="1396" y="195491"/>
                </a:lnTo>
                <a:lnTo>
                  <a:pt x="1092" y="197078"/>
                </a:lnTo>
                <a:lnTo>
                  <a:pt x="415" y="199910"/>
                </a:lnTo>
                <a:lnTo>
                  <a:pt x="11216" y="204804"/>
                </a:lnTo>
                <a:lnTo>
                  <a:pt x="23617" y="205786"/>
                </a:lnTo>
                <a:lnTo>
                  <a:pt x="36349" y="204497"/>
                </a:lnTo>
                <a:lnTo>
                  <a:pt x="48145" y="202577"/>
                </a:lnTo>
                <a:lnTo>
                  <a:pt x="48605" y="202505"/>
                </a:lnTo>
                <a:lnTo>
                  <a:pt x="61981" y="199823"/>
                </a:lnTo>
                <a:lnTo>
                  <a:pt x="75047" y="196151"/>
                </a:lnTo>
                <a:lnTo>
                  <a:pt x="87769" y="191649"/>
                </a:lnTo>
                <a:lnTo>
                  <a:pt x="100111" y="186474"/>
                </a:lnTo>
                <a:lnTo>
                  <a:pt x="112041" y="180785"/>
                </a:lnTo>
                <a:lnTo>
                  <a:pt x="123524" y="174740"/>
                </a:lnTo>
                <a:lnTo>
                  <a:pt x="134526" y="168497"/>
                </a:lnTo>
                <a:lnTo>
                  <a:pt x="145011" y="162215"/>
                </a:lnTo>
                <a:lnTo>
                  <a:pt x="154947" y="156051"/>
                </a:lnTo>
                <a:lnTo>
                  <a:pt x="164299" y="150164"/>
                </a:lnTo>
                <a:lnTo>
                  <a:pt x="177886" y="141338"/>
                </a:lnTo>
                <a:lnTo>
                  <a:pt x="189568" y="133228"/>
                </a:lnTo>
                <a:lnTo>
                  <a:pt x="200697" y="124791"/>
                </a:lnTo>
                <a:lnTo>
                  <a:pt x="210130" y="116562"/>
                </a:lnTo>
                <a:lnTo>
                  <a:pt x="216725" y="109080"/>
                </a:lnTo>
                <a:lnTo>
                  <a:pt x="222249" y="99643"/>
                </a:lnTo>
                <a:lnTo>
                  <a:pt x="227961" y="86720"/>
                </a:lnTo>
                <a:lnTo>
                  <a:pt x="230886" y="75082"/>
                </a:lnTo>
                <a:lnTo>
                  <a:pt x="231089" y="65151"/>
                </a:lnTo>
                <a:lnTo>
                  <a:pt x="230598" y="50976"/>
                </a:lnTo>
                <a:lnTo>
                  <a:pt x="229374" y="35008"/>
                </a:lnTo>
                <a:lnTo>
                  <a:pt x="227383" y="19613"/>
                </a:lnTo>
                <a:lnTo>
                  <a:pt x="224592" y="7155"/>
                </a:lnTo>
                <a:lnTo>
                  <a:pt x="220967" y="0"/>
                </a:lnTo>
                <a:lnTo>
                  <a:pt x="214136" y="7461"/>
                </a:lnTo>
                <a:lnTo>
                  <a:pt x="204928" y="15500"/>
                </a:lnTo>
                <a:lnTo>
                  <a:pt x="194777" y="22553"/>
                </a:lnTo>
                <a:lnTo>
                  <a:pt x="183802" y="28694"/>
                </a:lnTo>
                <a:lnTo>
                  <a:pt x="172124" y="33997"/>
                </a:lnTo>
                <a:lnTo>
                  <a:pt x="159861" y="38534"/>
                </a:lnTo>
                <a:lnTo>
                  <a:pt x="147135" y="42381"/>
                </a:lnTo>
                <a:lnTo>
                  <a:pt x="134063" y="45611"/>
                </a:lnTo>
                <a:lnTo>
                  <a:pt x="120766" y="48298"/>
                </a:lnTo>
                <a:lnTo>
                  <a:pt x="107364" y="50515"/>
                </a:lnTo>
                <a:lnTo>
                  <a:pt x="93975" y="52336"/>
                </a:lnTo>
                <a:lnTo>
                  <a:pt x="80721" y="53835"/>
                </a:lnTo>
                <a:lnTo>
                  <a:pt x="77318" y="65145"/>
                </a:lnTo>
                <a:lnTo>
                  <a:pt x="74331" y="78122"/>
                </a:lnTo>
                <a:lnTo>
                  <a:pt x="71805" y="91033"/>
                </a:lnTo>
                <a:lnTo>
                  <a:pt x="69258" y="103649"/>
                </a:lnTo>
                <a:lnTo>
                  <a:pt x="66204" y="115739"/>
                </a:lnTo>
                <a:lnTo>
                  <a:pt x="62160" y="127070"/>
                </a:lnTo>
                <a:lnTo>
                  <a:pt x="56642" y="137413"/>
                </a:lnTo>
                <a:lnTo>
                  <a:pt x="55364" y="139096"/>
                </a:lnTo>
                <a:lnTo>
                  <a:pt x="46244" y="146899"/>
                </a:lnTo>
                <a:lnTo>
                  <a:pt x="35394" y="155828"/>
                </a:lnTo>
                <a:lnTo>
                  <a:pt x="32412" y="159062"/>
                </a:lnTo>
                <a:lnTo>
                  <a:pt x="24431" y="169326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4101562" y="5907749"/>
            <a:ext cx="200899" cy="86346"/>
          </a:xfrm>
          <a:custGeom>
            <a:avLst/>
            <a:gdLst/>
            <a:ahLst/>
            <a:cxnLst/>
            <a:rect l="l" t="t" r="r" b="b"/>
            <a:pathLst>
              <a:path w="294652" h="126641">
                <a:moveTo>
                  <a:pt x="294652" y="72591"/>
                </a:moveTo>
                <a:lnTo>
                  <a:pt x="288498" y="63296"/>
                </a:lnTo>
                <a:lnTo>
                  <a:pt x="280262" y="53986"/>
                </a:lnTo>
                <a:lnTo>
                  <a:pt x="270865" y="45837"/>
                </a:lnTo>
                <a:lnTo>
                  <a:pt x="260479" y="38676"/>
                </a:lnTo>
                <a:lnTo>
                  <a:pt x="249276" y="32333"/>
                </a:lnTo>
                <a:lnTo>
                  <a:pt x="237428" y="26634"/>
                </a:lnTo>
                <a:lnTo>
                  <a:pt x="225107" y="21408"/>
                </a:lnTo>
                <a:lnTo>
                  <a:pt x="212484" y="16481"/>
                </a:lnTo>
                <a:lnTo>
                  <a:pt x="199732" y="11682"/>
                </a:lnTo>
                <a:lnTo>
                  <a:pt x="191585" y="13179"/>
                </a:lnTo>
                <a:lnTo>
                  <a:pt x="180235" y="11364"/>
                </a:lnTo>
                <a:lnTo>
                  <a:pt x="169206" y="7058"/>
                </a:lnTo>
                <a:lnTo>
                  <a:pt x="158858" y="2517"/>
                </a:lnTo>
                <a:lnTo>
                  <a:pt x="149554" y="0"/>
                </a:lnTo>
                <a:lnTo>
                  <a:pt x="141655" y="1764"/>
                </a:lnTo>
                <a:lnTo>
                  <a:pt x="135101" y="5984"/>
                </a:lnTo>
                <a:lnTo>
                  <a:pt x="124976" y="12201"/>
                </a:lnTo>
                <a:lnTo>
                  <a:pt x="113814" y="18711"/>
                </a:lnTo>
                <a:lnTo>
                  <a:pt x="101927" y="25290"/>
                </a:lnTo>
                <a:lnTo>
                  <a:pt x="89625" y="31713"/>
                </a:lnTo>
                <a:lnTo>
                  <a:pt x="77220" y="37755"/>
                </a:lnTo>
                <a:lnTo>
                  <a:pt x="65022" y="43191"/>
                </a:lnTo>
                <a:lnTo>
                  <a:pt x="53343" y="47795"/>
                </a:lnTo>
                <a:lnTo>
                  <a:pt x="42494" y="51344"/>
                </a:lnTo>
                <a:lnTo>
                  <a:pt x="30642" y="54373"/>
                </a:lnTo>
                <a:lnTo>
                  <a:pt x="15815" y="58305"/>
                </a:lnTo>
                <a:lnTo>
                  <a:pt x="4727" y="63759"/>
                </a:lnTo>
                <a:lnTo>
                  <a:pt x="0" y="72591"/>
                </a:lnTo>
                <a:lnTo>
                  <a:pt x="292" y="77197"/>
                </a:lnTo>
                <a:lnTo>
                  <a:pt x="6414" y="86485"/>
                </a:lnTo>
                <a:lnTo>
                  <a:pt x="18097" y="91962"/>
                </a:lnTo>
                <a:lnTo>
                  <a:pt x="32492" y="95280"/>
                </a:lnTo>
                <a:lnTo>
                  <a:pt x="46748" y="98093"/>
                </a:lnTo>
                <a:lnTo>
                  <a:pt x="56054" y="100728"/>
                </a:lnTo>
                <a:lnTo>
                  <a:pt x="67581" y="104830"/>
                </a:lnTo>
                <a:lnTo>
                  <a:pt x="79522" y="109430"/>
                </a:lnTo>
                <a:lnTo>
                  <a:pt x="91923" y="113977"/>
                </a:lnTo>
                <a:lnTo>
                  <a:pt x="104825" y="117918"/>
                </a:lnTo>
                <a:lnTo>
                  <a:pt x="122838" y="121989"/>
                </a:lnTo>
                <a:lnTo>
                  <a:pt x="136607" y="124240"/>
                </a:lnTo>
                <a:lnTo>
                  <a:pt x="150467" y="125778"/>
                </a:lnTo>
                <a:lnTo>
                  <a:pt x="164321" y="126584"/>
                </a:lnTo>
                <a:lnTo>
                  <a:pt x="178072" y="126641"/>
                </a:lnTo>
                <a:lnTo>
                  <a:pt x="191622" y="125930"/>
                </a:lnTo>
                <a:lnTo>
                  <a:pt x="204874" y="124432"/>
                </a:lnTo>
                <a:lnTo>
                  <a:pt x="217731" y="122131"/>
                </a:lnTo>
                <a:lnTo>
                  <a:pt x="230095" y="119007"/>
                </a:lnTo>
                <a:lnTo>
                  <a:pt x="241868" y="115042"/>
                </a:lnTo>
                <a:lnTo>
                  <a:pt x="252954" y="110220"/>
                </a:lnTo>
                <a:lnTo>
                  <a:pt x="263254" y="104520"/>
                </a:lnTo>
                <a:lnTo>
                  <a:pt x="272671" y="97926"/>
                </a:lnTo>
                <a:lnTo>
                  <a:pt x="281108" y="90418"/>
                </a:lnTo>
                <a:lnTo>
                  <a:pt x="288468" y="81979"/>
                </a:lnTo>
                <a:lnTo>
                  <a:pt x="294652" y="72591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4977599" y="4341367"/>
            <a:ext cx="209593" cy="50223"/>
          </a:xfrm>
          <a:custGeom>
            <a:avLst/>
            <a:gdLst/>
            <a:ahLst/>
            <a:cxnLst/>
            <a:rect l="l" t="t" r="r" b="b"/>
            <a:pathLst>
              <a:path w="307403" h="73660">
                <a:moveTo>
                  <a:pt x="2832" y="73660"/>
                </a:moveTo>
                <a:lnTo>
                  <a:pt x="12095" y="72836"/>
                </a:lnTo>
                <a:lnTo>
                  <a:pt x="24747" y="71122"/>
                </a:lnTo>
                <a:lnTo>
                  <a:pt x="36961" y="68925"/>
                </a:lnTo>
                <a:lnTo>
                  <a:pt x="48958" y="66415"/>
                </a:lnTo>
                <a:lnTo>
                  <a:pt x="60956" y="63764"/>
                </a:lnTo>
                <a:lnTo>
                  <a:pt x="73176" y="61142"/>
                </a:lnTo>
                <a:lnTo>
                  <a:pt x="85838" y="58719"/>
                </a:lnTo>
                <a:lnTo>
                  <a:pt x="99161" y="56667"/>
                </a:lnTo>
                <a:lnTo>
                  <a:pt x="99915" y="56243"/>
                </a:lnTo>
                <a:lnTo>
                  <a:pt x="110154" y="50841"/>
                </a:lnTo>
                <a:lnTo>
                  <a:pt x="121048" y="45715"/>
                </a:lnTo>
                <a:lnTo>
                  <a:pt x="132516" y="40886"/>
                </a:lnTo>
                <a:lnTo>
                  <a:pt x="144474" y="36373"/>
                </a:lnTo>
                <a:lnTo>
                  <a:pt x="156842" y="32197"/>
                </a:lnTo>
                <a:lnTo>
                  <a:pt x="169537" y="28377"/>
                </a:lnTo>
                <a:lnTo>
                  <a:pt x="182478" y="24933"/>
                </a:lnTo>
                <a:lnTo>
                  <a:pt x="195583" y="21886"/>
                </a:lnTo>
                <a:lnTo>
                  <a:pt x="208770" y="19255"/>
                </a:lnTo>
                <a:lnTo>
                  <a:pt x="221958" y="17060"/>
                </a:lnTo>
                <a:lnTo>
                  <a:pt x="235063" y="15321"/>
                </a:lnTo>
                <a:lnTo>
                  <a:pt x="248006" y="14058"/>
                </a:lnTo>
                <a:lnTo>
                  <a:pt x="260703" y="13291"/>
                </a:lnTo>
                <a:lnTo>
                  <a:pt x="273073" y="13040"/>
                </a:lnTo>
                <a:lnTo>
                  <a:pt x="285034" y="13325"/>
                </a:lnTo>
                <a:lnTo>
                  <a:pt x="296505" y="14166"/>
                </a:lnTo>
                <a:lnTo>
                  <a:pt x="307403" y="15582"/>
                </a:lnTo>
                <a:lnTo>
                  <a:pt x="297344" y="12580"/>
                </a:lnTo>
                <a:lnTo>
                  <a:pt x="285638" y="9063"/>
                </a:lnTo>
                <a:lnTo>
                  <a:pt x="273172" y="5630"/>
                </a:lnTo>
                <a:lnTo>
                  <a:pt x="260198" y="2698"/>
                </a:lnTo>
                <a:lnTo>
                  <a:pt x="246966" y="683"/>
                </a:lnTo>
                <a:lnTo>
                  <a:pt x="233730" y="0"/>
                </a:lnTo>
                <a:lnTo>
                  <a:pt x="221666" y="434"/>
                </a:lnTo>
                <a:lnTo>
                  <a:pt x="208677" y="1601"/>
                </a:lnTo>
                <a:lnTo>
                  <a:pt x="195926" y="3413"/>
                </a:lnTo>
                <a:lnTo>
                  <a:pt x="183382" y="5790"/>
                </a:lnTo>
                <a:lnTo>
                  <a:pt x="171016" y="8653"/>
                </a:lnTo>
                <a:lnTo>
                  <a:pt x="158798" y="11923"/>
                </a:lnTo>
                <a:lnTo>
                  <a:pt x="146699" y="15520"/>
                </a:lnTo>
                <a:lnTo>
                  <a:pt x="134689" y="19364"/>
                </a:lnTo>
                <a:lnTo>
                  <a:pt x="122738" y="23376"/>
                </a:lnTo>
                <a:lnTo>
                  <a:pt x="110817" y="27477"/>
                </a:lnTo>
                <a:lnTo>
                  <a:pt x="98897" y="31586"/>
                </a:lnTo>
                <a:lnTo>
                  <a:pt x="86947" y="35625"/>
                </a:lnTo>
                <a:lnTo>
                  <a:pt x="74939" y="39514"/>
                </a:lnTo>
                <a:lnTo>
                  <a:pt x="62842" y="43173"/>
                </a:lnTo>
                <a:lnTo>
                  <a:pt x="50628" y="46524"/>
                </a:lnTo>
                <a:lnTo>
                  <a:pt x="38266" y="49485"/>
                </a:lnTo>
                <a:lnTo>
                  <a:pt x="25727" y="51979"/>
                </a:lnTo>
                <a:lnTo>
                  <a:pt x="12981" y="53925"/>
                </a:lnTo>
                <a:lnTo>
                  <a:pt x="0" y="55245"/>
                </a:lnTo>
                <a:lnTo>
                  <a:pt x="520" y="61810"/>
                </a:lnTo>
                <a:lnTo>
                  <a:pt x="1003" y="68402"/>
                </a:lnTo>
                <a:lnTo>
                  <a:pt x="2832" y="73660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4337231" y="4664925"/>
            <a:ext cx="28012" cy="25111"/>
          </a:xfrm>
          <a:custGeom>
            <a:avLst/>
            <a:gdLst/>
            <a:ahLst/>
            <a:cxnLst/>
            <a:rect l="l" t="t" r="r" b="b"/>
            <a:pathLst>
              <a:path w="41084" h="36829">
                <a:moveTo>
                  <a:pt x="41084" y="0"/>
                </a:moveTo>
                <a:lnTo>
                  <a:pt x="37272" y="2367"/>
                </a:lnTo>
                <a:lnTo>
                  <a:pt x="26290" y="9321"/>
                </a:lnTo>
                <a:lnTo>
                  <a:pt x="15962" y="16930"/>
                </a:lnTo>
                <a:lnTo>
                  <a:pt x="6972" y="25873"/>
                </a:lnTo>
                <a:lnTo>
                  <a:pt x="0" y="36830"/>
                </a:lnTo>
                <a:lnTo>
                  <a:pt x="3571" y="34222"/>
                </a:lnTo>
                <a:lnTo>
                  <a:pt x="13769" y="26488"/>
                </a:lnTo>
                <a:lnTo>
                  <a:pt x="23557" y="18345"/>
                </a:lnTo>
                <a:lnTo>
                  <a:pt x="32730" y="9585"/>
                </a:lnTo>
                <a:lnTo>
                  <a:pt x="41084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4196217" y="5132408"/>
            <a:ext cx="235666" cy="794896"/>
          </a:xfrm>
          <a:custGeom>
            <a:avLst/>
            <a:gdLst/>
            <a:ahLst/>
            <a:cxnLst/>
            <a:rect l="l" t="t" r="r" b="b"/>
            <a:pathLst>
              <a:path w="345643" h="1165847">
                <a:moveTo>
                  <a:pt x="42843" y="142836"/>
                </a:moveTo>
                <a:lnTo>
                  <a:pt x="43916" y="130314"/>
                </a:lnTo>
                <a:lnTo>
                  <a:pt x="44818" y="122516"/>
                </a:lnTo>
                <a:lnTo>
                  <a:pt x="50850" y="114147"/>
                </a:lnTo>
                <a:lnTo>
                  <a:pt x="49580" y="107645"/>
                </a:lnTo>
                <a:lnTo>
                  <a:pt x="46720" y="101269"/>
                </a:lnTo>
                <a:lnTo>
                  <a:pt x="38698" y="92425"/>
                </a:lnTo>
                <a:lnTo>
                  <a:pt x="35420" y="80733"/>
                </a:lnTo>
                <a:lnTo>
                  <a:pt x="38049" y="77711"/>
                </a:lnTo>
                <a:lnTo>
                  <a:pt x="38252" y="75069"/>
                </a:lnTo>
                <a:lnTo>
                  <a:pt x="38564" y="75028"/>
                </a:lnTo>
                <a:lnTo>
                  <a:pt x="52497" y="75831"/>
                </a:lnTo>
                <a:lnTo>
                  <a:pt x="62331" y="80733"/>
                </a:lnTo>
                <a:lnTo>
                  <a:pt x="65537" y="77619"/>
                </a:lnTo>
                <a:lnTo>
                  <a:pt x="76216" y="75586"/>
                </a:lnTo>
                <a:lnTo>
                  <a:pt x="86393" y="80466"/>
                </a:lnTo>
                <a:lnTo>
                  <a:pt x="90665" y="90652"/>
                </a:lnTo>
                <a:lnTo>
                  <a:pt x="89699" y="91688"/>
                </a:lnTo>
                <a:lnTo>
                  <a:pt x="83036" y="101511"/>
                </a:lnTo>
                <a:lnTo>
                  <a:pt x="82156" y="113322"/>
                </a:lnTo>
                <a:lnTo>
                  <a:pt x="80777" y="114230"/>
                </a:lnTo>
                <a:lnTo>
                  <a:pt x="72980" y="123330"/>
                </a:lnTo>
                <a:lnTo>
                  <a:pt x="69883" y="134813"/>
                </a:lnTo>
                <a:lnTo>
                  <a:pt x="69393" y="147816"/>
                </a:lnTo>
                <a:lnTo>
                  <a:pt x="69418" y="161480"/>
                </a:lnTo>
                <a:lnTo>
                  <a:pt x="68667" y="171074"/>
                </a:lnTo>
                <a:lnTo>
                  <a:pt x="66666" y="183697"/>
                </a:lnTo>
                <a:lnTo>
                  <a:pt x="64103" y="196360"/>
                </a:lnTo>
                <a:lnTo>
                  <a:pt x="61623" y="208977"/>
                </a:lnTo>
                <a:lnTo>
                  <a:pt x="59873" y="221462"/>
                </a:lnTo>
                <a:lnTo>
                  <a:pt x="59499" y="233730"/>
                </a:lnTo>
                <a:lnTo>
                  <a:pt x="54470" y="238097"/>
                </a:lnTo>
                <a:lnTo>
                  <a:pt x="49831" y="247597"/>
                </a:lnTo>
                <a:lnTo>
                  <a:pt x="48709" y="259592"/>
                </a:lnTo>
                <a:lnTo>
                  <a:pt x="48158" y="274815"/>
                </a:lnTo>
                <a:lnTo>
                  <a:pt x="47193" y="286219"/>
                </a:lnTo>
                <a:lnTo>
                  <a:pt x="45845" y="299093"/>
                </a:lnTo>
                <a:lnTo>
                  <a:pt x="44487" y="311276"/>
                </a:lnTo>
                <a:lnTo>
                  <a:pt x="43308" y="323307"/>
                </a:lnTo>
                <a:lnTo>
                  <a:pt x="42494" y="335724"/>
                </a:lnTo>
                <a:lnTo>
                  <a:pt x="42102" y="343558"/>
                </a:lnTo>
                <a:lnTo>
                  <a:pt x="41315" y="355978"/>
                </a:lnTo>
                <a:lnTo>
                  <a:pt x="40358" y="368492"/>
                </a:lnTo>
                <a:lnTo>
                  <a:pt x="39273" y="381087"/>
                </a:lnTo>
                <a:lnTo>
                  <a:pt x="38104" y="393748"/>
                </a:lnTo>
                <a:lnTo>
                  <a:pt x="36894" y="406462"/>
                </a:lnTo>
                <a:lnTo>
                  <a:pt x="35685" y="419214"/>
                </a:lnTo>
                <a:lnTo>
                  <a:pt x="34521" y="431991"/>
                </a:lnTo>
                <a:lnTo>
                  <a:pt x="33444" y="444777"/>
                </a:lnTo>
                <a:lnTo>
                  <a:pt x="32497" y="457560"/>
                </a:lnTo>
                <a:lnTo>
                  <a:pt x="31723" y="470324"/>
                </a:lnTo>
                <a:lnTo>
                  <a:pt x="31165" y="483057"/>
                </a:lnTo>
                <a:lnTo>
                  <a:pt x="31028" y="488439"/>
                </a:lnTo>
                <a:lnTo>
                  <a:pt x="31079" y="501624"/>
                </a:lnTo>
                <a:lnTo>
                  <a:pt x="31603" y="514479"/>
                </a:lnTo>
                <a:lnTo>
                  <a:pt x="32484" y="527086"/>
                </a:lnTo>
                <a:lnTo>
                  <a:pt x="33609" y="539529"/>
                </a:lnTo>
                <a:lnTo>
                  <a:pt x="34863" y="551888"/>
                </a:lnTo>
                <a:lnTo>
                  <a:pt x="36131" y="564247"/>
                </a:lnTo>
                <a:lnTo>
                  <a:pt x="37299" y="576688"/>
                </a:lnTo>
                <a:lnTo>
                  <a:pt x="38252" y="589292"/>
                </a:lnTo>
                <a:lnTo>
                  <a:pt x="38600" y="594426"/>
                </a:lnTo>
                <a:lnTo>
                  <a:pt x="39663" y="607234"/>
                </a:lnTo>
                <a:lnTo>
                  <a:pt x="40995" y="620463"/>
                </a:lnTo>
                <a:lnTo>
                  <a:pt x="42535" y="633823"/>
                </a:lnTo>
                <a:lnTo>
                  <a:pt x="44225" y="647024"/>
                </a:lnTo>
                <a:lnTo>
                  <a:pt x="46002" y="659779"/>
                </a:lnTo>
                <a:lnTo>
                  <a:pt x="47807" y="671797"/>
                </a:lnTo>
                <a:lnTo>
                  <a:pt x="49580" y="682790"/>
                </a:lnTo>
                <a:lnTo>
                  <a:pt x="47870" y="693161"/>
                </a:lnTo>
                <a:lnTo>
                  <a:pt x="47322" y="705428"/>
                </a:lnTo>
                <a:lnTo>
                  <a:pt x="47821" y="718036"/>
                </a:lnTo>
                <a:lnTo>
                  <a:pt x="48907" y="730840"/>
                </a:lnTo>
                <a:lnTo>
                  <a:pt x="50117" y="743693"/>
                </a:lnTo>
                <a:lnTo>
                  <a:pt x="50990" y="756450"/>
                </a:lnTo>
                <a:lnTo>
                  <a:pt x="51441" y="769391"/>
                </a:lnTo>
                <a:lnTo>
                  <a:pt x="51665" y="782284"/>
                </a:lnTo>
                <a:lnTo>
                  <a:pt x="51677" y="795130"/>
                </a:lnTo>
                <a:lnTo>
                  <a:pt x="51497" y="807935"/>
                </a:lnTo>
                <a:lnTo>
                  <a:pt x="51142" y="820701"/>
                </a:lnTo>
                <a:lnTo>
                  <a:pt x="50629" y="833433"/>
                </a:lnTo>
                <a:lnTo>
                  <a:pt x="49977" y="846133"/>
                </a:lnTo>
                <a:lnTo>
                  <a:pt x="49202" y="858805"/>
                </a:lnTo>
                <a:lnTo>
                  <a:pt x="48323" y="871454"/>
                </a:lnTo>
                <a:lnTo>
                  <a:pt x="47358" y="884081"/>
                </a:lnTo>
                <a:lnTo>
                  <a:pt x="46323" y="896692"/>
                </a:lnTo>
                <a:lnTo>
                  <a:pt x="45238" y="909290"/>
                </a:lnTo>
                <a:lnTo>
                  <a:pt x="44118" y="921877"/>
                </a:lnTo>
                <a:lnTo>
                  <a:pt x="42983" y="934459"/>
                </a:lnTo>
                <a:lnTo>
                  <a:pt x="41850" y="947038"/>
                </a:lnTo>
                <a:lnTo>
                  <a:pt x="40736" y="959617"/>
                </a:lnTo>
                <a:lnTo>
                  <a:pt x="39659" y="972202"/>
                </a:lnTo>
                <a:lnTo>
                  <a:pt x="38637" y="984794"/>
                </a:lnTo>
                <a:lnTo>
                  <a:pt x="37688" y="997398"/>
                </a:lnTo>
                <a:lnTo>
                  <a:pt x="36830" y="1010018"/>
                </a:lnTo>
                <a:lnTo>
                  <a:pt x="36436" y="1016139"/>
                </a:lnTo>
                <a:lnTo>
                  <a:pt x="35661" y="1020851"/>
                </a:lnTo>
                <a:lnTo>
                  <a:pt x="38252" y="1027023"/>
                </a:lnTo>
                <a:lnTo>
                  <a:pt x="36687" y="1032156"/>
                </a:lnTo>
                <a:lnTo>
                  <a:pt x="32415" y="1043770"/>
                </a:lnTo>
                <a:lnTo>
                  <a:pt x="27731" y="1054971"/>
                </a:lnTo>
                <a:lnTo>
                  <a:pt x="23100" y="1066222"/>
                </a:lnTo>
                <a:lnTo>
                  <a:pt x="18984" y="1077990"/>
                </a:lnTo>
                <a:lnTo>
                  <a:pt x="15850" y="1090740"/>
                </a:lnTo>
                <a:lnTo>
                  <a:pt x="14160" y="1104938"/>
                </a:lnTo>
                <a:lnTo>
                  <a:pt x="17688" y="1110530"/>
                </a:lnTo>
                <a:lnTo>
                  <a:pt x="27403" y="1117602"/>
                </a:lnTo>
                <a:lnTo>
                  <a:pt x="39712" y="1120925"/>
                </a:lnTo>
                <a:lnTo>
                  <a:pt x="53835" y="1123353"/>
                </a:lnTo>
                <a:lnTo>
                  <a:pt x="66279" y="1126450"/>
                </a:lnTo>
                <a:lnTo>
                  <a:pt x="78801" y="1130545"/>
                </a:lnTo>
                <a:lnTo>
                  <a:pt x="91194" y="1135158"/>
                </a:lnTo>
                <a:lnTo>
                  <a:pt x="103305" y="1139822"/>
                </a:lnTo>
                <a:lnTo>
                  <a:pt x="114982" y="1144069"/>
                </a:lnTo>
                <a:lnTo>
                  <a:pt x="126072" y="1147432"/>
                </a:lnTo>
                <a:lnTo>
                  <a:pt x="133532" y="1153723"/>
                </a:lnTo>
                <a:lnTo>
                  <a:pt x="144998" y="1161415"/>
                </a:lnTo>
                <a:lnTo>
                  <a:pt x="155829" y="1165847"/>
                </a:lnTo>
                <a:lnTo>
                  <a:pt x="155140" y="1156278"/>
                </a:lnTo>
                <a:lnTo>
                  <a:pt x="155413" y="1144162"/>
                </a:lnTo>
                <a:lnTo>
                  <a:pt x="155963" y="1131199"/>
                </a:lnTo>
                <a:lnTo>
                  <a:pt x="155917" y="1117940"/>
                </a:lnTo>
                <a:lnTo>
                  <a:pt x="154406" y="1104938"/>
                </a:lnTo>
                <a:lnTo>
                  <a:pt x="155794" y="1098803"/>
                </a:lnTo>
                <a:lnTo>
                  <a:pt x="158293" y="1086554"/>
                </a:lnTo>
                <a:lnTo>
                  <a:pt x="160530" y="1074116"/>
                </a:lnTo>
                <a:lnTo>
                  <a:pt x="162561" y="1061532"/>
                </a:lnTo>
                <a:lnTo>
                  <a:pt x="164441" y="1048848"/>
                </a:lnTo>
                <a:lnTo>
                  <a:pt x="166225" y="1036110"/>
                </a:lnTo>
                <a:lnTo>
                  <a:pt x="167968" y="1023363"/>
                </a:lnTo>
                <a:lnTo>
                  <a:pt x="169728" y="1010652"/>
                </a:lnTo>
                <a:lnTo>
                  <a:pt x="171558" y="998022"/>
                </a:lnTo>
                <a:lnTo>
                  <a:pt x="173515" y="985519"/>
                </a:lnTo>
                <a:lnTo>
                  <a:pt x="175653" y="973188"/>
                </a:lnTo>
                <a:lnTo>
                  <a:pt x="176108" y="970676"/>
                </a:lnTo>
                <a:lnTo>
                  <a:pt x="178175" y="958080"/>
                </a:lnTo>
                <a:lnTo>
                  <a:pt x="179980" y="945473"/>
                </a:lnTo>
                <a:lnTo>
                  <a:pt x="181644" y="932873"/>
                </a:lnTo>
                <a:lnTo>
                  <a:pt x="183287" y="920296"/>
                </a:lnTo>
                <a:lnTo>
                  <a:pt x="185031" y="907757"/>
                </a:lnTo>
                <a:lnTo>
                  <a:pt x="186994" y="895273"/>
                </a:lnTo>
                <a:lnTo>
                  <a:pt x="189701" y="881994"/>
                </a:lnTo>
                <a:lnTo>
                  <a:pt x="192990" y="869433"/>
                </a:lnTo>
                <a:lnTo>
                  <a:pt x="196746" y="857062"/>
                </a:lnTo>
                <a:lnTo>
                  <a:pt x="200773" y="844837"/>
                </a:lnTo>
                <a:lnTo>
                  <a:pt x="204872" y="832713"/>
                </a:lnTo>
                <a:lnTo>
                  <a:pt x="208848" y="820645"/>
                </a:lnTo>
                <a:lnTo>
                  <a:pt x="212503" y="808588"/>
                </a:lnTo>
                <a:lnTo>
                  <a:pt x="215640" y="796496"/>
                </a:lnTo>
                <a:lnTo>
                  <a:pt x="218061" y="784326"/>
                </a:lnTo>
                <a:lnTo>
                  <a:pt x="219570" y="772032"/>
                </a:lnTo>
                <a:lnTo>
                  <a:pt x="219936" y="766977"/>
                </a:lnTo>
                <a:lnTo>
                  <a:pt x="220575" y="753566"/>
                </a:lnTo>
                <a:lnTo>
                  <a:pt x="220805" y="740346"/>
                </a:lnTo>
                <a:lnTo>
                  <a:pt x="220733" y="727358"/>
                </a:lnTo>
                <a:lnTo>
                  <a:pt x="220466" y="714642"/>
                </a:lnTo>
                <a:lnTo>
                  <a:pt x="220112" y="702239"/>
                </a:lnTo>
                <a:lnTo>
                  <a:pt x="219777" y="690190"/>
                </a:lnTo>
                <a:lnTo>
                  <a:pt x="219570" y="678535"/>
                </a:lnTo>
                <a:lnTo>
                  <a:pt x="221208" y="672731"/>
                </a:lnTo>
                <a:lnTo>
                  <a:pt x="225501" y="669239"/>
                </a:lnTo>
                <a:lnTo>
                  <a:pt x="226656" y="662965"/>
                </a:lnTo>
                <a:lnTo>
                  <a:pt x="228212" y="651954"/>
                </a:lnTo>
                <a:lnTo>
                  <a:pt x="229033" y="639203"/>
                </a:lnTo>
                <a:lnTo>
                  <a:pt x="229013" y="626308"/>
                </a:lnTo>
                <a:lnTo>
                  <a:pt x="228318" y="613431"/>
                </a:lnTo>
                <a:lnTo>
                  <a:pt x="227112" y="600736"/>
                </a:lnTo>
                <a:lnTo>
                  <a:pt x="225559" y="588385"/>
                </a:lnTo>
                <a:lnTo>
                  <a:pt x="223824" y="576541"/>
                </a:lnTo>
                <a:lnTo>
                  <a:pt x="221845" y="579498"/>
                </a:lnTo>
                <a:lnTo>
                  <a:pt x="213153" y="585524"/>
                </a:lnTo>
                <a:lnTo>
                  <a:pt x="202293" y="587910"/>
                </a:lnTo>
                <a:lnTo>
                  <a:pt x="193205" y="584644"/>
                </a:lnTo>
                <a:lnTo>
                  <a:pt x="189826" y="573709"/>
                </a:lnTo>
                <a:lnTo>
                  <a:pt x="189836" y="573555"/>
                </a:lnTo>
                <a:lnTo>
                  <a:pt x="196011" y="563577"/>
                </a:lnTo>
                <a:lnTo>
                  <a:pt x="207018" y="554783"/>
                </a:lnTo>
                <a:lnTo>
                  <a:pt x="213906" y="543966"/>
                </a:lnTo>
                <a:lnTo>
                  <a:pt x="214137" y="540487"/>
                </a:lnTo>
                <a:lnTo>
                  <a:pt x="209190" y="529164"/>
                </a:lnTo>
                <a:lnTo>
                  <a:pt x="201155" y="521296"/>
                </a:lnTo>
                <a:lnTo>
                  <a:pt x="198298" y="517109"/>
                </a:lnTo>
                <a:lnTo>
                  <a:pt x="192311" y="505462"/>
                </a:lnTo>
                <a:lnTo>
                  <a:pt x="188478" y="492884"/>
                </a:lnTo>
                <a:lnTo>
                  <a:pt x="188404" y="481634"/>
                </a:lnTo>
                <a:lnTo>
                  <a:pt x="193141" y="480694"/>
                </a:lnTo>
                <a:lnTo>
                  <a:pt x="195326" y="477227"/>
                </a:lnTo>
                <a:lnTo>
                  <a:pt x="199745" y="475970"/>
                </a:lnTo>
                <a:lnTo>
                  <a:pt x="203630" y="477194"/>
                </a:lnTo>
                <a:lnTo>
                  <a:pt x="210951" y="487145"/>
                </a:lnTo>
                <a:lnTo>
                  <a:pt x="213906" y="501459"/>
                </a:lnTo>
                <a:lnTo>
                  <a:pt x="218984" y="491114"/>
                </a:lnTo>
                <a:lnTo>
                  <a:pt x="222840" y="478966"/>
                </a:lnTo>
                <a:lnTo>
                  <a:pt x="226004" y="466123"/>
                </a:lnTo>
                <a:lnTo>
                  <a:pt x="229228" y="453340"/>
                </a:lnTo>
                <a:lnTo>
                  <a:pt x="233268" y="441371"/>
                </a:lnTo>
                <a:lnTo>
                  <a:pt x="238877" y="430971"/>
                </a:lnTo>
                <a:lnTo>
                  <a:pt x="246810" y="422893"/>
                </a:lnTo>
                <a:lnTo>
                  <a:pt x="257822" y="417893"/>
                </a:lnTo>
                <a:lnTo>
                  <a:pt x="261550" y="406683"/>
                </a:lnTo>
                <a:lnTo>
                  <a:pt x="265900" y="394414"/>
                </a:lnTo>
                <a:lnTo>
                  <a:pt x="270443" y="382336"/>
                </a:lnTo>
                <a:lnTo>
                  <a:pt x="275154" y="370426"/>
                </a:lnTo>
                <a:lnTo>
                  <a:pt x="280009" y="358661"/>
                </a:lnTo>
                <a:lnTo>
                  <a:pt x="284986" y="347018"/>
                </a:lnTo>
                <a:lnTo>
                  <a:pt x="290061" y="335472"/>
                </a:lnTo>
                <a:lnTo>
                  <a:pt x="295211" y="324001"/>
                </a:lnTo>
                <a:lnTo>
                  <a:pt x="300411" y="312581"/>
                </a:lnTo>
                <a:lnTo>
                  <a:pt x="305639" y="301188"/>
                </a:lnTo>
                <a:lnTo>
                  <a:pt x="310871" y="289800"/>
                </a:lnTo>
                <a:lnTo>
                  <a:pt x="316084" y="278392"/>
                </a:lnTo>
                <a:lnTo>
                  <a:pt x="321254" y="266942"/>
                </a:lnTo>
                <a:lnTo>
                  <a:pt x="326358" y="255426"/>
                </a:lnTo>
                <a:lnTo>
                  <a:pt x="331372" y="243819"/>
                </a:lnTo>
                <a:lnTo>
                  <a:pt x="336273" y="232100"/>
                </a:lnTo>
                <a:lnTo>
                  <a:pt x="341038" y="220244"/>
                </a:lnTo>
                <a:lnTo>
                  <a:pt x="345643" y="208229"/>
                </a:lnTo>
                <a:lnTo>
                  <a:pt x="334748" y="207345"/>
                </a:lnTo>
                <a:lnTo>
                  <a:pt x="321146" y="204496"/>
                </a:lnTo>
                <a:lnTo>
                  <a:pt x="307859" y="199656"/>
                </a:lnTo>
                <a:lnTo>
                  <a:pt x="295946" y="192787"/>
                </a:lnTo>
                <a:lnTo>
                  <a:pt x="286466" y="183851"/>
                </a:lnTo>
                <a:lnTo>
                  <a:pt x="280479" y="172808"/>
                </a:lnTo>
                <a:lnTo>
                  <a:pt x="278879" y="167792"/>
                </a:lnTo>
                <a:lnTo>
                  <a:pt x="280771" y="160858"/>
                </a:lnTo>
                <a:lnTo>
                  <a:pt x="279069" y="155816"/>
                </a:lnTo>
                <a:lnTo>
                  <a:pt x="276781" y="151339"/>
                </a:lnTo>
                <a:lnTo>
                  <a:pt x="267610" y="141784"/>
                </a:lnTo>
                <a:lnTo>
                  <a:pt x="260654" y="131737"/>
                </a:lnTo>
                <a:lnTo>
                  <a:pt x="259847" y="126520"/>
                </a:lnTo>
                <a:lnTo>
                  <a:pt x="261329" y="114849"/>
                </a:lnTo>
                <a:lnTo>
                  <a:pt x="265924" y="103543"/>
                </a:lnTo>
                <a:lnTo>
                  <a:pt x="271701" y="92361"/>
                </a:lnTo>
                <a:lnTo>
                  <a:pt x="276726" y="81062"/>
                </a:lnTo>
                <a:lnTo>
                  <a:pt x="279069" y="69405"/>
                </a:lnTo>
                <a:lnTo>
                  <a:pt x="267473" y="71491"/>
                </a:lnTo>
                <a:lnTo>
                  <a:pt x="255230" y="73038"/>
                </a:lnTo>
                <a:lnTo>
                  <a:pt x="242862" y="74046"/>
                </a:lnTo>
                <a:lnTo>
                  <a:pt x="230388" y="74620"/>
                </a:lnTo>
                <a:lnTo>
                  <a:pt x="217825" y="74870"/>
                </a:lnTo>
                <a:lnTo>
                  <a:pt x="179783" y="74733"/>
                </a:lnTo>
                <a:lnTo>
                  <a:pt x="167044" y="74749"/>
                </a:lnTo>
                <a:lnTo>
                  <a:pt x="154307" y="74974"/>
                </a:lnTo>
                <a:lnTo>
                  <a:pt x="141587" y="75515"/>
                </a:lnTo>
                <a:lnTo>
                  <a:pt x="128905" y="76479"/>
                </a:lnTo>
                <a:lnTo>
                  <a:pt x="122776" y="83529"/>
                </a:lnTo>
                <a:lnTo>
                  <a:pt x="112258" y="87769"/>
                </a:lnTo>
                <a:lnTo>
                  <a:pt x="100584" y="84988"/>
                </a:lnTo>
                <a:lnTo>
                  <a:pt x="100161" y="84374"/>
                </a:lnTo>
                <a:lnTo>
                  <a:pt x="96978" y="73489"/>
                </a:lnTo>
                <a:lnTo>
                  <a:pt x="97749" y="61681"/>
                </a:lnTo>
                <a:lnTo>
                  <a:pt x="97739" y="49580"/>
                </a:lnTo>
                <a:lnTo>
                  <a:pt x="96665" y="44563"/>
                </a:lnTo>
                <a:lnTo>
                  <a:pt x="92025" y="32124"/>
                </a:lnTo>
                <a:lnTo>
                  <a:pt x="85616" y="20443"/>
                </a:lnTo>
                <a:lnTo>
                  <a:pt x="78628" y="9681"/>
                </a:lnTo>
                <a:lnTo>
                  <a:pt x="72250" y="0"/>
                </a:lnTo>
                <a:lnTo>
                  <a:pt x="66980" y="4000"/>
                </a:lnTo>
                <a:lnTo>
                  <a:pt x="60782" y="11985"/>
                </a:lnTo>
                <a:lnTo>
                  <a:pt x="55111" y="21942"/>
                </a:lnTo>
                <a:lnTo>
                  <a:pt x="49519" y="32710"/>
                </a:lnTo>
                <a:lnTo>
                  <a:pt x="43559" y="43127"/>
                </a:lnTo>
                <a:lnTo>
                  <a:pt x="36782" y="52034"/>
                </a:lnTo>
                <a:lnTo>
                  <a:pt x="28743" y="58268"/>
                </a:lnTo>
                <a:lnTo>
                  <a:pt x="18993" y="60670"/>
                </a:lnTo>
                <a:lnTo>
                  <a:pt x="7086" y="58077"/>
                </a:lnTo>
                <a:lnTo>
                  <a:pt x="4940" y="56578"/>
                </a:lnTo>
                <a:lnTo>
                  <a:pt x="774" y="44729"/>
                </a:lnTo>
                <a:lnTo>
                  <a:pt x="0" y="50990"/>
                </a:lnTo>
                <a:lnTo>
                  <a:pt x="1585" y="65354"/>
                </a:lnTo>
                <a:lnTo>
                  <a:pt x="4273" y="78353"/>
                </a:lnTo>
                <a:lnTo>
                  <a:pt x="7834" y="90480"/>
                </a:lnTo>
                <a:lnTo>
                  <a:pt x="12022" y="101980"/>
                </a:lnTo>
                <a:lnTo>
                  <a:pt x="16591" y="113099"/>
                </a:lnTo>
                <a:lnTo>
                  <a:pt x="21295" y="124082"/>
                </a:lnTo>
                <a:lnTo>
                  <a:pt x="25890" y="135176"/>
                </a:lnTo>
                <a:lnTo>
                  <a:pt x="30128" y="146626"/>
                </a:lnTo>
                <a:lnTo>
                  <a:pt x="33765" y="158679"/>
                </a:lnTo>
                <a:lnTo>
                  <a:pt x="36555" y="171579"/>
                </a:lnTo>
                <a:lnTo>
                  <a:pt x="38252" y="185572"/>
                </a:lnTo>
                <a:lnTo>
                  <a:pt x="39248" y="181126"/>
                </a:lnTo>
                <a:lnTo>
                  <a:pt x="41032" y="168801"/>
                </a:lnTo>
                <a:lnTo>
                  <a:pt x="42056" y="155851"/>
                </a:lnTo>
                <a:lnTo>
                  <a:pt x="42843" y="142836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4926936" y="5164584"/>
            <a:ext cx="158837" cy="724084"/>
          </a:xfrm>
          <a:custGeom>
            <a:avLst/>
            <a:gdLst/>
            <a:ahLst/>
            <a:cxnLst/>
            <a:rect l="l" t="t" r="r" b="b"/>
            <a:pathLst>
              <a:path w="232961" h="1061990">
                <a:moveTo>
                  <a:pt x="185126" y="272550"/>
                </a:moveTo>
                <a:lnTo>
                  <a:pt x="186126" y="260258"/>
                </a:lnTo>
                <a:lnTo>
                  <a:pt x="187410" y="247441"/>
                </a:lnTo>
                <a:lnTo>
                  <a:pt x="189010" y="234435"/>
                </a:lnTo>
                <a:lnTo>
                  <a:pt x="190958" y="221576"/>
                </a:lnTo>
                <a:lnTo>
                  <a:pt x="193286" y="209198"/>
                </a:lnTo>
                <a:lnTo>
                  <a:pt x="194996" y="201599"/>
                </a:lnTo>
                <a:lnTo>
                  <a:pt x="198101" y="188932"/>
                </a:lnTo>
                <a:lnTo>
                  <a:pt x="201127" y="176215"/>
                </a:lnTo>
                <a:lnTo>
                  <a:pt x="203564" y="163651"/>
                </a:lnTo>
                <a:lnTo>
                  <a:pt x="204901" y="151443"/>
                </a:lnTo>
                <a:lnTo>
                  <a:pt x="204627" y="139792"/>
                </a:lnTo>
                <a:lnTo>
                  <a:pt x="202261" y="130117"/>
                </a:lnTo>
                <a:lnTo>
                  <a:pt x="197955" y="118320"/>
                </a:lnTo>
                <a:lnTo>
                  <a:pt x="196131" y="105794"/>
                </a:lnTo>
                <a:lnTo>
                  <a:pt x="196151" y="105489"/>
                </a:lnTo>
                <a:lnTo>
                  <a:pt x="199023" y="93332"/>
                </a:lnTo>
                <a:lnTo>
                  <a:pt x="203154" y="81960"/>
                </a:lnTo>
                <a:lnTo>
                  <a:pt x="204627" y="68964"/>
                </a:lnTo>
                <a:lnTo>
                  <a:pt x="196922" y="62979"/>
                </a:lnTo>
                <a:lnTo>
                  <a:pt x="186664" y="55283"/>
                </a:lnTo>
                <a:lnTo>
                  <a:pt x="179126" y="44873"/>
                </a:lnTo>
                <a:lnTo>
                  <a:pt x="179915" y="43300"/>
                </a:lnTo>
                <a:lnTo>
                  <a:pt x="186539" y="33331"/>
                </a:lnTo>
                <a:lnTo>
                  <a:pt x="189044" y="30712"/>
                </a:lnTo>
                <a:lnTo>
                  <a:pt x="185178" y="31120"/>
                </a:lnTo>
                <a:lnTo>
                  <a:pt x="171627" y="31549"/>
                </a:lnTo>
                <a:lnTo>
                  <a:pt x="159210" y="31395"/>
                </a:lnTo>
                <a:lnTo>
                  <a:pt x="147960" y="32122"/>
                </a:lnTo>
                <a:lnTo>
                  <a:pt x="146265" y="31718"/>
                </a:lnTo>
                <a:lnTo>
                  <a:pt x="135496" y="26663"/>
                </a:lnTo>
                <a:lnTo>
                  <a:pt x="125086" y="19075"/>
                </a:lnTo>
                <a:lnTo>
                  <a:pt x="114358" y="11182"/>
                </a:lnTo>
                <a:lnTo>
                  <a:pt x="102634" y="5210"/>
                </a:lnTo>
                <a:lnTo>
                  <a:pt x="92646" y="2227"/>
                </a:lnTo>
                <a:lnTo>
                  <a:pt x="79613" y="0"/>
                </a:lnTo>
                <a:lnTo>
                  <a:pt x="67936" y="140"/>
                </a:lnTo>
                <a:lnTo>
                  <a:pt x="56943" y="2425"/>
                </a:lnTo>
                <a:lnTo>
                  <a:pt x="45966" y="6633"/>
                </a:lnTo>
                <a:lnTo>
                  <a:pt x="44582" y="13275"/>
                </a:lnTo>
                <a:lnTo>
                  <a:pt x="42248" y="25220"/>
                </a:lnTo>
                <a:lnTo>
                  <a:pt x="40058" y="37349"/>
                </a:lnTo>
                <a:lnTo>
                  <a:pt x="37997" y="49641"/>
                </a:lnTo>
                <a:lnTo>
                  <a:pt x="36050" y="62075"/>
                </a:lnTo>
                <a:lnTo>
                  <a:pt x="34202" y="74631"/>
                </a:lnTo>
                <a:lnTo>
                  <a:pt x="32439" y="87287"/>
                </a:lnTo>
                <a:lnTo>
                  <a:pt x="30747" y="100024"/>
                </a:lnTo>
                <a:lnTo>
                  <a:pt x="29109" y="112820"/>
                </a:lnTo>
                <a:lnTo>
                  <a:pt x="27512" y="125656"/>
                </a:lnTo>
                <a:lnTo>
                  <a:pt x="25941" y="138511"/>
                </a:lnTo>
                <a:lnTo>
                  <a:pt x="24380" y="151363"/>
                </a:lnTo>
                <a:lnTo>
                  <a:pt x="22815" y="164193"/>
                </a:lnTo>
                <a:lnTo>
                  <a:pt x="21232" y="176980"/>
                </a:lnTo>
                <a:lnTo>
                  <a:pt x="19616" y="189703"/>
                </a:lnTo>
                <a:lnTo>
                  <a:pt x="17951" y="202341"/>
                </a:lnTo>
                <a:lnTo>
                  <a:pt x="16223" y="214875"/>
                </a:lnTo>
                <a:lnTo>
                  <a:pt x="13007" y="229821"/>
                </a:lnTo>
                <a:lnTo>
                  <a:pt x="9811" y="242239"/>
                </a:lnTo>
                <a:lnTo>
                  <a:pt x="7727" y="254537"/>
                </a:lnTo>
                <a:lnTo>
                  <a:pt x="7493" y="266012"/>
                </a:lnTo>
                <a:lnTo>
                  <a:pt x="7974" y="278715"/>
                </a:lnTo>
                <a:lnTo>
                  <a:pt x="7727" y="291367"/>
                </a:lnTo>
                <a:lnTo>
                  <a:pt x="6594" y="302577"/>
                </a:lnTo>
                <a:lnTo>
                  <a:pt x="5088" y="315350"/>
                </a:lnTo>
                <a:lnTo>
                  <a:pt x="3523" y="328048"/>
                </a:lnTo>
                <a:lnTo>
                  <a:pt x="2064" y="340674"/>
                </a:lnTo>
                <a:lnTo>
                  <a:pt x="879" y="353231"/>
                </a:lnTo>
                <a:lnTo>
                  <a:pt x="135" y="365724"/>
                </a:lnTo>
                <a:lnTo>
                  <a:pt x="0" y="378155"/>
                </a:lnTo>
                <a:lnTo>
                  <a:pt x="640" y="390528"/>
                </a:lnTo>
                <a:lnTo>
                  <a:pt x="834" y="392758"/>
                </a:lnTo>
                <a:lnTo>
                  <a:pt x="1866" y="405338"/>
                </a:lnTo>
                <a:lnTo>
                  <a:pt x="2795" y="417841"/>
                </a:lnTo>
                <a:lnTo>
                  <a:pt x="3635" y="430295"/>
                </a:lnTo>
                <a:lnTo>
                  <a:pt x="4396" y="442729"/>
                </a:lnTo>
                <a:lnTo>
                  <a:pt x="5092" y="455173"/>
                </a:lnTo>
                <a:lnTo>
                  <a:pt x="5733" y="467654"/>
                </a:lnTo>
                <a:lnTo>
                  <a:pt x="6334" y="480201"/>
                </a:lnTo>
                <a:lnTo>
                  <a:pt x="6904" y="492843"/>
                </a:lnTo>
                <a:lnTo>
                  <a:pt x="7458" y="505609"/>
                </a:lnTo>
                <a:lnTo>
                  <a:pt x="8006" y="518527"/>
                </a:lnTo>
                <a:lnTo>
                  <a:pt x="8562" y="531626"/>
                </a:lnTo>
                <a:lnTo>
                  <a:pt x="9136" y="544935"/>
                </a:lnTo>
                <a:lnTo>
                  <a:pt x="9711" y="554715"/>
                </a:lnTo>
                <a:lnTo>
                  <a:pt x="10822" y="567323"/>
                </a:lnTo>
                <a:lnTo>
                  <a:pt x="12269" y="580025"/>
                </a:lnTo>
                <a:lnTo>
                  <a:pt x="13956" y="592794"/>
                </a:lnTo>
                <a:lnTo>
                  <a:pt x="15788" y="605597"/>
                </a:lnTo>
                <a:lnTo>
                  <a:pt x="17672" y="618405"/>
                </a:lnTo>
                <a:lnTo>
                  <a:pt x="19510" y="631188"/>
                </a:lnTo>
                <a:lnTo>
                  <a:pt x="21210" y="643916"/>
                </a:lnTo>
                <a:lnTo>
                  <a:pt x="22676" y="656559"/>
                </a:lnTo>
                <a:lnTo>
                  <a:pt x="23812" y="669087"/>
                </a:lnTo>
                <a:lnTo>
                  <a:pt x="24525" y="681470"/>
                </a:lnTo>
                <a:lnTo>
                  <a:pt x="24719" y="693677"/>
                </a:lnTo>
                <a:lnTo>
                  <a:pt x="24649" y="699874"/>
                </a:lnTo>
                <a:lnTo>
                  <a:pt x="24403" y="712206"/>
                </a:lnTo>
                <a:lnTo>
                  <a:pt x="24043" y="724668"/>
                </a:lnTo>
                <a:lnTo>
                  <a:pt x="23605" y="737240"/>
                </a:lnTo>
                <a:lnTo>
                  <a:pt x="23122" y="749904"/>
                </a:lnTo>
                <a:lnTo>
                  <a:pt x="22631" y="762642"/>
                </a:lnTo>
                <a:lnTo>
                  <a:pt x="22166" y="775435"/>
                </a:lnTo>
                <a:lnTo>
                  <a:pt x="21762" y="788266"/>
                </a:lnTo>
                <a:lnTo>
                  <a:pt x="21454" y="801116"/>
                </a:lnTo>
                <a:lnTo>
                  <a:pt x="21278" y="813967"/>
                </a:lnTo>
                <a:lnTo>
                  <a:pt x="21268" y="826799"/>
                </a:lnTo>
                <a:lnTo>
                  <a:pt x="21459" y="839596"/>
                </a:lnTo>
                <a:lnTo>
                  <a:pt x="21887" y="852339"/>
                </a:lnTo>
                <a:lnTo>
                  <a:pt x="22218" y="860156"/>
                </a:lnTo>
                <a:lnTo>
                  <a:pt x="22710" y="873306"/>
                </a:lnTo>
                <a:lnTo>
                  <a:pt x="23086" y="886377"/>
                </a:lnTo>
                <a:lnTo>
                  <a:pt x="23307" y="899316"/>
                </a:lnTo>
                <a:lnTo>
                  <a:pt x="23336" y="912067"/>
                </a:lnTo>
                <a:lnTo>
                  <a:pt x="23135" y="924577"/>
                </a:lnTo>
                <a:lnTo>
                  <a:pt x="22664" y="936791"/>
                </a:lnTo>
                <a:lnTo>
                  <a:pt x="21887" y="948655"/>
                </a:lnTo>
                <a:lnTo>
                  <a:pt x="19250" y="963721"/>
                </a:lnTo>
                <a:lnTo>
                  <a:pt x="16356" y="976014"/>
                </a:lnTo>
                <a:lnTo>
                  <a:pt x="14377" y="988490"/>
                </a:lnTo>
                <a:lnTo>
                  <a:pt x="14800" y="1001081"/>
                </a:lnTo>
                <a:lnTo>
                  <a:pt x="24785" y="1006676"/>
                </a:lnTo>
                <a:lnTo>
                  <a:pt x="35705" y="1011506"/>
                </a:lnTo>
                <a:lnTo>
                  <a:pt x="47095" y="1015533"/>
                </a:lnTo>
                <a:lnTo>
                  <a:pt x="59007" y="1019048"/>
                </a:lnTo>
                <a:lnTo>
                  <a:pt x="71493" y="1022340"/>
                </a:lnTo>
                <a:lnTo>
                  <a:pt x="84604" y="1025699"/>
                </a:lnTo>
                <a:lnTo>
                  <a:pt x="98392" y="1029415"/>
                </a:lnTo>
                <a:lnTo>
                  <a:pt x="99388" y="1029695"/>
                </a:lnTo>
                <a:lnTo>
                  <a:pt x="111502" y="1033001"/>
                </a:lnTo>
                <a:lnTo>
                  <a:pt x="123881" y="1036501"/>
                </a:lnTo>
                <a:lnTo>
                  <a:pt x="127326" y="1037402"/>
                </a:lnTo>
                <a:lnTo>
                  <a:pt x="140182" y="1039594"/>
                </a:lnTo>
                <a:lnTo>
                  <a:pt x="152214" y="1042153"/>
                </a:lnTo>
                <a:lnTo>
                  <a:pt x="157663" y="1043956"/>
                </a:lnTo>
                <a:lnTo>
                  <a:pt x="161181" y="1048046"/>
                </a:lnTo>
                <a:lnTo>
                  <a:pt x="166388" y="1049239"/>
                </a:lnTo>
                <a:lnTo>
                  <a:pt x="173775" y="1050674"/>
                </a:lnTo>
                <a:lnTo>
                  <a:pt x="187208" y="1052243"/>
                </a:lnTo>
                <a:lnTo>
                  <a:pt x="200016" y="1053186"/>
                </a:lnTo>
                <a:lnTo>
                  <a:pt x="212027" y="1054477"/>
                </a:lnTo>
                <a:lnTo>
                  <a:pt x="223066" y="1057087"/>
                </a:lnTo>
                <a:lnTo>
                  <a:pt x="232961" y="1061990"/>
                </a:lnTo>
                <a:lnTo>
                  <a:pt x="232019" y="1051665"/>
                </a:lnTo>
                <a:lnTo>
                  <a:pt x="229210" y="1039492"/>
                </a:lnTo>
                <a:lnTo>
                  <a:pt x="225108" y="1027866"/>
                </a:lnTo>
                <a:lnTo>
                  <a:pt x="220267" y="1016476"/>
                </a:lnTo>
                <a:lnTo>
                  <a:pt x="215243" y="1005013"/>
                </a:lnTo>
                <a:lnTo>
                  <a:pt x="210592" y="993166"/>
                </a:lnTo>
                <a:lnTo>
                  <a:pt x="206868" y="980626"/>
                </a:lnTo>
                <a:lnTo>
                  <a:pt x="204627" y="967083"/>
                </a:lnTo>
                <a:lnTo>
                  <a:pt x="201286" y="958915"/>
                </a:lnTo>
                <a:lnTo>
                  <a:pt x="197475" y="947850"/>
                </a:lnTo>
                <a:lnTo>
                  <a:pt x="194193" y="936281"/>
                </a:lnTo>
                <a:lnTo>
                  <a:pt x="191386" y="924274"/>
                </a:lnTo>
                <a:lnTo>
                  <a:pt x="189002" y="911893"/>
                </a:lnTo>
                <a:lnTo>
                  <a:pt x="186986" y="899203"/>
                </a:lnTo>
                <a:lnTo>
                  <a:pt x="185285" y="886266"/>
                </a:lnTo>
                <a:lnTo>
                  <a:pt x="183845" y="873149"/>
                </a:lnTo>
                <a:lnTo>
                  <a:pt x="182614" y="859915"/>
                </a:lnTo>
                <a:lnTo>
                  <a:pt x="181539" y="846629"/>
                </a:lnTo>
                <a:lnTo>
                  <a:pt x="180564" y="833355"/>
                </a:lnTo>
                <a:lnTo>
                  <a:pt x="179638" y="820157"/>
                </a:lnTo>
                <a:lnTo>
                  <a:pt x="178706" y="807100"/>
                </a:lnTo>
                <a:lnTo>
                  <a:pt x="177716" y="794249"/>
                </a:lnTo>
                <a:lnTo>
                  <a:pt x="177212" y="787081"/>
                </a:lnTo>
                <a:lnTo>
                  <a:pt x="176626" y="774554"/>
                </a:lnTo>
                <a:lnTo>
                  <a:pt x="176197" y="761848"/>
                </a:lnTo>
                <a:lnTo>
                  <a:pt x="175693" y="749031"/>
                </a:lnTo>
                <a:lnTo>
                  <a:pt x="174884" y="736172"/>
                </a:lnTo>
                <a:lnTo>
                  <a:pt x="173725" y="725424"/>
                </a:lnTo>
                <a:lnTo>
                  <a:pt x="171825" y="712810"/>
                </a:lnTo>
                <a:lnTo>
                  <a:pt x="169662" y="700201"/>
                </a:lnTo>
                <a:lnTo>
                  <a:pt x="167572" y="687607"/>
                </a:lnTo>
                <a:lnTo>
                  <a:pt x="165895" y="675040"/>
                </a:lnTo>
                <a:lnTo>
                  <a:pt x="164965" y="662512"/>
                </a:lnTo>
                <a:lnTo>
                  <a:pt x="164832" y="655195"/>
                </a:lnTo>
                <a:lnTo>
                  <a:pt x="165118" y="642523"/>
                </a:lnTo>
                <a:lnTo>
                  <a:pt x="165899" y="629878"/>
                </a:lnTo>
                <a:lnTo>
                  <a:pt x="166983" y="617259"/>
                </a:lnTo>
                <a:lnTo>
                  <a:pt x="168181" y="604666"/>
                </a:lnTo>
                <a:lnTo>
                  <a:pt x="169302" y="592099"/>
                </a:lnTo>
                <a:lnTo>
                  <a:pt x="170156" y="579560"/>
                </a:lnTo>
                <a:lnTo>
                  <a:pt x="170554" y="567047"/>
                </a:lnTo>
                <a:lnTo>
                  <a:pt x="170305" y="554561"/>
                </a:lnTo>
                <a:lnTo>
                  <a:pt x="169220" y="542103"/>
                </a:lnTo>
                <a:lnTo>
                  <a:pt x="166791" y="551943"/>
                </a:lnTo>
                <a:lnTo>
                  <a:pt x="164031" y="564682"/>
                </a:lnTo>
                <a:lnTo>
                  <a:pt x="156469" y="571846"/>
                </a:lnTo>
                <a:lnTo>
                  <a:pt x="149154" y="572331"/>
                </a:lnTo>
                <a:lnTo>
                  <a:pt x="143129" y="568464"/>
                </a:lnTo>
                <a:lnTo>
                  <a:pt x="141326" y="560512"/>
                </a:lnTo>
                <a:lnTo>
                  <a:pt x="142255" y="549984"/>
                </a:lnTo>
                <a:lnTo>
                  <a:pt x="144428" y="538387"/>
                </a:lnTo>
                <a:lnTo>
                  <a:pt x="146356" y="527231"/>
                </a:lnTo>
                <a:lnTo>
                  <a:pt x="146550" y="518024"/>
                </a:lnTo>
                <a:lnTo>
                  <a:pt x="136653" y="522906"/>
                </a:lnTo>
                <a:lnTo>
                  <a:pt x="127166" y="518738"/>
                </a:lnTo>
                <a:lnTo>
                  <a:pt x="122458" y="510937"/>
                </a:lnTo>
                <a:lnTo>
                  <a:pt x="122584" y="508047"/>
                </a:lnTo>
                <a:lnTo>
                  <a:pt x="129157" y="497872"/>
                </a:lnTo>
                <a:lnTo>
                  <a:pt x="138054" y="488268"/>
                </a:lnTo>
                <a:lnTo>
                  <a:pt x="143895" y="478287"/>
                </a:lnTo>
                <a:lnTo>
                  <a:pt x="149068" y="466473"/>
                </a:lnTo>
                <a:lnTo>
                  <a:pt x="153330" y="453765"/>
                </a:lnTo>
                <a:lnTo>
                  <a:pt x="156689" y="440739"/>
                </a:lnTo>
                <a:lnTo>
                  <a:pt x="159150" y="427969"/>
                </a:lnTo>
                <a:lnTo>
                  <a:pt x="160723" y="416030"/>
                </a:lnTo>
                <a:lnTo>
                  <a:pt x="164318" y="413020"/>
                </a:lnTo>
                <a:lnTo>
                  <a:pt x="173589" y="415674"/>
                </a:lnTo>
                <a:lnTo>
                  <a:pt x="173462" y="408943"/>
                </a:lnTo>
                <a:lnTo>
                  <a:pt x="173484" y="403819"/>
                </a:lnTo>
                <a:lnTo>
                  <a:pt x="173841" y="391472"/>
                </a:lnTo>
                <a:lnTo>
                  <a:pt x="174565" y="379134"/>
                </a:lnTo>
                <a:lnTo>
                  <a:pt x="175583" y="366776"/>
                </a:lnTo>
                <a:lnTo>
                  <a:pt x="176822" y="354367"/>
                </a:lnTo>
                <a:lnTo>
                  <a:pt x="178209" y="341879"/>
                </a:lnTo>
                <a:lnTo>
                  <a:pt x="179670" y="329280"/>
                </a:lnTo>
                <a:lnTo>
                  <a:pt x="181134" y="316542"/>
                </a:lnTo>
                <a:lnTo>
                  <a:pt x="182526" y="303635"/>
                </a:lnTo>
                <a:lnTo>
                  <a:pt x="183773" y="290529"/>
                </a:lnTo>
                <a:lnTo>
                  <a:pt x="184803" y="277194"/>
                </a:lnTo>
                <a:lnTo>
                  <a:pt x="185126" y="272550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5151452" y="3927009"/>
            <a:ext cx="71649" cy="347714"/>
          </a:xfrm>
          <a:custGeom>
            <a:avLst/>
            <a:gdLst/>
            <a:ahLst/>
            <a:cxnLst/>
            <a:rect l="l" t="t" r="r" b="b"/>
            <a:pathLst>
              <a:path w="105085" h="509981">
                <a:moveTo>
                  <a:pt x="7708" y="449299"/>
                </a:moveTo>
                <a:lnTo>
                  <a:pt x="3286" y="460712"/>
                </a:lnTo>
                <a:lnTo>
                  <a:pt x="0" y="471728"/>
                </a:lnTo>
                <a:lnTo>
                  <a:pt x="666" y="473291"/>
                </a:lnTo>
                <a:lnTo>
                  <a:pt x="4166" y="485572"/>
                </a:lnTo>
                <a:lnTo>
                  <a:pt x="7023" y="498497"/>
                </a:lnTo>
                <a:lnTo>
                  <a:pt x="11328" y="509981"/>
                </a:lnTo>
                <a:lnTo>
                  <a:pt x="11637" y="508414"/>
                </a:lnTo>
                <a:lnTo>
                  <a:pt x="14141" y="495726"/>
                </a:lnTo>
                <a:lnTo>
                  <a:pt x="16648" y="483042"/>
                </a:lnTo>
                <a:lnTo>
                  <a:pt x="19174" y="470378"/>
                </a:lnTo>
                <a:lnTo>
                  <a:pt x="21735" y="457749"/>
                </a:lnTo>
                <a:lnTo>
                  <a:pt x="24347" y="445170"/>
                </a:lnTo>
                <a:lnTo>
                  <a:pt x="27024" y="432656"/>
                </a:lnTo>
                <a:lnTo>
                  <a:pt x="29783" y="420224"/>
                </a:lnTo>
                <a:lnTo>
                  <a:pt x="32639" y="407888"/>
                </a:lnTo>
                <a:lnTo>
                  <a:pt x="35607" y="395664"/>
                </a:lnTo>
                <a:lnTo>
                  <a:pt x="38702" y="383567"/>
                </a:lnTo>
                <a:lnTo>
                  <a:pt x="41941" y="371613"/>
                </a:lnTo>
                <a:lnTo>
                  <a:pt x="45338" y="359816"/>
                </a:lnTo>
                <a:lnTo>
                  <a:pt x="46253" y="349207"/>
                </a:lnTo>
                <a:lnTo>
                  <a:pt x="47790" y="336757"/>
                </a:lnTo>
                <a:lnTo>
                  <a:pt x="49733" y="324357"/>
                </a:lnTo>
                <a:lnTo>
                  <a:pt x="51984" y="311979"/>
                </a:lnTo>
                <a:lnTo>
                  <a:pt x="54449" y="299595"/>
                </a:lnTo>
                <a:lnTo>
                  <a:pt x="57029" y="287176"/>
                </a:lnTo>
                <a:lnTo>
                  <a:pt x="59629" y="274693"/>
                </a:lnTo>
                <a:lnTo>
                  <a:pt x="62153" y="262118"/>
                </a:lnTo>
                <a:lnTo>
                  <a:pt x="64504" y="249421"/>
                </a:lnTo>
                <a:lnTo>
                  <a:pt x="66586" y="236575"/>
                </a:lnTo>
                <a:lnTo>
                  <a:pt x="67907" y="227496"/>
                </a:lnTo>
                <a:lnTo>
                  <a:pt x="69696" y="214857"/>
                </a:lnTo>
                <a:lnTo>
                  <a:pt x="71462" y="202213"/>
                </a:lnTo>
                <a:lnTo>
                  <a:pt x="73245" y="189578"/>
                </a:lnTo>
                <a:lnTo>
                  <a:pt x="75081" y="176966"/>
                </a:lnTo>
                <a:lnTo>
                  <a:pt x="77010" y="164391"/>
                </a:lnTo>
                <a:lnTo>
                  <a:pt x="79069" y="151867"/>
                </a:lnTo>
                <a:lnTo>
                  <a:pt x="81296" y="139409"/>
                </a:lnTo>
                <a:lnTo>
                  <a:pt x="83731" y="127030"/>
                </a:lnTo>
                <a:lnTo>
                  <a:pt x="86410" y="114744"/>
                </a:lnTo>
                <a:lnTo>
                  <a:pt x="86857" y="112802"/>
                </a:lnTo>
                <a:lnTo>
                  <a:pt x="89758" y="100176"/>
                </a:lnTo>
                <a:lnTo>
                  <a:pt x="92589" y="87602"/>
                </a:lnTo>
                <a:lnTo>
                  <a:pt x="95285" y="75079"/>
                </a:lnTo>
                <a:lnTo>
                  <a:pt x="97782" y="62608"/>
                </a:lnTo>
                <a:lnTo>
                  <a:pt x="100012" y="50188"/>
                </a:lnTo>
                <a:lnTo>
                  <a:pt x="101912" y="37819"/>
                </a:lnTo>
                <a:lnTo>
                  <a:pt x="103416" y="25501"/>
                </a:lnTo>
                <a:lnTo>
                  <a:pt x="103890" y="22314"/>
                </a:lnTo>
                <a:lnTo>
                  <a:pt x="105085" y="9965"/>
                </a:lnTo>
                <a:lnTo>
                  <a:pt x="99161" y="0"/>
                </a:lnTo>
                <a:lnTo>
                  <a:pt x="96804" y="192"/>
                </a:lnTo>
                <a:lnTo>
                  <a:pt x="87703" y="8939"/>
                </a:lnTo>
                <a:lnTo>
                  <a:pt x="76492" y="15582"/>
                </a:lnTo>
                <a:lnTo>
                  <a:pt x="71125" y="33436"/>
                </a:lnTo>
                <a:lnTo>
                  <a:pt x="66287" y="51587"/>
                </a:lnTo>
                <a:lnTo>
                  <a:pt x="61931" y="70013"/>
                </a:lnTo>
                <a:lnTo>
                  <a:pt x="58007" y="88687"/>
                </a:lnTo>
                <a:lnTo>
                  <a:pt x="54467" y="107585"/>
                </a:lnTo>
                <a:lnTo>
                  <a:pt x="51261" y="126682"/>
                </a:lnTo>
                <a:lnTo>
                  <a:pt x="48341" y="145952"/>
                </a:lnTo>
                <a:lnTo>
                  <a:pt x="45658" y="165371"/>
                </a:lnTo>
                <a:lnTo>
                  <a:pt x="43163" y="184914"/>
                </a:lnTo>
                <a:lnTo>
                  <a:pt x="40808" y="204555"/>
                </a:lnTo>
                <a:lnTo>
                  <a:pt x="38543" y="224270"/>
                </a:lnTo>
                <a:lnTo>
                  <a:pt x="36319" y="244034"/>
                </a:lnTo>
                <a:lnTo>
                  <a:pt x="34089" y="263822"/>
                </a:lnTo>
                <a:lnTo>
                  <a:pt x="31802" y="283608"/>
                </a:lnTo>
                <a:lnTo>
                  <a:pt x="29411" y="303368"/>
                </a:lnTo>
                <a:lnTo>
                  <a:pt x="26866" y="323077"/>
                </a:lnTo>
                <a:lnTo>
                  <a:pt x="24118" y="342710"/>
                </a:lnTo>
                <a:lnTo>
                  <a:pt x="21119" y="362241"/>
                </a:lnTo>
                <a:lnTo>
                  <a:pt x="17821" y="381646"/>
                </a:lnTo>
                <a:lnTo>
                  <a:pt x="14173" y="400900"/>
                </a:lnTo>
                <a:lnTo>
                  <a:pt x="14896" y="402788"/>
                </a:lnTo>
                <a:lnTo>
                  <a:pt x="16861" y="414235"/>
                </a:lnTo>
                <a:lnTo>
                  <a:pt x="15589" y="425906"/>
                </a:lnTo>
                <a:lnTo>
                  <a:pt x="12173" y="437645"/>
                </a:lnTo>
                <a:lnTo>
                  <a:pt x="7708" y="449299"/>
                </a:lnTo>
                <a:close/>
              </a:path>
            </a:pathLst>
          </a:custGeom>
          <a:solidFill>
            <a:srgbClr val="D572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4798362" y="4885637"/>
            <a:ext cx="44014" cy="40548"/>
          </a:xfrm>
          <a:custGeom>
            <a:avLst/>
            <a:gdLst/>
            <a:ahLst/>
            <a:cxnLst/>
            <a:rect l="l" t="t" r="r" b="b"/>
            <a:pathLst>
              <a:path w="64554" h="59471">
                <a:moveTo>
                  <a:pt x="12141" y="55938"/>
                </a:moveTo>
                <a:lnTo>
                  <a:pt x="15312" y="57457"/>
                </a:lnTo>
                <a:lnTo>
                  <a:pt x="27698" y="59471"/>
                </a:lnTo>
                <a:lnTo>
                  <a:pt x="40472" y="57097"/>
                </a:lnTo>
                <a:lnTo>
                  <a:pt x="51977" y="51582"/>
                </a:lnTo>
                <a:lnTo>
                  <a:pt x="60556" y="44172"/>
                </a:lnTo>
                <a:lnTo>
                  <a:pt x="64554" y="36114"/>
                </a:lnTo>
                <a:lnTo>
                  <a:pt x="64174" y="28790"/>
                </a:lnTo>
                <a:lnTo>
                  <a:pt x="58241" y="18419"/>
                </a:lnTo>
                <a:lnTo>
                  <a:pt x="49034" y="9491"/>
                </a:lnTo>
                <a:lnTo>
                  <a:pt x="40474" y="693"/>
                </a:lnTo>
                <a:lnTo>
                  <a:pt x="40330" y="637"/>
                </a:lnTo>
                <a:lnTo>
                  <a:pt x="26463" y="0"/>
                </a:lnTo>
                <a:lnTo>
                  <a:pt x="17805" y="3525"/>
                </a:lnTo>
                <a:lnTo>
                  <a:pt x="16230" y="3983"/>
                </a:lnTo>
                <a:lnTo>
                  <a:pt x="12763" y="833"/>
                </a:lnTo>
                <a:lnTo>
                  <a:pt x="9926" y="2626"/>
                </a:lnTo>
                <a:lnTo>
                  <a:pt x="2722" y="11419"/>
                </a:lnTo>
                <a:lnTo>
                  <a:pt x="0" y="23089"/>
                </a:lnTo>
                <a:lnTo>
                  <a:pt x="1101" y="35694"/>
                </a:lnTo>
                <a:lnTo>
                  <a:pt x="5367" y="47291"/>
                </a:lnTo>
                <a:lnTo>
                  <a:pt x="12141" y="55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5017552" y="4989980"/>
            <a:ext cx="41176" cy="48705"/>
          </a:xfrm>
          <a:custGeom>
            <a:avLst/>
            <a:gdLst/>
            <a:ahLst/>
            <a:cxnLst/>
            <a:rect l="l" t="t" r="r" b="b"/>
            <a:pathLst>
              <a:path w="60392" h="71434">
                <a:moveTo>
                  <a:pt x="60392" y="26141"/>
                </a:moveTo>
                <a:lnTo>
                  <a:pt x="60057" y="25522"/>
                </a:lnTo>
                <a:lnTo>
                  <a:pt x="54314" y="16516"/>
                </a:lnTo>
                <a:lnTo>
                  <a:pt x="46782" y="8163"/>
                </a:lnTo>
                <a:lnTo>
                  <a:pt x="37624" y="2108"/>
                </a:lnTo>
                <a:lnTo>
                  <a:pt x="26998" y="0"/>
                </a:lnTo>
                <a:lnTo>
                  <a:pt x="15065" y="3484"/>
                </a:lnTo>
                <a:lnTo>
                  <a:pt x="15840" y="12590"/>
                </a:lnTo>
                <a:lnTo>
                  <a:pt x="5324" y="15498"/>
                </a:lnTo>
                <a:lnTo>
                  <a:pt x="2315" y="23309"/>
                </a:lnTo>
                <a:lnTo>
                  <a:pt x="1349" y="26153"/>
                </a:lnTo>
                <a:lnTo>
                  <a:pt x="0" y="38557"/>
                </a:lnTo>
                <a:lnTo>
                  <a:pt x="2567" y="50362"/>
                </a:lnTo>
                <a:lnTo>
                  <a:pt x="7954" y="61039"/>
                </a:lnTo>
                <a:lnTo>
                  <a:pt x="15065" y="70057"/>
                </a:lnTo>
                <a:lnTo>
                  <a:pt x="28584" y="71434"/>
                </a:lnTo>
                <a:lnTo>
                  <a:pt x="40038" y="68281"/>
                </a:lnTo>
                <a:lnTo>
                  <a:pt x="48396" y="61185"/>
                </a:lnTo>
                <a:lnTo>
                  <a:pt x="54206" y="51136"/>
                </a:lnTo>
                <a:lnTo>
                  <a:pt x="58021" y="39125"/>
                </a:lnTo>
                <a:lnTo>
                  <a:pt x="60392" y="26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4780887" y="5020646"/>
            <a:ext cx="43136" cy="37580"/>
          </a:xfrm>
          <a:custGeom>
            <a:avLst/>
            <a:gdLst/>
            <a:ahLst/>
            <a:cxnLst/>
            <a:rect l="l" t="t" r="r" b="b"/>
            <a:pathLst>
              <a:path w="63266" h="55118">
                <a:moveTo>
                  <a:pt x="3767" y="9498"/>
                </a:moveTo>
                <a:lnTo>
                  <a:pt x="2405" y="13037"/>
                </a:lnTo>
                <a:lnTo>
                  <a:pt x="0" y="26211"/>
                </a:lnTo>
                <a:lnTo>
                  <a:pt x="1939" y="37318"/>
                </a:lnTo>
                <a:lnTo>
                  <a:pt x="7384" y="46047"/>
                </a:lnTo>
                <a:lnTo>
                  <a:pt x="15495" y="52084"/>
                </a:lnTo>
                <a:lnTo>
                  <a:pt x="25432" y="55118"/>
                </a:lnTo>
                <a:lnTo>
                  <a:pt x="36355" y="54837"/>
                </a:lnTo>
                <a:lnTo>
                  <a:pt x="45629" y="50655"/>
                </a:lnTo>
                <a:lnTo>
                  <a:pt x="55157" y="41314"/>
                </a:lnTo>
                <a:lnTo>
                  <a:pt x="61730" y="29212"/>
                </a:lnTo>
                <a:lnTo>
                  <a:pt x="63266" y="16585"/>
                </a:lnTo>
                <a:lnTo>
                  <a:pt x="60942" y="10106"/>
                </a:lnTo>
                <a:lnTo>
                  <a:pt x="52268" y="2994"/>
                </a:lnTo>
                <a:lnTo>
                  <a:pt x="39743" y="0"/>
                </a:lnTo>
                <a:lnTo>
                  <a:pt x="25837" y="501"/>
                </a:lnTo>
                <a:lnTo>
                  <a:pt x="13021" y="3875"/>
                </a:lnTo>
                <a:lnTo>
                  <a:pt x="3767" y="9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4491773" y="4838777"/>
            <a:ext cx="199930" cy="752405"/>
          </a:xfrm>
          <a:custGeom>
            <a:avLst/>
            <a:gdLst/>
            <a:ahLst/>
            <a:cxnLst/>
            <a:rect l="l" t="t" r="r" b="b"/>
            <a:pathLst>
              <a:path w="293230" h="1103528">
                <a:moveTo>
                  <a:pt x="138709" y="570077"/>
                </a:moveTo>
                <a:lnTo>
                  <a:pt x="126580" y="566318"/>
                </a:lnTo>
                <a:lnTo>
                  <a:pt x="126072" y="558139"/>
                </a:lnTo>
                <a:lnTo>
                  <a:pt x="127946" y="553027"/>
                </a:lnTo>
                <a:lnTo>
                  <a:pt x="135997" y="540641"/>
                </a:lnTo>
                <a:lnTo>
                  <a:pt x="143065" y="529818"/>
                </a:lnTo>
                <a:lnTo>
                  <a:pt x="145390" y="525260"/>
                </a:lnTo>
                <a:lnTo>
                  <a:pt x="151168" y="513672"/>
                </a:lnTo>
                <a:lnTo>
                  <a:pt x="156724" y="502051"/>
                </a:lnTo>
                <a:lnTo>
                  <a:pt x="162007" y="490377"/>
                </a:lnTo>
                <a:lnTo>
                  <a:pt x="166968" y="478626"/>
                </a:lnTo>
                <a:lnTo>
                  <a:pt x="171555" y="466778"/>
                </a:lnTo>
                <a:lnTo>
                  <a:pt x="175718" y="454810"/>
                </a:lnTo>
                <a:lnTo>
                  <a:pt x="179406" y="442700"/>
                </a:lnTo>
                <a:lnTo>
                  <a:pt x="182570" y="430426"/>
                </a:lnTo>
                <a:lnTo>
                  <a:pt x="185158" y="417967"/>
                </a:lnTo>
                <a:lnTo>
                  <a:pt x="187119" y="405300"/>
                </a:lnTo>
                <a:lnTo>
                  <a:pt x="188404" y="392404"/>
                </a:lnTo>
                <a:lnTo>
                  <a:pt x="191979" y="382668"/>
                </a:lnTo>
                <a:lnTo>
                  <a:pt x="195692" y="370904"/>
                </a:lnTo>
                <a:lnTo>
                  <a:pt x="198746" y="359418"/>
                </a:lnTo>
                <a:lnTo>
                  <a:pt x="201405" y="347837"/>
                </a:lnTo>
                <a:lnTo>
                  <a:pt x="203933" y="335792"/>
                </a:lnTo>
                <a:lnTo>
                  <a:pt x="206594" y="322912"/>
                </a:lnTo>
                <a:lnTo>
                  <a:pt x="209651" y="308825"/>
                </a:lnTo>
                <a:lnTo>
                  <a:pt x="213173" y="297992"/>
                </a:lnTo>
                <a:lnTo>
                  <a:pt x="217079" y="286168"/>
                </a:lnTo>
                <a:lnTo>
                  <a:pt x="221057" y="274252"/>
                </a:lnTo>
                <a:lnTo>
                  <a:pt x="225082" y="262251"/>
                </a:lnTo>
                <a:lnTo>
                  <a:pt x="229131" y="250169"/>
                </a:lnTo>
                <a:lnTo>
                  <a:pt x="233177" y="238014"/>
                </a:lnTo>
                <a:lnTo>
                  <a:pt x="237197" y="225791"/>
                </a:lnTo>
                <a:lnTo>
                  <a:pt x="241166" y="213507"/>
                </a:lnTo>
                <a:lnTo>
                  <a:pt x="245059" y="201168"/>
                </a:lnTo>
                <a:lnTo>
                  <a:pt x="246745" y="195879"/>
                </a:lnTo>
                <a:lnTo>
                  <a:pt x="250733" y="183935"/>
                </a:lnTo>
                <a:lnTo>
                  <a:pt x="254791" y="171877"/>
                </a:lnTo>
                <a:lnTo>
                  <a:pt x="258655" y="159683"/>
                </a:lnTo>
                <a:lnTo>
                  <a:pt x="262064" y="147332"/>
                </a:lnTo>
                <a:lnTo>
                  <a:pt x="263274" y="141889"/>
                </a:lnTo>
                <a:lnTo>
                  <a:pt x="265644" y="128909"/>
                </a:lnTo>
                <a:lnTo>
                  <a:pt x="268580" y="116141"/>
                </a:lnTo>
                <a:lnTo>
                  <a:pt x="273520" y="104504"/>
                </a:lnTo>
                <a:lnTo>
                  <a:pt x="281901" y="94919"/>
                </a:lnTo>
                <a:lnTo>
                  <a:pt x="286499" y="96583"/>
                </a:lnTo>
                <a:lnTo>
                  <a:pt x="288086" y="106794"/>
                </a:lnTo>
                <a:lnTo>
                  <a:pt x="293230" y="103416"/>
                </a:lnTo>
                <a:lnTo>
                  <a:pt x="287487" y="91702"/>
                </a:lnTo>
                <a:lnTo>
                  <a:pt x="281694" y="80554"/>
                </a:lnTo>
                <a:lnTo>
                  <a:pt x="275787" y="69519"/>
                </a:lnTo>
                <a:lnTo>
                  <a:pt x="269868" y="58496"/>
                </a:lnTo>
                <a:lnTo>
                  <a:pt x="264039" y="47383"/>
                </a:lnTo>
                <a:lnTo>
                  <a:pt x="258400" y="36079"/>
                </a:lnTo>
                <a:lnTo>
                  <a:pt x="253055" y="24481"/>
                </a:lnTo>
                <a:lnTo>
                  <a:pt x="248104" y="12488"/>
                </a:lnTo>
                <a:lnTo>
                  <a:pt x="243649" y="0"/>
                </a:lnTo>
                <a:lnTo>
                  <a:pt x="240817" y="0"/>
                </a:lnTo>
                <a:lnTo>
                  <a:pt x="231590" y="5873"/>
                </a:lnTo>
                <a:lnTo>
                  <a:pt x="220868" y="12390"/>
                </a:lnTo>
                <a:lnTo>
                  <a:pt x="209972" y="18731"/>
                </a:lnTo>
                <a:lnTo>
                  <a:pt x="198926" y="24923"/>
                </a:lnTo>
                <a:lnTo>
                  <a:pt x="187758" y="30992"/>
                </a:lnTo>
                <a:lnTo>
                  <a:pt x="176494" y="36964"/>
                </a:lnTo>
                <a:lnTo>
                  <a:pt x="165159" y="42865"/>
                </a:lnTo>
                <a:lnTo>
                  <a:pt x="153779" y="48722"/>
                </a:lnTo>
                <a:lnTo>
                  <a:pt x="142381" y="54560"/>
                </a:lnTo>
                <a:lnTo>
                  <a:pt x="130991" y="60406"/>
                </a:lnTo>
                <a:lnTo>
                  <a:pt x="119635" y="66285"/>
                </a:lnTo>
                <a:lnTo>
                  <a:pt x="108338" y="72225"/>
                </a:lnTo>
                <a:lnTo>
                  <a:pt x="97128" y="78251"/>
                </a:lnTo>
                <a:lnTo>
                  <a:pt x="86029" y="84388"/>
                </a:lnTo>
                <a:lnTo>
                  <a:pt x="75069" y="90665"/>
                </a:lnTo>
                <a:lnTo>
                  <a:pt x="75021" y="108286"/>
                </a:lnTo>
                <a:lnTo>
                  <a:pt x="75361" y="122515"/>
                </a:lnTo>
                <a:lnTo>
                  <a:pt x="75640" y="136415"/>
                </a:lnTo>
                <a:lnTo>
                  <a:pt x="75488" y="149775"/>
                </a:lnTo>
                <a:lnTo>
                  <a:pt x="74532" y="162387"/>
                </a:lnTo>
                <a:lnTo>
                  <a:pt x="72401" y="174042"/>
                </a:lnTo>
                <a:lnTo>
                  <a:pt x="68724" y="184530"/>
                </a:lnTo>
                <a:lnTo>
                  <a:pt x="63129" y="193641"/>
                </a:lnTo>
                <a:lnTo>
                  <a:pt x="55244" y="201168"/>
                </a:lnTo>
                <a:lnTo>
                  <a:pt x="56203" y="208161"/>
                </a:lnTo>
                <a:lnTo>
                  <a:pt x="57407" y="221134"/>
                </a:lnTo>
                <a:lnTo>
                  <a:pt x="57924" y="234138"/>
                </a:lnTo>
                <a:lnTo>
                  <a:pt x="57807" y="247150"/>
                </a:lnTo>
                <a:lnTo>
                  <a:pt x="57115" y="260144"/>
                </a:lnTo>
                <a:lnTo>
                  <a:pt x="55902" y="273097"/>
                </a:lnTo>
                <a:lnTo>
                  <a:pt x="54226" y="285984"/>
                </a:lnTo>
                <a:lnTo>
                  <a:pt x="52142" y="298782"/>
                </a:lnTo>
                <a:lnTo>
                  <a:pt x="49707" y="311466"/>
                </a:lnTo>
                <a:lnTo>
                  <a:pt x="46976" y="324011"/>
                </a:lnTo>
                <a:lnTo>
                  <a:pt x="44007" y="336394"/>
                </a:lnTo>
                <a:lnTo>
                  <a:pt x="40854" y="348590"/>
                </a:lnTo>
                <a:lnTo>
                  <a:pt x="37575" y="360575"/>
                </a:lnTo>
                <a:lnTo>
                  <a:pt x="34226" y="372324"/>
                </a:lnTo>
                <a:lnTo>
                  <a:pt x="30862" y="383814"/>
                </a:lnTo>
                <a:lnTo>
                  <a:pt x="27540" y="395020"/>
                </a:lnTo>
                <a:lnTo>
                  <a:pt x="24316" y="405918"/>
                </a:lnTo>
                <a:lnTo>
                  <a:pt x="21247" y="416483"/>
                </a:lnTo>
                <a:lnTo>
                  <a:pt x="17021" y="420891"/>
                </a:lnTo>
                <a:lnTo>
                  <a:pt x="11360" y="430199"/>
                </a:lnTo>
                <a:lnTo>
                  <a:pt x="7725" y="441092"/>
                </a:lnTo>
                <a:lnTo>
                  <a:pt x="5666" y="453263"/>
                </a:lnTo>
                <a:lnTo>
                  <a:pt x="4737" y="466405"/>
                </a:lnTo>
                <a:lnTo>
                  <a:pt x="4489" y="480208"/>
                </a:lnTo>
                <a:lnTo>
                  <a:pt x="4473" y="494366"/>
                </a:lnTo>
                <a:lnTo>
                  <a:pt x="4241" y="508571"/>
                </a:lnTo>
                <a:lnTo>
                  <a:pt x="3878" y="519481"/>
                </a:lnTo>
                <a:lnTo>
                  <a:pt x="3476" y="532442"/>
                </a:lnTo>
                <a:lnTo>
                  <a:pt x="3104" y="545447"/>
                </a:lnTo>
                <a:lnTo>
                  <a:pt x="2759" y="558479"/>
                </a:lnTo>
                <a:lnTo>
                  <a:pt x="2440" y="571519"/>
                </a:lnTo>
                <a:lnTo>
                  <a:pt x="2144" y="584552"/>
                </a:lnTo>
                <a:lnTo>
                  <a:pt x="1871" y="597560"/>
                </a:lnTo>
                <a:lnTo>
                  <a:pt x="1619" y="610525"/>
                </a:lnTo>
                <a:lnTo>
                  <a:pt x="1386" y="623431"/>
                </a:lnTo>
                <a:lnTo>
                  <a:pt x="1170" y="636260"/>
                </a:lnTo>
                <a:lnTo>
                  <a:pt x="969" y="648995"/>
                </a:lnTo>
                <a:lnTo>
                  <a:pt x="783" y="661618"/>
                </a:lnTo>
                <a:lnTo>
                  <a:pt x="609" y="674113"/>
                </a:lnTo>
                <a:lnTo>
                  <a:pt x="445" y="686463"/>
                </a:lnTo>
                <a:lnTo>
                  <a:pt x="290" y="698649"/>
                </a:lnTo>
                <a:lnTo>
                  <a:pt x="142" y="710655"/>
                </a:lnTo>
                <a:lnTo>
                  <a:pt x="0" y="722464"/>
                </a:lnTo>
                <a:lnTo>
                  <a:pt x="31" y="727921"/>
                </a:lnTo>
                <a:lnTo>
                  <a:pt x="947" y="740960"/>
                </a:lnTo>
                <a:lnTo>
                  <a:pt x="2568" y="752702"/>
                </a:lnTo>
                <a:lnTo>
                  <a:pt x="4241" y="764959"/>
                </a:lnTo>
                <a:lnTo>
                  <a:pt x="4949" y="775123"/>
                </a:lnTo>
                <a:lnTo>
                  <a:pt x="4938" y="787710"/>
                </a:lnTo>
                <a:lnTo>
                  <a:pt x="4468" y="800455"/>
                </a:lnTo>
                <a:lnTo>
                  <a:pt x="4061" y="813223"/>
                </a:lnTo>
                <a:lnTo>
                  <a:pt x="4241" y="825881"/>
                </a:lnTo>
                <a:lnTo>
                  <a:pt x="4569" y="832382"/>
                </a:lnTo>
                <a:lnTo>
                  <a:pt x="5179" y="845082"/>
                </a:lnTo>
                <a:lnTo>
                  <a:pt x="5747" y="857792"/>
                </a:lnTo>
                <a:lnTo>
                  <a:pt x="6271" y="870508"/>
                </a:lnTo>
                <a:lnTo>
                  <a:pt x="6749" y="883230"/>
                </a:lnTo>
                <a:lnTo>
                  <a:pt x="7179" y="895953"/>
                </a:lnTo>
                <a:lnTo>
                  <a:pt x="7561" y="908677"/>
                </a:lnTo>
                <a:lnTo>
                  <a:pt x="7891" y="921398"/>
                </a:lnTo>
                <a:lnTo>
                  <a:pt x="8169" y="934114"/>
                </a:lnTo>
                <a:lnTo>
                  <a:pt x="8393" y="946823"/>
                </a:lnTo>
                <a:lnTo>
                  <a:pt x="8560" y="959522"/>
                </a:lnTo>
                <a:lnTo>
                  <a:pt x="8720" y="984883"/>
                </a:lnTo>
                <a:lnTo>
                  <a:pt x="8635" y="1010178"/>
                </a:lnTo>
                <a:lnTo>
                  <a:pt x="8496" y="1022794"/>
                </a:lnTo>
                <a:lnTo>
                  <a:pt x="12655" y="1025597"/>
                </a:lnTo>
                <a:lnTo>
                  <a:pt x="23497" y="1031617"/>
                </a:lnTo>
                <a:lnTo>
                  <a:pt x="34992" y="1036559"/>
                </a:lnTo>
                <a:lnTo>
                  <a:pt x="46971" y="1040702"/>
                </a:lnTo>
                <a:lnTo>
                  <a:pt x="59268" y="1044329"/>
                </a:lnTo>
                <a:lnTo>
                  <a:pt x="71715" y="1047720"/>
                </a:lnTo>
                <a:lnTo>
                  <a:pt x="84143" y="1051154"/>
                </a:lnTo>
                <a:lnTo>
                  <a:pt x="96384" y="1054914"/>
                </a:lnTo>
                <a:lnTo>
                  <a:pt x="108272" y="1059280"/>
                </a:lnTo>
                <a:lnTo>
                  <a:pt x="119638" y="1064533"/>
                </a:lnTo>
                <a:lnTo>
                  <a:pt x="130314" y="1070952"/>
                </a:lnTo>
                <a:lnTo>
                  <a:pt x="141886" y="1080847"/>
                </a:lnTo>
                <a:lnTo>
                  <a:pt x="150841" y="1090021"/>
                </a:lnTo>
                <a:lnTo>
                  <a:pt x="160169" y="1098064"/>
                </a:lnTo>
                <a:lnTo>
                  <a:pt x="171399" y="1103528"/>
                </a:lnTo>
                <a:lnTo>
                  <a:pt x="171115" y="1090121"/>
                </a:lnTo>
                <a:lnTo>
                  <a:pt x="170655" y="1076942"/>
                </a:lnTo>
                <a:lnTo>
                  <a:pt x="169863" y="1064250"/>
                </a:lnTo>
                <a:lnTo>
                  <a:pt x="168573" y="1051913"/>
                </a:lnTo>
                <a:lnTo>
                  <a:pt x="166621" y="1039798"/>
                </a:lnTo>
                <a:lnTo>
                  <a:pt x="163842" y="1027774"/>
                </a:lnTo>
                <a:lnTo>
                  <a:pt x="160070" y="1015707"/>
                </a:lnTo>
                <a:lnTo>
                  <a:pt x="156978" y="1008686"/>
                </a:lnTo>
                <a:lnTo>
                  <a:pt x="150774" y="997452"/>
                </a:lnTo>
                <a:lnTo>
                  <a:pt x="145897" y="985951"/>
                </a:lnTo>
                <a:lnTo>
                  <a:pt x="141337" y="963127"/>
                </a:lnTo>
                <a:lnTo>
                  <a:pt x="139578" y="949542"/>
                </a:lnTo>
                <a:lnTo>
                  <a:pt x="138244" y="935686"/>
                </a:lnTo>
                <a:lnTo>
                  <a:pt x="137277" y="922022"/>
                </a:lnTo>
                <a:lnTo>
                  <a:pt x="136618" y="909010"/>
                </a:lnTo>
                <a:lnTo>
                  <a:pt x="136208" y="897112"/>
                </a:lnTo>
                <a:lnTo>
                  <a:pt x="135909" y="881379"/>
                </a:lnTo>
                <a:lnTo>
                  <a:pt x="135723" y="868709"/>
                </a:lnTo>
                <a:lnTo>
                  <a:pt x="135553" y="856054"/>
                </a:lnTo>
                <a:lnTo>
                  <a:pt x="135409" y="843412"/>
                </a:lnTo>
                <a:lnTo>
                  <a:pt x="135237" y="818152"/>
                </a:lnTo>
                <a:lnTo>
                  <a:pt x="135288" y="792903"/>
                </a:lnTo>
                <a:lnTo>
                  <a:pt x="135421" y="780274"/>
                </a:lnTo>
                <a:lnTo>
                  <a:pt x="135639" y="767638"/>
                </a:lnTo>
                <a:lnTo>
                  <a:pt x="135952" y="754991"/>
                </a:lnTo>
                <a:lnTo>
                  <a:pt x="136370" y="742331"/>
                </a:lnTo>
                <a:lnTo>
                  <a:pt x="136903" y="729654"/>
                </a:lnTo>
                <a:lnTo>
                  <a:pt x="137561" y="716958"/>
                </a:lnTo>
                <a:lnTo>
                  <a:pt x="138353" y="704237"/>
                </a:lnTo>
                <a:lnTo>
                  <a:pt x="139289" y="691491"/>
                </a:lnTo>
                <a:lnTo>
                  <a:pt x="140380" y="678714"/>
                </a:lnTo>
                <a:lnTo>
                  <a:pt x="141636" y="665905"/>
                </a:lnTo>
                <a:lnTo>
                  <a:pt x="143065" y="653059"/>
                </a:lnTo>
                <a:lnTo>
                  <a:pt x="143392" y="650048"/>
                </a:lnTo>
                <a:lnTo>
                  <a:pt x="144199" y="638131"/>
                </a:lnTo>
                <a:lnTo>
                  <a:pt x="144439" y="625638"/>
                </a:lnTo>
                <a:lnTo>
                  <a:pt x="144280" y="612761"/>
                </a:lnTo>
                <a:lnTo>
                  <a:pt x="143886" y="599688"/>
                </a:lnTo>
                <a:lnTo>
                  <a:pt x="143426" y="586612"/>
                </a:lnTo>
                <a:lnTo>
                  <a:pt x="143065" y="573722"/>
                </a:lnTo>
                <a:lnTo>
                  <a:pt x="138709" y="570077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4807606" y="5298529"/>
            <a:ext cx="92797" cy="443420"/>
          </a:xfrm>
          <a:custGeom>
            <a:avLst/>
            <a:gdLst/>
            <a:ahLst/>
            <a:cxnLst/>
            <a:rect l="l" t="t" r="r" b="b"/>
            <a:pathLst>
              <a:path w="136102" h="650349">
                <a:moveTo>
                  <a:pt x="22347" y="647411"/>
                </a:moveTo>
                <a:lnTo>
                  <a:pt x="33997" y="643140"/>
                </a:lnTo>
                <a:lnTo>
                  <a:pt x="37242" y="642008"/>
                </a:lnTo>
                <a:lnTo>
                  <a:pt x="50152" y="637071"/>
                </a:lnTo>
                <a:lnTo>
                  <a:pt x="61923" y="631886"/>
                </a:lnTo>
                <a:lnTo>
                  <a:pt x="72915" y="626406"/>
                </a:lnTo>
                <a:lnTo>
                  <a:pt x="83490" y="620584"/>
                </a:lnTo>
                <a:lnTo>
                  <a:pt x="94007" y="614371"/>
                </a:lnTo>
                <a:lnTo>
                  <a:pt x="104825" y="607720"/>
                </a:lnTo>
                <a:lnTo>
                  <a:pt x="108283" y="605568"/>
                </a:lnTo>
                <a:lnTo>
                  <a:pt x="120006" y="597780"/>
                </a:lnTo>
                <a:lnTo>
                  <a:pt x="130357" y="588883"/>
                </a:lnTo>
                <a:lnTo>
                  <a:pt x="135991" y="579386"/>
                </a:lnTo>
                <a:lnTo>
                  <a:pt x="136102" y="568271"/>
                </a:lnTo>
                <a:lnTo>
                  <a:pt x="132859" y="556349"/>
                </a:lnTo>
                <a:lnTo>
                  <a:pt x="128904" y="543979"/>
                </a:lnTo>
                <a:lnTo>
                  <a:pt x="126116" y="532286"/>
                </a:lnTo>
                <a:lnTo>
                  <a:pt x="123648" y="519523"/>
                </a:lnTo>
                <a:lnTo>
                  <a:pt x="121534" y="506477"/>
                </a:lnTo>
                <a:lnTo>
                  <a:pt x="119647" y="493322"/>
                </a:lnTo>
                <a:lnTo>
                  <a:pt x="117855" y="480235"/>
                </a:lnTo>
                <a:lnTo>
                  <a:pt x="116032" y="467391"/>
                </a:lnTo>
                <a:lnTo>
                  <a:pt x="114048" y="454964"/>
                </a:lnTo>
                <a:lnTo>
                  <a:pt x="111773" y="443131"/>
                </a:lnTo>
                <a:lnTo>
                  <a:pt x="109080" y="432066"/>
                </a:lnTo>
                <a:lnTo>
                  <a:pt x="105320" y="419135"/>
                </a:lnTo>
                <a:lnTo>
                  <a:pt x="101629" y="407131"/>
                </a:lnTo>
                <a:lnTo>
                  <a:pt x="97922" y="395190"/>
                </a:lnTo>
                <a:lnTo>
                  <a:pt x="94325" y="383212"/>
                </a:lnTo>
                <a:lnTo>
                  <a:pt x="90965" y="371096"/>
                </a:lnTo>
                <a:lnTo>
                  <a:pt x="87970" y="358740"/>
                </a:lnTo>
                <a:lnTo>
                  <a:pt x="85465" y="346043"/>
                </a:lnTo>
                <a:lnTo>
                  <a:pt x="83578" y="332905"/>
                </a:lnTo>
                <a:lnTo>
                  <a:pt x="82503" y="321632"/>
                </a:lnTo>
                <a:lnTo>
                  <a:pt x="81757" y="309604"/>
                </a:lnTo>
                <a:lnTo>
                  <a:pt x="81306" y="297366"/>
                </a:lnTo>
                <a:lnTo>
                  <a:pt x="81052" y="284919"/>
                </a:lnTo>
                <a:lnTo>
                  <a:pt x="80898" y="272265"/>
                </a:lnTo>
                <a:lnTo>
                  <a:pt x="80746" y="259402"/>
                </a:lnTo>
                <a:lnTo>
                  <a:pt x="80498" y="246331"/>
                </a:lnTo>
                <a:lnTo>
                  <a:pt x="80056" y="233054"/>
                </a:lnTo>
                <a:lnTo>
                  <a:pt x="79324" y="219570"/>
                </a:lnTo>
                <a:lnTo>
                  <a:pt x="78239" y="204406"/>
                </a:lnTo>
                <a:lnTo>
                  <a:pt x="77181" y="191028"/>
                </a:lnTo>
                <a:lnTo>
                  <a:pt x="76060" y="177806"/>
                </a:lnTo>
                <a:lnTo>
                  <a:pt x="74897" y="164729"/>
                </a:lnTo>
                <a:lnTo>
                  <a:pt x="73712" y="151786"/>
                </a:lnTo>
                <a:lnTo>
                  <a:pt x="72525" y="138965"/>
                </a:lnTo>
                <a:lnTo>
                  <a:pt x="71357" y="126256"/>
                </a:lnTo>
                <a:lnTo>
                  <a:pt x="70228" y="113647"/>
                </a:lnTo>
                <a:lnTo>
                  <a:pt x="69158" y="101127"/>
                </a:lnTo>
                <a:lnTo>
                  <a:pt x="68167" y="88685"/>
                </a:lnTo>
                <a:lnTo>
                  <a:pt x="67276" y="76310"/>
                </a:lnTo>
                <a:lnTo>
                  <a:pt x="66506" y="63990"/>
                </a:lnTo>
                <a:lnTo>
                  <a:pt x="65875" y="51715"/>
                </a:lnTo>
                <a:lnTo>
                  <a:pt x="65406" y="39472"/>
                </a:lnTo>
                <a:lnTo>
                  <a:pt x="65117" y="27252"/>
                </a:lnTo>
                <a:lnTo>
                  <a:pt x="65029" y="15042"/>
                </a:lnTo>
                <a:lnTo>
                  <a:pt x="65163" y="2832"/>
                </a:lnTo>
                <a:lnTo>
                  <a:pt x="64947" y="1168"/>
                </a:lnTo>
                <a:lnTo>
                  <a:pt x="62331" y="0"/>
                </a:lnTo>
                <a:lnTo>
                  <a:pt x="61174" y="7713"/>
                </a:lnTo>
                <a:lnTo>
                  <a:pt x="59726" y="20290"/>
                </a:lnTo>
                <a:lnTo>
                  <a:pt x="58649" y="32761"/>
                </a:lnTo>
                <a:lnTo>
                  <a:pt x="57703" y="45254"/>
                </a:lnTo>
                <a:lnTo>
                  <a:pt x="56648" y="57899"/>
                </a:lnTo>
                <a:lnTo>
                  <a:pt x="55244" y="70827"/>
                </a:lnTo>
                <a:lnTo>
                  <a:pt x="53447" y="85117"/>
                </a:lnTo>
                <a:lnTo>
                  <a:pt x="51689" y="99307"/>
                </a:lnTo>
                <a:lnTo>
                  <a:pt x="49976" y="113418"/>
                </a:lnTo>
                <a:lnTo>
                  <a:pt x="48316" y="127470"/>
                </a:lnTo>
                <a:lnTo>
                  <a:pt x="46715" y="141484"/>
                </a:lnTo>
                <a:lnTo>
                  <a:pt x="45178" y="155481"/>
                </a:lnTo>
                <a:lnTo>
                  <a:pt x="43713" y="169482"/>
                </a:lnTo>
                <a:lnTo>
                  <a:pt x="42325" y="183506"/>
                </a:lnTo>
                <a:lnTo>
                  <a:pt x="41020" y="197576"/>
                </a:lnTo>
                <a:lnTo>
                  <a:pt x="39806" y="211712"/>
                </a:lnTo>
                <a:lnTo>
                  <a:pt x="38688" y="225933"/>
                </a:lnTo>
                <a:lnTo>
                  <a:pt x="37672" y="240262"/>
                </a:lnTo>
                <a:lnTo>
                  <a:pt x="36766" y="254718"/>
                </a:lnTo>
                <a:lnTo>
                  <a:pt x="35974" y="269323"/>
                </a:lnTo>
                <a:lnTo>
                  <a:pt x="35305" y="284097"/>
                </a:lnTo>
                <a:lnTo>
                  <a:pt x="34762" y="299060"/>
                </a:lnTo>
                <a:lnTo>
                  <a:pt x="34354" y="314234"/>
                </a:lnTo>
                <a:lnTo>
                  <a:pt x="34087" y="329639"/>
                </a:lnTo>
                <a:lnTo>
                  <a:pt x="33997" y="361226"/>
                </a:lnTo>
                <a:lnTo>
                  <a:pt x="34149" y="367502"/>
                </a:lnTo>
                <a:lnTo>
                  <a:pt x="35011" y="380180"/>
                </a:lnTo>
                <a:lnTo>
                  <a:pt x="36375" y="392832"/>
                </a:lnTo>
                <a:lnTo>
                  <a:pt x="37954" y="405469"/>
                </a:lnTo>
                <a:lnTo>
                  <a:pt x="39457" y="418101"/>
                </a:lnTo>
                <a:lnTo>
                  <a:pt x="40597" y="430740"/>
                </a:lnTo>
                <a:lnTo>
                  <a:pt x="41084" y="443395"/>
                </a:lnTo>
                <a:lnTo>
                  <a:pt x="41027" y="450339"/>
                </a:lnTo>
                <a:lnTo>
                  <a:pt x="40407" y="463902"/>
                </a:lnTo>
                <a:lnTo>
                  <a:pt x="39176" y="477255"/>
                </a:lnTo>
                <a:lnTo>
                  <a:pt x="37410" y="490411"/>
                </a:lnTo>
                <a:lnTo>
                  <a:pt x="35183" y="503381"/>
                </a:lnTo>
                <a:lnTo>
                  <a:pt x="32572" y="516177"/>
                </a:lnTo>
                <a:lnTo>
                  <a:pt x="29652" y="528811"/>
                </a:lnTo>
                <a:lnTo>
                  <a:pt x="26497" y="541294"/>
                </a:lnTo>
                <a:lnTo>
                  <a:pt x="23184" y="553638"/>
                </a:lnTo>
                <a:lnTo>
                  <a:pt x="19787" y="565855"/>
                </a:lnTo>
                <a:lnTo>
                  <a:pt x="16382" y="577957"/>
                </a:lnTo>
                <a:lnTo>
                  <a:pt x="13044" y="589955"/>
                </a:lnTo>
                <a:lnTo>
                  <a:pt x="9849" y="601862"/>
                </a:lnTo>
                <a:lnTo>
                  <a:pt x="6872" y="613688"/>
                </a:lnTo>
                <a:lnTo>
                  <a:pt x="4187" y="625446"/>
                </a:lnTo>
                <a:lnTo>
                  <a:pt x="1872" y="637148"/>
                </a:lnTo>
                <a:lnTo>
                  <a:pt x="0" y="648804"/>
                </a:lnTo>
                <a:lnTo>
                  <a:pt x="10368" y="650349"/>
                </a:lnTo>
                <a:lnTo>
                  <a:pt x="22347" y="647411"/>
                </a:lnTo>
                <a:close/>
              </a:path>
            </a:pathLst>
          </a:custGeom>
          <a:solidFill>
            <a:srgbClr val="7F8B8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5719330" y="610466"/>
            <a:ext cx="2415886" cy="961159"/>
          </a:xfrm>
          <a:custGeom>
            <a:avLst/>
            <a:gdLst/>
            <a:ahLst/>
            <a:cxnLst/>
            <a:rect l="l" t="t" r="r" b="b"/>
            <a:pathLst>
              <a:path w="3543300" h="14097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1346200"/>
                </a:lnTo>
                <a:lnTo>
                  <a:pt x="1436" y="1386278"/>
                </a:lnTo>
                <a:lnTo>
                  <a:pt x="38794" y="1409479"/>
                </a:lnTo>
                <a:lnTo>
                  <a:pt x="63500" y="1409700"/>
                </a:lnTo>
                <a:lnTo>
                  <a:pt x="3479800" y="1409700"/>
                </a:lnTo>
                <a:lnTo>
                  <a:pt x="3519878" y="1408263"/>
                </a:lnTo>
                <a:lnTo>
                  <a:pt x="3543079" y="1370905"/>
                </a:lnTo>
                <a:lnTo>
                  <a:pt x="3543300" y="1346200"/>
                </a:lnTo>
                <a:lnTo>
                  <a:pt x="3543300" y="63500"/>
                </a:lnTo>
                <a:lnTo>
                  <a:pt x="3541863" y="23421"/>
                </a:lnTo>
                <a:lnTo>
                  <a:pt x="3504505" y="220"/>
                </a:lnTo>
                <a:lnTo>
                  <a:pt x="34798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7906" y="645146"/>
            <a:ext cx="1728865" cy="840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despertar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Colombia,</a:t>
            </a:r>
            <a:endParaRPr sz="750">
              <a:latin typeface="Times New Roman"/>
              <a:cs typeface="Times New Roman"/>
            </a:endParaRPr>
          </a:p>
          <a:p>
            <a:pPr marL="8659" marR="6708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acteriza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presencia 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dos </a:t>
            </a:r>
            <a:endParaRPr sz="750">
              <a:latin typeface="Times New Roman"/>
              <a:cs typeface="Times New Roman"/>
            </a:endParaRPr>
          </a:p>
          <a:p>
            <a:pPr marL="8659" marR="670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acontecimientos 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ascendencia  que </a:t>
            </a:r>
            <a:endParaRPr sz="750">
              <a:latin typeface="Times New Roman"/>
              <a:cs typeface="Times New Roman"/>
            </a:endParaRPr>
          </a:p>
          <a:p>
            <a:pPr marL="8659" marR="6708" algn="just">
              <a:lnSpc>
                <a:spcPts val="862"/>
              </a:lnSpc>
              <a:spcBef>
                <a:spcPts val="92"/>
              </a:spcBef>
            </a:pP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car 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notablemente  la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 </a:t>
            </a:r>
            <a:endParaRPr sz="750">
              <a:latin typeface="Times New Roman"/>
              <a:cs typeface="Times New Roman"/>
            </a:endParaRPr>
          </a:p>
          <a:p>
            <a:pPr marL="8659" marR="670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son </a:t>
            </a:r>
            <a:endParaRPr sz="750">
              <a:latin typeface="Times New Roman"/>
              <a:cs typeface="Times New Roman"/>
            </a:endParaRPr>
          </a:p>
          <a:p>
            <a:pPr marL="8659" marR="670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 </a:t>
            </a:r>
            <a:endParaRPr sz="750">
              <a:latin typeface="Times New Roman"/>
              <a:cs typeface="Times New Roman"/>
            </a:endParaRPr>
          </a:p>
          <a:p>
            <a:pPr marL="8659" marR="670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anama.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7569" y="755600"/>
            <a:ext cx="1281268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07"/>
              </a:lnSpc>
              <a:spcBef>
                <a:spcPts val="45"/>
              </a:spcBef>
            </a:pP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Aplic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o</a:t>
            </a:r>
            <a:r>
              <a:rPr sz="818" spc="143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mi</a:t>
            </a:r>
            <a:r>
              <a:rPr sz="818" dirty="0">
                <a:solidFill>
                  <a:srgbClr val="97AA3D"/>
                </a:solidFill>
                <a:latin typeface="Arial"/>
                <a:cs typeface="Arial"/>
              </a:rPr>
              <a:t>s</a:t>
            </a:r>
            <a:r>
              <a:rPr sz="818" spc="61" dirty="0">
                <a:solidFill>
                  <a:srgbClr val="97AA3D"/>
                </a:solidFill>
                <a:latin typeface="Arial"/>
                <a:cs typeface="Arial"/>
              </a:rPr>
              <a:t> </a:t>
            </a:r>
            <a:r>
              <a:rPr sz="818" spc="3" dirty="0">
                <a:solidFill>
                  <a:srgbClr val="97AA3D"/>
                </a:solidFill>
                <a:latin typeface="Arial"/>
                <a:cs typeface="Arial"/>
              </a:rPr>
              <a:t>conocimientos</a:t>
            </a:r>
            <a:endParaRPr sz="818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27568" y="890614"/>
            <a:ext cx="926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1.</a:t>
            </a:r>
            <a:endParaRPr sz="68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8796" y="890614"/>
            <a:ext cx="2063416" cy="588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A</a:t>
            </a:r>
            <a:r>
              <a:rPr sz="682" spc="-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vés</a:t>
            </a:r>
            <a:r>
              <a:rPr sz="682" spc="-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cuento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describe,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forma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cómo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im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ginas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32"/>
              </a:spcBef>
            </a:pPr>
            <a:r>
              <a:rPr sz="682" dirty="0">
                <a:latin typeface="Arial"/>
                <a:cs typeface="Arial"/>
              </a:rPr>
              <a:t>vida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cotidiana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población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colombiana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iniciar</a:t>
            </a:r>
            <a:r>
              <a:rPr sz="682" spc="6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siglo</a:t>
            </a:r>
            <a:r>
              <a:rPr sz="682" spc="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XX.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955"/>
              </a:lnSpc>
              <a:spcBef>
                <a:spcPts val="92"/>
              </a:spcBef>
            </a:pPr>
            <a:r>
              <a:rPr sz="682" dirty="0">
                <a:latin typeface="Arial"/>
                <a:cs typeface="Arial"/>
              </a:rPr>
              <a:t>¿</a:t>
            </a:r>
            <a:r>
              <a:rPr sz="682" spc="-10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or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qué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crees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Estados</a:t>
            </a:r>
            <a:r>
              <a:rPr sz="682" spc="-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Unidos</a:t>
            </a:r>
            <a:r>
              <a:rPr sz="682" spc="-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inte</a:t>
            </a:r>
            <a:r>
              <a:rPr sz="682" spc="1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viene</a:t>
            </a:r>
            <a:r>
              <a:rPr sz="682" spc="8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tado</a:t>
            </a:r>
            <a:r>
              <a:rPr sz="682" spc="5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paz, que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firma</a:t>
            </a:r>
            <a:r>
              <a:rPr sz="682" spc="10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terminar</a:t>
            </a:r>
            <a:r>
              <a:rPr sz="682" spc="13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guerra</a:t>
            </a:r>
            <a:r>
              <a:rPr sz="682" spc="7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Mil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Días?</a:t>
            </a:r>
            <a:r>
              <a:rPr sz="682" spc="-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¿Cuál es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tu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opinión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frente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inte</a:t>
            </a:r>
            <a:r>
              <a:rPr sz="682" spc="13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vención?</a:t>
            </a:r>
            <a:endParaRPr sz="68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7568" y="1133069"/>
            <a:ext cx="92652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latin typeface="Arial"/>
                <a:cs typeface="Arial"/>
              </a:rPr>
              <a:t>2.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7839" y="1611331"/>
            <a:ext cx="1722567" cy="20559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726" marR="582921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Guerr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3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lo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s</a:t>
            </a:r>
            <a:r>
              <a:rPr sz="750" spc="5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Mi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spc="74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Días</a:t>
            </a:r>
            <a:endParaRPr sz="750" dirty="0">
              <a:latin typeface="Arial"/>
              <a:cs typeface="Arial"/>
            </a:endParaRPr>
          </a:p>
          <a:p>
            <a:pPr marL="8659" indent="93" algn="just">
              <a:lnSpc>
                <a:spcPts val="862"/>
              </a:lnSpc>
              <a:spcBef>
                <a:spcPts val="50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  XX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inici6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profunda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ansformaci6n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 y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sangrienta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vil: la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dfas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(1899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- 1902)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impli-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caciones.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enfrentamiento</a:t>
            </a:r>
            <a:r>
              <a:rPr sz="750" spc="-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perfodo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  por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arias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causas:</a:t>
            </a:r>
            <a:r>
              <a:rPr sz="750" spc="1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restricci6n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dere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  y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antfas  ind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viduales 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alcanzadas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alismo,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censu</a:t>
            </a:r>
            <a:r>
              <a:rPr sz="750" b="1" spc="-20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a</a:t>
            </a:r>
            <a:r>
              <a:rPr sz="750" b="1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prensa,  la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ginaci6n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</a:t>
            </a:r>
            <a:r>
              <a:rPr sz="750" spc="9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participar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gobierno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implantaci6n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pena  de </a:t>
            </a: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muerte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lfderes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ales.</a:t>
            </a:r>
          </a:p>
          <a:p>
            <a:pPr marL="8713" marR="70" indent="121263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acciones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vil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a- </a:t>
            </a:r>
          </a:p>
          <a:p>
            <a:pPr marL="8713" marR="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ron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sangriento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cruel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enfrentamien- </a:t>
            </a:r>
          </a:p>
          <a:p>
            <a:pPr marL="8713" marR="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to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núcleos </a:t>
            </a:r>
            <a:r>
              <a:rPr sz="750" spc="5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basicos  se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aron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</a:p>
          <a:p>
            <a:pPr marL="8713" marR="7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Santande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olima,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Magdalena 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Occi-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06314" y="1736192"/>
            <a:ext cx="2450069" cy="3750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5" marR="2236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dente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Cundinama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ca,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proceso 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endParaRPr sz="750">
              <a:latin typeface="Times New Roman"/>
              <a:cs typeface="Times New Roman"/>
            </a:endParaRPr>
          </a:p>
          <a:p>
            <a:pPr marL="8685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contienda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guerrillas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cob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fuerza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8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centro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bajas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adores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fue- </a:t>
            </a:r>
            <a:endParaRPr sz="750">
              <a:latin typeface="Times New Roman"/>
              <a:cs typeface="Times New Roman"/>
            </a:endParaRPr>
          </a:p>
          <a:p>
            <a:pPr marL="868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ron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altas,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represent6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 mas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100.000 </a:t>
            </a:r>
            <a:endParaRPr sz="750">
              <a:latin typeface="Times New Roman"/>
              <a:cs typeface="Times New Roman"/>
            </a:endParaRPr>
          </a:p>
          <a:p>
            <a:pPr marL="868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pérdidas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vidas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humanas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tres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años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ha.</a:t>
            </a:r>
            <a:endParaRPr sz="750">
              <a:latin typeface="Times New Roman"/>
              <a:cs typeface="Times New Roman"/>
            </a:endParaRPr>
          </a:p>
          <a:p>
            <a:pPr marL="8659" marR="201" indent="121250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insurgentes</a:t>
            </a:r>
            <a:r>
              <a:rPr sz="750" b="1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haron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  estaban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prepa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ados.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prolongaci6n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 conflicto 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dur6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tres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años,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</a:t>
            </a:r>
            <a:r>
              <a:rPr sz="750" spc="-13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6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solo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pérdidas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humanas,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sino</a:t>
            </a:r>
            <a:r>
              <a:rPr sz="750" spc="1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baja  de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mo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al,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alizaci6n</a:t>
            </a:r>
            <a:r>
              <a:rPr sz="750" spc="-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econ6mica,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corrupci6n dentro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ejé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cito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crisis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polftica.</a:t>
            </a:r>
            <a:endParaRPr sz="750">
              <a:latin typeface="Times New Roman"/>
              <a:cs typeface="Times New Roman"/>
            </a:endParaRPr>
          </a:p>
          <a:p>
            <a:pPr marL="8659" marR="201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Con  las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batallas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alonso 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alonegro, 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San-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tande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evidencia la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realidad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perjuicios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causado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batalla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alonso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ales, 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dirigidos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Rafael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Uribe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Uribe,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obtendrfan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última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victoria,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batalla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spc="-68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alonegro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25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  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1900, 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adores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salen  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encedo-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res,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destru</a:t>
            </a:r>
            <a:r>
              <a:rPr sz="750" spc="-14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endo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sueño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al,  quienes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pudieron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organizar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filas,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prosiguiendo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asf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  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organizaci6n</a:t>
            </a:r>
            <a:r>
              <a:rPr sz="750" spc="-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grupos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guerrilleros,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contando</a:t>
            </a:r>
            <a:r>
              <a:rPr sz="750" spc="-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hombres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baja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condici6n</a:t>
            </a:r>
            <a:r>
              <a:rPr sz="750" spc="-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social,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ciantes</a:t>
            </a:r>
            <a:r>
              <a:rPr sz="750" spc="-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empleados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59" marR="20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orfa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desposefdos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todos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bienes.</a:t>
            </a:r>
            <a:endParaRPr sz="750">
              <a:latin typeface="Times New Roman"/>
              <a:cs typeface="Times New Roman"/>
            </a:endParaRPr>
          </a:p>
          <a:p>
            <a:pPr marL="8659" marR="391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destac6 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participaci6n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las </a:t>
            </a:r>
            <a:endParaRPr sz="750">
              <a:latin typeface="Times New Roman"/>
              <a:cs typeface="Times New Roman"/>
            </a:endParaRPr>
          </a:p>
          <a:p>
            <a:pPr marL="8659" marR="3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mujeres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acciones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como: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culaci6n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informaci6n, </a:t>
            </a:r>
            <a:endParaRPr sz="750">
              <a:latin typeface="Times New Roman"/>
              <a:cs typeface="Times New Roman"/>
            </a:endParaRPr>
          </a:p>
          <a:p>
            <a:pPr marL="8659" marR="3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asistencia 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enfermos, 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prepa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-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marR="3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alimentos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actuando en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casos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directamente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marR="39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campo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batalla.</a:t>
            </a:r>
            <a:endParaRPr sz="750">
              <a:latin typeface="Times New Roman"/>
              <a:cs typeface="Times New Roman"/>
            </a:endParaRPr>
          </a:p>
          <a:p>
            <a:pPr marL="8659" marR="296" indent="121250" algn="just">
              <a:lnSpc>
                <a:spcPts val="862"/>
              </a:lnSpc>
              <a:spcBef>
                <a:spcPts val="95"/>
              </a:spcBef>
            </a:pPr>
            <a:r>
              <a:rPr sz="750" spc="-13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unque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victoria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obtuvieron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adores,</a:t>
            </a:r>
            <a:r>
              <a:rPr sz="750" spc="-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toda </a:t>
            </a:r>
            <a:endParaRPr sz="750">
              <a:latin typeface="Times New Roman"/>
              <a:cs typeface="Times New Roman"/>
            </a:endParaRPr>
          </a:p>
          <a:p>
            <a:pPr marL="8659" marR="2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naci6n  perdi6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alto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número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vfctimas,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costos </a:t>
            </a:r>
            <a:endParaRPr sz="750">
              <a:latin typeface="Times New Roman"/>
              <a:cs typeface="Times New Roman"/>
            </a:endParaRPr>
          </a:p>
          <a:p>
            <a:pPr marL="8659" marR="2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ocasionados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contienda,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abandono 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campo,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marR="2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cese  de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normales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aportaban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 </a:t>
            </a:r>
            <a:endParaRPr sz="750">
              <a:latin typeface="Times New Roman"/>
              <a:cs typeface="Times New Roman"/>
            </a:endParaRPr>
          </a:p>
          <a:p>
            <a:pPr marL="8659" marR="296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incipiente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pafs,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efectos.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6315" y="5612030"/>
            <a:ext cx="2449772" cy="722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894229" algn="just">
              <a:lnSpc>
                <a:spcPts val="839"/>
              </a:lnSpc>
              <a:spcBef>
                <a:spcPts val="42"/>
              </a:spcBef>
            </a:pP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Consecuencia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-27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spc="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23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guerr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a</a:t>
            </a:r>
            <a:r>
              <a:rPr sz="750" spc="42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e</a:t>
            </a:r>
            <a:r>
              <a:rPr sz="750" spc="9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lo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s</a:t>
            </a:r>
            <a:r>
              <a:rPr sz="750" spc="18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Mi</a:t>
            </a:r>
            <a:r>
              <a:rPr sz="750" dirty="0">
                <a:solidFill>
                  <a:srgbClr val="EF5BA0"/>
                </a:solidFill>
                <a:latin typeface="Arial"/>
                <a:cs typeface="Arial"/>
              </a:rPr>
              <a:t>l</a:t>
            </a:r>
            <a:r>
              <a:rPr sz="750" spc="65" dirty="0">
                <a:solidFill>
                  <a:srgbClr val="EF5BA0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F5BA0"/>
                </a:solidFill>
                <a:latin typeface="Arial"/>
                <a:cs typeface="Arial"/>
              </a:rPr>
              <a:t>Días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70"/>
              </a:lnSpc>
              <a:spcBef>
                <a:spcPts val="53"/>
              </a:spcBef>
            </a:pPr>
            <a:r>
              <a:rPr sz="750" b="1" dirty="0">
                <a:latin typeface="Times New Roman"/>
                <a:cs typeface="Times New Roman"/>
              </a:rPr>
              <a:t>Económicas.</a:t>
            </a:r>
            <a:r>
              <a:rPr sz="750" b="1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financiamiento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altamente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3"/>
              </a:spcBef>
            </a:pPr>
            <a:r>
              <a:rPr sz="750" b="1" dirty="0">
                <a:latin typeface="Times New Roman"/>
                <a:cs typeface="Times New Roman"/>
              </a:rPr>
              <a:t>one</a:t>
            </a:r>
            <a:r>
              <a:rPr sz="750" b="1" spc="-13" dirty="0">
                <a:latin typeface="Times New Roman"/>
                <a:cs typeface="Times New Roman"/>
              </a:rPr>
              <a:t>r</a:t>
            </a:r>
            <a:r>
              <a:rPr sz="750" b="1" dirty="0">
                <a:latin typeface="Times New Roman"/>
                <a:cs typeface="Times New Roman"/>
              </a:rPr>
              <a:t>oso, </a:t>
            </a:r>
            <a:r>
              <a:rPr sz="750" b="1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 los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costos 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implic6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aprobaci6n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gobierno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emisi6n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dinero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auxiliar  los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gastos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dos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años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habfan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emitido 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mas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1.000 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llones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pesos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encareci6</a:t>
            </a:r>
            <a:r>
              <a:rPr sz="750" spc="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</a:t>
            </a:r>
            <a:r>
              <a:rPr sz="750" spc="-13" dirty="0">
                <a:latin typeface="Times New Roman"/>
                <a:cs typeface="Times New Roman"/>
              </a:rPr>
              <a:t>f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eres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artfculos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2295" y="6106497"/>
            <a:ext cx="1388918" cy="173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30925" marR="8659" indent="-1034214" algn="r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Oficiales</a:t>
            </a:r>
            <a:r>
              <a:rPr sz="545" spc="1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ejército</a:t>
            </a:r>
            <a:r>
              <a:rPr sz="545" spc="6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liberal,</a:t>
            </a:r>
            <a:r>
              <a:rPr sz="545" spc="1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durante</a:t>
            </a:r>
            <a:r>
              <a:rPr sz="545" spc="7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 guerra</a:t>
            </a:r>
            <a:r>
              <a:rPr sz="545" spc="4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 los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Mil días.</a:t>
            </a:r>
            <a:endParaRPr sz="54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56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021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399026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29081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109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286504" y="1836689"/>
            <a:ext cx="1275158" cy="1095643"/>
          </a:xfrm>
          <a:custGeom>
            <a:avLst/>
            <a:gdLst/>
            <a:ahLst/>
            <a:cxnLst/>
            <a:rect l="l" t="t" r="r" b="b"/>
            <a:pathLst>
              <a:path w="1870232" h="1606943">
                <a:moveTo>
                  <a:pt x="1829944" y="20500"/>
                </a:moveTo>
                <a:lnTo>
                  <a:pt x="1843844" y="19739"/>
                </a:lnTo>
                <a:lnTo>
                  <a:pt x="1854579" y="18819"/>
                </a:lnTo>
                <a:lnTo>
                  <a:pt x="1862393" y="17762"/>
                </a:lnTo>
                <a:lnTo>
                  <a:pt x="1867530" y="16590"/>
                </a:lnTo>
                <a:lnTo>
                  <a:pt x="1870232" y="15324"/>
                </a:lnTo>
                <a:lnTo>
                  <a:pt x="1869309" y="12596"/>
                </a:lnTo>
                <a:lnTo>
                  <a:pt x="1866170" y="11178"/>
                </a:lnTo>
                <a:lnTo>
                  <a:pt x="1861571" y="9751"/>
                </a:lnTo>
                <a:lnTo>
                  <a:pt x="1855756" y="8338"/>
                </a:lnTo>
                <a:lnTo>
                  <a:pt x="1848968" y="6960"/>
                </a:lnTo>
                <a:lnTo>
                  <a:pt x="1841450" y="5639"/>
                </a:lnTo>
                <a:lnTo>
                  <a:pt x="1833447" y="4396"/>
                </a:lnTo>
                <a:lnTo>
                  <a:pt x="1825201" y="3253"/>
                </a:lnTo>
                <a:lnTo>
                  <a:pt x="1816956" y="2230"/>
                </a:lnTo>
                <a:lnTo>
                  <a:pt x="1813995" y="1892"/>
                </a:lnTo>
                <a:lnTo>
                  <a:pt x="1793231" y="0"/>
                </a:lnTo>
                <a:lnTo>
                  <a:pt x="1797875" y="20921"/>
                </a:lnTo>
                <a:lnTo>
                  <a:pt x="1812636" y="21082"/>
                </a:lnTo>
                <a:lnTo>
                  <a:pt x="1829944" y="20500"/>
                </a:lnTo>
                <a:close/>
              </a:path>
              <a:path w="1870232" h="1606943">
                <a:moveTo>
                  <a:pt x="29010" y="-625690"/>
                </a:moveTo>
                <a:lnTo>
                  <a:pt x="28829" y="-559570"/>
                </a:lnTo>
                <a:lnTo>
                  <a:pt x="28631" y="-514451"/>
                </a:lnTo>
                <a:lnTo>
                  <a:pt x="28486" y="-491642"/>
                </a:lnTo>
                <a:lnTo>
                  <a:pt x="28302" y="-468693"/>
                </a:lnTo>
                <a:lnTo>
                  <a:pt x="28070" y="-445626"/>
                </a:lnTo>
                <a:lnTo>
                  <a:pt x="27783" y="-422461"/>
                </a:lnTo>
                <a:lnTo>
                  <a:pt x="27434" y="-399219"/>
                </a:lnTo>
                <a:lnTo>
                  <a:pt x="27016" y="-375920"/>
                </a:lnTo>
                <a:lnTo>
                  <a:pt x="26520" y="-352586"/>
                </a:lnTo>
                <a:lnTo>
                  <a:pt x="25941" y="-329235"/>
                </a:lnTo>
                <a:lnTo>
                  <a:pt x="25270" y="-305890"/>
                </a:lnTo>
                <a:lnTo>
                  <a:pt x="24501" y="-282571"/>
                </a:lnTo>
                <a:lnTo>
                  <a:pt x="23625" y="-259298"/>
                </a:lnTo>
                <a:lnTo>
                  <a:pt x="22636" y="-236091"/>
                </a:lnTo>
                <a:lnTo>
                  <a:pt x="21526" y="-212973"/>
                </a:lnTo>
                <a:lnTo>
                  <a:pt x="20288" y="-189962"/>
                </a:lnTo>
                <a:lnTo>
                  <a:pt x="18914" y="-167081"/>
                </a:lnTo>
                <a:lnTo>
                  <a:pt x="21878" y="-164769"/>
                </a:lnTo>
                <a:lnTo>
                  <a:pt x="24061" y="-159934"/>
                </a:lnTo>
                <a:lnTo>
                  <a:pt x="25568" y="-152801"/>
                </a:lnTo>
                <a:lnTo>
                  <a:pt x="26503" y="-143594"/>
                </a:lnTo>
                <a:lnTo>
                  <a:pt x="26974" y="-132539"/>
                </a:lnTo>
                <a:lnTo>
                  <a:pt x="27085" y="-119859"/>
                </a:lnTo>
                <a:lnTo>
                  <a:pt x="26943" y="-105780"/>
                </a:lnTo>
                <a:lnTo>
                  <a:pt x="26653" y="-90526"/>
                </a:lnTo>
                <a:lnTo>
                  <a:pt x="26320" y="-74322"/>
                </a:lnTo>
                <a:lnTo>
                  <a:pt x="26050" y="-57394"/>
                </a:lnTo>
                <a:lnTo>
                  <a:pt x="25950" y="-39965"/>
                </a:lnTo>
                <a:lnTo>
                  <a:pt x="26123" y="-22260"/>
                </a:lnTo>
                <a:lnTo>
                  <a:pt x="26677" y="-4504"/>
                </a:lnTo>
                <a:lnTo>
                  <a:pt x="42562" y="-4149"/>
                </a:lnTo>
                <a:lnTo>
                  <a:pt x="61359" y="-3996"/>
                </a:lnTo>
                <a:lnTo>
                  <a:pt x="83654" y="-3836"/>
                </a:lnTo>
                <a:lnTo>
                  <a:pt x="110019" y="-3659"/>
                </a:lnTo>
                <a:lnTo>
                  <a:pt x="141029" y="-3454"/>
                </a:lnTo>
                <a:lnTo>
                  <a:pt x="158456" y="-3337"/>
                </a:lnTo>
                <a:lnTo>
                  <a:pt x="177259" y="-3210"/>
                </a:lnTo>
                <a:lnTo>
                  <a:pt x="182388" y="-3174"/>
                </a:lnTo>
                <a:lnTo>
                  <a:pt x="187162" y="-3573"/>
                </a:lnTo>
                <a:lnTo>
                  <a:pt x="193646" y="-3961"/>
                </a:lnTo>
                <a:lnTo>
                  <a:pt x="201569" y="-4340"/>
                </a:lnTo>
                <a:lnTo>
                  <a:pt x="210662" y="-4710"/>
                </a:lnTo>
                <a:lnTo>
                  <a:pt x="220652" y="-5072"/>
                </a:lnTo>
                <a:lnTo>
                  <a:pt x="231271" y="-5428"/>
                </a:lnTo>
                <a:lnTo>
                  <a:pt x="242247" y="-5777"/>
                </a:lnTo>
                <a:lnTo>
                  <a:pt x="253311" y="-6120"/>
                </a:lnTo>
                <a:lnTo>
                  <a:pt x="264191" y="-6459"/>
                </a:lnTo>
                <a:lnTo>
                  <a:pt x="274617" y="-6794"/>
                </a:lnTo>
                <a:lnTo>
                  <a:pt x="284319" y="-7126"/>
                </a:lnTo>
                <a:lnTo>
                  <a:pt x="293027" y="-7456"/>
                </a:lnTo>
                <a:lnTo>
                  <a:pt x="300469" y="-7784"/>
                </a:lnTo>
                <a:lnTo>
                  <a:pt x="306376" y="-8112"/>
                </a:lnTo>
                <a:lnTo>
                  <a:pt x="310477" y="-8439"/>
                </a:lnTo>
                <a:lnTo>
                  <a:pt x="312180" y="-9099"/>
                </a:lnTo>
                <a:lnTo>
                  <a:pt x="309240" y="-9432"/>
                </a:lnTo>
                <a:lnTo>
                  <a:pt x="303413" y="-9768"/>
                </a:lnTo>
                <a:lnTo>
                  <a:pt x="294428" y="-10109"/>
                </a:lnTo>
                <a:lnTo>
                  <a:pt x="398212" y="-7962"/>
                </a:lnTo>
                <a:lnTo>
                  <a:pt x="285842" y="-1015"/>
                </a:lnTo>
                <a:lnTo>
                  <a:pt x="292847" y="-649"/>
                </a:lnTo>
                <a:lnTo>
                  <a:pt x="300794" y="-353"/>
                </a:lnTo>
                <a:lnTo>
                  <a:pt x="309632" y="-122"/>
                </a:lnTo>
                <a:lnTo>
                  <a:pt x="319311" y="50"/>
                </a:lnTo>
                <a:lnTo>
                  <a:pt x="340982" y="240"/>
                </a:lnTo>
                <a:lnTo>
                  <a:pt x="406259" y="64"/>
                </a:lnTo>
                <a:lnTo>
                  <a:pt x="435730" y="-150"/>
                </a:lnTo>
                <a:lnTo>
                  <a:pt x="466504" y="-383"/>
                </a:lnTo>
                <a:lnTo>
                  <a:pt x="498169" y="-589"/>
                </a:lnTo>
                <a:lnTo>
                  <a:pt x="515115" y="-673"/>
                </a:lnTo>
                <a:lnTo>
                  <a:pt x="520171" y="-1603"/>
                </a:lnTo>
                <a:lnTo>
                  <a:pt x="525396" y="-2565"/>
                </a:lnTo>
                <a:lnTo>
                  <a:pt x="531082" y="-3547"/>
                </a:lnTo>
                <a:lnTo>
                  <a:pt x="545007" y="-5518"/>
                </a:lnTo>
                <a:lnTo>
                  <a:pt x="564288" y="-7416"/>
                </a:lnTo>
                <a:lnTo>
                  <a:pt x="591267" y="-9141"/>
                </a:lnTo>
                <a:lnTo>
                  <a:pt x="608374" y="-9908"/>
                </a:lnTo>
                <a:lnTo>
                  <a:pt x="628283" y="-10595"/>
                </a:lnTo>
                <a:lnTo>
                  <a:pt x="651287" y="-11188"/>
                </a:lnTo>
                <a:lnTo>
                  <a:pt x="677678" y="-11676"/>
                </a:lnTo>
                <a:lnTo>
                  <a:pt x="681600" y="-11734"/>
                </a:lnTo>
                <a:lnTo>
                  <a:pt x="914010" y="-10121"/>
                </a:lnTo>
                <a:lnTo>
                  <a:pt x="892153" y="-6146"/>
                </a:lnTo>
                <a:lnTo>
                  <a:pt x="1085942" y="-6959"/>
                </a:lnTo>
                <a:lnTo>
                  <a:pt x="1148477" y="4432"/>
                </a:lnTo>
                <a:lnTo>
                  <a:pt x="1178697" y="3292"/>
                </a:lnTo>
                <a:lnTo>
                  <a:pt x="1207778" y="2442"/>
                </a:lnTo>
                <a:lnTo>
                  <a:pt x="1235848" y="1850"/>
                </a:lnTo>
                <a:lnTo>
                  <a:pt x="1263032" y="1482"/>
                </a:lnTo>
                <a:lnTo>
                  <a:pt x="1289456" y="1309"/>
                </a:lnTo>
                <a:lnTo>
                  <a:pt x="1340531" y="1412"/>
                </a:lnTo>
                <a:lnTo>
                  <a:pt x="1365434" y="1624"/>
                </a:lnTo>
                <a:lnTo>
                  <a:pt x="1390082" y="1901"/>
                </a:lnTo>
                <a:lnTo>
                  <a:pt x="1414601" y="2211"/>
                </a:lnTo>
                <a:lnTo>
                  <a:pt x="1439118" y="2520"/>
                </a:lnTo>
                <a:lnTo>
                  <a:pt x="1463758" y="2798"/>
                </a:lnTo>
                <a:lnTo>
                  <a:pt x="1488648" y="3011"/>
                </a:lnTo>
                <a:lnTo>
                  <a:pt x="1539681" y="3116"/>
                </a:lnTo>
                <a:lnTo>
                  <a:pt x="1566078" y="2943"/>
                </a:lnTo>
                <a:lnTo>
                  <a:pt x="1593228" y="2577"/>
                </a:lnTo>
                <a:lnTo>
                  <a:pt x="1621259" y="1986"/>
                </a:lnTo>
                <a:lnTo>
                  <a:pt x="1650297" y="1137"/>
                </a:lnTo>
                <a:lnTo>
                  <a:pt x="1680467" y="0"/>
                </a:lnTo>
                <a:lnTo>
                  <a:pt x="1580303" y="19456"/>
                </a:lnTo>
                <a:lnTo>
                  <a:pt x="1592700" y="19986"/>
                </a:lnTo>
                <a:lnTo>
                  <a:pt x="1605331" y="20409"/>
                </a:lnTo>
                <a:lnTo>
                  <a:pt x="1618158" y="20735"/>
                </a:lnTo>
                <a:lnTo>
                  <a:pt x="1631146" y="20975"/>
                </a:lnTo>
                <a:lnTo>
                  <a:pt x="1644257" y="21139"/>
                </a:lnTo>
                <a:lnTo>
                  <a:pt x="1670703" y="21279"/>
                </a:lnTo>
                <a:lnTo>
                  <a:pt x="1723462" y="21100"/>
                </a:lnTo>
                <a:lnTo>
                  <a:pt x="1749190" y="20946"/>
                </a:lnTo>
                <a:lnTo>
                  <a:pt x="1797875" y="20921"/>
                </a:lnTo>
                <a:lnTo>
                  <a:pt x="1793231" y="0"/>
                </a:lnTo>
                <a:lnTo>
                  <a:pt x="1799047" y="355"/>
                </a:lnTo>
                <a:lnTo>
                  <a:pt x="1806324" y="1028"/>
                </a:lnTo>
                <a:lnTo>
                  <a:pt x="1813995" y="1892"/>
                </a:lnTo>
                <a:lnTo>
                  <a:pt x="1960401" y="15278"/>
                </a:lnTo>
                <a:lnTo>
                  <a:pt x="1968495" y="14466"/>
                </a:lnTo>
                <a:lnTo>
                  <a:pt x="1977288" y="13652"/>
                </a:lnTo>
                <a:lnTo>
                  <a:pt x="1986515" y="12836"/>
                </a:lnTo>
                <a:lnTo>
                  <a:pt x="1995908" y="12019"/>
                </a:lnTo>
                <a:lnTo>
                  <a:pt x="2005202" y="11202"/>
                </a:lnTo>
                <a:lnTo>
                  <a:pt x="2014131" y="10388"/>
                </a:lnTo>
                <a:lnTo>
                  <a:pt x="2022430" y="9575"/>
                </a:lnTo>
                <a:lnTo>
                  <a:pt x="2029832" y="8767"/>
                </a:lnTo>
                <a:lnTo>
                  <a:pt x="2036071" y="7963"/>
                </a:lnTo>
                <a:lnTo>
                  <a:pt x="2040881" y="7165"/>
                </a:lnTo>
                <a:lnTo>
                  <a:pt x="2043996" y="6375"/>
                </a:lnTo>
                <a:lnTo>
                  <a:pt x="2044079" y="4819"/>
                </a:lnTo>
                <a:lnTo>
                  <a:pt x="2040515" y="4056"/>
                </a:lnTo>
                <a:lnTo>
                  <a:pt x="2034192" y="3305"/>
                </a:lnTo>
                <a:lnTo>
                  <a:pt x="2024845" y="2566"/>
                </a:lnTo>
                <a:lnTo>
                  <a:pt x="2012207" y="1841"/>
                </a:lnTo>
                <a:lnTo>
                  <a:pt x="1996013" y="1130"/>
                </a:lnTo>
                <a:lnTo>
                  <a:pt x="1975997" y="436"/>
                </a:lnTo>
                <a:lnTo>
                  <a:pt x="1951892" y="-241"/>
                </a:lnTo>
                <a:lnTo>
                  <a:pt x="2277901" y="-304"/>
                </a:lnTo>
                <a:lnTo>
                  <a:pt x="2276572" y="1834"/>
                </a:lnTo>
                <a:lnTo>
                  <a:pt x="2271494" y="2878"/>
                </a:lnTo>
                <a:lnTo>
                  <a:pt x="2264323" y="3908"/>
                </a:lnTo>
                <a:lnTo>
                  <a:pt x="2255698" y="4927"/>
                </a:lnTo>
                <a:lnTo>
                  <a:pt x="2246257" y="5938"/>
                </a:lnTo>
                <a:lnTo>
                  <a:pt x="2236637" y="6945"/>
                </a:lnTo>
                <a:lnTo>
                  <a:pt x="2227476" y="7949"/>
                </a:lnTo>
                <a:lnTo>
                  <a:pt x="2219411" y="8955"/>
                </a:lnTo>
                <a:lnTo>
                  <a:pt x="2213082" y="9964"/>
                </a:lnTo>
                <a:lnTo>
                  <a:pt x="2209125" y="10979"/>
                </a:lnTo>
                <a:lnTo>
                  <a:pt x="2208178" y="12004"/>
                </a:lnTo>
                <a:lnTo>
                  <a:pt x="2210879" y="13042"/>
                </a:lnTo>
                <a:lnTo>
                  <a:pt x="2217866" y="14095"/>
                </a:lnTo>
                <a:lnTo>
                  <a:pt x="2218681" y="14185"/>
                </a:lnTo>
                <a:lnTo>
                  <a:pt x="2128930" y="17157"/>
                </a:lnTo>
                <a:lnTo>
                  <a:pt x="2239179" y="21882"/>
                </a:lnTo>
                <a:lnTo>
                  <a:pt x="2209409" y="22989"/>
                </a:lnTo>
                <a:lnTo>
                  <a:pt x="2182529" y="24097"/>
                </a:lnTo>
                <a:lnTo>
                  <a:pt x="2158166" y="25198"/>
                </a:lnTo>
                <a:lnTo>
                  <a:pt x="2135946" y="26280"/>
                </a:lnTo>
                <a:lnTo>
                  <a:pt x="2115495" y="27335"/>
                </a:lnTo>
                <a:lnTo>
                  <a:pt x="2096440" y="28353"/>
                </a:lnTo>
                <a:lnTo>
                  <a:pt x="2078407" y="29325"/>
                </a:lnTo>
                <a:lnTo>
                  <a:pt x="2061022" y="30239"/>
                </a:lnTo>
                <a:lnTo>
                  <a:pt x="2043913" y="31088"/>
                </a:lnTo>
                <a:lnTo>
                  <a:pt x="2026704" y="31861"/>
                </a:lnTo>
                <a:lnTo>
                  <a:pt x="2009024" y="32548"/>
                </a:lnTo>
                <a:lnTo>
                  <a:pt x="1990497" y="33140"/>
                </a:lnTo>
                <a:lnTo>
                  <a:pt x="1970752" y="33627"/>
                </a:lnTo>
                <a:lnTo>
                  <a:pt x="1949413" y="33999"/>
                </a:lnTo>
                <a:lnTo>
                  <a:pt x="1926107" y="34247"/>
                </a:lnTo>
                <a:lnTo>
                  <a:pt x="1872102" y="34332"/>
                </a:lnTo>
                <a:lnTo>
                  <a:pt x="1840655" y="34150"/>
                </a:lnTo>
                <a:lnTo>
                  <a:pt x="1805748" y="33804"/>
                </a:lnTo>
                <a:lnTo>
                  <a:pt x="1767005" y="33286"/>
                </a:lnTo>
                <a:lnTo>
                  <a:pt x="1779481" y="34256"/>
                </a:lnTo>
                <a:lnTo>
                  <a:pt x="1830056" y="37520"/>
                </a:lnTo>
                <a:lnTo>
                  <a:pt x="1858356" y="38989"/>
                </a:lnTo>
                <a:lnTo>
                  <a:pt x="2946391" y="38989"/>
                </a:lnTo>
                <a:lnTo>
                  <a:pt x="2946391" y="-25615"/>
                </a:lnTo>
                <a:lnTo>
                  <a:pt x="2940968" y="-19659"/>
                </a:lnTo>
                <a:lnTo>
                  <a:pt x="2935532" y="-14973"/>
                </a:lnTo>
                <a:lnTo>
                  <a:pt x="2930097" y="-11734"/>
                </a:lnTo>
                <a:lnTo>
                  <a:pt x="2930871" y="-15786"/>
                </a:lnTo>
                <a:lnTo>
                  <a:pt x="2931570" y="-17475"/>
                </a:lnTo>
                <a:lnTo>
                  <a:pt x="2932370" y="-21932"/>
                </a:lnTo>
                <a:lnTo>
                  <a:pt x="2927286" y="-29940"/>
                </a:lnTo>
                <a:lnTo>
                  <a:pt x="2925659" y="-38085"/>
                </a:lnTo>
                <a:lnTo>
                  <a:pt x="2924546" y="-48509"/>
                </a:lnTo>
                <a:lnTo>
                  <a:pt x="2923872" y="-60853"/>
                </a:lnTo>
                <a:lnTo>
                  <a:pt x="2923565" y="-74755"/>
                </a:lnTo>
                <a:lnTo>
                  <a:pt x="2923550" y="-89857"/>
                </a:lnTo>
                <a:lnTo>
                  <a:pt x="2923756" y="-105796"/>
                </a:lnTo>
                <a:lnTo>
                  <a:pt x="2924108" y="-122213"/>
                </a:lnTo>
                <a:lnTo>
                  <a:pt x="2924534" y="-138747"/>
                </a:lnTo>
                <a:lnTo>
                  <a:pt x="2924960" y="-155038"/>
                </a:lnTo>
                <a:lnTo>
                  <a:pt x="2925312" y="-170725"/>
                </a:lnTo>
                <a:lnTo>
                  <a:pt x="2925519" y="-185448"/>
                </a:lnTo>
                <a:lnTo>
                  <a:pt x="2925506" y="-198846"/>
                </a:lnTo>
                <a:lnTo>
                  <a:pt x="2925200" y="-210560"/>
                </a:lnTo>
                <a:lnTo>
                  <a:pt x="2925029" y="-213880"/>
                </a:lnTo>
                <a:lnTo>
                  <a:pt x="2927355" y="-210964"/>
                </a:lnTo>
                <a:lnTo>
                  <a:pt x="2929218" y="-215435"/>
                </a:lnTo>
                <a:lnTo>
                  <a:pt x="2930729" y="-224971"/>
                </a:lnTo>
                <a:lnTo>
                  <a:pt x="2931996" y="-237251"/>
                </a:lnTo>
                <a:lnTo>
                  <a:pt x="2933127" y="-249953"/>
                </a:lnTo>
                <a:lnTo>
                  <a:pt x="2933818" y="-257124"/>
                </a:lnTo>
                <a:lnTo>
                  <a:pt x="2933137" y="-270311"/>
                </a:lnTo>
                <a:lnTo>
                  <a:pt x="2932271" y="-281665"/>
                </a:lnTo>
                <a:lnTo>
                  <a:pt x="2931256" y="-291437"/>
                </a:lnTo>
                <a:lnTo>
                  <a:pt x="2930126" y="-299880"/>
                </a:lnTo>
                <a:lnTo>
                  <a:pt x="2928915" y="-307244"/>
                </a:lnTo>
                <a:lnTo>
                  <a:pt x="2927658" y="-313781"/>
                </a:lnTo>
                <a:lnTo>
                  <a:pt x="2926388" y="-319743"/>
                </a:lnTo>
                <a:lnTo>
                  <a:pt x="2925142" y="-325381"/>
                </a:lnTo>
                <a:lnTo>
                  <a:pt x="2923953" y="-330946"/>
                </a:lnTo>
                <a:lnTo>
                  <a:pt x="2922855" y="-336690"/>
                </a:lnTo>
                <a:lnTo>
                  <a:pt x="2921883" y="-342866"/>
                </a:lnTo>
                <a:lnTo>
                  <a:pt x="2921072" y="-349723"/>
                </a:lnTo>
                <a:lnTo>
                  <a:pt x="2920456" y="-357514"/>
                </a:lnTo>
                <a:lnTo>
                  <a:pt x="2920070" y="-366490"/>
                </a:lnTo>
                <a:lnTo>
                  <a:pt x="2919947" y="-376903"/>
                </a:lnTo>
                <a:lnTo>
                  <a:pt x="2920123" y="-389004"/>
                </a:lnTo>
                <a:lnTo>
                  <a:pt x="2920632" y="-403044"/>
                </a:lnTo>
                <a:lnTo>
                  <a:pt x="2921508" y="-419276"/>
                </a:lnTo>
                <a:lnTo>
                  <a:pt x="2922058" y="-427748"/>
                </a:lnTo>
                <a:lnTo>
                  <a:pt x="2921102" y="-433637"/>
                </a:lnTo>
                <a:lnTo>
                  <a:pt x="2919868" y="-440668"/>
                </a:lnTo>
                <a:lnTo>
                  <a:pt x="2918419" y="-447906"/>
                </a:lnTo>
                <a:lnTo>
                  <a:pt x="2916816" y="-454415"/>
                </a:lnTo>
                <a:lnTo>
                  <a:pt x="2915120" y="-459262"/>
                </a:lnTo>
                <a:lnTo>
                  <a:pt x="2911695" y="-460226"/>
                </a:lnTo>
                <a:lnTo>
                  <a:pt x="2910090" y="-454475"/>
                </a:lnTo>
                <a:lnTo>
                  <a:pt x="2908639" y="-443321"/>
                </a:lnTo>
                <a:lnTo>
                  <a:pt x="2907910" y="-434276"/>
                </a:lnTo>
                <a:lnTo>
                  <a:pt x="2902525" y="-483920"/>
                </a:lnTo>
                <a:lnTo>
                  <a:pt x="2901200" y="-473570"/>
                </a:lnTo>
                <a:lnTo>
                  <a:pt x="2900198" y="-461854"/>
                </a:lnTo>
                <a:lnTo>
                  <a:pt x="2899483" y="-449040"/>
                </a:lnTo>
                <a:lnTo>
                  <a:pt x="2899017" y="-435396"/>
                </a:lnTo>
                <a:lnTo>
                  <a:pt x="2898765" y="-421189"/>
                </a:lnTo>
                <a:lnTo>
                  <a:pt x="2898758" y="-392157"/>
                </a:lnTo>
                <a:lnTo>
                  <a:pt x="2898930" y="-377868"/>
                </a:lnTo>
                <a:lnTo>
                  <a:pt x="2899172" y="-364086"/>
                </a:lnTo>
                <a:lnTo>
                  <a:pt x="2899446" y="-351080"/>
                </a:lnTo>
                <a:lnTo>
                  <a:pt x="2899717" y="-339117"/>
                </a:lnTo>
                <a:lnTo>
                  <a:pt x="2899949" y="-328464"/>
                </a:lnTo>
                <a:lnTo>
                  <a:pt x="2900099" y="-319824"/>
                </a:lnTo>
                <a:lnTo>
                  <a:pt x="2904747" y="-323634"/>
                </a:lnTo>
                <a:lnTo>
                  <a:pt x="2904111" y="-310502"/>
                </a:lnTo>
                <a:lnTo>
                  <a:pt x="2903520" y="-297419"/>
                </a:lnTo>
                <a:lnTo>
                  <a:pt x="2903018" y="-284418"/>
                </a:lnTo>
                <a:lnTo>
                  <a:pt x="2902649" y="-271530"/>
                </a:lnTo>
                <a:lnTo>
                  <a:pt x="2902458" y="-258788"/>
                </a:lnTo>
                <a:lnTo>
                  <a:pt x="2902488" y="-246225"/>
                </a:lnTo>
                <a:lnTo>
                  <a:pt x="2902784" y="-233873"/>
                </a:lnTo>
                <a:lnTo>
                  <a:pt x="2903390" y="-221764"/>
                </a:lnTo>
                <a:lnTo>
                  <a:pt x="2903897" y="-214909"/>
                </a:lnTo>
                <a:lnTo>
                  <a:pt x="2873836" y="-352564"/>
                </a:lnTo>
                <a:lnTo>
                  <a:pt x="2876888" y="-362686"/>
                </a:lnTo>
                <a:lnTo>
                  <a:pt x="2879182" y="-373544"/>
                </a:lnTo>
                <a:lnTo>
                  <a:pt x="2880808" y="-385047"/>
                </a:lnTo>
                <a:lnTo>
                  <a:pt x="2881856" y="-397102"/>
                </a:lnTo>
                <a:lnTo>
                  <a:pt x="2882414" y="-409615"/>
                </a:lnTo>
                <a:lnTo>
                  <a:pt x="2882574" y="-422494"/>
                </a:lnTo>
                <a:lnTo>
                  <a:pt x="2882425" y="-435647"/>
                </a:lnTo>
                <a:lnTo>
                  <a:pt x="2882057" y="-448980"/>
                </a:lnTo>
                <a:lnTo>
                  <a:pt x="2881559" y="-462402"/>
                </a:lnTo>
                <a:lnTo>
                  <a:pt x="2881022" y="-475818"/>
                </a:lnTo>
                <a:lnTo>
                  <a:pt x="2880534" y="-489136"/>
                </a:lnTo>
                <a:lnTo>
                  <a:pt x="2880187" y="-502265"/>
                </a:lnTo>
                <a:lnTo>
                  <a:pt x="2880069" y="-515110"/>
                </a:lnTo>
                <a:lnTo>
                  <a:pt x="2880271" y="-527579"/>
                </a:lnTo>
                <a:lnTo>
                  <a:pt x="2880881" y="-539579"/>
                </a:lnTo>
                <a:lnTo>
                  <a:pt x="2881557" y="-547242"/>
                </a:lnTo>
                <a:lnTo>
                  <a:pt x="2851395" y="-545795"/>
                </a:lnTo>
                <a:lnTo>
                  <a:pt x="2884173" y="-595020"/>
                </a:lnTo>
                <a:lnTo>
                  <a:pt x="2894664" y="-570407"/>
                </a:lnTo>
                <a:lnTo>
                  <a:pt x="2898655" y="-574723"/>
                </a:lnTo>
                <a:lnTo>
                  <a:pt x="2901672" y="-580314"/>
                </a:lnTo>
                <a:lnTo>
                  <a:pt x="2903837" y="-587139"/>
                </a:lnTo>
                <a:lnTo>
                  <a:pt x="2905271" y="-595158"/>
                </a:lnTo>
                <a:lnTo>
                  <a:pt x="2906094" y="-604332"/>
                </a:lnTo>
                <a:lnTo>
                  <a:pt x="2906428" y="-614620"/>
                </a:lnTo>
                <a:lnTo>
                  <a:pt x="2906393" y="-625982"/>
                </a:lnTo>
                <a:lnTo>
                  <a:pt x="2906110" y="-638379"/>
                </a:lnTo>
                <a:lnTo>
                  <a:pt x="2905701" y="-651771"/>
                </a:lnTo>
                <a:lnTo>
                  <a:pt x="2905286" y="-666117"/>
                </a:lnTo>
                <a:lnTo>
                  <a:pt x="2904987" y="-681377"/>
                </a:lnTo>
                <a:lnTo>
                  <a:pt x="2904924" y="-697512"/>
                </a:lnTo>
                <a:lnTo>
                  <a:pt x="2905219" y="-714481"/>
                </a:lnTo>
                <a:lnTo>
                  <a:pt x="2905992" y="-732244"/>
                </a:lnTo>
                <a:lnTo>
                  <a:pt x="2907364" y="-750762"/>
                </a:lnTo>
                <a:lnTo>
                  <a:pt x="2908138" y="-758659"/>
                </a:lnTo>
                <a:lnTo>
                  <a:pt x="2908187" y="-782751"/>
                </a:lnTo>
                <a:lnTo>
                  <a:pt x="2907656" y="-805899"/>
                </a:lnTo>
                <a:lnTo>
                  <a:pt x="2906619" y="-828230"/>
                </a:lnTo>
                <a:lnTo>
                  <a:pt x="2905149" y="-849871"/>
                </a:lnTo>
                <a:lnTo>
                  <a:pt x="2903321" y="-870951"/>
                </a:lnTo>
                <a:lnTo>
                  <a:pt x="2901208" y="-891597"/>
                </a:lnTo>
                <a:lnTo>
                  <a:pt x="2898885" y="-911937"/>
                </a:lnTo>
                <a:lnTo>
                  <a:pt x="2896425" y="-932098"/>
                </a:lnTo>
                <a:lnTo>
                  <a:pt x="2893903" y="-952208"/>
                </a:lnTo>
                <a:lnTo>
                  <a:pt x="2891392" y="-972394"/>
                </a:lnTo>
                <a:lnTo>
                  <a:pt x="2888966" y="-992785"/>
                </a:lnTo>
                <a:lnTo>
                  <a:pt x="2886699" y="-1013507"/>
                </a:lnTo>
                <a:lnTo>
                  <a:pt x="2884666" y="-1034689"/>
                </a:lnTo>
                <a:lnTo>
                  <a:pt x="2882939" y="-1056458"/>
                </a:lnTo>
                <a:lnTo>
                  <a:pt x="2881594" y="-1078942"/>
                </a:lnTo>
                <a:lnTo>
                  <a:pt x="2880704" y="-1102269"/>
                </a:lnTo>
                <a:lnTo>
                  <a:pt x="2880342" y="-1126565"/>
                </a:lnTo>
                <a:lnTo>
                  <a:pt x="2880583" y="-1151959"/>
                </a:lnTo>
                <a:lnTo>
                  <a:pt x="2881501" y="-1178578"/>
                </a:lnTo>
                <a:lnTo>
                  <a:pt x="2883170" y="-1206550"/>
                </a:lnTo>
                <a:lnTo>
                  <a:pt x="2880816" y="-1221112"/>
                </a:lnTo>
                <a:lnTo>
                  <a:pt x="2879031" y="-1236584"/>
                </a:lnTo>
                <a:lnTo>
                  <a:pt x="2877767" y="-1252829"/>
                </a:lnTo>
                <a:lnTo>
                  <a:pt x="2876974" y="-1269714"/>
                </a:lnTo>
                <a:lnTo>
                  <a:pt x="2876603" y="-1287104"/>
                </a:lnTo>
                <a:lnTo>
                  <a:pt x="2876605" y="-1304863"/>
                </a:lnTo>
                <a:lnTo>
                  <a:pt x="2876931" y="-1322858"/>
                </a:lnTo>
                <a:lnTo>
                  <a:pt x="2877531" y="-1340954"/>
                </a:lnTo>
                <a:lnTo>
                  <a:pt x="2878358" y="-1359016"/>
                </a:lnTo>
                <a:lnTo>
                  <a:pt x="2879360" y="-1376908"/>
                </a:lnTo>
                <a:lnTo>
                  <a:pt x="2880490" y="-1394497"/>
                </a:lnTo>
                <a:lnTo>
                  <a:pt x="2881698" y="-1411647"/>
                </a:lnTo>
                <a:lnTo>
                  <a:pt x="2882935" y="-1428225"/>
                </a:lnTo>
                <a:lnTo>
                  <a:pt x="2884152" y="-1444094"/>
                </a:lnTo>
                <a:lnTo>
                  <a:pt x="2885299" y="-1459121"/>
                </a:lnTo>
                <a:lnTo>
                  <a:pt x="2886328" y="-1473171"/>
                </a:lnTo>
                <a:lnTo>
                  <a:pt x="2887189" y="-1486108"/>
                </a:lnTo>
                <a:lnTo>
                  <a:pt x="2887834" y="-1497799"/>
                </a:lnTo>
                <a:lnTo>
                  <a:pt x="2888212" y="-1508108"/>
                </a:lnTo>
                <a:lnTo>
                  <a:pt x="2888266" y="-1531247"/>
                </a:lnTo>
                <a:lnTo>
                  <a:pt x="2888007" y="-1544765"/>
                </a:lnTo>
                <a:lnTo>
                  <a:pt x="2887535" y="-1557526"/>
                </a:lnTo>
                <a:lnTo>
                  <a:pt x="2886885" y="-1569598"/>
                </a:lnTo>
                <a:lnTo>
                  <a:pt x="2886091" y="-1581052"/>
                </a:lnTo>
                <a:lnTo>
                  <a:pt x="2885710" y="-1585861"/>
                </a:lnTo>
                <a:lnTo>
                  <a:pt x="2869899" y="-1585366"/>
                </a:lnTo>
                <a:lnTo>
                  <a:pt x="2856855" y="-1584932"/>
                </a:lnTo>
                <a:lnTo>
                  <a:pt x="2844101" y="-1584506"/>
                </a:lnTo>
                <a:lnTo>
                  <a:pt x="2831587" y="-1584094"/>
                </a:lnTo>
                <a:lnTo>
                  <a:pt x="2823239" y="-1583829"/>
                </a:lnTo>
                <a:lnTo>
                  <a:pt x="2811329" y="-1583472"/>
                </a:lnTo>
                <a:lnTo>
                  <a:pt x="2799516" y="-1583149"/>
                </a:lnTo>
                <a:lnTo>
                  <a:pt x="2787752" y="-1582866"/>
                </a:lnTo>
                <a:lnTo>
                  <a:pt x="2775989" y="-1582630"/>
                </a:lnTo>
                <a:lnTo>
                  <a:pt x="2764180" y="-1582449"/>
                </a:lnTo>
                <a:lnTo>
                  <a:pt x="2740234" y="-1582279"/>
                </a:lnTo>
                <a:lnTo>
                  <a:pt x="2715534" y="-1582413"/>
                </a:lnTo>
                <a:lnTo>
                  <a:pt x="2702782" y="-1582612"/>
                </a:lnTo>
                <a:lnTo>
                  <a:pt x="2689698" y="-1582908"/>
                </a:lnTo>
                <a:lnTo>
                  <a:pt x="2676236" y="-1583309"/>
                </a:lnTo>
                <a:lnTo>
                  <a:pt x="2662347" y="-1583822"/>
                </a:lnTo>
                <a:lnTo>
                  <a:pt x="2647985" y="-1584454"/>
                </a:lnTo>
                <a:lnTo>
                  <a:pt x="2633101" y="-1585211"/>
                </a:lnTo>
                <a:lnTo>
                  <a:pt x="2631659" y="-1585290"/>
                </a:lnTo>
                <a:lnTo>
                  <a:pt x="2666521" y="-1566443"/>
                </a:lnTo>
                <a:lnTo>
                  <a:pt x="2601765" y="-1566493"/>
                </a:lnTo>
                <a:lnTo>
                  <a:pt x="2543762" y="-1566799"/>
                </a:lnTo>
                <a:lnTo>
                  <a:pt x="2491982" y="-1567323"/>
                </a:lnTo>
                <a:lnTo>
                  <a:pt x="2445894" y="-1568024"/>
                </a:lnTo>
                <a:lnTo>
                  <a:pt x="2404967" y="-1568864"/>
                </a:lnTo>
                <a:lnTo>
                  <a:pt x="2368669" y="-1569802"/>
                </a:lnTo>
                <a:lnTo>
                  <a:pt x="2336471" y="-1570799"/>
                </a:lnTo>
                <a:lnTo>
                  <a:pt x="2307841" y="-1571816"/>
                </a:lnTo>
                <a:lnTo>
                  <a:pt x="2282249" y="-1572814"/>
                </a:lnTo>
                <a:lnTo>
                  <a:pt x="2259164" y="-1573752"/>
                </a:lnTo>
                <a:lnTo>
                  <a:pt x="2238054" y="-1574591"/>
                </a:lnTo>
                <a:lnTo>
                  <a:pt x="2218390" y="-1575292"/>
                </a:lnTo>
                <a:lnTo>
                  <a:pt x="2199640" y="-1575816"/>
                </a:lnTo>
                <a:lnTo>
                  <a:pt x="2181273" y="-1576123"/>
                </a:lnTo>
                <a:lnTo>
                  <a:pt x="2162760" y="-1576173"/>
                </a:lnTo>
                <a:lnTo>
                  <a:pt x="2143568" y="-1575927"/>
                </a:lnTo>
                <a:lnTo>
                  <a:pt x="2123167" y="-1575345"/>
                </a:lnTo>
                <a:lnTo>
                  <a:pt x="2101026" y="-1574389"/>
                </a:lnTo>
                <a:lnTo>
                  <a:pt x="2076615" y="-1573018"/>
                </a:lnTo>
                <a:lnTo>
                  <a:pt x="2049402" y="-1571193"/>
                </a:lnTo>
                <a:lnTo>
                  <a:pt x="2056553" y="-1568627"/>
                </a:lnTo>
                <a:lnTo>
                  <a:pt x="1731928" y="-1580222"/>
                </a:lnTo>
                <a:lnTo>
                  <a:pt x="1711668" y="-1579073"/>
                </a:lnTo>
                <a:lnTo>
                  <a:pt x="1693906" y="-1577769"/>
                </a:lnTo>
                <a:lnTo>
                  <a:pt x="1678203" y="-1576338"/>
                </a:lnTo>
                <a:lnTo>
                  <a:pt x="1664117" y="-1574806"/>
                </a:lnTo>
                <a:lnTo>
                  <a:pt x="1651209" y="-1573202"/>
                </a:lnTo>
                <a:lnTo>
                  <a:pt x="1639038" y="-1571553"/>
                </a:lnTo>
                <a:lnTo>
                  <a:pt x="1627163" y="-1569885"/>
                </a:lnTo>
                <a:lnTo>
                  <a:pt x="1615144" y="-1568226"/>
                </a:lnTo>
                <a:lnTo>
                  <a:pt x="1602542" y="-1566604"/>
                </a:lnTo>
                <a:lnTo>
                  <a:pt x="1588915" y="-1565046"/>
                </a:lnTo>
                <a:lnTo>
                  <a:pt x="1573823" y="-1563579"/>
                </a:lnTo>
                <a:lnTo>
                  <a:pt x="1556826" y="-1562230"/>
                </a:lnTo>
                <a:lnTo>
                  <a:pt x="1537483" y="-1561027"/>
                </a:lnTo>
                <a:lnTo>
                  <a:pt x="1515354" y="-1559996"/>
                </a:lnTo>
                <a:lnTo>
                  <a:pt x="1489999" y="-1559166"/>
                </a:lnTo>
                <a:lnTo>
                  <a:pt x="1460978" y="-1558564"/>
                </a:lnTo>
                <a:lnTo>
                  <a:pt x="1427849" y="-1558216"/>
                </a:lnTo>
                <a:lnTo>
                  <a:pt x="1390173" y="-1558151"/>
                </a:lnTo>
                <a:lnTo>
                  <a:pt x="1347509" y="-1558395"/>
                </a:lnTo>
                <a:lnTo>
                  <a:pt x="1299417" y="-1558975"/>
                </a:lnTo>
                <a:lnTo>
                  <a:pt x="1263936" y="-1558298"/>
                </a:lnTo>
                <a:lnTo>
                  <a:pt x="1231710" y="-1557742"/>
                </a:lnTo>
                <a:lnTo>
                  <a:pt x="1202425" y="-1557296"/>
                </a:lnTo>
                <a:lnTo>
                  <a:pt x="1175768" y="-1556948"/>
                </a:lnTo>
                <a:lnTo>
                  <a:pt x="1151424" y="-1556688"/>
                </a:lnTo>
                <a:lnTo>
                  <a:pt x="1129081" y="-1556504"/>
                </a:lnTo>
                <a:lnTo>
                  <a:pt x="1089142" y="-1556323"/>
                </a:lnTo>
                <a:lnTo>
                  <a:pt x="984726" y="-1556467"/>
                </a:lnTo>
                <a:lnTo>
                  <a:pt x="902867" y="-1556253"/>
                </a:lnTo>
                <a:lnTo>
                  <a:pt x="877997" y="-1556059"/>
                </a:lnTo>
                <a:lnTo>
                  <a:pt x="850738" y="-1555788"/>
                </a:lnTo>
                <a:lnTo>
                  <a:pt x="727205" y="-1553133"/>
                </a:lnTo>
                <a:lnTo>
                  <a:pt x="827015" y="-1564754"/>
                </a:lnTo>
                <a:lnTo>
                  <a:pt x="806771" y="-1564918"/>
                </a:lnTo>
                <a:lnTo>
                  <a:pt x="785801" y="-1565180"/>
                </a:lnTo>
                <a:lnTo>
                  <a:pt x="764172" y="-1565522"/>
                </a:lnTo>
                <a:lnTo>
                  <a:pt x="741954" y="-1565929"/>
                </a:lnTo>
                <a:lnTo>
                  <a:pt x="719214" y="-1566385"/>
                </a:lnTo>
                <a:lnTo>
                  <a:pt x="696020" y="-1566872"/>
                </a:lnTo>
                <a:lnTo>
                  <a:pt x="672441" y="-1567376"/>
                </a:lnTo>
                <a:lnTo>
                  <a:pt x="648545" y="-1567879"/>
                </a:lnTo>
                <a:lnTo>
                  <a:pt x="624400" y="-1568366"/>
                </a:lnTo>
                <a:lnTo>
                  <a:pt x="600075" y="-1568819"/>
                </a:lnTo>
                <a:lnTo>
                  <a:pt x="575638" y="-1569224"/>
                </a:lnTo>
                <a:lnTo>
                  <a:pt x="551157" y="-1569564"/>
                </a:lnTo>
                <a:lnTo>
                  <a:pt x="526700" y="-1569821"/>
                </a:lnTo>
                <a:lnTo>
                  <a:pt x="502335" y="-1569982"/>
                </a:lnTo>
                <a:lnTo>
                  <a:pt x="454157" y="-1569944"/>
                </a:lnTo>
                <a:lnTo>
                  <a:pt x="430480" y="-1569713"/>
                </a:lnTo>
                <a:lnTo>
                  <a:pt x="407169" y="-1569320"/>
                </a:lnTo>
                <a:lnTo>
                  <a:pt x="384291" y="-1568747"/>
                </a:lnTo>
                <a:lnTo>
                  <a:pt x="361915" y="-1567980"/>
                </a:lnTo>
                <a:lnTo>
                  <a:pt x="352070" y="-1566800"/>
                </a:lnTo>
                <a:lnTo>
                  <a:pt x="341949" y="-1565638"/>
                </a:lnTo>
                <a:lnTo>
                  <a:pt x="320770" y="-1563377"/>
                </a:lnTo>
                <a:lnTo>
                  <a:pt x="298161" y="-1561216"/>
                </a:lnTo>
                <a:lnTo>
                  <a:pt x="286252" y="-1560179"/>
                </a:lnTo>
                <a:lnTo>
                  <a:pt x="273905" y="-1559174"/>
                </a:lnTo>
                <a:lnTo>
                  <a:pt x="261091" y="-1558204"/>
                </a:lnTo>
                <a:lnTo>
                  <a:pt x="247784" y="-1557270"/>
                </a:lnTo>
                <a:lnTo>
                  <a:pt x="233956" y="-1556376"/>
                </a:lnTo>
                <a:lnTo>
                  <a:pt x="219581" y="-1555524"/>
                </a:lnTo>
                <a:lnTo>
                  <a:pt x="204631" y="-1554716"/>
                </a:lnTo>
                <a:lnTo>
                  <a:pt x="189080" y="-1553955"/>
                </a:lnTo>
                <a:lnTo>
                  <a:pt x="172899" y="-1553242"/>
                </a:lnTo>
                <a:lnTo>
                  <a:pt x="157996" y="-1552653"/>
                </a:lnTo>
                <a:lnTo>
                  <a:pt x="146686" y="-1552245"/>
                </a:lnTo>
                <a:lnTo>
                  <a:pt x="135079" y="-1551861"/>
                </a:lnTo>
                <a:lnTo>
                  <a:pt x="123167" y="-1551501"/>
                </a:lnTo>
                <a:lnTo>
                  <a:pt x="110942" y="-1551165"/>
                </a:lnTo>
                <a:lnTo>
                  <a:pt x="98397" y="-1550855"/>
                </a:lnTo>
                <a:lnTo>
                  <a:pt x="85523" y="-1550570"/>
                </a:lnTo>
                <a:lnTo>
                  <a:pt x="72315" y="-1550312"/>
                </a:lnTo>
                <a:lnTo>
                  <a:pt x="58763" y="-1550081"/>
                </a:lnTo>
                <a:lnTo>
                  <a:pt x="44861" y="-1549878"/>
                </a:lnTo>
                <a:lnTo>
                  <a:pt x="30601" y="-1549703"/>
                </a:lnTo>
                <a:lnTo>
                  <a:pt x="15726" y="-1549565"/>
                </a:lnTo>
                <a:lnTo>
                  <a:pt x="4868" y="-1549501"/>
                </a:lnTo>
                <a:lnTo>
                  <a:pt x="4728" y="-1544878"/>
                </a:lnTo>
                <a:lnTo>
                  <a:pt x="4626" y="-1542427"/>
                </a:lnTo>
                <a:lnTo>
                  <a:pt x="2764" y="-1519813"/>
                </a:lnTo>
                <a:lnTo>
                  <a:pt x="1425" y="-1498611"/>
                </a:lnTo>
                <a:lnTo>
                  <a:pt x="554" y="-1478683"/>
                </a:lnTo>
                <a:lnTo>
                  <a:pt x="97" y="-1459889"/>
                </a:lnTo>
                <a:lnTo>
                  <a:pt x="0" y="-1442091"/>
                </a:lnTo>
                <a:lnTo>
                  <a:pt x="207" y="-1425149"/>
                </a:lnTo>
                <a:lnTo>
                  <a:pt x="665" y="-1408926"/>
                </a:lnTo>
                <a:lnTo>
                  <a:pt x="1319" y="-1393282"/>
                </a:lnTo>
                <a:lnTo>
                  <a:pt x="2114" y="-1378078"/>
                </a:lnTo>
                <a:lnTo>
                  <a:pt x="2997" y="-1363175"/>
                </a:lnTo>
                <a:lnTo>
                  <a:pt x="3914" y="-1348434"/>
                </a:lnTo>
                <a:lnTo>
                  <a:pt x="4808" y="-1333717"/>
                </a:lnTo>
                <a:lnTo>
                  <a:pt x="5627" y="-1318885"/>
                </a:lnTo>
                <a:lnTo>
                  <a:pt x="6316" y="-1303798"/>
                </a:lnTo>
                <a:lnTo>
                  <a:pt x="6819" y="-1288319"/>
                </a:lnTo>
                <a:lnTo>
                  <a:pt x="7084" y="-1272307"/>
                </a:lnTo>
                <a:lnTo>
                  <a:pt x="7055" y="-1255624"/>
                </a:lnTo>
                <a:lnTo>
                  <a:pt x="6679" y="-1238132"/>
                </a:lnTo>
                <a:lnTo>
                  <a:pt x="5900" y="-1219691"/>
                </a:lnTo>
                <a:lnTo>
                  <a:pt x="4664" y="-1200162"/>
                </a:lnTo>
                <a:lnTo>
                  <a:pt x="17720" y="-1102702"/>
                </a:lnTo>
                <a:lnTo>
                  <a:pt x="12856" y="-1116749"/>
                </a:lnTo>
                <a:lnTo>
                  <a:pt x="13314" y="-1090763"/>
                </a:lnTo>
                <a:lnTo>
                  <a:pt x="13933" y="-1066135"/>
                </a:lnTo>
                <a:lnTo>
                  <a:pt x="14683" y="-1042721"/>
                </a:lnTo>
                <a:lnTo>
                  <a:pt x="15535" y="-1020375"/>
                </a:lnTo>
                <a:lnTo>
                  <a:pt x="16459" y="-998951"/>
                </a:lnTo>
                <a:lnTo>
                  <a:pt x="17425" y="-978304"/>
                </a:lnTo>
                <a:lnTo>
                  <a:pt x="18403" y="-958288"/>
                </a:lnTo>
                <a:lnTo>
                  <a:pt x="19364" y="-938757"/>
                </a:lnTo>
                <a:lnTo>
                  <a:pt x="20278" y="-919567"/>
                </a:lnTo>
                <a:lnTo>
                  <a:pt x="21116" y="-900572"/>
                </a:lnTo>
                <a:lnTo>
                  <a:pt x="21847" y="-881627"/>
                </a:lnTo>
                <a:lnTo>
                  <a:pt x="22442" y="-862585"/>
                </a:lnTo>
                <a:lnTo>
                  <a:pt x="22871" y="-843301"/>
                </a:lnTo>
                <a:lnTo>
                  <a:pt x="23104" y="-823631"/>
                </a:lnTo>
                <a:lnTo>
                  <a:pt x="23113" y="-803427"/>
                </a:lnTo>
                <a:lnTo>
                  <a:pt x="22866" y="-782546"/>
                </a:lnTo>
                <a:lnTo>
                  <a:pt x="22335" y="-760841"/>
                </a:lnTo>
                <a:lnTo>
                  <a:pt x="21489" y="-738167"/>
                </a:lnTo>
                <a:lnTo>
                  <a:pt x="20299" y="-714379"/>
                </a:lnTo>
                <a:lnTo>
                  <a:pt x="18736" y="-689330"/>
                </a:lnTo>
                <a:lnTo>
                  <a:pt x="29010" y="-625690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6088815" y="448406"/>
            <a:ext cx="2417427" cy="1672254"/>
          </a:xfrm>
          <a:custGeom>
            <a:avLst/>
            <a:gdLst/>
            <a:ahLst/>
            <a:cxnLst/>
            <a:rect l="l" t="t" r="r" b="b"/>
            <a:pathLst>
              <a:path w="3545560" h="2452639">
                <a:moveTo>
                  <a:pt x="3236337" y="2010531"/>
                </a:moveTo>
                <a:lnTo>
                  <a:pt x="3230901" y="2016487"/>
                </a:lnTo>
                <a:lnTo>
                  <a:pt x="3225478" y="2021173"/>
                </a:lnTo>
                <a:lnTo>
                  <a:pt x="3220030" y="2024412"/>
                </a:lnTo>
                <a:lnTo>
                  <a:pt x="3220817" y="2020361"/>
                </a:lnTo>
                <a:lnTo>
                  <a:pt x="3221503" y="2018684"/>
                </a:lnTo>
                <a:lnTo>
                  <a:pt x="3222316" y="2014214"/>
                </a:lnTo>
                <a:lnTo>
                  <a:pt x="3217232" y="2006206"/>
                </a:lnTo>
                <a:lnTo>
                  <a:pt x="3215605" y="1998062"/>
                </a:lnTo>
                <a:lnTo>
                  <a:pt x="3214492" y="1987637"/>
                </a:lnTo>
                <a:lnTo>
                  <a:pt x="3213818" y="1975294"/>
                </a:lnTo>
                <a:lnTo>
                  <a:pt x="3213511" y="1961391"/>
                </a:lnTo>
                <a:lnTo>
                  <a:pt x="3213496" y="1946290"/>
                </a:lnTo>
                <a:lnTo>
                  <a:pt x="3213702" y="1930350"/>
                </a:lnTo>
                <a:lnTo>
                  <a:pt x="3214054" y="1913933"/>
                </a:lnTo>
                <a:lnTo>
                  <a:pt x="3214480" y="1897399"/>
                </a:lnTo>
                <a:lnTo>
                  <a:pt x="3214906" y="1881108"/>
                </a:lnTo>
                <a:lnTo>
                  <a:pt x="3215258" y="1865421"/>
                </a:lnTo>
                <a:lnTo>
                  <a:pt x="3215465" y="1850698"/>
                </a:lnTo>
                <a:lnTo>
                  <a:pt x="3215452" y="1837300"/>
                </a:lnTo>
                <a:lnTo>
                  <a:pt x="3215146" y="1825587"/>
                </a:lnTo>
                <a:lnTo>
                  <a:pt x="3214975" y="1822266"/>
                </a:lnTo>
                <a:lnTo>
                  <a:pt x="3217299" y="1825187"/>
                </a:lnTo>
                <a:lnTo>
                  <a:pt x="3219160" y="1820722"/>
                </a:lnTo>
                <a:lnTo>
                  <a:pt x="3220667" y="1811191"/>
                </a:lnTo>
                <a:lnTo>
                  <a:pt x="3221930" y="1798915"/>
                </a:lnTo>
                <a:lnTo>
                  <a:pt x="3223059" y="1786214"/>
                </a:lnTo>
                <a:lnTo>
                  <a:pt x="3223751" y="1779023"/>
                </a:lnTo>
                <a:lnTo>
                  <a:pt x="3223072" y="1765835"/>
                </a:lnTo>
                <a:lnTo>
                  <a:pt x="3222208" y="1754481"/>
                </a:lnTo>
                <a:lnTo>
                  <a:pt x="3221195" y="1744709"/>
                </a:lnTo>
                <a:lnTo>
                  <a:pt x="3220066" y="1736266"/>
                </a:lnTo>
                <a:lnTo>
                  <a:pt x="3218856" y="1728902"/>
                </a:lnTo>
                <a:lnTo>
                  <a:pt x="3217600" y="1722365"/>
                </a:lnTo>
                <a:lnTo>
                  <a:pt x="3216331" y="1716403"/>
                </a:lnTo>
                <a:lnTo>
                  <a:pt x="3215086" y="1710765"/>
                </a:lnTo>
                <a:lnTo>
                  <a:pt x="3213897" y="1705200"/>
                </a:lnTo>
                <a:lnTo>
                  <a:pt x="3212800" y="1699455"/>
                </a:lnTo>
                <a:lnTo>
                  <a:pt x="3211828" y="1693280"/>
                </a:lnTo>
                <a:lnTo>
                  <a:pt x="3211018" y="1686423"/>
                </a:lnTo>
                <a:lnTo>
                  <a:pt x="3210402" y="1678632"/>
                </a:lnTo>
                <a:lnTo>
                  <a:pt x="3210015" y="1669656"/>
                </a:lnTo>
                <a:lnTo>
                  <a:pt x="3209893" y="1659243"/>
                </a:lnTo>
                <a:lnTo>
                  <a:pt x="3210069" y="1647141"/>
                </a:lnTo>
                <a:lnTo>
                  <a:pt x="3210578" y="1633100"/>
                </a:lnTo>
                <a:lnTo>
                  <a:pt x="3211454" y="1616868"/>
                </a:lnTo>
                <a:lnTo>
                  <a:pt x="3212003" y="1608398"/>
                </a:lnTo>
                <a:lnTo>
                  <a:pt x="3211047" y="1602509"/>
                </a:lnTo>
                <a:lnTo>
                  <a:pt x="3209813" y="1595478"/>
                </a:lnTo>
                <a:lnTo>
                  <a:pt x="3208363" y="1588240"/>
                </a:lnTo>
                <a:lnTo>
                  <a:pt x="3206758" y="1581731"/>
                </a:lnTo>
                <a:lnTo>
                  <a:pt x="3205061" y="1576885"/>
                </a:lnTo>
                <a:lnTo>
                  <a:pt x="3201636" y="1575920"/>
                </a:lnTo>
                <a:lnTo>
                  <a:pt x="3200032" y="1581671"/>
                </a:lnTo>
                <a:lnTo>
                  <a:pt x="3198583" y="1592825"/>
                </a:lnTo>
                <a:lnTo>
                  <a:pt x="3197856" y="1601870"/>
                </a:lnTo>
                <a:lnTo>
                  <a:pt x="3192471" y="1552226"/>
                </a:lnTo>
                <a:lnTo>
                  <a:pt x="3191146" y="1562574"/>
                </a:lnTo>
                <a:lnTo>
                  <a:pt x="3190144" y="1574288"/>
                </a:lnTo>
                <a:lnTo>
                  <a:pt x="3189428" y="1587101"/>
                </a:lnTo>
                <a:lnTo>
                  <a:pt x="3188963" y="1600745"/>
                </a:lnTo>
                <a:lnTo>
                  <a:pt x="3188711" y="1614952"/>
                </a:lnTo>
                <a:lnTo>
                  <a:pt x="3188704" y="1643985"/>
                </a:lnTo>
                <a:lnTo>
                  <a:pt x="3188876" y="1658275"/>
                </a:lnTo>
                <a:lnTo>
                  <a:pt x="3189118" y="1672058"/>
                </a:lnTo>
                <a:lnTo>
                  <a:pt x="3189392" y="1685065"/>
                </a:lnTo>
                <a:lnTo>
                  <a:pt x="3189663" y="1697029"/>
                </a:lnTo>
                <a:lnTo>
                  <a:pt x="3189895" y="1707682"/>
                </a:lnTo>
                <a:lnTo>
                  <a:pt x="3190045" y="1716323"/>
                </a:lnTo>
                <a:lnTo>
                  <a:pt x="3194681" y="1712525"/>
                </a:lnTo>
                <a:lnTo>
                  <a:pt x="3194048" y="1725655"/>
                </a:lnTo>
                <a:lnTo>
                  <a:pt x="3193460" y="1738738"/>
                </a:lnTo>
                <a:lnTo>
                  <a:pt x="3192960" y="1751740"/>
                </a:lnTo>
                <a:lnTo>
                  <a:pt x="3192593" y="1764629"/>
                </a:lnTo>
                <a:lnTo>
                  <a:pt x="3192403" y="1777372"/>
                </a:lnTo>
                <a:lnTo>
                  <a:pt x="3192434" y="1789936"/>
                </a:lnTo>
                <a:lnTo>
                  <a:pt x="3192731" y="1802289"/>
                </a:lnTo>
                <a:lnTo>
                  <a:pt x="3193336" y="1814397"/>
                </a:lnTo>
                <a:lnTo>
                  <a:pt x="3193842" y="1821237"/>
                </a:lnTo>
                <a:lnTo>
                  <a:pt x="3163782" y="1683595"/>
                </a:lnTo>
                <a:lnTo>
                  <a:pt x="3166832" y="1673471"/>
                </a:lnTo>
                <a:lnTo>
                  <a:pt x="3169125" y="1662611"/>
                </a:lnTo>
                <a:lnTo>
                  <a:pt x="3170750" y="1651106"/>
                </a:lnTo>
                <a:lnTo>
                  <a:pt x="3171798" y="1639050"/>
                </a:lnTo>
                <a:lnTo>
                  <a:pt x="3172357" y="1626536"/>
                </a:lnTo>
                <a:lnTo>
                  <a:pt x="3172518" y="1613656"/>
                </a:lnTo>
                <a:lnTo>
                  <a:pt x="3172370" y="1600502"/>
                </a:lnTo>
                <a:lnTo>
                  <a:pt x="3172003" y="1587168"/>
                </a:lnTo>
                <a:lnTo>
                  <a:pt x="3171506" y="1573747"/>
                </a:lnTo>
                <a:lnTo>
                  <a:pt x="3170970" y="1560330"/>
                </a:lnTo>
                <a:lnTo>
                  <a:pt x="3170483" y="1547012"/>
                </a:lnTo>
                <a:lnTo>
                  <a:pt x="3170136" y="1533883"/>
                </a:lnTo>
                <a:lnTo>
                  <a:pt x="3170018" y="1521038"/>
                </a:lnTo>
                <a:lnTo>
                  <a:pt x="3170219" y="1508569"/>
                </a:lnTo>
                <a:lnTo>
                  <a:pt x="3170829" y="1496569"/>
                </a:lnTo>
                <a:lnTo>
                  <a:pt x="3171503" y="1488904"/>
                </a:lnTo>
                <a:lnTo>
                  <a:pt x="3141341" y="1490352"/>
                </a:lnTo>
                <a:lnTo>
                  <a:pt x="3174119" y="1441126"/>
                </a:lnTo>
                <a:lnTo>
                  <a:pt x="3184610" y="1465739"/>
                </a:lnTo>
                <a:lnTo>
                  <a:pt x="3188599" y="1461423"/>
                </a:lnTo>
                <a:lnTo>
                  <a:pt x="3191615" y="1455832"/>
                </a:lnTo>
                <a:lnTo>
                  <a:pt x="3193779" y="1449006"/>
                </a:lnTo>
                <a:lnTo>
                  <a:pt x="3195212" y="1440987"/>
                </a:lnTo>
                <a:lnTo>
                  <a:pt x="3196034" y="1431812"/>
                </a:lnTo>
                <a:lnTo>
                  <a:pt x="3196367" y="1421523"/>
                </a:lnTo>
                <a:lnTo>
                  <a:pt x="3196332" y="1410160"/>
                </a:lnTo>
                <a:lnTo>
                  <a:pt x="3196049" y="1397762"/>
                </a:lnTo>
                <a:lnTo>
                  <a:pt x="3195640" y="1384369"/>
                </a:lnTo>
                <a:lnTo>
                  <a:pt x="3195225" y="1370022"/>
                </a:lnTo>
                <a:lnTo>
                  <a:pt x="3194926" y="1354759"/>
                </a:lnTo>
                <a:lnTo>
                  <a:pt x="3194863" y="1338623"/>
                </a:lnTo>
                <a:lnTo>
                  <a:pt x="3195157" y="1321651"/>
                </a:lnTo>
                <a:lnTo>
                  <a:pt x="3195930" y="1303885"/>
                </a:lnTo>
                <a:lnTo>
                  <a:pt x="3197301" y="1285364"/>
                </a:lnTo>
                <a:lnTo>
                  <a:pt x="3198072" y="1277500"/>
                </a:lnTo>
                <a:lnTo>
                  <a:pt x="3198122" y="1253407"/>
                </a:lnTo>
                <a:lnTo>
                  <a:pt x="3197593" y="1230260"/>
                </a:lnTo>
                <a:lnTo>
                  <a:pt x="3196557" y="1207929"/>
                </a:lnTo>
                <a:lnTo>
                  <a:pt x="3195088" y="1186288"/>
                </a:lnTo>
                <a:lnTo>
                  <a:pt x="3193261" y="1165208"/>
                </a:lnTo>
                <a:lnTo>
                  <a:pt x="3191149" y="1144561"/>
                </a:lnTo>
                <a:lnTo>
                  <a:pt x="3188827" y="1124222"/>
                </a:lnTo>
                <a:lnTo>
                  <a:pt x="3186368" y="1104060"/>
                </a:lnTo>
                <a:lnTo>
                  <a:pt x="3183846" y="1083950"/>
                </a:lnTo>
                <a:lnTo>
                  <a:pt x="3181335" y="1063763"/>
                </a:lnTo>
                <a:lnTo>
                  <a:pt x="3178909" y="1043372"/>
                </a:lnTo>
                <a:lnTo>
                  <a:pt x="3176642" y="1022649"/>
                </a:lnTo>
                <a:lnTo>
                  <a:pt x="3174608" y="1001466"/>
                </a:lnTo>
                <a:lnTo>
                  <a:pt x="3172881" y="979696"/>
                </a:lnTo>
                <a:lnTo>
                  <a:pt x="3171534" y="957211"/>
                </a:lnTo>
                <a:lnTo>
                  <a:pt x="3170643" y="933884"/>
                </a:lnTo>
                <a:lnTo>
                  <a:pt x="3170280" y="909586"/>
                </a:lnTo>
                <a:lnTo>
                  <a:pt x="3170520" y="884191"/>
                </a:lnTo>
                <a:lnTo>
                  <a:pt x="3171436" y="857570"/>
                </a:lnTo>
                <a:lnTo>
                  <a:pt x="3173103" y="829596"/>
                </a:lnTo>
                <a:lnTo>
                  <a:pt x="3170751" y="815034"/>
                </a:lnTo>
                <a:lnTo>
                  <a:pt x="3168968" y="799563"/>
                </a:lnTo>
                <a:lnTo>
                  <a:pt x="3167705" y="783317"/>
                </a:lnTo>
                <a:lnTo>
                  <a:pt x="3166913" y="766432"/>
                </a:lnTo>
                <a:lnTo>
                  <a:pt x="3166543" y="749043"/>
                </a:lnTo>
                <a:lnTo>
                  <a:pt x="3166546" y="731283"/>
                </a:lnTo>
                <a:lnTo>
                  <a:pt x="3166873" y="713288"/>
                </a:lnTo>
                <a:lnTo>
                  <a:pt x="3167475" y="695192"/>
                </a:lnTo>
                <a:lnTo>
                  <a:pt x="3168301" y="677131"/>
                </a:lnTo>
                <a:lnTo>
                  <a:pt x="3169305" y="659238"/>
                </a:lnTo>
                <a:lnTo>
                  <a:pt x="3170435" y="641649"/>
                </a:lnTo>
                <a:lnTo>
                  <a:pt x="3171643" y="624499"/>
                </a:lnTo>
                <a:lnTo>
                  <a:pt x="3172880" y="607921"/>
                </a:lnTo>
                <a:lnTo>
                  <a:pt x="3174097" y="592052"/>
                </a:lnTo>
                <a:lnTo>
                  <a:pt x="3175245" y="577025"/>
                </a:lnTo>
                <a:lnTo>
                  <a:pt x="3176274" y="562976"/>
                </a:lnTo>
                <a:lnTo>
                  <a:pt x="3177135" y="550038"/>
                </a:lnTo>
                <a:lnTo>
                  <a:pt x="3177780" y="538348"/>
                </a:lnTo>
                <a:lnTo>
                  <a:pt x="3178158" y="528039"/>
                </a:lnTo>
                <a:lnTo>
                  <a:pt x="3178206" y="504901"/>
                </a:lnTo>
                <a:lnTo>
                  <a:pt x="3177944" y="491382"/>
                </a:lnTo>
                <a:lnTo>
                  <a:pt x="3177471" y="478619"/>
                </a:lnTo>
                <a:lnTo>
                  <a:pt x="3176823" y="466546"/>
                </a:lnTo>
                <a:lnTo>
                  <a:pt x="3176034" y="455093"/>
                </a:lnTo>
                <a:lnTo>
                  <a:pt x="3175656" y="450298"/>
                </a:lnTo>
                <a:lnTo>
                  <a:pt x="3159845" y="450780"/>
                </a:lnTo>
                <a:lnTo>
                  <a:pt x="3146801" y="451220"/>
                </a:lnTo>
                <a:lnTo>
                  <a:pt x="3134047" y="451645"/>
                </a:lnTo>
                <a:lnTo>
                  <a:pt x="3121533" y="452053"/>
                </a:lnTo>
                <a:lnTo>
                  <a:pt x="3113185" y="452317"/>
                </a:lnTo>
                <a:lnTo>
                  <a:pt x="3101274" y="452674"/>
                </a:lnTo>
                <a:lnTo>
                  <a:pt x="3089459" y="452997"/>
                </a:lnTo>
                <a:lnTo>
                  <a:pt x="3077695" y="453281"/>
                </a:lnTo>
                <a:lnTo>
                  <a:pt x="3065932" y="453516"/>
                </a:lnTo>
                <a:lnTo>
                  <a:pt x="3054124" y="453698"/>
                </a:lnTo>
                <a:lnTo>
                  <a:pt x="3030180" y="453867"/>
                </a:lnTo>
                <a:lnTo>
                  <a:pt x="3005481" y="453733"/>
                </a:lnTo>
                <a:lnTo>
                  <a:pt x="2992730" y="453534"/>
                </a:lnTo>
                <a:lnTo>
                  <a:pt x="2979647" y="453238"/>
                </a:lnTo>
                <a:lnTo>
                  <a:pt x="2966185" y="452837"/>
                </a:lnTo>
                <a:lnTo>
                  <a:pt x="2952297" y="452325"/>
                </a:lnTo>
                <a:lnTo>
                  <a:pt x="2937934" y="451693"/>
                </a:lnTo>
                <a:lnTo>
                  <a:pt x="2923049" y="450936"/>
                </a:lnTo>
                <a:lnTo>
                  <a:pt x="2921593" y="450857"/>
                </a:lnTo>
                <a:lnTo>
                  <a:pt x="2956454" y="469703"/>
                </a:lnTo>
                <a:lnTo>
                  <a:pt x="2861864" y="469535"/>
                </a:lnTo>
                <a:lnTo>
                  <a:pt x="2840568" y="469404"/>
                </a:lnTo>
                <a:lnTo>
                  <a:pt x="2820157" y="469242"/>
                </a:lnTo>
                <a:lnTo>
                  <a:pt x="2800603" y="469050"/>
                </a:lnTo>
                <a:lnTo>
                  <a:pt x="2781877" y="468831"/>
                </a:lnTo>
                <a:lnTo>
                  <a:pt x="2763952" y="468586"/>
                </a:lnTo>
                <a:lnTo>
                  <a:pt x="2746799" y="468319"/>
                </a:lnTo>
                <a:lnTo>
                  <a:pt x="2730392" y="468031"/>
                </a:lnTo>
                <a:lnTo>
                  <a:pt x="2714700" y="467724"/>
                </a:lnTo>
                <a:lnTo>
                  <a:pt x="2699698" y="467400"/>
                </a:lnTo>
                <a:lnTo>
                  <a:pt x="2685356" y="467061"/>
                </a:lnTo>
                <a:lnTo>
                  <a:pt x="2671647" y="466710"/>
                </a:lnTo>
                <a:lnTo>
                  <a:pt x="2646015" y="465979"/>
                </a:lnTo>
                <a:lnTo>
                  <a:pt x="2622577" y="465222"/>
                </a:lnTo>
                <a:lnTo>
                  <a:pt x="2594363" y="464205"/>
                </a:lnTo>
                <a:lnTo>
                  <a:pt x="2578275" y="463580"/>
                </a:lnTo>
                <a:lnTo>
                  <a:pt x="2563217" y="462975"/>
                </a:lnTo>
                <a:lnTo>
                  <a:pt x="2549059" y="462398"/>
                </a:lnTo>
                <a:lnTo>
                  <a:pt x="2535673" y="461860"/>
                </a:lnTo>
                <a:lnTo>
                  <a:pt x="2522928" y="461371"/>
                </a:lnTo>
                <a:lnTo>
                  <a:pt x="2510695" y="460939"/>
                </a:lnTo>
                <a:lnTo>
                  <a:pt x="2498845" y="460575"/>
                </a:lnTo>
                <a:lnTo>
                  <a:pt x="2487248" y="460287"/>
                </a:lnTo>
                <a:lnTo>
                  <a:pt x="2475775" y="460086"/>
                </a:lnTo>
                <a:lnTo>
                  <a:pt x="2440801" y="460099"/>
                </a:lnTo>
                <a:lnTo>
                  <a:pt x="2428527" y="460341"/>
                </a:lnTo>
                <a:lnTo>
                  <a:pt x="2415729" y="460717"/>
                </a:lnTo>
                <a:lnTo>
                  <a:pt x="2402278" y="461238"/>
                </a:lnTo>
                <a:lnTo>
                  <a:pt x="2388044" y="461912"/>
                </a:lnTo>
                <a:lnTo>
                  <a:pt x="2372897" y="462750"/>
                </a:lnTo>
                <a:lnTo>
                  <a:pt x="2356708" y="463760"/>
                </a:lnTo>
                <a:lnTo>
                  <a:pt x="2339348" y="464954"/>
                </a:lnTo>
                <a:lnTo>
                  <a:pt x="2346498" y="467519"/>
                </a:lnTo>
                <a:lnTo>
                  <a:pt x="2021874" y="455924"/>
                </a:lnTo>
                <a:lnTo>
                  <a:pt x="2001612" y="457073"/>
                </a:lnTo>
                <a:lnTo>
                  <a:pt x="1983849" y="458377"/>
                </a:lnTo>
                <a:lnTo>
                  <a:pt x="1968145" y="459809"/>
                </a:lnTo>
                <a:lnTo>
                  <a:pt x="1954058" y="461340"/>
                </a:lnTo>
                <a:lnTo>
                  <a:pt x="1941149" y="462944"/>
                </a:lnTo>
                <a:lnTo>
                  <a:pt x="1928978" y="464594"/>
                </a:lnTo>
                <a:lnTo>
                  <a:pt x="1917103" y="466261"/>
                </a:lnTo>
                <a:lnTo>
                  <a:pt x="1905085" y="467920"/>
                </a:lnTo>
                <a:lnTo>
                  <a:pt x="1892483" y="469542"/>
                </a:lnTo>
                <a:lnTo>
                  <a:pt x="1878856" y="471100"/>
                </a:lnTo>
                <a:lnTo>
                  <a:pt x="1863765" y="472568"/>
                </a:lnTo>
                <a:lnTo>
                  <a:pt x="1846768" y="473917"/>
                </a:lnTo>
                <a:lnTo>
                  <a:pt x="1827426" y="475120"/>
                </a:lnTo>
                <a:lnTo>
                  <a:pt x="1805298" y="476150"/>
                </a:lnTo>
                <a:lnTo>
                  <a:pt x="1779944" y="476980"/>
                </a:lnTo>
                <a:lnTo>
                  <a:pt x="1750922" y="477583"/>
                </a:lnTo>
                <a:lnTo>
                  <a:pt x="1717794" y="477930"/>
                </a:lnTo>
                <a:lnTo>
                  <a:pt x="1680118" y="477996"/>
                </a:lnTo>
                <a:lnTo>
                  <a:pt x="1637455" y="477752"/>
                </a:lnTo>
                <a:lnTo>
                  <a:pt x="1589363" y="477171"/>
                </a:lnTo>
                <a:lnTo>
                  <a:pt x="1567802" y="477592"/>
                </a:lnTo>
                <a:lnTo>
                  <a:pt x="1547443" y="477967"/>
                </a:lnTo>
                <a:lnTo>
                  <a:pt x="1528218" y="478301"/>
                </a:lnTo>
                <a:lnTo>
                  <a:pt x="1510063" y="478594"/>
                </a:lnTo>
                <a:lnTo>
                  <a:pt x="1492910" y="478849"/>
                </a:lnTo>
                <a:lnTo>
                  <a:pt x="1476693" y="479069"/>
                </a:lnTo>
                <a:lnTo>
                  <a:pt x="1461345" y="479256"/>
                </a:lnTo>
                <a:lnTo>
                  <a:pt x="1446801" y="479412"/>
                </a:lnTo>
                <a:lnTo>
                  <a:pt x="1432993" y="479541"/>
                </a:lnTo>
                <a:lnTo>
                  <a:pt x="1407322" y="479721"/>
                </a:lnTo>
                <a:lnTo>
                  <a:pt x="1193882" y="479897"/>
                </a:lnTo>
                <a:lnTo>
                  <a:pt x="1179207" y="480004"/>
                </a:lnTo>
                <a:lnTo>
                  <a:pt x="1163714" y="480137"/>
                </a:lnTo>
                <a:lnTo>
                  <a:pt x="1147333" y="480299"/>
                </a:lnTo>
                <a:lnTo>
                  <a:pt x="1140684" y="480371"/>
                </a:lnTo>
                <a:lnTo>
                  <a:pt x="1017139" y="483013"/>
                </a:lnTo>
                <a:lnTo>
                  <a:pt x="1116948" y="471392"/>
                </a:lnTo>
                <a:lnTo>
                  <a:pt x="1096704" y="471228"/>
                </a:lnTo>
                <a:lnTo>
                  <a:pt x="1075734" y="470966"/>
                </a:lnTo>
                <a:lnTo>
                  <a:pt x="1054106" y="470624"/>
                </a:lnTo>
                <a:lnTo>
                  <a:pt x="1031888" y="470217"/>
                </a:lnTo>
                <a:lnTo>
                  <a:pt x="1009149" y="469762"/>
                </a:lnTo>
                <a:lnTo>
                  <a:pt x="985956" y="469274"/>
                </a:lnTo>
                <a:lnTo>
                  <a:pt x="962377" y="468770"/>
                </a:lnTo>
                <a:lnTo>
                  <a:pt x="938482" y="468267"/>
                </a:lnTo>
                <a:lnTo>
                  <a:pt x="914338" y="467781"/>
                </a:lnTo>
                <a:lnTo>
                  <a:pt x="890013" y="467327"/>
                </a:lnTo>
                <a:lnTo>
                  <a:pt x="865576" y="466922"/>
                </a:lnTo>
                <a:lnTo>
                  <a:pt x="841095" y="466583"/>
                </a:lnTo>
                <a:lnTo>
                  <a:pt x="816639" y="466325"/>
                </a:lnTo>
                <a:lnTo>
                  <a:pt x="792274" y="466165"/>
                </a:lnTo>
                <a:lnTo>
                  <a:pt x="744095" y="466203"/>
                </a:lnTo>
                <a:lnTo>
                  <a:pt x="720418" y="466433"/>
                </a:lnTo>
                <a:lnTo>
                  <a:pt x="697105" y="466827"/>
                </a:lnTo>
                <a:lnTo>
                  <a:pt x="674226" y="467399"/>
                </a:lnTo>
                <a:lnTo>
                  <a:pt x="651849" y="468167"/>
                </a:lnTo>
                <a:lnTo>
                  <a:pt x="642005" y="469347"/>
                </a:lnTo>
                <a:lnTo>
                  <a:pt x="631885" y="470509"/>
                </a:lnTo>
                <a:lnTo>
                  <a:pt x="610708" y="472770"/>
                </a:lnTo>
                <a:lnTo>
                  <a:pt x="588099" y="474931"/>
                </a:lnTo>
                <a:lnTo>
                  <a:pt x="576191" y="475968"/>
                </a:lnTo>
                <a:lnTo>
                  <a:pt x="563843" y="476973"/>
                </a:lnTo>
                <a:lnTo>
                  <a:pt x="551028" y="477943"/>
                </a:lnTo>
                <a:lnTo>
                  <a:pt x="537720" y="478876"/>
                </a:lnTo>
                <a:lnTo>
                  <a:pt x="523892" y="479770"/>
                </a:lnTo>
                <a:lnTo>
                  <a:pt x="509515" y="480623"/>
                </a:lnTo>
                <a:lnTo>
                  <a:pt x="494564" y="481431"/>
                </a:lnTo>
                <a:lnTo>
                  <a:pt x="479011" y="482192"/>
                </a:lnTo>
                <a:lnTo>
                  <a:pt x="462829" y="482905"/>
                </a:lnTo>
                <a:lnTo>
                  <a:pt x="447942" y="483496"/>
                </a:lnTo>
                <a:lnTo>
                  <a:pt x="436631" y="483905"/>
                </a:lnTo>
                <a:lnTo>
                  <a:pt x="425023" y="484290"/>
                </a:lnTo>
                <a:lnTo>
                  <a:pt x="413110" y="484651"/>
                </a:lnTo>
                <a:lnTo>
                  <a:pt x="400884" y="484986"/>
                </a:lnTo>
                <a:lnTo>
                  <a:pt x="388338" y="485296"/>
                </a:lnTo>
                <a:lnTo>
                  <a:pt x="375464" y="485580"/>
                </a:lnTo>
                <a:lnTo>
                  <a:pt x="362255" y="485837"/>
                </a:lnTo>
                <a:lnTo>
                  <a:pt x="348704" y="486067"/>
                </a:lnTo>
                <a:lnTo>
                  <a:pt x="334803" y="486269"/>
                </a:lnTo>
                <a:lnTo>
                  <a:pt x="320545" y="486443"/>
                </a:lnTo>
                <a:lnTo>
                  <a:pt x="305672" y="486582"/>
                </a:lnTo>
                <a:lnTo>
                  <a:pt x="294813" y="486645"/>
                </a:lnTo>
                <a:lnTo>
                  <a:pt x="294674" y="491268"/>
                </a:lnTo>
                <a:lnTo>
                  <a:pt x="294572" y="493719"/>
                </a:lnTo>
                <a:lnTo>
                  <a:pt x="292710" y="516333"/>
                </a:lnTo>
                <a:lnTo>
                  <a:pt x="291371" y="537536"/>
                </a:lnTo>
                <a:lnTo>
                  <a:pt x="290500" y="557464"/>
                </a:lnTo>
                <a:lnTo>
                  <a:pt x="290042" y="576259"/>
                </a:lnTo>
                <a:lnTo>
                  <a:pt x="289944" y="594057"/>
                </a:lnTo>
                <a:lnTo>
                  <a:pt x="290150" y="610999"/>
                </a:lnTo>
                <a:lnTo>
                  <a:pt x="290607" y="627223"/>
                </a:lnTo>
                <a:lnTo>
                  <a:pt x="291261" y="642868"/>
                </a:lnTo>
                <a:lnTo>
                  <a:pt x="292056" y="658073"/>
                </a:lnTo>
                <a:lnTo>
                  <a:pt x="292939" y="672976"/>
                </a:lnTo>
                <a:lnTo>
                  <a:pt x="293854" y="687717"/>
                </a:lnTo>
                <a:lnTo>
                  <a:pt x="294749" y="702435"/>
                </a:lnTo>
                <a:lnTo>
                  <a:pt x="295567" y="717267"/>
                </a:lnTo>
                <a:lnTo>
                  <a:pt x="296256" y="732354"/>
                </a:lnTo>
                <a:lnTo>
                  <a:pt x="296760" y="747833"/>
                </a:lnTo>
                <a:lnTo>
                  <a:pt x="297025" y="763844"/>
                </a:lnTo>
                <a:lnTo>
                  <a:pt x="296997" y="780526"/>
                </a:lnTo>
                <a:lnTo>
                  <a:pt x="296622" y="798017"/>
                </a:lnTo>
                <a:lnTo>
                  <a:pt x="295844" y="816457"/>
                </a:lnTo>
                <a:lnTo>
                  <a:pt x="294610" y="835984"/>
                </a:lnTo>
                <a:lnTo>
                  <a:pt x="307666" y="933444"/>
                </a:lnTo>
                <a:lnTo>
                  <a:pt x="302789" y="919398"/>
                </a:lnTo>
                <a:lnTo>
                  <a:pt x="303249" y="945382"/>
                </a:lnTo>
                <a:lnTo>
                  <a:pt x="303869" y="970008"/>
                </a:lnTo>
                <a:lnTo>
                  <a:pt x="304621" y="993421"/>
                </a:lnTo>
                <a:lnTo>
                  <a:pt x="305473" y="1015766"/>
                </a:lnTo>
                <a:lnTo>
                  <a:pt x="306398" y="1037190"/>
                </a:lnTo>
                <a:lnTo>
                  <a:pt x="307364" y="1057837"/>
                </a:lnTo>
                <a:lnTo>
                  <a:pt x="308343" y="1077853"/>
                </a:lnTo>
                <a:lnTo>
                  <a:pt x="309304" y="1097383"/>
                </a:lnTo>
                <a:lnTo>
                  <a:pt x="310218" y="1116574"/>
                </a:lnTo>
                <a:lnTo>
                  <a:pt x="311055" y="1135569"/>
                </a:lnTo>
                <a:lnTo>
                  <a:pt x="311786" y="1154515"/>
                </a:lnTo>
                <a:lnTo>
                  <a:pt x="312381" y="1173558"/>
                </a:lnTo>
                <a:lnTo>
                  <a:pt x="312810" y="1192842"/>
                </a:lnTo>
                <a:lnTo>
                  <a:pt x="313044" y="1212513"/>
                </a:lnTo>
                <a:lnTo>
                  <a:pt x="313053" y="1232717"/>
                </a:lnTo>
                <a:lnTo>
                  <a:pt x="312807" y="1253599"/>
                </a:lnTo>
                <a:lnTo>
                  <a:pt x="312276" y="1275304"/>
                </a:lnTo>
                <a:lnTo>
                  <a:pt x="311432" y="1297979"/>
                </a:lnTo>
                <a:lnTo>
                  <a:pt x="310244" y="1321768"/>
                </a:lnTo>
                <a:lnTo>
                  <a:pt x="308682" y="1346816"/>
                </a:lnTo>
                <a:lnTo>
                  <a:pt x="318956" y="1410456"/>
                </a:lnTo>
                <a:lnTo>
                  <a:pt x="318775" y="1476576"/>
                </a:lnTo>
                <a:lnTo>
                  <a:pt x="318577" y="1521694"/>
                </a:lnTo>
                <a:lnTo>
                  <a:pt x="318432" y="1544502"/>
                </a:lnTo>
                <a:lnTo>
                  <a:pt x="318247" y="1567450"/>
                </a:lnTo>
                <a:lnTo>
                  <a:pt x="318015" y="1590516"/>
                </a:lnTo>
                <a:lnTo>
                  <a:pt x="317728" y="1613681"/>
                </a:lnTo>
                <a:lnTo>
                  <a:pt x="317378" y="1636922"/>
                </a:lnTo>
                <a:lnTo>
                  <a:pt x="316959" y="1660221"/>
                </a:lnTo>
                <a:lnTo>
                  <a:pt x="316464" y="1683555"/>
                </a:lnTo>
                <a:lnTo>
                  <a:pt x="315884" y="1706905"/>
                </a:lnTo>
                <a:lnTo>
                  <a:pt x="315212" y="1730251"/>
                </a:lnTo>
                <a:lnTo>
                  <a:pt x="314441" y="1753570"/>
                </a:lnTo>
                <a:lnTo>
                  <a:pt x="313564" y="1776844"/>
                </a:lnTo>
                <a:lnTo>
                  <a:pt x="312574" y="1800051"/>
                </a:lnTo>
                <a:lnTo>
                  <a:pt x="311462" y="1823170"/>
                </a:lnTo>
                <a:lnTo>
                  <a:pt x="310223" y="1846182"/>
                </a:lnTo>
                <a:lnTo>
                  <a:pt x="308847" y="1869066"/>
                </a:lnTo>
                <a:lnTo>
                  <a:pt x="311812" y="1871377"/>
                </a:lnTo>
                <a:lnTo>
                  <a:pt x="313995" y="1876211"/>
                </a:lnTo>
                <a:lnTo>
                  <a:pt x="315502" y="1883344"/>
                </a:lnTo>
                <a:lnTo>
                  <a:pt x="316439" y="1892550"/>
                </a:lnTo>
                <a:lnTo>
                  <a:pt x="316911" y="1903604"/>
                </a:lnTo>
                <a:lnTo>
                  <a:pt x="317024" y="1916283"/>
                </a:lnTo>
                <a:lnTo>
                  <a:pt x="316884" y="1930362"/>
                </a:lnTo>
                <a:lnTo>
                  <a:pt x="316595" y="1945615"/>
                </a:lnTo>
                <a:lnTo>
                  <a:pt x="316263" y="1961819"/>
                </a:lnTo>
                <a:lnTo>
                  <a:pt x="315995" y="1978748"/>
                </a:lnTo>
                <a:lnTo>
                  <a:pt x="315895" y="1996177"/>
                </a:lnTo>
                <a:lnTo>
                  <a:pt x="316069" y="2013883"/>
                </a:lnTo>
                <a:lnTo>
                  <a:pt x="316623" y="2031640"/>
                </a:lnTo>
                <a:lnTo>
                  <a:pt x="332507" y="2032010"/>
                </a:lnTo>
                <a:lnTo>
                  <a:pt x="351303" y="2032163"/>
                </a:lnTo>
                <a:lnTo>
                  <a:pt x="373595" y="2032321"/>
                </a:lnTo>
                <a:lnTo>
                  <a:pt x="399959" y="2032496"/>
                </a:lnTo>
                <a:lnTo>
                  <a:pt x="430970" y="2032698"/>
                </a:lnTo>
                <a:lnTo>
                  <a:pt x="467204" y="2032937"/>
                </a:lnTo>
                <a:lnTo>
                  <a:pt x="472334" y="2032972"/>
                </a:lnTo>
                <a:lnTo>
                  <a:pt x="477106" y="2032573"/>
                </a:lnTo>
                <a:lnTo>
                  <a:pt x="483589" y="2032185"/>
                </a:lnTo>
                <a:lnTo>
                  <a:pt x="491511" y="2031807"/>
                </a:lnTo>
                <a:lnTo>
                  <a:pt x="500603" y="2031437"/>
                </a:lnTo>
                <a:lnTo>
                  <a:pt x="510593" y="2031076"/>
                </a:lnTo>
                <a:lnTo>
                  <a:pt x="521211" y="2030721"/>
                </a:lnTo>
                <a:lnTo>
                  <a:pt x="532188" y="2030373"/>
                </a:lnTo>
                <a:lnTo>
                  <a:pt x="543251" y="2030030"/>
                </a:lnTo>
                <a:lnTo>
                  <a:pt x="554132" y="2029692"/>
                </a:lnTo>
                <a:lnTo>
                  <a:pt x="564558" y="2029357"/>
                </a:lnTo>
                <a:lnTo>
                  <a:pt x="574261" y="2029025"/>
                </a:lnTo>
                <a:lnTo>
                  <a:pt x="582969" y="2028696"/>
                </a:lnTo>
                <a:lnTo>
                  <a:pt x="590412" y="2028368"/>
                </a:lnTo>
                <a:lnTo>
                  <a:pt x="596320" y="2028040"/>
                </a:lnTo>
                <a:lnTo>
                  <a:pt x="600422" y="2027712"/>
                </a:lnTo>
                <a:lnTo>
                  <a:pt x="602125" y="2027052"/>
                </a:lnTo>
                <a:lnTo>
                  <a:pt x="599186" y="2026718"/>
                </a:lnTo>
                <a:lnTo>
                  <a:pt x="593359" y="2026380"/>
                </a:lnTo>
                <a:lnTo>
                  <a:pt x="584373" y="2026038"/>
                </a:lnTo>
                <a:lnTo>
                  <a:pt x="688158" y="2028197"/>
                </a:lnTo>
                <a:lnTo>
                  <a:pt x="575788" y="2035143"/>
                </a:lnTo>
                <a:lnTo>
                  <a:pt x="582793" y="2035510"/>
                </a:lnTo>
                <a:lnTo>
                  <a:pt x="590739" y="2035805"/>
                </a:lnTo>
                <a:lnTo>
                  <a:pt x="599577" y="2036037"/>
                </a:lnTo>
                <a:lnTo>
                  <a:pt x="609255" y="2036208"/>
                </a:lnTo>
                <a:lnTo>
                  <a:pt x="630925" y="2036397"/>
                </a:lnTo>
                <a:lnTo>
                  <a:pt x="696200" y="2036216"/>
                </a:lnTo>
                <a:lnTo>
                  <a:pt x="725670" y="2035998"/>
                </a:lnTo>
                <a:lnTo>
                  <a:pt x="756445" y="2035764"/>
                </a:lnTo>
                <a:lnTo>
                  <a:pt x="788112" y="2035557"/>
                </a:lnTo>
                <a:lnTo>
                  <a:pt x="805061" y="2035474"/>
                </a:lnTo>
                <a:lnTo>
                  <a:pt x="810118" y="2034543"/>
                </a:lnTo>
                <a:lnTo>
                  <a:pt x="815343" y="2033581"/>
                </a:lnTo>
                <a:lnTo>
                  <a:pt x="821029" y="2032599"/>
                </a:lnTo>
                <a:lnTo>
                  <a:pt x="834955" y="2030628"/>
                </a:lnTo>
                <a:lnTo>
                  <a:pt x="854238" y="2028730"/>
                </a:lnTo>
                <a:lnTo>
                  <a:pt x="881219" y="2027004"/>
                </a:lnTo>
                <a:lnTo>
                  <a:pt x="898328" y="2026238"/>
                </a:lnTo>
                <a:lnTo>
                  <a:pt x="918239" y="2025551"/>
                </a:lnTo>
                <a:lnTo>
                  <a:pt x="941246" y="2024958"/>
                </a:lnTo>
                <a:lnTo>
                  <a:pt x="967640" y="2024470"/>
                </a:lnTo>
                <a:lnTo>
                  <a:pt x="971533" y="2024412"/>
                </a:lnTo>
                <a:lnTo>
                  <a:pt x="1203956" y="2026038"/>
                </a:lnTo>
                <a:lnTo>
                  <a:pt x="1182086" y="2030000"/>
                </a:lnTo>
                <a:lnTo>
                  <a:pt x="1375888" y="2029187"/>
                </a:lnTo>
                <a:lnTo>
                  <a:pt x="1438423" y="2040579"/>
                </a:lnTo>
                <a:lnTo>
                  <a:pt x="1453685" y="2039971"/>
                </a:lnTo>
                <a:lnTo>
                  <a:pt x="1468646" y="2039439"/>
                </a:lnTo>
                <a:lnTo>
                  <a:pt x="1483323" y="2038980"/>
                </a:lnTo>
                <a:lnTo>
                  <a:pt x="1497732" y="2038590"/>
                </a:lnTo>
                <a:lnTo>
                  <a:pt x="1511887" y="2038264"/>
                </a:lnTo>
                <a:lnTo>
                  <a:pt x="1525806" y="2037998"/>
                </a:lnTo>
                <a:lnTo>
                  <a:pt x="1539503" y="2037789"/>
                </a:lnTo>
                <a:lnTo>
                  <a:pt x="1552994" y="2037632"/>
                </a:lnTo>
                <a:lnTo>
                  <a:pt x="1579423" y="2037460"/>
                </a:lnTo>
                <a:lnTo>
                  <a:pt x="1643004" y="2037663"/>
                </a:lnTo>
                <a:lnTo>
                  <a:pt x="1655419" y="2037780"/>
                </a:lnTo>
                <a:lnTo>
                  <a:pt x="1667771" y="2037913"/>
                </a:lnTo>
                <a:lnTo>
                  <a:pt x="1680075" y="2038058"/>
                </a:lnTo>
                <a:lnTo>
                  <a:pt x="1692347" y="2038212"/>
                </a:lnTo>
                <a:lnTo>
                  <a:pt x="1704602" y="2038369"/>
                </a:lnTo>
                <a:lnTo>
                  <a:pt x="1716850" y="2038527"/>
                </a:lnTo>
                <a:lnTo>
                  <a:pt x="1729113" y="2038680"/>
                </a:lnTo>
                <a:lnTo>
                  <a:pt x="1741408" y="2038825"/>
                </a:lnTo>
                <a:lnTo>
                  <a:pt x="1753749" y="2038957"/>
                </a:lnTo>
                <a:lnTo>
                  <a:pt x="1778634" y="2039170"/>
                </a:lnTo>
                <a:lnTo>
                  <a:pt x="1816707" y="2039297"/>
                </a:lnTo>
                <a:lnTo>
                  <a:pt x="1856051" y="2039098"/>
                </a:lnTo>
                <a:lnTo>
                  <a:pt x="1869521" y="2038940"/>
                </a:lnTo>
                <a:lnTo>
                  <a:pt x="1883196" y="2038730"/>
                </a:lnTo>
                <a:lnTo>
                  <a:pt x="1897091" y="2038464"/>
                </a:lnTo>
                <a:lnTo>
                  <a:pt x="1911221" y="2038137"/>
                </a:lnTo>
                <a:lnTo>
                  <a:pt x="1925603" y="2037746"/>
                </a:lnTo>
                <a:lnTo>
                  <a:pt x="1940251" y="2037287"/>
                </a:lnTo>
                <a:lnTo>
                  <a:pt x="1955183" y="2036755"/>
                </a:lnTo>
                <a:lnTo>
                  <a:pt x="1970413" y="2036147"/>
                </a:lnTo>
                <a:lnTo>
                  <a:pt x="1870248" y="2055616"/>
                </a:lnTo>
                <a:lnTo>
                  <a:pt x="1882341" y="2056131"/>
                </a:lnTo>
                <a:lnTo>
                  <a:pt x="1894656" y="2056544"/>
                </a:lnTo>
                <a:lnTo>
                  <a:pt x="1907161" y="2056866"/>
                </a:lnTo>
                <a:lnTo>
                  <a:pt x="1919821" y="2057105"/>
                </a:lnTo>
                <a:lnTo>
                  <a:pt x="1932601" y="2057270"/>
                </a:lnTo>
                <a:lnTo>
                  <a:pt x="1958390" y="2057421"/>
                </a:lnTo>
                <a:lnTo>
                  <a:pt x="2009922" y="2057267"/>
                </a:lnTo>
                <a:lnTo>
                  <a:pt x="2031626" y="2057133"/>
                </a:lnTo>
                <a:lnTo>
                  <a:pt x="2070601" y="2057005"/>
                </a:lnTo>
                <a:lnTo>
                  <a:pt x="2095024" y="2057133"/>
                </a:lnTo>
                <a:lnTo>
                  <a:pt x="2102582" y="2057229"/>
                </a:lnTo>
                <a:lnTo>
                  <a:pt x="2119889" y="2056647"/>
                </a:lnTo>
                <a:lnTo>
                  <a:pt x="2133789" y="2055886"/>
                </a:lnTo>
                <a:lnTo>
                  <a:pt x="2144523" y="2054966"/>
                </a:lnTo>
                <a:lnTo>
                  <a:pt x="2152338" y="2053910"/>
                </a:lnTo>
                <a:lnTo>
                  <a:pt x="2157474" y="2052738"/>
                </a:lnTo>
                <a:lnTo>
                  <a:pt x="2160177" y="2051472"/>
                </a:lnTo>
                <a:lnTo>
                  <a:pt x="2159254" y="2048744"/>
                </a:lnTo>
                <a:lnTo>
                  <a:pt x="2156116" y="2047326"/>
                </a:lnTo>
                <a:lnTo>
                  <a:pt x="2151518" y="2045899"/>
                </a:lnTo>
                <a:lnTo>
                  <a:pt x="2145703" y="2044486"/>
                </a:lnTo>
                <a:lnTo>
                  <a:pt x="2138914" y="2043109"/>
                </a:lnTo>
                <a:lnTo>
                  <a:pt x="2131396" y="2041787"/>
                </a:lnTo>
                <a:lnTo>
                  <a:pt x="2123392" y="2040544"/>
                </a:lnTo>
                <a:lnTo>
                  <a:pt x="2115144" y="2039401"/>
                </a:lnTo>
                <a:lnTo>
                  <a:pt x="2106898" y="2038379"/>
                </a:lnTo>
                <a:lnTo>
                  <a:pt x="2103928" y="2038039"/>
                </a:lnTo>
                <a:lnTo>
                  <a:pt x="2083177" y="2036147"/>
                </a:lnTo>
                <a:lnTo>
                  <a:pt x="2088993" y="2036502"/>
                </a:lnTo>
                <a:lnTo>
                  <a:pt x="2096258" y="2037175"/>
                </a:lnTo>
                <a:lnTo>
                  <a:pt x="2103928" y="2038039"/>
                </a:lnTo>
                <a:lnTo>
                  <a:pt x="2250347" y="2051425"/>
                </a:lnTo>
                <a:lnTo>
                  <a:pt x="2258441" y="2050613"/>
                </a:lnTo>
                <a:lnTo>
                  <a:pt x="2267234" y="2049799"/>
                </a:lnTo>
                <a:lnTo>
                  <a:pt x="2276461" y="2048983"/>
                </a:lnTo>
                <a:lnTo>
                  <a:pt x="2285854" y="2048166"/>
                </a:lnTo>
                <a:lnTo>
                  <a:pt x="2295148" y="2047350"/>
                </a:lnTo>
                <a:lnTo>
                  <a:pt x="2304077" y="2046535"/>
                </a:lnTo>
                <a:lnTo>
                  <a:pt x="2312376" y="2045723"/>
                </a:lnTo>
                <a:lnTo>
                  <a:pt x="2319778" y="2044914"/>
                </a:lnTo>
                <a:lnTo>
                  <a:pt x="2326017" y="2044110"/>
                </a:lnTo>
                <a:lnTo>
                  <a:pt x="2330827" y="2043313"/>
                </a:lnTo>
                <a:lnTo>
                  <a:pt x="2333942" y="2042522"/>
                </a:lnTo>
                <a:lnTo>
                  <a:pt x="2334025" y="2040966"/>
                </a:lnTo>
                <a:lnTo>
                  <a:pt x="2330461" y="2040203"/>
                </a:lnTo>
                <a:lnTo>
                  <a:pt x="2324138" y="2039452"/>
                </a:lnTo>
                <a:lnTo>
                  <a:pt x="2314791" y="2038713"/>
                </a:lnTo>
                <a:lnTo>
                  <a:pt x="2302153" y="2037988"/>
                </a:lnTo>
                <a:lnTo>
                  <a:pt x="2285959" y="2037278"/>
                </a:lnTo>
                <a:lnTo>
                  <a:pt x="2265943" y="2036583"/>
                </a:lnTo>
                <a:lnTo>
                  <a:pt x="2241838" y="2035905"/>
                </a:lnTo>
                <a:lnTo>
                  <a:pt x="2567834" y="2035842"/>
                </a:lnTo>
                <a:lnTo>
                  <a:pt x="2566510" y="2037982"/>
                </a:lnTo>
                <a:lnTo>
                  <a:pt x="2561433" y="2039026"/>
                </a:lnTo>
                <a:lnTo>
                  <a:pt x="2554264" y="2040057"/>
                </a:lnTo>
                <a:lnTo>
                  <a:pt x="2545641" y="2041078"/>
                </a:lnTo>
                <a:lnTo>
                  <a:pt x="2536200" y="2042091"/>
                </a:lnTo>
                <a:lnTo>
                  <a:pt x="2526580" y="2043098"/>
                </a:lnTo>
                <a:lnTo>
                  <a:pt x="2517419" y="2044104"/>
                </a:lnTo>
                <a:lnTo>
                  <a:pt x="2509354" y="2045111"/>
                </a:lnTo>
                <a:lnTo>
                  <a:pt x="2503023" y="2046121"/>
                </a:lnTo>
                <a:lnTo>
                  <a:pt x="2499064" y="2047138"/>
                </a:lnTo>
                <a:lnTo>
                  <a:pt x="2498116" y="2048164"/>
                </a:lnTo>
                <a:lnTo>
                  <a:pt x="2500814" y="2049202"/>
                </a:lnTo>
                <a:lnTo>
                  <a:pt x="2507799" y="2050255"/>
                </a:lnTo>
                <a:lnTo>
                  <a:pt x="2508614" y="2050345"/>
                </a:lnTo>
                <a:lnTo>
                  <a:pt x="2418876" y="2053317"/>
                </a:lnTo>
                <a:lnTo>
                  <a:pt x="2529124" y="2058029"/>
                </a:lnTo>
                <a:lnTo>
                  <a:pt x="2499355" y="2059136"/>
                </a:lnTo>
                <a:lnTo>
                  <a:pt x="2472475" y="2060244"/>
                </a:lnTo>
                <a:lnTo>
                  <a:pt x="2448112" y="2061345"/>
                </a:lnTo>
                <a:lnTo>
                  <a:pt x="2425891" y="2062428"/>
                </a:lnTo>
                <a:lnTo>
                  <a:pt x="2405439" y="2063483"/>
                </a:lnTo>
                <a:lnTo>
                  <a:pt x="2386384" y="2064501"/>
                </a:lnTo>
                <a:lnTo>
                  <a:pt x="2368350" y="2065473"/>
                </a:lnTo>
                <a:lnTo>
                  <a:pt x="2350965" y="2066388"/>
                </a:lnTo>
                <a:lnTo>
                  <a:pt x="2333854" y="2067236"/>
                </a:lnTo>
                <a:lnTo>
                  <a:pt x="2316646" y="2068009"/>
                </a:lnTo>
                <a:lnTo>
                  <a:pt x="2298965" y="2068697"/>
                </a:lnTo>
                <a:lnTo>
                  <a:pt x="2280438" y="2069290"/>
                </a:lnTo>
                <a:lnTo>
                  <a:pt x="2260692" y="2069777"/>
                </a:lnTo>
                <a:lnTo>
                  <a:pt x="2239353" y="2070151"/>
                </a:lnTo>
                <a:lnTo>
                  <a:pt x="2216048" y="2070400"/>
                </a:lnTo>
                <a:lnTo>
                  <a:pt x="2162044" y="2070488"/>
                </a:lnTo>
                <a:lnTo>
                  <a:pt x="2130598" y="2070306"/>
                </a:lnTo>
                <a:lnTo>
                  <a:pt x="2095692" y="2069963"/>
                </a:lnTo>
                <a:lnTo>
                  <a:pt x="2056951" y="2069446"/>
                </a:lnTo>
                <a:lnTo>
                  <a:pt x="2069427" y="2070411"/>
                </a:lnTo>
                <a:lnTo>
                  <a:pt x="2120002" y="2073668"/>
                </a:lnTo>
                <a:lnTo>
                  <a:pt x="2148302" y="2075136"/>
                </a:lnTo>
                <a:lnTo>
                  <a:pt x="3236337" y="2075136"/>
                </a:lnTo>
                <a:lnTo>
                  <a:pt x="3236337" y="2010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7265446" y="876546"/>
            <a:ext cx="517433" cy="190858"/>
          </a:xfrm>
          <a:custGeom>
            <a:avLst/>
            <a:gdLst/>
            <a:ahLst/>
            <a:cxnLst/>
            <a:rect l="l" t="t" r="r" b="b"/>
            <a:pathLst>
              <a:path w="758901" h="279925">
                <a:moveTo>
                  <a:pt x="742819" y="274297"/>
                </a:moveTo>
                <a:lnTo>
                  <a:pt x="748268" y="265502"/>
                </a:lnTo>
                <a:lnTo>
                  <a:pt x="754961" y="258131"/>
                </a:lnTo>
                <a:lnTo>
                  <a:pt x="758901" y="256533"/>
                </a:lnTo>
                <a:lnTo>
                  <a:pt x="757174" y="241533"/>
                </a:lnTo>
                <a:lnTo>
                  <a:pt x="753402" y="228580"/>
                </a:lnTo>
                <a:lnTo>
                  <a:pt x="748123" y="217133"/>
                </a:lnTo>
                <a:lnTo>
                  <a:pt x="741879" y="206652"/>
                </a:lnTo>
                <a:lnTo>
                  <a:pt x="735210" y="196595"/>
                </a:lnTo>
                <a:lnTo>
                  <a:pt x="728655" y="186424"/>
                </a:lnTo>
                <a:lnTo>
                  <a:pt x="717569" y="175455"/>
                </a:lnTo>
                <a:lnTo>
                  <a:pt x="707876" y="167475"/>
                </a:lnTo>
                <a:lnTo>
                  <a:pt x="697956" y="159720"/>
                </a:lnTo>
                <a:lnTo>
                  <a:pt x="687821" y="152180"/>
                </a:lnTo>
                <a:lnTo>
                  <a:pt x="677481" y="144844"/>
                </a:lnTo>
                <a:lnTo>
                  <a:pt x="666949" y="137700"/>
                </a:lnTo>
                <a:lnTo>
                  <a:pt x="656235" y="130737"/>
                </a:lnTo>
                <a:lnTo>
                  <a:pt x="645351" y="123945"/>
                </a:lnTo>
                <a:lnTo>
                  <a:pt x="634307" y="117313"/>
                </a:lnTo>
                <a:lnTo>
                  <a:pt x="623116" y="110828"/>
                </a:lnTo>
                <a:lnTo>
                  <a:pt x="617740" y="107790"/>
                </a:lnTo>
                <a:lnTo>
                  <a:pt x="605586" y="107790"/>
                </a:lnTo>
                <a:lnTo>
                  <a:pt x="603135" y="104171"/>
                </a:lnTo>
                <a:lnTo>
                  <a:pt x="600151" y="101097"/>
                </a:lnTo>
                <a:lnTo>
                  <a:pt x="598017" y="97160"/>
                </a:lnTo>
                <a:lnTo>
                  <a:pt x="586546" y="92102"/>
                </a:lnTo>
                <a:lnTo>
                  <a:pt x="575275" y="86844"/>
                </a:lnTo>
                <a:lnTo>
                  <a:pt x="564075" y="81514"/>
                </a:lnTo>
                <a:lnTo>
                  <a:pt x="552821" y="76240"/>
                </a:lnTo>
                <a:lnTo>
                  <a:pt x="541385" y="71147"/>
                </a:lnTo>
                <a:lnTo>
                  <a:pt x="529643" y="66364"/>
                </a:lnTo>
                <a:lnTo>
                  <a:pt x="517467" y="62017"/>
                </a:lnTo>
                <a:lnTo>
                  <a:pt x="504730" y="58234"/>
                </a:lnTo>
                <a:lnTo>
                  <a:pt x="496328" y="56190"/>
                </a:lnTo>
                <a:lnTo>
                  <a:pt x="480723" y="49162"/>
                </a:lnTo>
                <a:lnTo>
                  <a:pt x="464062" y="42493"/>
                </a:lnTo>
                <a:lnTo>
                  <a:pt x="446434" y="36209"/>
                </a:lnTo>
                <a:lnTo>
                  <a:pt x="427929" y="30337"/>
                </a:lnTo>
                <a:lnTo>
                  <a:pt x="408634" y="24903"/>
                </a:lnTo>
                <a:lnTo>
                  <a:pt x="388639" y="19932"/>
                </a:lnTo>
                <a:lnTo>
                  <a:pt x="368033" y="15451"/>
                </a:lnTo>
                <a:lnTo>
                  <a:pt x="346904" y="11486"/>
                </a:lnTo>
                <a:lnTo>
                  <a:pt x="325342" y="8063"/>
                </a:lnTo>
                <a:lnTo>
                  <a:pt x="303436" y="5209"/>
                </a:lnTo>
                <a:lnTo>
                  <a:pt x="281274" y="2950"/>
                </a:lnTo>
                <a:lnTo>
                  <a:pt x="258945" y="1311"/>
                </a:lnTo>
                <a:lnTo>
                  <a:pt x="236539" y="319"/>
                </a:lnTo>
                <a:lnTo>
                  <a:pt x="214144" y="0"/>
                </a:lnTo>
                <a:lnTo>
                  <a:pt x="191849" y="380"/>
                </a:lnTo>
                <a:lnTo>
                  <a:pt x="169743" y="1485"/>
                </a:lnTo>
                <a:lnTo>
                  <a:pt x="147915" y="3342"/>
                </a:lnTo>
                <a:lnTo>
                  <a:pt x="126454" y="5977"/>
                </a:lnTo>
                <a:lnTo>
                  <a:pt x="105449" y="9415"/>
                </a:lnTo>
                <a:lnTo>
                  <a:pt x="84988" y="13683"/>
                </a:lnTo>
                <a:lnTo>
                  <a:pt x="60186" y="19742"/>
                </a:lnTo>
                <a:lnTo>
                  <a:pt x="30755" y="29602"/>
                </a:lnTo>
                <a:lnTo>
                  <a:pt x="7310" y="44008"/>
                </a:lnTo>
                <a:lnTo>
                  <a:pt x="0" y="59225"/>
                </a:lnTo>
                <a:lnTo>
                  <a:pt x="4110" y="72307"/>
                </a:lnTo>
                <a:lnTo>
                  <a:pt x="13801" y="83908"/>
                </a:lnTo>
                <a:lnTo>
                  <a:pt x="24528" y="91324"/>
                </a:lnTo>
                <a:lnTo>
                  <a:pt x="28841" y="92614"/>
                </a:lnTo>
                <a:lnTo>
                  <a:pt x="23343" y="82171"/>
                </a:lnTo>
                <a:lnTo>
                  <a:pt x="22838" y="70235"/>
                </a:lnTo>
                <a:lnTo>
                  <a:pt x="32177" y="48657"/>
                </a:lnTo>
                <a:lnTo>
                  <a:pt x="50869" y="37044"/>
                </a:lnTo>
                <a:lnTo>
                  <a:pt x="74347" y="28547"/>
                </a:lnTo>
                <a:lnTo>
                  <a:pt x="98622" y="22893"/>
                </a:lnTo>
                <a:lnTo>
                  <a:pt x="123600" y="19552"/>
                </a:lnTo>
                <a:lnTo>
                  <a:pt x="149186" y="17993"/>
                </a:lnTo>
                <a:lnTo>
                  <a:pt x="175283" y="17686"/>
                </a:lnTo>
                <a:lnTo>
                  <a:pt x="188493" y="17837"/>
                </a:lnTo>
                <a:lnTo>
                  <a:pt x="230479" y="19099"/>
                </a:lnTo>
                <a:lnTo>
                  <a:pt x="252977" y="20598"/>
                </a:lnTo>
                <a:lnTo>
                  <a:pt x="275398" y="22713"/>
                </a:lnTo>
                <a:lnTo>
                  <a:pt x="297711" y="25420"/>
                </a:lnTo>
                <a:lnTo>
                  <a:pt x="319886" y="28694"/>
                </a:lnTo>
                <a:lnTo>
                  <a:pt x="341891" y="32511"/>
                </a:lnTo>
                <a:lnTo>
                  <a:pt x="363695" y="36846"/>
                </a:lnTo>
                <a:lnTo>
                  <a:pt x="385266" y="41674"/>
                </a:lnTo>
                <a:lnTo>
                  <a:pt x="406575" y="46970"/>
                </a:lnTo>
                <a:lnTo>
                  <a:pt x="427589" y="52709"/>
                </a:lnTo>
                <a:lnTo>
                  <a:pt x="448278" y="58867"/>
                </a:lnTo>
                <a:lnTo>
                  <a:pt x="468611" y="65418"/>
                </a:lnTo>
                <a:lnTo>
                  <a:pt x="488556" y="72339"/>
                </a:lnTo>
                <a:lnTo>
                  <a:pt x="508082" y="79604"/>
                </a:lnTo>
                <a:lnTo>
                  <a:pt x="527159" y="87189"/>
                </a:lnTo>
                <a:lnTo>
                  <a:pt x="545754" y="95068"/>
                </a:lnTo>
                <a:lnTo>
                  <a:pt x="563838" y="103217"/>
                </a:lnTo>
                <a:lnTo>
                  <a:pt x="598344" y="120227"/>
                </a:lnTo>
                <a:lnTo>
                  <a:pt x="614705" y="129037"/>
                </a:lnTo>
                <a:lnTo>
                  <a:pt x="623252" y="125888"/>
                </a:lnTo>
                <a:lnTo>
                  <a:pt x="624281" y="118611"/>
                </a:lnTo>
                <a:lnTo>
                  <a:pt x="632917" y="122967"/>
                </a:lnTo>
                <a:lnTo>
                  <a:pt x="640600" y="126828"/>
                </a:lnTo>
                <a:lnTo>
                  <a:pt x="638022" y="133698"/>
                </a:lnTo>
                <a:lnTo>
                  <a:pt x="640511" y="144214"/>
                </a:lnTo>
                <a:lnTo>
                  <a:pt x="649639" y="149657"/>
                </a:lnTo>
                <a:lnTo>
                  <a:pt x="660026" y="155605"/>
                </a:lnTo>
                <a:lnTo>
                  <a:pt x="671268" y="162016"/>
                </a:lnTo>
                <a:lnTo>
                  <a:pt x="682958" y="168846"/>
                </a:lnTo>
                <a:lnTo>
                  <a:pt x="694693" y="176055"/>
                </a:lnTo>
                <a:lnTo>
                  <a:pt x="706067" y="183599"/>
                </a:lnTo>
                <a:lnTo>
                  <a:pt x="716676" y="191436"/>
                </a:lnTo>
                <a:lnTo>
                  <a:pt x="726113" y="199524"/>
                </a:lnTo>
                <a:lnTo>
                  <a:pt x="736107" y="210843"/>
                </a:lnTo>
                <a:lnTo>
                  <a:pt x="742235" y="221048"/>
                </a:lnTo>
                <a:lnTo>
                  <a:pt x="746523" y="231947"/>
                </a:lnTo>
                <a:lnTo>
                  <a:pt x="748561" y="242991"/>
                </a:lnTo>
                <a:lnTo>
                  <a:pt x="747939" y="253630"/>
                </a:lnTo>
                <a:lnTo>
                  <a:pt x="744248" y="263312"/>
                </a:lnTo>
                <a:lnTo>
                  <a:pt x="737078" y="271488"/>
                </a:lnTo>
                <a:lnTo>
                  <a:pt x="726020" y="277606"/>
                </a:lnTo>
                <a:lnTo>
                  <a:pt x="725512" y="277792"/>
                </a:lnTo>
                <a:lnTo>
                  <a:pt x="736079" y="279925"/>
                </a:lnTo>
                <a:lnTo>
                  <a:pt x="742819" y="274297"/>
                </a:lnTo>
                <a:close/>
              </a:path>
            </a:pathLst>
          </a:custGeom>
          <a:solidFill>
            <a:srgbClr val="AFAC8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7684564" y="1057663"/>
            <a:ext cx="55877" cy="10855"/>
          </a:xfrm>
          <a:custGeom>
            <a:avLst/>
            <a:gdLst/>
            <a:ahLst/>
            <a:cxnLst/>
            <a:rect l="l" t="t" r="r" b="b"/>
            <a:pathLst>
              <a:path w="81953" h="15920">
                <a:moveTo>
                  <a:pt x="81953" y="15176"/>
                </a:moveTo>
                <a:lnTo>
                  <a:pt x="74458" y="14263"/>
                </a:lnTo>
                <a:lnTo>
                  <a:pt x="61523" y="12064"/>
                </a:lnTo>
                <a:lnTo>
                  <a:pt x="48968" y="9388"/>
                </a:lnTo>
                <a:lnTo>
                  <a:pt x="36666" y="6539"/>
                </a:lnTo>
                <a:lnTo>
                  <a:pt x="24489" y="3821"/>
                </a:lnTo>
                <a:lnTo>
                  <a:pt x="12310" y="1540"/>
                </a:lnTo>
                <a:lnTo>
                  <a:pt x="0" y="0"/>
                </a:lnTo>
                <a:lnTo>
                  <a:pt x="0" y="4559"/>
                </a:lnTo>
                <a:lnTo>
                  <a:pt x="5393" y="6980"/>
                </a:lnTo>
                <a:lnTo>
                  <a:pt x="16072" y="10517"/>
                </a:lnTo>
                <a:lnTo>
                  <a:pt x="28015" y="13162"/>
                </a:lnTo>
                <a:lnTo>
                  <a:pt x="40897" y="14932"/>
                </a:lnTo>
                <a:lnTo>
                  <a:pt x="54397" y="15845"/>
                </a:lnTo>
                <a:lnTo>
                  <a:pt x="68190" y="15920"/>
                </a:lnTo>
                <a:lnTo>
                  <a:pt x="81953" y="15176"/>
                </a:lnTo>
                <a:close/>
              </a:path>
            </a:pathLst>
          </a:custGeom>
          <a:solidFill>
            <a:srgbClr val="AFAC8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7386492" y="753024"/>
            <a:ext cx="310488" cy="111117"/>
          </a:xfrm>
          <a:custGeom>
            <a:avLst/>
            <a:gdLst/>
            <a:ahLst/>
            <a:cxnLst/>
            <a:rect l="l" t="t" r="r" b="b"/>
            <a:pathLst>
              <a:path w="455383" h="162972">
                <a:moveTo>
                  <a:pt x="443440" y="156465"/>
                </a:moveTo>
                <a:lnTo>
                  <a:pt x="447691" y="144743"/>
                </a:lnTo>
                <a:lnTo>
                  <a:pt x="452098" y="133172"/>
                </a:lnTo>
                <a:lnTo>
                  <a:pt x="455383" y="120478"/>
                </a:lnTo>
                <a:lnTo>
                  <a:pt x="435662" y="110100"/>
                </a:lnTo>
                <a:lnTo>
                  <a:pt x="413680" y="98692"/>
                </a:lnTo>
                <a:lnTo>
                  <a:pt x="391435" y="87494"/>
                </a:lnTo>
                <a:lnTo>
                  <a:pt x="368820" y="76637"/>
                </a:lnTo>
                <a:lnTo>
                  <a:pt x="345727" y="66251"/>
                </a:lnTo>
                <a:lnTo>
                  <a:pt x="322049" y="56466"/>
                </a:lnTo>
                <a:lnTo>
                  <a:pt x="297678" y="47413"/>
                </a:lnTo>
                <a:lnTo>
                  <a:pt x="272507" y="39221"/>
                </a:lnTo>
                <a:lnTo>
                  <a:pt x="252391" y="33516"/>
                </a:lnTo>
                <a:lnTo>
                  <a:pt x="229926" y="27594"/>
                </a:lnTo>
                <a:lnTo>
                  <a:pt x="206567" y="21875"/>
                </a:lnTo>
                <a:lnTo>
                  <a:pt x="182419" y="16509"/>
                </a:lnTo>
                <a:lnTo>
                  <a:pt x="157591" y="11646"/>
                </a:lnTo>
                <a:lnTo>
                  <a:pt x="118615" y="9151"/>
                </a:lnTo>
                <a:lnTo>
                  <a:pt x="98353" y="10301"/>
                </a:lnTo>
                <a:lnTo>
                  <a:pt x="80590" y="11605"/>
                </a:lnTo>
                <a:lnTo>
                  <a:pt x="64886" y="13036"/>
                </a:lnTo>
                <a:lnTo>
                  <a:pt x="37890" y="16171"/>
                </a:lnTo>
                <a:lnTo>
                  <a:pt x="13844" y="19489"/>
                </a:lnTo>
                <a:lnTo>
                  <a:pt x="11137" y="19862"/>
                </a:lnTo>
                <a:lnTo>
                  <a:pt x="8256" y="30164"/>
                </a:lnTo>
                <a:lnTo>
                  <a:pt x="4846" y="41059"/>
                </a:lnTo>
                <a:lnTo>
                  <a:pt x="1846" y="52636"/>
                </a:lnTo>
                <a:lnTo>
                  <a:pt x="0" y="65692"/>
                </a:lnTo>
                <a:lnTo>
                  <a:pt x="50" y="81019"/>
                </a:lnTo>
                <a:lnTo>
                  <a:pt x="11547" y="78980"/>
                </a:lnTo>
                <a:lnTo>
                  <a:pt x="23515" y="77533"/>
                </a:lnTo>
                <a:lnTo>
                  <a:pt x="35932" y="76630"/>
                </a:lnTo>
                <a:lnTo>
                  <a:pt x="48687" y="76245"/>
                </a:lnTo>
                <a:lnTo>
                  <a:pt x="61670" y="76346"/>
                </a:lnTo>
                <a:lnTo>
                  <a:pt x="74771" y="76905"/>
                </a:lnTo>
                <a:lnTo>
                  <a:pt x="87880" y="77894"/>
                </a:lnTo>
                <a:lnTo>
                  <a:pt x="100885" y="79284"/>
                </a:lnTo>
                <a:lnTo>
                  <a:pt x="113676" y="81045"/>
                </a:lnTo>
                <a:lnTo>
                  <a:pt x="126143" y="83148"/>
                </a:lnTo>
                <a:lnTo>
                  <a:pt x="138175" y="85566"/>
                </a:lnTo>
                <a:lnTo>
                  <a:pt x="146212" y="87262"/>
                </a:lnTo>
                <a:lnTo>
                  <a:pt x="159035" y="89772"/>
                </a:lnTo>
                <a:lnTo>
                  <a:pt x="171816" y="92089"/>
                </a:lnTo>
                <a:lnTo>
                  <a:pt x="184525" y="94274"/>
                </a:lnTo>
                <a:lnTo>
                  <a:pt x="197132" y="96386"/>
                </a:lnTo>
                <a:lnTo>
                  <a:pt x="209607" y="98485"/>
                </a:lnTo>
                <a:lnTo>
                  <a:pt x="221919" y="100630"/>
                </a:lnTo>
                <a:lnTo>
                  <a:pt x="234038" y="102883"/>
                </a:lnTo>
                <a:lnTo>
                  <a:pt x="245935" y="105302"/>
                </a:lnTo>
                <a:lnTo>
                  <a:pt x="260068" y="108393"/>
                </a:lnTo>
                <a:lnTo>
                  <a:pt x="273154" y="111368"/>
                </a:lnTo>
                <a:lnTo>
                  <a:pt x="286135" y="114432"/>
                </a:lnTo>
                <a:lnTo>
                  <a:pt x="299003" y="117587"/>
                </a:lnTo>
                <a:lnTo>
                  <a:pt x="311751" y="120834"/>
                </a:lnTo>
                <a:lnTo>
                  <a:pt x="324369" y="124173"/>
                </a:lnTo>
                <a:lnTo>
                  <a:pt x="336851" y="127607"/>
                </a:lnTo>
                <a:lnTo>
                  <a:pt x="349188" y="131136"/>
                </a:lnTo>
                <a:lnTo>
                  <a:pt x="361373" y="134763"/>
                </a:lnTo>
                <a:lnTo>
                  <a:pt x="373398" y="138488"/>
                </a:lnTo>
                <a:lnTo>
                  <a:pt x="385254" y="142312"/>
                </a:lnTo>
                <a:lnTo>
                  <a:pt x="396933" y="146237"/>
                </a:lnTo>
                <a:lnTo>
                  <a:pt x="408429" y="150264"/>
                </a:lnTo>
                <a:lnTo>
                  <a:pt x="419732" y="154395"/>
                </a:lnTo>
                <a:lnTo>
                  <a:pt x="430835" y="158631"/>
                </a:lnTo>
                <a:lnTo>
                  <a:pt x="441731" y="162972"/>
                </a:lnTo>
                <a:lnTo>
                  <a:pt x="443440" y="156465"/>
                </a:lnTo>
                <a:close/>
              </a:path>
            </a:pathLst>
          </a:custGeom>
          <a:solidFill>
            <a:srgbClr val="AFAC8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7294429" y="906578"/>
            <a:ext cx="37251" cy="41390"/>
          </a:xfrm>
          <a:custGeom>
            <a:avLst/>
            <a:gdLst/>
            <a:ahLst/>
            <a:cxnLst/>
            <a:rect l="l" t="t" r="r" b="b"/>
            <a:pathLst>
              <a:path w="54635" h="60706">
                <a:moveTo>
                  <a:pt x="42086" y="49904"/>
                </a:moveTo>
                <a:lnTo>
                  <a:pt x="45712" y="37918"/>
                </a:lnTo>
                <a:lnTo>
                  <a:pt x="48852" y="25445"/>
                </a:lnTo>
                <a:lnTo>
                  <a:pt x="51746" y="12726"/>
                </a:lnTo>
                <a:lnTo>
                  <a:pt x="54635" y="0"/>
                </a:lnTo>
                <a:lnTo>
                  <a:pt x="53305" y="454"/>
                </a:lnTo>
                <a:lnTo>
                  <a:pt x="39743" y="4132"/>
                </a:lnTo>
                <a:lnTo>
                  <a:pt x="25281" y="7786"/>
                </a:lnTo>
                <a:lnTo>
                  <a:pt x="12270" y="12591"/>
                </a:lnTo>
                <a:lnTo>
                  <a:pt x="3060" y="19721"/>
                </a:lnTo>
                <a:lnTo>
                  <a:pt x="0" y="30353"/>
                </a:lnTo>
                <a:lnTo>
                  <a:pt x="3736" y="39015"/>
                </a:lnTo>
                <a:lnTo>
                  <a:pt x="14279" y="48208"/>
                </a:lnTo>
                <a:lnTo>
                  <a:pt x="27178" y="55579"/>
                </a:lnTo>
                <a:lnTo>
                  <a:pt x="37934" y="60706"/>
                </a:lnTo>
                <a:lnTo>
                  <a:pt x="42086" y="49904"/>
                </a:lnTo>
                <a:close/>
              </a:path>
            </a:pathLst>
          </a:custGeom>
          <a:solidFill>
            <a:srgbClr val="83827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7689742" y="987289"/>
            <a:ext cx="70547" cy="65255"/>
          </a:xfrm>
          <a:custGeom>
            <a:avLst/>
            <a:gdLst/>
            <a:ahLst/>
            <a:cxnLst/>
            <a:rect l="l" t="t" r="r" b="b"/>
            <a:pathLst>
              <a:path w="103469" h="95708">
                <a:moveTo>
                  <a:pt x="93483" y="93209"/>
                </a:moveTo>
                <a:lnTo>
                  <a:pt x="101057" y="87836"/>
                </a:lnTo>
                <a:lnTo>
                  <a:pt x="103469" y="80062"/>
                </a:lnTo>
                <a:lnTo>
                  <a:pt x="101043" y="70361"/>
                </a:lnTo>
                <a:lnTo>
                  <a:pt x="94106" y="59207"/>
                </a:lnTo>
                <a:lnTo>
                  <a:pt x="87533" y="51873"/>
                </a:lnTo>
                <a:lnTo>
                  <a:pt x="78196" y="43617"/>
                </a:lnTo>
                <a:lnTo>
                  <a:pt x="67523" y="35611"/>
                </a:lnTo>
                <a:lnTo>
                  <a:pt x="56073" y="27875"/>
                </a:lnTo>
                <a:lnTo>
                  <a:pt x="44403" y="20427"/>
                </a:lnTo>
                <a:lnTo>
                  <a:pt x="33071" y="13286"/>
                </a:lnTo>
                <a:lnTo>
                  <a:pt x="22635" y="6470"/>
                </a:lnTo>
                <a:lnTo>
                  <a:pt x="13652" y="0"/>
                </a:lnTo>
                <a:lnTo>
                  <a:pt x="13023" y="5603"/>
                </a:lnTo>
                <a:lnTo>
                  <a:pt x="11319" y="18545"/>
                </a:lnTo>
                <a:lnTo>
                  <a:pt x="9349" y="31221"/>
                </a:lnTo>
                <a:lnTo>
                  <a:pt x="7172" y="43689"/>
                </a:lnTo>
                <a:lnTo>
                  <a:pt x="4848" y="56011"/>
                </a:lnTo>
                <a:lnTo>
                  <a:pt x="2437" y="68246"/>
                </a:lnTo>
                <a:lnTo>
                  <a:pt x="0" y="80454"/>
                </a:lnTo>
                <a:lnTo>
                  <a:pt x="6952" y="82027"/>
                </a:lnTo>
                <a:lnTo>
                  <a:pt x="18707" y="85087"/>
                </a:lnTo>
                <a:lnTo>
                  <a:pt x="31071" y="88427"/>
                </a:lnTo>
                <a:lnTo>
                  <a:pt x="43844" y="91597"/>
                </a:lnTo>
                <a:lnTo>
                  <a:pt x="56825" y="94148"/>
                </a:lnTo>
                <a:lnTo>
                  <a:pt x="69811" y="95631"/>
                </a:lnTo>
                <a:lnTo>
                  <a:pt x="80419" y="95708"/>
                </a:lnTo>
                <a:lnTo>
                  <a:pt x="93483" y="93209"/>
                </a:lnTo>
                <a:close/>
              </a:path>
            </a:pathLst>
          </a:custGeom>
          <a:solidFill>
            <a:srgbClr val="83827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7364793" y="820957"/>
            <a:ext cx="317710" cy="109415"/>
          </a:xfrm>
          <a:custGeom>
            <a:avLst/>
            <a:gdLst/>
            <a:ahLst/>
            <a:cxnLst/>
            <a:rect l="l" t="t" r="r" b="b"/>
            <a:pathLst>
              <a:path w="465975" h="160476">
                <a:moveTo>
                  <a:pt x="457621" y="151824"/>
                </a:moveTo>
                <a:lnTo>
                  <a:pt x="459241" y="139236"/>
                </a:lnTo>
                <a:lnTo>
                  <a:pt x="461171" y="126959"/>
                </a:lnTo>
                <a:lnTo>
                  <a:pt x="463126" y="114707"/>
                </a:lnTo>
                <a:lnTo>
                  <a:pt x="464822" y="102196"/>
                </a:lnTo>
                <a:lnTo>
                  <a:pt x="465975" y="89140"/>
                </a:lnTo>
                <a:lnTo>
                  <a:pt x="457416" y="84497"/>
                </a:lnTo>
                <a:lnTo>
                  <a:pt x="446792" y="79288"/>
                </a:lnTo>
                <a:lnTo>
                  <a:pt x="435814" y="74445"/>
                </a:lnTo>
                <a:lnTo>
                  <a:pt x="424506" y="69928"/>
                </a:lnTo>
                <a:lnTo>
                  <a:pt x="412894" y="65701"/>
                </a:lnTo>
                <a:lnTo>
                  <a:pt x="401005" y="61726"/>
                </a:lnTo>
                <a:lnTo>
                  <a:pt x="388865" y="57966"/>
                </a:lnTo>
                <a:lnTo>
                  <a:pt x="376498" y="54383"/>
                </a:lnTo>
                <a:lnTo>
                  <a:pt x="363932" y="50939"/>
                </a:lnTo>
                <a:lnTo>
                  <a:pt x="351192" y="47598"/>
                </a:lnTo>
                <a:lnTo>
                  <a:pt x="338303" y="44321"/>
                </a:lnTo>
                <a:lnTo>
                  <a:pt x="325293" y="41072"/>
                </a:lnTo>
                <a:lnTo>
                  <a:pt x="312186" y="37812"/>
                </a:lnTo>
                <a:lnTo>
                  <a:pt x="299008" y="34505"/>
                </a:lnTo>
                <a:lnTo>
                  <a:pt x="286110" y="31274"/>
                </a:lnTo>
                <a:lnTo>
                  <a:pt x="273021" y="28085"/>
                </a:lnTo>
                <a:lnTo>
                  <a:pt x="259760" y="24959"/>
                </a:lnTo>
                <a:lnTo>
                  <a:pt x="246342" y="21918"/>
                </a:lnTo>
                <a:lnTo>
                  <a:pt x="232785" y="18984"/>
                </a:lnTo>
                <a:lnTo>
                  <a:pt x="219106" y="16178"/>
                </a:lnTo>
                <a:lnTo>
                  <a:pt x="205322" y="13523"/>
                </a:lnTo>
                <a:lnTo>
                  <a:pt x="191450" y="11040"/>
                </a:lnTo>
                <a:lnTo>
                  <a:pt x="177506" y="8752"/>
                </a:lnTo>
                <a:lnTo>
                  <a:pt x="163509" y="6679"/>
                </a:lnTo>
                <a:lnTo>
                  <a:pt x="149474" y="4844"/>
                </a:lnTo>
                <a:lnTo>
                  <a:pt x="135419" y="3269"/>
                </a:lnTo>
                <a:lnTo>
                  <a:pt x="121361" y="1975"/>
                </a:lnTo>
                <a:lnTo>
                  <a:pt x="107317" y="984"/>
                </a:lnTo>
                <a:lnTo>
                  <a:pt x="93304" y="318"/>
                </a:lnTo>
                <a:lnTo>
                  <a:pt x="79339" y="0"/>
                </a:lnTo>
                <a:lnTo>
                  <a:pt x="65438" y="49"/>
                </a:lnTo>
                <a:lnTo>
                  <a:pt x="51619" y="489"/>
                </a:lnTo>
                <a:lnTo>
                  <a:pt x="37899" y="1342"/>
                </a:lnTo>
                <a:lnTo>
                  <a:pt x="24295" y="2628"/>
                </a:lnTo>
                <a:lnTo>
                  <a:pt x="18042" y="18864"/>
                </a:lnTo>
                <a:lnTo>
                  <a:pt x="13702" y="30915"/>
                </a:lnTo>
                <a:lnTo>
                  <a:pt x="9359" y="42962"/>
                </a:lnTo>
                <a:lnTo>
                  <a:pt x="4847" y="54840"/>
                </a:lnTo>
                <a:lnTo>
                  <a:pt x="0" y="66382"/>
                </a:lnTo>
                <a:lnTo>
                  <a:pt x="24585" y="63894"/>
                </a:lnTo>
                <a:lnTo>
                  <a:pt x="49263" y="62491"/>
                </a:lnTo>
                <a:lnTo>
                  <a:pt x="73988" y="62118"/>
                </a:lnTo>
                <a:lnTo>
                  <a:pt x="98714" y="62720"/>
                </a:lnTo>
                <a:lnTo>
                  <a:pt x="123395" y="64243"/>
                </a:lnTo>
                <a:lnTo>
                  <a:pt x="147985" y="66632"/>
                </a:lnTo>
                <a:lnTo>
                  <a:pt x="172438" y="69832"/>
                </a:lnTo>
                <a:lnTo>
                  <a:pt x="196707" y="73790"/>
                </a:lnTo>
                <a:lnTo>
                  <a:pt x="220747" y="78450"/>
                </a:lnTo>
                <a:lnTo>
                  <a:pt x="244511" y="83759"/>
                </a:lnTo>
                <a:lnTo>
                  <a:pt x="267954" y="89660"/>
                </a:lnTo>
                <a:lnTo>
                  <a:pt x="291028" y="96101"/>
                </a:lnTo>
                <a:lnTo>
                  <a:pt x="313689" y="103026"/>
                </a:lnTo>
                <a:lnTo>
                  <a:pt x="335890" y="110380"/>
                </a:lnTo>
                <a:lnTo>
                  <a:pt x="357585" y="118110"/>
                </a:lnTo>
                <a:lnTo>
                  <a:pt x="378728" y="126160"/>
                </a:lnTo>
                <a:lnTo>
                  <a:pt x="399273" y="134476"/>
                </a:lnTo>
                <a:lnTo>
                  <a:pt x="419173" y="143004"/>
                </a:lnTo>
                <a:lnTo>
                  <a:pt x="438383" y="151689"/>
                </a:lnTo>
                <a:lnTo>
                  <a:pt x="456857" y="160476"/>
                </a:lnTo>
                <a:lnTo>
                  <a:pt x="457621" y="151824"/>
                </a:lnTo>
                <a:close/>
              </a:path>
            </a:pathLst>
          </a:custGeom>
          <a:solidFill>
            <a:srgbClr val="83827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6110546" y="899271"/>
            <a:ext cx="916885" cy="387095"/>
          </a:xfrm>
          <a:custGeom>
            <a:avLst/>
            <a:gdLst/>
            <a:ahLst/>
            <a:cxnLst/>
            <a:rect l="l" t="t" r="r" b="b"/>
            <a:pathLst>
              <a:path w="1344764" h="567740">
                <a:moveTo>
                  <a:pt x="1053396" y="558576"/>
                </a:moveTo>
                <a:lnTo>
                  <a:pt x="1055775" y="545700"/>
                </a:lnTo>
                <a:lnTo>
                  <a:pt x="1061709" y="535192"/>
                </a:lnTo>
                <a:lnTo>
                  <a:pt x="1068406" y="526525"/>
                </a:lnTo>
                <a:lnTo>
                  <a:pt x="1073073" y="519176"/>
                </a:lnTo>
                <a:lnTo>
                  <a:pt x="1074913" y="512090"/>
                </a:lnTo>
                <a:lnTo>
                  <a:pt x="1076492" y="499727"/>
                </a:lnTo>
                <a:lnTo>
                  <a:pt x="1082192" y="491845"/>
                </a:lnTo>
                <a:lnTo>
                  <a:pt x="1093151" y="491214"/>
                </a:lnTo>
                <a:lnTo>
                  <a:pt x="1102666" y="497483"/>
                </a:lnTo>
                <a:lnTo>
                  <a:pt x="1109510" y="507034"/>
                </a:lnTo>
                <a:lnTo>
                  <a:pt x="1118050" y="501479"/>
                </a:lnTo>
                <a:lnTo>
                  <a:pt x="1129850" y="498217"/>
                </a:lnTo>
                <a:lnTo>
                  <a:pt x="1141374" y="500951"/>
                </a:lnTo>
                <a:lnTo>
                  <a:pt x="1142022" y="509701"/>
                </a:lnTo>
                <a:lnTo>
                  <a:pt x="1139659" y="515416"/>
                </a:lnTo>
                <a:lnTo>
                  <a:pt x="1138339" y="522211"/>
                </a:lnTo>
                <a:lnTo>
                  <a:pt x="1146319" y="522591"/>
                </a:lnTo>
                <a:lnTo>
                  <a:pt x="1158712" y="521600"/>
                </a:lnTo>
                <a:lnTo>
                  <a:pt x="1168704" y="516128"/>
                </a:lnTo>
                <a:lnTo>
                  <a:pt x="1172273" y="513905"/>
                </a:lnTo>
                <a:lnTo>
                  <a:pt x="1162710" y="512114"/>
                </a:lnTo>
                <a:lnTo>
                  <a:pt x="1165669" y="505510"/>
                </a:lnTo>
                <a:lnTo>
                  <a:pt x="1171691" y="503459"/>
                </a:lnTo>
                <a:lnTo>
                  <a:pt x="1181788" y="496518"/>
                </a:lnTo>
                <a:lnTo>
                  <a:pt x="1191613" y="489302"/>
                </a:lnTo>
                <a:lnTo>
                  <a:pt x="1205128" y="485775"/>
                </a:lnTo>
                <a:lnTo>
                  <a:pt x="1203950" y="479106"/>
                </a:lnTo>
                <a:lnTo>
                  <a:pt x="1198889" y="469521"/>
                </a:lnTo>
                <a:lnTo>
                  <a:pt x="1199045" y="458457"/>
                </a:lnTo>
                <a:lnTo>
                  <a:pt x="1209628" y="455706"/>
                </a:lnTo>
                <a:lnTo>
                  <a:pt x="1220455" y="458670"/>
                </a:lnTo>
                <a:lnTo>
                  <a:pt x="1230637" y="464300"/>
                </a:lnTo>
                <a:lnTo>
                  <a:pt x="1240028" y="469087"/>
                </a:lnTo>
                <a:lnTo>
                  <a:pt x="1240594" y="467522"/>
                </a:lnTo>
                <a:lnTo>
                  <a:pt x="1248072" y="456629"/>
                </a:lnTo>
                <a:lnTo>
                  <a:pt x="1258694" y="449708"/>
                </a:lnTo>
                <a:lnTo>
                  <a:pt x="1270748" y="444496"/>
                </a:lnTo>
                <a:lnTo>
                  <a:pt x="1282522" y="438734"/>
                </a:lnTo>
                <a:lnTo>
                  <a:pt x="1291324" y="431865"/>
                </a:lnTo>
                <a:lnTo>
                  <a:pt x="1299921" y="422455"/>
                </a:lnTo>
                <a:lnTo>
                  <a:pt x="1307967" y="412163"/>
                </a:lnTo>
                <a:lnTo>
                  <a:pt x="1316119" y="402054"/>
                </a:lnTo>
                <a:lnTo>
                  <a:pt x="1325029" y="393192"/>
                </a:lnTo>
                <a:lnTo>
                  <a:pt x="1331937" y="387464"/>
                </a:lnTo>
                <a:lnTo>
                  <a:pt x="1341437" y="387426"/>
                </a:lnTo>
                <a:lnTo>
                  <a:pt x="1344764" y="378015"/>
                </a:lnTo>
                <a:lnTo>
                  <a:pt x="1331746" y="369019"/>
                </a:lnTo>
                <a:lnTo>
                  <a:pt x="1318600" y="360229"/>
                </a:lnTo>
                <a:lnTo>
                  <a:pt x="1305328" y="351640"/>
                </a:lnTo>
                <a:lnTo>
                  <a:pt x="1291932" y="343242"/>
                </a:lnTo>
                <a:lnTo>
                  <a:pt x="1278415" y="335031"/>
                </a:lnTo>
                <a:lnTo>
                  <a:pt x="1264778" y="326997"/>
                </a:lnTo>
                <a:lnTo>
                  <a:pt x="1251024" y="319135"/>
                </a:lnTo>
                <a:lnTo>
                  <a:pt x="1237154" y="311437"/>
                </a:lnTo>
                <a:lnTo>
                  <a:pt x="1223171" y="303896"/>
                </a:lnTo>
                <a:lnTo>
                  <a:pt x="1209076" y="296505"/>
                </a:lnTo>
                <a:lnTo>
                  <a:pt x="1194872" y="289257"/>
                </a:lnTo>
                <a:lnTo>
                  <a:pt x="1180560" y="282144"/>
                </a:lnTo>
                <a:lnTo>
                  <a:pt x="1166143" y="275160"/>
                </a:lnTo>
                <a:lnTo>
                  <a:pt x="1151623" y="268297"/>
                </a:lnTo>
                <a:lnTo>
                  <a:pt x="1137001" y="261549"/>
                </a:lnTo>
                <a:lnTo>
                  <a:pt x="1122280" y="254908"/>
                </a:lnTo>
                <a:lnTo>
                  <a:pt x="1107462" y="248367"/>
                </a:lnTo>
                <a:lnTo>
                  <a:pt x="1092548" y="241919"/>
                </a:lnTo>
                <a:lnTo>
                  <a:pt x="1077541" y="235556"/>
                </a:lnTo>
                <a:lnTo>
                  <a:pt x="1062443" y="229273"/>
                </a:lnTo>
                <a:lnTo>
                  <a:pt x="1051191" y="224588"/>
                </a:lnTo>
                <a:lnTo>
                  <a:pt x="1039527" y="219659"/>
                </a:lnTo>
                <a:lnTo>
                  <a:pt x="1027884" y="214682"/>
                </a:lnTo>
                <a:lnTo>
                  <a:pt x="1016251" y="209671"/>
                </a:lnTo>
                <a:lnTo>
                  <a:pt x="1004621" y="204641"/>
                </a:lnTo>
                <a:lnTo>
                  <a:pt x="992986" y="199608"/>
                </a:lnTo>
                <a:lnTo>
                  <a:pt x="981336" y="194586"/>
                </a:lnTo>
                <a:lnTo>
                  <a:pt x="969664" y="189590"/>
                </a:lnTo>
                <a:lnTo>
                  <a:pt x="957960" y="184634"/>
                </a:lnTo>
                <a:lnTo>
                  <a:pt x="946217" y="179735"/>
                </a:lnTo>
                <a:lnTo>
                  <a:pt x="934426" y="174906"/>
                </a:lnTo>
                <a:lnTo>
                  <a:pt x="922578" y="170162"/>
                </a:lnTo>
                <a:lnTo>
                  <a:pt x="910666" y="165519"/>
                </a:lnTo>
                <a:lnTo>
                  <a:pt x="902210" y="162340"/>
                </a:lnTo>
                <a:lnTo>
                  <a:pt x="890472" y="158138"/>
                </a:lnTo>
                <a:lnTo>
                  <a:pt x="878652" y="154125"/>
                </a:lnTo>
                <a:lnTo>
                  <a:pt x="866751" y="150277"/>
                </a:lnTo>
                <a:lnTo>
                  <a:pt x="854771" y="146569"/>
                </a:lnTo>
                <a:lnTo>
                  <a:pt x="842714" y="142976"/>
                </a:lnTo>
                <a:lnTo>
                  <a:pt x="830582" y="139474"/>
                </a:lnTo>
                <a:lnTo>
                  <a:pt x="818377" y="136038"/>
                </a:lnTo>
                <a:lnTo>
                  <a:pt x="806101" y="132643"/>
                </a:lnTo>
                <a:lnTo>
                  <a:pt x="793755" y="129266"/>
                </a:lnTo>
                <a:lnTo>
                  <a:pt x="781341" y="125880"/>
                </a:lnTo>
                <a:lnTo>
                  <a:pt x="768861" y="122462"/>
                </a:lnTo>
                <a:lnTo>
                  <a:pt x="756317" y="118987"/>
                </a:lnTo>
                <a:lnTo>
                  <a:pt x="743712" y="115430"/>
                </a:lnTo>
                <a:lnTo>
                  <a:pt x="734360" y="112744"/>
                </a:lnTo>
                <a:lnTo>
                  <a:pt x="722262" y="109218"/>
                </a:lnTo>
                <a:lnTo>
                  <a:pt x="710167" y="105653"/>
                </a:lnTo>
                <a:lnTo>
                  <a:pt x="698067" y="102063"/>
                </a:lnTo>
                <a:lnTo>
                  <a:pt x="685956" y="98466"/>
                </a:lnTo>
                <a:lnTo>
                  <a:pt x="673825" y="94877"/>
                </a:lnTo>
                <a:lnTo>
                  <a:pt x="649479" y="87789"/>
                </a:lnTo>
                <a:lnTo>
                  <a:pt x="624972" y="80925"/>
                </a:lnTo>
                <a:lnTo>
                  <a:pt x="600247" y="74416"/>
                </a:lnTo>
                <a:lnTo>
                  <a:pt x="575246" y="68389"/>
                </a:lnTo>
                <a:lnTo>
                  <a:pt x="548732" y="62428"/>
                </a:lnTo>
                <a:lnTo>
                  <a:pt x="522084" y="56635"/>
                </a:lnTo>
                <a:lnTo>
                  <a:pt x="495288" y="51025"/>
                </a:lnTo>
                <a:lnTo>
                  <a:pt x="468331" y="45616"/>
                </a:lnTo>
                <a:lnTo>
                  <a:pt x="441201" y="40424"/>
                </a:lnTo>
                <a:lnTo>
                  <a:pt x="413884" y="35467"/>
                </a:lnTo>
                <a:lnTo>
                  <a:pt x="386367" y="30761"/>
                </a:lnTo>
                <a:lnTo>
                  <a:pt x="358637" y="26323"/>
                </a:lnTo>
                <a:lnTo>
                  <a:pt x="330682" y="22169"/>
                </a:lnTo>
                <a:lnTo>
                  <a:pt x="302488" y="18318"/>
                </a:lnTo>
                <a:lnTo>
                  <a:pt x="274042" y="14785"/>
                </a:lnTo>
                <a:lnTo>
                  <a:pt x="261169" y="13351"/>
                </a:lnTo>
                <a:lnTo>
                  <a:pt x="261982" y="26448"/>
                </a:lnTo>
                <a:lnTo>
                  <a:pt x="262877" y="41165"/>
                </a:lnTo>
                <a:lnTo>
                  <a:pt x="263695" y="55998"/>
                </a:lnTo>
                <a:lnTo>
                  <a:pt x="264384" y="71084"/>
                </a:lnTo>
                <a:lnTo>
                  <a:pt x="264888" y="86564"/>
                </a:lnTo>
                <a:lnTo>
                  <a:pt x="265153" y="102575"/>
                </a:lnTo>
                <a:lnTo>
                  <a:pt x="265125" y="119257"/>
                </a:lnTo>
                <a:lnTo>
                  <a:pt x="264750" y="136748"/>
                </a:lnTo>
                <a:lnTo>
                  <a:pt x="263972" y="155188"/>
                </a:lnTo>
                <a:lnTo>
                  <a:pt x="262738" y="174715"/>
                </a:lnTo>
                <a:lnTo>
                  <a:pt x="275794" y="272175"/>
                </a:lnTo>
                <a:lnTo>
                  <a:pt x="270917" y="258128"/>
                </a:lnTo>
                <a:lnTo>
                  <a:pt x="271377" y="284113"/>
                </a:lnTo>
                <a:lnTo>
                  <a:pt x="271997" y="308739"/>
                </a:lnTo>
                <a:lnTo>
                  <a:pt x="272749" y="332152"/>
                </a:lnTo>
                <a:lnTo>
                  <a:pt x="273601" y="354497"/>
                </a:lnTo>
                <a:lnTo>
                  <a:pt x="274526" y="375921"/>
                </a:lnTo>
                <a:lnTo>
                  <a:pt x="275492" y="396568"/>
                </a:lnTo>
                <a:lnTo>
                  <a:pt x="276471" y="416584"/>
                </a:lnTo>
                <a:lnTo>
                  <a:pt x="276549" y="418187"/>
                </a:lnTo>
                <a:lnTo>
                  <a:pt x="284919" y="418046"/>
                </a:lnTo>
                <a:lnTo>
                  <a:pt x="311049" y="418089"/>
                </a:lnTo>
                <a:lnTo>
                  <a:pt x="324040" y="418336"/>
                </a:lnTo>
                <a:lnTo>
                  <a:pt x="336973" y="418722"/>
                </a:lnTo>
                <a:lnTo>
                  <a:pt x="349842" y="419237"/>
                </a:lnTo>
                <a:lnTo>
                  <a:pt x="362641" y="419873"/>
                </a:lnTo>
                <a:lnTo>
                  <a:pt x="375361" y="420622"/>
                </a:lnTo>
                <a:lnTo>
                  <a:pt x="387998" y="421475"/>
                </a:lnTo>
                <a:lnTo>
                  <a:pt x="400544" y="422422"/>
                </a:lnTo>
                <a:lnTo>
                  <a:pt x="412992" y="423456"/>
                </a:lnTo>
                <a:lnTo>
                  <a:pt x="425337" y="424567"/>
                </a:lnTo>
                <a:lnTo>
                  <a:pt x="437571" y="425748"/>
                </a:lnTo>
                <a:lnTo>
                  <a:pt x="449688" y="426988"/>
                </a:lnTo>
                <a:lnTo>
                  <a:pt x="461681" y="428280"/>
                </a:lnTo>
                <a:lnTo>
                  <a:pt x="473544" y="429615"/>
                </a:lnTo>
                <a:lnTo>
                  <a:pt x="493032" y="432878"/>
                </a:lnTo>
                <a:lnTo>
                  <a:pt x="506444" y="435826"/>
                </a:lnTo>
                <a:lnTo>
                  <a:pt x="518955" y="438492"/>
                </a:lnTo>
                <a:lnTo>
                  <a:pt x="530326" y="440193"/>
                </a:lnTo>
                <a:lnTo>
                  <a:pt x="540321" y="440245"/>
                </a:lnTo>
                <a:lnTo>
                  <a:pt x="548640" y="439343"/>
                </a:lnTo>
                <a:lnTo>
                  <a:pt x="555307" y="432917"/>
                </a:lnTo>
                <a:lnTo>
                  <a:pt x="563092" y="432651"/>
                </a:lnTo>
                <a:lnTo>
                  <a:pt x="567328" y="432780"/>
                </a:lnTo>
                <a:lnTo>
                  <a:pt x="579631" y="435992"/>
                </a:lnTo>
                <a:lnTo>
                  <a:pt x="591024" y="441398"/>
                </a:lnTo>
                <a:lnTo>
                  <a:pt x="602564" y="446316"/>
                </a:lnTo>
                <a:lnTo>
                  <a:pt x="604867" y="447013"/>
                </a:lnTo>
                <a:lnTo>
                  <a:pt x="617037" y="449840"/>
                </a:lnTo>
                <a:lnTo>
                  <a:pt x="629523" y="451613"/>
                </a:lnTo>
                <a:lnTo>
                  <a:pt x="642194" y="452681"/>
                </a:lnTo>
                <a:lnTo>
                  <a:pt x="654918" y="453398"/>
                </a:lnTo>
                <a:lnTo>
                  <a:pt x="667567" y="454113"/>
                </a:lnTo>
                <a:lnTo>
                  <a:pt x="680008" y="455178"/>
                </a:lnTo>
                <a:lnTo>
                  <a:pt x="692111" y="456946"/>
                </a:lnTo>
                <a:lnTo>
                  <a:pt x="689775" y="452616"/>
                </a:lnTo>
                <a:lnTo>
                  <a:pt x="687448" y="442962"/>
                </a:lnTo>
                <a:lnTo>
                  <a:pt x="690419" y="437138"/>
                </a:lnTo>
                <a:lnTo>
                  <a:pt x="697197" y="434853"/>
                </a:lnTo>
                <a:lnTo>
                  <a:pt x="706296" y="435814"/>
                </a:lnTo>
                <a:lnTo>
                  <a:pt x="716226" y="439733"/>
                </a:lnTo>
                <a:lnTo>
                  <a:pt x="725500" y="446316"/>
                </a:lnTo>
                <a:lnTo>
                  <a:pt x="731177" y="451561"/>
                </a:lnTo>
                <a:lnTo>
                  <a:pt x="732612" y="459600"/>
                </a:lnTo>
                <a:lnTo>
                  <a:pt x="737641" y="463016"/>
                </a:lnTo>
                <a:lnTo>
                  <a:pt x="739087" y="463885"/>
                </a:lnTo>
                <a:lnTo>
                  <a:pt x="752247" y="467634"/>
                </a:lnTo>
                <a:lnTo>
                  <a:pt x="763447" y="470598"/>
                </a:lnTo>
                <a:lnTo>
                  <a:pt x="763921" y="470884"/>
                </a:lnTo>
                <a:lnTo>
                  <a:pt x="776923" y="477381"/>
                </a:lnTo>
                <a:lnTo>
                  <a:pt x="789882" y="482139"/>
                </a:lnTo>
                <a:lnTo>
                  <a:pt x="802212" y="486049"/>
                </a:lnTo>
                <a:lnTo>
                  <a:pt x="813323" y="490000"/>
                </a:lnTo>
                <a:lnTo>
                  <a:pt x="822629" y="494881"/>
                </a:lnTo>
                <a:lnTo>
                  <a:pt x="833062" y="492040"/>
                </a:lnTo>
                <a:lnTo>
                  <a:pt x="843557" y="494350"/>
                </a:lnTo>
                <a:lnTo>
                  <a:pt x="853503" y="499770"/>
                </a:lnTo>
                <a:lnTo>
                  <a:pt x="863625" y="505510"/>
                </a:lnTo>
                <a:lnTo>
                  <a:pt x="867827" y="507406"/>
                </a:lnTo>
                <a:lnTo>
                  <a:pt x="879589" y="511861"/>
                </a:lnTo>
                <a:lnTo>
                  <a:pt x="891846" y="515671"/>
                </a:lnTo>
                <a:lnTo>
                  <a:pt x="904345" y="519188"/>
                </a:lnTo>
                <a:lnTo>
                  <a:pt x="916831" y="522765"/>
                </a:lnTo>
                <a:lnTo>
                  <a:pt x="929048" y="526755"/>
                </a:lnTo>
                <a:lnTo>
                  <a:pt x="940743" y="531512"/>
                </a:lnTo>
                <a:lnTo>
                  <a:pt x="951661" y="537387"/>
                </a:lnTo>
                <a:lnTo>
                  <a:pt x="955448" y="535321"/>
                </a:lnTo>
                <a:lnTo>
                  <a:pt x="965545" y="529157"/>
                </a:lnTo>
                <a:lnTo>
                  <a:pt x="976717" y="524069"/>
                </a:lnTo>
                <a:lnTo>
                  <a:pt x="991120" y="522211"/>
                </a:lnTo>
                <a:lnTo>
                  <a:pt x="998395" y="531158"/>
                </a:lnTo>
                <a:lnTo>
                  <a:pt x="1005779" y="541460"/>
                </a:lnTo>
                <a:lnTo>
                  <a:pt x="1012367" y="552564"/>
                </a:lnTo>
                <a:lnTo>
                  <a:pt x="1019329" y="554579"/>
                </a:lnTo>
                <a:lnTo>
                  <a:pt x="1030505" y="559634"/>
                </a:lnTo>
                <a:lnTo>
                  <a:pt x="1041648" y="564721"/>
                </a:lnTo>
                <a:lnTo>
                  <a:pt x="1054862" y="567740"/>
                </a:lnTo>
                <a:lnTo>
                  <a:pt x="1053396" y="558576"/>
                </a:lnTo>
                <a:close/>
              </a:path>
            </a:pathLst>
          </a:custGeom>
          <a:solidFill>
            <a:srgbClr val="B7C73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341673" y="901972"/>
            <a:ext cx="59899" cy="319769"/>
          </a:xfrm>
          <a:custGeom>
            <a:avLst/>
            <a:gdLst/>
            <a:ahLst/>
            <a:cxnLst/>
            <a:rect l="l" t="t" r="r" b="b"/>
            <a:pathLst>
              <a:path w="87852" h="468994">
                <a:moveTo>
                  <a:pt x="87852" y="239594"/>
                </a:moveTo>
                <a:lnTo>
                  <a:pt x="74839" y="239294"/>
                </a:lnTo>
                <a:lnTo>
                  <a:pt x="64262" y="234416"/>
                </a:lnTo>
                <a:lnTo>
                  <a:pt x="62687" y="230428"/>
                </a:lnTo>
                <a:lnTo>
                  <a:pt x="62445" y="225094"/>
                </a:lnTo>
                <a:lnTo>
                  <a:pt x="62750" y="219240"/>
                </a:lnTo>
                <a:lnTo>
                  <a:pt x="60326" y="220554"/>
                </a:lnTo>
                <a:lnTo>
                  <a:pt x="50408" y="224679"/>
                </a:lnTo>
                <a:lnTo>
                  <a:pt x="39979" y="220764"/>
                </a:lnTo>
                <a:lnTo>
                  <a:pt x="41419" y="210981"/>
                </a:lnTo>
                <a:lnTo>
                  <a:pt x="35874" y="190425"/>
                </a:lnTo>
                <a:lnTo>
                  <a:pt x="29349" y="190398"/>
                </a:lnTo>
                <a:lnTo>
                  <a:pt x="29477" y="179055"/>
                </a:lnTo>
                <a:lnTo>
                  <a:pt x="32000" y="167575"/>
                </a:lnTo>
                <a:lnTo>
                  <a:pt x="36710" y="156270"/>
                </a:lnTo>
                <a:lnTo>
                  <a:pt x="43400" y="145453"/>
                </a:lnTo>
                <a:lnTo>
                  <a:pt x="51861" y="135435"/>
                </a:lnTo>
                <a:lnTo>
                  <a:pt x="61886" y="126529"/>
                </a:lnTo>
                <a:lnTo>
                  <a:pt x="73267" y="119048"/>
                </a:lnTo>
                <a:lnTo>
                  <a:pt x="71183" y="0"/>
                </a:lnTo>
                <a:lnTo>
                  <a:pt x="68808" y="3708"/>
                </a:lnTo>
                <a:lnTo>
                  <a:pt x="65227" y="5689"/>
                </a:lnTo>
                <a:lnTo>
                  <a:pt x="65887" y="11912"/>
                </a:lnTo>
                <a:lnTo>
                  <a:pt x="64262" y="15849"/>
                </a:lnTo>
                <a:lnTo>
                  <a:pt x="58412" y="21938"/>
                </a:lnTo>
                <a:lnTo>
                  <a:pt x="51163" y="30515"/>
                </a:lnTo>
                <a:lnTo>
                  <a:pt x="44445" y="39679"/>
                </a:lnTo>
                <a:lnTo>
                  <a:pt x="38249" y="49403"/>
                </a:lnTo>
                <a:lnTo>
                  <a:pt x="32563" y="59657"/>
                </a:lnTo>
                <a:lnTo>
                  <a:pt x="27376" y="70415"/>
                </a:lnTo>
                <a:lnTo>
                  <a:pt x="22677" y="81649"/>
                </a:lnTo>
                <a:lnTo>
                  <a:pt x="18457" y="93332"/>
                </a:lnTo>
                <a:lnTo>
                  <a:pt x="14704" y="105435"/>
                </a:lnTo>
                <a:lnTo>
                  <a:pt x="11407" y="117931"/>
                </a:lnTo>
                <a:lnTo>
                  <a:pt x="8557" y="130793"/>
                </a:lnTo>
                <a:lnTo>
                  <a:pt x="6142" y="143992"/>
                </a:lnTo>
                <a:lnTo>
                  <a:pt x="4151" y="157502"/>
                </a:lnTo>
                <a:lnTo>
                  <a:pt x="2574" y="171294"/>
                </a:lnTo>
                <a:lnTo>
                  <a:pt x="1400" y="185340"/>
                </a:lnTo>
                <a:lnTo>
                  <a:pt x="618" y="199614"/>
                </a:lnTo>
                <a:lnTo>
                  <a:pt x="218" y="214088"/>
                </a:lnTo>
                <a:lnTo>
                  <a:pt x="189" y="228733"/>
                </a:lnTo>
                <a:lnTo>
                  <a:pt x="520" y="243522"/>
                </a:lnTo>
                <a:lnTo>
                  <a:pt x="4432" y="245681"/>
                </a:lnTo>
                <a:lnTo>
                  <a:pt x="9525" y="246659"/>
                </a:lnTo>
                <a:lnTo>
                  <a:pt x="9626" y="252628"/>
                </a:lnTo>
                <a:lnTo>
                  <a:pt x="10769" y="261365"/>
                </a:lnTo>
                <a:lnTo>
                  <a:pt x="0" y="258190"/>
                </a:lnTo>
                <a:lnTo>
                  <a:pt x="520" y="266293"/>
                </a:lnTo>
                <a:lnTo>
                  <a:pt x="712" y="277673"/>
                </a:lnTo>
                <a:lnTo>
                  <a:pt x="1473" y="291303"/>
                </a:lnTo>
                <a:lnTo>
                  <a:pt x="2757" y="304485"/>
                </a:lnTo>
                <a:lnTo>
                  <a:pt x="4506" y="317282"/>
                </a:lnTo>
                <a:lnTo>
                  <a:pt x="6661" y="329756"/>
                </a:lnTo>
                <a:lnTo>
                  <a:pt x="9163" y="341972"/>
                </a:lnTo>
                <a:lnTo>
                  <a:pt x="11953" y="353991"/>
                </a:lnTo>
                <a:lnTo>
                  <a:pt x="14972" y="365878"/>
                </a:lnTo>
                <a:lnTo>
                  <a:pt x="18162" y="377694"/>
                </a:lnTo>
                <a:lnTo>
                  <a:pt x="21462" y="389504"/>
                </a:lnTo>
                <a:lnTo>
                  <a:pt x="24815" y="401370"/>
                </a:lnTo>
                <a:lnTo>
                  <a:pt x="32675" y="409922"/>
                </a:lnTo>
                <a:lnTo>
                  <a:pt x="39943" y="420500"/>
                </a:lnTo>
                <a:lnTo>
                  <a:pt x="46874" y="431962"/>
                </a:lnTo>
                <a:lnTo>
                  <a:pt x="53936" y="443352"/>
                </a:lnTo>
                <a:lnTo>
                  <a:pt x="61599" y="453713"/>
                </a:lnTo>
                <a:lnTo>
                  <a:pt x="70332" y="462089"/>
                </a:lnTo>
                <a:lnTo>
                  <a:pt x="73425" y="464239"/>
                </a:lnTo>
                <a:lnTo>
                  <a:pt x="84587" y="468994"/>
                </a:lnTo>
                <a:lnTo>
                  <a:pt x="87852" y="239594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540945" y="922337"/>
            <a:ext cx="101297" cy="276018"/>
          </a:xfrm>
          <a:custGeom>
            <a:avLst/>
            <a:gdLst/>
            <a:ahLst/>
            <a:cxnLst/>
            <a:rect l="l" t="t" r="r" b="b"/>
            <a:pathLst>
              <a:path w="148569" h="404827">
                <a:moveTo>
                  <a:pt x="93467" y="394397"/>
                </a:moveTo>
                <a:lnTo>
                  <a:pt x="107664" y="373034"/>
                </a:lnTo>
                <a:lnTo>
                  <a:pt x="121361" y="351170"/>
                </a:lnTo>
                <a:lnTo>
                  <a:pt x="134759" y="329009"/>
                </a:lnTo>
                <a:lnTo>
                  <a:pt x="137130" y="315784"/>
                </a:lnTo>
                <a:lnTo>
                  <a:pt x="139336" y="302132"/>
                </a:lnTo>
                <a:lnTo>
                  <a:pt x="141358" y="288105"/>
                </a:lnTo>
                <a:lnTo>
                  <a:pt x="143173" y="273758"/>
                </a:lnTo>
                <a:lnTo>
                  <a:pt x="144761" y="259142"/>
                </a:lnTo>
                <a:lnTo>
                  <a:pt x="146102" y="244311"/>
                </a:lnTo>
                <a:lnTo>
                  <a:pt x="147174" y="229317"/>
                </a:lnTo>
                <a:lnTo>
                  <a:pt x="147956" y="214214"/>
                </a:lnTo>
                <a:lnTo>
                  <a:pt x="148428" y="199053"/>
                </a:lnTo>
                <a:lnTo>
                  <a:pt x="148569" y="183889"/>
                </a:lnTo>
                <a:lnTo>
                  <a:pt x="148357" y="168774"/>
                </a:lnTo>
                <a:lnTo>
                  <a:pt x="147773" y="153760"/>
                </a:lnTo>
                <a:lnTo>
                  <a:pt x="146794" y="138902"/>
                </a:lnTo>
                <a:lnTo>
                  <a:pt x="145401" y="124251"/>
                </a:lnTo>
                <a:lnTo>
                  <a:pt x="143573" y="109860"/>
                </a:lnTo>
                <a:lnTo>
                  <a:pt x="141288" y="95783"/>
                </a:lnTo>
                <a:lnTo>
                  <a:pt x="138525" y="82072"/>
                </a:lnTo>
                <a:lnTo>
                  <a:pt x="135264" y="68780"/>
                </a:lnTo>
                <a:lnTo>
                  <a:pt x="131484" y="55960"/>
                </a:lnTo>
                <a:lnTo>
                  <a:pt x="112434" y="37433"/>
                </a:lnTo>
                <a:lnTo>
                  <a:pt x="97340" y="31400"/>
                </a:lnTo>
                <a:lnTo>
                  <a:pt x="81898" y="25577"/>
                </a:lnTo>
                <a:lnTo>
                  <a:pt x="66122" y="19976"/>
                </a:lnTo>
                <a:lnTo>
                  <a:pt x="50029" y="14607"/>
                </a:lnTo>
                <a:lnTo>
                  <a:pt x="33633" y="9480"/>
                </a:lnTo>
                <a:lnTo>
                  <a:pt x="16952" y="4608"/>
                </a:lnTo>
                <a:lnTo>
                  <a:pt x="0" y="0"/>
                </a:lnTo>
                <a:lnTo>
                  <a:pt x="7649" y="110909"/>
                </a:lnTo>
                <a:lnTo>
                  <a:pt x="10256" y="99001"/>
                </a:lnTo>
                <a:lnTo>
                  <a:pt x="17327" y="89853"/>
                </a:lnTo>
                <a:lnTo>
                  <a:pt x="28082" y="84936"/>
                </a:lnTo>
                <a:lnTo>
                  <a:pt x="30022" y="84648"/>
                </a:lnTo>
                <a:lnTo>
                  <a:pt x="39570" y="85667"/>
                </a:lnTo>
                <a:lnTo>
                  <a:pt x="49583" y="90331"/>
                </a:lnTo>
                <a:lnTo>
                  <a:pt x="59615" y="97997"/>
                </a:lnTo>
                <a:lnTo>
                  <a:pt x="69222" y="108016"/>
                </a:lnTo>
                <a:lnTo>
                  <a:pt x="77960" y="119742"/>
                </a:lnTo>
                <a:lnTo>
                  <a:pt x="85383" y="132530"/>
                </a:lnTo>
                <a:lnTo>
                  <a:pt x="91048" y="145733"/>
                </a:lnTo>
                <a:lnTo>
                  <a:pt x="94509" y="158705"/>
                </a:lnTo>
                <a:lnTo>
                  <a:pt x="95287" y="165090"/>
                </a:lnTo>
                <a:lnTo>
                  <a:pt x="96062" y="176850"/>
                </a:lnTo>
                <a:lnTo>
                  <a:pt x="92938" y="185257"/>
                </a:lnTo>
                <a:lnTo>
                  <a:pt x="86182" y="186337"/>
                </a:lnTo>
                <a:lnTo>
                  <a:pt x="86117" y="404827"/>
                </a:lnTo>
                <a:lnTo>
                  <a:pt x="93467" y="394397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7511484" y="1044273"/>
            <a:ext cx="20545" cy="206686"/>
          </a:xfrm>
          <a:custGeom>
            <a:avLst/>
            <a:gdLst/>
            <a:ahLst/>
            <a:cxnLst/>
            <a:rect l="l" t="t" r="r" b="b"/>
            <a:pathLst>
              <a:path w="30132" h="303140">
                <a:moveTo>
                  <a:pt x="16983" y="302730"/>
                </a:moveTo>
                <a:lnTo>
                  <a:pt x="30132" y="300551"/>
                </a:lnTo>
                <a:lnTo>
                  <a:pt x="20733" y="6731"/>
                </a:lnTo>
                <a:lnTo>
                  <a:pt x="10797" y="10516"/>
                </a:lnTo>
                <a:lnTo>
                  <a:pt x="384" y="10532"/>
                </a:lnTo>
                <a:lnTo>
                  <a:pt x="0" y="0"/>
                </a:lnTo>
                <a:lnTo>
                  <a:pt x="3500" y="303140"/>
                </a:lnTo>
                <a:lnTo>
                  <a:pt x="16983" y="302730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7754937" y="1475228"/>
            <a:ext cx="459477" cy="258485"/>
          </a:xfrm>
          <a:custGeom>
            <a:avLst/>
            <a:gdLst/>
            <a:ahLst/>
            <a:cxnLst/>
            <a:rect l="l" t="t" r="r" b="b"/>
            <a:pathLst>
              <a:path w="673900" h="379112">
                <a:moveTo>
                  <a:pt x="113979" y="378734"/>
                </a:moveTo>
                <a:lnTo>
                  <a:pt x="127512" y="376330"/>
                </a:lnTo>
                <a:lnTo>
                  <a:pt x="135077" y="374131"/>
                </a:lnTo>
                <a:lnTo>
                  <a:pt x="146946" y="369617"/>
                </a:lnTo>
                <a:lnTo>
                  <a:pt x="158685" y="364066"/>
                </a:lnTo>
                <a:lnTo>
                  <a:pt x="170262" y="357671"/>
                </a:lnTo>
                <a:lnTo>
                  <a:pt x="181647" y="350624"/>
                </a:lnTo>
                <a:lnTo>
                  <a:pt x="192811" y="343119"/>
                </a:lnTo>
                <a:lnTo>
                  <a:pt x="203722" y="335347"/>
                </a:lnTo>
                <a:lnTo>
                  <a:pt x="214350" y="327502"/>
                </a:lnTo>
                <a:lnTo>
                  <a:pt x="224666" y="319776"/>
                </a:lnTo>
                <a:lnTo>
                  <a:pt x="234638" y="312361"/>
                </a:lnTo>
                <a:lnTo>
                  <a:pt x="244236" y="305451"/>
                </a:lnTo>
                <a:lnTo>
                  <a:pt x="253431" y="299238"/>
                </a:lnTo>
                <a:lnTo>
                  <a:pt x="254977" y="298249"/>
                </a:lnTo>
                <a:lnTo>
                  <a:pt x="259626" y="299341"/>
                </a:lnTo>
                <a:lnTo>
                  <a:pt x="260515" y="296700"/>
                </a:lnTo>
                <a:lnTo>
                  <a:pt x="264096" y="296725"/>
                </a:lnTo>
                <a:lnTo>
                  <a:pt x="280644" y="284664"/>
                </a:lnTo>
                <a:lnTo>
                  <a:pt x="297493" y="272903"/>
                </a:lnTo>
                <a:lnTo>
                  <a:pt x="314662" y="261463"/>
                </a:lnTo>
                <a:lnTo>
                  <a:pt x="332170" y="250362"/>
                </a:lnTo>
                <a:lnTo>
                  <a:pt x="350036" y="239618"/>
                </a:lnTo>
                <a:lnTo>
                  <a:pt x="368279" y="229251"/>
                </a:lnTo>
                <a:lnTo>
                  <a:pt x="386918" y="219280"/>
                </a:lnTo>
                <a:lnTo>
                  <a:pt x="405971" y="209724"/>
                </a:lnTo>
                <a:lnTo>
                  <a:pt x="425459" y="200602"/>
                </a:lnTo>
                <a:lnTo>
                  <a:pt x="445400" y="191932"/>
                </a:lnTo>
                <a:lnTo>
                  <a:pt x="465812" y="183735"/>
                </a:lnTo>
                <a:lnTo>
                  <a:pt x="486716" y="176028"/>
                </a:lnTo>
                <a:lnTo>
                  <a:pt x="508129" y="168831"/>
                </a:lnTo>
                <a:lnTo>
                  <a:pt x="530072" y="162162"/>
                </a:lnTo>
                <a:lnTo>
                  <a:pt x="552562" y="156041"/>
                </a:lnTo>
                <a:lnTo>
                  <a:pt x="575620" y="150487"/>
                </a:lnTo>
                <a:lnTo>
                  <a:pt x="599263" y="145519"/>
                </a:lnTo>
                <a:lnTo>
                  <a:pt x="623512" y="141155"/>
                </a:lnTo>
                <a:lnTo>
                  <a:pt x="648384" y="137415"/>
                </a:lnTo>
                <a:lnTo>
                  <a:pt x="673900" y="134317"/>
                </a:lnTo>
                <a:lnTo>
                  <a:pt x="664464" y="127459"/>
                </a:lnTo>
                <a:lnTo>
                  <a:pt x="653123" y="122751"/>
                </a:lnTo>
                <a:lnTo>
                  <a:pt x="640456" y="119646"/>
                </a:lnTo>
                <a:lnTo>
                  <a:pt x="627046" y="117600"/>
                </a:lnTo>
                <a:lnTo>
                  <a:pt x="613473" y="116065"/>
                </a:lnTo>
                <a:lnTo>
                  <a:pt x="601040" y="114594"/>
                </a:lnTo>
                <a:lnTo>
                  <a:pt x="596188" y="123573"/>
                </a:lnTo>
                <a:lnTo>
                  <a:pt x="595325" y="132654"/>
                </a:lnTo>
                <a:lnTo>
                  <a:pt x="585863" y="132806"/>
                </a:lnTo>
                <a:lnTo>
                  <a:pt x="575997" y="126956"/>
                </a:lnTo>
                <a:lnTo>
                  <a:pt x="568561" y="115098"/>
                </a:lnTo>
                <a:lnTo>
                  <a:pt x="564616" y="110035"/>
                </a:lnTo>
                <a:lnTo>
                  <a:pt x="553943" y="101641"/>
                </a:lnTo>
                <a:lnTo>
                  <a:pt x="541742" y="95223"/>
                </a:lnTo>
                <a:lnTo>
                  <a:pt x="529452" y="90196"/>
                </a:lnTo>
                <a:lnTo>
                  <a:pt x="518511" y="85977"/>
                </a:lnTo>
                <a:lnTo>
                  <a:pt x="514527" y="84241"/>
                </a:lnTo>
                <a:lnTo>
                  <a:pt x="513765" y="77917"/>
                </a:lnTo>
                <a:lnTo>
                  <a:pt x="509219" y="75377"/>
                </a:lnTo>
                <a:lnTo>
                  <a:pt x="508469" y="69052"/>
                </a:lnTo>
                <a:lnTo>
                  <a:pt x="516209" y="61943"/>
                </a:lnTo>
                <a:lnTo>
                  <a:pt x="524783" y="63077"/>
                </a:lnTo>
                <a:lnTo>
                  <a:pt x="533971" y="67574"/>
                </a:lnTo>
                <a:lnTo>
                  <a:pt x="543552" y="70556"/>
                </a:lnTo>
                <a:lnTo>
                  <a:pt x="556442" y="67460"/>
                </a:lnTo>
                <a:lnTo>
                  <a:pt x="568052" y="60277"/>
                </a:lnTo>
                <a:lnTo>
                  <a:pt x="579277" y="51128"/>
                </a:lnTo>
                <a:lnTo>
                  <a:pt x="589683" y="42113"/>
                </a:lnTo>
                <a:lnTo>
                  <a:pt x="598835" y="35331"/>
                </a:lnTo>
                <a:lnTo>
                  <a:pt x="601040" y="34152"/>
                </a:lnTo>
                <a:lnTo>
                  <a:pt x="586709" y="35328"/>
                </a:lnTo>
                <a:lnTo>
                  <a:pt x="573259" y="37385"/>
                </a:lnTo>
                <a:lnTo>
                  <a:pt x="560530" y="40162"/>
                </a:lnTo>
                <a:lnTo>
                  <a:pt x="548362" y="43501"/>
                </a:lnTo>
                <a:lnTo>
                  <a:pt x="536595" y="47241"/>
                </a:lnTo>
                <a:lnTo>
                  <a:pt x="525070" y="51223"/>
                </a:lnTo>
                <a:lnTo>
                  <a:pt x="513626" y="55288"/>
                </a:lnTo>
                <a:lnTo>
                  <a:pt x="502104" y="59275"/>
                </a:lnTo>
                <a:lnTo>
                  <a:pt x="490345" y="63025"/>
                </a:lnTo>
                <a:lnTo>
                  <a:pt x="479615" y="66017"/>
                </a:lnTo>
                <a:lnTo>
                  <a:pt x="473843" y="58154"/>
                </a:lnTo>
                <a:lnTo>
                  <a:pt x="469650" y="47911"/>
                </a:lnTo>
                <a:lnTo>
                  <a:pt x="466295" y="36423"/>
                </a:lnTo>
                <a:lnTo>
                  <a:pt x="463035" y="24824"/>
                </a:lnTo>
                <a:lnTo>
                  <a:pt x="459126" y="14247"/>
                </a:lnTo>
                <a:lnTo>
                  <a:pt x="453825" y="5828"/>
                </a:lnTo>
                <a:lnTo>
                  <a:pt x="446391" y="701"/>
                </a:lnTo>
                <a:lnTo>
                  <a:pt x="436080" y="0"/>
                </a:lnTo>
                <a:lnTo>
                  <a:pt x="432574" y="751"/>
                </a:lnTo>
                <a:lnTo>
                  <a:pt x="428086" y="13904"/>
                </a:lnTo>
                <a:lnTo>
                  <a:pt x="423830" y="26808"/>
                </a:lnTo>
                <a:lnTo>
                  <a:pt x="419570" y="39372"/>
                </a:lnTo>
                <a:lnTo>
                  <a:pt x="415069" y="51503"/>
                </a:lnTo>
                <a:lnTo>
                  <a:pt x="410091" y="63107"/>
                </a:lnTo>
                <a:lnTo>
                  <a:pt x="404401" y="74093"/>
                </a:lnTo>
                <a:lnTo>
                  <a:pt x="397761" y="84366"/>
                </a:lnTo>
                <a:lnTo>
                  <a:pt x="389935" y="93835"/>
                </a:lnTo>
                <a:lnTo>
                  <a:pt x="382473" y="100929"/>
                </a:lnTo>
                <a:lnTo>
                  <a:pt x="372915" y="107902"/>
                </a:lnTo>
                <a:lnTo>
                  <a:pt x="362068" y="114162"/>
                </a:lnTo>
                <a:lnTo>
                  <a:pt x="350446" y="120019"/>
                </a:lnTo>
                <a:lnTo>
                  <a:pt x="338566" y="125785"/>
                </a:lnTo>
                <a:lnTo>
                  <a:pt x="327837" y="131282"/>
                </a:lnTo>
                <a:lnTo>
                  <a:pt x="316660" y="137448"/>
                </a:lnTo>
                <a:lnTo>
                  <a:pt x="305510" y="143809"/>
                </a:lnTo>
                <a:lnTo>
                  <a:pt x="294394" y="150335"/>
                </a:lnTo>
                <a:lnTo>
                  <a:pt x="283317" y="156997"/>
                </a:lnTo>
                <a:lnTo>
                  <a:pt x="272287" y="163766"/>
                </a:lnTo>
                <a:lnTo>
                  <a:pt x="261308" y="170613"/>
                </a:lnTo>
                <a:lnTo>
                  <a:pt x="250388" y="177509"/>
                </a:lnTo>
                <a:lnTo>
                  <a:pt x="239531" y="184425"/>
                </a:lnTo>
                <a:lnTo>
                  <a:pt x="228745" y="191330"/>
                </a:lnTo>
                <a:lnTo>
                  <a:pt x="218036" y="198197"/>
                </a:lnTo>
                <a:lnTo>
                  <a:pt x="207409" y="204997"/>
                </a:lnTo>
                <a:lnTo>
                  <a:pt x="196870" y="211699"/>
                </a:lnTo>
                <a:lnTo>
                  <a:pt x="186426" y="218275"/>
                </a:lnTo>
                <a:lnTo>
                  <a:pt x="176083" y="224695"/>
                </a:lnTo>
                <a:lnTo>
                  <a:pt x="169989" y="228424"/>
                </a:lnTo>
                <a:lnTo>
                  <a:pt x="166954" y="231472"/>
                </a:lnTo>
                <a:lnTo>
                  <a:pt x="170154" y="240731"/>
                </a:lnTo>
                <a:lnTo>
                  <a:pt x="165430" y="242090"/>
                </a:lnTo>
                <a:lnTo>
                  <a:pt x="151949" y="242116"/>
                </a:lnTo>
                <a:lnTo>
                  <a:pt x="141473" y="236542"/>
                </a:lnTo>
                <a:lnTo>
                  <a:pt x="133845" y="227213"/>
                </a:lnTo>
                <a:lnTo>
                  <a:pt x="129006" y="216283"/>
                </a:lnTo>
                <a:lnTo>
                  <a:pt x="119100" y="216067"/>
                </a:lnTo>
                <a:lnTo>
                  <a:pt x="113017" y="212041"/>
                </a:lnTo>
                <a:lnTo>
                  <a:pt x="113830" y="201107"/>
                </a:lnTo>
                <a:lnTo>
                  <a:pt x="102495" y="207728"/>
                </a:lnTo>
                <a:lnTo>
                  <a:pt x="91640" y="214831"/>
                </a:lnTo>
                <a:lnTo>
                  <a:pt x="81238" y="222385"/>
                </a:lnTo>
                <a:lnTo>
                  <a:pt x="71258" y="230362"/>
                </a:lnTo>
                <a:lnTo>
                  <a:pt x="61673" y="238734"/>
                </a:lnTo>
                <a:lnTo>
                  <a:pt x="52453" y="247470"/>
                </a:lnTo>
                <a:lnTo>
                  <a:pt x="43569" y="256544"/>
                </a:lnTo>
                <a:lnTo>
                  <a:pt x="34993" y="265925"/>
                </a:lnTo>
                <a:lnTo>
                  <a:pt x="26697" y="275585"/>
                </a:lnTo>
                <a:lnTo>
                  <a:pt x="18650" y="285495"/>
                </a:lnTo>
                <a:lnTo>
                  <a:pt x="10825" y="295627"/>
                </a:lnTo>
                <a:lnTo>
                  <a:pt x="3192" y="305951"/>
                </a:lnTo>
                <a:lnTo>
                  <a:pt x="0" y="310390"/>
                </a:lnTo>
                <a:lnTo>
                  <a:pt x="6695" y="318257"/>
                </a:lnTo>
                <a:lnTo>
                  <a:pt x="13807" y="326439"/>
                </a:lnTo>
                <a:lnTo>
                  <a:pt x="21365" y="334722"/>
                </a:lnTo>
                <a:lnTo>
                  <a:pt x="29395" y="342895"/>
                </a:lnTo>
                <a:lnTo>
                  <a:pt x="37925" y="350743"/>
                </a:lnTo>
                <a:lnTo>
                  <a:pt x="46983" y="358054"/>
                </a:lnTo>
                <a:lnTo>
                  <a:pt x="56597" y="364616"/>
                </a:lnTo>
                <a:lnTo>
                  <a:pt x="66795" y="370216"/>
                </a:lnTo>
                <a:lnTo>
                  <a:pt x="77605" y="374640"/>
                </a:lnTo>
                <a:lnTo>
                  <a:pt x="89053" y="377677"/>
                </a:lnTo>
                <a:lnTo>
                  <a:pt x="101169" y="379112"/>
                </a:lnTo>
                <a:lnTo>
                  <a:pt x="113979" y="378734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891860" y="1317075"/>
            <a:ext cx="75550" cy="21038"/>
          </a:xfrm>
          <a:custGeom>
            <a:avLst/>
            <a:gdLst/>
            <a:ahLst/>
            <a:cxnLst/>
            <a:rect l="l" t="t" r="r" b="b"/>
            <a:pathLst>
              <a:path w="110807" h="30855">
                <a:moveTo>
                  <a:pt x="104660" y="26207"/>
                </a:moveTo>
                <a:lnTo>
                  <a:pt x="110604" y="26093"/>
                </a:lnTo>
                <a:lnTo>
                  <a:pt x="110807" y="20225"/>
                </a:lnTo>
                <a:lnTo>
                  <a:pt x="104328" y="16421"/>
                </a:lnTo>
                <a:lnTo>
                  <a:pt x="94238" y="11422"/>
                </a:lnTo>
                <a:lnTo>
                  <a:pt x="83135" y="7007"/>
                </a:lnTo>
                <a:lnTo>
                  <a:pt x="71294" y="3450"/>
                </a:lnTo>
                <a:lnTo>
                  <a:pt x="58989" y="1023"/>
                </a:lnTo>
                <a:lnTo>
                  <a:pt x="46496" y="0"/>
                </a:lnTo>
                <a:lnTo>
                  <a:pt x="34088" y="653"/>
                </a:lnTo>
                <a:lnTo>
                  <a:pt x="22041" y="3257"/>
                </a:lnTo>
                <a:lnTo>
                  <a:pt x="10629" y="8084"/>
                </a:lnTo>
                <a:lnTo>
                  <a:pt x="9791" y="17368"/>
                </a:lnTo>
                <a:lnTo>
                  <a:pt x="2019" y="19705"/>
                </a:lnTo>
                <a:lnTo>
                  <a:pt x="0" y="27820"/>
                </a:lnTo>
                <a:lnTo>
                  <a:pt x="4792" y="26298"/>
                </a:lnTo>
                <a:lnTo>
                  <a:pt x="17468" y="23131"/>
                </a:lnTo>
                <a:lnTo>
                  <a:pt x="30392" y="21067"/>
                </a:lnTo>
                <a:lnTo>
                  <a:pt x="43386" y="20086"/>
                </a:lnTo>
                <a:lnTo>
                  <a:pt x="56274" y="20174"/>
                </a:lnTo>
                <a:lnTo>
                  <a:pt x="68877" y="21312"/>
                </a:lnTo>
                <a:lnTo>
                  <a:pt x="81019" y="23483"/>
                </a:lnTo>
                <a:lnTo>
                  <a:pt x="92524" y="26669"/>
                </a:lnTo>
                <a:lnTo>
                  <a:pt x="103212" y="30855"/>
                </a:lnTo>
                <a:lnTo>
                  <a:pt x="104660" y="26207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8141972" y="1512139"/>
            <a:ext cx="56916" cy="29836"/>
          </a:xfrm>
          <a:custGeom>
            <a:avLst/>
            <a:gdLst/>
            <a:ahLst/>
            <a:cxnLst/>
            <a:rect l="l" t="t" r="r" b="b"/>
            <a:pathLst>
              <a:path w="83477" h="43759">
                <a:moveTo>
                  <a:pt x="18936" y="43290"/>
                </a:moveTo>
                <a:lnTo>
                  <a:pt x="29851" y="36698"/>
                </a:lnTo>
                <a:lnTo>
                  <a:pt x="41093" y="30430"/>
                </a:lnTo>
                <a:lnTo>
                  <a:pt x="52369" y="24195"/>
                </a:lnTo>
                <a:lnTo>
                  <a:pt x="63386" y="17702"/>
                </a:lnTo>
                <a:lnTo>
                  <a:pt x="73853" y="10659"/>
                </a:lnTo>
                <a:lnTo>
                  <a:pt x="83477" y="2776"/>
                </a:lnTo>
                <a:lnTo>
                  <a:pt x="74659" y="704"/>
                </a:lnTo>
                <a:lnTo>
                  <a:pt x="61461" y="0"/>
                </a:lnTo>
                <a:lnTo>
                  <a:pt x="49549" y="2018"/>
                </a:lnTo>
                <a:lnTo>
                  <a:pt x="38657" y="6064"/>
                </a:lnTo>
                <a:lnTo>
                  <a:pt x="28521" y="11439"/>
                </a:lnTo>
                <a:lnTo>
                  <a:pt x="18876" y="17449"/>
                </a:lnTo>
                <a:lnTo>
                  <a:pt x="9457" y="23395"/>
                </a:lnTo>
                <a:lnTo>
                  <a:pt x="0" y="28582"/>
                </a:lnTo>
                <a:lnTo>
                  <a:pt x="4102" y="35631"/>
                </a:lnTo>
                <a:lnTo>
                  <a:pt x="11125" y="39720"/>
                </a:lnTo>
                <a:lnTo>
                  <a:pt x="18211" y="43759"/>
                </a:lnTo>
                <a:lnTo>
                  <a:pt x="18936" y="43290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7652483" y="1076288"/>
            <a:ext cx="49677" cy="64164"/>
          </a:xfrm>
          <a:custGeom>
            <a:avLst/>
            <a:gdLst/>
            <a:ahLst/>
            <a:cxnLst/>
            <a:rect l="l" t="t" r="r" b="b"/>
            <a:pathLst>
              <a:path w="72859" h="94106">
                <a:moveTo>
                  <a:pt x="5106" y="91091"/>
                </a:moveTo>
                <a:lnTo>
                  <a:pt x="12941" y="80975"/>
                </a:lnTo>
                <a:lnTo>
                  <a:pt x="21247" y="71335"/>
                </a:lnTo>
                <a:lnTo>
                  <a:pt x="24155" y="73494"/>
                </a:lnTo>
                <a:lnTo>
                  <a:pt x="27330" y="72859"/>
                </a:lnTo>
                <a:lnTo>
                  <a:pt x="30661" y="69248"/>
                </a:lnTo>
                <a:lnTo>
                  <a:pt x="39802" y="60447"/>
                </a:lnTo>
                <a:lnTo>
                  <a:pt x="49351" y="51594"/>
                </a:lnTo>
                <a:lnTo>
                  <a:pt x="58368" y="42209"/>
                </a:lnTo>
                <a:lnTo>
                  <a:pt x="65917" y="31814"/>
                </a:lnTo>
                <a:lnTo>
                  <a:pt x="71060" y="19927"/>
                </a:lnTo>
                <a:lnTo>
                  <a:pt x="72859" y="6070"/>
                </a:lnTo>
                <a:lnTo>
                  <a:pt x="65758" y="4929"/>
                </a:lnTo>
                <a:lnTo>
                  <a:pt x="53082" y="2757"/>
                </a:lnTo>
                <a:lnTo>
                  <a:pt x="40982" y="0"/>
                </a:lnTo>
                <a:lnTo>
                  <a:pt x="40641" y="1003"/>
                </a:lnTo>
                <a:lnTo>
                  <a:pt x="36147" y="13229"/>
                </a:lnTo>
                <a:lnTo>
                  <a:pt x="31142" y="25426"/>
                </a:lnTo>
                <a:lnTo>
                  <a:pt x="25799" y="37524"/>
                </a:lnTo>
                <a:lnTo>
                  <a:pt x="20287" y="49454"/>
                </a:lnTo>
                <a:lnTo>
                  <a:pt x="14780" y="61146"/>
                </a:lnTo>
                <a:lnTo>
                  <a:pt x="9449" y="72532"/>
                </a:lnTo>
                <a:lnTo>
                  <a:pt x="4465" y="83542"/>
                </a:lnTo>
                <a:lnTo>
                  <a:pt x="0" y="94106"/>
                </a:lnTo>
                <a:lnTo>
                  <a:pt x="5106" y="91091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7366133" y="901401"/>
            <a:ext cx="233573" cy="349558"/>
          </a:xfrm>
          <a:custGeom>
            <a:avLst/>
            <a:gdLst/>
            <a:ahLst/>
            <a:cxnLst/>
            <a:rect l="l" t="t" r="r" b="b"/>
            <a:pathLst>
              <a:path w="342573" h="512685">
                <a:moveTo>
                  <a:pt x="213181" y="209545"/>
                </a:moveTo>
                <a:lnTo>
                  <a:pt x="218683" y="202204"/>
                </a:lnTo>
                <a:lnTo>
                  <a:pt x="228408" y="197622"/>
                </a:lnTo>
                <a:lnTo>
                  <a:pt x="240733" y="195488"/>
                </a:lnTo>
                <a:lnTo>
                  <a:pt x="254031" y="195488"/>
                </a:lnTo>
                <a:lnTo>
                  <a:pt x="266677" y="197307"/>
                </a:lnTo>
                <a:lnTo>
                  <a:pt x="273244" y="199236"/>
                </a:lnTo>
                <a:lnTo>
                  <a:pt x="285962" y="205597"/>
                </a:lnTo>
                <a:lnTo>
                  <a:pt x="297283" y="214496"/>
                </a:lnTo>
                <a:lnTo>
                  <a:pt x="306446" y="225029"/>
                </a:lnTo>
                <a:lnTo>
                  <a:pt x="312690" y="236297"/>
                </a:lnTo>
                <a:lnTo>
                  <a:pt x="315255" y="247395"/>
                </a:lnTo>
                <a:lnTo>
                  <a:pt x="313189" y="248482"/>
                </a:lnTo>
                <a:lnTo>
                  <a:pt x="302167" y="249916"/>
                </a:lnTo>
                <a:lnTo>
                  <a:pt x="293806" y="244672"/>
                </a:lnTo>
                <a:lnTo>
                  <a:pt x="286925" y="236509"/>
                </a:lnTo>
                <a:lnTo>
                  <a:pt x="280343" y="229184"/>
                </a:lnTo>
                <a:lnTo>
                  <a:pt x="279317" y="230439"/>
                </a:lnTo>
                <a:lnTo>
                  <a:pt x="272404" y="241355"/>
                </a:lnTo>
                <a:lnTo>
                  <a:pt x="263642" y="250431"/>
                </a:lnTo>
                <a:lnTo>
                  <a:pt x="262404" y="250632"/>
                </a:lnTo>
                <a:lnTo>
                  <a:pt x="250208" y="248705"/>
                </a:lnTo>
                <a:lnTo>
                  <a:pt x="243831" y="240526"/>
                </a:lnTo>
                <a:lnTo>
                  <a:pt x="242496" y="229002"/>
                </a:lnTo>
                <a:lnTo>
                  <a:pt x="245430" y="217042"/>
                </a:lnTo>
                <a:lnTo>
                  <a:pt x="243336" y="215893"/>
                </a:lnTo>
                <a:lnTo>
                  <a:pt x="233914" y="216277"/>
                </a:lnTo>
                <a:lnTo>
                  <a:pt x="243313" y="510097"/>
                </a:lnTo>
                <a:lnTo>
                  <a:pt x="255480" y="506183"/>
                </a:lnTo>
                <a:lnTo>
                  <a:pt x="266020" y="500566"/>
                </a:lnTo>
                <a:lnTo>
                  <a:pt x="274285" y="493280"/>
                </a:lnTo>
                <a:lnTo>
                  <a:pt x="279657" y="493966"/>
                </a:lnTo>
                <a:lnTo>
                  <a:pt x="281295" y="498398"/>
                </a:lnTo>
                <a:lnTo>
                  <a:pt x="286413" y="499351"/>
                </a:lnTo>
                <a:lnTo>
                  <a:pt x="293293" y="492999"/>
                </a:lnTo>
                <a:lnTo>
                  <a:pt x="302231" y="484157"/>
                </a:lnTo>
                <a:lnTo>
                  <a:pt x="310841" y="474987"/>
                </a:lnTo>
                <a:lnTo>
                  <a:pt x="319148" y="465514"/>
                </a:lnTo>
                <a:lnTo>
                  <a:pt x="327178" y="455764"/>
                </a:lnTo>
                <a:lnTo>
                  <a:pt x="334956" y="445761"/>
                </a:lnTo>
                <a:lnTo>
                  <a:pt x="342508" y="435533"/>
                </a:lnTo>
                <a:lnTo>
                  <a:pt x="342573" y="217042"/>
                </a:lnTo>
                <a:lnTo>
                  <a:pt x="335874" y="214751"/>
                </a:lnTo>
                <a:lnTo>
                  <a:pt x="326976" y="207557"/>
                </a:lnTo>
                <a:lnTo>
                  <a:pt x="316736" y="197510"/>
                </a:lnTo>
                <a:lnTo>
                  <a:pt x="306011" y="186664"/>
                </a:lnTo>
                <a:lnTo>
                  <a:pt x="295658" y="177070"/>
                </a:lnTo>
                <a:lnTo>
                  <a:pt x="292496" y="174548"/>
                </a:lnTo>
                <a:lnTo>
                  <a:pt x="280620" y="167578"/>
                </a:lnTo>
                <a:lnTo>
                  <a:pt x="270499" y="160695"/>
                </a:lnTo>
                <a:lnTo>
                  <a:pt x="266677" y="154812"/>
                </a:lnTo>
                <a:lnTo>
                  <a:pt x="264040" y="141615"/>
                </a:lnTo>
                <a:lnTo>
                  <a:pt x="256390" y="30705"/>
                </a:lnTo>
                <a:lnTo>
                  <a:pt x="239183" y="26372"/>
                </a:lnTo>
                <a:lnTo>
                  <a:pt x="221735" y="22326"/>
                </a:lnTo>
                <a:lnTo>
                  <a:pt x="204064" y="18577"/>
                </a:lnTo>
                <a:lnTo>
                  <a:pt x="186183" y="15136"/>
                </a:lnTo>
                <a:lnTo>
                  <a:pt x="168110" y="12014"/>
                </a:lnTo>
                <a:lnTo>
                  <a:pt x="149859" y="9221"/>
                </a:lnTo>
                <a:lnTo>
                  <a:pt x="131445" y="6769"/>
                </a:lnTo>
                <a:lnTo>
                  <a:pt x="112886" y="4669"/>
                </a:lnTo>
                <a:lnTo>
                  <a:pt x="94195" y="2931"/>
                </a:lnTo>
                <a:lnTo>
                  <a:pt x="75389" y="1566"/>
                </a:lnTo>
                <a:lnTo>
                  <a:pt x="56483" y="585"/>
                </a:lnTo>
                <a:lnTo>
                  <a:pt x="37493" y="0"/>
                </a:lnTo>
                <a:lnTo>
                  <a:pt x="35309" y="838"/>
                </a:lnTo>
                <a:lnTo>
                  <a:pt x="37393" y="119886"/>
                </a:lnTo>
                <a:lnTo>
                  <a:pt x="49923" y="114142"/>
                </a:lnTo>
                <a:lnTo>
                  <a:pt x="63393" y="110446"/>
                </a:lnTo>
                <a:lnTo>
                  <a:pt x="77596" y="109113"/>
                </a:lnTo>
                <a:lnTo>
                  <a:pt x="83035" y="109283"/>
                </a:lnTo>
                <a:lnTo>
                  <a:pt x="85118" y="112763"/>
                </a:lnTo>
                <a:lnTo>
                  <a:pt x="89284" y="114160"/>
                </a:lnTo>
                <a:lnTo>
                  <a:pt x="92141" y="116878"/>
                </a:lnTo>
                <a:lnTo>
                  <a:pt x="90290" y="132931"/>
                </a:lnTo>
                <a:lnTo>
                  <a:pt x="85013" y="145563"/>
                </a:lnTo>
                <a:lnTo>
                  <a:pt x="76103" y="154565"/>
                </a:lnTo>
                <a:lnTo>
                  <a:pt x="63352" y="159731"/>
                </a:lnTo>
                <a:lnTo>
                  <a:pt x="54194" y="160883"/>
                </a:lnTo>
                <a:lnTo>
                  <a:pt x="42694" y="166102"/>
                </a:lnTo>
                <a:lnTo>
                  <a:pt x="31900" y="173477"/>
                </a:lnTo>
                <a:lnTo>
                  <a:pt x="21435" y="181279"/>
                </a:lnTo>
                <a:lnTo>
                  <a:pt x="10927" y="187784"/>
                </a:lnTo>
                <a:lnTo>
                  <a:pt x="0" y="191264"/>
                </a:lnTo>
                <a:lnTo>
                  <a:pt x="5544" y="211820"/>
                </a:lnTo>
                <a:lnTo>
                  <a:pt x="11853" y="202826"/>
                </a:lnTo>
                <a:lnTo>
                  <a:pt x="21872" y="195699"/>
                </a:lnTo>
                <a:lnTo>
                  <a:pt x="34361" y="190860"/>
                </a:lnTo>
                <a:lnTo>
                  <a:pt x="48080" y="188729"/>
                </a:lnTo>
                <a:lnTo>
                  <a:pt x="61788" y="189725"/>
                </a:lnTo>
                <a:lnTo>
                  <a:pt x="62055" y="189780"/>
                </a:lnTo>
                <a:lnTo>
                  <a:pt x="71965" y="192826"/>
                </a:lnTo>
                <a:lnTo>
                  <a:pt x="81032" y="198028"/>
                </a:lnTo>
                <a:lnTo>
                  <a:pt x="85475" y="205163"/>
                </a:lnTo>
                <a:lnTo>
                  <a:pt x="81511" y="214007"/>
                </a:lnTo>
                <a:lnTo>
                  <a:pt x="75111" y="217703"/>
                </a:lnTo>
                <a:lnTo>
                  <a:pt x="73333" y="210896"/>
                </a:lnTo>
                <a:lnTo>
                  <a:pt x="64824" y="212483"/>
                </a:lnTo>
                <a:lnTo>
                  <a:pt x="62545" y="215620"/>
                </a:lnTo>
                <a:lnTo>
                  <a:pt x="58473" y="227819"/>
                </a:lnTo>
                <a:lnTo>
                  <a:pt x="54194" y="239801"/>
                </a:lnTo>
                <a:lnTo>
                  <a:pt x="51978" y="240432"/>
                </a:lnTo>
                <a:lnTo>
                  <a:pt x="48713" y="469832"/>
                </a:lnTo>
                <a:lnTo>
                  <a:pt x="58527" y="469710"/>
                </a:lnTo>
                <a:lnTo>
                  <a:pt x="67538" y="466227"/>
                </a:lnTo>
                <a:lnTo>
                  <a:pt x="76288" y="460899"/>
                </a:lnTo>
                <a:lnTo>
                  <a:pt x="85319" y="455242"/>
                </a:lnTo>
                <a:lnTo>
                  <a:pt x="95177" y="450773"/>
                </a:lnTo>
                <a:lnTo>
                  <a:pt x="104367" y="448585"/>
                </a:lnTo>
                <a:lnTo>
                  <a:pt x="115551" y="448318"/>
                </a:lnTo>
                <a:lnTo>
                  <a:pt x="117491" y="303816"/>
                </a:lnTo>
                <a:lnTo>
                  <a:pt x="115469" y="297787"/>
                </a:lnTo>
                <a:lnTo>
                  <a:pt x="117948" y="289902"/>
                </a:lnTo>
                <a:lnTo>
                  <a:pt x="126865" y="290198"/>
                </a:lnTo>
                <a:lnTo>
                  <a:pt x="138459" y="290514"/>
                </a:lnTo>
                <a:lnTo>
                  <a:pt x="151336" y="289902"/>
                </a:lnTo>
                <a:lnTo>
                  <a:pt x="153911" y="294196"/>
                </a:lnTo>
                <a:lnTo>
                  <a:pt x="154969" y="301114"/>
                </a:lnTo>
                <a:lnTo>
                  <a:pt x="155895" y="377926"/>
                </a:lnTo>
                <a:lnTo>
                  <a:pt x="158487" y="385758"/>
                </a:lnTo>
                <a:lnTo>
                  <a:pt x="158907" y="395749"/>
                </a:lnTo>
                <a:lnTo>
                  <a:pt x="156136" y="403891"/>
                </a:lnTo>
                <a:lnTo>
                  <a:pt x="151033" y="409938"/>
                </a:lnTo>
                <a:lnTo>
                  <a:pt x="144455" y="413646"/>
                </a:lnTo>
                <a:lnTo>
                  <a:pt x="137259" y="414772"/>
                </a:lnTo>
                <a:lnTo>
                  <a:pt x="140719" y="453809"/>
                </a:lnTo>
                <a:lnTo>
                  <a:pt x="144396" y="456505"/>
                </a:lnTo>
                <a:lnTo>
                  <a:pt x="152819" y="465857"/>
                </a:lnTo>
                <a:lnTo>
                  <a:pt x="159471" y="476685"/>
                </a:lnTo>
                <a:lnTo>
                  <a:pt x="166013" y="487755"/>
                </a:lnTo>
                <a:lnTo>
                  <a:pt x="174107" y="497827"/>
                </a:lnTo>
                <a:lnTo>
                  <a:pt x="180686" y="502961"/>
                </a:lnTo>
                <a:lnTo>
                  <a:pt x="191296" y="508061"/>
                </a:lnTo>
                <a:lnTo>
                  <a:pt x="203510" y="511292"/>
                </a:lnTo>
                <a:lnTo>
                  <a:pt x="216682" y="512685"/>
                </a:lnTo>
                <a:lnTo>
                  <a:pt x="213181" y="209545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444918" y="1106706"/>
            <a:ext cx="27507" cy="104110"/>
          </a:xfrm>
          <a:custGeom>
            <a:avLst/>
            <a:gdLst/>
            <a:ahLst/>
            <a:cxnLst/>
            <a:rect l="l" t="t" r="r" b="b"/>
            <a:pathLst>
              <a:path w="40344" h="152694">
                <a:moveTo>
                  <a:pt x="21708" y="113657"/>
                </a:moveTo>
                <a:lnTo>
                  <a:pt x="14753" y="111955"/>
                </a:lnTo>
                <a:lnTo>
                  <a:pt x="8896" y="107181"/>
                </a:lnTo>
                <a:lnTo>
                  <a:pt x="4995" y="99092"/>
                </a:lnTo>
                <a:lnTo>
                  <a:pt x="3908" y="87442"/>
                </a:lnTo>
                <a:lnTo>
                  <a:pt x="11738" y="80076"/>
                </a:lnTo>
                <a:lnTo>
                  <a:pt x="20040" y="73963"/>
                </a:lnTo>
                <a:lnTo>
                  <a:pt x="29406" y="71912"/>
                </a:lnTo>
                <a:lnTo>
                  <a:pt x="40344" y="76812"/>
                </a:lnTo>
                <a:lnTo>
                  <a:pt x="39418" y="0"/>
                </a:lnTo>
                <a:lnTo>
                  <a:pt x="36330" y="5072"/>
                </a:lnTo>
                <a:lnTo>
                  <a:pt x="30332" y="8297"/>
                </a:lnTo>
                <a:lnTo>
                  <a:pt x="22659" y="9674"/>
                </a:lnTo>
                <a:lnTo>
                  <a:pt x="14546" y="9201"/>
                </a:lnTo>
                <a:lnTo>
                  <a:pt x="7228" y="6877"/>
                </a:lnTo>
                <a:lnTo>
                  <a:pt x="1940" y="2702"/>
                </a:lnTo>
                <a:lnTo>
                  <a:pt x="0" y="147204"/>
                </a:lnTo>
                <a:lnTo>
                  <a:pt x="11511" y="149227"/>
                </a:lnTo>
                <a:lnTo>
                  <a:pt x="25167" y="152694"/>
                </a:lnTo>
                <a:lnTo>
                  <a:pt x="21708" y="113657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7411196" y="1268771"/>
            <a:ext cx="153318" cy="92106"/>
          </a:xfrm>
          <a:custGeom>
            <a:avLst/>
            <a:gdLst/>
            <a:ahLst/>
            <a:cxnLst/>
            <a:rect l="l" t="t" r="r" b="b"/>
            <a:pathLst>
              <a:path w="224867" h="135089">
                <a:moveTo>
                  <a:pt x="97798" y="134857"/>
                </a:moveTo>
                <a:lnTo>
                  <a:pt x="112334" y="133162"/>
                </a:lnTo>
                <a:lnTo>
                  <a:pt x="126609" y="130412"/>
                </a:lnTo>
                <a:lnTo>
                  <a:pt x="140512" y="126722"/>
                </a:lnTo>
                <a:lnTo>
                  <a:pt x="153930" y="122210"/>
                </a:lnTo>
                <a:lnTo>
                  <a:pt x="166752" y="116992"/>
                </a:lnTo>
                <a:lnTo>
                  <a:pt x="178865" y="111186"/>
                </a:lnTo>
                <a:lnTo>
                  <a:pt x="190156" y="104908"/>
                </a:lnTo>
                <a:lnTo>
                  <a:pt x="200515" y="98276"/>
                </a:lnTo>
                <a:lnTo>
                  <a:pt x="209827" y="91405"/>
                </a:lnTo>
                <a:lnTo>
                  <a:pt x="217982" y="84414"/>
                </a:lnTo>
                <a:lnTo>
                  <a:pt x="224867" y="77419"/>
                </a:lnTo>
                <a:lnTo>
                  <a:pt x="223055" y="73110"/>
                </a:lnTo>
                <a:lnTo>
                  <a:pt x="218290" y="61686"/>
                </a:lnTo>
                <a:lnTo>
                  <a:pt x="213925" y="50295"/>
                </a:lnTo>
                <a:lnTo>
                  <a:pt x="210269" y="38683"/>
                </a:lnTo>
                <a:lnTo>
                  <a:pt x="207634" y="26599"/>
                </a:lnTo>
                <a:lnTo>
                  <a:pt x="206331" y="13788"/>
                </a:lnTo>
                <a:lnTo>
                  <a:pt x="206668" y="0"/>
                </a:lnTo>
                <a:lnTo>
                  <a:pt x="202109" y="0"/>
                </a:lnTo>
                <a:lnTo>
                  <a:pt x="197932" y="2751"/>
                </a:lnTo>
                <a:lnTo>
                  <a:pt x="187515" y="9101"/>
                </a:lnTo>
                <a:lnTo>
                  <a:pt x="176265" y="15267"/>
                </a:lnTo>
                <a:lnTo>
                  <a:pt x="164161" y="21247"/>
                </a:lnTo>
                <a:lnTo>
                  <a:pt x="161267" y="22623"/>
                </a:lnTo>
                <a:lnTo>
                  <a:pt x="149762" y="28208"/>
                </a:lnTo>
                <a:lnTo>
                  <a:pt x="137859" y="33648"/>
                </a:lnTo>
                <a:lnTo>
                  <a:pt x="126213" y="37947"/>
                </a:lnTo>
                <a:lnTo>
                  <a:pt x="120013" y="39558"/>
                </a:lnTo>
                <a:lnTo>
                  <a:pt x="107573" y="41404"/>
                </a:lnTo>
                <a:lnTo>
                  <a:pt x="95062" y="41662"/>
                </a:lnTo>
                <a:lnTo>
                  <a:pt x="82562" y="40597"/>
                </a:lnTo>
                <a:lnTo>
                  <a:pt x="70154" y="38474"/>
                </a:lnTo>
                <a:lnTo>
                  <a:pt x="57922" y="35557"/>
                </a:lnTo>
                <a:lnTo>
                  <a:pt x="45946" y="32111"/>
                </a:lnTo>
                <a:lnTo>
                  <a:pt x="34310" y="28401"/>
                </a:lnTo>
                <a:lnTo>
                  <a:pt x="23095" y="24691"/>
                </a:lnTo>
                <a:lnTo>
                  <a:pt x="12383" y="21247"/>
                </a:lnTo>
                <a:lnTo>
                  <a:pt x="11509" y="30487"/>
                </a:lnTo>
                <a:lnTo>
                  <a:pt x="9328" y="42711"/>
                </a:lnTo>
                <a:lnTo>
                  <a:pt x="6313" y="54648"/>
                </a:lnTo>
                <a:lnTo>
                  <a:pt x="5817" y="56463"/>
                </a:lnTo>
                <a:lnTo>
                  <a:pt x="2110" y="70172"/>
                </a:lnTo>
                <a:lnTo>
                  <a:pt x="0" y="81636"/>
                </a:lnTo>
                <a:lnTo>
                  <a:pt x="552" y="91680"/>
                </a:lnTo>
                <a:lnTo>
                  <a:pt x="4833" y="101125"/>
                </a:lnTo>
                <a:lnTo>
                  <a:pt x="13907" y="110794"/>
                </a:lnTo>
                <a:lnTo>
                  <a:pt x="19684" y="115027"/>
                </a:lnTo>
                <a:lnTo>
                  <a:pt x="30309" y="120807"/>
                </a:lnTo>
                <a:lnTo>
                  <a:pt x="42752" y="125886"/>
                </a:lnTo>
                <a:lnTo>
                  <a:pt x="56195" y="130058"/>
                </a:lnTo>
                <a:lnTo>
                  <a:pt x="69821" y="133120"/>
                </a:lnTo>
                <a:lnTo>
                  <a:pt x="82811" y="134865"/>
                </a:lnTo>
                <a:lnTo>
                  <a:pt x="94349" y="135089"/>
                </a:lnTo>
                <a:lnTo>
                  <a:pt x="97798" y="134857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6882551" y="1300853"/>
            <a:ext cx="281674" cy="328692"/>
          </a:xfrm>
          <a:custGeom>
            <a:avLst/>
            <a:gdLst/>
            <a:ahLst/>
            <a:cxnLst/>
            <a:rect l="l" t="t" r="r" b="b"/>
            <a:pathLst>
              <a:path w="413122" h="482081">
                <a:moveTo>
                  <a:pt x="339072" y="482001"/>
                </a:moveTo>
                <a:lnTo>
                  <a:pt x="352624" y="481019"/>
                </a:lnTo>
                <a:lnTo>
                  <a:pt x="365721" y="479255"/>
                </a:lnTo>
                <a:lnTo>
                  <a:pt x="378228" y="476829"/>
                </a:lnTo>
                <a:lnTo>
                  <a:pt x="390008" y="473862"/>
                </a:lnTo>
                <a:lnTo>
                  <a:pt x="400926" y="470474"/>
                </a:lnTo>
                <a:lnTo>
                  <a:pt x="410845" y="466785"/>
                </a:lnTo>
                <a:lnTo>
                  <a:pt x="413122" y="454016"/>
                </a:lnTo>
                <a:lnTo>
                  <a:pt x="412815" y="441622"/>
                </a:lnTo>
                <a:lnTo>
                  <a:pt x="411982" y="428892"/>
                </a:lnTo>
                <a:lnTo>
                  <a:pt x="410691" y="415937"/>
                </a:lnTo>
                <a:lnTo>
                  <a:pt x="409008" y="402868"/>
                </a:lnTo>
                <a:lnTo>
                  <a:pt x="406998" y="389796"/>
                </a:lnTo>
                <a:lnTo>
                  <a:pt x="404728" y="376831"/>
                </a:lnTo>
                <a:lnTo>
                  <a:pt x="402264" y="364086"/>
                </a:lnTo>
                <a:lnTo>
                  <a:pt x="399672" y="351669"/>
                </a:lnTo>
                <a:lnTo>
                  <a:pt x="397018" y="339693"/>
                </a:lnTo>
                <a:lnTo>
                  <a:pt x="394627" y="329361"/>
                </a:lnTo>
                <a:lnTo>
                  <a:pt x="382526" y="333660"/>
                </a:lnTo>
                <a:lnTo>
                  <a:pt x="371581" y="339112"/>
                </a:lnTo>
                <a:lnTo>
                  <a:pt x="360498" y="344426"/>
                </a:lnTo>
                <a:lnTo>
                  <a:pt x="347985" y="348312"/>
                </a:lnTo>
                <a:lnTo>
                  <a:pt x="343014" y="349097"/>
                </a:lnTo>
                <a:lnTo>
                  <a:pt x="343484" y="355193"/>
                </a:lnTo>
                <a:lnTo>
                  <a:pt x="350164" y="355104"/>
                </a:lnTo>
                <a:lnTo>
                  <a:pt x="349097" y="362762"/>
                </a:lnTo>
                <a:lnTo>
                  <a:pt x="339648" y="368543"/>
                </a:lnTo>
                <a:lnTo>
                  <a:pt x="329344" y="366635"/>
                </a:lnTo>
                <a:lnTo>
                  <a:pt x="319800" y="360592"/>
                </a:lnTo>
                <a:lnTo>
                  <a:pt x="318731" y="359714"/>
                </a:lnTo>
                <a:lnTo>
                  <a:pt x="315485" y="373554"/>
                </a:lnTo>
                <a:lnTo>
                  <a:pt x="304303" y="379458"/>
                </a:lnTo>
                <a:lnTo>
                  <a:pt x="300520" y="379450"/>
                </a:lnTo>
                <a:lnTo>
                  <a:pt x="297278" y="369354"/>
                </a:lnTo>
                <a:lnTo>
                  <a:pt x="300084" y="358190"/>
                </a:lnTo>
                <a:lnTo>
                  <a:pt x="300520" y="353644"/>
                </a:lnTo>
                <a:lnTo>
                  <a:pt x="299066" y="343550"/>
                </a:lnTo>
                <a:lnTo>
                  <a:pt x="295928" y="332375"/>
                </a:lnTo>
                <a:lnTo>
                  <a:pt x="291593" y="320375"/>
                </a:lnTo>
                <a:lnTo>
                  <a:pt x="286545" y="307808"/>
                </a:lnTo>
                <a:lnTo>
                  <a:pt x="281270" y="294933"/>
                </a:lnTo>
                <a:lnTo>
                  <a:pt x="276255" y="282006"/>
                </a:lnTo>
                <a:lnTo>
                  <a:pt x="273202" y="273202"/>
                </a:lnTo>
                <a:lnTo>
                  <a:pt x="269602" y="261474"/>
                </a:lnTo>
                <a:lnTo>
                  <a:pt x="266262" y="249386"/>
                </a:lnTo>
                <a:lnTo>
                  <a:pt x="263187" y="237021"/>
                </a:lnTo>
                <a:lnTo>
                  <a:pt x="260383" y="224464"/>
                </a:lnTo>
                <a:lnTo>
                  <a:pt x="257855" y="211798"/>
                </a:lnTo>
                <a:lnTo>
                  <a:pt x="255610" y="199106"/>
                </a:lnTo>
                <a:lnTo>
                  <a:pt x="253653" y="186473"/>
                </a:lnTo>
                <a:lnTo>
                  <a:pt x="252163" y="172763"/>
                </a:lnTo>
                <a:lnTo>
                  <a:pt x="251510" y="159619"/>
                </a:lnTo>
                <a:lnTo>
                  <a:pt x="251315" y="146072"/>
                </a:lnTo>
                <a:lnTo>
                  <a:pt x="251387" y="132460"/>
                </a:lnTo>
                <a:lnTo>
                  <a:pt x="251533" y="119119"/>
                </a:lnTo>
                <a:lnTo>
                  <a:pt x="251562" y="106387"/>
                </a:lnTo>
                <a:lnTo>
                  <a:pt x="251282" y="94601"/>
                </a:lnTo>
                <a:lnTo>
                  <a:pt x="250502" y="84099"/>
                </a:lnTo>
                <a:lnTo>
                  <a:pt x="250431" y="83477"/>
                </a:lnTo>
                <a:lnTo>
                  <a:pt x="250710" y="79197"/>
                </a:lnTo>
                <a:lnTo>
                  <a:pt x="257644" y="81584"/>
                </a:lnTo>
                <a:lnTo>
                  <a:pt x="256501" y="75895"/>
                </a:lnTo>
                <a:lnTo>
                  <a:pt x="257976" y="64297"/>
                </a:lnTo>
                <a:lnTo>
                  <a:pt x="259687" y="51390"/>
                </a:lnTo>
                <a:lnTo>
                  <a:pt x="261002" y="37944"/>
                </a:lnTo>
                <a:lnTo>
                  <a:pt x="261286" y="24727"/>
                </a:lnTo>
                <a:lnTo>
                  <a:pt x="259903" y="12509"/>
                </a:lnTo>
                <a:lnTo>
                  <a:pt x="256220" y="2058"/>
                </a:lnTo>
                <a:lnTo>
                  <a:pt x="254990" y="0"/>
                </a:lnTo>
                <a:lnTo>
                  <a:pt x="246990" y="9681"/>
                </a:lnTo>
                <a:lnTo>
                  <a:pt x="241308" y="22708"/>
                </a:lnTo>
                <a:lnTo>
                  <a:pt x="235460" y="35133"/>
                </a:lnTo>
                <a:lnTo>
                  <a:pt x="226964" y="43009"/>
                </a:lnTo>
                <a:lnTo>
                  <a:pt x="221589" y="44018"/>
                </a:lnTo>
                <a:lnTo>
                  <a:pt x="214210" y="44043"/>
                </a:lnTo>
                <a:lnTo>
                  <a:pt x="214464" y="37680"/>
                </a:lnTo>
                <a:lnTo>
                  <a:pt x="206413" y="31877"/>
                </a:lnTo>
                <a:lnTo>
                  <a:pt x="198286" y="26763"/>
                </a:lnTo>
                <a:lnTo>
                  <a:pt x="186997" y="20688"/>
                </a:lnTo>
                <a:lnTo>
                  <a:pt x="173916" y="14368"/>
                </a:lnTo>
                <a:lnTo>
                  <a:pt x="160411" y="8520"/>
                </a:lnTo>
                <a:lnTo>
                  <a:pt x="147853" y="3861"/>
                </a:lnTo>
                <a:lnTo>
                  <a:pt x="139636" y="1524"/>
                </a:lnTo>
                <a:lnTo>
                  <a:pt x="127690" y="310"/>
                </a:lnTo>
                <a:lnTo>
                  <a:pt x="116437" y="1904"/>
                </a:lnTo>
                <a:lnTo>
                  <a:pt x="104548" y="5494"/>
                </a:lnTo>
                <a:lnTo>
                  <a:pt x="94094" y="9118"/>
                </a:lnTo>
                <a:lnTo>
                  <a:pt x="104595" y="15858"/>
                </a:lnTo>
                <a:lnTo>
                  <a:pt x="115279" y="22415"/>
                </a:lnTo>
                <a:lnTo>
                  <a:pt x="126431" y="28505"/>
                </a:lnTo>
                <a:lnTo>
                  <a:pt x="138334" y="33843"/>
                </a:lnTo>
                <a:lnTo>
                  <a:pt x="141147" y="34912"/>
                </a:lnTo>
                <a:lnTo>
                  <a:pt x="149270" y="28887"/>
                </a:lnTo>
                <a:lnTo>
                  <a:pt x="158721" y="23179"/>
                </a:lnTo>
                <a:lnTo>
                  <a:pt x="167354" y="21821"/>
                </a:lnTo>
                <a:lnTo>
                  <a:pt x="173024" y="28841"/>
                </a:lnTo>
                <a:lnTo>
                  <a:pt x="170382" y="39579"/>
                </a:lnTo>
                <a:lnTo>
                  <a:pt x="161422" y="48356"/>
                </a:lnTo>
                <a:lnTo>
                  <a:pt x="157848" y="51612"/>
                </a:lnTo>
                <a:lnTo>
                  <a:pt x="155016" y="52819"/>
                </a:lnTo>
                <a:lnTo>
                  <a:pt x="152285" y="54140"/>
                </a:lnTo>
                <a:lnTo>
                  <a:pt x="148742" y="54648"/>
                </a:lnTo>
                <a:lnTo>
                  <a:pt x="140110" y="61106"/>
                </a:lnTo>
                <a:lnTo>
                  <a:pt x="130819" y="71485"/>
                </a:lnTo>
                <a:lnTo>
                  <a:pt x="121337" y="83325"/>
                </a:lnTo>
                <a:lnTo>
                  <a:pt x="112133" y="94166"/>
                </a:lnTo>
                <a:lnTo>
                  <a:pt x="103674" y="101548"/>
                </a:lnTo>
                <a:lnTo>
                  <a:pt x="97129" y="103212"/>
                </a:lnTo>
                <a:lnTo>
                  <a:pt x="90194" y="96987"/>
                </a:lnTo>
                <a:lnTo>
                  <a:pt x="91685" y="86541"/>
                </a:lnTo>
                <a:lnTo>
                  <a:pt x="96805" y="75971"/>
                </a:lnTo>
                <a:lnTo>
                  <a:pt x="98653" y="72859"/>
                </a:lnTo>
                <a:lnTo>
                  <a:pt x="87955" y="68056"/>
                </a:lnTo>
                <a:lnTo>
                  <a:pt x="75469" y="64687"/>
                </a:lnTo>
                <a:lnTo>
                  <a:pt x="61899" y="62829"/>
                </a:lnTo>
                <a:lnTo>
                  <a:pt x="47948" y="62559"/>
                </a:lnTo>
                <a:lnTo>
                  <a:pt x="34320" y="63953"/>
                </a:lnTo>
                <a:lnTo>
                  <a:pt x="21717" y="67087"/>
                </a:lnTo>
                <a:lnTo>
                  <a:pt x="10843" y="72039"/>
                </a:lnTo>
                <a:lnTo>
                  <a:pt x="2401" y="78885"/>
                </a:lnTo>
                <a:lnTo>
                  <a:pt x="0" y="81965"/>
                </a:lnTo>
                <a:lnTo>
                  <a:pt x="11943" y="86934"/>
                </a:lnTo>
                <a:lnTo>
                  <a:pt x="23886" y="92023"/>
                </a:lnTo>
                <a:lnTo>
                  <a:pt x="35791" y="97227"/>
                </a:lnTo>
                <a:lnTo>
                  <a:pt x="47618" y="102539"/>
                </a:lnTo>
                <a:lnTo>
                  <a:pt x="59331" y="107953"/>
                </a:lnTo>
                <a:lnTo>
                  <a:pt x="70890" y="113461"/>
                </a:lnTo>
                <a:lnTo>
                  <a:pt x="82257" y="119057"/>
                </a:lnTo>
                <a:lnTo>
                  <a:pt x="93395" y="124736"/>
                </a:lnTo>
                <a:lnTo>
                  <a:pt x="104265" y="130489"/>
                </a:lnTo>
                <a:lnTo>
                  <a:pt x="114828" y="136312"/>
                </a:lnTo>
                <a:lnTo>
                  <a:pt x="115341" y="136601"/>
                </a:lnTo>
                <a:lnTo>
                  <a:pt x="126855" y="142482"/>
                </a:lnTo>
                <a:lnTo>
                  <a:pt x="138166" y="149031"/>
                </a:lnTo>
                <a:lnTo>
                  <a:pt x="147117" y="158025"/>
                </a:lnTo>
                <a:lnTo>
                  <a:pt x="148742" y="160883"/>
                </a:lnTo>
                <a:lnTo>
                  <a:pt x="150342" y="167538"/>
                </a:lnTo>
                <a:lnTo>
                  <a:pt x="143598" y="165862"/>
                </a:lnTo>
                <a:lnTo>
                  <a:pt x="144195" y="171513"/>
                </a:lnTo>
                <a:lnTo>
                  <a:pt x="149218" y="180751"/>
                </a:lnTo>
                <a:lnTo>
                  <a:pt x="153962" y="190687"/>
                </a:lnTo>
                <a:lnTo>
                  <a:pt x="158441" y="201256"/>
                </a:lnTo>
                <a:lnTo>
                  <a:pt x="162665" y="212394"/>
                </a:lnTo>
                <a:lnTo>
                  <a:pt x="166649" y="224039"/>
                </a:lnTo>
                <a:lnTo>
                  <a:pt x="170404" y="236127"/>
                </a:lnTo>
                <a:lnTo>
                  <a:pt x="173942" y="248593"/>
                </a:lnTo>
                <a:lnTo>
                  <a:pt x="177276" y="261375"/>
                </a:lnTo>
                <a:lnTo>
                  <a:pt x="180418" y="274409"/>
                </a:lnTo>
                <a:lnTo>
                  <a:pt x="183382" y="287631"/>
                </a:lnTo>
                <a:lnTo>
                  <a:pt x="186178" y="300977"/>
                </a:lnTo>
                <a:lnTo>
                  <a:pt x="188819" y="314384"/>
                </a:lnTo>
                <a:lnTo>
                  <a:pt x="191319" y="327788"/>
                </a:lnTo>
                <a:lnTo>
                  <a:pt x="193688" y="341126"/>
                </a:lnTo>
                <a:lnTo>
                  <a:pt x="195940" y="354334"/>
                </a:lnTo>
                <a:lnTo>
                  <a:pt x="198087" y="367348"/>
                </a:lnTo>
                <a:lnTo>
                  <a:pt x="198818" y="371856"/>
                </a:lnTo>
                <a:lnTo>
                  <a:pt x="200958" y="384185"/>
                </a:lnTo>
                <a:lnTo>
                  <a:pt x="203765" y="397042"/>
                </a:lnTo>
                <a:lnTo>
                  <a:pt x="207543" y="409597"/>
                </a:lnTo>
                <a:lnTo>
                  <a:pt x="212594" y="421023"/>
                </a:lnTo>
                <a:lnTo>
                  <a:pt x="221114" y="434490"/>
                </a:lnTo>
                <a:lnTo>
                  <a:pt x="229303" y="445786"/>
                </a:lnTo>
                <a:lnTo>
                  <a:pt x="237757" y="455622"/>
                </a:lnTo>
                <a:lnTo>
                  <a:pt x="244360" y="461416"/>
                </a:lnTo>
                <a:lnTo>
                  <a:pt x="253418" y="466144"/>
                </a:lnTo>
                <a:lnTo>
                  <a:pt x="265965" y="470737"/>
                </a:lnTo>
                <a:lnTo>
                  <a:pt x="280195" y="474876"/>
                </a:lnTo>
                <a:lnTo>
                  <a:pt x="294304" y="478244"/>
                </a:lnTo>
                <a:lnTo>
                  <a:pt x="306486" y="480522"/>
                </a:lnTo>
                <a:lnTo>
                  <a:pt x="311150" y="481139"/>
                </a:lnTo>
                <a:lnTo>
                  <a:pt x="325202" y="482081"/>
                </a:lnTo>
                <a:lnTo>
                  <a:pt x="339072" y="482001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7646280" y="960391"/>
            <a:ext cx="39320" cy="145906"/>
          </a:xfrm>
          <a:custGeom>
            <a:avLst/>
            <a:gdLst/>
            <a:ahLst/>
            <a:cxnLst/>
            <a:rect l="l" t="t" r="r" b="b"/>
            <a:pathLst>
              <a:path w="57670" h="213994">
                <a:moveTo>
                  <a:pt x="16139" y="204192"/>
                </a:moveTo>
                <a:lnTo>
                  <a:pt x="20405" y="193075"/>
                </a:lnTo>
                <a:lnTo>
                  <a:pt x="24462" y="181748"/>
                </a:lnTo>
                <a:lnTo>
                  <a:pt x="28313" y="170215"/>
                </a:lnTo>
                <a:lnTo>
                  <a:pt x="31958" y="158477"/>
                </a:lnTo>
                <a:lnTo>
                  <a:pt x="35402" y="146536"/>
                </a:lnTo>
                <a:lnTo>
                  <a:pt x="38645" y="134396"/>
                </a:lnTo>
                <a:lnTo>
                  <a:pt x="41691" y="122058"/>
                </a:lnTo>
                <a:lnTo>
                  <a:pt x="44541" y="109524"/>
                </a:lnTo>
                <a:lnTo>
                  <a:pt x="47198" y="96797"/>
                </a:lnTo>
                <a:lnTo>
                  <a:pt x="49665" y="83880"/>
                </a:lnTo>
                <a:lnTo>
                  <a:pt x="51943" y="70775"/>
                </a:lnTo>
                <a:lnTo>
                  <a:pt x="54035" y="57484"/>
                </a:lnTo>
                <a:lnTo>
                  <a:pt x="55943" y="44009"/>
                </a:lnTo>
                <a:lnTo>
                  <a:pt x="57670" y="30353"/>
                </a:lnTo>
                <a:lnTo>
                  <a:pt x="56304" y="29461"/>
                </a:lnTo>
                <a:lnTo>
                  <a:pt x="46014" y="22595"/>
                </a:lnTo>
                <a:lnTo>
                  <a:pt x="35617" y="15838"/>
                </a:lnTo>
                <a:lnTo>
                  <a:pt x="24734" y="9567"/>
                </a:lnTo>
                <a:lnTo>
                  <a:pt x="12988" y="4162"/>
                </a:lnTo>
                <a:lnTo>
                  <a:pt x="0" y="0"/>
                </a:lnTo>
                <a:lnTo>
                  <a:pt x="2947" y="12089"/>
                </a:lnTo>
                <a:lnTo>
                  <a:pt x="5456" y="24413"/>
                </a:lnTo>
                <a:lnTo>
                  <a:pt x="7512" y="36758"/>
                </a:lnTo>
                <a:lnTo>
                  <a:pt x="9156" y="49127"/>
                </a:lnTo>
                <a:lnTo>
                  <a:pt x="10430" y="61524"/>
                </a:lnTo>
                <a:lnTo>
                  <a:pt x="11376" y="73955"/>
                </a:lnTo>
                <a:lnTo>
                  <a:pt x="12036" y="86422"/>
                </a:lnTo>
                <a:lnTo>
                  <a:pt x="12452" y="98929"/>
                </a:lnTo>
                <a:lnTo>
                  <a:pt x="12666" y="111481"/>
                </a:lnTo>
                <a:lnTo>
                  <a:pt x="12654" y="136736"/>
                </a:lnTo>
                <a:lnTo>
                  <a:pt x="12513" y="149447"/>
                </a:lnTo>
                <a:lnTo>
                  <a:pt x="12337" y="162218"/>
                </a:lnTo>
                <a:lnTo>
                  <a:pt x="12169" y="175055"/>
                </a:lnTo>
                <a:lnTo>
                  <a:pt x="12050" y="187960"/>
                </a:lnTo>
                <a:lnTo>
                  <a:pt x="12128" y="213995"/>
                </a:lnTo>
                <a:lnTo>
                  <a:pt x="16139" y="204192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7372037" y="1218069"/>
            <a:ext cx="163501" cy="66115"/>
          </a:xfrm>
          <a:custGeom>
            <a:avLst/>
            <a:gdLst/>
            <a:ahLst/>
            <a:cxnLst/>
            <a:rect l="l" t="t" r="r" b="b"/>
            <a:pathLst>
              <a:path w="239801" h="96969">
                <a:moveTo>
                  <a:pt x="168160" y="96816"/>
                </a:moveTo>
                <a:lnTo>
                  <a:pt x="180619" y="95618"/>
                </a:lnTo>
                <a:lnTo>
                  <a:pt x="184089" y="94961"/>
                </a:lnTo>
                <a:lnTo>
                  <a:pt x="195788" y="90651"/>
                </a:lnTo>
                <a:lnTo>
                  <a:pt x="207237" y="84108"/>
                </a:lnTo>
                <a:lnTo>
                  <a:pt x="218408" y="76598"/>
                </a:lnTo>
                <a:lnTo>
                  <a:pt x="229272" y="69387"/>
                </a:lnTo>
                <a:lnTo>
                  <a:pt x="239801" y="63741"/>
                </a:lnTo>
                <a:lnTo>
                  <a:pt x="237773" y="64365"/>
                </a:lnTo>
                <a:lnTo>
                  <a:pt x="224315" y="67277"/>
                </a:lnTo>
                <a:lnTo>
                  <a:pt x="211003" y="68202"/>
                </a:lnTo>
                <a:lnTo>
                  <a:pt x="198045" y="67355"/>
                </a:lnTo>
                <a:lnTo>
                  <a:pt x="185643" y="64950"/>
                </a:lnTo>
                <a:lnTo>
                  <a:pt x="174003" y="61200"/>
                </a:lnTo>
                <a:lnTo>
                  <a:pt x="163331" y="56318"/>
                </a:lnTo>
                <a:lnTo>
                  <a:pt x="153830" y="50520"/>
                </a:lnTo>
                <a:lnTo>
                  <a:pt x="145707" y="44018"/>
                </a:lnTo>
                <a:lnTo>
                  <a:pt x="138983" y="33072"/>
                </a:lnTo>
                <a:lnTo>
                  <a:pt x="133015" y="22979"/>
                </a:lnTo>
                <a:lnTo>
                  <a:pt x="126136" y="13849"/>
                </a:lnTo>
                <a:lnTo>
                  <a:pt x="117451" y="6913"/>
                </a:lnTo>
                <a:lnTo>
                  <a:pt x="106061" y="3401"/>
                </a:lnTo>
                <a:lnTo>
                  <a:pt x="91071" y="4546"/>
                </a:lnTo>
                <a:lnTo>
                  <a:pt x="86295" y="10071"/>
                </a:lnTo>
                <a:lnTo>
                  <a:pt x="76730" y="16818"/>
                </a:lnTo>
                <a:lnTo>
                  <a:pt x="65466" y="21000"/>
                </a:lnTo>
                <a:lnTo>
                  <a:pt x="53178" y="22755"/>
                </a:lnTo>
                <a:lnTo>
                  <a:pt x="40540" y="22222"/>
                </a:lnTo>
                <a:lnTo>
                  <a:pt x="28229" y="19541"/>
                </a:lnTo>
                <a:lnTo>
                  <a:pt x="16918" y="14851"/>
                </a:lnTo>
                <a:lnTo>
                  <a:pt x="7283" y="8291"/>
                </a:lnTo>
                <a:lnTo>
                  <a:pt x="0" y="0"/>
                </a:lnTo>
                <a:lnTo>
                  <a:pt x="3162" y="9637"/>
                </a:lnTo>
                <a:lnTo>
                  <a:pt x="8259" y="20318"/>
                </a:lnTo>
                <a:lnTo>
                  <a:pt x="14772" y="30460"/>
                </a:lnTo>
                <a:lnTo>
                  <a:pt x="22569" y="40027"/>
                </a:lnTo>
                <a:lnTo>
                  <a:pt x="31517" y="48982"/>
                </a:lnTo>
                <a:lnTo>
                  <a:pt x="41485" y="57290"/>
                </a:lnTo>
                <a:lnTo>
                  <a:pt x="52341" y="64915"/>
                </a:lnTo>
                <a:lnTo>
                  <a:pt x="63951" y="71820"/>
                </a:lnTo>
                <a:lnTo>
                  <a:pt x="76185" y="77970"/>
                </a:lnTo>
                <a:lnTo>
                  <a:pt x="88909" y="83327"/>
                </a:lnTo>
                <a:lnTo>
                  <a:pt x="101992" y="87856"/>
                </a:lnTo>
                <a:lnTo>
                  <a:pt x="115302" y="91521"/>
                </a:lnTo>
                <a:lnTo>
                  <a:pt x="128705" y="94286"/>
                </a:lnTo>
                <a:lnTo>
                  <a:pt x="142071" y="96114"/>
                </a:lnTo>
                <a:lnTo>
                  <a:pt x="155267" y="96969"/>
                </a:lnTo>
                <a:lnTo>
                  <a:pt x="168160" y="96816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7560829" y="993503"/>
            <a:ext cx="25425" cy="27934"/>
          </a:xfrm>
          <a:custGeom>
            <a:avLst/>
            <a:gdLst/>
            <a:ahLst/>
            <a:cxnLst/>
            <a:rect l="l" t="t" r="r" b="b"/>
            <a:pathLst>
              <a:path w="37290" h="40970">
                <a:moveTo>
                  <a:pt x="35274" y="37311"/>
                </a:moveTo>
                <a:lnTo>
                  <a:pt x="28991" y="25664"/>
                </a:lnTo>
                <a:lnTo>
                  <a:pt x="21940" y="14785"/>
                </a:lnTo>
                <a:lnTo>
                  <a:pt x="12953" y="5841"/>
                </a:lnTo>
                <a:lnTo>
                  <a:pt x="866" y="0"/>
                </a:lnTo>
                <a:lnTo>
                  <a:pt x="0" y="3000"/>
                </a:lnTo>
                <a:lnTo>
                  <a:pt x="1128" y="13492"/>
                </a:lnTo>
                <a:lnTo>
                  <a:pt x="7921" y="21693"/>
                </a:lnTo>
                <a:lnTo>
                  <a:pt x="17877" y="28445"/>
                </a:lnTo>
                <a:lnTo>
                  <a:pt x="28500" y="34589"/>
                </a:lnTo>
                <a:lnTo>
                  <a:pt x="37290" y="40970"/>
                </a:lnTo>
                <a:lnTo>
                  <a:pt x="35274" y="37311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7326909" y="902436"/>
            <a:ext cx="45128" cy="139887"/>
          </a:xfrm>
          <a:custGeom>
            <a:avLst/>
            <a:gdLst/>
            <a:ahLst/>
            <a:cxnLst/>
            <a:rect l="l" t="t" r="r" b="b"/>
            <a:pathLst>
              <a:path w="66188" h="205168">
                <a:moveTo>
                  <a:pt x="2929" y="197650"/>
                </a:moveTo>
                <a:lnTo>
                  <a:pt x="2434" y="195795"/>
                </a:lnTo>
                <a:lnTo>
                  <a:pt x="2489" y="192647"/>
                </a:lnTo>
                <a:lnTo>
                  <a:pt x="3076" y="178087"/>
                </a:lnTo>
                <a:lnTo>
                  <a:pt x="4196" y="163817"/>
                </a:lnTo>
                <a:lnTo>
                  <a:pt x="5831" y="149846"/>
                </a:lnTo>
                <a:lnTo>
                  <a:pt x="7964" y="136186"/>
                </a:lnTo>
                <a:lnTo>
                  <a:pt x="10579" y="122845"/>
                </a:lnTo>
                <a:lnTo>
                  <a:pt x="13657" y="109834"/>
                </a:lnTo>
                <a:lnTo>
                  <a:pt x="17183" y="97162"/>
                </a:lnTo>
                <a:lnTo>
                  <a:pt x="21138" y="84839"/>
                </a:lnTo>
                <a:lnTo>
                  <a:pt x="25505" y="72875"/>
                </a:lnTo>
                <a:lnTo>
                  <a:pt x="30268" y="61280"/>
                </a:lnTo>
                <a:lnTo>
                  <a:pt x="35409" y="50063"/>
                </a:lnTo>
                <a:lnTo>
                  <a:pt x="40911" y="39234"/>
                </a:lnTo>
                <a:lnTo>
                  <a:pt x="46757" y="28804"/>
                </a:lnTo>
                <a:lnTo>
                  <a:pt x="52930" y="18781"/>
                </a:lnTo>
                <a:lnTo>
                  <a:pt x="59413" y="9177"/>
                </a:lnTo>
                <a:lnTo>
                  <a:pt x="66188" y="0"/>
                </a:lnTo>
                <a:lnTo>
                  <a:pt x="53603" y="585"/>
                </a:lnTo>
                <a:lnTo>
                  <a:pt x="40982" y="1827"/>
                </a:lnTo>
                <a:lnTo>
                  <a:pt x="29752" y="3035"/>
                </a:lnTo>
                <a:lnTo>
                  <a:pt x="25425" y="16516"/>
                </a:lnTo>
                <a:lnTo>
                  <a:pt x="22054" y="27591"/>
                </a:lnTo>
                <a:lnTo>
                  <a:pt x="18802" y="38909"/>
                </a:lnTo>
                <a:lnTo>
                  <a:pt x="15702" y="50467"/>
                </a:lnTo>
                <a:lnTo>
                  <a:pt x="12786" y="62264"/>
                </a:lnTo>
                <a:lnTo>
                  <a:pt x="10087" y="74296"/>
                </a:lnTo>
                <a:lnTo>
                  <a:pt x="7638" y="86561"/>
                </a:lnTo>
                <a:lnTo>
                  <a:pt x="5470" y="99056"/>
                </a:lnTo>
                <a:lnTo>
                  <a:pt x="3617" y="111779"/>
                </a:lnTo>
                <a:lnTo>
                  <a:pt x="2111" y="124728"/>
                </a:lnTo>
                <a:lnTo>
                  <a:pt x="984" y="137899"/>
                </a:lnTo>
                <a:lnTo>
                  <a:pt x="270" y="151290"/>
                </a:lnTo>
                <a:lnTo>
                  <a:pt x="0" y="164899"/>
                </a:lnTo>
                <a:lnTo>
                  <a:pt x="206" y="178723"/>
                </a:lnTo>
                <a:lnTo>
                  <a:pt x="923" y="192760"/>
                </a:lnTo>
                <a:lnTo>
                  <a:pt x="923" y="200342"/>
                </a:lnTo>
                <a:lnTo>
                  <a:pt x="2205" y="205168"/>
                </a:lnTo>
                <a:lnTo>
                  <a:pt x="2929" y="197650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7384455" y="984186"/>
            <a:ext cx="31051" cy="21734"/>
          </a:xfrm>
          <a:custGeom>
            <a:avLst/>
            <a:gdLst/>
            <a:ahLst/>
            <a:cxnLst/>
            <a:rect l="l" t="t" r="r" b="b"/>
            <a:pathLst>
              <a:path w="45542" h="31877">
                <a:moveTo>
                  <a:pt x="729" y="31199"/>
                </a:moveTo>
                <a:lnTo>
                  <a:pt x="10580" y="25848"/>
                </a:lnTo>
                <a:lnTo>
                  <a:pt x="22369" y="22437"/>
                </a:lnTo>
                <a:lnTo>
                  <a:pt x="33714" y="18582"/>
                </a:lnTo>
                <a:lnTo>
                  <a:pt x="42233" y="11897"/>
                </a:lnTo>
                <a:lnTo>
                  <a:pt x="45542" y="0"/>
                </a:lnTo>
                <a:lnTo>
                  <a:pt x="37042" y="136"/>
                </a:lnTo>
                <a:lnTo>
                  <a:pt x="24281" y="4492"/>
                </a:lnTo>
                <a:lnTo>
                  <a:pt x="13356" y="12413"/>
                </a:lnTo>
                <a:lnTo>
                  <a:pt x="5014" y="22130"/>
                </a:lnTo>
                <a:lnTo>
                  <a:pt x="0" y="31876"/>
                </a:lnTo>
                <a:lnTo>
                  <a:pt x="729" y="31199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361684" y="975791"/>
            <a:ext cx="67272" cy="56020"/>
          </a:xfrm>
          <a:custGeom>
            <a:avLst/>
            <a:gdLst/>
            <a:ahLst/>
            <a:cxnLst/>
            <a:rect l="l" t="t" r="r" b="b"/>
            <a:pathLst>
              <a:path w="98666" h="82162">
                <a:moveTo>
                  <a:pt x="17451" y="78682"/>
                </a:moveTo>
                <a:lnTo>
                  <a:pt x="27960" y="72178"/>
                </a:lnTo>
                <a:lnTo>
                  <a:pt x="33388" y="44187"/>
                </a:lnTo>
                <a:lnTo>
                  <a:pt x="36059" y="38253"/>
                </a:lnTo>
                <a:lnTo>
                  <a:pt x="43223" y="28316"/>
                </a:lnTo>
                <a:lnTo>
                  <a:pt x="53253" y="19502"/>
                </a:lnTo>
                <a:lnTo>
                  <a:pt x="65403" y="13577"/>
                </a:lnTo>
                <a:lnTo>
                  <a:pt x="78930" y="12310"/>
                </a:lnTo>
                <a:lnTo>
                  <a:pt x="82630" y="45459"/>
                </a:lnTo>
                <a:lnTo>
                  <a:pt x="91534" y="36455"/>
                </a:lnTo>
                <a:lnTo>
                  <a:pt x="96810" y="23821"/>
                </a:lnTo>
                <a:lnTo>
                  <a:pt x="98666" y="7763"/>
                </a:lnTo>
                <a:lnTo>
                  <a:pt x="95808" y="5058"/>
                </a:lnTo>
                <a:lnTo>
                  <a:pt x="91643" y="3661"/>
                </a:lnTo>
                <a:lnTo>
                  <a:pt x="89560" y="169"/>
                </a:lnTo>
                <a:lnTo>
                  <a:pt x="84130" y="0"/>
                </a:lnTo>
                <a:lnTo>
                  <a:pt x="69926" y="1335"/>
                </a:lnTo>
                <a:lnTo>
                  <a:pt x="56454" y="5031"/>
                </a:lnTo>
                <a:lnTo>
                  <a:pt x="43923" y="10777"/>
                </a:lnTo>
                <a:lnTo>
                  <a:pt x="32541" y="18260"/>
                </a:lnTo>
                <a:lnTo>
                  <a:pt x="22515" y="27167"/>
                </a:lnTo>
                <a:lnTo>
                  <a:pt x="14052" y="37186"/>
                </a:lnTo>
                <a:lnTo>
                  <a:pt x="7362" y="48004"/>
                </a:lnTo>
                <a:lnTo>
                  <a:pt x="2651" y="59310"/>
                </a:lnTo>
                <a:lnTo>
                  <a:pt x="128" y="70791"/>
                </a:lnTo>
                <a:lnTo>
                  <a:pt x="0" y="82134"/>
                </a:lnTo>
                <a:lnTo>
                  <a:pt x="6524" y="82162"/>
                </a:lnTo>
                <a:lnTo>
                  <a:pt x="17451" y="78682"/>
                </a:lnTo>
                <a:close/>
              </a:path>
              <a:path w="98666" h="82162">
                <a:moveTo>
                  <a:pt x="38424" y="64375"/>
                </a:moveTo>
                <a:lnTo>
                  <a:pt x="49219" y="57000"/>
                </a:lnTo>
                <a:lnTo>
                  <a:pt x="60718" y="51781"/>
                </a:lnTo>
                <a:lnTo>
                  <a:pt x="69886" y="50627"/>
                </a:lnTo>
                <a:lnTo>
                  <a:pt x="82630" y="45459"/>
                </a:lnTo>
                <a:lnTo>
                  <a:pt x="78930" y="12310"/>
                </a:lnTo>
                <a:lnTo>
                  <a:pt x="78905" y="13735"/>
                </a:lnTo>
                <a:lnTo>
                  <a:pt x="75004" y="25026"/>
                </a:lnTo>
                <a:lnTo>
                  <a:pt x="66122" y="31335"/>
                </a:lnTo>
                <a:lnTo>
                  <a:pt x="54638" y="35043"/>
                </a:lnTo>
                <a:lnTo>
                  <a:pt x="42933" y="38533"/>
                </a:lnTo>
                <a:lnTo>
                  <a:pt x="33388" y="44187"/>
                </a:lnTo>
                <a:lnTo>
                  <a:pt x="27960" y="72178"/>
                </a:lnTo>
                <a:lnTo>
                  <a:pt x="38424" y="64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546162" y="1001124"/>
            <a:ext cx="25091" cy="40360"/>
          </a:xfrm>
          <a:custGeom>
            <a:avLst/>
            <a:gdLst/>
            <a:ahLst/>
            <a:cxnLst/>
            <a:rect l="l" t="t" r="r" b="b"/>
            <a:pathLst>
              <a:path w="36800" h="59194">
                <a:moveTo>
                  <a:pt x="36800" y="15708"/>
                </a:moveTo>
                <a:lnTo>
                  <a:pt x="27385" y="8680"/>
                </a:lnTo>
                <a:lnTo>
                  <a:pt x="21743" y="0"/>
                </a:lnTo>
                <a:lnTo>
                  <a:pt x="16566" y="21319"/>
                </a:lnTo>
                <a:lnTo>
                  <a:pt x="28444" y="28282"/>
                </a:lnTo>
                <a:lnTo>
                  <a:pt x="36800" y="15708"/>
                </a:lnTo>
                <a:close/>
              </a:path>
              <a:path w="36800" h="59194">
                <a:moveTo>
                  <a:pt x="85289" y="69710"/>
                </a:moveTo>
                <a:lnTo>
                  <a:pt x="88400" y="61290"/>
                </a:lnTo>
                <a:lnTo>
                  <a:pt x="87638" y="49529"/>
                </a:lnTo>
                <a:lnTo>
                  <a:pt x="86857" y="43128"/>
                </a:lnTo>
                <a:lnTo>
                  <a:pt x="83393" y="30159"/>
                </a:lnTo>
                <a:lnTo>
                  <a:pt x="77727" y="16958"/>
                </a:lnTo>
                <a:lnTo>
                  <a:pt x="70303" y="4172"/>
                </a:lnTo>
                <a:lnTo>
                  <a:pt x="61566" y="-7553"/>
                </a:lnTo>
                <a:lnTo>
                  <a:pt x="51960" y="-17570"/>
                </a:lnTo>
                <a:lnTo>
                  <a:pt x="41930" y="-25234"/>
                </a:lnTo>
                <a:lnTo>
                  <a:pt x="31919" y="-29896"/>
                </a:lnTo>
                <a:lnTo>
                  <a:pt x="22373" y="-30911"/>
                </a:lnTo>
                <a:lnTo>
                  <a:pt x="20424" y="-30620"/>
                </a:lnTo>
                <a:lnTo>
                  <a:pt x="9673" y="-25697"/>
                </a:lnTo>
                <a:lnTo>
                  <a:pt x="2605" y="-16548"/>
                </a:lnTo>
                <a:lnTo>
                  <a:pt x="0" y="-4641"/>
                </a:lnTo>
                <a:lnTo>
                  <a:pt x="2637" y="8559"/>
                </a:lnTo>
                <a:lnTo>
                  <a:pt x="6448" y="14432"/>
                </a:lnTo>
                <a:lnTo>
                  <a:pt x="16566" y="21319"/>
                </a:lnTo>
                <a:lnTo>
                  <a:pt x="21743" y="0"/>
                </a:lnTo>
                <a:lnTo>
                  <a:pt x="22373" y="-11176"/>
                </a:lnTo>
                <a:lnTo>
                  <a:pt x="26624" y="-9726"/>
                </a:lnTo>
                <a:lnTo>
                  <a:pt x="37600" y="-2774"/>
                </a:lnTo>
                <a:lnTo>
                  <a:pt x="45844" y="6908"/>
                </a:lnTo>
                <a:lnTo>
                  <a:pt x="52524" y="18157"/>
                </a:lnTo>
                <a:lnTo>
                  <a:pt x="58809" y="29806"/>
                </a:lnTo>
                <a:lnTo>
                  <a:pt x="56960" y="28173"/>
                </a:lnTo>
                <a:lnTo>
                  <a:pt x="47491" y="21925"/>
                </a:lnTo>
                <a:lnTo>
                  <a:pt x="36800" y="15708"/>
                </a:lnTo>
                <a:lnTo>
                  <a:pt x="28444" y="28282"/>
                </a:lnTo>
                <a:lnTo>
                  <a:pt x="31614" y="30809"/>
                </a:lnTo>
                <a:lnTo>
                  <a:pt x="41970" y="40404"/>
                </a:lnTo>
                <a:lnTo>
                  <a:pt x="52694" y="51249"/>
                </a:lnTo>
                <a:lnTo>
                  <a:pt x="62932" y="61293"/>
                </a:lnTo>
                <a:lnTo>
                  <a:pt x="71830" y="68486"/>
                </a:lnTo>
                <a:lnTo>
                  <a:pt x="78533" y="70777"/>
                </a:lnTo>
                <a:lnTo>
                  <a:pt x="85289" y="69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368933" y="1030056"/>
            <a:ext cx="55458" cy="35392"/>
          </a:xfrm>
          <a:custGeom>
            <a:avLst/>
            <a:gdLst/>
            <a:ahLst/>
            <a:cxnLst/>
            <a:rect l="l" t="t" r="r" b="b"/>
            <a:pathLst>
              <a:path w="81339" h="51908">
                <a:moveTo>
                  <a:pt x="50088" y="51105"/>
                </a:moveTo>
                <a:lnTo>
                  <a:pt x="51877" y="47501"/>
                </a:lnTo>
                <a:lnTo>
                  <a:pt x="55464" y="34818"/>
                </a:lnTo>
                <a:lnTo>
                  <a:pt x="60706" y="23800"/>
                </a:lnTo>
                <a:lnTo>
                  <a:pt x="69227" y="22200"/>
                </a:lnTo>
                <a:lnTo>
                  <a:pt x="71005" y="29007"/>
                </a:lnTo>
                <a:lnTo>
                  <a:pt x="77406" y="25311"/>
                </a:lnTo>
                <a:lnTo>
                  <a:pt x="77687" y="25019"/>
                </a:lnTo>
                <a:lnTo>
                  <a:pt x="81339" y="16225"/>
                </a:lnTo>
                <a:lnTo>
                  <a:pt x="76702" y="9147"/>
                </a:lnTo>
                <a:lnTo>
                  <a:pt x="67553" y="4008"/>
                </a:lnTo>
                <a:lnTo>
                  <a:pt x="57670" y="1029"/>
                </a:lnTo>
                <a:lnTo>
                  <a:pt x="44810" y="0"/>
                </a:lnTo>
                <a:lnTo>
                  <a:pt x="31059" y="1954"/>
                </a:lnTo>
                <a:lnTo>
                  <a:pt x="18461" y="6642"/>
                </a:lnTo>
                <a:lnTo>
                  <a:pt x="8258" y="13644"/>
                </a:lnTo>
                <a:lnTo>
                  <a:pt x="1690" y="22539"/>
                </a:lnTo>
                <a:lnTo>
                  <a:pt x="0" y="32906"/>
                </a:lnTo>
                <a:lnTo>
                  <a:pt x="3996" y="36270"/>
                </a:lnTo>
                <a:lnTo>
                  <a:pt x="15007" y="35404"/>
                </a:lnTo>
                <a:lnTo>
                  <a:pt x="22771" y="31382"/>
                </a:lnTo>
                <a:lnTo>
                  <a:pt x="22466" y="37249"/>
                </a:lnTo>
                <a:lnTo>
                  <a:pt x="22720" y="42558"/>
                </a:lnTo>
                <a:lnTo>
                  <a:pt x="24282" y="46558"/>
                </a:lnTo>
                <a:lnTo>
                  <a:pt x="25804" y="47739"/>
                </a:lnTo>
                <a:lnTo>
                  <a:pt x="37337" y="51908"/>
                </a:lnTo>
                <a:lnTo>
                  <a:pt x="50088" y="511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7511463" y="1034681"/>
            <a:ext cx="69619" cy="37467"/>
          </a:xfrm>
          <a:custGeom>
            <a:avLst/>
            <a:gdLst/>
            <a:ahLst/>
            <a:cxnLst/>
            <a:rect l="l" t="t" r="r" b="b"/>
            <a:pathLst>
              <a:path w="102108" h="54951">
                <a:moveTo>
                  <a:pt x="51905" y="54079"/>
                </a:moveTo>
                <a:lnTo>
                  <a:pt x="60128" y="44469"/>
                </a:lnTo>
                <a:lnTo>
                  <a:pt x="67196" y="33704"/>
                </a:lnTo>
                <a:lnTo>
                  <a:pt x="68265" y="34654"/>
                </a:lnTo>
                <a:lnTo>
                  <a:pt x="74809" y="42362"/>
                </a:lnTo>
                <a:lnTo>
                  <a:pt x="81844" y="50314"/>
                </a:lnTo>
                <a:lnTo>
                  <a:pt x="90551" y="54751"/>
                </a:lnTo>
                <a:lnTo>
                  <a:pt x="102108" y="51916"/>
                </a:lnTo>
                <a:lnTo>
                  <a:pt x="101346" y="46509"/>
                </a:lnTo>
                <a:lnTo>
                  <a:pt x="96865" y="35216"/>
                </a:lnTo>
                <a:lnTo>
                  <a:pt x="89083" y="24201"/>
                </a:lnTo>
                <a:lnTo>
                  <a:pt x="78761" y="14364"/>
                </a:lnTo>
                <a:lnTo>
                  <a:pt x="66657" y="6606"/>
                </a:lnTo>
                <a:lnTo>
                  <a:pt x="53531" y="1827"/>
                </a:lnTo>
                <a:lnTo>
                  <a:pt x="40761" y="0"/>
                </a:lnTo>
                <a:lnTo>
                  <a:pt x="27461" y="18"/>
                </a:lnTo>
                <a:lnTo>
                  <a:pt x="15151" y="2174"/>
                </a:lnTo>
                <a:lnTo>
                  <a:pt x="5456" y="6780"/>
                </a:lnTo>
                <a:lnTo>
                  <a:pt x="0" y="14150"/>
                </a:lnTo>
                <a:lnTo>
                  <a:pt x="407" y="24598"/>
                </a:lnTo>
                <a:lnTo>
                  <a:pt x="2845" y="25303"/>
                </a:lnTo>
                <a:lnTo>
                  <a:pt x="13160" y="23787"/>
                </a:lnTo>
                <a:lnTo>
                  <a:pt x="22985" y="20152"/>
                </a:lnTo>
                <a:lnTo>
                  <a:pt x="32284" y="21563"/>
                </a:lnTo>
                <a:lnTo>
                  <a:pt x="31914" y="22459"/>
                </a:lnTo>
                <a:lnTo>
                  <a:pt x="29288" y="34495"/>
                </a:lnTo>
                <a:lnTo>
                  <a:pt x="30991" y="45859"/>
                </a:lnTo>
                <a:lnTo>
                  <a:pt x="37801" y="53647"/>
                </a:lnTo>
                <a:lnTo>
                  <a:pt x="50496" y="54951"/>
                </a:lnTo>
                <a:lnTo>
                  <a:pt x="51905" y="54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076066" y="1055398"/>
            <a:ext cx="171788" cy="93340"/>
          </a:xfrm>
          <a:custGeom>
            <a:avLst/>
            <a:gdLst/>
            <a:ahLst/>
            <a:cxnLst/>
            <a:rect l="l" t="t" r="r" b="b"/>
            <a:pathLst>
              <a:path w="251955" h="136898">
                <a:moveTo>
                  <a:pt x="2757" y="135873"/>
                </a:moveTo>
                <a:lnTo>
                  <a:pt x="14381" y="130603"/>
                </a:lnTo>
                <a:lnTo>
                  <a:pt x="25410" y="124738"/>
                </a:lnTo>
                <a:lnTo>
                  <a:pt x="36564" y="119002"/>
                </a:lnTo>
                <a:lnTo>
                  <a:pt x="48564" y="114115"/>
                </a:lnTo>
                <a:lnTo>
                  <a:pt x="48755" y="111549"/>
                </a:lnTo>
                <a:lnTo>
                  <a:pt x="43268" y="103561"/>
                </a:lnTo>
                <a:lnTo>
                  <a:pt x="48564" y="97427"/>
                </a:lnTo>
                <a:lnTo>
                  <a:pt x="51036" y="97162"/>
                </a:lnTo>
                <a:lnTo>
                  <a:pt x="65262" y="97565"/>
                </a:lnTo>
                <a:lnTo>
                  <a:pt x="76879" y="100576"/>
                </a:lnTo>
                <a:lnTo>
                  <a:pt x="87482" y="104604"/>
                </a:lnTo>
                <a:lnTo>
                  <a:pt x="98666" y="108057"/>
                </a:lnTo>
                <a:lnTo>
                  <a:pt x="102971" y="105258"/>
                </a:lnTo>
                <a:lnTo>
                  <a:pt x="112354" y="96769"/>
                </a:lnTo>
                <a:lnTo>
                  <a:pt x="121346" y="87891"/>
                </a:lnTo>
                <a:lnTo>
                  <a:pt x="132054" y="80726"/>
                </a:lnTo>
                <a:lnTo>
                  <a:pt x="140106" y="78758"/>
                </a:lnTo>
                <a:lnTo>
                  <a:pt x="139801" y="85121"/>
                </a:lnTo>
                <a:lnTo>
                  <a:pt x="147218" y="83774"/>
                </a:lnTo>
                <a:lnTo>
                  <a:pt x="155178" y="79901"/>
                </a:lnTo>
                <a:lnTo>
                  <a:pt x="166427" y="74981"/>
                </a:lnTo>
                <a:lnTo>
                  <a:pt x="178046" y="70431"/>
                </a:lnTo>
                <a:lnTo>
                  <a:pt x="189971" y="66188"/>
                </a:lnTo>
                <a:lnTo>
                  <a:pt x="202138" y="62188"/>
                </a:lnTo>
                <a:lnTo>
                  <a:pt x="214484" y="58367"/>
                </a:lnTo>
                <a:lnTo>
                  <a:pt x="226945" y="54661"/>
                </a:lnTo>
                <a:lnTo>
                  <a:pt x="239456" y="51006"/>
                </a:lnTo>
                <a:lnTo>
                  <a:pt x="251955" y="47338"/>
                </a:lnTo>
                <a:lnTo>
                  <a:pt x="246606" y="37378"/>
                </a:lnTo>
                <a:lnTo>
                  <a:pt x="238574" y="27519"/>
                </a:lnTo>
                <a:lnTo>
                  <a:pt x="228850" y="19399"/>
                </a:lnTo>
                <a:lnTo>
                  <a:pt x="217692" y="12888"/>
                </a:lnTo>
                <a:lnTo>
                  <a:pt x="205360" y="7852"/>
                </a:lnTo>
                <a:lnTo>
                  <a:pt x="192116" y="4161"/>
                </a:lnTo>
                <a:lnTo>
                  <a:pt x="178220" y="1683"/>
                </a:lnTo>
                <a:lnTo>
                  <a:pt x="163931" y="285"/>
                </a:lnTo>
                <a:lnTo>
                  <a:pt x="154733" y="0"/>
                </a:lnTo>
                <a:lnTo>
                  <a:pt x="140885" y="670"/>
                </a:lnTo>
                <a:lnTo>
                  <a:pt x="127528" y="2578"/>
                </a:lnTo>
                <a:lnTo>
                  <a:pt x="114691" y="5594"/>
                </a:lnTo>
                <a:lnTo>
                  <a:pt x="102401" y="9590"/>
                </a:lnTo>
                <a:lnTo>
                  <a:pt x="90683" y="14436"/>
                </a:lnTo>
                <a:lnTo>
                  <a:pt x="79567" y="20003"/>
                </a:lnTo>
                <a:lnTo>
                  <a:pt x="69077" y="26163"/>
                </a:lnTo>
                <a:lnTo>
                  <a:pt x="59242" y="32786"/>
                </a:lnTo>
                <a:lnTo>
                  <a:pt x="50088" y="39743"/>
                </a:lnTo>
                <a:lnTo>
                  <a:pt x="35122" y="54005"/>
                </a:lnTo>
                <a:lnTo>
                  <a:pt x="26928" y="64128"/>
                </a:lnTo>
                <a:lnTo>
                  <a:pt x="19676" y="75048"/>
                </a:lnTo>
                <a:lnTo>
                  <a:pt x="13437" y="86630"/>
                </a:lnTo>
                <a:lnTo>
                  <a:pt x="8280" y="98740"/>
                </a:lnTo>
                <a:lnTo>
                  <a:pt x="4275" y="111244"/>
                </a:lnTo>
                <a:lnTo>
                  <a:pt x="1492" y="124008"/>
                </a:lnTo>
                <a:lnTo>
                  <a:pt x="0" y="136898"/>
                </a:lnTo>
                <a:lnTo>
                  <a:pt x="2757" y="135873"/>
                </a:lnTo>
                <a:close/>
              </a:path>
            </a:pathLst>
          </a:custGeom>
          <a:solidFill>
            <a:srgbClr val="FEF1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7743552" y="1067892"/>
            <a:ext cx="8551" cy="2187"/>
          </a:xfrm>
          <a:custGeom>
            <a:avLst/>
            <a:gdLst/>
            <a:ahLst/>
            <a:cxnLst/>
            <a:rect l="l" t="t" r="r" b="b"/>
            <a:pathLst>
              <a:path w="12542" h="3207">
                <a:moveTo>
                  <a:pt x="9181" y="2673"/>
                </a:moveTo>
                <a:lnTo>
                  <a:pt x="12542" y="684"/>
                </a:lnTo>
                <a:lnTo>
                  <a:pt x="7180" y="0"/>
                </a:lnTo>
                <a:lnTo>
                  <a:pt x="0" y="3207"/>
                </a:lnTo>
                <a:lnTo>
                  <a:pt x="4559" y="3207"/>
                </a:lnTo>
                <a:lnTo>
                  <a:pt x="9181" y="26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445242" y="1099057"/>
            <a:ext cx="26583" cy="14245"/>
          </a:xfrm>
          <a:custGeom>
            <a:avLst/>
            <a:gdLst/>
            <a:ahLst/>
            <a:cxnLst/>
            <a:rect l="l" t="t" r="r" b="b"/>
            <a:pathLst>
              <a:path w="38989" h="20892">
                <a:moveTo>
                  <a:pt x="26276" y="20410"/>
                </a:moveTo>
                <a:lnTo>
                  <a:pt x="33238" y="18079"/>
                </a:lnTo>
                <a:lnTo>
                  <a:pt x="37888" y="13900"/>
                </a:lnTo>
                <a:lnTo>
                  <a:pt x="38989" y="7873"/>
                </a:lnTo>
                <a:lnTo>
                  <a:pt x="35306" y="0"/>
                </a:lnTo>
                <a:lnTo>
                  <a:pt x="26720" y="546"/>
                </a:lnTo>
                <a:lnTo>
                  <a:pt x="15219" y="468"/>
                </a:lnTo>
                <a:lnTo>
                  <a:pt x="1918" y="0"/>
                </a:lnTo>
                <a:lnTo>
                  <a:pt x="0" y="4302"/>
                </a:lnTo>
                <a:lnTo>
                  <a:pt x="0" y="11229"/>
                </a:lnTo>
                <a:lnTo>
                  <a:pt x="3862" y="16302"/>
                </a:lnTo>
                <a:lnTo>
                  <a:pt x="10352" y="19523"/>
                </a:lnTo>
                <a:lnTo>
                  <a:pt x="18235" y="20892"/>
                </a:lnTo>
                <a:lnTo>
                  <a:pt x="26276" y="20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7160925" y="1109407"/>
            <a:ext cx="70372" cy="57955"/>
          </a:xfrm>
          <a:custGeom>
            <a:avLst/>
            <a:gdLst/>
            <a:ahLst/>
            <a:cxnLst/>
            <a:rect l="l" t="t" r="r" b="b"/>
            <a:pathLst>
              <a:path w="103212" h="85001">
                <a:moveTo>
                  <a:pt x="51201" y="74704"/>
                </a:moveTo>
                <a:lnTo>
                  <a:pt x="60885" y="66432"/>
                </a:lnTo>
                <a:lnTo>
                  <a:pt x="71206" y="58798"/>
                </a:lnTo>
                <a:lnTo>
                  <a:pt x="80454" y="50088"/>
                </a:lnTo>
                <a:lnTo>
                  <a:pt x="74446" y="49541"/>
                </a:lnTo>
                <a:lnTo>
                  <a:pt x="61567" y="45461"/>
                </a:lnTo>
                <a:lnTo>
                  <a:pt x="56159" y="31876"/>
                </a:lnTo>
                <a:lnTo>
                  <a:pt x="58629" y="29618"/>
                </a:lnTo>
                <a:lnTo>
                  <a:pt x="68117" y="21404"/>
                </a:lnTo>
                <a:lnTo>
                  <a:pt x="78930" y="13665"/>
                </a:lnTo>
                <a:lnTo>
                  <a:pt x="81282" y="12383"/>
                </a:lnTo>
                <a:lnTo>
                  <a:pt x="94578" y="7283"/>
                </a:lnTo>
                <a:lnTo>
                  <a:pt x="103212" y="0"/>
                </a:lnTo>
                <a:lnTo>
                  <a:pt x="88659" y="1674"/>
                </a:lnTo>
                <a:lnTo>
                  <a:pt x="76039" y="4493"/>
                </a:lnTo>
                <a:lnTo>
                  <a:pt x="63585" y="8276"/>
                </a:lnTo>
                <a:lnTo>
                  <a:pt x="51360" y="12736"/>
                </a:lnTo>
                <a:lnTo>
                  <a:pt x="39429" y="17588"/>
                </a:lnTo>
                <a:lnTo>
                  <a:pt x="27854" y="22544"/>
                </a:lnTo>
                <a:lnTo>
                  <a:pt x="16700" y="27317"/>
                </a:lnTo>
                <a:lnTo>
                  <a:pt x="14925" y="31764"/>
                </a:lnTo>
                <a:lnTo>
                  <a:pt x="10126" y="43611"/>
                </a:lnTo>
                <a:lnTo>
                  <a:pt x="5181" y="55312"/>
                </a:lnTo>
                <a:lnTo>
                  <a:pt x="0" y="66776"/>
                </a:lnTo>
                <a:lnTo>
                  <a:pt x="9371" y="69871"/>
                </a:lnTo>
                <a:lnTo>
                  <a:pt x="21695" y="74135"/>
                </a:lnTo>
                <a:lnTo>
                  <a:pt x="33405" y="79014"/>
                </a:lnTo>
                <a:lnTo>
                  <a:pt x="44018" y="85001"/>
                </a:lnTo>
                <a:lnTo>
                  <a:pt x="51201" y="74704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326506" y="1136313"/>
            <a:ext cx="18625" cy="51738"/>
          </a:xfrm>
          <a:custGeom>
            <a:avLst/>
            <a:gdLst/>
            <a:ahLst/>
            <a:cxnLst/>
            <a:rect l="l" t="t" r="r" b="b"/>
            <a:pathLst>
              <a:path w="27317" h="75882">
                <a:moveTo>
                  <a:pt x="16306" y="73482"/>
                </a:moveTo>
                <a:lnTo>
                  <a:pt x="18237" y="64274"/>
                </a:lnTo>
                <a:lnTo>
                  <a:pt x="27317" y="62230"/>
                </a:lnTo>
                <a:lnTo>
                  <a:pt x="27025" y="60859"/>
                </a:lnTo>
                <a:lnTo>
                  <a:pt x="24174" y="47950"/>
                </a:lnTo>
                <a:lnTo>
                  <a:pt x="21092" y="35276"/>
                </a:lnTo>
                <a:lnTo>
                  <a:pt x="17642" y="22971"/>
                </a:lnTo>
                <a:lnTo>
                  <a:pt x="13691" y="11167"/>
                </a:lnTo>
                <a:lnTo>
                  <a:pt x="9105" y="0"/>
                </a:lnTo>
                <a:lnTo>
                  <a:pt x="6781" y="8305"/>
                </a:lnTo>
                <a:lnTo>
                  <a:pt x="1219" y="13360"/>
                </a:lnTo>
                <a:lnTo>
                  <a:pt x="0" y="22758"/>
                </a:lnTo>
                <a:lnTo>
                  <a:pt x="4343" y="25501"/>
                </a:lnTo>
                <a:lnTo>
                  <a:pt x="10693" y="26225"/>
                </a:lnTo>
                <a:lnTo>
                  <a:pt x="13652" y="30353"/>
                </a:lnTo>
                <a:lnTo>
                  <a:pt x="15796" y="40453"/>
                </a:lnTo>
                <a:lnTo>
                  <a:pt x="14514" y="52605"/>
                </a:lnTo>
                <a:lnTo>
                  <a:pt x="11112" y="64634"/>
                </a:lnTo>
                <a:lnTo>
                  <a:pt x="7594" y="75882"/>
                </a:lnTo>
                <a:lnTo>
                  <a:pt x="16306" y="73482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111251" y="1137345"/>
            <a:ext cx="66233" cy="98315"/>
          </a:xfrm>
          <a:custGeom>
            <a:avLst/>
            <a:gdLst/>
            <a:ahLst/>
            <a:cxnLst/>
            <a:rect l="l" t="t" r="r" b="b"/>
            <a:pathLst>
              <a:path w="97142" h="144195">
                <a:moveTo>
                  <a:pt x="60754" y="142393"/>
                </a:moveTo>
                <a:lnTo>
                  <a:pt x="72402" y="139019"/>
                </a:lnTo>
                <a:lnTo>
                  <a:pt x="85001" y="136601"/>
                </a:lnTo>
                <a:lnTo>
                  <a:pt x="82870" y="130758"/>
                </a:lnTo>
                <a:lnTo>
                  <a:pt x="75141" y="124527"/>
                </a:lnTo>
                <a:lnTo>
                  <a:pt x="68027" y="118362"/>
                </a:lnTo>
                <a:lnTo>
                  <a:pt x="68300" y="107772"/>
                </a:lnTo>
                <a:lnTo>
                  <a:pt x="76523" y="106001"/>
                </a:lnTo>
                <a:lnTo>
                  <a:pt x="88117" y="105473"/>
                </a:lnTo>
                <a:lnTo>
                  <a:pt x="97142" y="100177"/>
                </a:lnTo>
                <a:lnTo>
                  <a:pt x="87680" y="92740"/>
                </a:lnTo>
                <a:lnTo>
                  <a:pt x="76016" y="86764"/>
                </a:lnTo>
                <a:lnTo>
                  <a:pt x="65891" y="79246"/>
                </a:lnTo>
                <a:lnTo>
                  <a:pt x="60718" y="66776"/>
                </a:lnTo>
                <a:lnTo>
                  <a:pt x="64614" y="65022"/>
                </a:lnTo>
                <a:lnTo>
                  <a:pt x="75804" y="58551"/>
                </a:lnTo>
                <a:lnTo>
                  <a:pt x="85001" y="50088"/>
                </a:lnTo>
                <a:lnTo>
                  <a:pt x="75499" y="47231"/>
                </a:lnTo>
                <a:lnTo>
                  <a:pt x="64069" y="49462"/>
                </a:lnTo>
                <a:lnTo>
                  <a:pt x="53124" y="53124"/>
                </a:lnTo>
                <a:lnTo>
                  <a:pt x="49974" y="48183"/>
                </a:lnTo>
                <a:lnTo>
                  <a:pt x="42544" y="47510"/>
                </a:lnTo>
                <a:lnTo>
                  <a:pt x="42506" y="39471"/>
                </a:lnTo>
                <a:lnTo>
                  <a:pt x="44132" y="29972"/>
                </a:lnTo>
                <a:lnTo>
                  <a:pt x="53301" y="28003"/>
                </a:lnTo>
                <a:lnTo>
                  <a:pt x="53124" y="16700"/>
                </a:lnTo>
                <a:lnTo>
                  <a:pt x="47820" y="12907"/>
                </a:lnTo>
                <a:lnTo>
                  <a:pt x="37877" y="5393"/>
                </a:lnTo>
                <a:lnTo>
                  <a:pt x="25806" y="0"/>
                </a:lnTo>
                <a:lnTo>
                  <a:pt x="26115" y="1234"/>
                </a:lnTo>
                <a:lnTo>
                  <a:pt x="24739" y="10842"/>
                </a:lnTo>
                <a:lnTo>
                  <a:pt x="17650" y="16230"/>
                </a:lnTo>
                <a:lnTo>
                  <a:pt x="8636" y="19727"/>
                </a:lnTo>
                <a:lnTo>
                  <a:pt x="1490" y="23658"/>
                </a:lnTo>
                <a:lnTo>
                  <a:pt x="0" y="30353"/>
                </a:lnTo>
                <a:lnTo>
                  <a:pt x="14663" y="32016"/>
                </a:lnTo>
                <a:lnTo>
                  <a:pt x="27300" y="35254"/>
                </a:lnTo>
                <a:lnTo>
                  <a:pt x="33388" y="44018"/>
                </a:lnTo>
                <a:lnTo>
                  <a:pt x="33458" y="47912"/>
                </a:lnTo>
                <a:lnTo>
                  <a:pt x="27595" y="57570"/>
                </a:lnTo>
                <a:lnTo>
                  <a:pt x="17288" y="64885"/>
                </a:lnTo>
                <a:lnTo>
                  <a:pt x="9105" y="74371"/>
                </a:lnTo>
                <a:lnTo>
                  <a:pt x="15865" y="73844"/>
                </a:lnTo>
                <a:lnTo>
                  <a:pt x="30151" y="75187"/>
                </a:lnTo>
                <a:lnTo>
                  <a:pt x="36436" y="83477"/>
                </a:lnTo>
                <a:lnTo>
                  <a:pt x="35533" y="89907"/>
                </a:lnTo>
                <a:lnTo>
                  <a:pt x="26854" y="98518"/>
                </a:lnTo>
                <a:lnTo>
                  <a:pt x="15519" y="105889"/>
                </a:lnTo>
                <a:lnTo>
                  <a:pt x="9105" y="115354"/>
                </a:lnTo>
                <a:lnTo>
                  <a:pt x="19113" y="113957"/>
                </a:lnTo>
                <a:lnTo>
                  <a:pt x="21539" y="120129"/>
                </a:lnTo>
                <a:lnTo>
                  <a:pt x="27317" y="122948"/>
                </a:lnTo>
                <a:lnTo>
                  <a:pt x="34710" y="118887"/>
                </a:lnTo>
                <a:lnTo>
                  <a:pt x="42815" y="119968"/>
                </a:lnTo>
                <a:lnTo>
                  <a:pt x="48895" y="125662"/>
                </a:lnTo>
                <a:lnTo>
                  <a:pt x="51345" y="134296"/>
                </a:lnTo>
                <a:lnTo>
                  <a:pt x="48564" y="144195"/>
                </a:lnTo>
                <a:lnTo>
                  <a:pt x="60754" y="142393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447582" y="1155729"/>
            <a:ext cx="26967" cy="28323"/>
          </a:xfrm>
          <a:custGeom>
            <a:avLst/>
            <a:gdLst/>
            <a:ahLst/>
            <a:cxnLst/>
            <a:rect l="l" t="t" r="r" b="b"/>
            <a:pathLst>
              <a:path w="39552" h="41540">
                <a:moveTo>
                  <a:pt x="22782" y="41268"/>
                </a:moveTo>
                <a:lnTo>
                  <a:pt x="29645" y="38337"/>
                </a:lnTo>
                <a:lnTo>
                  <a:pt x="35299" y="32992"/>
                </a:lnTo>
                <a:lnTo>
                  <a:pt x="38887" y="25476"/>
                </a:lnTo>
                <a:lnTo>
                  <a:pt x="39552" y="16033"/>
                </a:lnTo>
                <a:lnTo>
                  <a:pt x="36436" y="4909"/>
                </a:lnTo>
                <a:lnTo>
                  <a:pt x="36305" y="4807"/>
                </a:lnTo>
                <a:lnTo>
                  <a:pt x="25388" y="0"/>
                </a:lnTo>
                <a:lnTo>
                  <a:pt x="16036" y="2110"/>
                </a:lnTo>
                <a:lnTo>
                  <a:pt x="7743" y="8253"/>
                </a:lnTo>
                <a:lnTo>
                  <a:pt x="0" y="15539"/>
                </a:lnTo>
                <a:lnTo>
                  <a:pt x="407" y="23957"/>
                </a:lnTo>
                <a:lnTo>
                  <a:pt x="3524" y="33129"/>
                </a:lnTo>
                <a:lnTo>
                  <a:pt x="8864" y="38908"/>
                </a:lnTo>
                <a:lnTo>
                  <a:pt x="15570" y="41540"/>
                </a:lnTo>
                <a:lnTo>
                  <a:pt x="22782" y="41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7054339" y="1158042"/>
            <a:ext cx="58985" cy="65194"/>
          </a:xfrm>
          <a:custGeom>
            <a:avLst/>
            <a:gdLst/>
            <a:ahLst/>
            <a:cxnLst/>
            <a:rect l="l" t="t" r="r" b="b"/>
            <a:pathLst>
              <a:path w="86512" h="95618">
                <a:moveTo>
                  <a:pt x="56488" y="87843"/>
                </a:moveTo>
                <a:lnTo>
                  <a:pt x="66146" y="79547"/>
                </a:lnTo>
                <a:lnTo>
                  <a:pt x="74371" y="69824"/>
                </a:lnTo>
                <a:lnTo>
                  <a:pt x="70539" y="68854"/>
                </a:lnTo>
                <a:lnTo>
                  <a:pt x="61311" y="64518"/>
                </a:lnTo>
                <a:lnTo>
                  <a:pt x="57821" y="59013"/>
                </a:lnTo>
                <a:lnTo>
                  <a:pt x="58804" y="52666"/>
                </a:lnTo>
                <a:lnTo>
                  <a:pt x="62994" y="45803"/>
                </a:lnTo>
                <a:lnTo>
                  <a:pt x="69125" y="38752"/>
                </a:lnTo>
                <a:lnTo>
                  <a:pt x="75932" y="31840"/>
                </a:lnTo>
                <a:lnTo>
                  <a:pt x="82150" y="25392"/>
                </a:lnTo>
                <a:lnTo>
                  <a:pt x="86512" y="19735"/>
                </a:lnTo>
                <a:lnTo>
                  <a:pt x="76478" y="18739"/>
                </a:lnTo>
                <a:lnTo>
                  <a:pt x="63578" y="18606"/>
                </a:lnTo>
                <a:lnTo>
                  <a:pt x="51600" y="15176"/>
                </a:lnTo>
                <a:lnTo>
                  <a:pt x="47790" y="9537"/>
                </a:lnTo>
                <a:lnTo>
                  <a:pt x="49606" y="2260"/>
                </a:lnTo>
                <a:lnTo>
                  <a:pt x="45529" y="0"/>
                </a:lnTo>
                <a:lnTo>
                  <a:pt x="44263" y="826"/>
                </a:lnTo>
                <a:lnTo>
                  <a:pt x="33431" y="7309"/>
                </a:lnTo>
                <a:lnTo>
                  <a:pt x="22210" y="13399"/>
                </a:lnTo>
                <a:lnTo>
                  <a:pt x="10950" y="19448"/>
                </a:lnTo>
                <a:lnTo>
                  <a:pt x="0" y="25806"/>
                </a:lnTo>
                <a:lnTo>
                  <a:pt x="3111" y="33540"/>
                </a:lnTo>
                <a:lnTo>
                  <a:pt x="914" y="38557"/>
                </a:lnTo>
                <a:lnTo>
                  <a:pt x="4546" y="44018"/>
                </a:lnTo>
                <a:lnTo>
                  <a:pt x="6700" y="44091"/>
                </a:lnTo>
                <a:lnTo>
                  <a:pt x="18248" y="41947"/>
                </a:lnTo>
                <a:lnTo>
                  <a:pt x="28427" y="38446"/>
                </a:lnTo>
                <a:lnTo>
                  <a:pt x="37450" y="37749"/>
                </a:lnTo>
                <a:lnTo>
                  <a:pt x="45529" y="44018"/>
                </a:lnTo>
                <a:lnTo>
                  <a:pt x="44902" y="47489"/>
                </a:lnTo>
                <a:lnTo>
                  <a:pt x="38116" y="58564"/>
                </a:lnTo>
                <a:lnTo>
                  <a:pt x="28178" y="66489"/>
                </a:lnTo>
                <a:lnTo>
                  <a:pt x="19723" y="75895"/>
                </a:lnTo>
                <a:lnTo>
                  <a:pt x="30039" y="80520"/>
                </a:lnTo>
                <a:lnTo>
                  <a:pt x="39452" y="88676"/>
                </a:lnTo>
                <a:lnTo>
                  <a:pt x="50076" y="95618"/>
                </a:lnTo>
                <a:lnTo>
                  <a:pt x="56488" y="87843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7621281" y="1188054"/>
            <a:ext cx="4450" cy="5178"/>
          </a:xfrm>
          <a:custGeom>
            <a:avLst/>
            <a:gdLst/>
            <a:ahLst/>
            <a:cxnLst/>
            <a:rect l="l" t="t" r="r" b="b"/>
            <a:pathLst>
              <a:path w="6527" h="7594">
                <a:moveTo>
                  <a:pt x="6527" y="3822"/>
                </a:moveTo>
                <a:lnTo>
                  <a:pt x="3263" y="0"/>
                </a:lnTo>
                <a:lnTo>
                  <a:pt x="2616" y="2895"/>
                </a:lnTo>
                <a:lnTo>
                  <a:pt x="0" y="3822"/>
                </a:lnTo>
                <a:lnTo>
                  <a:pt x="228" y="7594"/>
                </a:lnTo>
                <a:lnTo>
                  <a:pt x="6299" y="7594"/>
                </a:lnTo>
                <a:lnTo>
                  <a:pt x="6527" y="382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7645673" y="1198404"/>
            <a:ext cx="6987" cy="4814"/>
          </a:xfrm>
          <a:custGeom>
            <a:avLst/>
            <a:gdLst/>
            <a:ahLst/>
            <a:cxnLst/>
            <a:rect l="l" t="t" r="r" b="b"/>
            <a:pathLst>
              <a:path w="10248" h="7061">
                <a:moveTo>
                  <a:pt x="10248" y="5270"/>
                </a:moveTo>
                <a:lnTo>
                  <a:pt x="8470" y="0"/>
                </a:lnTo>
                <a:lnTo>
                  <a:pt x="2400" y="0"/>
                </a:lnTo>
                <a:lnTo>
                  <a:pt x="0" y="7061"/>
                </a:lnTo>
                <a:lnTo>
                  <a:pt x="10248" y="52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6974652" y="1205063"/>
            <a:ext cx="96237" cy="109248"/>
          </a:xfrm>
          <a:custGeom>
            <a:avLst/>
            <a:gdLst/>
            <a:ahLst/>
            <a:cxnLst/>
            <a:rect l="l" t="t" r="r" b="b"/>
            <a:pathLst>
              <a:path w="141147" h="160230">
                <a:moveTo>
                  <a:pt x="87328" y="155362"/>
                </a:moveTo>
                <a:lnTo>
                  <a:pt x="93893" y="144374"/>
                </a:lnTo>
                <a:lnTo>
                  <a:pt x="101190" y="134118"/>
                </a:lnTo>
                <a:lnTo>
                  <a:pt x="108563" y="123934"/>
                </a:lnTo>
                <a:lnTo>
                  <a:pt x="115354" y="113164"/>
                </a:lnTo>
                <a:lnTo>
                  <a:pt x="116204" y="106255"/>
                </a:lnTo>
                <a:lnTo>
                  <a:pt x="109626" y="106750"/>
                </a:lnTo>
                <a:lnTo>
                  <a:pt x="110807" y="99511"/>
                </a:lnTo>
                <a:lnTo>
                  <a:pt x="120197" y="91365"/>
                </a:lnTo>
                <a:lnTo>
                  <a:pt x="131983" y="85366"/>
                </a:lnTo>
                <a:lnTo>
                  <a:pt x="141147" y="76753"/>
                </a:lnTo>
                <a:lnTo>
                  <a:pt x="132077" y="74674"/>
                </a:lnTo>
                <a:lnTo>
                  <a:pt x="120090" y="72173"/>
                </a:lnTo>
                <a:lnTo>
                  <a:pt x="108794" y="71091"/>
                </a:lnTo>
                <a:lnTo>
                  <a:pt x="97372" y="72320"/>
                </a:lnTo>
                <a:lnTo>
                  <a:pt x="85001" y="76753"/>
                </a:lnTo>
                <a:lnTo>
                  <a:pt x="84623" y="80419"/>
                </a:lnTo>
                <a:lnTo>
                  <a:pt x="80517" y="90201"/>
                </a:lnTo>
                <a:lnTo>
                  <a:pt x="73411" y="96282"/>
                </a:lnTo>
                <a:lnTo>
                  <a:pt x="65173" y="96550"/>
                </a:lnTo>
                <a:lnTo>
                  <a:pt x="57670" y="88894"/>
                </a:lnTo>
                <a:lnTo>
                  <a:pt x="59780" y="81829"/>
                </a:lnTo>
                <a:lnTo>
                  <a:pt x="62491" y="69323"/>
                </a:lnTo>
                <a:lnTo>
                  <a:pt x="64057" y="57384"/>
                </a:lnTo>
                <a:lnTo>
                  <a:pt x="65265" y="44876"/>
                </a:lnTo>
                <a:lnTo>
                  <a:pt x="59782" y="47380"/>
                </a:lnTo>
                <a:lnTo>
                  <a:pt x="50419" y="52371"/>
                </a:lnTo>
                <a:lnTo>
                  <a:pt x="40723" y="56827"/>
                </a:lnTo>
                <a:lnTo>
                  <a:pt x="31703" y="58538"/>
                </a:lnTo>
                <a:lnTo>
                  <a:pt x="24371" y="55291"/>
                </a:lnTo>
                <a:lnTo>
                  <a:pt x="19735" y="44876"/>
                </a:lnTo>
                <a:lnTo>
                  <a:pt x="20509" y="44087"/>
                </a:lnTo>
                <a:lnTo>
                  <a:pt x="28991" y="34747"/>
                </a:lnTo>
                <a:lnTo>
                  <a:pt x="36924" y="24855"/>
                </a:lnTo>
                <a:lnTo>
                  <a:pt x="44422" y="14531"/>
                </a:lnTo>
                <a:lnTo>
                  <a:pt x="51600" y="3893"/>
                </a:lnTo>
                <a:lnTo>
                  <a:pt x="45565" y="1773"/>
                </a:lnTo>
                <a:lnTo>
                  <a:pt x="32865" y="0"/>
                </a:lnTo>
                <a:lnTo>
                  <a:pt x="23131" y="2578"/>
                </a:lnTo>
                <a:lnTo>
                  <a:pt x="15822" y="8658"/>
                </a:lnTo>
                <a:lnTo>
                  <a:pt x="10396" y="17386"/>
                </a:lnTo>
                <a:lnTo>
                  <a:pt x="6312" y="27912"/>
                </a:lnTo>
                <a:lnTo>
                  <a:pt x="3027" y="39382"/>
                </a:lnTo>
                <a:lnTo>
                  <a:pt x="0" y="50946"/>
                </a:lnTo>
                <a:lnTo>
                  <a:pt x="3597" y="51389"/>
                </a:lnTo>
                <a:lnTo>
                  <a:pt x="17962" y="55114"/>
                </a:lnTo>
                <a:lnTo>
                  <a:pt x="24282" y="64611"/>
                </a:lnTo>
                <a:lnTo>
                  <a:pt x="23572" y="71123"/>
                </a:lnTo>
                <a:lnTo>
                  <a:pt x="15954" y="80231"/>
                </a:lnTo>
                <a:lnTo>
                  <a:pt x="9105" y="90405"/>
                </a:lnTo>
                <a:lnTo>
                  <a:pt x="19033" y="93219"/>
                </a:lnTo>
                <a:lnTo>
                  <a:pt x="29085" y="97626"/>
                </a:lnTo>
                <a:lnTo>
                  <a:pt x="35067" y="105207"/>
                </a:lnTo>
                <a:lnTo>
                  <a:pt x="33388" y="117723"/>
                </a:lnTo>
                <a:lnTo>
                  <a:pt x="27927" y="119844"/>
                </a:lnTo>
                <a:lnTo>
                  <a:pt x="19773" y="119285"/>
                </a:lnTo>
                <a:lnTo>
                  <a:pt x="15176" y="122282"/>
                </a:lnTo>
                <a:lnTo>
                  <a:pt x="17437" y="124454"/>
                </a:lnTo>
                <a:lnTo>
                  <a:pt x="27140" y="131972"/>
                </a:lnTo>
                <a:lnTo>
                  <a:pt x="38002" y="138332"/>
                </a:lnTo>
                <a:lnTo>
                  <a:pt x="49622" y="143935"/>
                </a:lnTo>
                <a:lnTo>
                  <a:pt x="61596" y="149184"/>
                </a:lnTo>
                <a:lnTo>
                  <a:pt x="73524" y="154482"/>
                </a:lnTo>
                <a:lnTo>
                  <a:pt x="85001" y="160230"/>
                </a:lnTo>
                <a:lnTo>
                  <a:pt x="87328" y="155362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567945" y="1217030"/>
            <a:ext cx="57955" cy="100385"/>
          </a:xfrm>
          <a:custGeom>
            <a:avLst/>
            <a:gdLst/>
            <a:ahLst/>
            <a:cxnLst/>
            <a:rect l="l" t="t" r="r" b="b"/>
            <a:pathLst>
              <a:path w="85001" h="147231">
                <a:moveTo>
                  <a:pt x="47607" y="144323"/>
                </a:moveTo>
                <a:lnTo>
                  <a:pt x="59629" y="140796"/>
                </a:lnTo>
                <a:lnTo>
                  <a:pt x="72153" y="137776"/>
                </a:lnTo>
                <a:lnTo>
                  <a:pt x="85001" y="135089"/>
                </a:lnTo>
                <a:lnTo>
                  <a:pt x="83238" y="131769"/>
                </a:lnTo>
                <a:lnTo>
                  <a:pt x="73628" y="123432"/>
                </a:lnTo>
                <a:lnTo>
                  <a:pt x="63754" y="115354"/>
                </a:lnTo>
                <a:lnTo>
                  <a:pt x="63754" y="104736"/>
                </a:lnTo>
                <a:lnTo>
                  <a:pt x="67983" y="100850"/>
                </a:lnTo>
                <a:lnTo>
                  <a:pt x="76327" y="101117"/>
                </a:lnTo>
                <a:lnTo>
                  <a:pt x="81978" y="98666"/>
                </a:lnTo>
                <a:lnTo>
                  <a:pt x="77507" y="92131"/>
                </a:lnTo>
                <a:lnTo>
                  <a:pt x="72763" y="81225"/>
                </a:lnTo>
                <a:lnTo>
                  <a:pt x="71435" y="70082"/>
                </a:lnTo>
                <a:lnTo>
                  <a:pt x="74638" y="59835"/>
                </a:lnTo>
                <a:lnTo>
                  <a:pt x="83489" y="51612"/>
                </a:lnTo>
                <a:lnTo>
                  <a:pt x="73219" y="46439"/>
                </a:lnTo>
                <a:lnTo>
                  <a:pt x="60925" y="41404"/>
                </a:lnTo>
                <a:lnTo>
                  <a:pt x="51612" y="33388"/>
                </a:lnTo>
                <a:lnTo>
                  <a:pt x="55546" y="25447"/>
                </a:lnTo>
                <a:lnTo>
                  <a:pt x="66716" y="22068"/>
                </a:lnTo>
                <a:lnTo>
                  <a:pt x="77419" y="18224"/>
                </a:lnTo>
                <a:lnTo>
                  <a:pt x="75066" y="17051"/>
                </a:lnTo>
                <a:lnTo>
                  <a:pt x="63017" y="12060"/>
                </a:lnTo>
                <a:lnTo>
                  <a:pt x="51091" y="6943"/>
                </a:lnTo>
                <a:lnTo>
                  <a:pt x="40995" y="0"/>
                </a:lnTo>
                <a:lnTo>
                  <a:pt x="41873" y="13024"/>
                </a:lnTo>
                <a:lnTo>
                  <a:pt x="37513" y="23844"/>
                </a:lnTo>
                <a:lnTo>
                  <a:pt x="29333" y="30846"/>
                </a:lnTo>
                <a:lnTo>
                  <a:pt x="19735" y="36436"/>
                </a:lnTo>
                <a:lnTo>
                  <a:pt x="21924" y="37717"/>
                </a:lnTo>
                <a:lnTo>
                  <a:pt x="34256" y="41862"/>
                </a:lnTo>
                <a:lnTo>
                  <a:pt x="42506" y="50088"/>
                </a:lnTo>
                <a:lnTo>
                  <a:pt x="36034" y="59601"/>
                </a:lnTo>
                <a:lnTo>
                  <a:pt x="25329" y="65825"/>
                </a:lnTo>
                <a:lnTo>
                  <a:pt x="14159" y="71585"/>
                </a:lnTo>
                <a:lnTo>
                  <a:pt x="6083" y="80441"/>
                </a:lnTo>
                <a:lnTo>
                  <a:pt x="10808" y="81635"/>
                </a:lnTo>
                <a:lnTo>
                  <a:pt x="20574" y="85991"/>
                </a:lnTo>
                <a:lnTo>
                  <a:pt x="24183" y="91182"/>
                </a:lnTo>
                <a:lnTo>
                  <a:pt x="23069" y="96972"/>
                </a:lnTo>
                <a:lnTo>
                  <a:pt x="18662" y="103127"/>
                </a:lnTo>
                <a:lnTo>
                  <a:pt x="12394" y="109411"/>
                </a:lnTo>
                <a:lnTo>
                  <a:pt x="5696" y="115588"/>
                </a:lnTo>
                <a:lnTo>
                  <a:pt x="0" y="121424"/>
                </a:lnTo>
                <a:lnTo>
                  <a:pt x="1638" y="124853"/>
                </a:lnTo>
                <a:lnTo>
                  <a:pt x="3454" y="128104"/>
                </a:lnTo>
                <a:lnTo>
                  <a:pt x="6083" y="130530"/>
                </a:lnTo>
                <a:lnTo>
                  <a:pt x="6934" y="125581"/>
                </a:lnTo>
                <a:lnTo>
                  <a:pt x="10915" y="117696"/>
                </a:lnTo>
                <a:lnTo>
                  <a:pt x="16749" y="115374"/>
                </a:lnTo>
                <a:lnTo>
                  <a:pt x="23459" y="117473"/>
                </a:lnTo>
                <a:lnTo>
                  <a:pt x="30066" y="122850"/>
                </a:lnTo>
                <a:lnTo>
                  <a:pt x="35589" y="130364"/>
                </a:lnTo>
                <a:lnTo>
                  <a:pt x="39051" y="138871"/>
                </a:lnTo>
                <a:lnTo>
                  <a:pt x="39471" y="147231"/>
                </a:lnTo>
                <a:lnTo>
                  <a:pt x="47607" y="144323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478955" y="1219101"/>
            <a:ext cx="56916" cy="97276"/>
          </a:xfrm>
          <a:custGeom>
            <a:avLst/>
            <a:gdLst/>
            <a:ahLst/>
            <a:cxnLst/>
            <a:rect l="l" t="t" r="r" b="b"/>
            <a:pathLst>
              <a:path w="83477" h="142671">
                <a:moveTo>
                  <a:pt x="43635" y="141734"/>
                </a:moveTo>
                <a:lnTo>
                  <a:pt x="48921" y="134784"/>
                </a:lnTo>
                <a:lnTo>
                  <a:pt x="51693" y="124529"/>
                </a:lnTo>
                <a:lnTo>
                  <a:pt x="55843" y="115142"/>
                </a:lnTo>
                <a:lnTo>
                  <a:pt x="65265" y="110794"/>
                </a:lnTo>
                <a:lnTo>
                  <a:pt x="70243" y="113398"/>
                </a:lnTo>
                <a:lnTo>
                  <a:pt x="73672" y="117576"/>
                </a:lnTo>
                <a:lnTo>
                  <a:pt x="78917" y="119913"/>
                </a:lnTo>
                <a:lnTo>
                  <a:pt x="78676" y="116308"/>
                </a:lnTo>
                <a:lnTo>
                  <a:pt x="72718" y="105029"/>
                </a:lnTo>
                <a:lnTo>
                  <a:pt x="64630" y="96251"/>
                </a:lnTo>
                <a:lnTo>
                  <a:pt x="62230" y="86512"/>
                </a:lnTo>
                <a:lnTo>
                  <a:pt x="62391" y="85972"/>
                </a:lnTo>
                <a:lnTo>
                  <a:pt x="68914" y="80547"/>
                </a:lnTo>
                <a:lnTo>
                  <a:pt x="77968" y="77991"/>
                </a:lnTo>
                <a:lnTo>
                  <a:pt x="83477" y="69811"/>
                </a:lnTo>
                <a:lnTo>
                  <a:pt x="81294" y="66942"/>
                </a:lnTo>
                <a:lnTo>
                  <a:pt x="72829" y="63941"/>
                </a:lnTo>
                <a:lnTo>
                  <a:pt x="64444" y="60857"/>
                </a:lnTo>
                <a:lnTo>
                  <a:pt x="62230" y="51600"/>
                </a:lnTo>
                <a:lnTo>
                  <a:pt x="65486" y="48199"/>
                </a:lnTo>
                <a:lnTo>
                  <a:pt x="75647" y="40441"/>
                </a:lnTo>
                <a:lnTo>
                  <a:pt x="81953" y="28841"/>
                </a:lnTo>
                <a:lnTo>
                  <a:pt x="80676" y="27749"/>
                </a:lnTo>
                <a:lnTo>
                  <a:pt x="69248" y="25951"/>
                </a:lnTo>
                <a:lnTo>
                  <a:pt x="59194" y="22771"/>
                </a:lnTo>
                <a:lnTo>
                  <a:pt x="54584" y="17043"/>
                </a:lnTo>
                <a:lnTo>
                  <a:pt x="60401" y="11607"/>
                </a:lnTo>
                <a:lnTo>
                  <a:pt x="60706" y="6070"/>
                </a:lnTo>
                <a:lnTo>
                  <a:pt x="56629" y="4076"/>
                </a:lnTo>
                <a:lnTo>
                  <a:pt x="52641" y="1993"/>
                </a:lnTo>
                <a:lnTo>
                  <a:pt x="48564" y="0"/>
                </a:lnTo>
                <a:lnTo>
                  <a:pt x="48414" y="604"/>
                </a:lnTo>
                <a:lnTo>
                  <a:pt x="41553" y="11702"/>
                </a:lnTo>
                <a:lnTo>
                  <a:pt x="31141" y="19251"/>
                </a:lnTo>
                <a:lnTo>
                  <a:pt x="21247" y="27317"/>
                </a:lnTo>
                <a:lnTo>
                  <a:pt x="26301" y="31876"/>
                </a:lnTo>
                <a:lnTo>
                  <a:pt x="38696" y="29095"/>
                </a:lnTo>
                <a:lnTo>
                  <a:pt x="40970" y="36423"/>
                </a:lnTo>
                <a:lnTo>
                  <a:pt x="40913" y="36879"/>
                </a:lnTo>
                <a:lnTo>
                  <a:pt x="36630" y="49455"/>
                </a:lnTo>
                <a:lnTo>
                  <a:pt x="28899" y="58585"/>
                </a:lnTo>
                <a:lnTo>
                  <a:pt x="19544" y="66093"/>
                </a:lnTo>
                <a:lnTo>
                  <a:pt x="10392" y="73806"/>
                </a:lnTo>
                <a:lnTo>
                  <a:pt x="3268" y="83547"/>
                </a:lnTo>
                <a:lnTo>
                  <a:pt x="0" y="97142"/>
                </a:lnTo>
                <a:lnTo>
                  <a:pt x="7861" y="95034"/>
                </a:lnTo>
                <a:lnTo>
                  <a:pt x="17411" y="92494"/>
                </a:lnTo>
                <a:lnTo>
                  <a:pt x="21247" y="100177"/>
                </a:lnTo>
                <a:lnTo>
                  <a:pt x="19782" y="107384"/>
                </a:lnTo>
                <a:lnTo>
                  <a:pt x="13377" y="117890"/>
                </a:lnTo>
                <a:lnTo>
                  <a:pt x="7581" y="129019"/>
                </a:lnTo>
                <a:lnTo>
                  <a:pt x="17626" y="124898"/>
                </a:lnTo>
                <a:lnTo>
                  <a:pt x="27383" y="120084"/>
                </a:lnTo>
                <a:lnTo>
                  <a:pt x="39458" y="121424"/>
                </a:lnTo>
                <a:lnTo>
                  <a:pt x="39458" y="142671"/>
                </a:lnTo>
                <a:lnTo>
                  <a:pt x="43635" y="141734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7108144" y="1229475"/>
            <a:ext cx="6174" cy="6035"/>
          </a:xfrm>
          <a:custGeom>
            <a:avLst/>
            <a:gdLst/>
            <a:ahLst/>
            <a:cxnLst/>
            <a:rect l="l" t="t" r="r" b="b"/>
            <a:pathLst>
              <a:path w="9055" h="8851">
                <a:moveTo>
                  <a:pt x="7594" y="6032"/>
                </a:moveTo>
                <a:lnTo>
                  <a:pt x="9055" y="457"/>
                </a:lnTo>
                <a:lnTo>
                  <a:pt x="139" y="0"/>
                </a:lnTo>
                <a:lnTo>
                  <a:pt x="0" y="4521"/>
                </a:lnTo>
                <a:lnTo>
                  <a:pt x="3175" y="5372"/>
                </a:lnTo>
                <a:lnTo>
                  <a:pt x="4914" y="8851"/>
                </a:lnTo>
                <a:lnTo>
                  <a:pt x="7594" y="603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924977" y="1236199"/>
            <a:ext cx="52786" cy="58449"/>
          </a:xfrm>
          <a:custGeom>
            <a:avLst/>
            <a:gdLst/>
            <a:ahLst/>
            <a:cxnLst/>
            <a:rect l="l" t="t" r="r" b="b"/>
            <a:pathLst>
              <a:path w="77419" h="85725">
                <a:moveTo>
                  <a:pt x="36951" y="84508"/>
                </a:moveTo>
                <a:lnTo>
                  <a:pt x="48495" y="80983"/>
                </a:lnTo>
                <a:lnTo>
                  <a:pt x="60718" y="78143"/>
                </a:lnTo>
                <a:lnTo>
                  <a:pt x="61569" y="68859"/>
                </a:lnTo>
                <a:lnTo>
                  <a:pt x="67195" y="64389"/>
                </a:lnTo>
                <a:lnTo>
                  <a:pt x="77419" y="64477"/>
                </a:lnTo>
                <a:lnTo>
                  <a:pt x="69005" y="59045"/>
                </a:lnTo>
                <a:lnTo>
                  <a:pt x="57768" y="55186"/>
                </a:lnTo>
                <a:lnTo>
                  <a:pt x="51612" y="46253"/>
                </a:lnTo>
                <a:lnTo>
                  <a:pt x="54914" y="40957"/>
                </a:lnTo>
                <a:lnTo>
                  <a:pt x="59943" y="37401"/>
                </a:lnTo>
                <a:lnTo>
                  <a:pt x="62242" y="31089"/>
                </a:lnTo>
                <a:lnTo>
                  <a:pt x="60186" y="30898"/>
                </a:lnTo>
                <a:lnTo>
                  <a:pt x="50076" y="25222"/>
                </a:lnTo>
                <a:lnTo>
                  <a:pt x="46240" y="14802"/>
                </a:lnTo>
                <a:lnTo>
                  <a:pt x="50088" y="3759"/>
                </a:lnTo>
                <a:lnTo>
                  <a:pt x="46913" y="2895"/>
                </a:lnTo>
                <a:lnTo>
                  <a:pt x="45758" y="0"/>
                </a:lnTo>
                <a:lnTo>
                  <a:pt x="40982" y="723"/>
                </a:lnTo>
                <a:lnTo>
                  <a:pt x="42443" y="8763"/>
                </a:lnTo>
                <a:lnTo>
                  <a:pt x="38125" y="11023"/>
                </a:lnTo>
                <a:lnTo>
                  <a:pt x="33388" y="12865"/>
                </a:lnTo>
                <a:lnTo>
                  <a:pt x="33081" y="12604"/>
                </a:lnTo>
                <a:lnTo>
                  <a:pt x="20905" y="9591"/>
                </a:lnTo>
                <a:lnTo>
                  <a:pt x="9105" y="12865"/>
                </a:lnTo>
                <a:lnTo>
                  <a:pt x="20465" y="17291"/>
                </a:lnTo>
                <a:lnTo>
                  <a:pt x="25700" y="22563"/>
                </a:lnTo>
                <a:lnTo>
                  <a:pt x="25993" y="28469"/>
                </a:lnTo>
                <a:lnTo>
                  <a:pt x="22678" y="34835"/>
                </a:lnTo>
                <a:lnTo>
                  <a:pt x="17088" y="41488"/>
                </a:lnTo>
                <a:lnTo>
                  <a:pt x="10556" y="48256"/>
                </a:lnTo>
                <a:lnTo>
                  <a:pt x="4415" y="54965"/>
                </a:lnTo>
                <a:lnTo>
                  <a:pt x="0" y="61442"/>
                </a:lnTo>
                <a:lnTo>
                  <a:pt x="1590" y="61624"/>
                </a:lnTo>
                <a:lnTo>
                  <a:pt x="14829" y="64489"/>
                </a:lnTo>
                <a:lnTo>
                  <a:pt x="23862" y="71561"/>
                </a:lnTo>
                <a:lnTo>
                  <a:pt x="25793" y="85725"/>
                </a:lnTo>
                <a:lnTo>
                  <a:pt x="36951" y="84508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388919" y="1252401"/>
            <a:ext cx="61055" cy="74326"/>
          </a:xfrm>
          <a:custGeom>
            <a:avLst/>
            <a:gdLst/>
            <a:ahLst/>
            <a:cxnLst/>
            <a:rect l="l" t="t" r="r" b="b"/>
            <a:pathLst>
              <a:path w="89547" h="109011">
                <a:moveTo>
                  <a:pt x="37010" y="103861"/>
                </a:moveTo>
                <a:lnTo>
                  <a:pt x="47674" y="99177"/>
                </a:lnTo>
                <a:lnTo>
                  <a:pt x="62229" y="98394"/>
                </a:lnTo>
                <a:lnTo>
                  <a:pt x="61150" y="91371"/>
                </a:lnTo>
                <a:lnTo>
                  <a:pt x="54216" y="90202"/>
                </a:lnTo>
                <a:lnTo>
                  <a:pt x="56159" y="80182"/>
                </a:lnTo>
                <a:lnTo>
                  <a:pt x="57490" y="78370"/>
                </a:lnTo>
                <a:lnTo>
                  <a:pt x="66624" y="74819"/>
                </a:lnTo>
                <a:lnTo>
                  <a:pt x="78273" y="75333"/>
                </a:lnTo>
                <a:lnTo>
                  <a:pt x="89547" y="74099"/>
                </a:lnTo>
                <a:lnTo>
                  <a:pt x="86252" y="70944"/>
                </a:lnTo>
                <a:lnTo>
                  <a:pt x="74397" y="65531"/>
                </a:lnTo>
                <a:lnTo>
                  <a:pt x="63741" y="58922"/>
                </a:lnTo>
                <a:lnTo>
                  <a:pt x="61188" y="47251"/>
                </a:lnTo>
                <a:lnTo>
                  <a:pt x="71310" y="48267"/>
                </a:lnTo>
                <a:lnTo>
                  <a:pt x="75895" y="43746"/>
                </a:lnTo>
                <a:lnTo>
                  <a:pt x="75710" y="42344"/>
                </a:lnTo>
                <a:lnTo>
                  <a:pt x="71974" y="28660"/>
                </a:lnTo>
                <a:lnTo>
                  <a:pt x="62229" y="20975"/>
                </a:lnTo>
                <a:lnTo>
                  <a:pt x="62164" y="14012"/>
                </a:lnTo>
                <a:lnTo>
                  <a:pt x="58406" y="4818"/>
                </a:lnTo>
                <a:lnTo>
                  <a:pt x="52093" y="0"/>
                </a:lnTo>
                <a:lnTo>
                  <a:pt x="45520" y="1274"/>
                </a:lnTo>
                <a:lnTo>
                  <a:pt x="40982" y="10358"/>
                </a:lnTo>
                <a:lnTo>
                  <a:pt x="45719" y="14726"/>
                </a:lnTo>
                <a:lnTo>
                  <a:pt x="50355" y="19197"/>
                </a:lnTo>
                <a:lnTo>
                  <a:pt x="48564" y="30081"/>
                </a:lnTo>
                <a:lnTo>
                  <a:pt x="45732" y="33074"/>
                </a:lnTo>
                <a:lnTo>
                  <a:pt x="35833" y="41132"/>
                </a:lnTo>
                <a:lnTo>
                  <a:pt x="25104" y="48363"/>
                </a:lnTo>
                <a:lnTo>
                  <a:pt x="14752" y="55971"/>
                </a:lnTo>
                <a:lnTo>
                  <a:pt x="5982" y="65160"/>
                </a:lnTo>
                <a:lnTo>
                  <a:pt x="0" y="77134"/>
                </a:lnTo>
                <a:lnTo>
                  <a:pt x="10293" y="73796"/>
                </a:lnTo>
                <a:lnTo>
                  <a:pt x="22134" y="69488"/>
                </a:lnTo>
                <a:lnTo>
                  <a:pt x="32711" y="68255"/>
                </a:lnTo>
                <a:lnTo>
                  <a:pt x="39471" y="74099"/>
                </a:lnTo>
                <a:lnTo>
                  <a:pt x="40138" y="78646"/>
                </a:lnTo>
                <a:lnTo>
                  <a:pt x="36261" y="88639"/>
                </a:lnTo>
                <a:lnTo>
                  <a:pt x="30300" y="98626"/>
                </a:lnTo>
                <a:lnTo>
                  <a:pt x="28841" y="109011"/>
                </a:lnTo>
                <a:lnTo>
                  <a:pt x="37010" y="103861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831838" y="1252215"/>
            <a:ext cx="66242" cy="115655"/>
          </a:xfrm>
          <a:custGeom>
            <a:avLst/>
            <a:gdLst/>
            <a:ahLst/>
            <a:cxnLst/>
            <a:rect l="l" t="t" r="r" b="b"/>
            <a:pathLst>
              <a:path w="97154" h="169628">
                <a:moveTo>
                  <a:pt x="53124" y="166966"/>
                </a:moveTo>
                <a:lnTo>
                  <a:pt x="51104" y="160388"/>
                </a:lnTo>
                <a:lnTo>
                  <a:pt x="42011" y="160870"/>
                </a:lnTo>
                <a:lnTo>
                  <a:pt x="40982" y="153301"/>
                </a:lnTo>
                <a:lnTo>
                  <a:pt x="45281" y="146291"/>
                </a:lnTo>
                <a:lnTo>
                  <a:pt x="55563" y="138698"/>
                </a:lnTo>
                <a:lnTo>
                  <a:pt x="66789" y="132041"/>
                </a:lnTo>
                <a:lnTo>
                  <a:pt x="67461" y="121134"/>
                </a:lnTo>
                <a:lnTo>
                  <a:pt x="71635" y="108092"/>
                </a:lnTo>
                <a:lnTo>
                  <a:pt x="78673" y="97917"/>
                </a:lnTo>
                <a:lnTo>
                  <a:pt x="87528" y="89558"/>
                </a:lnTo>
                <a:lnTo>
                  <a:pt x="97155" y="81965"/>
                </a:lnTo>
                <a:lnTo>
                  <a:pt x="89079" y="80873"/>
                </a:lnTo>
                <a:lnTo>
                  <a:pt x="81881" y="73196"/>
                </a:lnTo>
                <a:lnTo>
                  <a:pt x="81809" y="61600"/>
                </a:lnTo>
                <a:lnTo>
                  <a:pt x="86525" y="50088"/>
                </a:lnTo>
                <a:lnTo>
                  <a:pt x="82524" y="51663"/>
                </a:lnTo>
                <a:lnTo>
                  <a:pt x="77203" y="51904"/>
                </a:lnTo>
                <a:lnTo>
                  <a:pt x="71348" y="51600"/>
                </a:lnTo>
                <a:lnTo>
                  <a:pt x="72453" y="47472"/>
                </a:lnTo>
                <a:lnTo>
                  <a:pt x="68326" y="48552"/>
                </a:lnTo>
                <a:lnTo>
                  <a:pt x="68300" y="45529"/>
                </a:lnTo>
                <a:lnTo>
                  <a:pt x="66649" y="37299"/>
                </a:lnTo>
                <a:lnTo>
                  <a:pt x="71920" y="35991"/>
                </a:lnTo>
                <a:lnTo>
                  <a:pt x="72859" y="30365"/>
                </a:lnTo>
                <a:lnTo>
                  <a:pt x="62940" y="31135"/>
                </a:lnTo>
                <a:lnTo>
                  <a:pt x="55834" y="25286"/>
                </a:lnTo>
                <a:lnTo>
                  <a:pt x="56172" y="13665"/>
                </a:lnTo>
                <a:lnTo>
                  <a:pt x="52021" y="14076"/>
                </a:lnTo>
                <a:lnTo>
                  <a:pt x="41518" y="8982"/>
                </a:lnTo>
                <a:lnTo>
                  <a:pt x="34912" y="0"/>
                </a:lnTo>
                <a:lnTo>
                  <a:pt x="28028" y="9351"/>
                </a:lnTo>
                <a:lnTo>
                  <a:pt x="19543" y="18553"/>
                </a:lnTo>
                <a:lnTo>
                  <a:pt x="13665" y="30365"/>
                </a:lnTo>
                <a:lnTo>
                  <a:pt x="15827" y="42707"/>
                </a:lnTo>
                <a:lnTo>
                  <a:pt x="14902" y="54226"/>
                </a:lnTo>
                <a:lnTo>
                  <a:pt x="11926" y="65311"/>
                </a:lnTo>
                <a:lnTo>
                  <a:pt x="7923" y="76312"/>
                </a:lnTo>
                <a:lnTo>
                  <a:pt x="3918" y="87579"/>
                </a:lnTo>
                <a:lnTo>
                  <a:pt x="935" y="99465"/>
                </a:lnTo>
                <a:lnTo>
                  <a:pt x="0" y="112318"/>
                </a:lnTo>
                <a:lnTo>
                  <a:pt x="1668" y="114294"/>
                </a:lnTo>
                <a:lnTo>
                  <a:pt x="11622" y="122252"/>
                </a:lnTo>
                <a:lnTo>
                  <a:pt x="18211" y="133565"/>
                </a:lnTo>
                <a:lnTo>
                  <a:pt x="17602" y="135012"/>
                </a:lnTo>
                <a:lnTo>
                  <a:pt x="8234" y="143584"/>
                </a:lnTo>
                <a:lnTo>
                  <a:pt x="0" y="153301"/>
                </a:lnTo>
                <a:lnTo>
                  <a:pt x="10111" y="156843"/>
                </a:lnTo>
                <a:lnTo>
                  <a:pt x="19632" y="162324"/>
                </a:lnTo>
                <a:lnTo>
                  <a:pt x="29041" y="167333"/>
                </a:lnTo>
                <a:lnTo>
                  <a:pt x="39738" y="169628"/>
                </a:lnTo>
                <a:lnTo>
                  <a:pt x="53124" y="166966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898073" y="1256027"/>
            <a:ext cx="27942" cy="22059"/>
          </a:xfrm>
          <a:custGeom>
            <a:avLst/>
            <a:gdLst/>
            <a:ahLst/>
            <a:cxnLst/>
            <a:rect l="l" t="t" r="r" b="b"/>
            <a:pathLst>
              <a:path w="40982" h="32353">
                <a:moveTo>
                  <a:pt x="17520" y="30409"/>
                </a:moveTo>
                <a:lnTo>
                  <a:pt x="24065" y="19156"/>
                </a:lnTo>
                <a:lnTo>
                  <a:pt x="32176" y="9469"/>
                </a:lnTo>
                <a:lnTo>
                  <a:pt x="40982" y="476"/>
                </a:lnTo>
                <a:lnTo>
                  <a:pt x="38926" y="0"/>
                </a:lnTo>
                <a:lnTo>
                  <a:pt x="27761" y="1304"/>
                </a:lnTo>
                <a:lnTo>
                  <a:pt x="17431" y="7551"/>
                </a:lnTo>
                <a:lnTo>
                  <a:pt x="8118" y="16215"/>
                </a:lnTo>
                <a:lnTo>
                  <a:pt x="0" y="24771"/>
                </a:lnTo>
                <a:lnTo>
                  <a:pt x="6451" y="26422"/>
                </a:lnTo>
                <a:lnTo>
                  <a:pt x="12407" y="28543"/>
                </a:lnTo>
                <a:lnTo>
                  <a:pt x="16700" y="32353"/>
                </a:lnTo>
                <a:lnTo>
                  <a:pt x="17520" y="30409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073995" y="1257391"/>
            <a:ext cx="58994" cy="72442"/>
          </a:xfrm>
          <a:custGeom>
            <a:avLst/>
            <a:gdLst/>
            <a:ahLst/>
            <a:cxnLst/>
            <a:rect l="l" t="t" r="r" b="b"/>
            <a:pathLst>
              <a:path w="86525" h="106248">
                <a:moveTo>
                  <a:pt x="21995" y="102480"/>
                </a:moveTo>
                <a:lnTo>
                  <a:pt x="30523" y="97253"/>
                </a:lnTo>
                <a:lnTo>
                  <a:pt x="40941" y="98036"/>
                </a:lnTo>
                <a:lnTo>
                  <a:pt x="51945" y="101602"/>
                </a:lnTo>
                <a:lnTo>
                  <a:pt x="62230" y="104724"/>
                </a:lnTo>
                <a:lnTo>
                  <a:pt x="59945" y="97268"/>
                </a:lnTo>
                <a:lnTo>
                  <a:pt x="50658" y="88594"/>
                </a:lnTo>
                <a:lnTo>
                  <a:pt x="44018" y="77406"/>
                </a:lnTo>
                <a:lnTo>
                  <a:pt x="45745" y="73850"/>
                </a:lnTo>
                <a:lnTo>
                  <a:pt x="55897" y="70841"/>
                </a:lnTo>
                <a:lnTo>
                  <a:pt x="66789" y="71335"/>
                </a:lnTo>
                <a:lnTo>
                  <a:pt x="60401" y="69126"/>
                </a:lnTo>
                <a:lnTo>
                  <a:pt x="56007" y="64922"/>
                </a:lnTo>
                <a:lnTo>
                  <a:pt x="56159" y="56159"/>
                </a:lnTo>
                <a:lnTo>
                  <a:pt x="65413" y="49715"/>
                </a:lnTo>
                <a:lnTo>
                  <a:pt x="77471" y="46096"/>
                </a:lnTo>
                <a:lnTo>
                  <a:pt x="86525" y="39471"/>
                </a:lnTo>
                <a:lnTo>
                  <a:pt x="79616" y="34442"/>
                </a:lnTo>
                <a:lnTo>
                  <a:pt x="75184" y="42684"/>
                </a:lnTo>
                <a:lnTo>
                  <a:pt x="66789" y="40982"/>
                </a:lnTo>
                <a:lnTo>
                  <a:pt x="62271" y="38795"/>
                </a:lnTo>
                <a:lnTo>
                  <a:pt x="56437" y="31284"/>
                </a:lnTo>
                <a:lnTo>
                  <a:pt x="57066" y="21983"/>
                </a:lnTo>
                <a:lnTo>
                  <a:pt x="61047" y="11767"/>
                </a:lnTo>
                <a:lnTo>
                  <a:pt x="65265" y="1511"/>
                </a:lnTo>
                <a:lnTo>
                  <a:pt x="63334" y="1435"/>
                </a:lnTo>
                <a:lnTo>
                  <a:pt x="60718" y="0"/>
                </a:lnTo>
                <a:lnTo>
                  <a:pt x="61112" y="4953"/>
                </a:lnTo>
                <a:lnTo>
                  <a:pt x="58915" y="7302"/>
                </a:lnTo>
                <a:lnTo>
                  <a:pt x="54648" y="7594"/>
                </a:lnTo>
                <a:lnTo>
                  <a:pt x="48882" y="5753"/>
                </a:lnTo>
                <a:lnTo>
                  <a:pt x="42697" y="4356"/>
                </a:lnTo>
                <a:lnTo>
                  <a:pt x="36436" y="3035"/>
                </a:lnTo>
                <a:lnTo>
                  <a:pt x="34601" y="4417"/>
                </a:lnTo>
                <a:lnTo>
                  <a:pt x="24509" y="7963"/>
                </a:lnTo>
                <a:lnTo>
                  <a:pt x="13748" y="9588"/>
                </a:lnTo>
                <a:lnTo>
                  <a:pt x="4762" y="13216"/>
                </a:lnTo>
                <a:lnTo>
                  <a:pt x="0" y="22771"/>
                </a:lnTo>
                <a:lnTo>
                  <a:pt x="4345" y="22938"/>
                </a:lnTo>
                <a:lnTo>
                  <a:pt x="17255" y="24542"/>
                </a:lnTo>
                <a:lnTo>
                  <a:pt x="24848" y="27523"/>
                </a:lnTo>
                <a:lnTo>
                  <a:pt x="28017" y="31684"/>
                </a:lnTo>
                <a:lnTo>
                  <a:pt x="27658" y="36830"/>
                </a:lnTo>
                <a:lnTo>
                  <a:pt x="24665" y="42764"/>
                </a:lnTo>
                <a:lnTo>
                  <a:pt x="19933" y="49291"/>
                </a:lnTo>
                <a:lnTo>
                  <a:pt x="14357" y="56215"/>
                </a:lnTo>
                <a:lnTo>
                  <a:pt x="8832" y="63339"/>
                </a:lnTo>
                <a:lnTo>
                  <a:pt x="4251" y="70468"/>
                </a:lnTo>
                <a:lnTo>
                  <a:pt x="1511" y="77406"/>
                </a:lnTo>
                <a:lnTo>
                  <a:pt x="946" y="83629"/>
                </a:lnTo>
                <a:lnTo>
                  <a:pt x="2618" y="93944"/>
                </a:lnTo>
                <a:lnTo>
                  <a:pt x="1511" y="106248"/>
                </a:lnTo>
                <a:lnTo>
                  <a:pt x="19735" y="106248"/>
                </a:lnTo>
                <a:lnTo>
                  <a:pt x="21995" y="102480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6647643" y="1265665"/>
            <a:ext cx="68294" cy="123158"/>
          </a:xfrm>
          <a:custGeom>
            <a:avLst/>
            <a:gdLst/>
            <a:ahLst/>
            <a:cxnLst/>
            <a:rect l="l" t="t" r="r" b="b"/>
            <a:pathLst>
              <a:path w="100164" h="180632">
                <a:moveTo>
                  <a:pt x="59829" y="179743"/>
                </a:moveTo>
                <a:lnTo>
                  <a:pt x="63919" y="173215"/>
                </a:lnTo>
                <a:lnTo>
                  <a:pt x="72834" y="171513"/>
                </a:lnTo>
                <a:lnTo>
                  <a:pt x="72466" y="165823"/>
                </a:lnTo>
                <a:lnTo>
                  <a:pt x="64147" y="168071"/>
                </a:lnTo>
                <a:lnTo>
                  <a:pt x="65252" y="160896"/>
                </a:lnTo>
                <a:lnTo>
                  <a:pt x="65349" y="160477"/>
                </a:lnTo>
                <a:lnTo>
                  <a:pt x="72596" y="149760"/>
                </a:lnTo>
                <a:lnTo>
                  <a:pt x="83464" y="142671"/>
                </a:lnTo>
                <a:lnTo>
                  <a:pt x="83896" y="136182"/>
                </a:lnTo>
                <a:lnTo>
                  <a:pt x="78828" y="135166"/>
                </a:lnTo>
                <a:lnTo>
                  <a:pt x="80429" y="127495"/>
                </a:lnTo>
                <a:lnTo>
                  <a:pt x="81360" y="126370"/>
                </a:lnTo>
                <a:lnTo>
                  <a:pt x="91839" y="118904"/>
                </a:lnTo>
                <a:lnTo>
                  <a:pt x="100164" y="109283"/>
                </a:lnTo>
                <a:lnTo>
                  <a:pt x="97125" y="108604"/>
                </a:lnTo>
                <a:lnTo>
                  <a:pt x="85285" y="108902"/>
                </a:lnTo>
                <a:lnTo>
                  <a:pt x="77393" y="103212"/>
                </a:lnTo>
                <a:lnTo>
                  <a:pt x="78932" y="97367"/>
                </a:lnTo>
                <a:lnTo>
                  <a:pt x="87204" y="88079"/>
                </a:lnTo>
                <a:lnTo>
                  <a:pt x="94094" y="77406"/>
                </a:lnTo>
                <a:lnTo>
                  <a:pt x="93333" y="76720"/>
                </a:lnTo>
                <a:lnTo>
                  <a:pt x="82394" y="72449"/>
                </a:lnTo>
                <a:lnTo>
                  <a:pt x="75882" y="63753"/>
                </a:lnTo>
                <a:lnTo>
                  <a:pt x="79745" y="56273"/>
                </a:lnTo>
                <a:lnTo>
                  <a:pt x="79295" y="48611"/>
                </a:lnTo>
                <a:lnTo>
                  <a:pt x="75871" y="41255"/>
                </a:lnTo>
                <a:lnTo>
                  <a:pt x="71419" y="33993"/>
                </a:lnTo>
                <a:lnTo>
                  <a:pt x="67880" y="26610"/>
                </a:lnTo>
                <a:lnTo>
                  <a:pt x="67200" y="18893"/>
                </a:lnTo>
                <a:lnTo>
                  <a:pt x="71323" y="10629"/>
                </a:lnTo>
                <a:lnTo>
                  <a:pt x="66491" y="5139"/>
                </a:lnTo>
                <a:lnTo>
                  <a:pt x="58009" y="1372"/>
                </a:lnTo>
                <a:lnTo>
                  <a:pt x="48316" y="1178"/>
                </a:lnTo>
                <a:lnTo>
                  <a:pt x="37156" y="1679"/>
                </a:lnTo>
                <a:lnTo>
                  <a:pt x="24269" y="0"/>
                </a:lnTo>
                <a:lnTo>
                  <a:pt x="27688" y="8761"/>
                </a:lnTo>
                <a:lnTo>
                  <a:pt x="33881" y="18366"/>
                </a:lnTo>
                <a:lnTo>
                  <a:pt x="38238" y="28161"/>
                </a:lnTo>
                <a:lnTo>
                  <a:pt x="36410" y="39471"/>
                </a:lnTo>
                <a:lnTo>
                  <a:pt x="40436" y="39484"/>
                </a:lnTo>
                <a:lnTo>
                  <a:pt x="45364" y="38633"/>
                </a:lnTo>
                <a:lnTo>
                  <a:pt x="45529" y="42506"/>
                </a:lnTo>
                <a:lnTo>
                  <a:pt x="45179" y="45955"/>
                </a:lnTo>
                <a:lnTo>
                  <a:pt x="39543" y="56074"/>
                </a:lnTo>
                <a:lnTo>
                  <a:pt x="29287" y="63258"/>
                </a:lnTo>
                <a:lnTo>
                  <a:pt x="17331" y="69590"/>
                </a:lnTo>
                <a:lnTo>
                  <a:pt x="6595" y="77155"/>
                </a:lnTo>
                <a:lnTo>
                  <a:pt x="0" y="88036"/>
                </a:lnTo>
                <a:lnTo>
                  <a:pt x="6838" y="86576"/>
                </a:lnTo>
                <a:lnTo>
                  <a:pt x="18528" y="83450"/>
                </a:lnTo>
                <a:lnTo>
                  <a:pt x="31864" y="81965"/>
                </a:lnTo>
                <a:lnTo>
                  <a:pt x="33884" y="85630"/>
                </a:lnTo>
                <a:lnTo>
                  <a:pt x="34903" y="95023"/>
                </a:lnTo>
                <a:lnTo>
                  <a:pt x="30661" y="103140"/>
                </a:lnTo>
                <a:lnTo>
                  <a:pt x="23557" y="110593"/>
                </a:lnTo>
                <a:lnTo>
                  <a:pt x="15994" y="117995"/>
                </a:lnTo>
                <a:lnTo>
                  <a:pt x="10372" y="125956"/>
                </a:lnTo>
                <a:lnTo>
                  <a:pt x="9093" y="135089"/>
                </a:lnTo>
                <a:lnTo>
                  <a:pt x="14604" y="132511"/>
                </a:lnTo>
                <a:lnTo>
                  <a:pt x="17462" y="127266"/>
                </a:lnTo>
                <a:lnTo>
                  <a:pt x="22758" y="124459"/>
                </a:lnTo>
                <a:lnTo>
                  <a:pt x="33800" y="127225"/>
                </a:lnTo>
                <a:lnTo>
                  <a:pt x="37221" y="132531"/>
                </a:lnTo>
                <a:lnTo>
                  <a:pt x="35123" y="139590"/>
                </a:lnTo>
                <a:lnTo>
                  <a:pt x="30210" y="147665"/>
                </a:lnTo>
                <a:lnTo>
                  <a:pt x="25187" y="156020"/>
                </a:lnTo>
                <a:lnTo>
                  <a:pt x="22758" y="163918"/>
                </a:lnTo>
                <a:lnTo>
                  <a:pt x="28816" y="164426"/>
                </a:lnTo>
                <a:lnTo>
                  <a:pt x="31178" y="161226"/>
                </a:lnTo>
                <a:lnTo>
                  <a:pt x="37934" y="162420"/>
                </a:lnTo>
                <a:lnTo>
                  <a:pt x="44310" y="166154"/>
                </a:lnTo>
                <a:lnTo>
                  <a:pt x="47574" y="173012"/>
                </a:lnTo>
                <a:lnTo>
                  <a:pt x="50076" y="180632"/>
                </a:lnTo>
                <a:lnTo>
                  <a:pt x="59829" y="179743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7176447" y="1268691"/>
            <a:ext cx="52786" cy="82868"/>
          </a:xfrm>
          <a:custGeom>
            <a:avLst/>
            <a:gdLst/>
            <a:ahLst/>
            <a:cxnLst/>
            <a:rect l="l" t="t" r="r" b="b"/>
            <a:pathLst>
              <a:path w="77419" h="121539">
                <a:moveTo>
                  <a:pt x="68084" y="115112"/>
                </a:moveTo>
                <a:lnTo>
                  <a:pt x="55613" y="112395"/>
                </a:lnTo>
                <a:lnTo>
                  <a:pt x="56159" y="103327"/>
                </a:lnTo>
                <a:lnTo>
                  <a:pt x="58732" y="99793"/>
                </a:lnTo>
                <a:lnTo>
                  <a:pt x="68078" y="98769"/>
                </a:lnTo>
                <a:lnTo>
                  <a:pt x="75895" y="97256"/>
                </a:lnTo>
                <a:lnTo>
                  <a:pt x="71887" y="92978"/>
                </a:lnTo>
                <a:lnTo>
                  <a:pt x="62059" y="84938"/>
                </a:lnTo>
                <a:lnTo>
                  <a:pt x="56159" y="72974"/>
                </a:lnTo>
                <a:lnTo>
                  <a:pt x="57238" y="67475"/>
                </a:lnTo>
                <a:lnTo>
                  <a:pt x="64579" y="68237"/>
                </a:lnTo>
                <a:lnTo>
                  <a:pt x="66789" y="63868"/>
                </a:lnTo>
                <a:lnTo>
                  <a:pt x="55194" y="63830"/>
                </a:lnTo>
                <a:lnTo>
                  <a:pt x="51396" y="55981"/>
                </a:lnTo>
                <a:lnTo>
                  <a:pt x="48564" y="47180"/>
                </a:lnTo>
                <a:lnTo>
                  <a:pt x="55155" y="40968"/>
                </a:lnTo>
                <a:lnTo>
                  <a:pt x="67157" y="35836"/>
                </a:lnTo>
                <a:lnTo>
                  <a:pt x="77419" y="28968"/>
                </a:lnTo>
                <a:lnTo>
                  <a:pt x="71151" y="30227"/>
                </a:lnTo>
                <a:lnTo>
                  <a:pt x="61480" y="26789"/>
                </a:lnTo>
                <a:lnTo>
                  <a:pt x="55699" y="18386"/>
                </a:lnTo>
                <a:lnTo>
                  <a:pt x="56159" y="7709"/>
                </a:lnTo>
                <a:lnTo>
                  <a:pt x="55802" y="7341"/>
                </a:lnTo>
                <a:lnTo>
                  <a:pt x="46146" y="1051"/>
                </a:lnTo>
                <a:lnTo>
                  <a:pt x="35899" y="0"/>
                </a:lnTo>
                <a:lnTo>
                  <a:pt x="25507" y="2889"/>
                </a:lnTo>
                <a:lnTo>
                  <a:pt x="15416" y="8422"/>
                </a:lnTo>
                <a:lnTo>
                  <a:pt x="6070" y="15303"/>
                </a:lnTo>
                <a:lnTo>
                  <a:pt x="13707" y="16786"/>
                </a:lnTo>
                <a:lnTo>
                  <a:pt x="22969" y="20880"/>
                </a:lnTo>
                <a:lnTo>
                  <a:pt x="27086" y="26422"/>
                </a:lnTo>
                <a:lnTo>
                  <a:pt x="27064" y="32997"/>
                </a:lnTo>
                <a:lnTo>
                  <a:pt x="23906" y="40193"/>
                </a:lnTo>
                <a:lnTo>
                  <a:pt x="18616" y="47595"/>
                </a:lnTo>
                <a:lnTo>
                  <a:pt x="12199" y="54790"/>
                </a:lnTo>
                <a:lnTo>
                  <a:pt x="5659" y="61364"/>
                </a:lnTo>
                <a:lnTo>
                  <a:pt x="0" y="66903"/>
                </a:lnTo>
                <a:lnTo>
                  <a:pt x="4559" y="66418"/>
                </a:lnTo>
                <a:lnTo>
                  <a:pt x="14489" y="61081"/>
                </a:lnTo>
                <a:lnTo>
                  <a:pt x="25806" y="59321"/>
                </a:lnTo>
                <a:lnTo>
                  <a:pt x="31306" y="61778"/>
                </a:lnTo>
                <a:lnTo>
                  <a:pt x="34620" y="68024"/>
                </a:lnTo>
                <a:lnTo>
                  <a:pt x="32527" y="76232"/>
                </a:lnTo>
                <a:lnTo>
                  <a:pt x="27053" y="85514"/>
                </a:lnTo>
                <a:lnTo>
                  <a:pt x="20226" y="94981"/>
                </a:lnTo>
                <a:lnTo>
                  <a:pt x="14076" y="103746"/>
                </a:lnTo>
                <a:lnTo>
                  <a:pt x="10629" y="110921"/>
                </a:lnTo>
                <a:lnTo>
                  <a:pt x="15066" y="112489"/>
                </a:lnTo>
                <a:lnTo>
                  <a:pt x="27154" y="115215"/>
                </a:lnTo>
                <a:lnTo>
                  <a:pt x="40147" y="117036"/>
                </a:lnTo>
                <a:lnTo>
                  <a:pt x="53150" y="118845"/>
                </a:lnTo>
                <a:lnTo>
                  <a:pt x="65265" y="121539"/>
                </a:lnTo>
                <a:lnTo>
                  <a:pt x="68084" y="115112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6744202" y="1268776"/>
            <a:ext cx="56052" cy="86928"/>
          </a:xfrm>
          <a:custGeom>
            <a:avLst/>
            <a:gdLst/>
            <a:ahLst/>
            <a:cxnLst/>
            <a:rect l="l" t="t" r="r" b="b"/>
            <a:pathLst>
              <a:path w="82210" h="127495">
                <a:moveTo>
                  <a:pt x="17860" y="124079"/>
                </a:moveTo>
                <a:lnTo>
                  <a:pt x="23511" y="123151"/>
                </a:lnTo>
                <a:lnTo>
                  <a:pt x="26838" y="119900"/>
                </a:lnTo>
                <a:lnTo>
                  <a:pt x="25086" y="117911"/>
                </a:lnTo>
                <a:lnTo>
                  <a:pt x="19972" y="108053"/>
                </a:lnTo>
                <a:lnTo>
                  <a:pt x="21310" y="100092"/>
                </a:lnTo>
                <a:lnTo>
                  <a:pt x="25988" y="92553"/>
                </a:lnTo>
                <a:lnTo>
                  <a:pt x="30892" y="83963"/>
                </a:lnTo>
                <a:lnTo>
                  <a:pt x="32909" y="72847"/>
                </a:lnTo>
                <a:lnTo>
                  <a:pt x="41252" y="68083"/>
                </a:lnTo>
                <a:lnTo>
                  <a:pt x="51626" y="68749"/>
                </a:lnTo>
                <a:lnTo>
                  <a:pt x="62138" y="73003"/>
                </a:lnTo>
                <a:lnTo>
                  <a:pt x="72381" y="77406"/>
                </a:lnTo>
                <a:lnTo>
                  <a:pt x="77575" y="73406"/>
                </a:lnTo>
                <a:lnTo>
                  <a:pt x="82210" y="68072"/>
                </a:lnTo>
                <a:lnTo>
                  <a:pt x="81487" y="62230"/>
                </a:lnTo>
                <a:lnTo>
                  <a:pt x="79226" y="55892"/>
                </a:lnTo>
                <a:lnTo>
                  <a:pt x="68837" y="57683"/>
                </a:lnTo>
                <a:lnTo>
                  <a:pt x="67821" y="50088"/>
                </a:lnTo>
                <a:lnTo>
                  <a:pt x="66132" y="42824"/>
                </a:lnTo>
                <a:lnTo>
                  <a:pt x="72546" y="43675"/>
                </a:lnTo>
                <a:lnTo>
                  <a:pt x="70857" y="36423"/>
                </a:lnTo>
                <a:lnTo>
                  <a:pt x="66527" y="33063"/>
                </a:lnTo>
                <a:lnTo>
                  <a:pt x="59787" y="24841"/>
                </a:lnTo>
                <a:lnTo>
                  <a:pt x="60239" y="12141"/>
                </a:lnTo>
                <a:lnTo>
                  <a:pt x="52886" y="8864"/>
                </a:lnTo>
                <a:lnTo>
                  <a:pt x="49140" y="1981"/>
                </a:lnTo>
                <a:lnTo>
                  <a:pt x="40504" y="0"/>
                </a:lnTo>
                <a:lnTo>
                  <a:pt x="40375" y="6124"/>
                </a:lnTo>
                <a:lnTo>
                  <a:pt x="36433" y="15890"/>
                </a:lnTo>
                <a:lnTo>
                  <a:pt x="29958" y="23723"/>
                </a:lnTo>
                <a:lnTo>
                  <a:pt x="23797" y="31221"/>
                </a:lnTo>
                <a:lnTo>
                  <a:pt x="20796" y="39981"/>
                </a:lnTo>
                <a:lnTo>
                  <a:pt x="23803" y="51600"/>
                </a:lnTo>
                <a:lnTo>
                  <a:pt x="22615" y="52938"/>
                </a:lnTo>
                <a:lnTo>
                  <a:pt x="16872" y="60282"/>
                </a:lnTo>
                <a:lnTo>
                  <a:pt x="10991" y="69391"/>
                </a:lnTo>
                <a:lnTo>
                  <a:pt x="5720" y="79666"/>
                </a:lnTo>
                <a:lnTo>
                  <a:pt x="1807" y="90505"/>
                </a:lnTo>
                <a:lnTo>
                  <a:pt x="0" y="101308"/>
                </a:lnTo>
                <a:lnTo>
                  <a:pt x="1047" y="111474"/>
                </a:lnTo>
                <a:lnTo>
                  <a:pt x="5697" y="120404"/>
                </a:lnTo>
                <a:lnTo>
                  <a:pt x="14697" y="127495"/>
                </a:lnTo>
                <a:lnTo>
                  <a:pt x="17860" y="124079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7071927" y="1283262"/>
            <a:ext cx="103484" cy="72442"/>
          </a:xfrm>
          <a:custGeom>
            <a:avLst/>
            <a:gdLst/>
            <a:ahLst/>
            <a:cxnLst/>
            <a:rect l="l" t="t" r="r" b="b"/>
            <a:pathLst>
              <a:path w="151777" h="106248">
                <a:moveTo>
                  <a:pt x="5518" y="105944"/>
                </a:moveTo>
                <a:lnTo>
                  <a:pt x="16760" y="105415"/>
                </a:lnTo>
                <a:lnTo>
                  <a:pt x="28776" y="104945"/>
                </a:lnTo>
                <a:lnTo>
                  <a:pt x="41408" y="104520"/>
                </a:lnTo>
                <a:lnTo>
                  <a:pt x="54493" y="104127"/>
                </a:lnTo>
                <a:lnTo>
                  <a:pt x="67873" y="103752"/>
                </a:lnTo>
                <a:lnTo>
                  <a:pt x="81385" y="103382"/>
                </a:lnTo>
                <a:lnTo>
                  <a:pt x="94871" y="103004"/>
                </a:lnTo>
                <a:lnTo>
                  <a:pt x="108170" y="102605"/>
                </a:lnTo>
                <a:lnTo>
                  <a:pt x="121122" y="102170"/>
                </a:lnTo>
                <a:lnTo>
                  <a:pt x="133565" y="101688"/>
                </a:lnTo>
                <a:lnTo>
                  <a:pt x="135748" y="95209"/>
                </a:lnTo>
                <a:lnTo>
                  <a:pt x="142417" y="84961"/>
                </a:lnTo>
                <a:lnTo>
                  <a:pt x="147231" y="72859"/>
                </a:lnTo>
                <a:lnTo>
                  <a:pt x="146332" y="73245"/>
                </a:lnTo>
                <a:lnTo>
                  <a:pt x="133259" y="75344"/>
                </a:lnTo>
                <a:lnTo>
                  <a:pt x="122595" y="70975"/>
                </a:lnTo>
                <a:lnTo>
                  <a:pt x="116878" y="60718"/>
                </a:lnTo>
                <a:lnTo>
                  <a:pt x="122323" y="53587"/>
                </a:lnTo>
                <a:lnTo>
                  <a:pt x="129721" y="43263"/>
                </a:lnTo>
                <a:lnTo>
                  <a:pt x="136971" y="32787"/>
                </a:lnTo>
                <a:lnTo>
                  <a:pt x="144261" y="22350"/>
                </a:lnTo>
                <a:lnTo>
                  <a:pt x="151777" y="12141"/>
                </a:lnTo>
                <a:lnTo>
                  <a:pt x="143753" y="10688"/>
                </a:lnTo>
                <a:lnTo>
                  <a:pt x="131471" y="6461"/>
                </a:lnTo>
                <a:lnTo>
                  <a:pt x="121424" y="0"/>
                </a:lnTo>
                <a:lnTo>
                  <a:pt x="120716" y="5051"/>
                </a:lnTo>
                <a:lnTo>
                  <a:pt x="113423" y="12030"/>
                </a:lnTo>
                <a:lnTo>
                  <a:pt x="103053" y="15928"/>
                </a:lnTo>
                <a:lnTo>
                  <a:pt x="95618" y="22771"/>
                </a:lnTo>
                <a:lnTo>
                  <a:pt x="97646" y="25253"/>
                </a:lnTo>
                <a:lnTo>
                  <a:pt x="105657" y="34462"/>
                </a:lnTo>
                <a:lnTo>
                  <a:pt x="112336" y="45001"/>
                </a:lnTo>
                <a:lnTo>
                  <a:pt x="115354" y="59194"/>
                </a:lnTo>
                <a:lnTo>
                  <a:pt x="115069" y="59454"/>
                </a:lnTo>
                <a:lnTo>
                  <a:pt x="105078" y="62848"/>
                </a:lnTo>
                <a:lnTo>
                  <a:pt x="95163" y="59137"/>
                </a:lnTo>
                <a:lnTo>
                  <a:pt x="84988" y="54648"/>
                </a:lnTo>
                <a:lnTo>
                  <a:pt x="85010" y="55916"/>
                </a:lnTo>
                <a:lnTo>
                  <a:pt x="88987" y="66476"/>
                </a:lnTo>
                <a:lnTo>
                  <a:pt x="91071" y="78930"/>
                </a:lnTo>
                <a:lnTo>
                  <a:pt x="88391" y="80302"/>
                </a:lnTo>
                <a:lnTo>
                  <a:pt x="88557" y="84505"/>
                </a:lnTo>
                <a:lnTo>
                  <a:pt x="84988" y="85001"/>
                </a:lnTo>
                <a:lnTo>
                  <a:pt x="75641" y="86766"/>
                </a:lnTo>
                <a:lnTo>
                  <a:pt x="74142" y="80670"/>
                </a:lnTo>
                <a:lnTo>
                  <a:pt x="65265" y="81965"/>
                </a:lnTo>
                <a:lnTo>
                  <a:pt x="62522" y="85788"/>
                </a:lnTo>
                <a:lnTo>
                  <a:pt x="62039" y="91884"/>
                </a:lnTo>
                <a:lnTo>
                  <a:pt x="56159" y="92583"/>
                </a:lnTo>
                <a:lnTo>
                  <a:pt x="52804" y="91635"/>
                </a:lnTo>
                <a:lnTo>
                  <a:pt x="41380" y="88112"/>
                </a:lnTo>
                <a:lnTo>
                  <a:pt x="30454" y="85006"/>
                </a:lnTo>
                <a:lnTo>
                  <a:pt x="18262" y="82797"/>
                </a:lnTo>
                <a:lnTo>
                  <a:pt x="3035" y="81965"/>
                </a:lnTo>
                <a:lnTo>
                  <a:pt x="3632" y="91655"/>
                </a:lnTo>
                <a:lnTo>
                  <a:pt x="812" y="97942"/>
                </a:lnTo>
                <a:lnTo>
                  <a:pt x="0" y="106248"/>
                </a:lnTo>
                <a:lnTo>
                  <a:pt x="5518" y="105944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7479670" y="1295680"/>
            <a:ext cx="119830" cy="127289"/>
          </a:xfrm>
          <a:custGeom>
            <a:avLst/>
            <a:gdLst/>
            <a:ahLst/>
            <a:cxnLst/>
            <a:rect l="l" t="t" r="r" b="b"/>
            <a:pathLst>
              <a:path w="175751" h="186689">
                <a:moveTo>
                  <a:pt x="31064" y="186358"/>
                </a:moveTo>
                <a:lnTo>
                  <a:pt x="44882" y="183793"/>
                </a:lnTo>
                <a:lnTo>
                  <a:pt x="58182" y="180438"/>
                </a:lnTo>
                <a:lnTo>
                  <a:pt x="70963" y="176349"/>
                </a:lnTo>
                <a:lnTo>
                  <a:pt x="83222" y="171584"/>
                </a:lnTo>
                <a:lnTo>
                  <a:pt x="94957" y="166202"/>
                </a:lnTo>
                <a:lnTo>
                  <a:pt x="106166" y="160260"/>
                </a:lnTo>
                <a:lnTo>
                  <a:pt x="116846" y="153815"/>
                </a:lnTo>
                <a:lnTo>
                  <a:pt x="126996" y="146925"/>
                </a:lnTo>
                <a:lnTo>
                  <a:pt x="136612" y="139648"/>
                </a:lnTo>
                <a:lnTo>
                  <a:pt x="145694" y="132041"/>
                </a:lnTo>
                <a:lnTo>
                  <a:pt x="153015" y="124782"/>
                </a:lnTo>
                <a:lnTo>
                  <a:pt x="162200" y="113828"/>
                </a:lnTo>
                <a:lnTo>
                  <a:pt x="170053" y="102363"/>
                </a:lnTo>
                <a:lnTo>
                  <a:pt x="174536" y="92583"/>
                </a:lnTo>
                <a:lnTo>
                  <a:pt x="175751" y="76690"/>
                </a:lnTo>
                <a:lnTo>
                  <a:pt x="173950" y="63662"/>
                </a:lnTo>
                <a:lnTo>
                  <a:pt x="170300" y="50135"/>
                </a:lnTo>
                <a:lnTo>
                  <a:pt x="165151" y="36822"/>
                </a:lnTo>
                <a:lnTo>
                  <a:pt x="158855" y="24438"/>
                </a:lnTo>
                <a:lnTo>
                  <a:pt x="151762" y="13697"/>
                </a:lnTo>
                <a:lnTo>
                  <a:pt x="144222" y="5313"/>
                </a:lnTo>
                <a:lnTo>
                  <a:pt x="136588" y="0"/>
                </a:lnTo>
                <a:lnTo>
                  <a:pt x="133553" y="0"/>
                </a:lnTo>
                <a:lnTo>
                  <a:pt x="134738" y="6805"/>
                </a:lnTo>
                <a:lnTo>
                  <a:pt x="138613" y="16552"/>
                </a:lnTo>
                <a:lnTo>
                  <a:pt x="143693" y="25825"/>
                </a:lnTo>
                <a:lnTo>
                  <a:pt x="148491" y="34456"/>
                </a:lnTo>
                <a:lnTo>
                  <a:pt x="151516" y="42277"/>
                </a:lnTo>
                <a:lnTo>
                  <a:pt x="151279" y="49119"/>
                </a:lnTo>
                <a:lnTo>
                  <a:pt x="146292" y="54814"/>
                </a:lnTo>
                <a:lnTo>
                  <a:pt x="135064" y="59194"/>
                </a:lnTo>
                <a:lnTo>
                  <a:pt x="130133" y="63662"/>
                </a:lnTo>
                <a:lnTo>
                  <a:pt x="121022" y="71220"/>
                </a:lnTo>
                <a:lnTo>
                  <a:pt x="111428" y="78293"/>
                </a:lnTo>
                <a:lnTo>
                  <a:pt x="101328" y="84862"/>
                </a:lnTo>
                <a:lnTo>
                  <a:pt x="90705" y="90906"/>
                </a:lnTo>
                <a:lnTo>
                  <a:pt x="79537" y="96406"/>
                </a:lnTo>
                <a:lnTo>
                  <a:pt x="67806" y="101342"/>
                </a:lnTo>
                <a:lnTo>
                  <a:pt x="55491" y="105694"/>
                </a:lnTo>
                <a:lnTo>
                  <a:pt x="42573" y="109442"/>
                </a:lnTo>
                <a:lnTo>
                  <a:pt x="29031" y="112566"/>
                </a:lnTo>
                <a:lnTo>
                  <a:pt x="14847" y="115047"/>
                </a:lnTo>
                <a:lnTo>
                  <a:pt x="0" y="116865"/>
                </a:lnTo>
                <a:lnTo>
                  <a:pt x="6068" y="127212"/>
                </a:lnTo>
                <a:lnTo>
                  <a:pt x="12620" y="137109"/>
                </a:lnTo>
                <a:lnTo>
                  <a:pt x="18906" y="147270"/>
                </a:lnTo>
                <a:lnTo>
                  <a:pt x="24192" y="158429"/>
                </a:lnTo>
                <a:lnTo>
                  <a:pt x="27740" y="171324"/>
                </a:lnTo>
                <a:lnTo>
                  <a:pt x="28816" y="186690"/>
                </a:lnTo>
                <a:lnTo>
                  <a:pt x="31064" y="186358"/>
                </a:lnTo>
                <a:close/>
              </a:path>
            </a:pathLst>
          </a:custGeom>
          <a:solidFill>
            <a:srgbClr val="FBAF1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7383420" y="1299814"/>
            <a:ext cx="69336" cy="103493"/>
          </a:xfrm>
          <a:custGeom>
            <a:avLst/>
            <a:gdLst/>
            <a:ahLst/>
            <a:cxnLst/>
            <a:rect l="l" t="t" r="r" b="b"/>
            <a:pathLst>
              <a:path w="101693" h="151790">
                <a:moveTo>
                  <a:pt x="50544" y="145627"/>
                </a:moveTo>
                <a:lnTo>
                  <a:pt x="60369" y="137650"/>
                </a:lnTo>
                <a:lnTo>
                  <a:pt x="70701" y="130182"/>
                </a:lnTo>
                <a:lnTo>
                  <a:pt x="81237" y="122917"/>
                </a:lnTo>
                <a:lnTo>
                  <a:pt x="91669" y="115549"/>
                </a:lnTo>
                <a:lnTo>
                  <a:pt x="101693" y="107772"/>
                </a:lnTo>
                <a:lnTo>
                  <a:pt x="93337" y="104950"/>
                </a:lnTo>
                <a:lnTo>
                  <a:pt x="81631" y="101052"/>
                </a:lnTo>
                <a:lnTo>
                  <a:pt x="69030" y="96416"/>
                </a:lnTo>
                <a:lnTo>
                  <a:pt x="56440" y="90824"/>
                </a:lnTo>
                <a:lnTo>
                  <a:pt x="44767" y="84057"/>
                </a:lnTo>
                <a:lnTo>
                  <a:pt x="34916" y="75895"/>
                </a:lnTo>
                <a:lnTo>
                  <a:pt x="26177" y="65663"/>
                </a:lnTo>
                <a:lnTo>
                  <a:pt x="16860" y="53103"/>
                </a:lnTo>
                <a:lnTo>
                  <a:pt x="12145" y="44018"/>
                </a:lnTo>
                <a:lnTo>
                  <a:pt x="12065" y="41889"/>
                </a:lnTo>
                <a:lnTo>
                  <a:pt x="15109" y="31284"/>
                </a:lnTo>
                <a:lnTo>
                  <a:pt x="20929" y="21107"/>
                </a:lnTo>
                <a:lnTo>
                  <a:pt x="25372" y="10849"/>
                </a:lnTo>
                <a:lnTo>
                  <a:pt x="24286" y="0"/>
                </a:lnTo>
                <a:lnTo>
                  <a:pt x="20381" y="1969"/>
                </a:lnTo>
                <a:lnTo>
                  <a:pt x="12094" y="8570"/>
                </a:lnTo>
                <a:lnTo>
                  <a:pt x="6141" y="17113"/>
                </a:lnTo>
                <a:lnTo>
                  <a:pt x="2294" y="27254"/>
                </a:lnTo>
                <a:lnTo>
                  <a:pt x="323" y="38647"/>
                </a:lnTo>
                <a:lnTo>
                  <a:pt x="0" y="50949"/>
                </a:lnTo>
                <a:lnTo>
                  <a:pt x="1094" y="63816"/>
                </a:lnTo>
                <a:lnTo>
                  <a:pt x="3377" y="76902"/>
                </a:lnTo>
                <a:lnTo>
                  <a:pt x="6620" y="89863"/>
                </a:lnTo>
                <a:lnTo>
                  <a:pt x="10593" y="102355"/>
                </a:lnTo>
                <a:lnTo>
                  <a:pt x="15067" y="114033"/>
                </a:lnTo>
                <a:lnTo>
                  <a:pt x="19813" y="124553"/>
                </a:lnTo>
                <a:lnTo>
                  <a:pt x="24603" y="133571"/>
                </a:lnTo>
                <a:lnTo>
                  <a:pt x="29205" y="140741"/>
                </a:lnTo>
                <a:lnTo>
                  <a:pt x="33392" y="145719"/>
                </a:lnTo>
                <a:lnTo>
                  <a:pt x="41939" y="149720"/>
                </a:lnTo>
                <a:lnTo>
                  <a:pt x="44022" y="151790"/>
                </a:lnTo>
                <a:lnTo>
                  <a:pt x="50544" y="145627"/>
                </a:lnTo>
                <a:close/>
              </a:path>
            </a:pathLst>
          </a:custGeom>
          <a:solidFill>
            <a:srgbClr val="FBAF1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6553460" y="1327761"/>
            <a:ext cx="61064" cy="96688"/>
          </a:xfrm>
          <a:custGeom>
            <a:avLst/>
            <a:gdLst/>
            <a:ahLst/>
            <a:cxnLst/>
            <a:rect l="l" t="t" r="r" b="b"/>
            <a:pathLst>
              <a:path w="89560" h="141809">
                <a:moveTo>
                  <a:pt x="30478" y="140611"/>
                </a:moveTo>
                <a:lnTo>
                  <a:pt x="42921" y="137597"/>
                </a:lnTo>
                <a:lnTo>
                  <a:pt x="54777" y="133866"/>
                </a:lnTo>
                <a:lnTo>
                  <a:pt x="65277" y="130517"/>
                </a:lnTo>
                <a:lnTo>
                  <a:pt x="70281" y="133985"/>
                </a:lnTo>
                <a:lnTo>
                  <a:pt x="74485" y="136309"/>
                </a:lnTo>
                <a:lnTo>
                  <a:pt x="80441" y="132041"/>
                </a:lnTo>
                <a:lnTo>
                  <a:pt x="77419" y="122948"/>
                </a:lnTo>
                <a:lnTo>
                  <a:pt x="70065" y="126949"/>
                </a:lnTo>
                <a:lnTo>
                  <a:pt x="69824" y="118389"/>
                </a:lnTo>
                <a:lnTo>
                  <a:pt x="71801" y="111791"/>
                </a:lnTo>
                <a:lnTo>
                  <a:pt x="80564" y="106977"/>
                </a:lnTo>
                <a:lnTo>
                  <a:pt x="89560" y="100164"/>
                </a:lnTo>
                <a:lnTo>
                  <a:pt x="89087" y="97745"/>
                </a:lnTo>
                <a:lnTo>
                  <a:pt x="80357" y="91991"/>
                </a:lnTo>
                <a:lnTo>
                  <a:pt x="71348" y="86525"/>
                </a:lnTo>
                <a:lnTo>
                  <a:pt x="72092" y="79166"/>
                </a:lnTo>
                <a:lnTo>
                  <a:pt x="79357" y="73785"/>
                </a:lnTo>
                <a:lnTo>
                  <a:pt x="85001" y="66776"/>
                </a:lnTo>
                <a:lnTo>
                  <a:pt x="79503" y="64649"/>
                </a:lnTo>
                <a:lnTo>
                  <a:pt x="69086" y="64779"/>
                </a:lnTo>
                <a:lnTo>
                  <a:pt x="62242" y="59194"/>
                </a:lnTo>
                <a:lnTo>
                  <a:pt x="60490" y="51371"/>
                </a:lnTo>
                <a:lnTo>
                  <a:pt x="65404" y="50203"/>
                </a:lnTo>
                <a:lnTo>
                  <a:pt x="66789" y="45529"/>
                </a:lnTo>
                <a:lnTo>
                  <a:pt x="61899" y="45199"/>
                </a:lnTo>
                <a:lnTo>
                  <a:pt x="60363" y="48209"/>
                </a:lnTo>
                <a:lnTo>
                  <a:pt x="54648" y="47053"/>
                </a:lnTo>
                <a:lnTo>
                  <a:pt x="52146" y="44500"/>
                </a:lnTo>
                <a:lnTo>
                  <a:pt x="51529" y="41402"/>
                </a:lnTo>
                <a:lnTo>
                  <a:pt x="54894" y="29339"/>
                </a:lnTo>
                <a:lnTo>
                  <a:pt x="59194" y="18211"/>
                </a:lnTo>
                <a:lnTo>
                  <a:pt x="48577" y="18211"/>
                </a:lnTo>
                <a:lnTo>
                  <a:pt x="48958" y="12763"/>
                </a:lnTo>
                <a:lnTo>
                  <a:pt x="44018" y="12649"/>
                </a:lnTo>
                <a:lnTo>
                  <a:pt x="44018" y="7594"/>
                </a:lnTo>
                <a:lnTo>
                  <a:pt x="32263" y="5994"/>
                </a:lnTo>
                <a:lnTo>
                  <a:pt x="23255" y="1189"/>
                </a:lnTo>
                <a:lnTo>
                  <a:pt x="10629" y="0"/>
                </a:lnTo>
                <a:lnTo>
                  <a:pt x="12580" y="4436"/>
                </a:lnTo>
                <a:lnTo>
                  <a:pt x="22924" y="11395"/>
                </a:lnTo>
                <a:lnTo>
                  <a:pt x="33400" y="18211"/>
                </a:lnTo>
                <a:lnTo>
                  <a:pt x="32073" y="27144"/>
                </a:lnTo>
                <a:lnTo>
                  <a:pt x="24360" y="33214"/>
                </a:lnTo>
                <a:lnTo>
                  <a:pt x="14135" y="36768"/>
                </a:lnTo>
                <a:lnTo>
                  <a:pt x="6083" y="42494"/>
                </a:lnTo>
                <a:lnTo>
                  <a:pt x="14284" y="43778"/>
                </a:lnTo>
                <a:lnTo>
                  <a:pt x="23842" y="47194"/>
                </a:lnTo>
                <a:lnTo>
                  <a:pt x="28428" y="51902"/>
                </a:lnTo>
                <a:lnTo>
                  <a:pt x="28977" y="57636"/>
                </a:lnTo>
                <a:lnTo>
                  <a:pt x="26427" y="64130"/>
                </a:lnTo>
                <a:lnTo>
                  <a:pt x="21716" y="71116"/>
                </a:lnTo>
                <a:lnTo>
                  <a:pt x="15780" y="78328"/>
                </a:lnTo>
                <a:lnTo>
                  <a:pt x="9557" y="85500"/>
                </a:lnTo>
                <a:lnTo>
                  <a:pt x="3985" y="92364"/>
                </a:lnTo>
                <a:lnTo>
                  <a:pt x="0" y="98653"/>
                </a:lnTo>
                <a:lnTo>
                  <a:pt x="4279" y="101968"/>
                </a:lnTo>
                <a:lnTo>
                  <a:pt x="15824" y="98018"/>
                </a:lnTo>
                <a:lnTo>
                  <a:pt x="19735" y="101701"/>
                </a:lnTo>
                <a:lnTo>
                  <a:pt x="20040" y="108052"/>
                </a:lnTo>
                <a:lnTo>
                  <a:pt x="14578" y="117799"/>
                </a:lnTo>
                <a:lnTo>
                  <a:pt x="5946" y="126310"/>
                </a:lnTo>
                <a:lnTo>
                  <a:pt x="0" y="136601"/>
                </a:lnTo>
                <a:lnTo>
                  <a:pt x="6897" y="140091"/>
                </a:lnTo>
                <a:lnTo>
                  <a:pt x="18214" y="141809"/>
                </a:lnTo>
                <a:lnTo>
                  <a:pt x="30478" y="140611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6757333" y="1332937"/>
            <a:ext cx="39320" cy="57948"/>
          </a:xfrm>
          <a:custGeom>
            <a:avLst/>
            <a:gdLst/>
            <a:ahLst/>
            <a:cxnLst/>
            <a:rect l="l" t="t" r="r" b="b"/>
            <a:pathLst>
              <a:path w="57670" h="84990">
                <a:moveTo>
                  <a:pt x="963" y="84686"/>
                </a:moveTo>
                <a:lnTo>
                  <a:pt x="14058" y="81644"/>
                </a:lnTo>
                <a:lnTo>
                  <a:pt x="27705" y="79153"/>
                </a:lnTo>
                <a:lnTo>
                  <a:pt x="40474" y="75786"/>
                </a:lnTo>
                <a:lnTo>
                  <a:pt x="50939" y="70113"/>
                </a:lnTo>
                <a:lnTo>
                  <a:pt x="57670" y="60708"/>
                </a:lnTo>
                <a:lnTo>
                  <a:pt x="52235" y="60073"/>
                </a:lnTo>
                <a:lnTo>
                  <a:pt x="50368" y="55869"/>
                </a:lnTo>
                <a:lnTo>
                  <a:pt x="50088" y="50078"/>
                </a:lnTo>
                <a:lnTo>
                  <a:pt x="50434" y="49202"/>
                </a:lnTo>
                <a:lnTo>
                  <a:pt x="55732" y="39082"/>
                </a:lnTo>
                <a:lnTo>
                  <a:pt x="56159" y="27307"/>
                </a:lnTo>
                <a:lnTo>
                  <a:pt x="50939" y="23916"/>
                </a:lnTo>
                <a:lnTo>
                  <a:pt x="43649" y="22621"/>
                </a:lnTo>
                <a:lnTo>
                  <a:pt x="42494" y="15178"/>
                </a:lnTo>
                <a:lnTo>
                  <a:pt x="43319" y="9933"/>
                </a:lnTo>
                <a:lnTo>
                  <a:pt x="48945" y="9476"/>
                </a:lnTo>
                <a:lnTo>
                  <a:pt x="50088" y="4548"/>
                </a:lnTo>
                <a:lnTo>
                  <a:pt x="49701" y="4474"/>
                </a:lnTo>
                <a:lnTo>
                  <a:pt x="38143" y="1149"/>
                </a:lnTo>
                <a:lnTo>
                  <a:pt x="27709" y="0"/>
                </a:lnTo>
                <a:lnTo>
                  <a:pt x="21247" y="7584"/>
                </a:lnTo>
                <a:lnTo>
                  <a:pt x="23069" y="9365"/>
                </a:lnTo>
                <a:lnTo>
                  <a:pt x="28029" y="19577"/>
                </a:lnTo>
                <a:lnTo>
                  <a:pt x="26687" y="30118"/>
                </a:lnTo>
                <a:lnTo>
                  <a:pt x="20422" y="38946"/>
                </a:lnTo>
                <a:lnTo>
                  <a:pt x="10617" y="44020"/>
                </a:lnTo>
                <a:lnTo>
                  <a:pt x="10541" y="48643"/>
                </a:lnTo>
                <a:lnTo>
                  <a:pt x="16090" y="47652"/>
                </a:lnTo>
                <a:lnTo>
                  <a:pt x="15176" y="53126"/>
                </a:lnTo>
                <a:lnTo>
                  <a:pt x="13703" y="57215"/>
                </a:lnTo>
                <a:lnTo>
                  <a:pt x="11366" y="60441"/>
                </a:lnTo>
                <a:lnTo>
                  <a:pt x="6057" y="60708"/>
                </a:lnTo>
                <a:lnTo>
                  <a:pt x="4506" y="74376"/>
                </a:lnTo>
                <a:lnTo>
                  <a:pt x="0" y="84990"/>
                </a:lnTo>
                <a:lnTo>
                  <a:pt x="963" y="84686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7364299" y="1335007"/>
            <a:ext cx="4771" cy="7525"/>
          </a:xfrm>
          <a:custGeom>
            <a:avLst/>
            <a:gdLst/>
            <a:ahLst/>
            <a:cxnLst/>
            <a:rect l="l" t="t" r="r" b="b"/>
            <a:pathLst>
              <a:path w="6997" h="11036">
                <a:moveTo>
                  <a:pt x="6997" y="1409"/>
                </a:moveTo>
                <a:lnTo>
                  <a:pt x="3759" y="0"/>
                </a:lnTo>
                <a:lnTo>
                  <a:pt x="2882" y="3175"/>
                </a:lnTo>
                <a:lnTo>
                  <a:pt x="0" y="4330"/>
                </a:lnTo>
                <a:lnTo>
                  <a:pt x="723" y="9105"/>
                </a:lnTo>
                <a:lnTo>
                  <a:pt x="5829" y="11036"/>
                </a:lnTo>
                <a:lnTo>
                  <a:pt x="6997" y="140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6455149" y="1353507"/>
            <a:ext cx="62094" cy="72568"/>
          </a:xfrm>
          <a:custGeom>
            <a:avLst/>
            <a:gdLst/>
            <a:ahLst/>
            <a:cxnLst/>
            <a:rect l="l" t="t" r="r" b="b"/>
            <a:pathLst>
              <a:path w="91071" h="106433">
                <a:moveTo>
                  <a:pt x="52819" y="98127"/>
                </a:moveTo>
                <a:lnTo>
                  <a:pt x="48044" y="94305"/>
                </a:lnTo>
                <a:lnTo>
                  <a:pt x="47053" y="86710"/>
                </a:lnTo>
                <a:lnTo>
                  <a:pt x="51098" y="81183"/>
                </a:lnTo>
                <a:lnTo>
                  <a:pt x="60853" y="79551"/>
                </a:lnTo>
                <a:lnTo>
                  <a:pt x="72105" y="82896"/>
                </a:lnTo>
                <a:lnTo>
                  <a:pt x="81965" y="86710"/>
                </a:lnTo>
                <a:lnTo>
                  <a:pt x="81824" y="86034"/>
                </a:lnTo>
                <a:lnTo>
                  <a:pt x="76854" y="74060"/>
                </a:lnTo>
                <a:lnTo>
                  <a:pt x="70240" y="63737"/>
                </a:lnTo>
                <a:lnTo>
                  <a:pt x="65265" y="51785"/>
                </a:lnTo>
                <a:lnTo>
                  <a:pt x="67601" y="48906"/>
                </a:lnTo>
                <a:lnTo>
                  <a:pt x="79039" y="44738"/>
                </a:lnTo>
                <a:lnTo>
                  <a:pt x="91071" y="41168"/>
                </a:lnTo>
                <a:lnTo>
                  <a:pt x="90443" y="38637"/>
                </a:lnTo>
                <a:lnTo>
                  <a:pt x="83646" y="31423"/>
                </a:lnTo>
                <a:lnTo>
                  <a:pt x="73262" y="27795"/>
                </a:lnTo>
                <a:lnTo>
                  <a:pt x="63279" y="23770"/>
                </a:lnTo>
                <a:lnTo>
                  <a:pt x="57683" y="15361"/>
                </a:lnTo>
                <a:lnTo>
                  <a:pt x="59397" y="8973"/>
                </a:lnTo>
                <a:lnTo>
                  <a:pt x="66141" y="7640"/>
                </a:lnTo>
                <a:lnTo>
                  <a:pt x="69824" y="3220"/>
                </a:lnTo>
                <a:lnTo>
                  <a:pt x="61277" y="4067"/>
                </a:lnTo>
                <a:lnTo>
                  <a:pt x="48791" y="2441"/>
                </a:lnTo>
                <a:lnTo>
                  <a:pt x="37759" y="0"/>
                </a:lnTo>
                <a:lnTo>
                  <a:pt x="27317" y="185"/>
                </a:lnTo>
                <a:lnTo>
                  <a:pt x="28874" y="2281"/>
                </a:lnTo>
                <a:lnTo>
                  <a:pt x="33076" y="12619"/>
                </a:lnTo>
                <a:lnTo>
                  <a:pt x="31292" y="21288"/>
                </a:lnTo>
                <a:lnTo>
                  <a:pt x="25450" y="28766"/>
                </a:lnTo>
                <a:lnTo>
                  <a:pt x="17474" y="35533"/>
                </a:lnTo>
                <a:lnTo>
                  <a:pt x="9290" y="42066"/>
                </a:lnTo>
                <a:lnTo>
                  <a:pt x="2823" y="48844"/>
                </a:lnTo>
                <a:lnTo>
                  <a:pt x="0" y="56344"/>
                </a:lnTo>
                <a:lnTo>
                  <a:pt x="4013" y="51747"/>
                </a:lnTo>
                <a:lnTo>
                  <a:pt x="14592" y="53728"/>
                </a:lnTo>
                <a:lnTo>
                  <a:pt x="22771" y="53309"/>
                </a:lnTo>
                <a:lnTo>
                  <a:pt x="23919" y="62008"/>
                </a:lnTo>
                <a:lnTo>
                  <a:pt x="19781" y="72678"/>
                </a:lnTo>
                <a:lnTo>
                  <a:pt x="12494" y="81806"/>
                </a:lnTo>
                <a:lnTo>
                  <a:pt x="6077" y="89865"/>
                </a:lnTo>
                <a:lnTo>
                  <a:pt x="4546" y="97327"/>
                </a:lnTo>
                <a:lnTo>
                  <a:pt x="11129" y="94360"/>
                </a:lnTo>
                <a:lnTo>
                  <a:pt x="22302" y="93671"/>
                </a:lnTo>
                <a:lnTo>
                  <a:pt x="32832" y="97001"/>
                </a:lnTo>
                <a:lnTo>
                  <a:pt x="43009" y="102028"/>
                </a:lnTo>
                <a:lnTo>
                  <a:pt x="53124" y="106433"/>
                </a:lnTo>
                <a:lnTo>
                  <a:pt x="52819" y="98127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7227081" y="1353634"/>
            <a:ext cx="556831" cy="563881"/>
          </a:xfrm>
          <a:custGeom>
            <a:avLst/>
            <a:gdLst/>
            <a:ahLst/>
            <a:cxnLst/>
            <a:rect l="l" t="t" r="r" b="b"/>
            <a:pathLst>
              <a:path w="816686" h="827025">
                <a:moveTo>
                  <a:pt x="616017" y="743566"/>
                </a:moveTo>
                <a:lnTo>
                  <a:pt x="615810" y="741468"/>
                </a:lnTo>
                <a:lnTo>
                  <a:pt x="610982" y="741622"/>
                </a:lnTo>
                <a:lnTo>
                  <a:pt x="591236" y="742110"/>
                </a:lnTo>
                <a:lnTo>
                  <a:pt x="569897" y="742483"/>
                </a:lnTo>
                <a:lnTo>
                  <a:pt x="546592" y="742732"/>
                </a:lnTo>
                <a:lnTo>
                  <a:pt x="492588" y="742820"/>
                </a:lnTo>
                <a:lnTo>
                  <a:pt x="461142" y="742639"/>
                </a:lnTo>
                <a:lnTo>
                  <a:pt x="426236" y="742295"/>
                </a:lnTo>
                <a:lnTo>
                  <a:pt x="387495" y="741779"/>
                </a:lnTo>
                <a:lnTo>
                  <a:pt x="399971" y="742743"/>
                </a:lnTo>
                <a:lnTo>
                  <a:pt x="412518" y="743643"/>
                </a:lnTo>
                <a:lnTo>
                  <a:pt x="425132" y="744482"/>
                </a:lnTo>
                <a:lnTo>
                  <a:pt x="437810" y="745266"/>
                </a:lnTo>
                <a:lnTo>
                  <a:pt x="450546" y="746000"/>
                </a:lnTo>
                <a:lnTo>
                  <a:pt x="463338" y="746689"/>
                </a:lnTo>
                <a:lnTo>
                  <a:pt x="476182" y="747338"/>
                </a:lnTo>
                <a:lnTo>
                  <a:pt x="478846" y="747468"/>
                </a:lnTo>
                <a:lnTo>
                  <a:pt x="616442" y="747468"/>
                </a:lnTo>
                <a:lnTo>
                  <a:pt x="616017" y="743566"/>
                </a:lnTo>
                <a:close/>
              </a:path>
              <a:path w="816686" h="827025">
                <a:moveTo>
                  <a:pt x="340466" y="729599"/>
                </a:moveTo>
                <a:lnTo>
                  <a:pt x="362170" y="729465"/>
                </a:lnTo>
                <a:lnTo>
                  <a:pt x="401145" y="729337"/>
                </a:lnTo>
                <a:lnTo>
                  <a:pt x="425568" y="729465"/>
                </a:lnTo>
                <a:lnTo>
                  <a:pt x="433126" y="729561"/>
                </a:lnTo>
                <a:lnTo>
                  <a:pt x="450433" y="728980"/>
                </a:lnTo>
                <a:lnTo>
                  <a:pt x="464332" y="728219"/>
                </a:lnTo>
                <a:lnTo>
                  <a:pt x="475067" y="727299"/>
                </a:lnTo>
                <a:lnTo>
                  <a:pt x="482881" y="726242"/>
                </a:lnTo>
                <a:lnTo>
                  <a:pt x="488018" y="725070"/>
                </a:lnTo>
                <a:lnTo>
                  <a:pt x="490721" y="723804"/>
                </a:lnTo>
                <a:lnTo>
                  <a:pt x="489798" y="721077"/>
                </a:lnTo>
                <a:lnTo>
                  <a:pt x="486660" y="719658"/>
                </a:lnTo>
                <a:lnTo>
                  <a:pt x="482061" y="718232"/>
                </a:lnTo>
                <a:lnTo>
                  <a:pt x="476246" y="716819"/>
                </a:lnTo>
                <a:lnTo>
                  <a:pt x="469458" y="715441"/>
                </a:lnTo>
                <a:lnTo>
                  <a:pt x="461940" y="714120"/>
                </a:lnTo>
                <a:lnTo>
                  <a:pt x="453936" y="712877"/>
                </a:lnTo>
                <a:lnTo>
                  <a:pt x="445688" y="711733"/>
                </a:lnTo>
                <a:lnTo>
                  <a:pt x="437442" y="710711"/>
                </a:lnTo>
                <a:lnTo>
                  <a:pt x="434472" y="710371"/>
                </a:lnTo>
                <a:lnTo>
                  <a:pt x="413721" y="708479"/>
                </a:lnTo>
                <a:lnTo>
                  <a:pt x="419537" y="708835"/>
                </a:lnTo>
                <a:lnTo>
                  <a:pt x="426802" y="709508"/>
                </a:lnTo>
                <a:lnTo>
                  <a:pt x="434472" y="710371"/>
                </a:lnTo>
                <a:lnTo>
                  <a:pt x="580891" y="723757"/>
                </a:lnTo>
                <a:lnTo>
                  <a:pt x="588985" y="722946"/>
                </a:lnTo>
                <a:lnTo>
                  <a:pt x="597778" y="722131"/>
                </a:lnTo>
                <a:lnTo>
                  <a:pt x="607004" y="721315"/>
                </a:lnTo>
                <a:lnTo>
                  <a:pt x="613835" y="720721"/>
                </a:lnTo>
                <a:lnTo>
                  <a:pt x="612866" y="709624"/>
                </a:lnTo>
                <a:lnTo>
                  <a:pt x="612856" y="709483"/>
                </a:lnTo>
                <a:lnTo>
                  <a:pt x="596486" y="708915"/>
                </a:lnTo>
                <a:lnTo>
                  <a:pt x="572382" y="708238"/>
                </a:lnTo>
                <a:lnTo>
                  <a:pt x="612761" y="708230"/>
                </a:lnTo>
                <a:lnTo>
                  <a:pt x="611573" y="692561"/>
                </a:lnTo>
                <a:lnTo>
                  <a:pt x="610478" y="675457"/>
                </a:lnTo>
                <a:lnTo>
                  <a:pt x="609591" y="658329"/>
                </a:lnTo>
                <a:lnTo>
                  <a:pt x="608921" y="641193"/>
                </a:lnTo>
                <a:lnTo>
                  <a:pt x="608476" y="624065"/>
                </a:lnTo>
                <a:lnTo>
                  <a:pt x="608266" y="606960"/>
                </a:lnTo>
                <a:lnTo>
                  <a:pt x="608299" y="589895"/>
                </a:lnTo>
                <a:lnTo>
                  <a:pt x="608583" y="572887"/>
                </a:lnTo>
                <a:lnTo>
                  <a:pt x="609128" y="555950"/>
                </a:lnTo>
                <a:lnTo>
                  <a:pt x="609943" y="539102"/>
                </a:lnTo>
                <a:lnTo>
                  <a:pt x="611036" y="522358"/>
                </a:lnTo>
                <a:lnTo>
                  <a:pt x="612415" y="505734"/>
                </a:lnTo>
                <a:lnTo>
                  <a:pt x="614091" y="489246"/>
                </a:lnTo>
                <a:lnTo>
                  <a:pt x="616071" y="472911"/>
                </a:lnTo>
                <a:lnTo>
                  <a:pt x="618364" y="456744"/>
                </a:lnTo>
                <a:lnTo>
                  <a:pt x="620980" y="440761"/>
                </a:lnTo>
                <a:lnTo>
                  <a:pt x="623926" y="424980"/>
                </a:lnTo>
                <a:lnTo>
                  <a:pt x="627981" y="404879"/>
                </a:lnTo>
                <a:lnTo>
                  <a:pt x="630383" y="392480"/>
                </a:lnTo>
                <a:lnTo>
                  <a:pt x="632547" y="380037"/>
                </a:lnTo>
                <a:lnTo>
                  <a:pt x="634334" y="367528"/>
                </a:lnTo>
                <a:lnTo>
                  <a:pt x="635608" y="354928"/>
                </a:lnTo>
                <a:lnTo>
                  <a:pt x="636232" y="342213"/>
                </a:lnTo>
                <a:lnTo>
                  <a:pt x="636067" y="329361"/>
                </a:lnTo>
                <a:lnTo>
                  <a:pt x="634237" y="317745"/>
                </a:lnTo>
                <a:lnTo>
                  <a:pt x="631162" y="305752"/>
                </a:lnTo>
                <a:lnTo>
                  <a:pt x="629405" y="293954"/>
                </a:lnTo>
                <a:lnTo>
                  <a:pt x="631508" y="282308"/>
                </a:lnTo>
                <a:lnTo>
                  <a:pt x="631957" y="282122"/>
                </a:lnTo>
                <a:lnTo>
                  <a:pt x="642891" y="283223"/>
                </a:lnTo>
                <a:lnTo>
                  <a:pt x="652768" y="288378"/>
                </a:lnTo>
                <a:lnTo>
                  <a:pt x="652830" y="288148"/>
                </a:lnTo>
                <a:lnTo>
                  <a:pt x="656599" y="275003"/>
                </a:lnTo>
                <a:lnTo>
                  <a:pt x="666420" y="270167"/>
                </a:lnTo>
                <a:lnTo>
                  <a:pt x="668813" y="270949"/>
                </a:lnTo>
                <a:lnTo>
                  <a:pt x="673218" y="277765"/>
                </a:lnTo>
                <a:lnTo>
                  <a:pt x="673416" y="289329"/>
                </a:lnTo>
                <a:lnTo>
                  <a:pt x="670741" y="303334"/>
                </a:lnTo>
                <a:lnTo>
                  <a:pt x="666529" y="317476"/>
                </a:lnTo>
                <a:lnTo>
                  <a:pt x="662116" y="329447"/>
                </a:lnTo>
                <a:lnTo>
                  <a:pt x="658838" y="336943"/>
                </a:lnTo>
                <a:lnTo>
                  <a:pt x="663139" y="341879"/>
                </a:lnTo>
                <a:lnTo>
                  <a:pt x="669803" y="353704"/>
                </a:lnTo>
                <a:lnTo>
                  <a:pt x="675810" y="365913"/>
                </a:lnTo>
                <a:lnTo>
                  <a:pt x="683512" y="375876"/>
                </a:lnTo>
                <a:lnTo>
                  <a:pt x="695262" y="380961"/>
                </a:lnTo>
                <a:lnTo>
                  <a:pt x="702495" y="380967"/>
                </a:lnTo>
                <a:lnTo>
                  <a:pt x="715059" y="378306"/>
                </a:lnTo>
                <a:lnTo>
                  <a:pt x="728051" y="373527"/>
                </a:lnTo>
                <a:lnTo>
                  <a:pt x="740118" y="367914"/>
                </a:lnTo>
                <a:lnTo>
                  <a:pt x="749910" y="362750"/>
                </a:lnTo>
                <a:lnTo>
                  <a:pt x="762446" y="354656"/>
                </a:lnTo>
                <a:lnTo>
                  <a:pt x="773440" y="346065"/>
                </a:lnTo>
                <a:lnTo>
                  <a:pt x="783326" y="337234"/>
                </a:lnTo>
                <a:lnTo>
                  <a:pt x="790880" y="329361"/>
                </a:lnTo>
                <a:lnTo>
                  <a:pt x="798736" y="319755"/>
                </a:lnTo>
                <a:lnTo>
                  <a:pt x="806884" y="308297"/>
                </a:lnTo>
                <a:lnTo>
                  <a:pt x="813653" y="295786"/>
                </a:lnTo>
                <a:lnTo>
                  <a:pt x="816686" y="283832"/>
                </a:lnTo>
                <a:lnTo>
                  <a:pt x="816511" y="279477"/>
                </a:lnTo>
                <a:lnTo>
                  <a:pt x="813674" y="267835"/>
                </a:lnTo>
                <a:lnTo>
                  <a:pt x="808113" y="255336"/>
                </a:lnTo>
                <a:lnTo>
                  <a:pt x="800691" y="242647"/>
                </a:lnTo>
                <a:lnTo>
                  <a:pt x="792269" y="230439"/>
                </a:lnTo>
                <a:lnTo>
                  <a:pt x="783711" y="219378"/>
                </a:lnTo>
                <a:lnTo>
                  <a:pt x="775878" y="210135"/>
                </a:lnTo>
                <a:lnTo>
                  <a:pt x="769633" y="203377"/>
                </a:lnTo>
                <a:lnTo>
                  <a:pt x="760022" y="193943"/>
                </a:lnTo>
                <a:lnTo>
                  <a:pt x="749909" y="184760"/>
                </a:lnTo>
                <a:lnTo>
                  <a:pt x="739354" y="175804"/>
                </a:lnTo>
                <a:lnTo>
                  <a:pt x="728419" y="167053"/>
                </a:lnTo>
                <a:lnTo>
                  <a:pt x="717164" y="158485"/>
                </a:lnTo>
                <a:lnTo>
                  <a:pt x="705648" y="150076"/>
                </a:lnTo>
                <a:lnTo>
                  <a:pt x="693934" y="141805"/>
                </a:lnTo>
                <a:lnTo>
                  <a:pt x="682081" y="133648"/>
                </a:lnTo>
                <a:lnTo>
                  <a:pt x="670150" y="125582"/>
                </a:lnTo>
                <a:lnTo>
                  <a:pt x="658202" y="117586"/>
                </a:lnTo>
                <a:lnTo>
                  <a:pt x="646296" y="109635"/>
                </a:lnTo>
                <a:lnTo>
                  <a:pt x="634494" y="101709"/>
                </a:lnTo>
                <a:lnTo>
                  <a:pt x="622856" y="93783"/>
                </a:lnTo>
                <a:lnTo>
                  <a:pt x="611442" y="85836"/>
                </a:lnTo>
                <a:lnTo>
                  <a:pt x="600314" y="77844"/>
                </a:lnTo>
                <a:lnTo>
                  <a:pt x="589531" y="69785"/>
                </a:lnTo>
                <a:lnTo>
                  <a:pt x="579154" y="61636"/>
                </a:lnTo>
                <a:lnTo>
                  <a:pt x="569244" y="53374"/>
                </a:lnTo>
                <a:lnTo>
                  <a:pt x="559861" y="44978"/>
                </a:lnTo>
                <a:lnTo>
                  <a:pt x="551066" y="36423"/>
                </a:lnTo>
                <a:lnTo>
                  <a:pt x="545401" y="43737"/>
                </a:lnTo>
                <a:lnTo>
                  <a:pt x="537488" y="53001"/>
                </a:lnTo>
                <a:lnTo>
                  <a:pt x="529088" y="61777"/>
                </a:lnTo>
                <a:lnTo>
                  <a:pt x="520189" y="70055"/>
                </a:lnTo>
                <a:lnTo>
                  <a:pt x="510778" y="77821"/>
                </a:lnTo>
                <a:lnTo>
                  <a:pt x="500841" y="85062"/>
                </a:lnTo>
                <a:lnTo>
                  <a:pt x="490366" y="91765"/>
                </a:lnTo>
                <a:lnTo>
                  <a:pt x="479340" y="97916"/>
                </a:lnTo>
                <a:lnTo>
                  <a:pt x="467750" y="103504"/>
                </a:lnTo>
                <a:lnTo>
                  <a:pt x="455583" y="108515"/>
                </a:lnTo>
                <a:lnTo>
                  <a:pt x="442825" y="112935"/>
                </a:lnTo>
                <a:lnTo>
                  <a:pt x="429465" y="116753"/>
                </a:lnTo>
                <a:lnTo>
                  <a:pt x="415488" y="119955"/>
                </a:lnTo>
                <a:lnTo>
                  <a:pt x="400883" y="122528"/>
                </a:lnTo>
                <a:lnTo>
                  <a:pt x="385636" y="124460"/>
                </a:lnTo>
                <a:lnTo>
                  <a:pt x="379125" y="121817"/>
                </a:lnTo>
                <a:lnTo>
                  <a:pt x="374944" y="113272"/>
                </a:lnTo>
                <a:lnTo>
                  <a:pt x="375787" y="101750"/>
                </a:lnTo>
                <a:lnTo>
                  <a:pt x="376530" y="89547"/>
                </a:lnTo>
                <a:lnTo>
                  <a:pt x="375847" y="84497"/>
                </a:lnTo>
                <a:lnTo>
                  <a:pt x="371587" y="71630"/>
                </a:lnTo>
                <a:lnTo>
                  <a:pt x="364765" y="60808"/>
                </a:lnTo>
                <a:lnTo>
                  <a:pt x="356444" y="51330"/>
                </a:lnTo>
                <a:lnTo>
                  <a:pt x="347688" y="42494"/>
                </a:lnTo>
                <a:lnTo>
                  <a:pt x="341327" y="47809"/>
                </a:lnTo>
                <a:lnTo>
                  <a:pt x="331557" y="54712"/>
                </a:lnTo>
                <a:lnTo>
                  <a:pt x="321092" y="61640"/>
                </a:lnTo>
                <a:lnTo>
                  <a:pt x="309741" y="69811"/>
                </a:lnTo>
                <a:lnTo>
                  <a:pt x="303710" y="75237"/>
                </a:lnTo>
                <a:lnTo>
                  <a:pt x="293835" y="84956"/>
                </a:lnTo>
                <a:lnTo>
                  <a:pt x="283031" y="93517"/>
                </a:lnTo>
                <a:lnTo>
                  <a:pt x="271806" y="97142"/>
                </a:lnTo>
                <a:lnTo>
                  <a:pt x="262771" y="94089"/>
                </a:lnTo>
                <a:lnTo>
                  <a:pt x="252240" y="85455"/>
                </a:lnTo>
                <a:lnTo>
                  <a:pt x="242640" y="74308"/>
                </a:lnTo>
                <a:lnTo>
                  <a:pt x="235369" y="63753"/>
                </a:lnTo>
                <a:lnTo>
                  <a:pt x="231861" y="57683"/>
                </a:lnTo>
                <a:lnTo>
                  <a:pt x="225680" y="45342"/>
                </a:lnTo>
                <a:lnTo>
                  <a:pt x="220256" y="32873"/>
                </a:lnTo>
                <a:lnTo>
                  <a:pt x="215390" y="20805"/>
                </a:lnTo>
                <a:lnTo>
                  <a:pt x="210881" y="9670"/>
                </a:lnTo>
                <a:lnTo>
                  <a:pt x="206528" y="0"/>
                </a:lnTo>
                <a:lnTo>
                  <a:pt x="199524" y="3970"/>
                </a:lnTo>
                <a:lnTo>
                  <a:pt x="189211" y="10052"/>
                </a:lnTo>
                <a:lnTo>
                  <a:pt x="178980" y="16354"/>
                </a:lnTo>
                <a:lnTo>
                  <a:pt x="168780" y="22885"/>
                </a:lnTo>
                <a:lnTo>
                  <a:pt x="158565" y="29656"/>
                </a:lnTo>
                <a:lnTo>
                  <a:pt x="148285" y="36677"/>
                </a:lnTo>
                <a:lnTo>
                  <a:pt x="137892" y="43957"/>
                </a:lnTo>
                <a:lnTo>
                  <a:pt x="127338" y="51508"/>
                </a:lnTo>
                <a:lnTo>
                  <a:pt x="116573" y="59339"/>
                </a:lnTo>
                <a:lnTo>
                  <a:pt x="105551" y="67460"/>
                </a:lnTo>
                <a:lnTo>
                  <a:pt x="94222" y="75882"/>
                </a:lnTo>
                <a:lnTo>
                  <a:pt x="92507" y="77155"/>
                </a:lnTo>
                <a:lnTo>
                  <a:pt x="83036" y="84078"/>
                </a:lnTo>
                <a:lnTo>
                  <a:pt x="73053" y="91410"/>
                </a:lnTo>
                <a:lnTo>
                  <a:pt x="62816" y="99251"/>
                </a:lnTo>
                <a:lnTo>
                  <a:pt x="52582" y="107702"/>
                </a:lnTo>
                <a:lnTo>
                  <a:pt x="42609" y="116865"/>
                </a:lnTo>
                <a:lnTo>
                  <a:pt x="41446" y="117993"/>
                </a:lnTo>
                <a:lnTo>
                  <a:pt x="32770" y="126194"/>
                </a:lnTo>
                <a:lnTo>
                  <a:pt x="22282" y="136356"/>
                </a:lnTo>
                <a:lnTo>
                  <a:pt x="11999" y="147313"/>
                </a:lnTo>
                <a:lnTo>
                  <a:pt x="3937" y="157901"/>
                </a:lnTo>
                <a:lnTo>
                  <a:pt x="115" y="166954"/>
                </a:lnTo>
                <a:lnTo>
                  <a:pt x="0" y="168836"/>
                </a:lnTo>
                <a:lnTo>
                  <a:pt x="1754" y="180990"/>
                </a:lnTo>
                <a:lnTo>
                  <a:pt x="4661" y="194271"/>
                </a:lnTo>
                <a:lnTo>
                  <a:pt x="5428" y="198312"/>
                </a:lnTo>
                <a:lnTo>
                  <a:pt x="7993" y="211347"/>
                </a:lnTo>
                <a:lnTo>
                  <a:pt x="10486" y="223660"/>
                </a:lnTo>
                <a:lnTo>
                  <a:pt x="12853" y="235506"/>
                </a:lnTo>
                <a:lnTo>
                  <a:pt x="15039" y="247143"/>
                </a:lnTo>
                <a:lnTo>
                  <a:pt x="16990" y="258826"/>
                </a:lnTo>
                <a:lnTo>
                  <a:pt x="18652" y="270812"/>
                </a:lnTo>
                <a:lnTo>
                  <a:pt x="19971" y="283357"/>
                </a:lnTo>
                <a:lnTo>
                  <a:pt x="20892" y="296718"/>
                </a:lnTo>
                <a:lnTo>
                  <a:pt x="21362" y="311150"/>
                </a:lnTo>
                <a:lnTo>
                  <a:pt x="22262" y="310998"/>
                </a:lnTo>
                <a:lnTo>
                  <a:pt x="33938" y="307273"/>
                </a:lnTo>
                <a:lnTo>
                  <a:pt x="45593" y="300860"/>
                </a:lnTo>
                <a:lnTo>
                  <a:pt x="56362" y="292724"/>
                </a:lnTo>
                <a:lnTo>
                  <a:pt x="65380" y="283832"/>
                </a:lnTo>
                <a:lnTo>
                  <a:pt x="65841" y="280971"/>
                </a:lnTo>
                <a:lnTo>
                  <a:pt x="59635" y="275280"/>
                </a:lnTo>
                <a:lnTo>
                  <a:pt x="56261" y="265607"/>
                </a:lnTo>
                <a:lnTo>
                  <a:pt x="56499" y="265241"/>
                </a:lnTo>
                <a:lnTo>
                  <a:pt x="65899" y="260531"/>
                </a:lnTo>
                <a:lnTo>
                  <a:pt x="79032" y="262572"/>
                </a:lnTo>
                <a:lnTo>
                  <a:pt x="78029" y="250939"/>
                </a:lnTo>
                <a:lnTo>
                  <a:pt x="82766" y="245059"/>
                </a:lnTo>
                <a:lnTo>
                  <a:pt x="94222" y="245872"/>
                </a:lnTo>
                <a:lnTo>
                  <a:pt x="97404" y="250148"/>
                </a:lnTo>
                <a:lnTo>
                  <a:pt x="99422" y="260654"/>
                </a:lnTo>
                <a:lnTo>
                  <a:pt x="99444" y="272467"/>
                </a:lnTo>
                <a:lnTo>
                  <a:pt x="101803" y="283832"/>
                </a:lnTo>
                <a:lnTo>
                  <a:pt x="100853" y="287171"/>
                </a:lnTo>
                <a:lnTo>
                  <a:pt x="99515" y="299022"/>
                </a:lnTo>
                <a:lnTo>
                  <a:pt x="100291" y="311446"/>
                </a:lnTo>
                <a:lnTo>
                  <a:pt x="102135" y="324135"/>
                </a:lnTo>
                <a:lnTo>
                  <a:pt x="103999" y="336784"/>
                </a:lnTo>
                <a:lnTo>
                  <a:pt x="104839" y="349084"/>
                </a:lnTo>
                <a:lnTo>
                  <a:pt x="104360" y="362581"/>
                </a:lnTo>
                <a:lnTo>
                  <a:pt x="103273" y="375160"/>
                </a:lnTo>
                <a:lnTo>
                  <a:pt x="101775" y="387847"/>
                </a:lnTo>
                <a:lnTo>
                  <a:pt x="100069" y="400590"/>
                </a:lnTo>
                <a:lnTo>
                  <a:pt x="98358" y="413336"/>
                </a:lnTo>
                <a:lnTo>
                  <a:pt x="96845" y="426034"/>
                </a:lnTo>
                <a:lnTo>
                  <a:pt x="95733" y="438632"/>
                </a:lnTo>
                <a:lnTo>
                  <a:pt x="94516" y="453196"/>
                </a:lnTo>
                <a:lnTo>
                  <a:pt x="92844" y="467669"/>
                </a:lnTo>
                <a:lnTo>
                  <a:pt x="90752" y="482043"/>
                </a:lnTo>
                <a:lnTo>
                  <a:pt x="88272" y="496311"/>
                </a:lnTo>
                <a:lnTo>
                  <a:pt x="85438" y="510466"/>
                </a:lnTo>
                <a:lnTo>
                  <a:pt x="82282" y="524500"/>
                </a:lnTo>
                <a:lnTo>
                  <a:pt x="78837" y="538406"/>
                </a:lnTo>
                <a:lnTo>
                  <a:pt x="75137" y="552178"/>
                </a:lnTo>
                <a:lnTo>
                  <a:pt x="71215" y="565807"/>
                </a:lnTo>
                <a:lnTo>
                  <a:pt x="67104" y="579286"/>
                </a:lnTo>
                <a:lnTo>
                  <a:pt x="62837" y="592609"/>
                </a:lnTo>
                <a:lnTo>
                  <a:pt x="58446" y="605767"/>
                </a:lnTo>
                <a:lnTo>
                  <a:pt x="53966" y="618754"/>
                </a:lnTo>
                <a:lnTo>
                  <a:pt x="49430" y="631562"/>
                </a:lnTo>
                <a:lnTo>
                  <a:pt x="44869" y="644185"/>
                </a:lnTo>
                <a:lnTo>
                  <a:pt x="40319" y="656614"/>
                </a:lnTo>
                <a:lnTo>
                  <a:pt x="35810" y="668842"/>
                </a:lnTo>
                <a:lnTo>
                  <a:pt x="31378" y="680863"/>
                </a:lnTo>
                <a:lnTo>
                  <a:pt x="27055" y="692669"/>
                </a:lnTo>
                <a:lnTo>
                  <a:pt x="22873" y="704253"/>
                </a:lnTo>
                <a:lnTo>
                  <a:pt x="32728" y="710671"/>
                </a:lnTo>
                <a:lnTo>
                  <a:pt x="35146" y="710702"/>
                </a:lnTo>
                <a:lnTo>
                  <a:pt x="47394" y="710859"/>
                </a:lnTo>
                <a:lnTo>
                  <a:pt x="59657" y="711012"/>
                </a:lnTo>
                <a:lnTo>
                  <a:pt x="71951" y="711157"/>
                </a:lnTo>
                <a:lnTo>
                  <a:pt x="84292" y="711290"/>
                </a:lnTo>
                <a:lnTo>
                  <a:pt x="109178" y="711503"/>
                </a:lnTo>
                <a:lnTo>
                  <a:pt x="147251" y="711630"/>
                </a:lnTo>
                <a:lnTo>
                  <a:pt x="186595" y="711430"/>
                </a:lnTo>
                <a:lnTo>
                  <a:pt x="200065" y="711273"/>
                </a:lnTo>
                <a:lnTo>
                  <a:pt x="213740" y="711063"/>
                </a:lnTo>
                <a:lnTo>
                  <a:pt x="227635" y="710796"/>
                </a:lnTo>
                <a:lnTo>
                  <a:pt x="241765" y="710470"/>
                </a:lnTo>
                <a:lnTo>
                  <a:pt x="256147" y="710079"/>
                </a:lnTo>
                <a:lnTo>
                  <a:pt x="270795" y="709619"/>
                </a:lnTo>
                <a:lnTo>
                  <a:pt x="285727" y="709087"/>
                </a:lnTo>
                <a:lnTo>
                  <a:pt x="300957" y="708479"/>
                </a:lnTo>
                <a:lnTo>
                  <a:pt x="200792" y="727948"/>
                </a:lnTo>
                <a:lnTo>
                  <a:pt x="212885" y="728463"/>
                </a:lnTo>
                <a:lnTo>
                  <a:pt x="225200" y="728877"/>
                </a:lnTo>
                <a:lnTo>
                  <a:pt x="237705" y="729198"/>
                </a:lnTo>
                <a:lnTo>
                  <a:pt x="250364" y="729437"/>
                </a:lnTo>
                <a:lnTo>
                  <a:pt x="263145" y="729603"/>
                </a:lnTo>
                <a:lnTo>
                  <a:pt x="288934" y="729754"/>
                </a:lnTo>
                <a:lnTo>
                  <a:pt x="340466" y="729599"/>
                </a:lnTo>
                <a:close/>
              </a:path>
            </a:pathLst>
          </a:custGeom>
          <a:solidFill>
            <a:srgbClr val="FEF1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6106215" y="1364822"/>
            <a:ext cx="1189241" cy="720451"/>
          </a:xfrm>
          <a:custGeom>
            <a:avLst/>
            <a:gdLst/>
            <a:ahLst/>
            <a:cxnLst/>
            <a:rect l="l" t="t" r="r" b="b"/>
            <a:pathLst>
              <a:path w="1744220" h="1056662">
                <a:moveTo>
                  <a:pt x="1468709" y="236555"/>
                </a:moveTo>
                <a:lnTo>
                  <a:pt x="1482007" y="233449"/>
                </a:lnTo>
                <a:lnTo>
                  <a:pt x="1494282" y="229319"/>
                </a:lnTo>
                <a:lnTo>
                  <a:pt x="1505588" y="224223"/>
                </a:lnTo>
                <a:lnTo>
                  <a:pt x="1515984" y="218218"/>
                </a:lnTo>
                <a:lnTo>
                  <a:pt x="1525653" y="211261"/>
                </a:lnTo>
                <a:lnTo>
                  <a:pt x="1524352" y="199587"/>
                </a:lnTo>
                <a:lnTo>
                  <a:pt x="1521995" y="187833"/>
                </a:lnTo>
                <a:lnTo>
                  <a:pt x="1521421" y="175312"/>
                </a:lnTo>
                <a:lnTo>
                  <a:pt x="1522630" y="168767"/>
                </a:lnTo>
                <a:lnTo>
                  <a:pt x="1527991" y="159068"/>
                </a:lnTo>
                <a:lnTo>
                  <a:pt x="1537387" y="150039"/>
                </a:lnTo>
                <a:lnTo>
                  <a:pt x="1549023" y="141815"/>
                </a:lnTo>
                <a:lnTo>
                  <a:pt x="1561100" y="134529"/>
                </a:lnTo>
                <a:lnTo>
                  <a:pt x="1571822" y="128315"/>
                </a:lnTo>
                <a:lnTo>
                  <a:pt x="1572706" y="127784"/>
                </a:lnTo>
                <a:lnTo>
                  <a:pt x="1585259" y="119501"/>
                </a:lnTo>
                <a:lnTo>
                  <a:pt x="1594799" y="114280"/>
                </a:lnTo>
                <a:lnTo>
                  <a:pt x="1595477" y="114119"/>
                </a:lnTo>
                <a:lnTo>
                  <a:pt x="1609863" y="114416"/>
                </a:lnTo>
                <a:lnTo>
                  <a:pt x="1620300" y="119829"/>
                </a:lnTo>
                <a:lnTo>
                  <a:pt x="1628442" y="127358"/>
                </a:lnTo>
                <a:lnTo>
                  <a:pt x="1630390" y="129295"/>
                </a:lnTo>
                <a:lnTo>
                  <a:pt x="1639700" y="121096"/>
                </a:lnTo>
                <a:lnTo>
                  <a:pt x="1648580" y="112255"/>
                </a:lnTo>
                <a:lnTo>
                  <a:pt x="1657249" y="103018"/>
                </a:lnTo>
                <a:lnTo>
                  <a:pt x="1665930" y="93631"/>
                </a:lnTo>
                <a:lnTo>
                  <a:pt x="1674844" y="84339"/>
                </a:lnTo>
                <a:lnTo>
                  <a:pt x="1684211" y="75388"/>
                </a:lnTo>
                <a:lnTo>
                  <a:pt x="1695285" y="66556"/>
                </a:lnTo>
                <a:lnTo>
                  <a:pt x="1706219" y="59188"/>
                </a:lnTo>
                <a:lnTo>
                  <a:pt x="1717219" y="52059"/>
                </a:lnTo>
                <a:lnTo>
                  <a:pt x="1727674" y="44674"/>
                </a:lnTo>
                <a:lnTo>
                  <a:pt x="1736977" y="36533"/>
                </a:lnTo>
                <a:lnTo>
                  <a:pt x="1744220" y="27607"/>
                </a:lnTo>
                <a:lnTo>
                  <a:pt x="1728999" y="23117"/>
                </a:lnTo>
                <a:lnTo>
                  <a:pt x="1713570" y="19114"/>
                </a:lnTo>
                <a:lnTo>
                  <a:pt x="1697944" y="15573"/>
                </a:lnTo>
                <a:lnTo>
                  <a:pt x="1682133" y="12469"/>
                </a:lnTo>
                <a:lnTo>
                  <a:pt x="1666148" y="9776"/>
                </a:lnTo>
                <a:lnTo>
                  <a:pt x="1650000" y="7471"/>
                </a:lnTo>
                <a:lnTo>
                  <a:pt x="1633702" y="5527"/>
                </a:lnTo>
                <a:lnTo>
                  <a:pt x="1617264" y="3920"/>
                </a:lnTo>
                <a:lnTo>
                  <a:pt x="1600699" y="2624"/>
                </a:lnTo>
                <a:lnTo>
                  <a:pt x="1584017" y="1616"/>
                </a:lnTo>
                <a:lnTo>
                  <a:pt x="1567231" y="869"/>
                </a:lnTo>
                <a:lnTo>
                  <a:pt x="1550351" y="359"/>
                </a:lnTo>
                <a:lnTo>
                  <a:pt x="1533390" y="61"/>
                </a:lnTo>
                <a:lnTo>
                  <a:pt x="1499269" y="0"/>
                </a:lnTo>
                <a:lnTo>
                  <a:pt x="1482133" y="186"/>
                </a:lnTo>
                <a:lnTo>
                  <a:pt x="1464961" y="485"/>
                </a:lnTo>
                <a:lnTo>
                  <a:pt x="1447764" y="870"/>
                </a:lnTo>
                <a:lnTo>
                  <a:pt x="1430556" y="1317"/>
                </a:lnTo>
                <a:lnTo>
                  <a:pt x="1413347" y="1800"/>
                </a:lnTo>
                <a:lnTo>
                  <a:pt x="1412012" y="14538"/>
                </a:lnTo>
                <a:lnTo>
                  <a:pt x="1411201" y="27378"/>
                </a:lnTo>
                <a:lnTo>
                  <a:pt x="1410891" y="40295"/>
                </a:lnTo>
                <a:lnTo>
                  <a:pt x="1411055" y="53263"/>
                </a:lnTo>
                <a:lnTo>
                  <a:pt x="1411667" y="66255"/>
                </a:lnTo>
                <a:lnTo>
                  <a:pt x="1412704" y="79244"/>
                </a:lnTo>
                <a:lnTo>
                  <a:pt x="1414138" y="92203"/>
                </a:lnTo>
                <a:lnTo>
                  <a:pt x="1415946" y="105108"/>
                </a:lnTo>
                <a:lnTo>
                  <a:pt x="1418101" y="117931"/>
                </a:lnTo>
                <a:lnTo>
                  <a:pt x="1420578" y="130645"/>
                </a:lnTo>
                <a:lnTo>
                  <a:pt x="1423352" y="143225"/>
                </a:lnTo>
                <a:lnTo>
                  <a:pt x="1426398" y="155644"/>
                </a:lnTo>
                <a:lnTo>
                  <a:pt x="1429690" y="167875"/>
                </a:lnTo>
                <a:lnTo>
                  <a:pt x="1433203" y="179893"/>
                </a:lnTo>
                <a:lnTo>
                  <a:pt x="1436912" y="191670"/>
                </a:lnTo>
                <a:lnTo>
                  <a:pt x="1440790" y="203180"/>
                </a:lnTo>
                <a:lnTo>
                  <a:pt x="1444814" y="214397"/>
                </a:lnTo>
                <a:lnTo>
                  <a:pt x="1448957" y="225295"/>
                </a:lnTo>
                <a:lnTo>
                  <a:pt x="1453195" y="235847"/>
                </a:lnTo>
                <a:lnTo>
                  <a:pt x="1454329" y="238579"/>
                </a:lnTo>
                <a:lnTo>
                  <a:pt x="1468709" y="236555"/>
                </a:lnTo>
                <a:close/>
              </a:path>
              <a:path w="1744220" h="1056662">
                <a:moveTo>
                  <a:pt x="1428165" y="695895"/>
                </a:moveTo>
                <a:lnTo>
                  <a:pt x="1443127" y="695363"/>
                </a:lnTo>
                <a:lnTo>
                  <a:pt x="1457804" y="694904"/>
                </a:lnTo>
                <a:lnTo>
                  <a:pt x="1472212" y="694514"/>
                </a:lnTo>
                <a:lnTo>
                  <a:pt x="1486367" y="694188"/>
                </a:lnTo>
                <a:lnTo>
                  <a:pt x="1500286" y="693922"/>
                </a:lnTo>
                <a:lnTo>
                  <a:pt x="1513983" y="693713"/>
                </a:lnTo>
                <a:lnTo>
                  <a:pt x="1527474" y="693556"/>
                </a:lnTo>
                <a:lnTo>
                  <a:pt x="1553903" y="693383"/>
                </a:lnTo>
                <a:lnTo>
                  <a:pt x="1617484" y="693586"/>
                </a:lnTo>
                <a:lnTo>
                  <a:pt x="1629899" y="693704"/>
                </a:lnTo>
                <a:lnTo>
                  <a:pt x="1637868" y="693790"/>
                </a:lnTo>
                <a:lnTo>
                  <a:pt x="1636447" y="689365"/>
                </a:lnTo>
                <a:lnTo>
                  <a:pt x="1636879" y="686038"/>
                </a:lnTo>
                <a:lnTo>
                  <a:pt x="1645528" y="678126"/>
                </a:lnTo>
                <a:lnTo>
                  <a:pt x="1647731" y="674702"/>
                </a:lnTo>
                <a:lnTo>
                  <a:pt x="1653103" y="665486"/>
                </a:lnTo>
                <a:lnTo>
                  <a:pt x="1658034" y="655530"/>
                </a:lnTo>
                <a:lnTo>
                  <a:pt x="1662585" y="644908"/>
                </a:lnTo>
                <a:lnTo>
                  <a:pt x="1666814" y="633692"/>
                </a:lnTo>
                <a:lnTo>
                  <a:pt x="1670782" y="621952"/>
                </a:lnTo>
                <a:lnTo>
                  <a:pt x="1674546" y="609762"/>
                </a:lnTo>
                <a:lnTo>
                  <a:pt x="1678167" y="597193"/>
                </a:lnTo>
                <a:lnTo>
                  <a:pt x="1681704" y="584316"/>
                </a:lnTo>
                <a:lnTo>
                  <a:pt x="1685216" y="571205"/>
                </a:lnTo>
                <a:lnTo>
                  <a:pt x="1688763" y="557932"/>
                </a:lnTo>
                <a:lnTo>
                  <a:pt x="1692403" y="544567"/>
                </a:lnTo>
                <a:lnTo>
                  <a:pt x="1696196" y="531183"/>
                </a:lnTo>
                <a:lnTo>
                  <a:pt x="1700201" y="517852"/>
                </a:lnTo>
                <a:lnTo>
                  <a:pt x="1701520" y="513531"/>
                </a:lnTo>
                <a:lnTo>
                  <a:pt x="1704670" y="502503"/>
                </a:lnTo>
                <a:lnTo>
                  <a:pt x="1707621" y="491117"/>
                </a:lnTo>
                <a:lnTo>
                  <a:pt x="1710368" y="479406"/>
                </a:lnTo>
                <a:lnTo>
                  <a:pt x="1712905" y="467404"/>
                </a:lnTo>
                <a:lnTo>
                  <a:pt x="1715226" y="455143"/>
                </a:lnTo>
                <a:lnTo>
                  <a:pt x="1717324" y="442656"/>
                </a:lnTo>
                <a:lnTo>
                  <a:pt x="1719194" y="429976"/>
                </a:lnTo>
                <a:lnTo>
                  <a:pt x="1720830" y="417136"/>
                </a:lnTo>
                <a:lnTo>
                  <a:pt x="1722225" y="404169"/>
                </a:lnTo>
                <a:lnTo>
                  <a:pt x="1723374" y="391107"/>
                </a:lnTo>
                <a:lnTo>
                  <a:pt x="1724271" y="377983"/>
                </a:lnTo>
                <a:lnTo>
                  <a:pt x="1724909" y="364831"/>
                </a:lnTo>
                <a:lnTo>
                  <a:pt x="1725282" y="351683"/>
                </a:lnTo>
                <a:lnTo>
                  <a:pt x="1725386" y="338572"/>
                </a:lnTo>
                <a:lnTo>
                  <a:pt x="1725212" y="325531"/>
                </a:lnTo>
                <a:lnTo>
                  <a:pt x="1724756" y="312593"/>
                </a:lnTo>
                <a:lnTo>
                  <a:pt x="1724012" y="299790"/>
                </a:lnTo>
                <a:lnTo>
                  <a:pt x="1722973" y="287156"/>
                </a:lnTo>
                <a:lnTo>
                  <a:pt x="1722078" y="287528"/>
                </a:lnTo>
                <a:lnTo>
                  <a:pt x="1710751" y="293850"/>
                </a:lnTo>
                <a:lnTo>
                  <a:pt x="1700858" y="301612"/>
                </a:lnTo>
                <a:lnTo>
                  <a:pt x="1691407" y="309817"/>
                </a:lnTo>
                <a:lnTo>
                  <a:pt x="1681401" y="317472"/>
                </a:lnTo>
                <a:lnTo>
                  <a:pt x="1669848" y="323580"/>
                </a:lnTo>
                <a:lnTo>
                  <a:pt x="1669825" y="323927"/>
                </a:lnTo>
                <a:lnTo>
                  <a:pt x="1668286" y="339982"/>
                </a:lnTo>
                <a:lnTo>
                  <a:pt x="1665723" y="355014"/>
                </a:lnTo>
                <a:lnTo>
                  <a:pt x="1661865" y="368754"/>
                </a:lnTo>
                <a:lnTo>
                  <a:pt x="1656443" y="380928"/>
                </a:lnTo>
                <a:lnTo>
                  <a:pt x="1649184" y="391268"/>
                </a:lnTo>
                <a:lnTo>
                  <a:pt x="1639820" y="399502"/>
                </a:lnTo>
                <a:lnTo>
                  <a:pt x="1628078" y="405359"/>
                </a:lnTo>
                <a:lnTo>
                  <a:pt x="1613689" y="408568"/>
                </a:lnTo>
                <a:lnTo>
                  <a:pt x="1613413" y="409069"/>
                </a:lnTo>
                <a:lnTo>
                  <a:pt x="1607075" y="416822"/>
                </a:lnTo>
                <a:lnTo>
                  <a:pt x="1597957" y="423374"/>
                </a:lnTo>
                <a:lnTo>
                  <a:pt x="1587009" y="428185"/>
                </a:lnTo>
                <a:lnTo>
                  <a:pt x="1575178" y="430712"/>
                </a:lnTo>
                <a:lnTo>
                  <a:pt x="1563414" y="430415"/>
                </a:lnTo>
                <a:lnTo>
                  <a:pt x="1552664" y="426754"/>
                </a:lnTo>
                <a:lnTo>
                  <a:pt x="1543877" y="419186"/>
                </a:lnTo>
                <a:lnTo>
                  <a:pt x="1545325" y="411528"/>
                </a:lnTo>
                <a:lnTo>
                  <a:pt x="1548221" y="405330"/>
                </a:lnTo>
                <a:lnTo>
                  <a:pt x="1548424" y="396427"/>
                </a:lnTo>
                <a:lnTo>
                  <a:pt x="1535295" y="401974"/>
                </a:lnTo>
                <a:lnTo>
                  <a:pt x="1523693" y="405394"/>
                </a:lnTo>
                <a:lnTo>
                  <a:pt x="1511474" y="407864"/>
                </a:lnTo>
                <a:lnTo>
                  <a:pt x="1498773" y="409442"/>
                </a:lnTo>
                <a:lnTo>
                  <a:pt x="1485726" y="410184"/>
                </a:lnTo>
                <a:lnTo>
                  <a:pt x="1472472" y="410149"/>
                </a:lnTo>
                <a:lnTo>
                  <a:pt x="1459145" y="409393"/>
                </a:lnTo>
                <a:lnTo>
                  <a:pt x="1445882" y="407974"/>
                </a:lnTo>
                <a:lnTo>
                  <a:pt x="1432820" y="405949"/>
                </a:lnTo>
                <a:lnTo>
                  <a:pt x="1420094" y="403376"/>
                </a:lnTo>
                <a:lnTo>
                  <a:pt x="1407842" y="400311"/>
                </a:lnTo>
                <a:lnTo>
                  <a:pt x="1396199" y="396812"/>
                </a:lnTo>
                <a:lnTo>
                  <a:pt x="1385303" y="392937"/>
                </a:lnTo>
                <a:lnTo>
                  <a:pt x="1375289" y="388742"/>
                </a:lnTo>
                <a:lnTo>
                  <a:pt x="1366293" y="384286"/>
                </a:lnTo>
                <a:lnTo>
                  <a:pt x="1355780" y="374702"/>
                </a:lnTo>
                <a:lnTo>
                  <a:pt x="1348380" y="365910"/>
                </a:lnTo>
                <a:lnTo>
                  <a:pt x="1341944" y="356331"/>
                </a:lnTo>
                <a:lnTo>
                  <a:pt x="1336365" y="346036"/>
                </a:lnTo>
                <a:lnTo>
                  <a:pt x="1331539" y="335092"/>
                </a:lnTo>
                <a:lnTo>
                  <a:pt x="1327360" y="323568"/>
                </a:lnTo>
                <a:lnTo>
                  <a:pt x="1323723" y="311532"/>
                </a:lnTo>
                <a:lnTo>
                  <a:pt x="1320522" y="299054"/>
                </a:lnTo>
                <a:lnTo>
                  <a:pt x="1317653" y="286202"/>
                </a:lnTo>
                <a:lnTo>
                  <a:pt x="1315009" y="273044"/>
                </a:lnTo>
                <a:lnTo>
                  <a:pt x="1312487" y="259650"/>
                </a:lnTo>
                <a:lnTo>
                  <a:pt x="1309979" y="246087"/>
                </a:lnTo>
                <a:lnTo>
                  <a:pt x="1307381" y="232424"/>
                </a:lnTo>
                <a:lnTo>
                  <a:pt x="1304587" y="218731"/>
                </a:lnTo>
                <a:lnTo>
                  <a:pt x="1301493" y="205075"/>
                </a:lnTo>
                <a:lnTo>
                  <a:pt x="1297992" y="191525"/>
                </a:lnTo>
                <a:lnTo>
                  <a:pt x="1296550" y="186157"/>
                </a:lnTo>
                <a:lnTo>
                  <a:pt x="1293447" y="173452"/>
                </a:lnTo>
                <a:lnTo>
                  <a:pt x="1290615" y="160902"/>
                </a:lnTo>
                <a:lnTo>
                  <a:pt x="1287808" y="148564"/>
                </a:lnTo>
                <a:lnTo>
                  <a:pt x="1284782" y="136494"/>
                </a:lnTo>
                <a:lnTo>
                  <a:pt x="1281292" y="124749"/>
                </a:lnTo>
                <a:lnTo>
                  <a:pt x="1276834" y="112599"/>
                </a:lnTo>
                <a:lnTo>
                  <a:pt x="1271724" y="100819"/>
                </a:lnTo>
                <a:lnTo>
                  <a:pt x="1266305" y="89474"/>
                </a:lnTo>
                <a:lnTo>
                  <a:pt x="1260817" y="78307"/>
                </a:lnTo>
                <a:lnTo>
                  <a:pt x="1255498" y="67065"/>
                </a:lnTo>
                <a:lnTo>
                  <a:pt x="1246089" y="62505"/>
                </a:lnTo>
                <a:lnTo>
                  <a:pt x="1234607" y="56950"/>
                </a:lnTo>
                <a:lnTo>
                  <a:pt x="1223132" y="51387"/>
                </a:lnTo>
                <a:lnTo>
                  <a:pt x="1211681" y="45801"/>
                </a:lnTo>
                <a:lnTo>
                  <a:pt x="1200268" y="40176"/>
                </a:lnTo>
                <a:lnTo>
                  <a:pt x="1188908" y="34497"/>
                </a:lnTo>
                <a:lnTo>
                  <a:pt x="1177618" y="28747"/>
                </a:lnTo>
                <a:lnTo>
                  <a:pt x="1166413" y="22912"/>
                </a:lnTo>
                <a:lnTo>
                  <a:pt x="1155308" y="16977"/>
                </a:lnTo>
                <a:lnTo>
                  <a:pt x="1150523" y="17239"/>
                </a:lnTo>
                <a:lnTo>
                  <a:pt x="1137295" y="18238"/>
                </a:lnTo>
                <a:lnTo>
                  <a:pt x="1124209" y="19608"/>
                </a:lnTo>
                <a:lnTo>
                  <a:pt x="1111257" y="21315"/>
                </a:lnTo>
                <a:lnTo>
                  <a:pt x="1098433" y="23328"/>
                </a:lnTo>
                <a:lnTo>
                  <a:pt x="1085729" y="25613"/>
                </a:lnTo>
                <a:lnTo>
                  <a:pt x="1073139" y="28139"/>
                </a:lnTo>
                <a:lnTo>
                  <a:pt x="1060655" y="30873"/>
                </a:lnTo>
                <a:lnTo>
                  <a:pt x="1048271" y="33782"/>
                </a:lnTo>
                <a:lnTo>
                  <a:pt x="1035979" y="36835"/>
                </a:lnTo>
                <a:lnTo>
                  <a:pt x="1023773" y="39998"/>
                </a:lnTo>
                <a:lnTo>
                  <a:pt x="1011645" y="43239"/>
                </a:lnTo>
                <a:lnTo>
                  <a:pt x="999590" y="46526"/>
                </a:lnTo>
                <a:lnTo>
                  <a:pt x="987598" y="49827"/>
                </a:lnTo>
                <a:lnTo>
                  <a:pt x="975665" y="53108"/>
                </a:lnTo>
                <a:lnTo>
                  <a:pt x="963782" y="56338"/>
                </a:lnTo>
                <a:lnTo>
                  <a:pt x="951943" y="59484"/>
                </a:lnTo>
                <a:lnTo>
                  <a:pt x="946634" y="63789"/>
                </a:lnTo>
                <a:lnTo>
                  <a:pt x="948095" y="74863"/>
                </a:lnTo>
                <a:lnTo>
                  <a:pt x="938265" y="74660"/>
                </a:lnTo>
                <a:lnTo>
                  <a:pt x="929007" y="75828"/>
                </a:lnTo>
                <a:lnTo>
                  <a:pt x="931407" y="65326"/>
                </a:lnTo>
                <a:lnTo>
                  <a:pt x="921577" y="67065"/>
                </a:lnTo>
                <a:lnTo>
                  <a:pt x="907588" y="70835"/>
                </a:lnTo>
                <a:lnTo>
                  <a:pt x="893642" y="74647"/>
                </a:lnTo>
                <a:lnTo>
                  <a:pt x="879746" y="78510"/>
                </a:lnTo>
                <a:lnTo>
                  <a:pt x="865908" y="82432"/>
                </a:lnTo>
                <a:lnTo>
                  <a:pt x="852138" y="86420"/>
                </a:lnTo>
                <a:lnTo>
                  <a:pt x="838441" y="90482"/>
                </a:lnTo>
                <a:lnTo>
                  <a:pt x="824827" y="94627"/>
                </a:lnTo>
                <a:lnTo>
                  <a:pt x="811304" y="98863"/>
                </a:lnTo>
                <a:lnTo>
                  <a:pt x="797879" y="103197"/>
                </a:lnTo>
                <a:lnTo>
                  <a:pt x="784560" y="107637"/>
                </a:lnTo>
                <a:lnTo>
                  <a:pt x="771356" y="112192"/>
                </a:lnTo>
                <a:lnTo>
                  <a:pt x="758274" y="116869"/>
                </a:lnTo>
                <a:lnTo>
                  <a:pt x="745323" y="121677"/>
                </a:lnTo>
                <a:lnTo>
                  <a:pt x="732511" y="126622"/>
                </a:lnTo>
                <a:lnTo>
                  <a:pt x="719845" y="131715"/>
                </a:lnTo>
                <a:lnTo>
                  <a:pt x="707333" y="136961"/>
                </a:lnTo>
                <a:lnTo>
                  <a:pt x="694984" y="142370"/>
                </a:lnTo>
                <a:lnTo>
                  <a:pt x="682806" y="147948"/>
                </a:lnTo>
                <a:lnTo>
                  <a:pt x="670806" y="153705"/>
                </a:lnTo>
                <a:lnTo>
                  <a:pt x="658992" y="159648"/>
                </a:lnTo>
                <a:lnTo>
                  <a:pt x="674111" y="159908"/>
                </a:lnTo>
                <a:lnTo>
                  <a:pt x="689209" y="160503"/>
                </a:lnTo>
                <a:lnTo>
                  <a:pt x="704282" y="161403"/>
                </a:lnTo>
                <a:lnTo>
                  <a:pt x="719324" y="162573"/>
                </a:lnTo>
                <a:lnTo>
                  <a:pt x="734332" y="163983"/>
                </a:lnTo>
                <a:lnTo>
                  <a:pt x="749299" y="165598"/>
                </a:lnTo>
                <a:lnTo>
                  <a:pt x="764222" y="167386"/>
                </a:lnTo>
                <a:lnTo>
                  <a:pt x="779095" y="169315"/>
                </a:lnTo>
                <a:lnTo>
                  <a:pt x="793913" y="171351"/>
                </a:lnTo>
                <a:lnTo>
                  <a:pt x="808673" y="173463"/>
                </a:lnTo>
                <a:lnTo>
                  <a:pt x="823368" y="175617"/>
                </a:lnTo>
                <a:lnTo>
                  <a:pt x="837994" y="177781"/>
                </a:lnTo>
                <a:lnTo>
                  <a:pt x="852546" y="179922"/>
                </a:lnTo>
                <a:lnTo>
                  <a:pt x="867020" y="182008"/>
                </a:lnTo>
                <a:lnTo>
                  <a:pt x="881411" y="184005"/>
                </a:lnTo>
                <a:lnTo>
                  <a:pt x="895713" y="185882"/>
                </a:lnTo>
                <a:lnTo>
                  <a:pt x="909922" y="187605"/>
                </a:lnTo>
                <a:lnTo>
                  <a:pt x="924033" y="189141"/>
                </a:lnTo>
                <a:lnTo>
                  <a:pt x="938042" y="190459"/>
                </a:lnTo>
                <a:lnTo>
                  <a:pt x="951943" y="191525"/>
                </a:lnTo>
                <a:lnTo>
                  <a:pt x="956854" y="191862"/>
                </a:lnTo>
                <a:lnTo>
                  <a:pt x="970431" y="192954"/>
                </a:lnTo>
                <a:lnTo>
                  <a:pt x="983165" y="194419"/>
                </a:lnTo>
                <a:lnTo>
                  <a:pt x="995298" y="196518"/>
                </a:lnTo>
                <a:lnTo>
                  <a:pt x="1007069" y="199513"/>
                </a:lnTo>
                <a:lnTo>
                  <a:pt x="1018719" y="203667"/>
                </a:lnTo>
                <a:lnTo>
                  <a:pt x="1027474" y="195280"/>
                </a:lnTo>
                <a:lnTo>
                  <a:pt x="1039128" y="189708"/>
                </a:lnTo>
                <a:lnTo>
                  <a:pt x="1052108" y="185455"/>
                </a:lnTo>
                <a:lnTo>
                  <a:pt x="1059936" y="190457"/>
                </a:lnTo>
                <a:lnTo>
                  <a:pt x="1064237" y="199082"/>
                </a:lnTo>
                <a:lnTo>
                  <a:pt x="1063328" y="209150"/>
                </a:lnTo>
                <a:lnTo>
                  <a:pt x="1058767" y="219626"/>
                </a:lnTo>
                <a:lnTo>
                  <a:pt x="1052108" y="229473"/>
                </a:lnTo>
                <a:lnTo>
                  <a:pt x="1046481" y="235323"/>
                </a:lnTo>
                <a:lnTo>
                  <a:pt x="1036869" y="243688"/>
                </a:lnTo>
                <a:lnTo>
                  <a:pt x="1027825" y="253755"/>
                </a:lnTo>
                <a:lnTo>
                  <a:pt x="1024821" y="258422"/>
                </a:lnTo>
                <a:lnTo>
                  <a:pt x="1018115" y="270677"/>
                </a:lnTo>
                <a:lnTo>
                  <a:pt x="1012315" y="282626"/>
                </a:lnTo>
                <a:lnTo>
                  <a:pt x="1006689" y="293450"/>
                </a:lnTo>
                <a:lnTo>
                  <a:pt x="1000508" y="302333"/>
                </a:lnTo>
                <a:lnTo>
                  <a:pt x="1003634" y="306993"/>
                </a:lnTo>
                <a:lnTo>
                  <a:pt x="1007492" y="316674"/>
                </a:lnTo>
                <a:lnTo>
                  <a:pt x="1009569" y="327771"/>
                </a:lnTo>
                <a:lnTo>
                  <a:pt x="1010359" y="339886"/>
                </a:lnTo>
                <a:lnTo>
                  <a:pt x="1010355" y="352619"/>
                </a:lnTo>
                <a:lnTo>
                  <a:pt x="1010050" y="365572"/>
                </a:lnTo>
                <a:lnTo>
                  <a:pt x="1009937" y="378346"/>
                </a:lnTo>
                <a:lnTo>
                  <a:pt x="1010510" y="390542"/>
                </a:lnTo>
                <a:lnTo>
                  <a:pt x="1012261" y="401761"/>
                </a:lnTo>
                <a:lnTo>
                  <a:pt x="1015684" y="411604"/>
                </a:lnTo>
                <a:lnTo>
                  <a:pt x="1023443" y="412012"/>
                </a:lnTo>
                <a:lnTo>
                  <a:pt x="1034333" y="414439"/>
                </a:lnTo>
                <a:lnTo>
                  <a:pt x="1041293" y="418686"/>
                </a:lnTo>
                <a:lnTo>
                  <a:pt x="1044769" y="424342"/>
                </a:lnTo>
                <a:lnTo>
                  <a:pt x="1045204" y="430993"/>
                </a:lnTo>
                <a:lnTo>
                  <a:pt x="1043045" y="438228"/>
                </a:lnTo>
                <a:lnTo>
                  <a:pt x="1038735" y="445634"/>
                </a:lnTo>
                <a:lnTo>
                  <a:pt x="1032720" y="452799"/>
                </a:lnTo>
                <a:lnTo>
                  <a:pt x="1025445" y="459310"/>
                </a:lnTo>
                <a:lnTo>
                  <a:pt x="1017354" y="464755"/>
                </a:lnTo>
                <a:lnTo>
                  <a:pt x="1008894" y="468722"/>
                </a:lnTo>
                <a:lnTo>
                  <a:pt x="1000508" y="470798"/>
                </a:lnTo>
                <a:lnTo>
                  <a:pt x="996032" y="480487"/>
                </a:lnTo>
                <a:lnTo>
                  <a:pt x="990504" y="492128"/>
                </a:lnTo>
                <a:lnTo>
                  <a:pt x="984871" y="503664"/>
                </a:lnTo>
                <a:lnTo>
                  <a:pt x="979144" y="515105"/>
                </a:lnTo>
                <a:lnTo>
                  <a:pt x="973332" y="526461"/>
                </a:lnTo>
                <a:lnTo>
                  <a:pt x="967443" y="537741"/>
                </a:lnTo>
                <a:lnTo>
                  <a:pt x="961487" y="548953"/>
                </a:lnTo>
                <a:lnTo>
                  <a:pt x="955473" y="560108"/>
                </a:lnTo>
                <a:lnTo>
                  <a:pt x="949411" y="571214"/>
                </a:lnTo>
                <a:lnTo>
                  <a:pt x="943310" y="582281"/>
                </a:lnTo>
                <a:lnTo>
                  <a:pt x="937179" y="593319"/>
                </a:lnTo>
                <a:lnTo>
                  <a:pt x="931027" y="604335"/>
                </a:lnTo>
                <a:lnTo>
                  <a:pt x="924864" y="615341"/>
                </a:lnTo>
                <a:lnTo>
                  <a:pt x="918699" y="626344"/>
                </a:lnTo>
                <a:lnTo>
                  <a:pt x="912542" y="637355"/>
                </a:lnTo>
                <a:lnTo>
                  <a:pt x="906401" y="648383"/>
                </a:lnTo>
                <a:lnTo>
                  <a:pt x="910440" y="654013"/>
                </a:lnTo>
                <a:lnTo>
                  <a:pt x="915827" y="663655"/>
                </a:lnTo>
                <a:lnTo>
                  <a:pt x="920430" y="674650"/>
                </a:lnTo>
                <a:lnTo>
                  <a:pt x="922150" y="680763"/>
                </a:lnTo>
                <a:lnTo>
                  <a:pt x="942120" y="680394"/>
                </a:lnTo>
                <a:lnTo>
                  <a:pt x="946013" y="680336"/>
                </a:lnTo>
                <a:lnTo>
                  <a:pt x="1178436" y="681961"/>
                </a:lnTo>
                <a:lnTo>
                  <a:pt x="1156567" y="685924"/>
                </a:lnTo>
                <a:lnTo>
                  <a:pt x="1350369" y="685111"/>
                </a:lnTo>
                <a:lnTo>
                  <a:pt x="1412903" y="696503"/>
                </a:lnTo>
                <a:lnTo>
                  <a:pt x="1428165" y="695895"/>
                </a:lnTo>
                <a:close/>
              </a:path>
              <a:path w="1744220" h="1056662">
                <a:moveTo>
                  <a:pt x="670680" y="692139"/>
                </a:moveTo>
                <a:lnTo>
                  <a:pt x="700151" y="691922"/>
                </a:lnTo>
                <a:lnTo>
                  <a:pt x="730925" y="691688"/>
                </a:lnTo>
                <a:lnTo>
                  <a:pt x="762593" y="691481"/>
                </a:lnTo>
                <a:lnTo>
                  <a:pt x="779542" y="691397"/>
                </a:lnTo>
                <a:lnTo>
                  <a:pt x="784598" y="690467"/>
                </a:lnTo>
                <a:lnTo>
                  <a:pt x="789823" y="689504"/>
                </a:lnTo>
                <a:lnTo>
                  <a:pt x="795509" y="688523"/>
                </a:lnTo>
                <a:lnTo>
                  <a:pt x="801949" y="687535"/>
                </a:lnTo>
                <a:lnTo>
                  <a:pt x="809436" y="686552"/>
                </a:lnTo>
                <a:lnTo>
                  <a:pt x="818261" y="685588"/>
                </a:lnTo>
                <a:lnTo>
                  <a:pt x="828719" y="684654"/>
                </a:lnTo>
                <a:lnTo>
                  <a:pt x="841101" y="683763"/>
                </a:lnTo>
                <a:lnTo>
                  <a:pt x="849788" y="683266"/>
                </a:lnTo>
                <a:lnTo>
                  <a:pt x="838018" y="682857"/>
                </a:lnTo>
                <a:lnTo>
                  <a:pt x="825727" y="682239"/>
                </a:lnTo>
                <a:lnTo>
                  <a:pt x="813374" y="681437"/>
                </a:lnTo>
                <a:lnTo>
                  <a:pt x="800962" y="680461"/>
                </a:lnTo>
                <a:lnTo>
                  <a:pt x="788497" y="679319"/>
                </a:lnTo>
                <a:lnTo>
                  <a:pt x="775984" y="678019"/>
                </a:lnTo>
                <a:lnTo>
                  <a:pt x="763426" y="676572"/>
                </a:lnTo>
                <a:lnTo>
                  <a:pt x="750829" y="674986"/>
                </a:lnTo>
                <a:lnTo>
                  <a:pt x="738197" y="673270"/>
                </a:lnTo>
                <a:lnTo>
                  <a:pt x="725535" y="671433"/>
                </a:lnTo>
                <a:lnTo>
                  <a:pt x="712848" y="669484"/>
                </a:lnTo>
                <a:lnTo>
                  <a:pt x="700140" y="667432"/>
                </a:lnTo>
                <a:lnTo>
                  <a:pt x="687416" y="665286"/>
                </a:lnTo>
                <a:lnTo>
                  <a:pt x="674680" y="663055"/>
                </a:lnTo>
                <a:lnTo>
                  <a:pt x="661937" y="660747"/>
                </a:lnTo>
                <a:lnTo>
                  <a:pt x="649193" y="658373"/>
                </a:lnTo>
                <a:lnTo>
                  <a:pt x="636451" y="655940"/>
                </a:lnTo>
                <a:lnTo>
                  <a:pt x="623716" y="653458"/>
                </a:lnTo>
                <a:lnTo>
                  <a:pt x="610993" y="650936"/>
                </a:lnTo>
                <a:lnTo>
                  <a:pt x="598286" y="648383"/>
                </a:lnTo>
                <a:lnTo>
                  <a:pt x="592598" y="647262"/>
                </a:lnTo>
                <a:lnTo>
                  <a:pt x="579949" y="644967"/>
                </a:lnTo>
                <a:lnTo>
                  <a:pt x="567180" y="642891"/>
                </a:lnTo>
                <a:lnTo>
                  <a:pt x="554323" y="641009"/>
                </a:lnTo>
                <a:lnTo>
                  <a:pt x="541409" y="639294"/>
                </a:lnTo>
                <a:lnTo>
                  <a:pt x="528469" y="637721"/>
                </a:lnTo>
                <a:lnTo>
                  <a:pt x="515537" y="636263"/>
                </a:lnTo>
                <a:lnTo>
                  <a:pt x="502643" y="634894"/>
                </a:lnTo>
                <a:lnTo>
                  <a:pt x="489820" y="633589"/>
                </a:lnTo>
                <a:lnTo>
                  <a:pt x="477099" y="632321"/>
                </a:lnTo>
                <a:lnTo>
                  <a:pt x="464512" y="631064"/>
                </a:lnTo>
                <a:lnTo>
                  <a:pt x="452091" y="629791"/>
                </a:lnTo>
                <a:lnTo>
                  <a:pt x="439868" y="628478"/>
                </a:lnTo>
                <a:lnTo>
                  <a:pt x="427875" y="627098"/>
                </a:lnTo>
                <a:lnTo>
                  <a:pt x="416143" y="625624"/>
                </a:lnTo>
                <a:lnTo>
                  <a:pt x="403212" y="623528"/>
                </a:lnTo>
                <a:lnTo>
                  <a:pt x="390260" y="620920"/>
                </a:lnTo>
                <a:lnTo>
                  <a:pt x="377714" y="618318"/>
                </a:lnTo>
                <a:lnTo>
                  <a:pt x="365595" y="616184"/>
                </a:lnTo>
                <a:lnTo>
                  <a:pt x="353925" y="614982"/>
                </a:lnTo>
                <a:lnTo>
                  <a:pt x="351670" y="614918"/>
                </a:lnTo>
                <a:lnTo>
                  <a:pt x="338206" y="616687"/>
                </a:lnTo>
                <a:lnTo>
                  <a:pt x="326460" y="621244"/>
                </a:lnTo>
                <a:lnTo>
                  <a:pt x="315653" y="627185"/>
                </a:lnTo>
                <a:lnTo>
                  <a:pt x="305004" y="633107"/>
                </a:lnTo>
                <a:lnTo>
                  <a:pt x="293735" y="637606"/>
                </a:lnTo>
                <a:lnTo>
                  <a:pt x="290456" y="638038"/>
                </a:lnTo>
                <a:lnTo>
                  <a:pt x="290375" y="652101"/>
                </a:lnTo>
                <a:lnTo>
                  <a:pt x="290549" y="669807"/>
                </a:lnTo>
                <a:lnTo>
                  <a:pt x="291103" y="687564"/>
                </a:lnTo>
                <a:lnTo>
                  <a:pt x="306987" y="687934"/>
                </a:lnTo>
                <a:lnTo>
                  <a:pt x="325783" y="688086"/>
                </a:lnTo>
                <a:lnTo>
                  <a:pt x="348075" y="688245"/>
                </a:lnTo>
                <a:lnTo>
                  <a:pt x="374439" y="688420"/>
                </a:lnTo>
                <a:lnTo>
                  <a:pt x="405451" y="688622"/>
                </a:lnTo>
                <a:lnTo>
                  <a:pt x="441684" y="688861"/>
                </a:lnTo>
                <a:lnTo>
                  <a:pt x="446814" y="688896"/>
                </a:lnTo>
                <a:lnTo>
                  <a:pt x="451587" y="688497"/>
                </a:lnTo>
                <a:lnTo>
                  <a:pt x="458069" y="688109"/>
                </a:lnTo>
                <a:lnTo>
                  <a:pt x="465991" y="687731"/>
                </a:lnTo>
                <a:lnTo>
                  <a:pt x="475083" y="687361"/>
                </a:lnTo>
                <a:lnTo>
                  <a:pt x="485073" y="686999"/>
                </a:lnTo>
                <a:lnTo>
                  <a:pt x="495692" y="686645"/>
                </a:lnTo>
                <a:lnTo>
                  <a:pt x="506668" y="686296"/>
                </a:lnTo>
                <a:lnTo>
                  <a:pt x="517731" y="685954"/>
                </a:lnTo>
                <a:lnTo>
                  <a:pt x="528612" y="685615"/>
                </a:lnTo>
                <a:lnTo>
                  <a:pt x="539039" y="685281"/>
                </a:lnTo>
                <a:lnTo>
                  <a:pt x="548741" y="684949"/>
                </a:lnTo>
                <a:lnTo>
                  <a:pt x="557449" y="684620"/>
                </a:lnTo>
                <a:lnTo>
                  <a:pt x="564893" y="684292"/>
                </a:lnTo>
                <a:lnTo>
                  <a:pt x="570800" y="683964"/>
                </a:lnTo>
                <a:lnTo>
                  <a:pt x="574902" y="683636"/>
                </a:lnTo>
                <a:lnTo>
                  <a:pt x="576605" y="682975"/>
                </a:lnTo>
                <a:lnTo>
                  <a:pt x="573666" y="682641"/>
                </a:lnTo>
                <a:lnTo>
                  <a:pt x="567839" y="682304"/>
                </a:lnTo>
                <a:lnTo>
                  <a:pt x="558854" y="681961"/>
                </a:lnTo>
                <a:lnTo>
                  <a:pt x="662638" y="684120"/>
                </a:lnTo>
                <a:lnTo>
                  <a:pt x="550269" y="691067"/>
                </a:lnTo>
                <a:lnTo>
                  <a:pt x="557273" y="691433"/>
                </a:lnTo>
                <a:lnTo>
                  <a:pt x="565220" y="691729"/>
                </a:lnTo>
                <a:lnTo>
                  <a:pt x="574058" y="691960"/>
                </a:lnTo>
                <a:lnTo>
                  <a:pt x="583736" y="692132"/>
                </a:lnTo>
                <a:lnTo>
                  <a:pt x="605405" y="692320"/>
                </a:lnTo>
                <a:lnTo>
                  <a:pt x="670680" y="692139"/>
                </a:lnTo>
                <a:close/>
              </a:path>
              <a:path w="1744220" h="1056662">
                <a:moveTo>
                  <a:pt x="293396" y="435130"/>
                </a:moveTo>
                <a:lnTo>
                  <a:pt x="303138" y="427595"/>
                </a:lnTo>
                <a:lnTo>
                  <a:pt x="311418" y="419186"/>
                </a:lnTo>
                <a:lnTo>
                  <a:pt x="296813" y="430536"/>
                </a:lnTo>
                <a:lnTo>
                  <a:pt x="287828" y="437845"/>
                </a:lnTo>
                <a:lnTo>
                  <a:pt x="287748" y="439716"/>
                </a:lnTo>
                <a:lnTo>
                  <a:pt x="293396" y="435130"/>
                </a:lnTo>
                <a:close/>
              </a:path>
            </a:pathLst>
          </a:custGeom>
          <a:solidFill>
            <a:srgbClr val="98BD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7158854" y="1453573"/>
            <a:ext cx="72641" cy="190855"/>
          </a:xfrm>
          <a:custGeom>
            <a:avLst/>
            <a:gdLst/>
            <a:ahLst/>
            <a:cxnLst/>
            <a:rect l="l" t="t" r="r" b="b"/>
            <a:pathLst>
              <a:path w="106540" h="279921">
                <a:moveTo>
                  <a:pt x="30718" y="279063"/>
                </a:moveTo>
                <a:lnTo>
                  <a:pt x="41659" y="274726"/>
                </a:lnTo>
                <a:lnTo>
                  <a:pt x="52145" y="266842"/>
                </a:lnTo>
                <a:lnTo>
                  <a:pt x="60718" y="254114"/>
                </a:lnTo>
                <a:lnTo>
                  <a:pt x="62665" y="248266"/>
                </a:lnTo>
                <a:lnTo>
                  <a:pt x="64846" y="234449"/>
                </a:lnTo>
                <a:lnTo>
                  <a:pt x="67839" y="222688"/>
                </a:lnTo>
                <a:lnTo>
                  <a:pt x="75895" y="217691"/>
                </a:lnTo>
                <a:lnTo>
                  <a:pt x="80040" y="218347"/>
                </a:lnTo>
                <a:lnTo>
                  <a:pt x="85408" y="226281"/>
                </a:lnTo>
                <a:lnTo>
                  <a:pt x="85213" y="238983"/>
                </a:lnTo>
                <a:lnTo>
                  <a:pt x="85001" y="251079"/>
                </a:lnTo>
                <a:lnTo>
                  <a:pt x="89733" y="245684"/>
                </a:lnTo>
                <a:lnTo>
                  <a:pt x="96015" y="235527"/>
                </a:lnTo>
                <a:lnTo>
                  <a:pt x="100735" y="223804"/>
                </a:lnTo>
                <a:lnTo>
                  <a:pt x="104086" y="210712"/>
                </a:lnTo>
                <a:lnTo>
                  <a:pt x="106260" y="196444"/>
                </a:lnTo>
                <a:lnTo>
                  <a:pt x="106540" y="190576"/>
                </a:lnTo>
                <a:lnTo>
                  <a:pt x="99199" y="192354"/>
                </a:lnTo>
                <a:lnTo>
                  <a:pt x="100177" y="185814"/>
                </a:lnTo>
                <a:lnTo>
                  <a:pt x="100324" y="172199"/>
                </a:lnTo>
                <a:lnTo>
                  <a:pt x="99874" y="159679"/>
                </a:lnTo>
                <a:lnTo>
                  <a:pt x="98957" y="146573"/>
                </a:lnTo>
                <a:lnTo>
                  <a:pt x="97634" y="133037"/>
                </a:lnTo>
                <a:lnTo>
                  <a:pt x="95970" y="119226"/>
                </a:lnTo>
                <a:lnTo>
                  <a:pt x="94025" y="105295"/>
                </a:lnTo>
                <a:lnTo>
                  <a:pt x="91863" y="91402"/>
                </a:lnTo>
                <a:lnTo>
                  <a:pt x="89547" y="77700"/>
                </a:lnTo>
                <a:lnTo>
                  <a:pt x="87138" y="64346"/>
                </a:lnTo>
                <a:lnTo>
                  <a:pt x="84699" y="51496"/>
                </a:lnTo>
                <a:lnTo>
                  <a:pt x="82293" y="39305"/>
                </a:lnTo>
                <a:lnTo>
                  <a:pt x="79981" y="27928"/>
                </a:lnTo>
                <a:lnTo>
                  <a:pt x="77828" y="17522"/>
                </a:lnTo>
                <a:lnTo>
                  <a:pt x="75895" y="8242"/>
                </a:lnTo>
                <a:lnTo>
                  <a:pt x="72378" y="1834"/>
                </a:lnTo>
                <a:lnTo>
                  <a:pt x="62815" y="0"/>
                </a:lnTo>
                <a:lnTo>
                  <a:pt x="52683" y="4430"/>
                </a:lnTo>
                <a:lnTo>
                  <a:pt x="47053" y="11265"/>
                </a:lnTo>
                <a:lnTo>
                  <a:pt x="48899" y="21893"/>
                </a:lnTo>
                <a:lnTo>
                  <a:pt x="53420" y="33512"/>
                </a:lnTo>
                <a:lnTo>
                  <a:pt x="58434" y="45080"/>
                </a:lnTo>
                <a:lnTo>
                  <a:pt x="61764" y="55543"/>
                </a:lnTo>
                <a:lnTo>
                  <a:pt x="61228" y="63850"/>
                </a:lnTo>
                <a:lnTo>
                  <a:pt x="54648" y="68948"/>
                </a:lnTo>
                <a:lnTo>
                  <a:pt x="46217" y="68119"/>
                </a:lnTo>
                <a:lnTo>
                  <a:pt x="39801" y="60369"/>
                </a:lnTo>
                <a:lnTo>
                  <a:pt x="35200" y="48369"/>
                </a:lnTo>
                <a:lnTo>
                  <a:pt x="31385" y="35070"/>
                </a:lnTo>
                <a:lnTo>
                  <a:pt x="27330" y="23419"/>
                </a:lnTo>
                <a:lnTo>
                  <a:pt x="18662" y="26337"/>
                </a:lnTo>
                <a:lnTo>
                  <a:pt x="8648" y="34052"/>
                </a:lnTo>
                <a:lnTo>
                  <a:pt x="0" y="43142"/>
                </a:lnTo>
                <a:lnTo>
                  <a:pt x="236" y="44777"/>
                </a:lnTo>
                <a:lnTo>
                  <a:pt x="2044" y="56176"/>
                </a:lnTo>
                <a:lnTo>
                  <a:pt x="4129" y="67804"/>
                </a:lnTo>
                <a:lnTo>
                  <a:pt x="6434" y="79642"/>
                </a:lnTo>
                <a:lnTo>
                  <a:pt x="8904" y="91667"/>
                </a:lnTo>
                <a:lnTo>
                  <a:pt x="11481" y="103857"/>
                </a:lnTo>
                <a:lnTo>
                  <a:pt x="14110" y="116192"/>
                </a:lnTo>
                <a:lnTo>
                  <a:pt x="16734" y="128650"/>
                </a:lnTo>
                <a:lnTo>
                  <a:pt x="19297" y="141209"/>
                </a:lnTo>
                <a:lnTo>
                  <a:pt x="21742" y="153848"/>
                </a:lnTo>
                <a:lnTo>
                  <a:pt x="24013" y="166546"/>
                </a:lnTo>
                <a:lnTo>
                  <a:pt x="26054" y="179281"/>
                </a:lnTo>
                <a:lnTo>
                  <a:pt x="27808" y="192031"/>
                </a:lnTo>
                <a:lnTo>
                  <a:pt x="29220" y="204776"/>
                </a:lnTo>
                <a:lnTo>
                  <a:pt x="30232" y="217493"/>
                </a:lnTo>
                <a:lnTo>
                  <a:pt x="30788" y="230162"/>
                </a:lnTo>
                <a:lnTo>
                  <a:pt x="30832" y="242760"/>
                </a:lnTo>
                <a:lnTo>
                  <a:pt x="30308" y="255267"/>
                </a:lnTo>
                <a:lnTo>
                  <a:pt x="29160" y="267661"/>
                </a:lnTo>
                <a:lnTo>
                  <a:pt x="27330" y="279921"/>
                </a:lnTo>
                <a:lnTo>
                  <a:pt x="30718" y="279063"/>
                </a:lnTo>
                <a:close/>
              </a:path>
            </a:pathLst>
          </a:custGeom>
          <a:solidFill>
            <a:srgbClr val="FBAF1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6342934" y="1460225"/>
            <a:ext cx="435093" cy="187304"/>
          </a:xfrm>
          <a:custGeom>
            <a:avLst/>
            <a:gdLst/>
            <a:ahLst/>
            <a:cxnLst/>
            <a:rect l="l" t="t" r="r" b="b"/>
            <a:pathLst>
              <a:path w="638136" h="274713">
                <a:moveTo>
                  <a:pt x="517391" y="270870"/>
                </a:moveTo>
                <a:lnTo>
                  <a:pt x="523677" y="259807"/>
                </a:lnTo>
                <a:lnTo>
                  <a:pt x="529973" y="248689"/>
                </a:lnTo>
                <a:lnTo>
                  <a:pt x="536280" y="237531"/>
                </a:lnTo>
                <a:lnTo>
                  <a:pt x="542597" y="226350"/>
                </a:lnTo>
                <a:lnTo>
                  <a:pt x="548923" y="215162"/>
                </a:lnTo>
                <a:lnTo>
                  <a:pt x="555259" y="203984"/>
                </a:lnTo>
                <a:lnTo>
                  <a:pt x="561604" y="192832"/>
                </a:lnTo>
                <a:lnTo>
                  <a:pt x="567958" y="181722"/>
                </a:lnTo>
                <a:lnTo>
                  <a:pt x="574321" y="170671"/>
                </a:lnTo>
                <a:lnTo>
                  <a:pt x="580692" y="159695"/>
                </a:lnTo>
                <a:lnTo>
                  <a:pt x="587072" y="148810"/>
                </a:lnTo>
                <a:lnTo>
                  <a:pt x="593460" y="138032"/>
                </a:lnTo>
                <a:lnTo>
                  <a:pt x="599856" y="127378"/>
                </a:lnTo>
                <a:lnTo>
                  <a:pt x="606259" y="116865"/>
                </a:lnTo>
                <a:lnTo>
                  <a:pt x="610373" y="110784"/>
                </a:lnTo>
                <a:lnTo>
                  <a:pt x="618410" y="100647"/>
                </a:lnTo>
                <a:lnTo>
                  <a:pt x="626521" y="90580"/>
                </a:lnTo>
                <a:lnTo>
                  <a:pt x="633499" y="79994"/>
                </a:lnTo>
                <a:lnTo>
                  <a:pt x="638136" y="68300"/>
                </a:lnTo>
                <a:lnTo>
                  <a:pt x="628484" y="67246"/>
                </a:lnTo>
                <a:lnTo>
                  <a:pt x="624306" y="71678"/>
                </a:lnTo>
                <a:lnTo>
                  <a:pt x="616889" y="72847"/>
                </a:lnTo>
                <a:lnTo>
                  <a:pt x="596199" y="69496"/>
                </a:lnTo>
                <a:lnTo>
                  <a:pt x="575531" y="66173"/>
                </a:lnTo>
                <a:lnTo>
                  <a:pt x="554867" y="62900"/>
                </a:lnTo>
                <a:lnTo>
                  <a:pt x="534190" y="59696"/>
                </a:lnTo>
                <a:lnTo>
                  <a:pt x="513484" y="56584"/>
                </a:lnTo>
                <a:lnTo>
                  <a:pt x="492729" y="53583"/>
                </a:lnTo>
                <a:lnTo>
                  <a:pt x="471909" y="50714"/>
                </a:lnTo>
                <a:lnTo>
                  <a:pt x="451006" y="47999"/>
                </a:lnTo>
                <a:lnTo>
                  <a:pt x="430003" y="45457"/>
                </a:lnTo>
                <a:lnTo>
                  <a:pt x="408882" y="43110"/>
                </a:lnTo>
                <a:lnTo>
                  <a:pt x="387626" y="40978"/>
                </a:lnTo>
                <a:lnTo>
                  <a:pt x="366218" y="39082"/>
                </a:lnTo>
                <a:lnTo>
                  <a:pt x="344638" y="37442"/>
                </a:lnTo>
                <a:lnTo>
                  <a:pt x="322872" y="36081"/>
                </a:lnTo>
                <a:lnTo>
                  <a:pt x="300900" y="35017"/>
                </a:lnTo>
                <a:lnTo>
                  <a:pt x="278705" y="34272"/>
                </a:lnTo>
                <a:lnTo>
                  <a:pt x="256270" y="33868"/>
                </a:lnTo>
                <a:lnTo>
                  <a:pt x="233578" y="33823"/>
                </a:lnTo>
                <a:lnTo>
                  <a:pt x="210610" y="34160"/>
                </a:lnTo>
                <a:lnTo>
                  <a:pt x="187350" y="34899"/>
                </a:lnTo>
                <a:lnTo>
                  <a:pt x="184884" y="31588"/>
                </a:lnTo>
                <a:lnTo>
                  <a:pt x="181169" y="20029"/>
                </a:lnTo>
                <a:lnTo>
                  <a:pt x="177933" y="7989"/>
                </a:lnTo>
                <a:lnTo>
                  <a:pt x="170649" y="0"/>
                </a:lnTo>
                <a:lnTo>
                  <a:pt x="168423" y="3215"/>
                </a:lnTo>
                <a:lnTo>
                  <a:pt x="163838" y="14283"/>
                </a:lnTo>
                <a:lnTo>
                  <a:pt x="161713" y="26165"/>
                </a:lnTo>
                <a:lnTo>
                  <a:pt x="160435" y="38111"/>
                </a:lnTo>
                <a:lnTo>
                  <a:pt x="158389" y="49367"/>
                </a:lnTo>
                <a:lnTo>
                  <a:pt x="153962" y="59182"/>
                </a:lnTo>
                <a:lnTo>
                  <a:pt x="147126" y="61270"/>
                </a:lnTo>
                <a:lnTo>
                  <a:pt x="135107" y="66675"/>
                </a:lnTo>
                <a:lnTo>
                  <a:pt x="124491" y="73467"/>
                </a:lnTo>
                <a:lnTo>
                  <a:pt x="114760" y="81229"/>
                </a:lnTo>
                <a:lnTo>
                  <a:pt x="105397" y="89547"/>
                </a:lnTo>
                <a:lnTo>
                  <a:pt x="97744" y="96492"/>
                </a:lnTo>
                <a:lnTo>
                  <a:pt x="88230" y="105229"/>
                </a:lnTo>
                <a:lnTo>
                  <a:pt x="78766" y="114058"/>
                </a:lnTo>
                <a:lnTo>
                  <a:pt x="69394" y="122971"/>
                </a:lnTo>
                <a:lnTo>
                  <a:pt x="60154" y="131955"/>
                </a:lnTo>
                <a:lnTo>
                  <a:pt x="51088" y="141000"/>
                </a:lnTo>
                <a:lnTo>
                  <a:pt x="42234" y="150096"/>
                </a:lnTo>
                <a:lnTo>
                  <a:pt x="33635" y="159232"/>
                </a:lnTo>
                <a:lnTo>
                  <a:pt x="25330" y="168398"/>
                </a:lnTo>
                <a:lnTo>
                  <a:pt x="17360" y="177584"/>
                </a:lnTo>
                <a:lnTo>
                  <a:pt x="9474" y="180111"/>
                </a:lnTo>
                <a:lnTo>
                  <a:pt x="0" y="188137"/>
                </a:lnTo>
                <a:lnTo>
                  <a:pt x="660" y="194271"/>
                </a:lnTo>
                <a:lnTo>
                  <a:pt x="26646" y="197359"/>
                </a:lnTo>
                <a:lnTo>
                  <a:pt x="52980" y="200202"/>
                </a:lnTo>
                <a:lnTo>
                  <a:pt x="79598" y="202857"/>
                </a:lnTo>
                <a:lnTo>
                  <a:pt x="106439" y="205382"/>
                </a:lnTo>
                <a:lnTo>
                  <a:pt x="133440" y="207833"/>
                </a:lnTo>
                <a:lnTo>
                  <a:pt x="160539" y="210269"/>
                </a:lnTo>
                <a:lnTo>
                  <a:pt x="187672" y="212746"/>
                </a:lnTo>
                <a:lnTo>
                  <a:pt x="214779" y="215321"/>
                </a:lnTo>
                <a:lnTo>
                  <a:pt x="241796" y="218052"/>
                </a:lnTo>
                <a:lnTo>
                  <a:pt x="268660" y="220995"/>
                </a:lnTo>
                <a:lnTo>
                  <a:pt x="295310" y="224209"/>
                </a:lnTo>
                <a:lnTo>
                  <a:pt x="321683" y="227749"/>
                </a:lnTo>
                <a:lnTo>
                  <a:pt x="347716" y="231674"/>
                </a:lnTo>
                <a:lnTo>
                  <a:pt x="373348" y="236041"/>
                </a:lnTo>
                <a:lnTo>
                  <a:pt x="398515" y="240906"/>
                </a:lnTo>
                <a:lnTo>
                  <a:pt x="423155" y="246327"/>
                </a:lnTo>
                <a:lnTo>
                  <a:pt x="447207" y="252361"/>
                </a:lnTo>
                <a:lnTo>
                  <a:pt x="470606" y="259065"/>
                </a:lnTo>
                <a:lnTo>
                  <a:pt x="493291" y="266497"/>
                </a:lnTo>
                <a:lnTo>
                  <a:pt x="515200" y="274713"/>
                </a:lnTo>
                <a:lnTo>
                  <a:pt x="517391" y="270870"/>
                </a:lnTo>
                <a:close/>
              </a:path>
            </a:pathLst>
          </a:custGeom>
          <a:solidFill>
            <a:srgbClr val="BA916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6697312" y="1511965"/>
            <a:ext cx="109693" cy="225595"/>
          </a:xfrm>
          <a:custGeom>
            <a:avLst/>
            <a:gdLst/>
            <a:ahLst/>
            <a:cxnLst/>
            <a:rect l="l" t="t" r="r" b="b"/>
            <a:pathLst>
              <a:path w="160883" h="330873">
                <a:moveTo>
                  <a:pt x="31558" y="320486"/>
                </a:moveTo>
                <a:lnTo>
                  <a:pt x="29823" y="311801"/>
                </a:lnTo>
                <a:lnTo>
                  <a:pt x="24065" y="304150"/>
                </a:lnTo>
                <a:lnTo>
                  <a:pt x="17955" y="296639"/>
                </a:lnTo>
                <a:lnTo>
                  <a:pt x="15163" y="288378"/>
                </a:lnTo>
                <a:lnTo>
                  <a:pt x="16309" y="284308"/>
                </a:lnTo>
                <a:lnTo>
                  <a:pt x="22607" y="274773"/>
                </a:lnTo>
                <a:lnTo>
                  <a:pt x="32385" y="263704"/>
                </a:lnTo>
                <a:lnTo>
                  <a:pt x="43326" y="252954"/>
                </a:lnTo>
                <a:lnTo>
                  <a:pt x="53111" y="244373"/>
                </a:lnTo>
                <a:lnTo>
                  <a:pt x="62788" y="237443"/>
                </a:lnTo>
                <a:lnTo>
                  <a:pt x="72973" y="229372"/>
                </a:lnTo>
                <a:lnTo>
                  <a:pt x="78917" y="218566"/>
                </a:lnTo>
                <a:lnTo>
                  <a:pt x="70520" y="218673"/>
                </a:lnTo>
                <a:lnTo>
                  <a:pt x="59945" y="221784"/>
                </a:lnTo>
                <a:lnTo>
                  <a:pt x="47053" y="224624"/>
                </a:lnTo>
                <a:lnTo>
                  <a:pt x="45592" y="223219"/>
                </a:lnTo>
                <a:lnTo>
                  <a:pt x="42818" y="214681"/>
                </a:lnTo>
                <a:lnTo>
                  <a:pt x="46828" y="205263"/>
                </a:lnTo>
                <a:lnTo>
                  <a:pt x="53111" y="194271"/>
                </a:lnTo>
                <a:lnTo>
                  <a:pt x="54368" y="191739"/>
                </a:lnTo>
                <a:lnTo>
                  <a:pt x="60219" y="180356"/>
                </a:lnTo>
                <a:lnTo>
                  <a:pt x="66327" y="169016"/>
                </a:lnTo>
                <a:lnTo>
                  <a:pt x="72633" y="157716"/>
                </a:lnTo>
                <a:lnTo>
                  <a:pt x="79077" y="146453"/>
                </a:lnTo>
                <a:lnTo>
                  <a:pt x="85601" y="135221"/>
                </a:lnTo>
                <a:lnTo>
                  <a:pt x="92145" y="124018"/>
                </a:lnTo>
                <a:lnTo>
                  <a:pt x="98650" y="112838"/>
                </a:lnTo>
                <a:lnTo>
                  <a:pt x="105057" y="101678"/>
                </a:lnTo>
                <a:lnTo>
                  <a:pt x="111307" y="90534"/>
                </a:lnTo>
                <a:lnTo>
                  <a:pt x="117340" y="79402"/>
                </a:lnTo>
                <a:lnTo>
                  <a:pt x="123098" y="68278"/>
                </a:lnTo>
                <a:lnTo>
                  <a:pt x="128520" y="57157"/>
                </a:lnTo>
                <a:lnTo>
                  <a:pt x="133549" y="46037"/>
                </a:lnTo>
                <a:lnTo>
                  <a:pt x="138125" y="34912"/>
                </a:lnTo>
                <a:lnTo>
                  <a:pt x="145552" y="26417"/>
                </a:lnTo>
                <a:lnTo>
                  <a:pt x="152835" y="15864"/>
                </a:lnTo>
                <a:lnTo>
                  <a:pt x="160883" y="6070"/>
                </a:lnTo>
                <a:lnTo>
                  <a:pt x="157374" y="6907"/>
                </a:lnTo>
                <a:lnTo>
                  <a:pt x="146675" y="3793"/>
                </a:lnTo>
                <a:lnTo>
                  <a:pt x="135077" y="0"/>
                </a:lnTo>
                <a:lnTo>
                  <a:pt x="134452" y="1420"/>
                </a:lnTo>
                <a:lnTo>
                  <a:pt x="128372" y="12601"/>
                </a:lnTo>
                <a:lnTo>
                  <a:pt x="121348" y="22825"/>
                </a:lnTo>
                <a:lnTo>
                  <a:pt x="113830" y="33388"/>
                </a:lnTo>
                <a:lnTo>
                  <a:pt x="106969" y="43640"/>
                </a:lnTo>
                <a:lnTo>
                  <a:pt x="100068" y="54350"/>
                </a:lnTo>
                <a:lnTo>
                  <a:pt x="93385" y="65074"/>
                </a:lnTo>
                <a:lnTo>
                  <a:pt x="86861" y="75827"/>
                </a:lnTo>
                <a:lnTo>
                  <a:pt x="80439" y="86623"/>
                </a:lnTo>
                <a:lnTo>
                  <a:pt x="74063" y="97477"/>
                </a:lnTo>
                <a:lnTo>
                  <a:pt x="67675" y="108403"/>
                </a:lnTo>
                <a:lnTo>
                  <a:pt x="61218" y="119416"/>
                </a:lnTo>
                <a:lnTo>
                  <a:pt x="54635" y="130530"/>
                </a:lnTo>
                <a:lnTo>
                  <a:pt x="52643" y="133853"/>
                </a:lnTo>
                <a:lnTo>
                  <a:pt x="45971" y="144906"/>
                </a:lnTo>
                <a:lnTo>
                  <a:pt x="39259" y="156216"/>
                </a:lnTo>
                <a:lnTo>
                  <a:pt x="32817" y="167676"/>
                </a:lnTo>
                <a:lnTo>
                  <a:pt x="26955" y="179176"/>
                </a:lnTo>
                <a:lnTo>
                  <a:pt x="21983" y="190609"/>
                </a:lnTo>
                <a:lnTo>
                  <a:pt x="18211" y="201866"/>
                </a:lnTo>
                <a:lnTo>
                  <a:pt x="15121" y="214622"/>
                </a:lnTo>
                <a:lnTo>
                  <a:pt x="12879" y="226532"/>
                </a:lnTo>
                <a:lnTo>
                  <a:pt x="11051" y="238632"/>
                </a:lnTo>
                <a:lnTo>
                  <a:pt x="9479" y="250930"/>
                </a:lnTo>
                <a:lnTo>
                  <a:pt x="8008" y="263436"/>
                </a:lnTo>
                <a:lnTo>
                  <a:pt x="6480" y="276157"/>
                </a:lnTo>
                <a:lnTo>
                  <a:pt x="4740" y="289101"/>
                </a:lnTo>
                <a:lnTo>
                  <a:pt x="2632" y="302278"/>
                </a:lnTo>
                <a:lnTo>
                  <a:pt x="0" y="315696"/>
                </a:lnTo>
                <a:lnTo>
                  <a:pt x="3549" y="318357"/>
                </a:lnTo>
                <a:lnTo>
                  <a:pt x="13190" y="326104"/>
                </a:lnTo>
                <a:lnTo>
                  <a:pt x="25806" y="330873"/>
                </a:lnTo>
                <a:lnTo>
                  <a:pt x="31558" y="320486"/>
                </a:lnTo>
                <a:close/>
              </a:path>
            </a:pathLst>
          </a:custGeom>
          <a:solidFill>
            <a:srgbClr val="CAAA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7692848" y="1544046"/>
            <a:ext cx="152123" cy="145446"/>
          </a:xfrm>
          <a:custGeom>
            <a:avLst/>
            <a:gdLst/>
            <a:ahLst/>
            <a:cxnLst/>
            <a:rect l="l" t="t" r="r" b="b"/>
            <a:pathLst>
              <a:path w="223113" h="213321">
                <a:moveTo>
                  <a:pt x="63176" y="209038"/>
                </a:moveTo>
                <a:lnTo>
                  <a:pt x="70655" y="201051"/>
                </a:lnTo>
                <a:lnTo>
                  <a:pt x="76908" y="191024"/>
                </a:lnTo>
                <a:lnTo>
                  <a:pt x="83477" y="180619"/>
                </a:lnTo>
                <a:lnTo>
                  <a:pt x="92722" y="168313"/>
                </a:lnTo>
                <a:lnTo>
                  <a:pt x="100896" y="158205"/>
                </a:lnTo>
                <a:lnTo>
                  <a:pt x="109422" y="148308"/>
                </a:lnTo>
                <a:lnTo>
                  <a:pt x="118229" y="138700"/>
                </a:lnTo>
                <a:lnTo>
                  <a:pt x="127244" y="129461"/>
                </a:lnTo>
                <a:lnTo>
                  <a:pt x="136394" y="120668"/>
                </a:lnTo>
                <a:lnTo>
                  <a:pt x="145608" y="112400"/>
                </a:lnTo>
                <a:lnTo>
                  <a:pt x="154812" y="104736"/>
                </a:lnTo>
                <a:lnTo>
                  <a:pt x="167326" y="94699"/>
                </a:lnTo>
                <a:lnTo>
                  <a:pt x="177632" y="87074"/>
                </a:lnTo>
                <a:lnTo>
                  <a:pt x="188747" y="80099"/>
                </a:lnTo>
                <a:lnTo>
                  <a:pt x="200287" y="74752"/>
                </a:lnTo>
                <a:lnTo>
                  <a:pt x="211870" y="72013"/>
                </a:lnTo>
                <a:lnTo>
                  <a:pt x="223113" y="72859"/>
                </a:lnTo>
                <a:lnTo>
                  <a:pt x="223078" y="67716"/>
                </a:lnTo>
                <a:lnTo>
                  <a:pt x="219632" y="55596"/>
                </a:lnTo>
                <a:lnTo>
                  <a:pt x="212154" y="47632"/>
                </a:lnTo>
                <a:lnTo>
                  <a:pt x="201850" y="43813"/>
                </a:lnTo>
                <a:lnTo>
                  <a:pt x="189925" y="44127"/>
                </a:lnTo>
                <a:lnTo>
                  <a:pt x="177584" y="48564"/>
                </a:lnTo>
                <a:lnTo>
                  <a:pt x="174129" y="44424"/>
                </a:lnTo>
                <a:lnTo>
                  <a:pt x="165493" y="45466"/>
                </a:lnTo>
                <a:lnTo>
                  <a:pt x="165430" y="37947"/>
                </a:lnTo>
                <a:lnTo>
                  <a:pt x="166320" y="34756"/>
                </a:lnTo>
                <a:lnTo>
                  <a:pt x="175705" y="29477"/>
                </a:lnTo>
                <a:lnTo>
                  <a:pt x="185165" y="24282"/>
                </a:lnTo>
                <a:lnTo>
                  <a:pt x="177524" y="16178"/>
                </a:lnTo>
                <a:lnTo>
                  <a:pt x="168077" y="7696"/>
                </a:lnTo>
                <a:lnTo>
                  <a:pt x="157848" y="0"/>
                </a:lnTo>
                <a:lnTo>
                  <a:pt x="157848" y="12141"/>
                </a:lnTo>
                <a:lnTo>
                  <a:pt x="156274" y="15073"/>
                </a:lnTo>
                <a:lnTo>
                  <a:pt x="149929" y="26438"/>
                </a:lnTo>
                <a:lnTo>
                  <a:pt x="143280" y="37500"/>
                </a:lnTo>
                <a:lnTo>
                  <a:pt x="136263" y="48195"/>
                </a:lnTo>
                <a:lnTo>
                  <a:pt x="128815" y="58458"/>
                </a:lnTo>
                <a:lnTo>
                  <a:pt x="120870" y="68226"/>
                </a:lnTo>
                <a:lnTo>
                  <a:pt x="112365" y="77432"/>
                </a:lnTo>
                <a:lnTo>
                  <a:pt x="103236" y="86014"/>
                </a:lnTo>
                <a:lnTo>
                  <a:pt x="93418" y="93907"/>
                </a:lnTo>
                <a:lnTo>
                  <a:pt x="82846" y="101047"/>
                </a:lnTo>
                <a:lnTo>
                  <a:pt x="71457" y="107369"/>
                </a:lnTo>
                <a:lnTo>
                  <a:pt x="59186" y="112808"/>
                </a:lnTo>
                <a:lnTo>
                  <a:pt x="45969" y="117301"/>
                </a:lnTo>
                <a:lnTo>
                  <a:pt x="31742" y="120784"/>
                </a:lnTo>
                <a:lnTo>
                  <a:pt x="16440" y="123191"/>
                </a:lnTo>
                <a:lnTo>
                  <a:pt x="0" y="124460"/>
                </a:lnTo>
                <a:lnTo>
                  <a:pt x="3440" y="137654"/>
                </a:lnTo>
                <a:lnTo>
                  <a:pt x="9797" y="148781"/>
                </a:lnTo>
                <a:lnTo>
                  <a:pt x="19723" y="156337"/>
                </a:lnTo>
                <a:lnTo>
                  <a:pt x="29197" y="157251"/>
                </a:lnTo>
                <a:lnTo>
                  <a:pt x="33654" y="153746"/>
                </a:lnTo>
                <a:lnTo>
                  <a:pt x="40970" y="156337"/>
                </a:lnTo>
                <a:lnTo>
                  <a:pt x="43573" y="159296"/>
                </a:lnTo>
                <a:lnTo>
                  <a:pt x="43611" y="164833"/>
                </a:lnTo>
                <a:lnTo>
                  <a:pt x="45529" y="168478"/>
                </a:lnTo>
                <a:lnTo>
                  <a:pt x="41681" y="175768"/>
                </a:lnTo>
                <a:lnTo>
                  <a:pt x="33794" y="179019"/>
                </a:lnTo>
                <a:lnTo>
                  <a:pt x="24282" y="180619"/>
                </a:lnTo>
                <a:lnTo>
                  <a:pt x="27952" y="190145"/>
                </a:lnTo>
                <a:lnTo>
                  <a:pt x="33867" y="201158"/>
                </a:lnTo>
                <a:lnTo>
                  <a:pt x="39458" y="212496"/>
                </a:lnTo>
                <a:lnTo>
                  <a:pt x="52934" y="213321"/>
                </a:lnTo>
                <a:lnTo>
                  <a:pt x="63176" y="209038"/>
                </a:lnTo>
                <a:close/>
              </a:path>
            </a:pathLst>
          </a:custGeom>
          <a:solidFill>
            <a:srgbClr val="FBAF17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6290607" y="1591652"/>
            <a:ext cx="513293" cy="250429"/>
          </a:xfrm>
          <a:custGeom>
            <a:avLst/>
            <a:gdLst/>
            <a:ahLst/>
            <a:cxnLst/>
            <a:rect l="l" t="t" r="r" b="b"/>
            <a:pathLst>
              <a:path w="752830" h="367296">
                <a:moveTo>
                  <a:pt x="622279" y="348790"/>
                </a:moveTo>
                <a:lnTo>
                  <a:pt x="631526" y="348551"/>
                </a:lnTo>
                <a:lnTo>
                  <a:pt x="628370" y="341503"/>
                </a:lnTo>
                <a:lnTo>
                  <a:pt x="623544" y="333832"/>
                </a:lnTo>
                <a:lnTo>
                  <a:pt x="615340" y="331025"/>
                </a:lnTo>
                <a:lnTo>
                  <a:pt x="614705" y="323291"/>
                </a:lnTo>
                <a:lnTo>
                  <a:pt x="617116" y="313109"/>
                </a:lnTo>
                <a:lnTo>
                  <a:pt x="622843" y="300467"/>
                </a:lnTo>
                <a:lnTo>
                  <a:pt x="629807" y="287288"/>
                </a:lnTo>
                <a:lnTo>
                  <a:pt x="635952" y="276237"/>
                </a:lnTo>
                <a:lnTo>
                  <a:pt x="643076" y="263666"/>
                </a:lnTo>
                <a:lnTo>
                  <a:pt x="649629" y="252420"/>
                </a:lnTo>
                <a:lnTo>
                  <a:pt x="656336" y="241059"/>
                </a:lnTo>
                <a:lnTo>
                  <a:pt x="663098" y="229618"/>
                </a:lnTo>
                <a:lnTo>
                  <a:pt x="669815" y="218135"/>
                </a:lnTo>
                <a:lnTo>
                  <a:pt x="676389" y="206646"/>
                </a:lnTo>
                <a:lnTo>
                  <a:pt x="682721" y="195188"/>
                </a:lnTo>
                <a:lnTo>
                  <a:pt x="688712" y="183797"/>
                </a:lnTo>
                <a:lnTo>
                  <a:pt x="694263" y="172510"/>
                </a:lnTo>
                <a:lnTo>
                  <a:pt x="699275" y="161363"/>
                </a:lnTo>
                <a:lnTo>
                  <a:pt x="703650" y="150393"/>
                </a:lnTo>
                <a:lnTo>
                  <a:pt x="707288" y="139636"/>
                </a:lnTo>
                <a:lnTo>
                  <a:pt x="710463" y="129235"/>
                </a:lnTo>
                <a:lnTo>
                  <a:pt x="709180" y="120802"/>
                </a:lnTo>
                <a:lnTo>
                  <a:pt x="714883" y="116865"/>
                </a:lnTo>
                <a:lnTo>
                  <a:pt x="722745" y="114311"/>
                </a:lnTo>
                <a:lnTo>
                  <a:pt x="733217" y="113996"/>
                </a:lnTo>
                <a:lnTo>
                  <a:pt x="743303" y="113323"/>
                </a:lnTo>
                <a:lnTo>
                  <a:pt x="750631" y="109229"/>
                </a:lnTo>
                <a:lnTo>
                  <a:pt x="752830" y="98653"/>
                </a:lnTo>
                <a:lnTo>
                  <a:pt x="743611" y="97653"/>
                </a:lnTo>
                <a:lnTo>
                  <a:pt x="731880" y="97402"/>
                </a:lnTo>
                <a:lnTo>
                  <a:pt x="722477" y="92583"/>
                </a:lnTo>
                <a:lnTo>
                  <a:pt x="720570" y="84801"/>
                </a:lnTo>
                <a:lnTo>
                  <a:pt x="719252" y="72931"/>
                </a:lnTo>
                <a:lnTo>
                  <a:pt x="719056" y="60422"/>
                </a:lnTo>
                <a:lnTo>
                  <a:pt x="719411" y="47609"/>
                </a:lnTo>
                <a:lnTo>
                  <a:pt x="719743" y="34827"/>
                </a:lnTo>
                <a:lnTo>
                  <a:pt x="719480" y="22408"/>
                </a:lnTo>
                <a:lnTo>
                  <a:pt x="718051" y="10688"/>
                </a:lnTo>
                <a:lnTo>
                  <a:pt x="714883" y="0"/>
                </a:lnTo>
                <a:lnTo>
                  <a:pt x="711155" y="7476"/>
                </a:lnTo>
                <a:lnTo>
                  <a:pt x="704888" y="18469"/>
                </a:lnTo>
                <a:lnTo>
                  <a:pt x="698213" y="29056"/>
                </a:lnTo>
                <a:lnTo>
                  <a:pt x="691391" y="39496"/>
                </a:lnTo>
                <a:lnTo>
                  <a:pt x="684682" y="50049"/>
                </a:lnTo>
                <a:lnTo>
                  <a:pt x="678345" y="60976"/>
                </a:lnTo>
                <a:lnTo>
                  <a:pt x="672641" y="72536"/>
                </a:lnTo>
                <a:lnTo>
                  <a:pt x="667829" y="84988"/>
                </a:lnTo>
                <a:lnTo>
                  <a:pt x="668270" y="84979"/>
                </a:lnTo>
                <a:lnTo>
                  <a:pt x="683578" y="86735"/>
                </a:lnTo>
                <a:lnTo>
                  <a:pt x="694640" y="92734"/>
                </a:lnTo>
                <a:lnTo>
                  <a:pt x="701217" y="103212"/>
                </a:lnTo>
                <a:lnTo>
                  <a:pt x="699334" y="105826"/>
                </a:lnTo>
                <a:lnTo>
                  <a:pt x="692900" y="116609"/>
                </a:lnTo>
                <a:lnTo>
                  <a:pt x="686293" y="127187"/>
                </a:lnTo>
                <a:lnTo>
                  <a:pt x="676935" y="136588"/>
                </a:lnTo>
                <a:lnTo>
                  <a:pt x="673027" y="139247"/>
                </a:lnTo>
                <a:lnTo>
                  <a:pt x="661357" y="146277"/>
                </a:lnTo>
                <a:lnTo>
                  <a:pt x="649358" y="154185"/>
                </a:lnTo>
                <a:lnTo>
                  <a:pt x="639925" y="163446"/>
                </a:lnTo>
                <a:lnTo>
                  <a:pt x="635952" y="174536"/>
                </a:lnTo>
                <a:lnTo>
                  <a:pt x="635800" y="181559"/>
                </a:lnTo>
                <a:lnTo>
                  <a:pt x="645655" y="189534"/>
                </a:lnTo>
                <a:lnTo>
                  <a:pt x="646582" y="197307"/>
                </a:lnTo>
                <a:lnTo>
                  <a:pt x="646356" y="209750"/>
                </a:lnTo>
                <a:lnTo>
                  <a:pt x="643357" y="221444"/>
                </a:lnTo>
                <a:lnTo>
                  <a:pt x="638987" y="233730"/>
                </a:lnTo>
                <a:lnTo>
                  <a:pt x="630844" y="234965"/>
                </a:lnTo>
                <a:lnTo>
                  <a:pt x="618497" y="233887"/>
                </a:lnTo>
                <a:lnTo>
                  <a:pt x="607959" y="229641"/>
                </a:lnTo>
                <a:lnTo>
                  <a:pt x="598493" y="223348"/>
                </a:lnTo>
                <a:lnTo>
                  <a:pt x="589365" y="216127"/>
                </a:lnTo>
                <a:lnTo>
                  <a:pt x="579837" y="209097"/>
                </a:lnTo>
                <a:lnTo>
                  <a:pt x="569175" y="203377"/>
                </a:lnTo>
                <a:lnTo>
                  <a:pt x="564602" y="201697"/>
                </a:lnTo>
                <a:lnTo>
                  <a:pt x="553630" y="198756"/>
                </a:lnTo>
                <a:lnTo>
                  <a:pt x="541447" y="196526"/>
                </a:lnTo>
                <a:lnTo>
                  <a:pt x="528377" y="194721"/>
                </a:lnTo>
                <a:lnTo>
                  <a:pt x="514745" y="193053"/>
                </a:lnTo>
                <a:lnTo>
                  <a:pt x="500875" y="191236"/>
                </a:lnTo>
                <a:lnTo>
                  <a:pt x="491023" y="189822"/>
                </a:lnTo>
                <a:lnTo>
                  <a:pt x="478253" y="188006"/>
                </a:lnTo>
                <a:lnTo>
                  <a:pt x="465435" y="186254"/>
                </a:lnTo>
                <a:lnTo>
                  <a:pt x="452703" y="184641"/>
                </a:lnTo>
                <a:lnTo>
                  <a:pt x="440190" y="183242"/>
                </a:lnTo>
                <a:lnTo>
                  <a:pt x="428028" y="182130"/>
                </a:lnTo>
                <a:lnTo>
                  <a:pt x="424583" y="181852"/>
                </a:lnTo>
                <a:lnTo>
                  <a:pt x="412094" y="180738"/>
                </a:lnTo>
                <a:lnTo>
                  <a:pt x="399483" y="179463"/>
                </a:lnTo>
                <a:lnTo>
                  <a:pt x="386774" y="178043"/>
                </a:lnTo>
                <a:lnTo>
                  <a:pt x="373989" y="176498"/>
                </a:lnTo>
                <a:lnTo>
                  <a:pt x="361152" y="174846"/>
                </a:lnTo>
                <a:lnTo>
                  <a:pt x="348286" y="173105"/>
                </a:lnTo>
                <a:lnTo>
                  <a:pt x="335413" y="171293"/>
                </a:lnTo>
                <a:lnTo>
                  <a:pt x="322558" y="169429"/>
                </a:lnTo>
                <a:lnTo>
                  <a:pt x="309744" y="167531"/>
                </a:lnTo>
                <a:lnTo>
                  <a:pt x="296992" y="165616"/>
                </a:lnTo>
                <a:lnTo>
                  <a:pt x="284328" y="163704"/>
                </a:lnTo>
                <a:lnTo>
                  <a:pt x="271773" y="161812"/>
                </a:lnTo>
                <a:lnTo>
                  <a:pt x="259351" y="159958"/>
                </a:lnTo>
                <a:lnTo>
                  <a:pt x="247084" y="158162"/>
                </a:lnTo>
                <a:lnTo>
                  <a:pt x="234998" y="156440"/>
                </a:lnTo>
                <a:lnTo>
                  <a:pt x="223113" y="154813"/>
                </a:lnTo>
                <a:lnTo>
                  <a:pt x="208504" y="153081"/>
                </a:lnTo>
                <a:lnTo>
                  <a:pt x="195065" y="151822"/>
                </a:lnTo>
                <a:lnTo>
                  <a:pt x="181743" y="150803"/>
                </a:lnTo>
                <a:lnTo>
                  <a:pt x="168571" y="149942"/>
                </a:lnTo>
                <a:lnTo>
                  <a:pt x="155585" y="149152"/>
                </a:lnTo>
                <a:lnTo>
                  <a:pt x="142818" y="148349"/>
                </a:lnTo>
                <a:lnTo>
                  <a:pt x="130305" y="147446"/>
                </a:lnTo>
                <a:lnTo>
                  <a:pt x="118080" y="146360"/>
                </a:lnTo>
                <a:lnTo>
                  <a:pt x="106178" y="145005"/>
                </a:lnTo>
                <a:lnTo>
                  <a:pt x="94632" y="143296"/>
                </a:lnTo>
                <a:lnTo>
                  <a:pt x="83477" y="141147"/>
                </a:lnTo>
                <a:lnTo>
                  <a:pt x="77406" y="139814"/>
                </a:lnTo>
                <a:lnTo>
                  <a:pt x="71691" y="134975"/>
                </a:lnTo>
                <a:lnTo>
                  <a:pt x="65265" y="135077"/>
                </a:lnTo>
                <a:lnTo>
                  <a:pt x="63282" y="135204"/>
                </a:lnTo>
                <a:lnTo>
                  <a:pt x="51759" y="138732"/>
                </a:lnTo>
                <a:lnTo>
                  <a:pt x="39785" y="144437"/>
                </a:lnTo>
                <a:lnTo>
                  <a:pt x="27317" y="148742"/>
                </a:lnTo>
                <a:lnTo>
                  <a:pt x="19608" y="149466"/>
                </a:lnTo>
                <a:lnTo>
                  <a:pt x="15318" y="149823"/>
                </a:lnTo>
                <a:lnTo>
                  <a:pt x="14798" y="159463"/>
                </a:lnTo>
                <a:lnTo>
                  <a:pt x="19291" y="158800"/>
                </a:lnTo>
                <a:lnTo>
                  <a:pt x="22771" y="165442"/>
                </a:lnTo>
                <a:lnTo>
                  <a:pt x="22270" y="169978"/>
                </a:lnTo>
                <a:lnTo>
                  <a:pt x="21940" y="182034"/>
                </a:lnTo>
                <a:lnTo>
                  <a:pt x="22754" y="194441"/>
                </a:lnTo>
                <a:lnTo>
                  <a:pt x="24282" y="207937"/>
                </a:lnTo>
                <a:lnTo>
                  <a:pt x="25826" y="216721"/>
                </a:lnTo>
                <a:lnTo>
                  <a:pt x="28984" y="230036"/>
                </a:lnTo>
                <a:lnTo>
                  <a:pt x="31608" y="242785"/>
                </a:lnTo>
                <a:lnTo>
                  <a:pt x="31877" y="253466"/>
                </a:lnTo>
                <a:lnTo>
                  <a:pt x="28727" y="260720"/>
                </a:lnTo>
                <a:lnTo>
                  <a:pt x="20668" y="267028"/>
                </a:lnTo>
                <a:lnTo>
                  <a:pt x="20634" y="268854"/>
                </a:lnTo>
                <a:lnTo>
                  <a:pt x="20302" y="285057"/>
                </a:lnTo>
                <a:lnTo>
                  <a:pt x="20294" y="285564"/>
                </a:lnTo>
                <a:lnTo>
                  <a:pt x="20662" y="285570"/>
                </a:lnTo>
                <a:lnTo>
                  <a:pt x="31535" y="280855"/>
                </a:lnTo>
                <a:lnTo>
                  <a:pt x="41110" y="273731"/>
                </a:lnTo>
                <a:lnTo>
                  <a:pt x="50472" y="266777"/>
                </a:lnTo>
                <a:lnTo>
                  <a:pt x="60706" y="262572"/>
                </a:lnTo>
                <a:lnTo>
                  <a:pt x="61979" y="262369"/>
                </a:lnTo>
                <a:lnTo>
                  <a:pt x="72765" y="262037"/>
                </a:lnTo>
                <a:lnTo>
                  <a:pt x="84985" y="263365"/>
                </a:lnTo>
                <a:lnTo>
                  <a:pt x="98059" y="265638"/>
                </a:lnTo>
                <a:lnTo>
                  <a:pt x="111410" y="268143"/>
                </a:lnTo>
                <a:lnTo>
                  <a:pt x="124460" y="270167"/>
                </a:lnTo>
                <a:lnTo>
                  <a:pt x="138700" y="271849"/>
                </a:lnTo>
                <a:lnTo>
                  <a:pt x="152123" y="273362"/>
                </a:lnTo>
                <a:lnTo>
                  <a:pt x="165371" y="274800"/>
                </a:lnTo>
                <a:lnTo>
                  <a:pt x="178454" y="276181"/>
                </a:lnTo>
                <a:lnTo>
                  <a:pt x="191380" y="277525"/>
                </a:lnTo>
                <a:lnTo>
                  <a:pt x="204161" y="278850"/>
                </a:lnTo>
                <a:lnTo>
                  <a:pt x="216805" y="280173"/>
                </a:lnTo>
                <a:lnTo>
                  <a:pt x="229322" y="281514"/>
                </a:lnTo>
                <a:lnTo>
                  <a:pt x="241721" y="282891"/>
                </a:lnTo>
                <a:lnTo>
                  <a:pt x="254012" y="284322"/>
                </a:lnTo>
                <a:lnTo>
                  <a:pt x="266205" y="285826"/>
                </a:lnTo>
                <a:lnTo>
                  <a:pt x="278309" y="287421"/>
                </a:lnTo>
                <a:lnTo>
                  <a:pt x="290334" y="289126"/>
                </a:lnTo>
                <a:lnTo>
                  <a:pt x="302290" y="290958"/>
                </a:lnTo>
                <a:lnTo>
                  <a:pt x="314185" y="292938"/>
                </a:lnTo>
                <a:lnTo>
                  <a:pt x="324597" y="294760"/>
                </a:lnTo>
                <a:lnTo>
                  <a:pt x="337447" y="297051"/>
                </a:lnTo>
                <a:lnTo>
                  <a:pt x="350255" y="299367"/>
                </a:lnTo>
                <a:lnTo>
                  <a:pt x="363023" y="301695"/>
                </a:lnTo>
                <a:lnTo>
                  <a:pt x="375751" y="304022"/>
                </a:lnTo>
                <a:lnTo>
                  <a:pt x="388442" y="306333"/>
                </a:lnTo>
                <a:lnTo>
                  <a:pt x="401096" y="308615"/>
                </a:lnTo>
                <a:lnTo>
                  <a:pt x="413717" y="310853"/>
                </a:lnTo>
                <a:lnTo>
                  <a:pt x="426305" y="313035"/>
                </a:lnTo>
                <a:lnTo>
                  <a:pt x="438862" y="315147"/>
                </a:lnTo>
                <a:lnTo>
                  <a:pt x="451389" y="317174"/>
                </a:lnTo>
                <a:lnTo>
                  <a:pt x="463889" y="319103"/>
                </a:lnTo>
                <a:lnTo>
                  <a:pt x="476363" y="320920"/>
                </a:lnTo>
                <a:lnTo>
                  <a:pt x="488813" y="322612"/>
                </a:lnTo>
                <a:lnTo>
                  <a:pt x="501240" y="324165"/>
                </a:lnTo>
                <a:lnTo>
                  <a:pt x="513646" y="325565"/>
                </a:lnTo>
                <a:lnTo>
                  <a:pt x="526032" y="326799"/>
                </a:lnTo>
                <a:lnTo>
                  <a:pt x="538401" y="327852"/>
                </a:lnTo>
                <a:lnTo>
                  <a:pt x="550754" y="328710"/>
                </a:lnTo>
                <a:lnTo>
                  <a:pt x="563092" y="329361"/>
                </a:lnTo>
                <a:lnTo>
                  <a:pt x="571833" y="329290"/>
                </a:lnTo>
                <a:lnTo>
                  <a:pt x="583956" y="328768"/>
                </a:lnTo>
                <a:lnTo>
                  <a:pt x="596269" y="329626"/>
                </a:lnTo>
                <a:lnTo>
                  <a:pt x="608634" y="333908"/>
                </a:lnTo>
                <a:lnTo>
                  <a:pt x="607959" y="345735"/>
                </a:lnTo>
                <a:lnTo>
                  <a:pt x="609545" y="349229"/>
                </a:lnTo>
                <a:lnTo>
                  <a:pt x="622279" y="348790"/>
                </a:lnTo>
                <a:close/>
              </a:path>
            </a:pathLst>
          </a:custGeom>
          <a:solidFill>
            <a:srgbClr val="CAAA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6633152" y="1292572"/>
            <a:ext cx="20686" cy="18634"/>
          </a:xfrm>
          <a:custGeom>
            <a:avLst/>
            <a:gdLst/>
            <a:ahLst/>
            <a:cxnLst/>
            <a:rect l="l" t="t" r="r" b="b"/>
            <a:pathLst>
              <a:path w="30340" h="27330">
                <a:moveTo>
                  <a:pt x="21310" y="22326"/>
                </a:moveTo>
                <a:lnTo>
                  <a:pt x="27305" y="20231"/>
                </a:lnTo>
                <a:lnTo>
                  <a:pt x="30340" y="15176"/>
                </a:lnTo>
                <a:lnTo>
                  <a:pt x="24651" y="15732"/>
                </a:lnTo>
                <a:lnTo>
                  <a:pt x="15733" y="9774"/>
                </a:lnTo>
                <a:lnTo>
                  <a:pt x="10617" y="0"/>
                </a:lnTo>
                <a:lnTo>
                  <a:pt x="9486" y="4940"/>
                </a:lnTo>
                <a:lnTo>
                  <a:pt x="3098" y="4622"/>
                </a:lnTo>
                <a:lnTo>
                  <a:pt x="0" y="7594"/>
                </a:lnTo>
                <a:lnTo>
                  <a:pt x="1581" y="8055"/>
                </a:lnTo>
                <a:lnTo>
                  <a:pt x="12866" y="14712"/>
                </a:lnTo>
                <a:lnTo>
                  <a:pt x="18199" y="27330"/>
                </a:lnTo>
                <a:lnTo>
                  <a:pt x="21310" y="22326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7067786" y="1282994"/>
            <a:ext cx="8997" cy="9577"/>
          </a:xfrm>
          <a:custGeom>
            <a:avLst/>
            <a:gdLst/>
            <a:ahLst/>
            <a:cxnLst/>
            <a:rect l="l" t="t" r="r" b="b"/>
            <a:pathLst>
              <a:path w="13195" h="14046">
                <a:moveTo>
                  <a:pt x="7099" y="9004"/>
                </a:moveTo>
                <a:lnTo>
                  <a:pt x="13195" y="9029"/>
                </a:lnTo>
                <a:lnTo>
                  <a:pt x="12141" y="1917"/>
                </a:lnTo>
                <a:lnTo>
                  <a:pt x="8521" y="2832"/>
                </a:lnTo>
                <a:lnTo>
                  <a:pt x="1130" y="0"/>
                </a:lnTo>
                <a:lnTo>
                  <a:pt x="0" y="3428"/>
                </a:lnTo>
                <a:lnTo>
                  <a:pt x="3009" y="5981"/>
                </a:lnTo>
                <a:lnTo>
                  <a:pt x="2425" y="12128"/>
                </a:lnTo>
                <a:lnTo>
                  <a:pt x="6070" y="14046"/>
                </a:lnTo>
                <a:lnTo>
                  <a:pt x="7099" y="9004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6901177" y="1288441"/>
            <a:ext cx="26903" cy="16556"/>
          </a:xfrm>
          <a:custGeom>
            <a:avLst/>
            <a:gdLst/>
            <a:ahLst/>
            <a:cxnLst/>
            <a:rect l="l" t="t" r="r" b="b"/>
            <a:pathLst>
              <a:path w="39458" h="24282">
                <a:moveTo>
                  <a:pt x="36017" y="18313"/>
                </a:moveTo>
                <a:lnTo>
                  <a:pt x="37541" y="12750"/>
                </a:lnTo>
                <a:lnTo>
                  <a:pt x="39458" y="7581"/>
                </a:lnTo>
                <a:lnTo>
                  <a:pt x="27793" y="7952"/>
                </a:lnTo>
                <a:lnTo>
                  <a:pt x="15297" y="5608"/>
                </a:lnTo>
                <a:lnTo>
                  <a:pt x="6070" y="0"/>
                </a:lnTo>
                <a:lnTo>
                  <a:pt x="5714" y="5714"/>
                </a:lnTo>
                <a:lnTo>
                  <a:pt x="355" y="6413"/>
                </a:lnTo>
                <a:lnTo>
                  <a:pt x="0" y="12141"/>
                </a:lnTo>
                <a:lnTo>
                  <a:pt x="586" y="12317"/>
                </a:lnTo>
                <a:lnTo>
                  <a:pt x="10761" y="17563"/>
                </a:lnTo>
                <a:lnTo>
                  <a:pt x="20737" y="23014"/>
                </a:lnTo>
                <a:lnTo>
                  <a:pt x="34899" y="24282"/>
                </a:lnTo>
                <a:lnTo>
                  <a:pt x="36017" y="18313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6452047" y="1277054"/>
            <a:ext cx="18625" cy="28973"/>
          </a:xfrm>
          <a:custGeom>
            <a:avLst/>
            <a:gdLst/>
            <a:ahLst/>
            <a:cxnLst/>
            <a:rect l="l" t="t" r="r" b="b"/>
            <a:pathLst>
              <a:path w="27317" h="42494">
                <a:moveTo>
                  <a:pt x="24837" y="38665"/>
                </a:moveTo>
                <a:lnTo>
                  <a:pt x="21200" y="26520"/>
                </a:lnTo>
                <a:lnTo>
                  <a:pt x="19934" y="12685"/>
                </a:lnTo>
                <a:lnTo>
                  <a:pt x="19723" y="0"/>
                </a:lnTo>
                <a:lnTo>
                  <a:pt x="18383" y="2195"/>
                </a:lnTo>
                <a:lnTo>
                  <a:pt x="9228" y="10993"/>
                </a:lnTo>
                <a:lnTo>
                  <a:pt x="0" y="19735"/>
                </a:lnTo>
                <a:lnTo>
                  <a:pt x="8117" y="25915"/>
                </a:lnTo>
                <a:lnTo>
                  <a:pt x="17207" y="34715"/>
                </a:lnTo>
                <a:lnTo>
                  <a:pt x="27317" y="42494"/>
                </a:lnTo>
                <a:lnTo>
                  <a:pt x="24837" y="38665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7851174" y="1037749"/>
            <a:ext cx="83820" cy="32326"/>
          </a:xfrm>
          <a:custGeom>
            <a:avLst/>
            <a:gdLst/>
            <a:ahLst/>
            <a:cxnLst/>
            <a:rect l="l" t="t" r="r" b="b"/>
            <a:pathLst>
              <a:path w="122936" h="47412">
                <a:moveTo>
                  <a:pt x="43079" y="44985"/>
                </a:moveTo>
                <a:lnTo>
                  <a:pt x="55080" y="40073"/>
                </a:lnTo>
                <a:lnTo>
                  <a:pt x="66680" y="34759"/>
                </a:lnTo>
                <a:lnTo>
                  <a:pt x="78002" y="29165"/>
                </a:lnTo>
                <a:lnTo>
                  <a:pt x="89167" y="23415"/>
                </a:lnTo>
                <a:lnTo>
                  <a:pt x="100297" y="17629"/>
                </a:lnTo>
                <a:lnTo>
                  <a:pt x="111513" y="11931"/>
                </a:lnTo>
                <a:lnTo>
                  <a:pt x="122935" y="6442"/>
                </a:lnTo>
                <a:lnTo>
                  <a:pt x="114636" y="5705"/>
                </a:lnTo>
                <a:lnTo>
                  <a:pt x="102577" y="4629"/>
                </a:lnTo>
                <a:lnTo>
                  <a:pt x="90157" y="3556"/>
                </a:lnTo>
                <a:lnTo>
                  <a:pt x="77458" y="2535"/>
                </a:lnTo>
                <a:lnTo>
                  <a:pt x="64563" y="1618"/>
                </a:lnTo>
                <a:lnTo>
                  <a:pt x="51552" y="856"/>
                </a:lnTo>
                <a:lnTo>
                  <a:pt x="38508" y="300"/>
                </a:lnTo>
                <a:lnTo>
                  <a:pt x="25514" y="0"/>
                </a:lnTo>
                <a:lnTo>
                  <a:pt x="12650" y="7"/>
                </a:lnTo>
                <a:lnTo>
                  <a:pt x="0" y="372"/>
                </a:lnTo>
                <a:lnTo>
                  <a:pt x="7549" y="5034"/>
                </a:lnTo>
                <a:lnTo>
                  <a:pt x="16221" y="14181"/>
                </a:lnTo>
                <a:lnTo>
                  <a:pt x="23148" y="25069"/>
                </a:lnTo>
                <a:lnTo>
                  <a:pt x="29498" y="36534"/>
                </a:lnTo>
                <a:lnTo>
                  <a:pt x="36436" y="47412"/>
                </a:lnTo>
                <a:lnTo>
                  <a:pt x="43079" y="44985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7793541" y="1036418"/>
            <a:ext cx="25551" cy="41944"/>
          </a:xfrm>
          <a:custGeom>
            <a:avLst/>
            <a:gdLst/>
            <a:ahLst/>
            <a:cxnLst/>
            <a:rect l="l" t="t" r="r" b="b"/>
            <a:pathLst>
              <a:path w="37475" h="61518">
                <a:moveTo>
                  <a:pt x="27677" y="57260"/>
                </a:moveTo>
                <a:lnTo>
                  <a:pt x="33473" y="46619"/>
                </a:lnTo>
                <a:lnTo>
                  <a:pt x="37475" y="34188"/>
                </a:lnTo>
                <a:lnTo>
                  <a:pt x="29867" y="32707"/>
                </a:lnTo>
                <a:lnTo>
                  <a:pt x="17093" y="28023"/>
                </a:lnTo>
                <a:lnTo>
                  <a:pt x="10157" y="17500"/>
                </a:lnTo>
                <a:lnTo>
                  <a:pt x="12647" y="9359"/>
                </a:lnTo>
                <a:lnTo>
                  <a:pt x="20952" y="7035"/>
                </a:lnTo>
                <a:lnTo>
                  <a:pt x="25347" y="800"/>
                </a:lnTo>
                <a:lnTo>
                  <a:pt x="15428" y="0"/>
                </a:lnTo>
                <a:lnTo>
                  <a:pt x="13358" y="723"/>
                </a:lnTo>
                <a:lnTo>
                  <a:pt x="2575" y="800"/>
                </a:lnTo>
                <a:lnTo>
                  <a:pt x="784" y="10836"/>
                </a:lnTo>
                <a:lnTo>
                  <a:pt x="0" y="25592"/>
                </a:lnTo>
                <a:lnTo>
                  <a:pt x="1961" y="38508"/>
                </a:lnTo>
                <a:lnTo>
                  <a:pt x="6921" y="49115"/>
                </a:lnTo>
                <a:lnTo>
                  <a:pt x="15136" y="56942"/>
                </a:lnTo>
                <a:lnTo>
                  <a:pt x="26858" y="61518"/>
                </a:lnTo>
                <a:lnTo>
                  <a:pt x="27677" y="57260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7668009" y="1083377"/>
            <a:ext cx="86928" cy="101571"/>
          </a:xfrm>
          <a:custGeom>
            <a:avLst/>
            <a:gdLst/>
            <a:ahLst/>
            <a:cxnLst/>
            <a:rect l="l" t="t" r="r" b="b"/>
            <a:pathLst>
              <a:path w="127495" h="148970">
                <a:moveTo>
                  <a:pt x="11822" y="147153"/>
                </a:moveTo>
                <a:lnTo>
                  <a:pt x="23361" y="141566"/>
                </a:lnTo>
                <a:lnTo>
                  <a:pt x="34684" y="135307"/>
                </a:lnTo>
                <a:lnTo>
                  <a:pt x="45801" y="128566"/>
                </a:lnTo>
                <a:lnTo>
                  <a:pt x="56722" y="121536"/>
                </a:lnTo>
                <a:lnTo>
                  <a:pt x="67458" y="114406"/>
                </a:lnTo>
                <a:lnTo>
                  <a:pt x="78018" y="107368"/>
                </a:lnTo>
                <a:lnTo>
                  <a:pt x="88413" y="100614"/>
                </a:lnTo>
                <a:lnTo>
                  <a:pt x="98653" y="94335"/>
                </a:lnTo>
                <a:lnTo>
                  <a:pt x="107004" y="90334"/>
                </a:lnTo>
                <a:lnTo>
                  <a:pt x="118996" y="84879"/>
                </a:lnTo>
                <a:lnTo>
                  <a:pt x="127495" y="76123"/>
                </a:lnTo>
                <a:lnTo>
                  <a:pt x="117753" y="81718"/>
                </a:lnTo>
                <a:lnTo>
                  <a:pt x="107197" y="86997"/>
                </a:lnTo>
                <a:lnTo>
                  <a:pt x="96512" y="90844"/>
                </a:lnTo>
                <a:lnTo>
                  <a:pt x="87221" y="91643"/>
                </a:lnTo>
                <a:lnTo>
                  <a:pt x="80848" y="87783"/>
                </a:lnTo>
                <a:lnTo>
                  <a:pt x="78917" y="77647"/>
                </a:lnTo>
                <a:lnTo>
                  <a:pt x="81229" y="71028"/>
                </a:lnTo>
                <a:lnTo>
                  <a:pt x="90018" y="61785"/>
                </a:lnTo>
                <a:lnTo>
                  <a:pt x="97142" y="50317"/>
                </a:lnTo>
                <a:lnTo>
                  <a:pt x="93862" y="50542"/>
                </a:lnTo>
                <a:lnTo>
                  <a:pt x="78534" y="48679"/>
                </a:lnTo>
                <a:lnTo>
                  <a:pt x="69090" y="42218"/>
                </a:lnTo>
                <a:lnTo>
                  <a:pt x="66776" y="32105"/>
                </a:lnTo>
                <a:lnTo>
                  <a:pt x="67787" y="29001"/>
                </a:lnTo>
                <a:lnTo>
                  <a:pt x="76991" y="19834"/>
                </a:lnTo>
                <a:lnTo>
                  <a:pt x="88957" y="11328"/>
                </a:lnTo>
                <a:lnTo>
                  <a:pt x="95618" y="1752"/>
                </a:lnTo>
                <a:lnTo>
                  <a:pt x="89204" y="63"/>
                </a:lnTo>
                <a:lnTo>
                  <a:pt x="81178" y="0"/>
                </a:lnTo>
                <a:lnTo>
                  <a:pt x="72859" y="228"/>
                </a:lnTo>
                <a:lnTo>
                  <a:pt x="71401" y="8638"/>
                </a:lnTo>
                <a:lnTo>
                  <a:pt x="67009" y="21918"/>
                </a:lnTo>
                <a:lnTo>
                  <a:pt x="60747" y="33326"/>
                </a:lnTo>
                <a:lnTo>
                  <a:pt x="53094" y="43344"/>
                </a:lnTo>
                <a:lnTo>
                  <a:pt x="44532" y="52453"/>
                </a:lnTo>
                <a:lnTo>
                  <a:pt x="35543" y="61135"/>
                </a:lnTo>
                <a:lnTo>
                  <a:pt x="26609" y="69872"/>
                </a:lnTo>
                <a:lnTo>
                  <a:pt x="18211" y="79146"/>
                </a:lnTo>
                <a:lnTo>
                  <a:pt x="22335" y="84063"/>
                </a:lnTo>
                <a:lnTo>
                  <a:pt x="27857" y="93828"/>
                </a:lnTo>
                <a:lnTo>
                  <a:pt x="30600" y="104043"/>
                </a:lnTo>
                <a:lnTo>
                  <a:pt x="29875" y="113547"/>
                </a:lnTo>
                <a:lnTo>
                  <a:pt x="24993" y="121183"/>
                </a:lnTo>
                <a:lnTo>
                  <a:pt x="15264" y="125791"/>
                </a:lnTo>
                <a:lnTo>
                  <a:pt x="0" y="126212"/>
                </a:lnTo>
                <a:lnTo>
                  <a:pt x="73" y="126382"/>
                </a:lnTo>
                <a:lnTo>
                  <a:pt x="5749" y="135756"/>
                </a:lnTo>
                <a:lnTo>
                  <a:pt x="7594" y="148970"/>
                </a:lnTo>
                <a:lnTo>
                  <a:pt x="11822" y="147153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7130911" y="1085602"/>
            <a:ext cx="274242" cy="288728"/>
          </a:xfrm>
          <a:custGeom>
            <a:avLst/>
            <a:gdLst/>
            <a:ahLst/>
            <a:cxnLst/>
            <a:rect l="l" t="t" r="r" b="b"/>
            <a:pathLst>
              <a:path w="402221" h="423468">
                <a:moveTo>
                  <a:pt x="263063" y="423170"/>
                </a:moveTo>
                <a:lnTo>
                  <a:pt x="274150" y="416616"/>
                </a:lnTo>
                <a:lnTo>
                  <a:pt x="285139" y="409966"/>
                </a:lnTo>
                <a:lnTo>
                  <a:pt x="295594" y="402783"/>
                </a:lnTo>
                <a:lnTo>
                  <a:pt x="305079" y="394627"/>
                </a:lnTo>
                <a:lnTo>
                  <a:pt x="298480" y="394268"/>
                </a:lnTo>
                <a:lnTo>
                  <a:pt x="285617" y="394663"/>
                </a:lnTo>
                <a:lnTo>
                  <a:pt x="272977" y="395591"/>
                </a:lnTo>
                <a:lnTo>
                  <a:pt x="260698" y="395947"/>
                </a:lnTo>
                <a:lnTo>
                  <a:pt x="248919" y="394627"/>
                </a:lnTo>
                <a:lnTo>
                  <a:pt x="241820" y="393065"/>
                </a:lnTo>
                <a:lnTo>
                  <a:pt x="236880" y="387172"/>
                </a:lnTo>
                <a:lnTo>
                  <a:pt x="230720" y="385521"/>
                </a:lnTo>
                <a:lnTo>
                  <a:pt x="225610" y="385534"/>
                </a:lnTo>
                <a:lnTo>
                  <a:pt x="214505" y="390441"/>
                </a:lnTo>
                <a:lnTo>
                  <a:pt x="203390" y="393115"/>
                </a:lnTo>
                <a:lnTo>
                  <a:pt x="199618" y="392404"/>
                </a:lnTo>
                <a:lnTo>
                  <a:pt x="193522" y="387400"/>
                </a:lnTo>
                <a:lnTo>
                  <a:pt x="192760" y="380961"/>
                </a:lnTo>
                <a:lnTo>
                  <a:pt x="197321" y="372259"/>
                </a:lnTo>
                <a:lnTo>
                  <a:pt x="205499" y="362781"/>
                </a:lnTo>
                <a:lnTo>
                  <a:pt x="212509" y="352132"/>
                </a:lnTo>
                <a:lnTo>
                  <a:pt x="206825" y="351914"/>
                </a:lnTo>
                <a:lnTo>
                  <a:pt x="197270" y="345953"/>
                </a:lnTo>
                <a:lnTo>
                  <a:pt x="195569" y="334764"/>
                </a:lnTo>
                <a:lnTo>
                  <a:pt x="198831" y="321779"/>
                </a:lnTo>
                <a:lnTo>
                  <a:pt x="193420" y="318856"/>
                </a:lnTo>
                <a:lnTo>
                  <a:pt x="187476" y="312249"/>
                </a:lnTo>
                <a:lnTo>
                  <a:pt x="186882" y="304866"/>
                </a:lnTo>
                <a:lnTo>
                  <a:pt x="190118" y="296930"/>
                </a:lnTo>
                <a:lnTo>
                  <a:pt x="195666" y="288662"/>
                </a:lnTo>
                <a:lnTo>
                  <a:pt x="202004" y="280286"/>
                </a:lnTo>
                <a:lnTo>
                  <a:pt x="207613" y="272023"/>
                </a:lnTo>
                <a:lnTo>
                  <a:pt x="210972" y="264096"/>
                </a:lnTo>
                <a:lnTo>
                  <a:pt x="204014" y="263941"/>
                </a:lnTo>
                <a:lnTo>
                  <a:pt x="191771" y="259261"/>
                </a:lnTo>
                <a:lnTo>
                  <a:pt x="185178" y="248920"/>
                </a:lnTo>
                <a:lnTo>
                  <a:pt x="190831" y="243260"/>
                </a:lnTo>
                <a:lnTo>
                  <a:pt x="200382" y="235151"/>
                </a:lnTo>
                <a:lnTo>
                  <a:pt x="210761" y="227870"/>
                </a:lnTo>
                <a:lnTo>
                  <a:pt x="221903" y="221351"/>
                </a:lnTo>
                <a:lnTo>
                  <a:pt x="233743" y="215531"/>
                </a:lnTo>
                <a:lnTo>
                  <a:pt x="231887" y="209384"/>
                </a:lnTo>
                <a:lnTo>
                  <a:pt x="231849" y="196327"/>
                </a:lnTo>
                <a:lnTo>
                  <a:pt x="239814" y="188201"/>
                </a:lnTo>
                <a:lnTo>
                  <a:pt x="241373" y="188695"/>
                </a:lnTo>
                <a:lnTo>
                  <a:pt x="252735" y="194874"/>
                </a:lnTo>
                <a:lnTo>
                  <a:pt x="262458" y="202678"/>
                </a:lnTo>
                <a:lnTo>
                  <a:pt x="273215" y="209448"/>
                </a:lnTo>
                <a:lnTo>
                  <a:pt x="273668" y="209204"/>
                </a:lnTo>
                <a:lnTo>
                  <a:pt x="283171" y="201175"/>
                </a:lnTo>
                <a:lnTo>
                  <a:pt x="294462" y="197307"/>
                </a:lnTo>
                <a:lnTo>
                  <a:pt x="297167" y="197872"/>
                </a:lnTo>
                <a:lnTo>
                  <a:pt x="304430" y="203829"/>
                </a:lnTo>
                <a:lnTo>
                  <a:pt x="306120" y="213987"/>
                </a:lnTo>
                <a:lnTo>
                  <a:pt x="304060" y="226271"/>
                </a:lnTo>
                <a:lnTo>
                  <a:pt x="300071" y="238606"/>
                </a:lnTo>
                <a:lnTo>
                  <a:pt x="295973" y="248920"/>
                </a:lnTo>
                <a:lnTo>
                  <a:pt x="299312" y="249213"/>
                </a:lnTo>
                <a:lnTo>
                  <a:pt x="314201" y="252473"/>
                </a:lnTo>
                <a:lnTo>
                  <a:pt x="325866" y="259275"/>
                </a:lnTo>
                <a:lnTo>
                  <a:pt x="330885" y="270167"/>
                </a:lnTo>
                <a:lnTo>
                  <a:pt x="331279" y="279463"/>
                </a:lnTo>
                <a:lnTo>
                  <a:pt x="323062" y="280835"/>
                </a:lnTo>
                <a:lnTo>
                  <a:pt x="321779" y="291426"/>
                </a:lnTo>
                <a:lnTo>
                  <a:pt x="321985" y="291444"/>
                </a:lnTo>
                <a:lnTo>
                  <a:pt x="337308" y="293243"/>
                </a:lnTo>
                <a:lnTo>
                  <a:pt x="349153" y="298523"/>
                </a:lnTo>
                <a:lnTo>
                  <a:pt x="353656" y="311150"/>
                </a:lnTo>
                <a:lnTo>
                  <a:pt x="349811" y="313518"/>
                </a:lnTo>
                <a:lnTo>
                  <a:pt x="337472" y="318563"/>
                </a:lnTo>
                <a:lnTo>
                  <a:pt x="327850" y="326326"/>
                </a:lnTo>
                <a:lnTo>
                  <a:pt x="330577" y="327554"/>
                </a:lnTo>
                <a:lnTo>
                  <a:pt x="340932" y="334950"/>
                </a:lnTo>
                <a:lnTo>
                  <a:pt x="350608" y="343027"/>
                </a:lnTo>
                <a:lnTo>
                  <a:pt x="352796" y="336251"/>
                </a:lnTo>
                <a:lnTo>
                  <a:pt x="358726" y="324235"/>
                </a:lnTo>
                <a:lnTo>
                  <a:pt x="366682" y="314249"/>
                </a:lnTo>
                <a:lnTo>
                  <a:pt x="376616" y="306243"/>
                </a:lnTo>
                <a:lnTo>
                  <a:pt x="388478" y="300167"/>
                </a:lnTo>
                <a:lnTo>
                  <a:pt x="402221" y="295973"/>
                </a:lnTo>
                <a:lnTo>
                  <a:pt x="402221" y="280797"/>
                </a:lnTo>
                <a:lnTo>
                  <a:pt x="395879" y="277482"/>
                </a:lnTo>
                <a:lnTo>
                  <a:pt x="385011" y="270647"/>
                </a:lnTo>
                <a:lnTo>
                  <a:pt x="375089" y="262865"/>
                </a:lnTo>
                <a:lnTo>
                  <a:pt x="366073" y="254177"/>
                </a:lnTo>
                <a:lnTo>
                  <a:pt x="357921" y="244626"/>
                </a:lnTo>
                <a:lnTo>
                  <a:pt x="350590" y="234252"/>
                </a:lnTo>
                <a:lnTo>
                  <a:pt x="344039" y="223099"/>
                </a:lnTo>
                <a:lnTo>
                  <a:pt x="338227" y="211206"/>
                </a:lnTo>
                <a:lnTo>
                  <a:pt x="333111" y="198617"/>
                </a:lnTo>
                <a:lnTo>
                  <a:pt x="328650" y="185372"/>
                </a:lnTo>
                <a:lnTo>
                  <a:pt x="324802" y="171513"/>
                </a:lnTo>
                <a:lnTo>
                  <a:pt x="316991" y="171526"/>
                </a:lnTo>
                <a:lnTo>
                  <a:pt x="315099" y="173482"/>
                </a:lnTo>
                <a:lnTo>
                  <a:pt x="309638" y="169989"/>
                </a:lnTo>
                <a:lnTo>
                  <a:pt x="305282" y="175755"/>
                </a:lnTo>
                <a:lnTo>
                  <a:pt x="303783" y="184391"/>
                </a:lnTo>
                <a:lnTo>
                  <a:pt x="295973" y="186690"/>
                </a:lnTo>
                <a:lnTo>
                  <a:pt x="294720" y="186671"/>
                </a:lnTo>
                <a:lnTo>
                  <a:pt x="285512" y="178943"/>
                </a:lnTo>
                <a:lnTo>
                  <a:pt x="279272" y="166954"/>
                </a:lnTo>
                <a:lnTo>
                  <a:pt x="273710" y="160299"/>
                </a:lnTo>
                <a:lnTo>
                  <a:pt x="265849" y="160985"/>
                </a:lnTo>
                <a:lnTo>
                  <a:pt x="265620" y="151777"/>
                </a:lnTo>
                <a:lnTo>
                  <a:pt x="269434" y="141290"/>
                </a:lnTo>
                <a:lnTo>
                  <a:pt x="277074" y="131387"/>
                </a:lnTo>
                <a:lnTo>
                  <a:pt x="280796" y="118389"/>
                </a:lnTo>
                <a:lnTo>
                  <a:pt x="277337" y="119000"/>
                </a:lnTo>
                <a:lnTo>
                  <a:pt x="266357" y="114762"/>
                </a:lnTo>
                <a:lnTo>
                  <a:pt x="259537" y="104724"/>
                </a:lnTo>
                <a:lnTo>
                  <a:pt x="260061" y="103156"/>
                </a:lnTo>
                <a:lnTo>
                  <a:pt x="265233" y="91016"/>
                </a:lnTo>
                <a:lnTo>
                  <a:pt x="271523" y="79991"/>
                </a:lnTo>
                <a:lnTo>
                  <a:pt x="278402" y="69558"/>
                </a:lnTo>
                <a:lnTo>
                  <a:pt x="285343" y="59194"/>
                </a:lnTo>
                <a:lnTo>
                  <a:pt x="283400" y="50298"/>
                </a:lnTo>
                <a:lnTo>
                  <a:pt x="280950" y="38007"/>
                </a:lnTo>
                <a:lnTo>
                  <a:pt x="278701" y="25514"/>
                </a:lnTo>
                <a:lnTo>
                  <a:pt x="276633" y="12838"/>
                </a:lnTo>
                <a:lnTo>
                  <a:pt x="274726" y="0"/>
                </a:lnTo>
                <a:lnTo>
                  <a:pt x="270910" y="570"/>
                </a:lnTo>
                <a:lnTo>
                  <a:pt x="257009" y="2639"/>
                </a:lnTo>
                <a:lnTo>
                  <a:pt x="243374" y="4973"/>
                </a:lnTo>
                <a:lnTo>
                  <a:pt x="230371" y="7938"/>
                </a:lnTo>
                <a:lnTo>
                  <a:pt x="218368" y="11902"/>
                </a:lnTo>
                <a:lnTo>
                  <a:pt x="207732" y="17232"/>
                </a:lnTo>
                <a:lnTo>
                  <a:pt x="198831" y="24295"/>
                </a:lnTo>
                <a:lnTo>
                  <a:pt x="189826" y="22456"/>
                </a:lnTo>
                <a:lnTo>
                  <a:pt x="176934" y="23956"/>
                </a:lnTo>
                <a:lnTo>
                  <a:pt x="166966" y="30353"/>
                </a:lnTo>
                <a:lnTo>
                  <a:pt x="171302" y="31785"/>
                </a:lnTo>
                <a:lnTo>
                  <a:pt x="182437" y="32376"/>
                </a:lnTo>
                <a:lnTo>
                  <a:pt x="195328" y="31209"/>
                </a:lnTo>
                <a:lnTo>
                  <a:pt x="208288" y="29883"/>
                </a:lnTo>
                <a:lnTo>
                  <a:pt x="219630" y="30003"/>
                </a:lnTo>
                <a:lnTo>
                  <a:pt x="227670" y="33168"/>
                </a:lnTo>
                <a:lnTo>
                  <a:pt x="230720" y="40982"/>
                </a:lnTo>
                <a:lnTo>
                  <a:pt x="230695" y="48996"/>
                </a:lnTo>
                <a:lnTo>
                  <a:pt x="223240" y="49872"/>
                </a:lnTo>
                <a:lnTo>
                  <a:pt x="217042" y="54635"/>
                </a:lnTo>
                <a:lnTo>
                  <a:pt x="217436" y="59817"/>
                </a:lnTo>
                <a:lnTo>
                  <a:pt x="220878" y="61937"/>
                </a:lnTo>
                <a:lnTo>
                  <a:pt x="220078" y="68300"/>
                </a:lnTo>
                <a:lnTo>
                  <a:pt x="217627" y="76974"/>
                </a:lnTo>
                <a:lnTo>
                  <a:pt x="205689" y="76161"/>
                </a:lnTo>
                <a:lnTo>
                  <a:pt x="204914" y="86512"/>
                </a:lnTo>
                <a:lnTo>
                  <a:pt x="206298" y="87101"/>
                </a:lnTo>
                <a:lnTo>
                  <a:pt x="216377" y="88147"/>
                </a:lnTo>
                <a:lnTo>
                  <a:pt x="227737" y="86088"/>
                </a:lnTo>
                <a:lnTo>
                  <a:pt x="240173" y="83630"/>
                </a:lnTo>
                <a:lnTo>
                  <a:pt x="253479" y="83477"/>
                </a:lnTo>
                <a:lnTo>
                  <a:pt x="259658" y="91217"/>
                </a:lnTo>
                <a:lnTo>
                  <a:pt x="258906" y="98365"/>
                </a:lnTo>
                <a:lnTo>
                  <a:pt x="252614" y="103966"/>
                </a:lnTo>
                <a:lnTo>
                  <a:pt x="242988" y="107709"/>
                </a:lnTo>
                <a:lnTo>
                  <a:pt x="232232" y="109283"/>
                </a:lnTo>
                <a:lnTo>
                  <a:pt x="234520" y="113610"/>
                </a:lnTo>
                <a:lnTo>
                  <a:pt x="240524" y="124415"/>
                </a:lnTo>
                <a:lnTo>
                  <a:pt x="247408" y="136601"/>
                </a:lnTo>
                <a:lnTo>
                  <a:pt x="251640" y="143520"/>
                </a:lnTo>
                <a:lnTo>
                  <a:pt x="258633" y="155342"/>
                </a:lnTo>
                <a:lnTo>
                  <a:pt x="261061" y="165442"/>
                </a:lnTo>
                <a:lnTo>
                  <a:pt x="258908" y="170405"/>
                </a:lnTo>
                <a:lnTo>
                  <a:pt x="250916" y="173770"/>
                </a:lnTo>
                <a:lnTo>
                  <a:pt x="239877" y="171669"/>
                </a:lnTo>
                <a:lnTo>
                  <a:pt x="228269" y="166936"/>
                </a:lnTo>
                <a:lnTo>
                  <a:pt x="218566" y="162407"/>
                </a:lnTo>
                <a:lnTo>
                  <a:pt x="219360" y="163440"/>
                </a:lnTo>
                <a:lnTo>
                  <a:pt x="224392" y="173786"/>
                </a:lnTo>
                <a:lnTo>
                  <a:pt x="225182" y="185404"/>
                </a:lnTo>
                <a:lnTo>
                  <a:pt x="218566" y="194284"/>
                </a:lnTo>
                <a:lnTo>
                  <a:pt x="217630" y="194126"/>
                </a:lnTo>
                <a:lnTo>
                  <a:pt x="206486" y="187414"/>
                </a:lnTo>
                <a:lnTo>
                  <a:pt x="198786" y="177264"/>
                </a:lnTo>
                <a:lnTo>
                  <a:pt x="188213" y="169989"/>
                </a:lnTo>
                <a:lnTo>
                  <a:pt x="181045" y="176626"/>
                </a:lnTo>
                <a:lnTo>
                  <a:pt x="175685" y="188943"/>
                </a:lnTo>
                <a:lnTo>
                  <a:pt x="171492" y="202565"/>
                </a:lnTo>
                <a:lnTo>
                  <a:pt x="166277" y="213703"/>
                </a:lnTo>
                <a:lnTo>
                  <a:pt x="157848" y="218567"/>
                </a:lnTo>
                <a:lnTo>
                  <a:pt x="155761" y="218532"/>
                </a:lnTo>
                <a:lnTo>
                  <a:pt x="147880" y="213812"/>
                </a:lnTo>
                <a:lnTo>
                  <a:pt x="145257" y="203089"/>
                </a:lnTo>
                <a:lnTo>
                  <a:pt x="145376" y="188710"/>
                </a:lnTo>
                <a:lnTo>
                  <a:pt x="145719" y="173024"/>
                </a:lnTo>
                <a:lnTo>
                  <a:pt x="142755" y="174249"/>
                </a:lnTo>
                <a:lnTo>
                  <a:pt x="132815" y="181647"/>
                </a:lnTo>
                <a:lnTo>
                  <a:pt x="121437" y="185166"/>
                </a:lnTo>
                <a:lnTo>
                  <a:pt x="118477" y="184616"/>
                </a:lnTo>
                <a:lnTo>
                  <a:pt x="111447" y="180226"/>
                </a:lnTo>
                <a:lnTo>
                  <a:pt x="110151" y="172937"/>
                </a:lnTo>
                <a:lnTo>
                  <a:pt x="112941" y="163693"/>
                </a:lnTo>
                <a:lnTo>
                  <a:pt x="118173" y="153433"/>
                </a:lnTo>
                <a:lnTo>
                  <a:pt x="124199" y="143101"/>
                </a:lnTo>
                <a:lnTo>
                  <a:pt x="129375" y="133637"/>
                </a:lnTo>
                <a:lnTo>
                  <a:pt x="132054" y="125984"/>
                </a:lnTo>
                <a:lnTo>
                  <a:pt x="131416" y="126053"/>
                </a:lnTo>
                <a:lnTo>
                  <a:pt x="118775" y="128462"/>
                </a:lnTo>
                <a:lnTo>
                  <a:pt x="107112" y="130730"/>
                </a:lnTo>
                <a:lnTo>
                  <a:pt x="96755" y="129884"/>
                </a:lnTo>
                <a:lnTo>
                  <a:pt x="88036" y="122948"/>
                </a:lnTo>
                <a:lnTo>
                  <a:pt x="85555" y="132899"/>
                </a:lnTo>
                <a:lnTo>
                  <a:pt x="76113" y="139243"/>
                </a:lnTo>
                <a:lnTo>
                  <a:pt x="66789" y="145707"/>
                </a:lnTo>
                <a:lnTo>
                  <a:pt x="67295" y="150975"/>
                </a:lnTo>
                <a:lnTo>
                  <a:pt x="76070" y="157996"/>
                </a:lnTo>
                <a:lnTo>
                  <a:pt x="88225" y="164159"/>
                </a:lnTo>
                <a:lnTo>
                  <a:pt x="95630" y="173024"/>
                </a:lnTo>
                <a:lnTo>
                  <a:pt x="94694" y="182605"/>
                </a:lnTo>
                <a:lnTo>
                  <a:pt x="86533" y="191126"/>
                </a:lnTo>
                <a:lnTo>
                  <a:pt x="72859" y="195795"/>
                </a:lnTo>
                <a:lnTo>
                  <a:pt x="76052" y="202417"/>
                </a:lnTo>
                <a:lnTo>
                  <a:pt x="79816" y="212872"/>
                </a:lnTo>
                <a:lnTo>
                  <a:pt x="77419" y="224637"/>
                </a:lnTo>
                <a:lnTo>
                  <a:pt x="74173" y="225415"/>
                </a:lnTo>
                <a:lnTo>
                  <a:pt x="61123" y="228140"/>
                </a:lnTo>
                <a:lnTo>
                  <a:pt x="48137" y="230483"/>
                </a:lnTo>
                <a:lnTo>
                  <a:pt x="35474" y="232751"/>
                </a:lnTo>
                <a:lnTo>
                  <a:pt x="23393" y="235251"/>
                </a:lnTo>
                <a:lnTo>
                  <a:pt x="12153" y="238290"/>
                </a:lnTo>
                <a:lnTo>
                  <a:pt x="8946" y="246332"/>
                </a:lnTo>
                <a:lnTo>
                  <a:pt x="3980" y="257755"/>
                </a:lnTo>
                <a:lnTo>
                  <a:pt x="0" y="270167"/>
                </a:lnTo>
                <a:lnTo>
                  <a:pt x="11073" y="272657"/>
                </a:lnTo>
                <a:lnTo>
                  <a:pt x="22639" y="275967"/>
                </a:lnTo>
                <a:lnTo>
                  <a:pt x="33400" y="282308"/>
                </a:lnTo>
                <a:lnTo>
                  <a:pt x="34465" y="281290"/>
                </a:lnTo>
                <a:lnTo>
                  <a:pt x="44730" y="274245"/>
                </a:lnTo>
                <a:lnTo>
                  <a:pt x="56515" y="268719"/>
                </a:lnTo>
                <a:lnTo>
                  <a:pt x="68391" y="263285"/>
                </a:lnTo>
                <a:lnTo>
                  <a:pt x="78930" y="256514"/>
                </a:lnTo>
                <a:lnTo>
                  <a:pt x="73317" y="253530"/>
                </a:lnTo>
                <a:lnTo>
                  <a:pt x="71539" y="246684"/>
                </a:lnTo>
                <a:lnTo>
                  <a:pt x="69824" y="239814"/>
                </a:lnTo>
                <a:lnTo>
                  <a:pt x="74019" y="236554"/>
                </a:lnTo>
                <a:lnTo>
                  <a:pt x="83990" y="234587"/>
                </a:lnTo>
                <a:lnTo>
                  <a:pt x="94480" y="237487"/>
                </a:lnTo>
                <a:lnTo>
                  <a:pt x="105073" y="242253"/>
                </a:lnTo>
                <a:lnTo>
                  <a:pt x="115354" y="245884"/>
                </a:lnTo>
                <a:lnTo>
                  <a:pt x="119139" y="237659"/>
                </a:lnTo>
                <a:lnTo>
                  <a:pt x="124770" y="225626"/>
                </a:lnTo>
                <a:lnTo>
                  <a:pt x="132284" y="216164"/>
                </a:lnTo>
                <a:lnTo>
                  <a:pt x="142684" y="214007"/>
                </a:lnTo>
                <a:lnTo>
                  <a:pt x="147754" y="216941"/>
                </a:lnTo>
                <a:lnTo>
                  <a:pt x="151153" y="225576"/>
                </a:lnTo>
                <a:lnTo>
                  <a:pt x="150914" y="237644"/>
                </a:lnTo>
                <a:lnTo>
                  <a:pt x="148772" y="251323"/>
                </a:lnTo>
                <a:lnTo>
                  <a:pt x="146462" y="264794"/>
                </a:lnTo>
                <a:lnTo>
                  <a:pt x="145719" y="276237"/>
                </a:lnTo>
                <a:lnTo>
                  <a:pt x="154197" y="278563"/>
                </a:lnTo>
                <a:lnTo>
                  <a:pt x="167223" y="283178"/>
                </a:lnTo>
                <a:lnTo>
                  <a:pt x="177650" y="290397"/>
                </a:lnTo>
                <a:lnTo>
                  <a:pt x="183654" y="302044"/>
                </a:lnTo>
                <a:lnTo>
                  <a:pt x="178983" y="307139"/>
                </a:lnTo>
                <a:lnTo>
                  <a:pt x="167169" y="311690"/>
                </a:lnTo>
                <a:lnTo>
                  <a:pt x="156336" y="317220"/>
                </a:lnTo>
                <a:lnTo>
                  <a:pt x="157674" y="317863"/>
                </a:lnTo>
                <a:lnTo>
                  <a:pt x="167386" y="325324"/>
                </a:lnTo>
                <a:lnTo>
                  <a:pt x="173708" y="336092"/>
                </a:lnTo>
                <a:lnTo>
                  <a:pt x="174548" y="349097"/>
                </a:lnTo>
                <a:lnTo>
                  <a:pt x="165290" y="349935"/>
                </a:lnTo>
                <a:lnTo>
                  <a:pt x="160172" y="348157"/>
                </a:lnTo>
                <a:lnTo>
                  <a:pt x="154825" y="350621"/>
                </a:lnTo>
                <a:lnTo>
                  <a:pt x="155187" y="351312"/>
                </a:lnTo>
                <a:lnTo>
                  <a:pt x="163671" y="361741"/>
                </a:lnTo>
                <a:lnTo>
                  <a:pt x="173317" y="371126"/>
                </a:lnTo>
                <a:lnTo>
                  <a:pt x="179108" y="380961"/>
                </a:lnTo>
                <a:lnTo>
                  <a:pt x="177647" y="389128"/>
                </a:lnTo>
                <a:lnTo>
                  <a:pt x="169290" y="390372"/>
                </a:lnTo>
                <a:lnTo>
                  <a:pt x="168478" y="399186"/>
                </a:lnTo>
                <a:lnTo>
                  <a:pt x="176357" y="401880"/>
                </a:lnTo>
                <a:lnTo>
                  <a:pt x="188853" y="405355"/>
                </a:lnTo>
                <a:lnTo>
                  <a:pt x="201651" y="408263"/>
                </a:lnTo>
                <a:lnTo>
                  <a:pt x="214532" y="410867"/>
                </a:lnTo>
                <a:lnTo>
                  <a:pt x="227282" y="413427"/>
                </a:lnTo>
                <a:lnTo>
                  <a:pt x="239682" y="416206"/>
                </a:lnTo>
                <a:lnTo>
                  <a:pt x="251518" y="419466"/>
                </a:lnTo>
                <a:lnTo>
                  <a:pt x="262572" y="423468"/>
                </a:lnTo>
                <a:lnTo>
                  <a:pt x="263063" y="423170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7567624" y="1201504"/>
            <a:ext cx="65203" cy="62094"/>
          </a:xfrm>
          <a:custGeom>
            <a:avLst/>
            <a:gdLst/>
            <a:ahLst/>
            <a:cxnLst/>
            <a:rect l="l" t="t" r="r" b="b"/>
            <a:pathLst>
              <a:path w="95631" h="91071">
                <a:moveTo>
                  <a:pt x="5668" y="85799"/>
                </a:moveTo>
                <a:lnTo>
                  <a:pt x="15313" y="77601"/>
                </a:lnTo>
                <a:lnTo>
                  <a:pt x="25341" y="69788"/>
                </a:lnTo>
                <a:lnTo>
                  <a:pt x="35627" y="62233"/>
                </a:lnTo>
                <a:lnTo>
                  <a:pt x="46044" y="54808"/>
                </a:lnTo>
                <a:lnTo>
                  <a:pt x="56463" y="47385"/>
                </a:lnTo>
                <a:lnTo>
                  <a:pt x="66759" y="39838"/>
                </a:lnTo>
                <a:lnTo>
                  <a:pt x="76803" y="32039"/>
                </a:lnTo>
                <a:lnTo>
                  <a:pt x="86470" y="23861"/>
                </a:lnTo>
                <a:lnTo>
                  <a:pt x="95631" y="15176"/>
                </a:lnTo>
                <a:lnTo>
                  <a:pt x="90255" y="12594"/>
                </a:lnTo>
                <a:lnTo>
                  <a:pt x="78219" y="7364"/>
                </a:lnTo>
                <a:lnTo>
                  <a:pt x="68313" y="0"/>
                </a:lnTo>
                <a:lnTo>
                  <a:pt x="67475" y="1101"/>
                </a:lnTo>
                <a:lnTo>
                  <a:pt x="60181" y="11027"/>
                </a:lnTo>
                <a:lnTo>
                  <a:pt x="52708" y="21461"/>
                </a:lnTo>
                <a:lnTo>
                  <a:pt x="45019" y="31984"/>
                </a:lnTo>
                <a:lnTo>
                  <a:pt x="37076" y="42174"/>
                </a:lnTo>
                <a:lnTo>
                  <a:pt x="28841" y="51612"/>
                </a:lnTo>
                <a:lnTo>
                  <a:pt x="25407" y="54837"/>
                </a:lnTo>
                <a:lnTo>
                  <a:pt x="15785" y="62086"/>
                </a:lnTo>
                <a:lnTo>
                  <a:pt x="6423" y="69735"/>
                </a:lnTo>
                <a:lnTo>
                  <a:pt x="202" y="78993"/>
                </a:lnTo>
                <a:lnTo>
                  <a:pt x="0" y="91071"/>
                </a:lnTo>
                <a:lnTo>
                  <a:pt x="5668" y="85799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7066756" y="1235656"/>
            <a:ext cx="21621" cy="18634"/>
          </a:xfrm>
          <a:custGeom>
            <a:avLst/>
            <a:gdLst/>
            <a:ahLst/>
            <a:cxnLst/>
            <a:rect l="l" t="t" r="r" b="b"/>
            <a:pathLst>
              <a:path w="31711" h="27330">
                <a:moveTo>
                  <a:pt x="14508" y="27308"/>
                </a:moveTo>
                <a:lnTo>
                  <a:pt x="22544" y="20600"/>
                </a:lnTo>
                <a:lnTo>
                  <a:pt x="30353" y="13665"/>
                </a:lnTo>
                <a:lnTo>
                  <a:pt x="31711" y="6743"/>
                </a:lnTo>
                <a:lnTo>
                  <a:pt x="27825" y="5054"/>
                </a:lnTo>
                <a:lnTo>
                  <a:pt x="27317" y="0"/>
                </a:lnTo>
                <a:lnTo>
                  <a:pt x="25012" y="313"/>
                </a:lnTo>
                <a:lnTo>
                  <a:pt x="13459" y="319"/>
                </a:lnTo>
                <a:lnTo>
                  <a:pt x="0" y="0"/>
                </a:lnTo>
                <a:lnTo>
                  <a:pt x="4778" y="7569"/>
                </a:lnTo>
                <a:lnTo>
                  <a:pt x="12048" y="14614"/>
                </a:lnTo>
                <a:lnTo>
                  <a:pt x="13652" y="27330"/>
                </a:lnTo>
                <a:lnTo>
                  <a:pt x="14508" y="27308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221981" y="1115988"/>
            <a:ext cx="68303" cy="76206"/>
          </a:xfrm>
          <a:custGeom>
            <a:avLst/>
            <a:gdLst/>
            <a:ahLst/>
            <a:cxnLst/>
            <a:rect l="l" t="t" r="r" b="b"/>
            <a:pathLst>
              <a:path w="100177" h="111769">
                <a:moveTo>
                  <a:pt x="41005" y="108606"/>
                </a:moveTo>
                <a:lnTo>
                  <a:pt x="52860" y="103726"/>
                </a:lnTo>
                <a:lnTo>
                  <a:pt x="63753" y="105699"/>
                </a:lnTo>
                <a:lnTo>
                  <a:pt x="60350" y="105051"/>
                </a:lnTo>
                <a:lnTo>
                  <a:pt x="63144" y="98219"/>
                </a:lnTo>
                <a:lnTo>
                  <a:pt x="62229" y="95069"/>
                </a:lnTo>
                <a:lnTo>
                  <a:pt x="68463" y="92757"/>
                </a:lnTo>
                <a:lnTo>
                  <a:pt x="79358" y="93867"/>
                </a:lnTo>
                <a:lnTo>
                  <a:pt x="89656" y="98598"/>
                </a:lnTo>
                <a:lnTo>
                  <a:pt x="100177" y="102664"/>
                </a:lnTo>
                <a:lnTo>
                  <a:pt x="100005" y="99733"/>
                </a:lnTo>
                <a:lnTo>
                  <a:pt x="95619" y="87743"/>
                </a:lnTo>
                <a:lnTo>
                  <a:pt x="87187" y="79796"/>
                </a:lnTo>
                <a:lnTo>
                  <a:pt x="77170" y="73432"/>
                </a:lnTo>
                <a:lnTo>
                  <a:pt x="68031" y="66190"/>
                </a:lnTo>
                <a:lnTo>
                  <a:pt x="62229" y="55610"/>
                </a:lnTo>
                <a:lnTo>
                  <a:pt x="53903" y="53096"/>
                </a:lnTo>
                <a:lnTo>
                  <a:pt x="47474" y="45134"/>
                </a:lnTo>
                <a:lnTo>
                  <a:pt x="50088" y="34363"/>
                </a:lnTo>
                <a:lnTo>
                  <a:pt x="47116" y="31264"/>
                </a:lnTo>
                <a:lnTo>
                  <a:pt x="41122" y="31175"/>
                </a:lnTo>
                <a:lnTo>
                  <a:pt x="40982" y="25257"/>
                </a:lnTo>
                <a:lnTo>
                  <a:pt x="46097" y="17730"/>
                </a:lnTo>
                <a:lnTo>
                  <a:pt x="56914" y="10583"/>
                </a:lnTo>
                <a:lnTo>
                  <a:pt x="65265" y="975"/>
                </a:lnTo>
                <a:lnTo>
                  <a:pt x="54391" y="0"/>
                </a:lnTo>
                <a:lnTo>
                  <a:pt x="40353" y="746"/>
                </a:lnTo>
                <a:lnTo>
                  <a:pt x="28465" y="3761"/>
                </a:lnTo>
                <a:lnTo>
                  <a:pt x="18158" y="8625"/>
                </a:lnTo>
                <a:lnTo>
                  <a:pt x="8860" y="14918"/>
                </a:lnTo>
                <a:lnTo>
                  <a:pt x="0" y="22222"/>
                </a:lnTo>
                <a:lnTo>
                  <a:pt x="4423" y="22748"/>
                </a:lnTo>
                <a:lnTo>
                  <a:pt x="15457" y="27619"/>
                </a:lnTo>
                <a:lnTo>
                  <a:pt x="20072" y="35726"/>
                </a:lnTo>
                <a:lnTo>
                  <a:pt x="19032" y="45140"/>
                </a:lnTo>
                <a:lnTo>
                  <a:pt x="13098" y="53931"/>
                </a:lnTo>
                <a:lnTo>
                  <a:pt x="3035" y="60169"/>
                </a:lnTo>
                <a:lnTo>
                  <a:pt x="11957" y="60300"/>
                </a:lnTo>
                <a:lnTo>
                  <a:pt x="21614" y="63905"/>
                </a:lnTo>
                <a:lnTo>
                  <a:pt x="25345" y="70694"/>
                </a:lnTo>
                <a:lnTo>
                  <a:pt x="24782" y="79392"/>
                </a:lnTo>
                <a:lnTo>
                  <a:pt x="21559" y="88722"/>
                </a:lnTo>
                <a:lnTo>
                  <a:pt x="17309" y="97409"/>
                </a:lnTo>
                <a:lnTo>
                  <a:pt x="13665" y="104175"/>
                </a:lnTo>
                <a:lnTo>
                  <a:pt x="18021" y="100441"/>
                </a:lnTo>
                <a:lnTo>
                  <a:pt x="25399" y="99730"/>
                </a:lnTo>
                <a:lnTo>
                  <a:pt x="31876" y="98104"/>
                </a:lnTo>
                <a:lnTo>
                  <a:pt x="34023" y="102549"/>
                </a:lnTo>
                <a:lnTo>
                  <a:pt x="39789" y="103349"/>
                </a:lnTo>
                <a:lnTo>
                  <a:pt x="37947" y="111769"/>
                </a:lnTo>
                <a:lnTo>
                  <a:pt x="41005" y="108606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007766" y="1165288"/>
            <a:ext cx="60016" cy="76580"/>
          </a:xfrm>
          <a:custGeom>
            <a:avLst/>
            <a:gdLst/>
            <a:ahLst/>
            <a:cxnLst/>
            <a:rect l="l" t="t" r="r" b="b"/>
            <a:pathLst>
              <a:path w="88023" h="112318">
                <a:moveTo>
                  <a:pt x="39942" y="112028"/>
                </a:moveTo>
                <a:lnTo>
                  <a:pt x="52940" y="109772"/>
                </a:lnTo>
                <a:lnTo>
                  <a:pt x="63753" y="103212"/>
                </a:lnTo>
                <a:lnTo>
                  <a:pt x="58216" y="99123"/>
                </a:lnTo>
                <a:lnTo>
                  <a:pt x="51473" y="96253"/>
                </a:lnTo>
                <a:lnTo>
                  <a:pt x="51612" y="86525"/>
                </a:lnTo>
                <a:lnTo>
                  <a:pt x="54123" y="83291"/>
                </a:lnTo>
                <a:lnTo>
                  <a:pt x="61689" y="81238"/>
                </a:lnTo>
                <a:lnTo>
                  <a:pt x="70723" y="83184"/>
                </a:lnTo>
                <a:lnTo>
                  <a:pt x="79931" y="84851"/>
                </a:lnTo>
                <a:lnTo>
                  <a:pt x="88023" y="81965"/>
                </a:lnTo>
                <a:lnTo>
                  <a:pt x="80720" y="77162"/>
                </a:lnTo>
                <a:lnTo>
                  <a:pt x="68959" y="74245"/>
                </a:lnTo>
                <a:lnTo>
                  <a:pt x="57885" y="70639"/>
                </a:lnTo>
                <a:lnTo>
                  <a:pt x="51612" y="62230"/>
                </a:lnTo>
                <a:lnTo>
                  <a:pt x="53047" y="57594"/>
                </a:lnTo>
                <a:lnTo>
                  <a:pt x="58991" y="57480"/>
                </a:lnTo>
                <a:lnTo>
                  <a:pt x="59194" y="51600"/>
                </a:lnTo>
                <a:lnTo>
                  <a:pt x="54975" y="49758"/>
                </a:lnTo>
                <a:lnTo>
                  <a:pt x="50046" y="42189"/>
                </a:lnTo>
                <a:lnTo>
                  <a:pt x="48807" y="31999"/>
                </a:lnTo>
                <a:lnTo>
                  <a:pt x="47535" y="21665"/>
                </a:lnTo>
                <a:lnTo>
                  <a:pt x="42506" y="13665"/>
                </a:lnTo>
                <a:lnTo>
                  <a:pt x="41681" y="8293"/>
                </a:lnTo>
                <a:lnTo>
                  <a:pt x="47879" y="9918"/>
                </a:lnTo>
                <a:lnTo>
                  <a:pt x="47053" y="4546"/>
                </a:lnTo>
                <a:lnTo>
                  <a:pt x="42964" y="5600"/>
                </a:lnTo>
                <a:lnTo>
                  <a:pt x="44119" y="1422"/>
                </a:lnTo>
                <a:lnTo>
                  <a:pt x="42506" y="0"/>
                </a:lnTo>
                <a:lnTo>
                  <a:pt x="36130" y="6786"/>
                </a:lnTo>
                <a:lnTo>
                  <a:pt x="26790" y="15408"/>
                </a:lnTo>
                <a:lnTo>
                  <a:pt x="17257" y="23834"/>
                </a:lnTo>
                <a:lnTo>
                  <a:pt x="8129" y="32664"/>
                </a:lnTo>
                <a:lnTo>
                  <a:pt x="0" y="42494"/>
                </a:lnTo>
                <a:lnTo>
                  <a:pt x="12916" y="45036"/>
                </a:lnTo>
                <a:lnTo>
                  <a:pt x="25430" y="49739"/>
                </a:lnTo>
                <a:lnTo>
                  <a:pt x="30353" y="60718"/>
                </a:lnTo>
                <a:lnTo>
                  <a:pt x="30022" y="68135"/>
                </a:lnTo>
                <a:lnTo>
                  <a:pt x="18694" y="70561"/>
                </a:lnTo>
                <a:lnTo>
                  <a:pt x="19735" y="77406"/>
                </a:lnTo>
                <a:lnTo>
                  <a:pt x="26570" y="74518"/>
                </a:lnTo>
                <a:lnTo>
                  <a:pt x="34793" y="75304"/>
                </a:lnTo>
                <a:lnTo>
                  <a:pt x="39066" y="81626"/>
                </a:lnTo>
                <a:lnTo>
                  <a:pt x="40214" y="91335"/>
                </a:lnTo>
                <a:lnTo>
                  <a:pt x="39063" y="102282"/>
                </a:lnTo>
                <a:lnTo>
                  <a:pt x="36436" y="112318"/>
                </a:lnTo>
                <a:lnTo>
                  <a:pt x="39942" y="112028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6695236" y="1254289"/>
            <a:ext cx="60025" cy="77724"/>
          </a:xfrm>
          <a:custGeom>
            <a:avLst/>
            <a:gdLst/>
            <a:ahLst/>
            <a:cxnLst/>
            <a:rect l="l" t="t" r="r" b="b"/>
            <a:pathLst>
              <a:path w="88036" h="113995">
                <a:moveTo>
                  <a:pt x="51612" y="113830"/>
                </a:moveTo>
                <a:lnTo>
                  <a:pt x="55948" y="101974"/>
                </a:lnTo>
                <a:lnTo>
                  <a:pt x="63469" y="91319"/>
                </a:lnTo>
                <a:lnTo>
                  <a:pt x="70540" y="80554"/>
                </a:lnTo>
                <a:lnTo>
                  <a:pt x="72859" y="74371"/>
                </a:lnTo>
                <a:lnTo>
                  <a:pt x="73685" y="70980"/>
                </a:lnTo>
                <a:lnTo>
                  <a:pt x="70929" y="65150"/>
                </a:lnTo>
                <a:lnTo>
                  <a:pt x="71335" y="62229"/>
                </a:lnTo>
                <a:lnTo>
                  <a:pt x="76315" y="50467"/>
                </a:lnTo>
                <a:lnTo>
                  <a:pt x="83862" y="40425"/>
                </a:lnTo>
                <a:lnTo>
                  <a:pt x="88036" y="31864"/>
                </a:lnTo>
                <a:lnTo>
                  <a:pt x="77232" y="26404"/>
                </a:lnTo>
                <a:lnTo>
                  <a:pt x="65898" y="21474"/>
                </a:lnTo>
                <a:lnTo>
                  <a:pt x="54130" y="16977"/>
                </a:lnTo>
                <a:lnTo>
                  <a:pt x="42025" y="12818"/>
                </a:lnTo>
                <a:lnTo>
                  <a:pt x="29680" y="8899"/>
                </a:lnTo>
                <a:lnTo>
                  <a:pt x="17192" y="5123"/>
                </a:lnTo>
                <a:lnTo>
                  <a:pt x="4656" y="1394"/>
                </a:lnTo>
                <a:lnTo>
                  <a:pt x="0" y="0"/>
                </a:lnTo>
                <a:lnTo>
                  <a:pt x="6120" y="6658"/>
                </a:lnTo>
                <a:lnTo>
                  <a:pt x="14217" y="12842"/>
                </a:lnTo>
                <a:lnTo>
                  <a:pt x="21321" y="19513"/>
                </a:lnTo>
                <a:lnTo>
                  <a:pt x="24462" y="27632"/>
                </a:lnTo>
                <a:lnTo>
                  <a:pt x="20667" y="38161"/>
                </a:lnTo>
                <a:lnTo>
                  <a:pt x="19735" y="39458"/>
                </a:lnTo>
                <a:lnTo>
                  <a:pt x="25015" y="49471"/>
                </a:lnTo>
                <a:lnTo>
                  <a:pt x="28127" y="61652"/>
                </a:lnTo>
                <a:lnTo>
                  <a:pt x="28841" y="75882"/>
                </a:lnTo>
                <a:lnTo>
                  <a:pt x="38992" y="83078"/>
                </a:lnTo>
                <a:lnTo>
                  <a:pt x="42197" y="94812"/>
                </a:lnTo>
                <a:lnTo>
                  <a:pt x="39318" y="106947"/>
                </a:lnTo>
                <a:lnTo>
                  <a:pt x="37947" y="109270"/>
                </a:lnTo>
                <a:lnTo>
                  <a:pt x="45529" y="107759"/>
                </a:lnTo>
                <a:lnTo>
                  <a:pt x="45377" y="113995"/>
                </a:lnTo>
                <a:lnTo>
                  <a:pt x="51612" y="113830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6803899" y="1289471"/>
            <a:ext cx="31051" cy="87968"/>
          </a:xfrm>
          <a:custGeom>
            <a:avLst/>
            <a:gdLst/>
            <a:ahLst/>
            <a:cxnLst/>
            <a:rect l="l" t="t" r="r" b="b"/>
            <a:pathLst>
              <a:path w="45542" h="129019">
                <a:moveTo>
                  <a:pt x="20505" y="127193"/>
                </a:moveTo>
                <a:lnTo>
                  <a:pt x="32758" y="124042"/>
                </a:lnTo>
                <a:lnTo>
                  <a:pt x="45542" y="121424"/>
                </a:lnTo>
                <a:lnTo>
                  <a:pt x="43854" y="119617"/>
                </a:lnTo>
                <a:lnTo>
                  <a:pt x="35117" y="114426"/>
                </a:lnTo>
                <a:lnTo>
                  <a:pt x="25689" y="109927"/>
                </a:lnTo>
                <a:lnTo>
                  <a:pt x="18934" y="102759"/>
                </a:lnTo>
                <a:lnTo>
                  <a:pt x="18211" y="89560"/>
                </a:lnTo>
                <a:lnTo>
                  <a:pt x="24091" y="84810"/>
                </a:lnTo>
                <a:lnTo>
                  <a:pt x="31648" y="81737"/>
                </a:lnTo>
                <a:lnTo>
                  <a:pt x="39471" y="78930"/>
                </a:lnTo>
                <a:lnTo>
                  <a:pt x="38625" y="77058"/>
                </a:lnTo>
                <a:lnTo>
                  <a:pt x="30407" y="69938"/>
                </a:lnTo>
                <a:lnTo>
                  <a:pt x="22771" y="62230"/>
                </a:lnTo>
                <a:lnTo>
                  <a:pt x="21241" y="51043"/>
                </a:lnTo>
                <a:lnTo>
                  <a:pt x="23551" y="38988"/>
                </a:lnTo>
                <a:lnTo>
                  <a:pt x="27376" y="26813"/>
                </a:lnTo>
                <a:lnTo>
                  <a:pt x="30352" y="15176"/>
                </a:lnTo>
                <a:lnTo>
                  <a:pt x="26592" y="10978"/>
                </a:lnTo>
                <a:lnTo>
                  <a:pt x="15733" y="4566"/>
                </a:lnTo>
                <a:lnTo>
                  <a:pt x="3035" y="0"/>
                </a:lnTo>
                <a:lnTo>
                  <a:pt x="2504" y="6689"/>
                </a:lnTo>
                <a:lnTo>
                  <a:pt x="7312" y="17504"/>
                </a:lnTo>
                <a:lnTo>
                  <a:pt x="12141" y="27317"/>
                </a:lnTo>
                <a:lnTo>
                  <a:pt x="12131" y="37130"/>
                </a:lnTo>
                <a:lnTo>
                  <a:pt x="7925" y="47125"/>
                </a:lnTo>
                <a:lnTo>
                  <a:pt x="1523" y="59194"/>
                </a:lnTo>
                <a:lnTo>
                  <a:pt x="5346" y="65913"/>
                </a:lnTo>
                <a:lnTo>
                  <a:pt x="2844" y="69151"/>
                </a:lnTo>
                <a:lnTo>
                  <a:pt x="0" y="75895"/>
                </a:lnTo>
                <a:lnTo>
                  <a:pt x="4546" y="82435"/>
                </a:lnTo>
                <a:lnTo>
                  <a:pt x="7576" y="94693"/>
                </a:lnTo>
                <a:lnTo>
                  <a:pt x="4546" y="106248"/>
                </a:lnTo>
                <a:lnTo>
                  <a:pt x="8635" y="108457"/>
                </a:lnTo>
                <a:lnTo>
                  <a:pt x="14452" y="105664"/>
                </a:lnTo>
                <a:lnTo>
                  <a:pt x="18211" y="110794"/>
                </a:lnTo>
                <a:lnTo>
                  <a:pt x="18334" y="111162"/>
                </a:lnTo>
                <a:lnTo>
                  <a:pt x="16265" y="121542"/>
                </a:lnTo>
                <a:lnTo>
                  <a:pt x="15176" y="129019"/>
                </a:lnTo>
                <a:lnTo>
                  <a:pt x="20505" y="127193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6626181" y="1236457"/>
            <a:ext cx="48438" cy="55083"/>
          </a:xfrm>
          <a:custGeom>
            <a:avLst/>
            <a:gdLst/>
            <a:ahLst/>
            <a:cxnLst/>
            <a:rect l="l" t="t" r="r" b="b"/>
            <a:pathLst>
              <a:path w="71043" h="80789">
                <a:moveTo>
                  <a:pt x="37608" y="75979"/>
                </a:moveTo>
                <a:lnTo>
                  <a:pt x="48630" y="71492"/>
                </a:lnTo>
                <a:lnTo>
                  <a:pt x="49682" y="70172"/>
                </a:lnTo>
                <a:lnTo>
                  <a:pt x="45319" y="60959"/>
                </a:lnTo>
                <a:lnTo>
                  <a:pt x="37308" y="51615"/>
                </a:lnTo>
                <a:lnTo>
                  <a:pt x="32801" y="38805"/>
                </a:lnTo>
                <a:lnTo>
                  <a:pt x="32981" y="35259"/>
                </a:lnTo>
                <a:lnTo>
                  <a:pt x="44180" y="32332"/>
                </a:lnTo>
                <a:lnTo>
                  <a:pt x="57251" y="31277"/>
                </a:lnTo>
                <a:lnTo>
                  <a:pt x="69418" y="30700"/>
                </a:lnTo>
                <a:lnTo>
                  <a:pt x="71043" y="22496"/>
                </a:lnTo>
                <a:lnTo>
                  <a:pt x="65290" y="21658"/>
                </a:lnTo>
                <a:lnTo>
                  <a:pt x="66382" y="14000"/>
                </a:lnTo>
                <a:lnTo>
                  <a:pt x="56537" y="11085"/>
                </a:lnTo>
                <a:lnTo>
                  <a:pt x="45177" y="6971"/>
                </a:lnTo>
                <a:lnTo>
                  <a:pt x="32756" y="2915"/>
                </a:lnTo>
                <a:lnTo>
                  <a:pt x="19727" y="172"/>
                </a:lnTo>
                <a:lnTo>
                  <a:pt x="6544" y="0"/>
                </a:lnTo>
                <a:lnTo>
                  <a:pt x="4140" y="347"/>
                </a:lnTo>
                <a:lnTo>
                  <a:pt x="4127" y="3370"/>
                </a:lnTo>
                <a:lnTo>
                  <a:pt x="0" y="2277"/>
                </a:lnTo>
                <a:lnTo>
                  <a:pt x="1117" y="6418"/>
                </a:lnTo>
                <a:lnTo>
                  <a:pt x="8458" y="9199"/>
                </a:lnTo>
                <a:lnTo>
                  <a:pt x="17360" y="10405"/>
                </a:lnTo>
                <a:lnTo>
                  <a:pt x="22364" y="15524"/>
                </a:lnTo>
                <a:lnTo>
                  <a:pt x="18142" y="28554"/>
                </a:lnTo>
                <a:lnTo>
                  <a:pt x="9064" y="36734"/>
                </a:lnTo>
                <a:lnTo>
                  <a:pt x="4140" y="42841"/>
                </a:lnTo>
                <a:lnTo>
                  <a:pt x="10407" y="54005"/>
                </a:lnTo>
                <a:lnTo>
                  <a:pt x="18161" y="63673"/>
                </a:lnTo>
                <a:lnTo>
                  <a:pt x="24832" y="74422"/>
                </a:lnTo>
                <a:lnTo>
                  <a:pt x="26911" y="80789"/>
                </a:lnTo>
                <a:lnTo>
                  <a:pt x="37608" y="75979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6112377" y="1195695"/>
            <a:ext cx="635636" cy="646390"/>
          </a:xfrm>
          <a:custGeom>
            <a:avLst/>
            <a:gdLst/>
            <a:ahLst/>
            <a:cxnLst/>
            <a:rect l="l" t="t" r="r" b="b"/>
            <a:pathLst>
              <a:path w="932266" h="948039">
                <a:moveTo>
                  <a:pt x="283105" y="652757"/>
                </a:moveTo>
                <a:lnTo>
                  <a:pt x="295817" y="644924"/>
                </a:lnTo>
                <a:lnTo>
                  <a:pt x="306060" y="636027"/>
                </a:lnTo>
                <a:lnTo>
                  <a:pt x="309979" y="626272"/>
                </a:lnTo>
                <a:lnTo>
                  <a:pt x="309041" y="622095"/>
                </a:lnTo>
                <a:lnTo>
                  <a:pt x="303883" y="614609"/>
                </a:lnTo>
                <a:lnTo>
                  <a:pt x="295803" y="607565"/>
                </a:lnTo>
                <a:lnTo>
                  <a:pt x="286570" y="600578"/>
                </a:lnTo>
                <a:lnTo>
                  <a:pt x="281685" y="596431"/>
                </a:lnTo>
                <a:lnTo>
                  <a:pt x="281326" y="610882"/>
                </a:lnTo>
                <a:lnTo>
                  <a:pt x="280654" y="634227"/>
                </a:lnTo>
                <a:lnTo>
                  <a:pt x="279982" y="654568"/>
                </a:lnTo>
                <a:lnTo>
                  <a:pt x="283105" y="652757"/>
                </a:lnTo>
                <a:close/>
              </a:path>
              <a:path w="932266" h="948039">
                <a:moveTo>
                  <a:pt x="325835" y="566503"/>
                </a:moveTo>
                <a:lnTo>
                  <a:pt x="334902" y="557625"/>
                </a:lnTo>
                <a:lnTo>
                  <a:pt x="343934" y="548712"/>
                </a:lnTo>
                <a:lnTo>
                  <a:pt x="352946" y="539779"/>
                </a:lnTo>
                <a:lnTo>
                  <a:pt x="361955" y="530842"/>
                </a:lnTo>
                <a:lnTo>
                  <a:pt x="370975" y="521917"/>
                </a:lnTo>
                <a:lnTo>
                  <a:pt x="380022" y="513019"/>
                </a:lnTo>
                <a:lnTo>
                  <a:pt x="389113" y="504163"/>
                </a:lnTo>
                <a:lnTo>
                  <a:pt x="398261" y="495366"/>
                </a:lnTo>
                <a:lnTo>
                  <a:pt x="407483" y="486642"/>
                </a:lnTo>
                <a:lnTo>
                  <a:pt x="416794" y="478008"/>
                </a:lnTo>
                <a:lnTo>
                  <a:pt x="426211" y="469479"/>
                </a:lnTo>
                <a:lnTo>
                  <a:pt x="435747" y="461070"/>
                </a:lnTo>
                <a:lnTo>
                  <a:pt x="445420" y="452798"/>
                </a:lnTo>
                <a:lnTo>
                  <a:pt x="455244" y="444677"/>
                </a:lnTo>
                <a:lnTo>
                  <a:pt x="465235" y="436723"/>
                </a:lnTo>
                <a:lnTo>
                  <a:pt x="475409" y="428952"/>
                </a:lnTo>
                <a:lnTo>
                  <a:pt x="475515" y="428653"/>
                </a:lnTo>
                <a:lnTo>
                  <a:pt x="479303" y="416195"/>
                </a:lnTo>
                <a:lnTo>
                  <a:pt x="482916" y="402982"/>
                </a:lnTo>
                <a:lnTo>
                  <a:pt x="487086" y="390103"/>
                </a:lnTo>
                <a:lnTo>
                  <a:pt x="492546" y="378645"/>
                </a:lnTo>
                <a:lnTo>
                  <a:pt x="500027" y="369697"/>
                </a:lnTo>
                <a:lnTo>
                  <a:pt x="510264" y="364349"/>
                </a:lnTo>
                <a:lnTo>
                  <a:pt x="523987" y="363687"/>
                </a:lnTo>
                <a:lnTo>
                  <a:pt x="527963" y="372737"/>
                </a:lnTo>
                <a:lnTo>
                  <a:pt x="532731" y="385152"/>
                </a:lnTo>
                <a:lnTo>
                  <a:pt x="536641" y="397623"/>
                </a:lnTo>
                <a:lnTo>
                  <a:pt x="539163" y="409229"/>
                </a:lnTo>
                <a:lnTo>
                  <a:pt x="550096" y="409021"/>
                </a:lnTo>
                <a:lnTo>
                  <a:pt x="562118" y="408571"/>
                </a:lnTo>
                <a:lnTo>
                  <a:pt x="573930" y="407979"/>
                </a:lnTo>
                <a:lnTo>
                  <a:pt x="586075" y="407330"/>
                </a:lnTo>
                <a:lnTo>
                  <a:pt x="599096" y="406706"/>
                </a:lnTo>
                <a:lnTo>
                  <a:pt x="613534" y="406194"/>
                </a:lnTo>
                <a:lnTo>
                  <a:pt x="627317" y="399105"/>
                </a:lnTo>
                <a:lnTo>
                  <a:pt x="641293" y="392210"/>
                </a:lnTo>
                <a:lnTo>
                  <a:pt x="655458" y="385504"/>
                </a:lnTo>
                <a:lnTo>
                  <a:pt x="669806" y="378982"/>
                </a:lnTo>
                <a:lnTo>
                  <a:pt x="684333" y="372639"/>
                </a:lnTo>
                <a:lnTo>
                  <a:pt x="699033" y="366468"/>
                </a:lnTo>
                <a:lnTo>
                  <a:pt x="713901" y="360466"/>
                </a:lnTo>
                <a:lnTo>
                  <a:pt x="728932" y="354627"/>
                </a:lnTo>
                <a:lnTo>
                  <a:pt x="744121" y="348946"/>
                </a:lnTo>
                <a:lnTo>
                  <a:pt x="759462" y="343418"/>
                </a:lnTo>
                <a:lnTo>
                  <a:pt x="774951" y="338036"/>
                </a:lnTo>
                <a:lnTo>
                  <a:pt x="790582" y="332797"/>
                </a:lnTo>
                <a:lnTo>
                  <a:pt x="806349" y="327696"/>
                </a:lnTo>
                <a:lnTo>
                  <a:pt x="822249" y="322726"/>
                </a:lnTo>
                <a:lnTo>
                  <a:pt x="838275" y="317883"/>
                </a:lnTo>
                <a:lnTo>
                  <a:pt x="854423" y="313161"/>
                </a:lnTo>
                <a:lnTo>
                  <a:pt x="870687" y="308556"/>
                </a:lnTo>
                <a:lnTo>
                  <a:pt x="887062" y="304062"/>
                </a:lnTo>
                <a:lnTo>
                  <a:pt x="903543" y="299673"/>
                </a:lnTo>
                <a:lnTo>
                  <a:pt x="920125" y="295386"/>
                </a:lnTo>
                <a:lnTo>
                  <a:pt x="921061" y="291587"/>
                </a:lnTo>
                <a:lnTo>
                  <a:pt x="927401" y="280689"/>
                </a:lnTo>
                <a:lnTo>
                  <a:pt x="932266" y="269580"/>
                </a:lnTo>
                <a:lnTo>
                  <a:pt x="931311" y="259495"/>
                </a:lnTo>
                <a:lnTo>
                  <a:pt x="925428" y="248956"/>
                </a:lnTo>
                <a:lnTo>
                  <a:pt x="917096" y="239455"/>
                </a:lnTo>
                <a:lnTo>
                  <a:pt x="909282" y="229596"/>
                </a:lnTo>
                <a:lnTo>
                  <a:pt x="904949" y="217980"/>
                </a:lnTo>
                <a:lnTo>
                  <a:pt x="897298" y="224201"/>
                </a:lnTo>
                <a:lnTo>
                  <a:pt x="891163" y="233237"/>
                </a:lnTo>
                <a:lnTo>
                  <a:pt x="891296" y="246821"/>
                </a:lnTo>
                <a:lnTo>
                  <a:pt x="888464" y="252092"/>
                </a:lnTo>
                <a:lnTo>
                  <a:pt x="882305" y="254022"/>
                </a:lnTo>
                <a:lnTo>
                  <a:pt x="877631" y="257451"/>
                </a:lnTo>
                <a:lnTo>
                  <a:pt x="881802" y="264000"/>
                </a:lnTo>
                <a:lnTo>
                  <a:pt x="885112" y="273330"/>
                </a:lnTo>
                <a:lnTo>
                  <a:pt x="883076" y="279669"/>
                </a:lnTo>
                <a:lnTo>
                  <a:pt x="876539" y="284329"/>
                </a:lnTo>
                <a:lnTo>
                  <a:pt x="866348" y="288622"/>
                </a:lnTo>
                <a:lnTo>
                  <a:pt x="853349" y="293862"/>
                </a:lnTo>
                <a:lnTo>
                  <a:pt x="851980" y="294503"/>
                </a:lnTo>
                <a:lnTo>
                  <a:pt x="842178" y="300495"/>
                </a:lnTo>
                <a:lnTo>
                  <a:pt x="832324" y="305030"/>
                </a:lnTo>
                <a:lnTo>
                  <a:pt x="821472" y="302981"/>
                </a:lnTo>
                <a:lnTo>
                  <a:pt x="817827" y="298536"/>
                </a:lnTo>
                <a:lnTo>
                  <a:pt x="816404" y="291856"/>
                </a:lnTo>
                <a:lnTo>
                  <a:pt x="815401" y="284769"/>
                </a:lnTo>
                <a:lnTo>
                  <a:pt x="806817" y="290552"/>
                </a:lnTo>
                <a:lnTo>
                  <a:pt x="797327" y="293292"/>
                </a:lnTo>
                <a:lnTo>
                  <a:pt x="788825" y="292552"/>
                </a:lnTo>
                <a:lnTo>
                  <a:pt x="782892" y="288193"/>
                </a:lnTo>
                <a:lnTo>
                  <a:pt x="781107" y="280078"/>
                </a:lnTo>
                <a:lnTo>
                  <a:pt x="785048" y="268068"/>
                </a:lnTo>
                <a:lnTo>
                  <a:pt x="775397" y="264495"/>
                </a:lnTo>
                <a:lnTo>
                  <a:pt x="770410" y="257360"/>
                </a:lnTo>
                <a:lnTo>
                  <a:pt x="770157" y="247990"/>
                </a:lnTo>
                <a:lnTo>
                  <a:pt x="773141" y="237496"/>
                </a:lnTo>
                <a:lnTo>
                  <a:pt x="777866" y="226990"/>
                </a:lnTo>
                <a:lnTo>
                  <a:pt x="782838" y="217582"/>
                </a:lnTo>
                <a:lnTo>
                  <a:pt x="786559" y="210385"/>
                </a:lnTo>
                <a:lnTo>
                  <a:pt x="781614" y="210283"/>
                </a:lnTo>
                <a:lnTo>
                  <a:pt x="769447" y="205413"/>
                </a:lnTo>
                <a:lnTo>
                  <a:pt x="764871" y="195886"/>
                </a:lnTo>
                <a:lnTo>
                  <a:pt x="766109" y="184858"/>
                </a:lnTo>
                <a:lnTo>
                  <a:pt x="771383" y="175485"/>
                </a:lnTo>
                <a:lnTo>
                  <a:pt x="760681" y="180326"/>
                </a:lnTo>
                <a:lnTo>
                  <a:pt x="748321" y="183714"/>
                </a:lnTo>
                <a:lnTo>
                  <a:pt x="734959" y="186103"/>
                </a:lnTo>
                <a:lnTo>
                  <a:pt x="734169" y="186963"/>
                </a:lnTo>
                <a:lnTo>
                  <a:pt x="728374" y="198356"/>
                </a:lnTo>
                <a:lnTo>
                  <a:pt x="727365" y="210385"/>
                </a:lnTo>
                <a:lnTo>
                  <a:pt x="729940" y="207873"/>
                </a:lnTo>
                <a:lnTo>
                  <a:pt x="742181" y="206983"/>
                </a:lnTo>
                <a:lnTo>
                  <a:pt x="750136" y="214944"/>
                </a:lnTo>
                <a:lnTo>
                  <a:pt x="748993" y="219748"/>
                </a:lnTo>
                <a:lnTo>
                  <a:pt x="743072" y="230590"/>
                </a:lnTo>
                <a:lnTo>
                  <a:pt x="737994" y="242275"/>
                </a:lnTo>
                <a:lnTo>
                  <a:pt x="749279" y="247103"/>
                </a:lnTo>
                <a:lnTo>
                  <a:pt x="753248" y="256381"/>
                </a:lnTo>
                <a:lnTo>
                  <a:pt x="750567" y="266935"/>
                </a:lnTo>
                <a:lnTo>
                  <a:pt x="742541" y="275663"/>
                </a:lnTo>
                <a:lnTo>
                  <a:pt x="742974" y="275859"/>
                </a:lnTo>
                <a:lnTo>
                  <a:pt x="754590" y="282144"/>
                </a:lnTo>
                <a:lnTo>
                  <a:pt x="762277" y="292351"/>
                </a:lnTo>
                <a:lnTo>
                  <a:pt x="762152" y="292741"/>
                </a:lnTo>
                <a:lnTo>
                  <a:pt x="755211" y="303765"/>
                </a:lnTo>
                <a:lnTo>
                  <a:pt x="744065" y="310575"/>
                </a:lnTo>
                <a:lnTo>
                  <a:pt x="744819" y="312414"/>
                </a:lnTo>
                <a:lnTo>
                  <a:pt x="748217" y="323730"/>
                </a:lnTo>
                <a:lnTo>
                  <a:pt x="747100" y="336369"/>
                </a:lnTo>
                <a:lnTo>
                  <a:pt x="745240" y="338187"/>
                </a:lnTo>
                <a:lnTo>
                  <a:pt x="736448" y="342163"/>
                </a:lnTo>
                <a:lnTo>
                  <a:pt x="724198" y="344218"/>
                </a:lnTo>
                <a:lnTo>
                  <a:pt x="709653" y="345458"/>
                </a:lnTo>
                <a:lnTo>
                  <a:pt x="693976" y="346986"/>
                </a:lnTo>
                <a:lnTo>
                  <a:pt x="684668" y="348622"/>
                </a:lnTo>
                <a:lnTo>
                  <a:pt x="672145" y="351512"/>
                </a:lnTo>
                <a:lnTo>
                  <a:pt x="660178" y="353553"/>
                </a:lnTo>
                <a:lnTo>
                  <a:pt x="648447" y="353070"/>
                </a:lnTo>
                <a:lnTo>
                  <a:pt x="640092" y="350293"/>
                </a:lnTo>
                <a:lnTo>
                  <a:pt x="627505" y="342541"/>
                </a:lnTo>
                <a:lnTo>
                  <a:pt x="621129" y="333334"/>
                </a:lnTo>
                <a:lnTo>
                  <a:pt x="623491" y="324074"/>
                </a:lnTo>
                <a:lnTo>
                  <a:pt x="631472" y="318101"/>
                </a:lnTo>
                <a:lnTo>
                  <a:pt x="637817" y="309051"/>
                </a:lnTo>
                <a:lnTo>
                  <a:pt x="635218" y="308018"/>
                </a:lnTo>
                <a:lnTo>
                  <a:pt x="627239" y="302345"/>
                </a:lnTo>
                <a:lnTo>
                  <a:pt x="625142" y="295589"/>
                </a:lnTo>
                <a:lnTo>
                  <a:pt x="627472" y="288116"/>
                </a:lnTo>
                <a:lnTo>
                  <a:pt x="632770" y="280295"/>
                </a:lnTo>
                <a:lnTo>
                  <a:pt x="639581" y="272494"/>
                </a:lnTo>
                <a:lnTo>
                  <a:pt x="646447" y="265081"/>
                </a:lnTo>
                <a:lnTo>
                  <a:pt x="651911" y="258424"/>
                </a:lnTo>
                <a:lnTo>
                  <a:pt x="654517" y="252892"/>
                </a:lnTo>
                <a:lnTo>
                  <a:pt x="654379" y="252920"/>
                </a:lnTo>
                <a:lnTo>
                  <a:pt x="639174" y="253361"/>
                </a:lnTo>
                <a:lnTo>
                  <a:pt x="629551" y="248075"/>
                </a:lnTo>
                <a:lnTo>
                  <a:pt x="627187" y="237715"/>
                </a:lnTo>
                <a:lnTo>
                  <a:pt x="631670" y="230495"/>
                </a:lnTo>
                <a:lnTo>
                  <a:pt x="643543" y="222677"/>
                </a:lnTo>
                <a:lnTo>
                  <a:pt x="651482" y="213433"/>
                </a:lnTo>
                <a:lnTo>
                  <a:pt x="647663" y="211597"/>
                </a:lnTo>
                <a:lnTo>
                  <a:pt x="637182" y="205167"/>
                </a:lnTo>
                <a:lnTo>
                  <a:pt x="633270" y="192186"/>
                </a:lnTo>
                <a:lnTo>
                  <a:pt x="637556" y="188747"/>
                </a:lnTo>
                <a:lnTo>
                  <a:pt x="648887" y="183447"/>
                </a:lnTo>
                <a:lnTo>
                  <a:pt x="662112" y="180032"/>
                </a:lnTo>
                <a:lnTo>
                  <a:pt x="661139" y="179272"/>
                </a:lnTo>
                <a:lnTo>
                  <a:pt x="654464" y="170613"/>
                </a:lnTo>
                <a:lnTo>
                  <a:pt x="651051" y="159321"/>
                </a:lnTo>
                <a:lnTo>
                  <a:pt x="651529" y="147274"/>
                </a:lnTo>
                <a:lnTo>
                  <a:pt x="656522" y="136351"/>
                </a:lnTo>
                <a:lnTo>
                  <a:pt x="666659" y="128432"/>
                </a:lnTo>
                <a:lnTo>
                  <a:pt x="657070" y="124089"/>
                </a:lnTo>
                <a:lnTo>
                  <a:pt x="649907" y="119136"/>
                </a:lnTo>
                <a:lnTo>
                  <a:pt x="649958" y="110220"/>
                </a:lnTo>
                <a:lnTo>
                  <a:pt x="650813" y="105251"/>
                </a:lnTo>
                <a:lnTo>
                  <a:pt x="658910" y="97057"/>
                </a:lnTo>
                <a:lnTo>
                  <a:pt x="670741" y="91799"/>
                </a:lnTo>
                <a:lnTo>
                  <a:pt x="680324" y="84414"/>
                </a:lnTo>
                <a:lnTo>
                  <a:pt x="672310" y="81292"/>
                </a:lnTo>
                <a:lnTo>
                  <a:pt x="660491" y="77072"/>
                </a:lnTo>
                <a:lnTo>
                  <a:pt x="656041" y="67726"/>
                </a:lnTo>
                <a:lnTo>
                  <a:pt x="660529" y="61207"/>
                </a:lnTo>
                <a:lnTo>
                  <a:pt x="672487" y="55994"/>
                </a:lnTo>
                <a:lnTo>
                  <a:pt x="684960" y="50381"/>
                </a:lnTo>
                <a:lnTo>
                  <a:pt x="690941" y="40396"/>
                </a:lnTo>
                <a:lnTo>
                  <a:pt x="680248" y="37599"/>
                </a:lnTo>
                <a:lnTo>
                  <a:pt x="668516" y="35282"/>
                </a:lnTo>
                <a:lnTo>
                  <a:pt x="656510" y="33540"/>
                </a:lnTo>
                <a:lnTo>
                  <a:pt x="644002" y="32173"/>
                </a:lnTo>
                <a:lnTo>
                  <a:pt x="630765" y="30981"/>
                </a:lnTo>
                <a:lnTo>
                  <a:pt x="616570" y="29766"/>
                </a:lnTo>
                <a:lnTo>
                  <a:pt x="617081" y="31976"/>
                </a:lnTo>
                <a:lnTo>
                  <a:pt x="624638" y="41608"/>
                </a:lnTo>
                <a:lnTo>
                  <a:pt x="635168" y="52194"/>
                </a:lnTo>
                <a:lnTo>
                  <a:pt x="640865" y="63167"/>
                </a:lnTo>
                <a:lnTo>
                  <a:pt x="641436" y="72552"/>
                </a:lnTo>
                <a:lnTo>
                  <a:pt x="631746" y="73962"/>
                </a:lnTo>
                <a:lnTo>
                  <a:pt x="628711" y="84414"/>
                </a:lnTo>
                <a:lnTo>
                  <a:pt x="630952" y="85491"/>
                </a:lnTo>
                <a:lnTo>
                  <a:pt x="638585" y="93008"/>
                </a:lnTo>
                <a:lnTo>
                  <a:pt x="640012" y="102470"/>
                </a:lnTo>
                <a:lnTo>
                  <a:pt x="637095" y="112620"/>
                </a:lnTo>
                <a:lnTo>
                  <a:pt x="631696" y="122201"/>
                </a:lnTo>
                <a:lnTo>
                  <a:pt x="625676" y="129956"/>
                </a:lnTo>
                <a:lnTo>
                  <a:pt x="627668" y="133018"/>
                </a:lnTo>
                <a:lnTo>
                  <a:pt x="632989" y="143243"/>
                </a:lnTo>
                <a:lnTo>
                  <a:pt x="637490" y="155431"/>
                </a:lnTo>
                <a:lnTo>
                  <a:pt x="639588" y="167512"/>
                </a:lnTo>
                <a:lnTo>
                  <a:pt x="637698" y="177415"/>
                </a:lnTo>
                <a:lnTo>
                  <a:pt x="630235" y="183067"/>
                </a:lnTo>
                <a:lnTo>
                  <a:pt x="626218" y="183502"/>
                </a:lnTo>
                <a:lnTo>
                  <a:pt x="615710" y="179170"/>
                </a:lnTo>
                <a:lnTo>
                  <a:pt x="604429" y="173974"/>
                </a:lnTo>
                <a:lnTo>
                  <a:pt x="599776" y="183905"/>
                </a:lnTo>
                <a:lnTo>
                  <a:pt x="592582" y="193164"/>
                </a:lnTo>
                <a:lnTo>
                  <a:pt x="584422" y="198808"/>
                </a:lnTo>
                <a:lnTo>
                  <a:pt x="575983" y="200501"/>
                </a:lnTo>
                <a:lnTo>
                  <a:pt x="567952" y="197908"/>
                </a:lnTo>
                <a:lnTo>
                  <a:pt x="561017" y="190693"/>
                </a:lnTo>
                <a:lnTo>
                  <a:pt x="555864" y="178521"/>
                </a:lnTo>
                <a:lnTo>
                  <a:pt x="546229" y="181583"/>
                </a:lnTo>
                <a:lnTo>
                  <a:pt x="536357" y="188198"/>
                </a:lnTo>
                <a:lnTo>
                  <a:pt x="525498" y="190662"/>
                </a:lnTo>
                <a:lnTo>
                  <a:pt x="520445" y="188549"/>
                </a:lnTo>
                <a:lnTo>
                  <a:pt x="511979" y="181630"/>
                </a:lnTo>
                <a:lnTo>
                  <a:pt x="502081" y="175386"/>
                </a:lnTo>
                <a:lnTo>
                  <a:pt x="489074" y="175485"/>
                </a:lnTo>
                <a:lnTo>
                  <a:pt x="489231" y="179768"/>
                </a:lnTo>
                <a:lnTo>
                  <a:pt x="493031" y="191692"/>
                </a:lnTo>
                <a:lnTo>
                  <a:pt x="498509" y="201933"/>
                </a:lnTo>
                <a:lnTo>
                  <a:pt x="501216" y="214944"/>
                </a:lnTo>
                <a:lnTo>
                  <a:pt x="501519" y="214844"/>
                </a:lnTo>
                <a:lnTo>
                  <a:pt x="514281" y="212368"/>
                </a:lnTo>
                <a:lnTo>
                  <a:pt x="527045" y="212558"/>
                </a:lnTo>
                <a:lnTo>
                  <a:pt x="539609" y="214389"/>
                </a:lnTo>
                <a:lnTo>
                  <a:pt x="551770" y="216839"/>
                </a:lnTo>
                <a:lnTo>
                  <a:pt x="563327" y="218885"/>
                </a:lnTo>
                <a:lnTo>
                  <a:pt x="574076" y="219504"/>
                </a:lnTo>
                <a:lnTo>
                  <a:pt x="581384" y="217852"/>
                </a:lnTo>
                <a:lnTo>
                  <a:pt x="591790" y="213789"/>
                </a:lnTo>
                <a:lnTo>
                  <a:pt x="601405" y="212545"/>
                </a:lnTo>
                <a:lnTo>
                  <a:pt x="608975" y="219504"/>
                </a:lnTo>
                <a:lnTo>
                  <a:pt x="606518" y="226134"/>
                </a:lnTo>
                <a:lnTo>
                  <a:pt x="598837" y="235907"/>
                </a:lnTo>
                <a:lnTo>
                  <a:pt x="592287" y="246821"/>
                </a:lnTo>
                <a:lnTo>
                  <a:pt x="593646" y="247787"/>
                </a:lnTo>
                <a:lnTo>
                  <a:pt x="605917" y="254199"/>
                </a:lnTo>
                <a:lnTo>
                  <a:pt x="616991" y="260877"/>
                </a:lnTo>
                <a:lnTo>
                  <a:pt x="621129" y="271104"/>
                </a:lnTo>
                <a:lnTo>
                  <a:pt x="620536" y="273803"/>
                </a:lnTo>
                <a:lnTo>
                  <a:pt x="613054" y="280772"/>
                </a:lnTo>
                <a:lnTo>
                  <a:pt x="602090" y="285414"/>
                </a:lnTo>
                <a:lnTo>
                  <a:pt x="593799" y="293862"/>
                </a:lnTo>
                <a:lnTo>
                  <a:pt x="598812" y="305015"/>
                </a:lnTo>
                <a:lnTo>
                  <a:pt x="605532" y="315175"/>
                </a:lnTo>
                <a:lnTo>
                  <a:pt x="611661" y="325925"/>
                </a:lnTo>
                <a:lnTo>
                  <a:pt x="615058" y="339404"/>
                </a:lnTo>
                <a:lnTo>
                  <a:pt x="611583" y="344059"/>
                </a:lnTo>
                <a:lnTo>
                  <a:pt x="603204" y="347445"/>
                </a:lnTo>
                <a:lnTo>
                  <a:pt x="593934" y="344885"/>
                </a:lnTo>
                <a:lnTo>
                  <a:pt x="584488" y="339608"/>
                </a:lnTo>
                <a:lnTo>
                  <a:pt x="575587" y="334845"/>
                </a:lnTo>
                <a:lnTo>
                  <a:pt x="572780" y="344383"/>
                </a:lnTo>
                <a:lnTo>
                  <a:pt x="578178" y="347723"/>
                </a:lnTo>
                <a:lnTo>
                  <a:pt x="578622" y="357616"/>
                </a:lnTo>
                <a:lnTo>
                  <a:pt x="578317" y="358087"/>
                </a:lnTo>
                <a:lnTo>
                  <a:pt x="571066" y="364993"/>
                </a:lnTo>
                <a:lnTo>
                  <a:pt x="563331" y="365756"/>
                </a:lnTo>
                <a:lnTo>
                  <a:pt x="555170" y="362233"/>
                </a:lnTo>
                <a:lnTo>
                  <a:pt x="546642" y="356283"/>
                </a:lnTo>
                <a:lnTo>
                  <a:pt x="537803" y="349762"/>
                </a:lnTo>
                <a:lnTo>
                  <a:pt x="528713" y="344528"/>
                </a:lnTo>
                <a:lnTo>
                  <a:pt x="519427" y="342440"/>
                </a:lnTo>
                <a:lnTo>
                  <a:pt x="515840" y="343181"/>
                </a:lnTo>
                <a:lnTo>
                  <a:pt x="507506" y="347374"/>
                </a:lnTo>
                <a:lnTo>
                  <a:pt x="497942" y="353333"/>
                </a:lnTo>
                <a:lnTo>
                  <a:pt x="488323" y="358817"/>
                </a:lnTo>
                <a:lnTo>
                  <a:pt x="479820" y="361588"/>
                </a:lnTo>
                <a:lnTo>
                  <a:pt x="473609" y="359407"/>
                </a:lnTo>
                <a:lnTo>
                  <a:pt x="470863" y="350034"/>
                </a:lnTo>
                <a:lnTo>
                  <a:pt x="476078" y="339564"/>
                </a:lnTo>
                <a:lnTo>
                  <a:pt x="484515" y="328787"/>
                </a:lnTo>
                <a:lnTo>
                  <a:pt x="485214" y="327712"/>
                </a:lnTo>
                <a:lnTo>
                  <a:pt x="492438" y="316914"/>
                </a:lnTo>
                <a:lnTo>
                  <a:pt x="498180" y="306016"/>
                </a:lnTo>
                <a:lnTo>
                  <a:pt x="493626" y="306409"/>
                </a:lnTo>
                <a:lnTo>
                  <a:pt x="479141" y="304131"/>
                </a:lnTo>
                <a:lnTo>
                  <a:pt x="473898" y="295386"/>
                </a:lnTo>
                <a:lnTo>
                  <a:pt x="473873" y="293706"/>
                </a:lnTo>
                <a:lnTo>
                  <a:pt x="478149" y="283438"/>
                </a:lnTo>
                <a:lnTo>
                  <a:pt x="487712" y="273883"/>
                </a:lnTo>
                <a:lnTo>
                  <a:pt x="499237" y="264774"/>
                </a:lnTo>
                <a:lnTo>
                  <a:pt x="509397" y="255843"/>
                </a:lnTo>
                <a:lnTo>
                  <a:pt x="514868" y="246821"/>
                </a:lnTo>
                <a:lnTo>
                  <a:pt x="509791" y="243621"/>
                </a:lnTo>
                <a:lnTo>
                  <a:pt x="499708" y="235836"/>
                </a:lnTo>
                <a:lnTo>
                  <a:pt x="495145" y="222539"/>
                </a:lnTo>
                <a:lnTo>
                  <a:pt x="485226" y="221334"/>
                </a:lnTo>
                <a:lnTo>
                  <a:pt x="474816" y="214065"/>
                </a:lnTo>
                <a:lnTo>
                  <a:pt x="466121" y="205452"/>
                </a:lnTo>
                <a:lnTo>
                  <a:pt x="455686" y="201292"/>
                </a:lnTo>
                <a:lnTo>
                  <a:pt x="453430" y="201432"/>
                </a:lnTo>
                <a:lnTo>
                  <a:pt x="443122" y="206169"/>
                </a:lnTo>
                <a:lnTo>
                  <a:pt x="434429" y="215321"/>
                </a:lnTo>
                <a:lnTo>
                  <a:pt x="425653" y="225733"/>
                </a:lnTo>
                <a:lnTo>
                  <a:pt x="415089" y="234249"/>
                </a:lnTo>
                <a:lnTo>
                  <a:pt x="401038" y="237715"/>
                </a:lnTo>
                <a:lnTo>
                  <a:pt x="397237" y="230871"/>
                </a:lnTo>
                <a:lnTo>
                  <a:pt x="396641" y="221353"/>
                </a:lnTo>
                <a:lnTo>
                  <a:pt x="399999" y="211960"/>
                </a:lnTo>
                <a:lnTo>
                  <a:pt x="405473" y="202608"/>
                </a:lnTo>
                <a:lnTo>
                  <a:pt x="411227" y="193216"/>
                </a:lnTo>
                <a:lnTo>
                  <a:pt x="415424" y="183699"/>
                </a:lnTo>
                <a:lnTo>
                  <a:pt x="416227" y="173974"/>
                </a:lnTo>
                <a:lnTo>
                  <a:pt x="412792" y="175683"/>
                </a:lnTo>
                <a:lnTo>
                  <a:pt x="401346" y="178991"/>
                </a:lnTo>
                <a:lnTo>
                  <a:pt x="389956" y="178641"/>
                </a:lnTo>
                <a:lnTo>
                  <a:pt x="381734" y="172968"/>
                </a:lnTo>
                <a:lnTo>
                  <a:pt x="379791" y="160309"/>
                </a:lnTo>
                <a:lnTo>
                  <a:pt x="388165" y="150702"/>
                </a:lnTo>
                <a:lnTo>
                  <a:pt x="396819" y="141396"/>
                </a:lnTo>
                <a:lnTo>
                  <a:pt x="405768" y="132385"/>
                </a:lnTo>
                <a:lnTo>
                  <a:pt x="415017" y="123675"/>
                </a:lnTo>
                <a:lnTo>
                  <a:pt x="424572" y="115273"/>
                </a:lnTo>
                <a:lnTo>
                  <a:pt x="434439" y="107185"/>
                </a:lnTo>
                <a:lnTo>
                  <a:pt x="434013" y="106762"/>
                </a:lnTo>
                <a:lnTo>
                  <a:pt x="423445" y="99401"/>
                </a:lnTo>
                <a:lnTo>
                  <a:pt x="412627" y="92287"/>
                </a:lnTo>
                <a:lnTo>
                  <a:pt x="405597" y="81378"/>
                </a:lnTo>
                <a:lnTo>
                  <a:pt x="410484" y="77831"/>
                </a:lnTo>
                <a:lnTo>
                  <a:pt x="422638" y="73315"/>
                </a:lnTo>
                <a:lnTo>
                  <a:pt x="436064" y="70514"/>
                </a:lnTo>
                <a:lnTo>
                  <a:pt x="448092" y="67726"/>
                </a:lnTo>
                <a:lnTo>
                  <a:pt x="455699" y="65275"/>
                </a:lnTo>
                <a:lnTo>
                  <a:pt x="459153" y="59915"/>
                </a:lnTo>
                <a:lnTo>
                  <a:pt x="466316" y="61643"/>
                </a:lnTo>
                <a:lnTo>
                  <a:pt x="472924" y="64774"/>
                </a:lnTo>
                <a:lnTo>
                  <a:pt x="480204" y="73894"/>
                </a:lnTo>
                <a:lnTo>
                  <a:pt x="485517" y="85763"/>
                </a:lnTo>
                <a:lnTo>
                  <a:pt x="491225" y="97740"/>
                </a:lnTo>
                <a:lnTo>
                  <a:pt x="499692" y="107185"/>
                </a:lnTo>
                <a:lnTo>
                  <a:pt x="501941" y="107003"/>
                </a:lnTo>
                <a:lnTo>
                  <a:pt x="514493" y="106574"/>
                </a:lnTo>
                <a:lnTo>
                  <a:pt x="522463" y="114779"/>
                </a:lnTo>
                <a:lnTo>
                  <a:pt x="526370" y="107150"/>
                </a:lnTo>
                <a:lnTo>
                  <a:pt x="535343" y="98201"/>
                </a:lnTo>
                <a:lnTo>
                  <a:pt x="545171" y="90115"/>
                </a:lnTo>
                <a:lnTo>
                  <a:pt x="552816" y="79854"/>
                </a:lnTo>
                <a:lnTo>
                  <a:pt x="543494" y="79867"/>
                </a:lnTo>
                <a:lnTo>
                  <a:pt x="532712" y="78191"/>
                </a:lnTo>
                <a:lnTo>
                  <a:pt x="531569" y="66202"/>
                </a:lnTo>
                <a:lnTo>
                  <a:pt x="533437" y="61415"/>
                </a:lnTo>
                <a:lnTo>
                  <a:pt x="543922" y="52251"/>
                </a:lnTo>
                <a:lnTo>
                  <a:pt x="556198" y="44418"/>
                </a:lnTo>
                <a:lnTo>
                  <a:pt x="561922" y="35836"/>
                </a:lnTo>
                <a:lnTo>
                  <a:pt x="561744" y="30324"/>
                </a:lnTo>
                <a:lnTo>
                  <a:pt x="548853" y="27988"/>
                </a:lnTo>
                <a:lnTo>
                  <a:pt x="546745" y="20660"/>
                </a:lnTo>
                <a:lnTo>
                  <a:pt x="541614" y="21092"/>
                </a:lnTo>
                <a:lnTo>
                  <a:pt x="538033" y="23085"/>
                </a:lnTo>
                <a:lnTo>
                  <a:pt x="531569" y="22184"/>
                </a:lnTo>
                <a:lnTo>
                  <a:pt x="506292" y="17325"/>
                </a:lnTo>
                <a:lnTo>
                  <a:pt x="480718" y="13125"/>
                </a:lnTo>
                <a:lnTo>
                  <a:pt x="454880" y="9558"/>
                </a:lnTo>
                <a:lnTo>
                  <a:pt x="428815" y="6599"/>
                </a:lnTo>
                <a:lnTo>
                  <a:pt x="402556" y="4220"/>
                </a:lnTo>
                <a:lnTo>
                  <a:pt x="376140" y="2397"/>
                </a:lnTo>
                <a:lnTo>
                  <a:pt x="349602" y="1103"/>
                </a:lnTo>
                <a:lnTo>
                  <a:pt x="322977" y="312"/>
                </a:lnTo>
                <a:lnTo>
                  <a:pt x="296299" y="0"/>
                </a:lnTo>
                <a:lnTo>
                  <a:pt x="274685" y="112"/>
                </a:lnTo>
                <a:lnTo>
                  <a:pt x="274746" y="1360"/>
                </a:lnTo>
                <a:lnTo>
                  <a:pt x="275660" y="20550"/>
                </a:lnTo>
                <a:lnTo>
                  <a:pt x="276498" y="39546"/>
                </a:lnTo>
                <a:lnTo>
                  <a:pt x="277229" y="58492"/>
                </a:lnTo>
                <a:lnTo>
                  <a:pt x="277824" y="77534"/>
                </a:lnTo>
                <a:lnTo>
                  <a:pt x="278253" y="96818"/>
                </a:lnTo>
                <a:lnTo>
                  <a:pt x="278487" y="116490"/>
                </a:lnTo>
                <a:lnTo>
                  <a:pt x="278495" y="136694"/>
                </a:lnTo>
                <a:lnTo>
                  <a:pt x="278249" y="157576"/>
                </a:lnTo>
                <a:lnTo>
                  <a:pt x="277719" y="179281"/>
                </a:lnTo>
                <a:lnTo>
                  <a:pt x="276874" y="201955"/>
                </a:lnTo>
                <a:lnTo>
                  <a:pt x="275686" y="225744"/>
                </a:lnTo>
                <a:lnTo>
                  <a:pt x="274124" y="250793"/>
                </a:lnTo>
                <a:lnTo>
                  <a:pt x="284399" y="314432"/>
                </a:lnTo>
                <a:lnTo>
                  <a:pt x="284218" y="380552"/>
                </a:lnTo>
                <a:lnTo>
                  <a:pt x="284019" y="425670"/>
                </a:lnTo>
                <a:lnTo>
                  <a:pt x="283875" y="448479"/>
                </a:lnTo>
                <a:lnTo>
                  <a:pt x="283690" y="471427"/>
                </a:lnTo>
                <a:lnTo>
                  <a:pt x="283457" y="494493"/>
                </a:lnTo>
                <a:lnTo>
                  <a:pt x="283170" y="517657"/>
                </a:lnTo>
                <a:lnTo>
                  <a:pt x="282821" y="540899"/>
                </a:lnTo>
                <a:lnTo>
                  <a:pt x="282402" y="564197"/>
                </a:lnTo>
                <a:lnTo>
                  <a:pt x="282362" y="566059"/>
                </a:lnTo>
                <a:lnTo>
                  <a:pt x="284551" y="566185"/>
                </a:lnTo>
                <a:lnTo>
                  <a:pt x="297210" y="567355"/>
                </a:lnTo>
                <a:lnTo>
                  <a:pt x="309650" y="568747"/>
                </a:lnTo>
                <a:lnTo>
                  <a:pt x="322120" y="570113"/>
                </a:lnTo>
                <a:lnTo>
                  <a:pt x="325835" y="566503"/>
                </a:lnTo>
                <a:close/>
              </a:path>
            </a:pathLst>
          </a:custGeom>
          <a:solidFill>
            <a:srgbClr val="AB763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7831511" y="1044209"/>
            <a:ext cx="32090" cy="32082"/>
          </a:xfrm>
          <a:custGeom>
            <a:avLst/>
            <a:gdLst/>
            <a:ahLst/>
            <a:cxnLst/>
            <a:rect l="l" t="t" r="r" b="b"/>
            <a:pathLst>
              <a:path w="47066" h="47053">
                <a:moveTo>
                  <a:pt x="46381" y="43225"/>
                </a:moveTo>
                <a:lnTo>
                  <a:pt x="40242" y="32141"/>
                </a:lnTo>
                <a:lnTo>
                  <a:pt x="32246" y="22922"/>
                </a:lnTo>
                <a:lnTo>
                  <a:pt x="27330" y="10629"/>
                </a:lnTo>
                <a:lnTo>
                  <a:pt x="20078" y="6743"/>
                </a:lnTo>
                <a:lnTo>
                  <a:pt x="14909" y="774"/>
                </a:lnTo>
                <a:lnTo>
                  <a:pt x="4559" y="0"/>
                </a:lnTo>
                <a:lnTo>
                  <a:pt x="7415" y="5433"/>
                </a:lnTo>
                <a:lnTo>
                  <a:pt x="8538" y="17000"/>
                </a:lnTo>
                <a:lnTo>
                  <a:pt x="5229" y="28149"/>
                </a:lnTo>
                <a:lnTo>
                  <a:pt x="0" y="37947"/>
                </a:lnTo>
                <a:lnTo>
                  <a:pt x="6591" y="36436"/>
                </a:lnTo>
                <a:lnTo>
                  <a:pt x="11849" y="33591"/>
                </a:lnTo>
                <a:lnTo>
                  <a:pt x="18224" y="31876"/>
                </a:lnTo>
                <a:lnTo>
                  <a:pt x="24193" y="35617"/>
                </a:lnTo>
                <a:lnTo>
                  <a:pt x="35613" y="41348"/>
                </a:lnTo>
                <a:lnTo>
                  <a:pt x="47066" y="47053"/>
                </a:lnTo>
                <a:lnTo>
                  <a:pt x="46381" y="43225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7796329" y="1084938"/>
            <a:ext cx="51747" cy="26535"/>
          </a:xfrm>
          <a:custGeom>
            <a:avLst/>
            <a:gdLst/>
            <a:ahLst/>
            <a:cxnLst/>
            <a:rect l="l" t="t" r="r" b="b"/>
            <a:pathLst>
              <a:path w="75895" h="38918">
                <a:moveTo>
                  <a:pt x="9228" y="37922"/>
                </a:moveTo>
                <a:lnTo>
                  <a:pt x="20259" y="31687"/>
                </a:lnTo>
                <a:lnTo>
                  <a:pt x="31640" y="25802"/>
                </a:lnTo>
                <a:lnTo>
                  <a:pt x="43133" y="20027"/>
                </a:lnTo>
                <a:lnTo>
                  <a:pt x="54499" y="14123"/>
                </a:lnTo>
                <a:lnTo>
                  <a:pt x="65499" y="7851"/>
                </a:lnTo>
                <a:lnTo>
                  <a:pt x="75895" y="970"/>
                </a:lnTo>
                <a:lnTo>
                  <a:pt x="68907" y="0"/>
                </a:lnTo>
                <a:lnTo>
                  <a:pt x="57658" y="1210"/>
                </a:lnTo>
                <a:lnTo>
                  <a:pt x="48349" y="5278"/>
                </a:lnTo>
                <a:lnTo>
                  <a:pt x="40098" y="10840"/>
                </a:lnTo>
                <a:lnTo>
                  <a:pt x="32021" y="16529"/>
                </a:lnTo>
                <a:lnTo>
                  <a:pt x="23235" y="20980"/>
                </a:lnTo>
                <a:lnTo>
                  <a:pt x="12855" y="22828"/>
                </a:lnTo>
                <a:lnTo>
                  <a:pt x="0" y="20706"/>
                </a:lnTo>
                <a:lnTo>
                  <a:pt x="1714" y="27590"/>
                </a:lnTo>
                <a:lnTo>
                  <a:pt x="3517" y="34397"/>
                </a:lnTo>
                <a:lnTo>
                  <a:pt x="7594" y="38918"/>
                </a:lnTo>
                <a:lnTo>
                  <a:pt x="9228" y="37922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7739413" y="1075261"/>
            <a:ext cx="53816" cy="50165"/>
          </a:xfrm>
          <a:custGeom>
            <a:avLst/>
            <a:gdLst/>
            <a:ahLst/>
            <a:cxnLst/>
            <a:rect l="l" t="t" r="r" b="b"/>
            <a:pathLst>
              <a:path w="78930" h="73575">
                <a:moveTo>
                  <a:pt x="59194" y="71335"/>
                </a:moveTo>
                <a:lnTo>
                  <a:pt x="58828" y="69000"/>
                </a:lnTo>
                <a:lnTo>
                  <a:pt x="62654" y="57872"/>
                </a:lnTo>
                <a:lnTo>
                  <a:pt x="68300" y="48564"/>
                </a:lnTo>
                <a:lnTo>
                  <a:pt x="64764" y="43012"/>
                </a:lnTo>
                <a:lnTo>
                  <a:pt x="57132" y="33185"/>
                </a:lnTo>
                <a:lnTo>
                  <a:pt x="51612" y="21247"/>
                </a:lnTo>
                <a:lnTo>
                  <a:pt x="54554" y="17992"/>
                </a:lnTo>
                <a:lnTo>
                  <a:pt x="65324" y="14576"/>
                </a:lnTo>
                <a:lnTo>
                  <a:pt x="78930" y="16687"/>
                </a:lnTo>
                <a:lnTo>
                  <a:pt x="74472" y="10007"/>
                </a:lnTo>
                <a:lnTo>
                  <a:pt x="71843" y="1498"/>
                </a:lnTo>
                <a:lnTo>
                  <a:pt x="62217" y="0"/>
                </a:lnTo>
                <a:lnTo>
                  <a:pt x="56758" y="4514"/>
                </a:lnTo>
                <a:lnTo>
                  <a:pt x="45626" y="9272"/>
                </a:lnTo>
                <a:lnTo>
                  <a:pt x="32425" y="11966"/>
                </a:lnTo>
                <a:lnTo>
                  <a:pt x="18211" y="13652"/>
                </a:lnTo>
                <a:lnTo>
                  <a:pt x="16693" y="15778"/>
                </a:lnTo>
                <a:lnTo>
                  <a:pt x="7726" y="24718"/>
                </a:lnTo>
                <a:lnTo>
                  <a:pt x="0" y="34899"/>
                </a:lnTo>
                <a:lnTo>
                  <a:pt x="12899" y="35019"/>
                </a:lnTo>
                <a:lnTo>
                  <a:pt x="22771" y="40982"/>
                </a:lnTo>
                <a:lnTo>
                  <a:pt x="25793" y="50037"/>
                </a:lnTo>
                <a:lnTo>
                  <a:pt x="21234" y="56591"/>
                </a:lnTo>
                <a:lnTo>
                  <a:pt x="22771" y="62229"/>
                </a:lnTo>
                <a:lnTo>
                  <a:pt x="24823" y="61687"/>
                </a:lnTo>
                <a:lnTo>
                  <a:pt x="33535" y="63672"/>
                </a:lnTo>
                <a:lnTo>
                  <a:pt x="41559" y="69328"/>
                </a:lnTo>
                <a:lnTo>
                  <a:pt x="49808" y="73575"/>
                </a:lnTo>
                <a:lnTo>
                  <a:pt x="59194" y="71335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7627650" y="1147236"/>
            <a:ext cx="45529" cy="40272"/>
          </a:xfrm>
          <a:custGeom>
            <a:avLst/>
            <a:gdLst/>
            <a:ahLst/>
            <a:cxnLst/>
            <a:rect l="l" t="t" r="r" b="b"/>
            <a:pathLst>
              <a:path w="66776" h="59066">
                <a:moveTo>
                  <a:pt x="44005" y="55319"/>
                </a:moveTo>
                <a:lnTo>
                  <a:pt x="44310" y="45826"/>
                </a:lnTo>
                <a:lnTo>
                  <a:pt x="38060" y="38904"/>
                </a:lnTo>
                <a:lnTo>
                  <a:pt x="30437" y="32266"/>
                </a:lnTo>
                <a:lnTo>
                  <a:pt x="27317" y="21931"/>
                </a:lnTo>
                <a:lnTo>
                  <a:pt x="32500" y="18847"/>
                </a:lnTo>
                <a:lnTo>
                  <a:pt x="43409" y="17414"/>
                </a:lnTo>
                <a:lnTo>
                  <a:pt x="55465" y="17231"/>
                </a:lnTo>
                <a:lnTo>
                  <a:pt x="66776" y="14336"/>
                </a:lnTo>
                <a:lnTo>
                  <a:pt x="66362" y="11862"/>
                </a:lnTo>
                <a:lnTo>
                  <a:pt x="63468" y="2789"/>
                </a:lnTo>
                <a:lnTo>
                  <a:pt x="59512" y="0"/>
                </a:lnTo>
                <a:lnTo>
                  <a:pt x="54464" y="1566"/>
                </a:lnTo>
                <a:lnTo>
                  <a:pt x="48295" y="5559"/>
                </a:lnTo>
                <a:lnTo>
                  <a:pt x="40974" y="10050"/>
                </a:lnTo>
                <a:lnTo>
                  <a:pt x="32471" y="13110"/>
                </a:lnTo>
                <a:lnTo>
                  <a:pt x="22758" y="12812"/>
                </a:lnTo>
                <a:lnTo>
                  <a:pt x="19078" y="19305"/>
                </a:lnTo>
                <a:lnTo>
                  <a:pt x="12668" y="30241"/>
                </a:lnTo>
                <a:lnTo>
                  <a:pt x="6246" y="41169"/>
                </a:lnTo>
                <a:lnTo>
                  <a:pt x="0" y="52271"/>
                </a:lnTo>
                <a:lnTo>
                  <a:pt x="2533" y="51916"/>
                </a:lnTo>
                <a:lnTo>
                  <a:pt x="12856" y="53582"/>
                </a:lnTo>
                <a:lnTo>
                  <a:pt x="23589" y="57226"/>
                </a:lnTo>
                <a:lnTo>
                  <a:pt x="34163" y="59066"/>
                </a:lnTo>
                <a:lnTo>
                  <a:pt x="44005" y="55319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7283044" y="1232553"/>
            <a:ext cx="72442" cy="109604"/>
          </a:xfrm>
          <a:custGeom>
            <a:avLst/>
            <a:gdLst/>
            <a:ahLst/>
            <a:cxnLst/>
            <a:rect l="l" t="t" r="r" b="b"/>
            <a:pathLst>
              <a:path w="106248" h="160753">
                <a:moveTo>
                  <a:pt x="81953" y="159372"/>
                </a:moveTo>
                <a:lnTo>
                  <a:pt x="88708" y="151930"/>
                </a:lnTo>
                <a:lnTo>
                  <a:pt x="98725" y="143995"/>
                </a:lnTo>
                <a:lnTo>
                  <a:pt x="106248" y="133565"/>
                </a:lnTo>
                <a:lnTo>
                  <a:pt x="98259" y="128902"/>
                </a:lnTo>
                <a:lnTo>
                  <a:pt x="87332" y="121862"/>
                </a:lnTo>
                <a:lnTo>
                  <a:pt x="81953" y="109283"/>
                </a:lnTo>
                <a:lnTo>
                  <a:pt x="85953" y="105194"/>
                </a:lnTo>
                <a:lnTo>
                  <a:pt x="90817" y="101942"/>
                </a:lnTo>
                <a:lnTo>
                  <a:pt x="92583" y="95618"/>
                </a:lnTo>
                <a:lnTo>
                  <a:pt x="85878" y="95380"/>
                </a:lnTo>
                <a:lnTo>
                  <a:pt x="75558" y="91363"/>
                </a:lnTo>
                <a:lnTo>
                  <a:pt x="71745" y="83734"/>
                </a:lnTo>
                <a:lnTo>
                  <a:pt x="72700" y="74039"/>
                </a:lnTo>
                <a:lnTo>
                  <a:pt x="76682" y="63824"/>
                </a:lnTo>
                <a:lnTo>
                  <a:pt x="81953" y="54635"/>
                </a:lnTo>
                <a:lnTo>
                  <a:pt x="81132" y="54807"/>
                </a:lnTo>
                <a:lnTo>
                  <a:pt x="70000" y="55475"/>
                </a:lnTo>
                <a:lnTo>
                  <a:pt x="60133" y="53172"/>
                </a:lnTo>
                <a:lnTo>
                  <a:pt x="52597" y="48247"/>
                </a:lnTo>
                <a:lnTo>
                  <a:pt x="48458" y="41052"/>
                </a:lnTo>
                <a:lnTo>
                  <a:pt x="48782" y="31935"/>
                </a:lnTo>
                <a:lnTo>
                  <a:pt x="54635" y="21247"/>
                </a:lnTo>
                <a:lnTo>
                  <a:pt x="44880" y="18503"/>
                </a:lnTo>
                <a:lnTo>
                  <a:pt x="36222" y="9269"/>
                </a:lnTo>
                <a:lnTo>
                  <a:pt x="27317" y="0"/>
                </a:lnTo>
                <a:lnTo>
                  <a:pt x="28321" y="7073"/>
                </a:lnTo>
                <a:lnTo>
                  <a:pt x="24917" y="9753"/>
                </a:lnTo>
                <a:lnTo>
                  <a:pt x="24282" y="15176"/>
                </a:lnTo>
                <a:lnTo>
                  <a:pt x="22185" y="16007"/>
                </a:lnTo>
                <a:lnTo>
                  <a:pt x="9805" y="20027"/>
                </a:lnTo>
                <a:lnTo>
                  <a:pt x="0" y="28841"/>
                </a:lnTo>
                <a:lnTo>
                  <a:pt x="1907" y="29018"/>
                </a:lnTo>
                <a:lnTo>
                  <a:pt x="13735" y="32727"/>
                </a:lnTo>
                <a:lnTo>
                  <a:pt x="18532" y="39542"/>
                </a:lnTo>
                <a:lnTo>
                  <a:pt x="17679" y="48281"/>
                </a:lnTo>
                <a:lnTo>
                  <a:pt x="12557" y="57758"/>
                </a:lnTo>
                <a:lnTo>
                  <a:pt x="4546" y="66789"/>
                </a:lnTo>
                <a:lnTo>
                  <a:pt x="8407" y="69652"/>
                </a:lnTo>
                <a:lnTo>
                  <a:pt x="11554" y="78416"/>
                </a:lnTo>
                <a:lnTo>
                  <a:pt x="8229" y="88035"/>
                </a:lnTo>
                <a:lnTo>
                  <a:pt x="2891" y="97231"/>
                </a:lnTo>
                <a:lnTo>
                  <a:pt x="0" y="104724"/>
                </a:lnTo>
                <a:lnTo>
                  <a:pt x="7216" y="103844"/>
                </a:lnTo>
                <a:lnTo>
                  <a:pt x="16789" y="105464"/>
                </a:lnTo>
                <a:lnTo>
                  <a:pt x="21359" y="110566"/>
                </a:lnTo>
                <a:lnTo>
                  <a:pt x="21937" y="118062"/>
                </a:lnTo>
                <a:lnTo>
                  <a:pt x="19533" y="126867"/>
                </a:lnTo>
                <a:lnTo>
                  <a:pt x="15159" y="135894"/>
                </a:lnTo>
                <a:lnTo>
                  <a:pt x="9827" y="144056"/>
                </a:lnTo>
                <a:lnTo>
                  <a:pt x="4546" y="150266"/>
                </a:lnTo>
                <a:lnTo>
                  <a:pt x="8594" y="150269"/>
                </a:lnTo>
                <a:lnTo>
                  <a:pt x="19505" y="151638"/>
                </a:lnTo>
                <a:lnTo>
                  <a:pt x="30322" y="154285"/>
                </a:lnTo>
                <a:lnTo>
                  <a:pt x="41510" y="157296"/>
                </a:lnTo>
                <a:lnTo>
                  <a:pt x="53534" y="159756"/>
                </a:lnTo>
                <a:lnTo>
                  <a:pt x="66860" y="160753"/>
                </a:lnTo>
                <a:lnTo>
                  <a:pt x="81953" y="159372"/>
                </a:lnTo>
                <a:close/>
              </a:path>
            </a:pathLst>
          </a:custGeom>
          <a:solidFill>
            <a:srgbClr val="00A55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6109854" y="466167"/>
            <a:ext cx="2379832" cy="695715"/>
          </a:xfrm>
          <a:custGeom>
            <a:avLst/>
            <a:gdLst/>
            <a:ahLst/>
            <a:cxnLst/>
            <a:rect l="l" t="t" r="r" b="b"/>
            <a:pathLst>
              <a:path w="3490420" h="1020382">
                <a:moveTo>
                  <a:pt x="2722973" y="824748"/>
                </a:moveTo>
                <a:lnTo>
                  <a:pt x="2733191" y="821801"/>
                </a:lnTo>
                <a:lnTo>
                  <a:pt x="2745195" y="816836"/>
                </a:lnTo>
                <a:lnTo>
                  <a:pt x="2758090" y="810963"/>
                </a:lnTo>
                <a:lnTo>
                  <a:pt x="2770978" y="805295"/>
                </a:lnTo>
                <a:lnTo>
                  <a:pt x="2785843" y="799229"/>
                </a:lnTo>
                <a:lnTo>
                  <a:pt x="2800920" y="793221"/>
                </a:lnTo>
                <a:lnTo>
                  <a:pt x="2816206" y="787289"/>
                </a:lnTo>
                <a:lnTo>
                  <a:pt x="2831698" y="781451"/>
                </a:lnTo>
                <a:lnTo>
                  <a:pt x="2847392" y="775726"/>
                </a:lnTo>
                <a:lnTo>
                  <a:pt x="2863285" y="770131"/>
                </a:lnTo>
                <a:lnTo>
                  <a:pt x="2879374" y="764685"/>
                </a:lnTo>
                <a:lnTo>
                  <a:pt x="2895656" y="759407"/>
                </a:lnTo>
                <a:lnTo>
                  <a:pt x="2912127" y="754314"/>
                </a:lnTo>
                <a:lnTo>
                  <a:pt x="2928785" y="749424"/>
                </a:lnTo>
                <a:lnTo>
                  <a:pt x="2945626" y="744757"/>
                </a:lnTo>
                <a:lnTo>
                  <a:pt x="2962646" y="740329"/>
                </a:lnTo>
                <a:lnTo>
                  <a:pt x="2979843" y="736160"/>
                </a:lnTo>
                <a:lnTo>
                  <a:pt x="2997214" y="732268"/>
                </a:lnTo>
                <a:lnTo>
                  <a:pt x="3014755" y="728671"/>
                </a:lnTo>
                <a:lnTo>
                  <a:pt x="3032463" y="725387"/>
                </a:lnTo>
                <a:lnTo>
                  <a:pt x="3050334" y="722434"/>
                </a:lnTo>
                <a:lnTo>
                  <a:pt x="3068366" y="719831"/>
                </a:lnTo>
                <a:lnTo>
                  <a:pt x="3086556" y="717596"/>
                </a:lnTo>
                <a:lnTo>
                  <a:pt x="3104899" y="715747"/>
                </a:lnTo>
                <a:lnTo>
                  <a:pt x="3120706" y="714783"/>
                </a:lnTo>
                <a:lnTo>
                  <a:pt x="3134350" y="714249"/>
                </a:lnTo>
                <a:lnTo>
                  <a:pt x="3135687" y="714175"/>
                </a:lnTo>
                <a:lnTo>
                  <a:pt x="3135689" y="705233"/>
                </a:lnTo>
                <a:lnTo>
                  <a:pt x="3136016" y="687238"/>
                </a:lnTo>
                <a:lnTo>
                  <a:pt x="3136617" y="669142"/>
                </a:lnTo>
                <a:lnTo>
                  <a:pt x="3137444" y="651081"/>
                </a:lnTo>
                <a:lnTo>
                  <a:pt x="3138447" y="633188"/>
                </a:lnTo>
                <a:lnTo>
                  <a:pt x="3139577" y="615599"/>
                </a:lnTo>
                <a:lnTo>
                  <a:pt x="3140786" y="598449"/>
                </a:lnTo>
                <a:lnTo>
                  <a:pt x="3142023" y="581871"/>
                </a:lnTo>
                <a:lnTo>
                  <a:pt x="3143240" y="566002"/>
                </a:lnTo>
                <a:lnTo>
                  <a:pt x="3144387" y="550975"/>
                </a:lnTo>
                <a:lnTo>
                  <a:pt x="3145416" y="536926"/>
                </a:lnTo>
                <a:lnTo>
                  <a:pt x="3146278" y="523988"/>
                </a:lnTo>
                <a:lnTo>
                  <a:pt x="3146922" y="512298"/>
                </a:lnTo>
                <a:lnTo>
                  <a:pt x="3147301" y="501989"/>
                </a:lnTo>
                <a:lnTo>
                  <a:pt x="3147348" y="478851"/>
                </a:lnTo>
                <a:lnTo>
                  <a:pt x="3147087" y="465332"/>
                </a:lnTo>
                <a:lnTo>
                  <a:pt x="3146614" y="452569"/>
                </a:lnTo>
                <a:lnTo>
                  <a:pt x="3145965" y="440496"/>
                </a:lnTo>
                <a:lnTo>
                  <a:pt x="3145176" y="429043"/>
                </a:lnTo>
                <a:lnTo>
                  <a:pt x="3144799" y="424248"/>
                </a:lnTo>
                <a:lnTo>
                  <a:pt x="3128987" y="424730"/>
                </a:lnTo>
                <a:lnTo>
                  <a:pt x="3115944" y="425170"/>
                </a:lnTo>
                <a:lnTo>
                  <a:pt x="3103190" y="425595"/>
                </a:lnTo>
                <a:lnTo>
                  <a:pt x="3090675" y="426003"/>
                </a:lnTo>
                <a:lnTo>
                  <a:pt x="3082327" y="426267"/>
                </a:lnTo>
                <a:lnTo>
                  <a:pt x="3070416" y="426624"/>
                </a:lnTo>
                <a:lnTo>
                  <a:pt x="3058602" y="426947"/>
                </a:lnTo>
                <a:lnTo>
                  <a:pt x="3046837" y="427231"/>
                </a:lnTo>
                <a:lnTo>
                  <a:pt x="3035075" y="427466"/>
                </a:lnTo>
                <a:lnTo>
                  <a:pt x="3023266" y="427647"/>
                </a:lnTo>
                <a:lnTo>
                  <a:pt x="2999322" y="427817"/>
                </a:lnTo>
                <a:lnTo>
                  <a:pt x="2974623" y="427683"/>
                </a:lnTo>
                <a:lnTo>
                  <a:pt x="2961872" y="427484"/>
                </a:lnTo>
                <a:lnTo>
                  <a:pt x="2948790" y="427188"/>
                </a:lnTo>
                <a:lnTo>
                  <a:pt x="2935328" y="426787"/>
                </a:lnTo>
                <a:lnTo>
                  <a:pt x="2921439" y="426275"/>
                </a:lnTo>
                <a:lnTo>
                  <a:pt x="2907077" y="425643"/>
                </a:lnTo>
                <a:lnTo>
                  <a:pt x="2892192" y="424886"/>
                </a:lnTo>
                <a:lnTo>
                  <a:pt x="2890735" y="424807"/>
                </a:lnTo>
                <a:lnTo>
                  <a:pt x="2925597" y="443653"/>
                </a:lnTo>
                <a:lnTo>
                  <a:pt x="2831007" y="443485"/>
                </a:lnTo>
                <a:lnTo>
                  <a:pt x="2809711" y="443354"/>
                </a:lnTo>
                <a:lnTo>
                  <a:pt x="2789300" y="443192"/>
                </a:lnTo>
                <a:lnTo>
                  <a:pt x="2769745" y="443000"/>
                </a:lnTo>
                <a:lnTo>
                  <a:pt x="2751019" y="442781"/>
                </a:lnTo>
                <a:lnTo>
                  <a:pt x="2733094" y="442536"/>
                </a:lnTo>
                <a:lnTo>
                  <a:pt x="2715942" y="442269"/>
                </a:lnTo>
                <a:lnTo>
                  <a:pt x="2699534" y="441981"/>
                </a:lnTo>
                <a:lnTo>
                  <a:pt x="2683843" y="441674"/>
                </a:lnTo>
                <a:lnTo>
                  <a:pt x="2668841" y="441350"/>
                </a:lnTo>
                <a:lnTo>
                  <a:pt x="2654499" y="441011"/>
                </a:lnTo>
                <a:lnTo>
                  <a:pt x="2640790" y="440660"/>
                </a:lnTo>
                <a:lnTo>
                  <a:pt x="2615157" y="439929"/>
                </a:lnTo>
                <a:lnTo>
                  <a:pt x="2591719" y="439172"/>
                </a:lnTo>
                <a:lnTo>
                  <a:pt x="2563506" y="438155"/>
                </a:lnTo>
                <a:lnTo>
                  <a:pt x="2547417" y="437530"/>
                </a:lnTo>
                <a:lnTo>
                  <a:pt x="2532359" y="436925"/>
                </a:lnTo>
                <a:lnTo>
                  <a:pt x="2518202" y="436348"/>
                </a:lnTo>
                <a:lnTo>
                  <a:pt x="2504815" y="435810"/>
                </a:lnTo>
                <a:lnTo>
                  <a:pt x="2492071" y="435321"/>
                </a:lnTo>
                <a:lnTo>
                  <a:pt x="2479838" y="434889"/>
                </a:lnTo>
                <a:lnTo>
                  <a:pt x="2467988" y="434524"/>
                </a:lnTo>
                <a:lnTo>
                  <a:pt x="2456391" y="434237"/>
                </a:lnTo>
                <a:lnTo>
                  <a:pt x="2444918" y="434036"/>
                </a:lnTo>
                <a:lnTo>
                  <a:pt x="2409944" y="434049"/>
                </a:lnTo>
                <a:lnTo>
                  <a:pt x="2397670" y="434291"/>
                </a:lnTo>
                <a:lnTo>
                  <a:pt x="2384872" y="434667"/>
                </a:lnTo>
                <a:lnTo>
                  <a:pt x="2371421" y="435188"/>
                </a:lnTo>
                <a:lnTo>
                  <a:pt x="2357186" y="435862"/>
                </a:lnTo>
                <a:lnTo>
                  <a:pt x="2342040" y="436700"/>
                </a:lnTo>
                <a:lnTo>
                  <a:pt x="2325851" y="437710"/>
                </a:lnTo>
                <a:lnTo>
                  <a:pt x="2308491" y="438904"/>
                </a:lnTo>
                <a:lnTo>
                  <a:pt x="2315641" y="441469"/>
                </a:lnTo>
                <a:lnTo>
                  <a:pt x="2138781" y="435152"/>
                </a:lnTo>
                <a:lnTo>
                  <a:pt x="2138979" y="435204"/>
                </a:lnTo>
                <a:lnTo>
                  <a:pt x="2151580" y="438293"/>
                </a:lnTo>
                <a:lnTo>
                  <a:pt x="2164164" y="441197"/>
                </a:lnTo>
                <a:lnTo>
                  <a:pt x="2176578" y="444201"/>
                </a:lnTo>
                <a:lnTo>
                  <a:pt x="2188671" y="447590"/>
                </a:lnTo>
                <a:lnTo>
                  <a:pt x="2200291" y="451651"/>
                </a:lnTo>
                <a:lnTo>
                  <a:pt x="2203915" y="453106"/>
                </a:lnTo>
                <a:lnTo>
                  <a:pt x="2215722" y="458123"/>
                </a:lnTo>
                <a:lnTo>
                  <a:pt x="2227230" y="463383"/>
                </a:lnTo>
                <a:lnTo>
                  <a:pt x="2238524" y="468841"/>
                </a:lnTo>
                <a:lnTo>
                  <a:pt x="2249689" y="474453"/>
                </a:lnTo>
                <a:lnTo>
                  <a:pt x="2260809" y="480174"/>
                </a:lnTo>
                <a:lnTo>
                  <a:pt x="2271969" y="485960"/>
                </a:lnTo>
                <a:lnTo>
                  <a:pt x="2283254" y="491766"/>
                </a:lnTo>
                <a:lnTo>
                  <a:pt x="2294749" y="497549"/>
                </a:lnTo>
                <a:lnTo>
                  <a:pt x="2306539" y="503263"/>
                </a:lnTo>
                <a:lnTo>
                  <a:pt x="2312110" y="505697"/>
                </a:lnTo>
                <a:lnTo>
                  <a:pt x="2325311" y="511025"/>
                </a:lnTo>
                <a:lnTo>
                  <a:pt x="2338933" y="517290"/>
                </a:lnTo>
                <a:lnTo>
                  <a:pt x="2349892" y="524739"/>
                </a:lnTo>
                <a:lnTo>
                  <a:pt x="2355104" y="533616"/>
                </a:lnTo>
                <a:lnTo>
                  <a:pt x="2355156" y="534050"/>
                </a:lnTo>
                <a:lnTo>
                  <a:pt x="2352936" y="545420"/>
                </a:lnTo>
                <a:lnTo>
                  <a:pt x="2346949" y="557486"/>
                </a:lnTo>
                <a:lnTo>
                  <a:pt x="2341439" y="568529"/>
                </a:lnTo>
                <a:lnTo>
                  <a:pt x="2337390" y="579926"/>
                </a:lnTo>
                <a:lnTo>
                  <a:pt x="2333845" y="591917"/>
                </a:lnTo>
                <a:lnTo>
                  <a:pt x="2330971" y="603857"/>
                </a:lnTo>
                <a:lnTo>
                  <a:pt x="2328657" y="615830"/>
                </a:lnTo>
                <a:lnTo>
                  <a:pt x="2326790" y="627919"/>
                </a:lnTo>
                <a:lnTo>
                  <a:pt x="2325256" y="640205"/>
                </a:lnTo>
                <a:lnTo>
                  <a:pt x="2323943" y="652772"/>
                </a:lnTo>
                <a:lnTo>
                  <a:pt x="2322739" y="665701"/>
                </a:lnTo>
                <a:lnTo>
                  <a:pt x="2321530" y="679074"/>
                </a:lnTo>
                <a:lnTo>
                  <a:pt x="2320204" y="692976"/>
                </a:lnTo>
                <a:lnTo>
                  <a:pt x="2323568" y="695029"/>
                </a:lnTo>
                <a:lnTo>
                  <a:pt x="2334533" y="701611"/>
                </a:lnTo>
                <a:lnTo>
                  <a:pt x="2345547" y="708137"/>
                </a:lnTo>
                <a:lnTo>
                  <a:pt x="2356550" y="714680"/>
                </a:lnTo>
                <a:lnTo>
                  <a:pt x="2367482" y="721314"/>
                </a:lnTo>
                <a:lnTo>
                  <a:pt x="2378286" y="728112"/>
                </a:lnTo>
                <a:lnTo>
                  <a:pt x="2388900" y="735147"/>
                </a:lnTo>
                <a:lnTo>
                  <a:pt x="2399267" y="742494"/>
                </a:lnTo>
                <a:lnTo>
                  <a:pt x="2409326" y="750224"/>
                </a:lnTo>
                <a:lnTo>
                  <a:pt x="2419019" y="758412"/>
                </a:lnTo>
                <a:lnTo>
                  <a:pt x="2428287" y="767130"/>
                </a:lnTo>
                <a:lnTo>
                  <a:pt x="2437070" y="776453"/>
                </a:lnTo>
                <a:lnTo>
                  <a:pt x="2443141" y="785089"/>
                </a:lnTo>
                <a:lnTo>
                  <a:pt x="2450526" y="797776"/>
                </a:lnTo>
                <a:lnTo>
                  <a:pt x="2458124" y="809385"/>
                </a:lnTo>
                <a:lnTo>
                  <a:pt x="2465899" y="815925"/>
                </a:lnTo>
                <a:lnTo>
                  <a:pt x="2469190" y="816801"/>
                </a:lnTo>
                <a:lnTo>
                  <a:pt x="2480250" y="817742"/>
                </a:lnTo>
                <a:lnTo>
                  <a:pt x="2493293" y="817091"/>
                </a:lnTo>
                <a:lnTo>
                  <a:pt x="2507156" y="815577"/>
                </a:lnTo>
                <a:lnTo>
                  <a:pt x="2520676" y="813929"/>
                </a:lnTo>
                <a:lnTo>
                  <a:pt x="2532688" y="812877"/>
                </a:lnTo>
                <a:lnTo>
                  <a:pt x="2536605" y="812715"/>
                </a:lnTo>
                <a:lnTo>
                  <a:pt x="2548328" y="812449"/>
                </a:lnTo>
                <a:lnTo>
                  <a:pt x="2560550" y="812456"/>
                </a:lnTo>
                <a:lnTo>
                  <a:pt x="2573174" y="812704"/>
                </a:lnTo>
                <a:lnTo>
                  <a:pt x="2586104" y="813162"/>
                </a:lnTo>
                <a:lnTo>
                  <a:pt x="2599244" y="813796"/>
                </a:lnTo>
                <a:lnTo>
                  <a:pt x="2612498" y="814574"/>
                </a:lnTo>
                <a:lnTo>
                  <a:pt x="2625769" y="815465"/>
                </a:lnTo>
                <a:lnTo>
                  <a:pt x="2638962" y="816436"/>
                </a:lnTo>
                <a:lnTo>
                  <a:pt x="2651980" y="817454"/>
                </a:lnTo>
                <a:lnTo>
                  <a:pt x="2664728" y="818487"/>
                </a:lnTo>
                <a:lnTo>
                  <a:pt x="2677108" y="819504"/>
                </a:lnTo>
                <a:lnTo>
                  <a:pt x="2689025" y="820471"/>
                </a:lnTo>
                <a:lnTo>
                  <a:pt x="2696670" y="821486"/>
                </a:lnTo>
                <a:lnTo>
                  <a:pt x="2709753" y="824082"/>
                </a:lnTo>
                <a:lnTo>
                  <a:pt x="2720902" y="825031"/>
                </a:lnTo>
                <a:lnTo>
                  <a:pt x="2722973" y="824748"/>
                </a:lnTo>
                <a:close/>
              </a:path>
              <a:path w="3490420" h="1020382">
                <a:moveTo>
                  <a:pt x="1388278" y="1019302"/>
                </a:moveTo>
                <a:lnTo>
                  <a:pt x="1393851" y="1017246"/>
                </a:lnTo>
                <a:lnTo>
                  <a:pt x="1398708" y="1007640"/>
                </a:lnTo>
                <a:lnTo>
                  <a:pt x="1400407" y="991985"/>
                </a:lnTo>
                <a:lnTo>
                  <a:pt x="1401447" y="985207"/>
                </a:lnTo>
                <a:lnTo>
                  <a:pt x="1404295" y="971825"/>
                </a:lnTo>
                <a:lnTo>
                  <a:pt x="1408104" y="958819"/>
                </a:lnTo>
                <a:lnTo>
                  <a:pt x="1412810" y="946299"/>
                </a:lnTo>
                <a:lnTo>
                  <a:pt x="1418345" y="934375"/>
                </a:lnTo>
                <a:lnTo>
                  <a:pt x="1424645" y="923158"/>
                </a:lnTo>
                <a:lnTo>
                  <a:pt x="1431644" y="912759"/>
                </a:lnTo>
                <a:lnTo>
                  <a:pt x="1439275" y="903288"/>
                </a:lnTo>
                <a:lnTo>
                  <a:pt x="1447473" y="894855"/>
                </a:lnTo>
                <a:lnTo>
                  <a:pt x="1460466" y="883895"/>
                </a:lnTo>
                <a:lnTo>
                  <a:pt x="1469907" y="877128"/>
                </a:lnTo>
                <a:lnTo>
                  <a:pt x="1479891" y="870848"/>
                </a:lnTo>
                <a:lnTo>
                  <a:pt x="1490360" y="865096"/>
                </a:lnTo>
                <a:lnTo>
                  <a:pt x="1501251" y="859912"/>
                </a:lnTo>
                <a:lnTo>
                  <a:pt x="1512506" y="855339"/>
                </a:lnTo>
                <a:lnTo>
                  <a:pt x="1524063" y="851416"/>
                </a:lnTo>
                <a:lnTo>
                  <a:pt x="1535862" y="848186"/>
                </a:lnTo>
                <a:lnTo>
                  <a:pt x="1547843" y="845688"/>
                </a:lnTo>
                <a:lnTo>
                  <a:pt x="1559946" y="843965"/>
                </a:lnTo>
                <a:lnTo>
                  <a:pt x="1572109" y="843056"/>
                </a:lnTo>
                <a:lnTo>
                  <a:pt x="1584273" y="843004"/>
                </a:lnTo>
                <a:lnTo>
                  <a:pt x="1596377" y="843849"/>
                </a:lnTo>
                <a:lnTo>
                  <a:pt x="1608361" y="845632"/>
                </a:lnTo>
                <a:lnTo>
                  <a:pt x="1620164" y="848394"/>
                </a:lnTo>
                <a:lnTo>
                  <a:pt x="1631726" y="852176"/>
                </a:lnTo>
                <a:lnTo>
                  <a:pt x="1642987" y="857020"/>
                </a:lnTo>
                <a:lnTo>
                  <a:pt x="1653886" y="862965"/>
                </a:lnTo>
                <a:lnTo>
                  <a:pt x="1669426" y="875770"/>
                </a:lnTo>
                <a:lnTo>
                  <a:pt x="1677386" y="884660"/>
                </a:lnTo>
                <a:lnTo>
                  <a:pt x="1685917" y="894127"/>
                </a:lnTo>
                <a:lnTo>
                  <a:pt x="1696393" y="903948"/>
                </a:lnTo>
                <a:lnTo>
                  <a:pt x="1707026" y="900532"/>
                </a:lnTo>
                <a:lnTo>
                  <a:pt x="1719073" y="897182"/>
                </a:lnTo>
                <a:lnTo>
                  <a:pt x="1731428" y="894137"/>
                </a:lnTo>
                <a:lnTo>
                  <a:pt x="1743980" y="891287"/>
                </a:lnTo>
                <a:lnTo>
                  <a:pt x="1756621" y="888524"/>
                </a:lnTo>
                <a:lnTo>
                  <a:pt x="1769240" y="885737"/>
                </a:lnTo>
                <a:lnTo>
                  <a:pt x="1768107" y="876934"/>
                </a:lnTo>
                <a:lnTo>
                  <a:pt x="1766651" y="863991"/>
                </a:lnTo>
                <a:lnTo>
                  <a:pt x="1765469" y="851097"/>
                </a:lnTo>
                <a:lnTo>
                  <a:pt x="1764583" y="838260"/>
                </a:lnTo>
                <a:lnTo>
                  <a:pt x="1764014" y="825488"/>
                </a:lnTo>
                <a:lnTo>
                  <a:pt x="1763784" y="812787"/>
                </a:lnTo>
                <a:lnTo>
                  <a:pt x="1763916" y="800166"/>
                </a:lnTo>
                <a:lnTo>
                  <a:pt x="1764430" y="787631"/>
                </a:lnTo>
                <a:lnTo>
                  <a:pt x="1765349" y="775192"/>
                </a:lnTo>
                <a:lnTo>
                  <a:pt x="1766695" y="762855"/>
                </a:lnTo>
                <a:lnTo>
                  <a:pt x="1768488" y="750628"/>
                </a:lnTo>
                <a:lnTo>
                  <a:pt x="1770751" y="738518"/>
                </a:lnTo>
                <a:lnTo>
                  <a:pt x="1769462" y="738058"/>
                </a:lnTo>
                <a:lnTo>
                  <a:pt x="1757074" y="733905"/>
                </a:lnTo>
                <a:lnTo>
                  <a:pt x="1744653" y="729925"/>
                </a:lnTo>
                <a:lnTo>
                  <a:pt x="1732483" y="725790"/>
                </a:lnTo>
                <a:lnTo>
                  <a:pt x="1720852" y="721173"/>
                </a:lnTo>
                <a:lnTo>
                  <a:pt x="1710045" y="715747"/>
                </a:lnTo>
                <a:lnTo>
                  <a:pt x="1701691" y="709874"/>
                </a:lnTo>
                <a:lnTo>
                  <a:pt x="1692626" y="700930"/>
                </a:lnTo>
                <a:lnTo>
                  <a:pt x="1684787" y="690226"/>
                </a:lnTo>
                <a:lnTo>
                  <a:pt x="1678826" y="678359"/>
                </a:lnTo>
                <a:lnTo>
                  <a:pt x="1675395" y="665924"/>
                </a:lnTo>
                <a:lnTo>
                  <a:pt x="1675146" y="653517"/>
                </a:lnTo>
                <a:lnTo>
                  <a:pt x="1677921" y="644269"/>
                </a:lnTo>
                <a:lnTo>
                  <a:pt x="1685211" y="634069"/>
                </a:lnTo>
                <a:lnTo>
                  <a:pt x="1695572" y="625491"/>
                </a:lnTo>
                <a:lnTo>
                  <a:pt x="1707776" y="618384"/>
                </a:lnTo>
                <a:lnTo>
                  <a:pt x="1720600" y="612600"/>
                </a:lnTo>
                <a:lnTo>
                  <a:pt x="1732816" y="607988"/>
                </a:lnTo>
                <a:lnTo>
                  <a:pt x="1741147" y="605167"/>
                </a:lnTo>
                <a:lnTo>
                  <a:pt x="1753816" y="601377"/>
                </a:lnTo>
                <a:lnTo>
                  <a:pt x="1766129" y="598208"/>
                </a:lnTo>
                <a:lnTo>
                  <a:pt x="1778233" y="595485"/>
                </a:lnTo>
                <a:lnTo>
                  <a:pt x="1790276" y="593034"/>
                </a:lnTo>
                <a:lnTo>
                  <a:pt x="1802405" y="590681"/>
                </a:lnTo>
                <a:lnTo>
                  <a:pt x="1814770" y="588252"/>
                </a:lnTo>
                <a:lnTo>
                  <a:pt x="1816899" y="583664"/>
                </a:lnTo>
                <a:lnTo>
                  <a:pt x="1821917" y="573146"/>
                </a:lnTo>
                <a:lnTo>
                  <a:pt x="1827222" y="562040"/>
                </a:lnTo>
                <a:lnTo>
                  <a:pt x="1832577" y="550420"/>
                </a:lnTo>
                <a:lnTo>
                  <a:pt x="1837741" y="538356"/>
                </a:lnTo>
                <a:lnTo>
                  <a:pt x="1842475" y="525922"/>
                </a:lnTo>
                <a:lnTo>
                  <a:pt x="1846539" y="513188"/>
                </a:lnTo>
                <a:lnTo>
                  <a:pt x="1849695" y="500228"/>
                </a:lnTo>
                <a:lnTo>
                  <a:pt x="1851592" y="488400"/>
                </a:lnTo>
                <a:lnTo>
                  <a:pt x="1852907" y="475450"/>
                </a:lnTo>
                <a:lnTo>
                  <a:pt x="1853888" y="462533"/>
                </a:lnTo>
                <a:lnTo>
                  <a:pt x="1854981" y="449826"/>
                </a:lnTo>
                <a:lnTo>
                  <a:pt x="1855740" y="444165"/>
                </a:lnTo>
                <a:lnTo>
                  <a:pt x="1847998" y="445050"/>
                </a:lnTo>
                <a:lnTo>
                  <a:pt x="1832907" y="446518"/>
                </a:lnTo>
                <a:lnTo>
                  <a:pt x="1815911" y="447867"/>
                </a:lnTo>
                <a:lnTo>
                  <a:pt x="1796569" y="449070"/>
                </a:lnTo>
                <a:lnTo>
                  <a:pt x="1774440" y="450100"/>
                </a:lnTo>
                <a:lnTo>
                  <a:pt x="1749086" y="450930"/>
                </a:lnTo>
                <a:lnTo>
                  <a:pt x="1720065" y="451533"/>
                </a:lnTo>
                <a:lnTo>
                  <a:pt x="1686937" y="451880"/>
                </a:lnTo>
                <a:lnTo>
                  <a:pt x="1649261" y="451946"/>
                </a:lnTo>
                <a:lnTo>
                  <a:pt x="1606597" y="451702"/>
                </a:lnTo>
                <a:lnTo>
                  <a:pt x="1558505" y="451121"/>
                </a:lnTo>
                <a:lnTo>
                  <a:pt x="1536944" y="451542"/>
                </a:lnTo>
                <a:lnTo>
                  <a:pt x="1516585" y="451917"/>
                </a:lnTo>
                <a:lnTo>
                  <a:pt x="1497361" y="452251"/>
                </a:lnTo>
                <a:lnTo>
                  <a:pt x="1479206" y="452544"/>
                </a:lnTo>
                <a:lnTo>
                  <a:pt x="1462053" y="452799"/>
                </a:lnTo>
                <a:lnTo>
                  <a:pt x="1445836" y="453019"/>
                </a:lnTo>
                <a:lnTo>
                  <a:pt x="1430488" y="453206"/>
                </a:lnTo>
                <a:lnTo>
                  <a:pt x="1415943" y="453362"/>
                </a:lnTo>
                <a:lnTo>
                  <a:pt x="1402136" y="453491"/>
                </a:lnTo>
                <a:lnTo>
                  <a:pt x="1376465" y="453671"/>
                </a:lnTo>
                <a:lnTo>
                  <a:pt x="1163024" y="453847"/>
                </a:lnTo>
                <a:lnTo>
                  <a:pt x="1148350" y="453954"/>
                </a:lnTo>
                <a:lnTo>
                  <a:pt x="1132856" y="454087"/>
                </a:lnTo>
                <a:lnTo>
                  <a:pt x="1116475" y="454249"/>
                </a:lnTo>
                <a:lnTo>
                  <a:pt x="1109827" y="454321"/>
                </a:lnTo>
                <a:lnTo>
                  <a:pt x="986281" y="456963"/>
                </a:lnTo>
                <a:lnTo>
                  <a:pt x="1086091" y="445342"/>
                </a:lnTo>
                <a:lnTo>
                  <a:pt x="1065847" y="445178"/>
                </a:lnTo>
                <a:lnTo>
                  <a:pt x="1044877" y="444916"/>
                </a:lnTo>
                <a:lnTo>
                  <a:pt x="1023249" y="444574"/>
                </a:lnTo>
                <a:lnTo>
                  <a:pt x="1001031" y="444167"/>
                </a:lnTo>
                <a:lnTo>
                  <a:pt x="978291" y="443711"/>
                </a:lnTo>
                <a:lnTo>
                  <a:pt x="955098" y="443224"/>
                </a:lnTo>
                <a:lnTo>
                  <a:pt x="931520" y="442720"/>
                </a:lnTo>
                <a:lnTo>
                  <a:pt x="907624" y="442217"/>
                </a:lnTo>
                <a:lnTo>
                  <a:pt x="883480" y="441731"/>
                </a:lnTo>
                <a:lnTo>
                  <a:pt x="859156" y="441277"/>
                </a:lnTo>
                <a:lnTo>
                  <a:pt x="834719" y="440872"/>
                </a:lnTo>
                <a:lnTo>
                  <a:pt x="810238" y="440533"/>
                </a:lnTo>
                <a:lnTo>
                  <a:pt x="785781" y="440275"/>
                </a:lnTo>
                <a:lnTo>
                  <a:pt x="761417" y="440115"/>
                </a:lnTo>
                <a:lnTo>
                  <a:pt x="713238" y="440153"/>
                </a:lnTo>
                <a:lnTo>
                  <a:pt x="689560" y="440383"/>
                </a:lnTo>
                <a:lnTo>
                  <a:pt x="666248" y="440777"/>
                </a:lnTo>
                <a:lnTo>
                  <a:pt x="643368" y="441349"/>
                </a:lnTo>
                <a:lnTo>
                  <a:pt x="620991" y="442117"/>
                </a:lnTo>
                <a:lnTo>
                  <a:pt x="611148" y="443297"/>
                </a:lnTo>
                <a:lnTo>
                  <a:pt x="601028" y="444459"/>
                </a:lnTo>
                <a:lnTo>
                  <a:pt x="579850" y="446720"/>
                </a:lnTo>
                <a:lnTo>
                  <a:pt x="557242" y="448881"/>
                </a:lnTo>
                <a:lnTo>
                  <a:pt x="545333" y="449918"/>
                </a:lnTo>
                <a:lnTo>
                  <a:pt x="532985" y="450923"/>
                </a:lnTo>
                <a:lnTo>
                  <a:pt x="520171" y="451893"/>
                </a:lnTo>
                <a:lnTo>
                  <a:pt x="506863" y="452826"/>
                </a:lnTo>
                <a:lnTo>
                  <a:pt x="493034" y="453720"/>
                </a:lnTo>
                <a:lnTo>
                  <a:pt x="478658" y="454573"/>
                </a:lnTo>
                <a:lnTo>
                  <a:pt x="463707" y="455381"/>
                </a:lnTo>
                <a:lnTo>
                  <a:pt x="448154" y="456142"/>
                </a:lnTo>
                <a:lnTo>
                  <a:pt x="431971" y="456855"/>
                </a:lnTo>
                <a:lnTo>
                  <a:pt x="417084" y="457446"/>
                </a:lnTo>
                <a:lnTo>
                  <a:pt x="405774" y="457855"/>
                </a:lnTo>
                <a:lnTo>
                  <a:pt x="394166" y="458240"/>
                </a:lnTo>
                <a:lnTo>
                  <a:pt x="382253" y="458601"/>
                </a:lnTo>
                <a:lnTo>
                  <a:pt x="370026" y="458936"/>
                </a:lnTo>
                <a:lnTo>
                  <a:pt x="357480" y="459246"/>
                </a:lnTo>
                <a:lnTo>
                  <a:pt x="344606" y="459530"/>
                </a:lnTo>
                <a:lnTo>
                  <a:pt x="331398" y="459787"/>
                </a:lnTo>
                <a:lnTo>
                  <a:pt x="317847" y="460017"/>
                </a:lnTo>
                <a:lnTo>
                  <a:pt x="303946" y="460219"/>
                </a:lnTo>
                <a:lnTo>
                  <a:pt x="289688" y="460393"/>
                </a:lnTo>
                <a:lnTo>
                  <a:pt x="274815" y="460532"/>
                </a:lnTo>
                <a:lnTo>
                  <a:pt x="263956" y="460595"/>
                </a:lnTo>
                <a:lnTo>
                  <a:pt x="263816" y="465218"/>
                </a:lnTo>
                <a:lnTo>
                  <a:pt x="263715" y="467669"/>
                </a:lnTo>
                <a:lnTo>
                  <a:pt x="261853" y="490283"/>
                </a:lnTo>
                <a:lnTo>
                  <a:pt x="260513" y="511486"/>
                </a:lnTo>
                <a:lnTo>
                  <a:pt x="259642" y="531414"/>
                </a:lnTo>
                <a:lnTo>
                  <a:pt x="259185" y="550209"/>
                </a:lnTo>
                <a:lnTo>
                  <a:pt x="259086" y="568007"/>
                </a:lnTo>
                <a:lnTo>
                  <a:pt x="259293" y="584949"/>
                </a:lnTo>
                <a:lnTo>
                  <a:pt x="259750" y="601173"/>
                </a:lnTo>
                <a:lnTo>
                  <a:pt x="260403" y="616818"/>
                </a:lnTo>
                <a:lnTo>
                  <a:pt x="260964" y="627543"/>
                </a:lnTo>
                <a:lnTo>
                  <a:pt x="276282" y="629384"/>
                </a:lnTo>
                <a:lnTo>
                  <a:pt x="296114" y="631873"/>
                </a:lnTo>
                <a:lnTo>
                  <a:pt x="315825" y="634455"/>
                </a:lnTo>
                <a:lnTo>
                  <a:pt x="335411" y="637135"/>
                </a:lnTo>
                <a:lnTo>
                  <a:pt x="354872" y="639916"/>
                </a:lnTo>
                <a:lnTo>
                  <a:pt x="374203" y="642801"/>
                </a:lnTo>
                <a:lnTo>
                  <a:pt x="393402" y="645795"/>
                </a:lnTo>
                <a:lnTo>
                  <a:pt x="412468" y="648901"/>
                </a:lnTo>
                <a:lnTo>
                  <a:pt x="431398" y="652122"/>
                </a:lnTo>
                <a:lnTo>
                  <a:pt x="450189" y="655462"/>
                </a:lnTo>
                <a:lnTo>
                  <a:pt x="468840" y="658924"/>
                </a:lnTo>
                <a:lnTo>
                  <a:pt x="487347" y="662513"/>
                </a:lnTo>
                <a:lnTo>
                  <a:pt x="505708" y="666231"/>
                </a:lnTo>
                <a:lnTo>
                  <a:pt x="523920" y="670083"/>
                </a:lnTo>
                <a:lnTo>
                  <a:pt x="541982" y="674071"/>
                </a:lnTo>
                <a:lnTo>
                  <a:pt x="559892" y="678200"/>
                </a:lnTo>
                <a:lnTo>
                  <a:pt x="577645" y="682473"/>
                </a:lnTo>
                <a:lnTo>
                  <a:pt x="595241" y="686893"/>
                </a:lnTo>
                <a:lnTo>
                  <a:pt x="612676" y="691465"/>
                </a:lnTo>
                <a:lnTo>
                  <a:pt x="626178" y="695138"/>
                </a:lnTo>
                <a:lnTo>
                  <a:pt x="651162" y="702215"/>
                </a:lnTo>
                <a:lnTo>
                  <a:pt x="675830" y="709471"/>
                </a:lnTo>
                <a:lnTo>
                  <a:pt x="700229" y="716802"/>
                </a:lnTo>
                <a:lnTo>
                  <a:pt x="712343" y="720464"/>
                </a:lnTo>
                <a:lnTo>
                  <a:pt x="724407" y="724105"/>
                </a:lnTo>
                <a:lnTo>
                  <a:pt x="736427" y="727713"/>
                </a:lnTo>
                <a:lnTo>
                  <a:pt x="748410" y="731275"/>
                </a:lnTo>
                <a:lnTo>
                  <a:pt x="760361" y="734778"/>
                </a:lnTo>
                <a:lnTo>
                  <a:pt x="772285" y="738208"/>
                </a:lnTo>
                <a:lnTo>
                  <a:pt x="784190" y="741553"/>
                </a:lnTo>
                <a:lnTo>
                  <a:pt x="793297" y="744080"/>
                </a:lnTo>
                <a:lnTo>
                  <a:pt x="805875" y="747593"/>
                </a:lnTo>
                <a:lnTo>
                  <a:pt x="818351" y="751121"/>
                </a:lnTo>
                <a:lnTo>
                  <a:pt x="830728" y="754682"/>
                </a:lnTo>
                <a:lnTo>
                  <a:pt x="843009" y="758296"/>
                </a:lnTo>
                <a:lnTo>
                  <a:pt x="855195" y="761979"/>
                </a:lnTo>
                <a:lnTo>
                  <a:pt x="867291" y="765752"/>
                </a:lnTo>
                <a:lnTo>
                  <a:pt x="879298" y="769631"/>
                </a:lnTo>
                <a:lnTo>
                  <a:pt x="891219" y="773636"/>
                </a:lnTo>
                <a:lnTo>
                  <a:pt x="903057" y="777785"/>
                </a:lnTo>
                <a:lnTo>
                  <a:pt x="914815" y="782096"/>
                </a:lnTo>
                <a:lnTo>
                  <a:pt x="926495" y="786589"/>
                </a:lnTo>
                <a:lnTo>
                  <a:pt x="938100" y="791280"/>
                </a:lnTo>
                <a:lnTo>
                  <a:pt x="949633" y="796189"/>
                </a:lnTo>
                <a:lnTo>
                  <a:pt x="953550" y="797896"/>
                </a:lnTo>
                <a:lnTo>
                  <a:pt x="965112" y="802864"/>
                </a:lnTo>
                <a:lnTo>
                  <a:pt x="976711" y="807759"/>
                </a:lnTo>
                <a:lnTo>
                  <a:pt x="988346" y="812598"/>
                </a:lnTo>
                <a:lnTo>
                  <a:pt x="1000012" y="817396"/>
                </a:lnTo>
                <a:lnTo>
                  <a:pt x="1011708" y="822170"/>
                </a:lnTo>
                <a:lnTo>
                  <a:pt x="1023430" y="826937"/>
                </a:lnTo>
                <a:lnTo>
                  <a:pt x="1035176" y="831712"/>
                </a:lnTo>
                <a:lnTo>
                  <a:pt x="1046941" y="836512"/>
                </a:lnTo>
                <a:lnTo>
                  <a:pt x="1058724" y="841353"/>
                </a:lnTo>
                <a:lnTo>
                  <a:pt x="1070521" y="846252"/>
                </a:lnTo>
                <a:lnTo>
                  <a:pt x="1082330" y="851224"/>
                </a:lnTo>
                <a:lnTo>
                  <a:pt x="1094147" y="856286"/>
                </a:lnTo>
                <a:lnTo>
                  <a:pt x="1105970" y="861454"/>
                </a:lnTo>
                <a:lnTo>
                  <a:pt x="1121644" y="868517"/>
                </a:lnTo>
                <a:lnTo>
                  <a:pt x="1133170" y="873876"/>
                </a:lnTo>
                <a:lnTo>
                  <a:pt x="1144652" y="879347"/>
                </a:lnTo>
                <a:lnTo>
                  <a:pt x="1156091" y="884925"/>
                </a:lnTo>
                <a:lnTo>
                  <a:pt x="1167487" y="890603"/>
                </a:lnTo>
                <a:lnTo>
                  <a:pt x="1178842" y="896373"/>
                </a:lnTo>
                <a:lnTo>
                  <a:pt x="1190156" y="902230"/>
                </a:lnTo>
                <a:lnTo>
                  <a:pt x="1201430" y="908166"/>
                </a:lnTo>
                <a:lnTo>
                  <a:pt x="1212665" y="914175"/>
                </a:lnTo>
                <a:lnTo>
                  <a:pt x="1223861" y="920250"/>
                </a:lnTo>
                <a:lnTo>
                  <a:pt x="1235019" y="926385"/>
                </a:lnTo>
                <a:lnTo>
                  <a:pt x="1246141" y="932573"/>
                </a:lnTo>
                <a:lnTo>
                  <a:pt x="1257225" y="938807"/>
                </a:lnTo>
                <a:lnTo>
                  <a:pt x="1268275" y="945080"/>
                </a:lnTo>
                <a:lnTo>
                  <a:pt x="1279289" y="951387"/>
                </a:lnTo>
                <a:lnTo>
                  <a:pt x="1290269" y="957719"/>
                </a:lnTo>
                <a:lnTo>
                  <a:pt x="1301216" y="964072"/>
                </a:lnTo>
                <a:lnTo>
                  <a:pt x="1312130" y="970437"/>
                </a:lnTo>
                <a:lnTo>
                  <a:pt x="1323013" y="976808"/>
                </a:lnTo>
                <a:lnTo>
                  <a:pt x="1329482" y="980508"/>
                </a:lnTo>
                <a:lnTo>
                  <a:pt x="1340577" y="986758"/>
                </a:lnTo>
                <a:lnTo>
                  <a:pt x="1352363" y="993701"/>
                </a:lnTo>
                <a:lnTo>
                  <a:pt x="1363610" y="1001092"/>
                </a:lnTo>
                <a:lnTo>
                  <a:pt x="1373089" y="1008685"/>
                </a:lnTo>
                <a:lnTo>
                  <a:pt x="1381522" y="1016508"/>
                </a:lnTo>
                <a:lnTo>
                  <a:pt x="1381496" y="1020382"/>
                </a:lnTo>
                <a:lnTo>
                  <a:pt x="1388278" y="1019302"/>
                </a:lnTo>
                <a:close/>
              </a:path>
            </a:pathLst>
          </a:custGeom>
          <a:solidFill>
            <a:srgbClr val="00B4D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7567624" y="945085"/>
            <a:ext cx="885842" cy="1161380"/>
          </a:xfrm>
          <a:custGeom>
            <a:avLst/>
            <a:gdLst/>
            <a:ahLst/>
            <a:cxnLst/>
            <a:rect l="l" t="t" r="r" b="b"/>
            <a:pathLst>
              <a:path w="1299235" h="1703358">
                <a:moveTo>
                  <a:pt x="135159" y="1318071"/>
                </a:moveTo>
                <a:lnTo>
                  <a:pt x="143457" y="1317259"/>
                </a:lnTo>
                <a:lnTo>
                  <a:pt x="150859" y="1316451"/>
                </a:lnTo>
                <a:lnTo>
                  <a:pt x="157098" y="1315647"/>
                </a:lnTo>
                <a:lnTo>
                  <a:pt x="161908" y="1314849"/>
                </a:lnTo>
                <a:lnTo>
                  <a:pt x="165023" y="1314059"/>
                </a:lnTo>
                <a:lnTo>
                  <a:pt x="165107" y="1312503"/>
                </a:lnTo>
                <a:lnTo>
                  <a:pt x="161542" y="1311740"/>
                </a:lnTo>
                <a:lnTo>
                  <a:pt x="155219" y="1310988"/>
                </a:lnTo>
                <a:lnTo>
                  <a:pt x="145872" y="1310250"/>
                </a:lnTo>
                <a:lnTo>
                  <a:pt x="134266" y="1309584"/>
                </a:lnTo>
                <a:lnTo>
                  <a:pt x="134596" y="1314319"/>
                </a:lnTo>
                <a:lnTo>
                  <a:pt x="134910" y="1318094"/>
                </a:lnTo>
                <a:lnTo>
                  <a:pt x="135159" y="1318071"/>
                </a:lnTo>
                <a:close/>
              </a:path>
              <a:path w="1299235" h="1703358">
                <a:moveTo>
                  <a:pt x="1067418" y="1282067"/>
                </a:moveTo>
                <a:lnTo>
                  <a:pt x="1061982" y="1288024"/>
                </a:lnTo>
                <a:lnTo>
                  <a:pt x="1056559" y="1292710"/>
                </a:lnTo>
                <a:lnTo>
                  <a:pt x="1051111" y="1295948"/>
                </a:lnTo>
                <a:lnTo>
                  <a:pt x="1051899" y="1291897"/>
                </a:lnTo>
                <a:lnTo>
                  <a:pt x="1052584" y="1290221"/>
                </a:lnTo>
                <a:lnTo>
                  <a:pt x="1053397" y="1285750"/>
                </a:lnTo>
                <a:lnTo>
                  <a:pt x="1048313" y="1277743"/>
                </a:lnTo>
                <a:lnTo>
                  <a:pt x="1046687" y="1269598"/>
                </a:lnTo>
                <a:lnTo>
                  <a:pt x="1045573" y="1259174"/>
                </a:lnTo>
                <a:lnTo>
                  <a:pt x="1044899" y="1246830"/>
                </a:lnTo>
                <a:lnTo>
                  <a:pt x="1044592" y="1232927"/>
                </a:lnTo>
                <a:lnTo>
                  <a:pt x="1044578" y="1217826"/>
                </a:lnTo>
                <a:lnTo>
                  <a:pt x="1044783" y="1201887"/>
                </a:lnTo>
                <a:lnTo>
                  <a:pt x="1045135" y="1185470"/>
                </a:lnTo>
                <a:lnTo>
                  <a:pt x="1045561" y="1168936"/>
                </a:lnTo>
                <a:lnTo>
                  <a:pt x="1045987" y="1152645"/>
                </a:lnTo>
                <a:lnTo>
                  <a:pt x="1046340" y="1136958"/>
                </a:lnTo>
                <a:lnTo>
                  <a:pt x="1046546" y="1122235"/>
                </a:lnTo>
                <a:lnTo>
                  <a:pt x="1046533" y="1108836"/>
                </a:lnTo>
                <a:lnTo>
                  <a:pt x="1046227" y="1097123"/>
                </a:lnTo>
                <a:lnTo>
                  <a:pt x="1046057" y="1093803"/>
                </a:lnTo>
                <a:lnTo>
                  <a:pt x="1048380" y="1096724"/>
                </a:lnTo>
                <a:lnTo>
                  <a:pt x="1050241" y="1092259"/>
                </a:lnTo>
                <a:lnTo>
                  <a:pt x="1051748" y="1082728"/>
                </a:lnTo>
                <a:lnTo>
                  <a:pt x="1053012" y="1070451"/>
                </a:lnTo>
                <a:lnTo>
                  <a:pt x="1054140" y="1057750"/>
                </a:lnTo>
                <a:lnTo>
                  <a:pt x="1054832" y="1050559"/>
                </a:lnTo>
                <a:lnTo>
                  <a:pt x="1054153" y="1037372"/>
                </a:lnTo>
                <a:lnTo>
                  <a:pt x="1053290" y="1026018"/>
                </a:lnTo>
                <a:lnTo>
                  <a:pt x="1052276" y="1016245"/>
                </a:lnTo>
                <a:lnTo>
                  <a:pt x="1051147" y="1007803"/>
                </a:lnTo>
                <a:lnTo>
                  <a:pt x="1049937" y="1000439"/>
                </a:lnTo>
                <a:lnTo>
                  <a:pt x="1048681" y="993901"/>
                </a:lnTo>
                <a:lnTo>
                  <a:pt x="1047413" y="987940"/>
                </a:lnTo>
                <a:lnTo>
                  <a:pt x="1046167" y="982302"/>
                </a:lnTo>
                <a:lnTo>
                  <a:pt x="1044978" y="976736"/>
                </a:lnTo>
                <a:lnTo>
                  <a:pt x="1043881" y="970992"/>
                </a:lnTo>
                <a:lnTo>
                  <a:pt x="1042910" y="964817"/>
                </a:lnTo>
                <a:lnTo>
                  <a:pt x="1042099" y="957959"/>
                </a:lnTo>
                <a:lnTo>
                  <a:pt x="1041483" y="950168"/>
                </a:lnTo>
                <a:lnTo>
                  <a:pt x="1041097" y="941192"/>
                </a:lnTo>
                <a:lnTo>
                  <a:pt x="1040974" y="930779"/>
                </a:lnTo>
                <a:lnTo>
                  <a:pt x="1041150" y="918678"/>
                </a:lnTo>
                <a:lnTo>
                  <a:pt x="1041659" y="904637"/>
                </a:lnTo>
                <a:lnTo>
                  <a:pt x="1042535" y="888405"/>
                </a:lnTo>
                <a:lnTo>
                  <a:pt x="1043085" y="879935"/>
                </a:lnTo>
                <a:lnTo>
                  <a:pt x="1042129" y="874045"/>
                </a:lnTo>
                <a:lnTo>
                  <a:pt x="1040894" y="867014"/>
                </a:lnTo>
                <a:lnTo>
                  <a:pt x="1039444" y="859777"/>
                </a:lnTo>
                <a:lnTo>
                  <a:pt x="1037839" y="853268"/>
                </a:lnTo>
                <a:lnTo>
                  <a:pt x="1036142" y="848421"/>
                </a:lnTo>
                <a:lnTo>
                  <a:pt x="1032717" y="847457"/>
                </a:lnTo>
                <a:lnTo>
                  <a:pt x="1031113" y="853208"/>
                </a:lnTo>
                <a:lnTo>
                  <a:pt x="1029664" y="864362"/>
                </a:lnTo>
                <a:lnTo>
                  <a:pt x="1028937" y="873407"/>
                </a:lnTo>
                <a:lnTo>
                  <a:pt x="1023552" y="823762"/>
                </a:lnTo>
                <a:lnTo>
                  <a:pt x="1022228" y="834110"/>
                </a:lnTo>
                <a:lnTo>
                  <a:pt x="1021226" y="845825"/>
                </a:lnTo>
                <a:lnTo>
                  <a:pt x="1020510" y="858638"/>
                </a:lnTo>
                <a:lnTo>
                  <a:pt x="1020044" y="872281"/>
                </a:lnTo>
                <a:lnTo>
                  <a:pt x="1019792" y="886489"/>
                </a:lnTo>
                <a:lnTo>
                  <a:pt x="1019785" y="915521"/>
                </a:lnTo>
                <a:lnTo>
                  <a:pt x="1019958" y="929812"/>
                </a:lnTo>
                <a:lnTo>
                  <a:pt x="1020199" y="943594"/>
                </a:lnTo>
                <a:lnTo>
                  <a:pt x="1020474" y="956601"/>
                </a:lnTo>
                <a:lnTo>
                  <a:pt x="1020745" y="968565"/>
                </a:lnTo>
                <a:lnTo>
                  <a:pt x="1020976" y="979218"/>
                </a:lnTo>
                <a:lnTo>
                  <a:pt x="1021126" y="987859"/>
                </a:lnTo>
                <a:lnTo>
                  <a:pt x="1025762" y="984062"/>
                </a:lnTo>
                <a:lnTo>
                  <a:pt x="1025130" y="997192"/>
                </a:lnTo>
                <a:lnTo>
                  <a:pt x="1024541" y="1010274"/>
                </a:lnTo>
                <a:lnTo>
                  <a:pt x="1024042" y="1023276"/>
                </a:lnTo>
                <a:lnTo>
                  <a:pt x="1023675" y="1036165"/>
                </a:lnTo>
                <a:lnTo>
                  <a:pt x="1023484" y="1048909"/>
                </a:lnTo>
                <a:lnTo>
                  <a:pt x="1023515" y="1061473"/>
                </a:lnTo>
                <a:lnTo>
                  <a:pt x="1023812" y="1073825"/>
                </a:lnTo>
                <a:lnTo>
                  <a:pt x="1024418" y="1085933"/>
                </a:lnTo>
                <a:lnTo>
                  <a:pt x="1024924" y="1092774"/>
                </a:lnTo>
                <a:lnTo>
                  <a:pt x="994863" y="955131"/>
                </a:lnTo>
                <a:lnTo>
                  <a:pt x="997913" y="945008"/>
                </a:lnTo>
                <a:lnTo>
                  <a:pt x="1000206" y="934147"/>
                </a:lnTo>
                <a:lnTo>
                  <a:pt x="1001832" y="922643"/>
                </a:lnTo>
                <a:lnTo>
                  <a:pt x="1002879" y="910587"/>
                </a:lnTo>
                <a:lnTo>
                  <a:pt x="1003439" y="898072"/>
                </a:lnTo>
                <a:lnTo>
                  <a:pt x="1003600" y="885192"/>
                </a:lnTo>
                <a:lnTo>
                  <a:pt x="1003452" y="872039"/>
                </a:lnTo>
                <a:lnTo>
                  <a:pt x="1003084" y="858705"/>
                </a:lnTo>
                <a:lnTo>
                  <a:pt x="1002588" y="845283"/>
                </a:lnTo>
                <a:lnTo>
                  <a:pt x="1002051" y="831867"/>
                </a:lnTo>
                <a:lnTo>
                  <a:pt x="1001565" y="818548"/>
                </a:lnTo>
                <a:lnTo>
                  <a:pt x="1001218" y="805420"/>
                </a:lnTo>
                <a:lnTo>
                  <a:pt x="1001100" y="792575"/>
                </a:lnTo>
                <a:lnTo>
                  <a:pt x="1001301" y="780106"/>
                </a:lnTo>
                <a:lnTo>
                  <a:pt x="1001910" y="768105"/>
                </a:lnTo>
                <a:lnTo>
                  <a:pt x="1002584" y="760440"/>
                </a:lnTo>
                <a:lnTo>
                  <a:pt x="972422" y="761888"/>
                </a:lnTo>
                <a:lnTo>
                  <a:pt x="1005201" y="712663"/>
                </a:lnTo>
                <a:lnTo>
                  <a:pt x="1015691" y="737275"/>
                </a:lnTo>
                <a:lnTo>
                  <a:pt x="1019680" y="732959"/>
                </a:lnTo>
                <a:lnTo>
                  <a:pt x="1022696" y="727368"/>
                </a:lnTo>
                <a:lnTo>
                  <a:pt x="1024860" y="720543"/>
                </a:lnTo>
                <a:lnTo>
                  <a:pt x="1026293" y="712523"/>
                </a:lnTo>
                <a:lnTo>
                  <a:pt x="1027115" y="703349"/>
                </a:lnTo>
                <a:lnTo>
                  <a:pt x="1027449" y="693060"/>
                </a:lnTo>
                <a:lnTo>
                  <a:pt x="1027413" y="681696"/>
                </a:lnTo>
                <a:lnTo>
                  <a:pt x="1027131" y="669298"/>
                </a:lnTo>
                <a:lnTo>
                  <a:pt x="1026721" y="655905"/>
                </a:lnTo>
                <a:lnTo>
                  <a:pt x="1026307" y="641558"/>
                </a:lnTo>
                <a:lnTo>
                  <a:pt x="1026007" y="626296"/>
                </a:lnTo>
                <a:lnTo>
                  <a:pt x="1025944" y="610159"/>
                </a:lnTo>
                <a:lnTo>
                  <a:pt x="1026238" y="593188"/>
                </a:lnTo>
                <a:lnTo>
                  <a:pt x="1027011" y="575422"/>
                </a:lnTo>
                <a:lnTo>
                  <a:pt x="1028383" y="556901"/>
                </a:lnTo>
                <a:lnTo>
                  <a:pt x="1029153" y="549036"/>
                </a:lnTo>
                <a:lnTo>
                  <a:pt x="1029204" y="524944"/>
                </a:lnTo>
                <a:lnTo>
                  <a:pt x="1028674" y="501796"/>
                </a:lnTo>
                <a:lnTo>
                  <a:pt x="1027638" y="479466"/>
                </a:lnTo>
                <a:lnTo>
                  <a:pt x="1026170" y="457824"/>
                </a:lnTo>
                <a:lnTo>
                  <a:pt x="1024343" y="436744"/>
                </a:lnTo>
                <a:lnTo>
                  <a:pt x="1022231" y="416098"/>
                </a:lnTo>
                <a:lnTo>
                  <a:pt x="1019908" y="395758"/>
                </a:lnTo>
                <a:lnTo>
                  <a:pt x="1017449" y="375597"/>
                </a:lnTo>
                <a:lnTo>
                  <a:pt x="1014927" y="355487"/>
                </a:lnTo>
                <a:lnTo>
                  <a:pt x="1012416" y="335300"/>
                </a:lnTo>
                <a:lnTo>
                  <a:pt x="1009990" y="314909"/>
                </a:lnTo>
                <a:lnTo>
                  <a:pt x="1007723" y="294185"/>
                </a:lnTo>
                <a:lnTo>
                  <a:pt x="1005689" y="273003"/>
                </a:lnTo>
                <a:lnTo>
                  <a:pt x="1003962" y="251233"/>
                </a:lnTo>
                <a:lnTo>
                  <a:pt x="1002616" y="228748"/>
                </a:lnTo>
                <a:lnTo>
                  <a:pt x="1001724" y="205420"/>
                </a:lnTo>
                <a:lnTo>
                  <a:pt x="1001361" y="181123"/>
                </a:lnTo>
                <a:lnTo>
                  <a:pt x="1001601" y="155727"/>
                </a:lnTo>
                <a:lnTo>
                  <a:pt x="1002518" y="129106"/>
                </a:lnTo>
                <a:lnTo>
                  <a:pt x="1004185" y="101132"/>
                </a:lnTo>
                <a:lnTo>
                  <a:pt x="1001832" y="86570"/>
                </a:lnTo>
                <a:lnTo>
                  <a:pt x="1000049" y="71099"/>
                </a:lnTo>
                <a:lnTo>
                  <a:pt x="998786" y="54854"/>
                </a:lnTo>
                <a:lnTo>
                  <a:pt x="997994" y="37969"/>
                </a:lnTo>
                <a:lnTo>
                  <a:pt x="997732" y="25611"/>
                </a:lnTo>
                <a:lnTo>
                  <a:pt x="991350" y="26621"/>
                </a:lnTo>
                <a:lnTo>
                  <a:pt x="978851" y="28471"/>
                </a:lnTo>
                <a:lnTo>
                  <a:pt x="966312" y="30177"/>
                </a:lnTo>
                <a:lnTo>
                  <a:pt x="953716" y="31714"/>
                </a:lnTo>
                <a:lnTo>
                  <a:pt x="941044" y="33062"/>
                </a:lnTo>
                <a:lnTo>
                  <a:pt x="938000" y="33372"/>
                </a:lnTo>
                <a:lnTo>
                  <a:pt x="925849" y="34822"/>
                </a:lnTo>
                <a:lnTo>
                  <a:pt x="913540" y="36611"/>
                </a:lnTo>
                <a:lnTo>
                  <a:pt x="901107" y="38711"/>
                </a:lnTo>
                <a:lnTo>
                  <a:pt x="888585" y="41095"/>
                </a:lnTo>
                <a:lnTo>
                  <a:pt x="876009" y="43736"/>
                </a:lnTo>
                <a:lnTo>
                  <a:pt x="863415" y="46605"/>
                </a:lnTo>
                <a:lnTo>
                  <a:pt x="850838" y="49676"/>
                </a:lnTo>
                <a:lnTo>
                  <a:pt x="838312" y="52922"/>
                </a:lnTo>
                <a:lnTo>
                  <a:pt x="825873" y="56313"/>
                </a:lnTo>
                <a:lnTo>
                  <a:pt x="813555" y="59825"/>
                </a:lnTo>
                <a:lnTo>
                  <a:pt x="801395" y="63427"/>
                </a:lnTo>
                <a:lnTo>
                  <a:pt x="793245" y="65859"/>
                </a:lnTo>
                <a:lnTo>
                  <a:pt x="780788" y="69503"/>
                </a:lnTo>
                <a:lnTo>
                  <a:pt x="768289" y="73111"/>
                </a:lnTo>
                <a:lnTo>
                  <a:pt x="755794" y="76716"/>
                </a:lnTo>
                <a:lnTo>
                  <a:pt x="743351" y="80346"/>
                </a:lnTo>
                <a:lnTo>
                  <a:pt x="731006" y="84034"/>
                </a:lnTo>
                <a:lnTo>
                  <a:pt x="718805" y="87809"/>
                </a:lnTo>
                <a:lnTo>
                  <a:pt x="706796" y="91702"/>
                </a:lnTo>
                <a:lnTo>
                  <a:pt x="695026" y="95744"/>
                </a:lnTo>
                <a:lnTo>
                  <a:pt x="683541" y="99966"/>
                </a:lnTo>
                <a:lnTo>
                  <a:pt x="672388" y="104398"/>
                </a:lnTo>
                <a:lnTo>
                  <a:pt x="657969" y="110433"/>
                </a:lnTo>
                <a:lnTo>
                  <a:pt x="645984" y="115528"/>
                </a:lnTo>
                <a:lnTo>
                  <a:pt x="634084" y="120654"/>
                </a:lnTo>
                <a:lnTo>
                  <a:pt x="622266" y="125808"/>
                </a:lnTo>
                <a:lnTo>
                  <a:pt x="610524" y="130985"/>
                </a:lnTo>
                <a:lnTo>
                  <a:pt x="598854" y="136183"/>
                </a:lnTo>
                <a:lnTo>
                  <a:pt x="587252" y="141398"/>
                </a:lnTo>
                <a:lnTo>
                  <a:pt x="575712" y="146627"/>
                </a:lnTo>
                <a:lnTo>
                  <a:pt x="564231" y="151866"/>
                </a:lnTo>
                <a:lnTo>
                  <a:pt x="552803" y="157113"/>
                </a:lnTo>
                <a:lnTo>
                  <a:pt x="541425" y="162362"/>
                </a:lnTo>
                <a:lnTo>
                  <a:pt x="530092" y="167612"/>
                </a:lnTo>
                <a:lnTo>
                  <a:pt x="518799" y="172859"/>
                </a:lnTo>
                <a:lnTo>
                  <a:pt x="507541" y="178098"/>
                </a:lnTo>
                <a:lnTo>
                  <a:pt x="496316" y="183328"/>
                </a:lnTo>
                <a:lnTo>
                  <a:pt x="486070" y="188044"/>
                </a:lnTo>
                <a:lnTo>
                  <a:pt x="474364" y="193630"/>
                </a:lnTo>
                <a:lnTo>
                  <a:pt x="463034" y="199781"/>
                </a:lnTo>
                <a:lnTo>
                  <a:pt x="452505" y="206854"/>
                </a:lnTo>
                <a:lnTo>
                  <a:pt x="443204" y="215205"/>
                </a:lnTo>
                <a:lnTo>
                  <a:pt x="439516" y="216026"/>
                </a:lnTo>
                <a:lnTo>
                  <a:pt x="427359" y="219933"/>
                </a:lnTo>
                <a:lnTo>
                  <a:pt x="415758" y="225172"/>
                </a:lnTo>
                <a:lnTo>
                  <a:pt x="404534" y="231258"/>
                </a:lnTo>
                <a:lnTo>
                  <a:pt x="393503" y="237707"/>
                </a:lnTo>
                <a:lnTo>
                  <a:pt x="382485" y="244034"/>
                </a:lnTo>
                <a:lnTo>
                  <a:pt x="364629" y="253913"/>
                </a:lnTo>
                <a:lnTo>
                  <a:pt x="346858" y="263800"/>
                </a:lnTo>
                <a:lnTo>
                  <a:pt x="329176" y="273707"/>
                </a:lnTo>
                <a:lnTo>
                  <a:pt x="311590" y="283644"/>
                </a:lnTo>
                <a:lnTo>
                  <a:pt x="294104" y="293621"/>
                </a:lnTo>
                <a:lnTo>
                  <a:pt x="276721" y="303647"/>
                </a:lnTo>
                <a:lnTo>
                  <a:pt x="259449" y="313734"/>
                </a:lnTo>
                <a:lnTo>
                  <a:pt x="242290" y="323892"/>
                </a:lnTo>
                <a:lnTo>
                  <a:pt x="225251" y="334130"/>
                </a:lnTo>
                <a:lnTo>
                  <a:pt x="208335" y="344459"/>
                </a:lnTo>
                <a:lnTo>
                  <a:pt x="191548" y="354890"/>
                </a:lnTo>
                <a:lnTo>
                  <a:pt x="174895" y="365433"/>
                </a:lnTo>
                <a:lnTo>
                  <a:pt x="158380" y="376097"/>
                </a:lnTo>
                <a:lnTo>
                  <a:pt x="142008" y="386893"/>
                </a:lnTo>
                <a:lnTo>
                  <a:pt x="125784" y="397832"/>
                </a:lnTo>
                <a:lnTo>
                  <a:pt x="109713" y="408923"/>
                </a:lnTo>
                <a:lnTo>
                  <a:pt x="93799" y="420177"/>
                </a:lnTo>
                <a:lnTo>
                  <a:pt x="78048" y="431605"/>
                </a:lnTo>
                <a:lnTo>
                  <a:pt x="62465" y="443215"/>
                </a:lnTo>
                <a:lnTo>
                  <a:pt x="47053" y="455019"/>
                </a:lnTo>
                <a:lnTo>
                  <a:pt x="46325" y="455582"/>
                </a:lnTo>
                <a:lnTo>
                  <a:pt x="36093" y="463129"/>
                </a:lnTo>
                <a:lnTo>
                  <a:pt x="25707" y="470783"/>
                </a:lnTo>
                <a:lnTo>
                  <a:pt x="15805" y="479010"/>
                </a:lnTo>
                <a:lnTo>
                  <a:pt x="7023" y="488273"/>
                </a:lnTo>
                <a:lnTo>
                  <a:pt x="0" y="499037"/>
                </a:lnTo>
                <a:lnTo>
                  <a:pt x="8318" y="498783"/>
                </a:lnTo>
                <a:lnTo>
                  <a:pt x="17233" y="499063"/>
                </a:lnTo>
                <a:lnTo>
                  <a:pt x="24282" y="502060"/>
                </a:lnTo>
                <a:lnTo>
                  <a:pt x="34570" y="509047"/>
                </a:lnTo>
                <a:lnTo>
                  <a:pt x="41921" y="517386"/>
                </a:lnTo>
                <a:lnTo>
                  <a:pt x="48604" y="527770"/>
                </a:lnTo>
                <a:lnTo>
                  <a:pt x="54466" y="539721"/>
                </a:lnTo>
                <a:lnTo>
                  <a:pt x="59353" y="552757"/>
                </a:lnTo>
                <a:lnTo>
                  <a:pt x="63109" y="566398"/>
                </a:lnTo>
                <a:lnTo>
                  <a:pt x="65582" y="580164"/>
                </a:lnTo>
                <a:lnTo>
                  <a:pt x="66616" y="593576"/>
                </a:lnTo>
                <a:lnTo>
                  <a:pt x="66058" y="606153"/>
                </a:lnTo>
                <a:lnTo>
                  <a:pt x="63754" y="617414"/>
                </a:lnTo>
                <a:lnTo>
                  <a:pt x="76919" y="629520"/>
                </a:lnTo>
                <a:lnTo>
                  <a:pt x="90634" y="641077"/>
                </a:lnTo>
                <a:lnTo>
                  <a:pt x="104812" y="652171"/>
                </a:lnTo>
                <a:lnTo>
                  <a:pt x="119368" y="662886"/>
                </a:lnTo>
                <a:lnTo>
                  <a:pt x="134217" y="673309"/>
                </a:lnTo>
                <a:lnTo>
                  <a:pt x="149273" y="683525"/>
                </a:lnTo>
                <a:lnTo>
                  <a:pt x="164450" y="693619"/>
                </a:lnTo>
                <a:lnTo>
                  <a:pt x="179664" y="703677"/>
                </a:lnTo>
                <a:lnTo>
                  <a:pt x="194828" y="713785"/>
                </a:lnTo>
                <a:lnTo>
                  <a:pt x="209857" y="724027"/>
                </a:lnTo>
                <a:lnTo>
                  <a:pt x="224666" y="734490"/>
                </a:lnTo>
                <a:lnTo>
                  <a:pt x="239169" y="745259"/>
                </a:lnTo>
                <a:lnTo>
                  <a:pt x="253281" y="756419"/>
                </a:lnTo>
                <a:lnTo>
                  <a:pt x="266915" y="768056"/>
                </a:lnTo>
                <a:lnTo>
                  <a:pt x="279988" y="780256"/>
                </a:lnTo>
                <a:lnTo>
                  <a:pt x="292412" y="793103"/>
                </a:lnTo>
                <a:lnTo>
                  <a:pt x="304103" y="806684"/>
                </a:lnTo>
                <a:lnTo>
                  <a:pt x="314975" y="821084"/>
                </a:lnTo>
                <a:lnTo>
                  <a:pt x="324943" y="836388"/>
                </a:lnTo>
                <a:lnTo>
                  <a:pt x="333921" y="852682"/>
                </a:lnTo>
                <a:lnTo>
                  <a:pt x="342367" y="857588"/>
                </a:lnTo>
                <a:lnTo>
                  <a:pt x="352813" y="865062"/>
                </a:lnTo>
                <a:lnTo>
                  <a:pt x="363333" y="873607"/>
                </a:lnTo>
                <a:lnTo>
                  <a:pt x="373401" y="882399"/>
                </a:lnTo>
                <a:lnTo>
                  <a:pt x="382485" y="890617"/>
                </a:lnTo>
                <a:lnTo>
                  <a:pt x="387489" y="895176"/>
                </a:lnTo>
                <a:lnTo>
                  <a:pt x="392544" y="903456"/>
                </a:lnTo>
                <a:lnTo>
                  <a:pt x="396151" y="905793"/>
                </a:lnTo>
                <a:lnTo>
                  <a:pt x="400963" y="908210"/>
                </a:lnTo>
                <a:lnTo>
                  <a:pt x="412470" y="911130"/>
                </a:lnTo>
                <a:lnTo>
                  <a:pt x="421957" y="916423"/>
                </a:lnTo>
                <a:lnTo>
                  <a:pt x="427797" y="926007"/>
                </a:lnTo>
                <a:lnTo>
                  <a:pt x="430570" y="937047"/>
                </a:lnTo>
                <a:lnTo>
                  <a:pt x="430774" y="948833"/>
                </a:lnTo>
                <a:lnTo>
                  <a:pt x="429311" y="961122"/>
                </a:lnTo>
                <a:lnTo>
                  <a:pt x="427080" y="973671"/>
                </a:lnTo>
                <a:lnTo>
                  <a:pt x="424980" y="986235"/>
                </a:lnTo>
                <a:lnTo>
                  <a:pt x="429638" y="985965"/>
                </a:lnTo>
                <a:lnTo>
                  <a:pt x="440699" y="980406"/>
                </a:lnTo>
                <a:lnTo>
                  <a:pt x="450786" y="972582"/>
                </a:lnTo>
                <a:lnTo>
                  <a:pt x="455175" y="969917"/>
                </a:lnTo>
                <a:lnTo>
                  <a:pt x="466428" y="964539"/>
                </a:lnTo>
                <a:lnTo>
                  <a:pt x="478116" y="958930"/>
                </a:lnTo>
                <a:lnTo>
                  <a:pt x="484779" y="954983"/>
                </a:lnTo>
                <a:lnTo>
                  <a:pt x="495097" y="948052"/>
                </a:lnTo>
                <a:lnTo>
                  <a:pt x="505438" y="940550"/>
                </a:lnTo>
                <a:lnTo>
                  <a:pt x="515924" y="932901"/>
                </a:lnTo>
                <a:lnTo>
                  <a:pt x="526681" y="925529"/>
                </a:lnTo>
                <a:lnTo>
                  <a:pt x="530842" y="922887"/>
                </a:lnTo>
                <a:lnTo>
                  <a:pt x="541874" y="916358"/>
                </a:lnTo>
                <a:lnTo>
                  <a:pt x="553415" y="910031"/>
                </a:lnTo>
                <a:lnTo>
                  <a:pt x="565298" y="903819"/>
                </a:lnTo>
                <a:lnTo>
                  <a:pt x="577357" y="897631"/>
                </a:lnTo>
                <a:lnTo>
                  <a:pt x="589425" y="891379"/>
                </a:lnTo>
                <a:lnTo>
                  <a:pt x="601336" y="884974"/>
                </a:lnTo>
                <a:lnTo>
                  <a:pt x="612923" y="878328"/>
                </a:lnTo>
                <a:lnTo>
                  <a:pt x="624019" y="871350"/>
                </a:lnTo>
                <a:lnTo>
                  <a:pt x="634458" y="863953"/>
                </a:lnTo>
                <a:lnTo>
                  <a:pt x="644072" y="856047"/>
                </a:lnTo>
                <a:lnTo>
                  <a:pt x="652696" y="847543"/>
                </a:lnTo>
                <a:lnTo>
                  <a:pt x="660163" y="838352"/>
                </a:lnTo>
                <a:lnTo>
                  <a:pt x="666305" y="828387"/>
                </a:lnTo>
                <a:lnTo>
                  <a:pt x="669344" y="821441"/>
                </a:lnTo>
                <a:lnTo>
                  <a:pt x="673372" y="808452"/>
                </a:lnTo>
                <a:lnTo>
                  <a:pt x="677049" y="794256"/>
                </a:lnTo>
                <a:lnTo>
                  <a:pt x="681100" y="780209"/>
                </a:lnTo>
                <a:lnTo>
                  <a:pt x="686249" y="767663"/>
                </a:lnTo>
                <a:lnTo>
                  <a:pt x="693221" y="757973"/>
                </a:lnTo>
                <a:lnTo>
                  <a:pt x="702741" y="752491"/>
                </a:lnTo>
                <a:lnTo>
                  <a:pt x="710053" y="751074"/>
                </a:lnTo>
                <a:lnTo>
                  <a:pt x="723173" y="751569"/>
                </a:lnTo>
                <a:lnTo>
                  <a:pt x="734101" y="755911"/>
                </a:lnTo>
                <a:lnTo>
                  <a:pt x="743067" y="763270"/>
                </a:lnTo>
                <a:lnTo>
                  <a:pt x="750300" y="772814"/>
                </a:lnTo>
                <a:lnTo>
                  <a:pt x="756030" y="783715"/>
                </a:lnTo>
                <a:lnTo>
                  <a:pt x="760486" y="795140"/>
                </a:lnTo>
                <a:lnTo>
                  <a:pt x="763898" y="806260"/>
                </a:lnTo>
                <a:lnTo>
                  <a:pt x="766495" y="816245"/>
                </a:lnTo>
                <a:lnTo>
                  <a:pt x="770616" y="815611"/>
                </a:lnTo>
                <a:lnTo>
                  <a:pt x="781279" y="812797"/>
                </a:lnTo>
                <a:lnTo>
                  <a:pt x="792645" y="808710"/>
                </a:lnTo>
                <a:lnTo>
                  <a:pt x="804794" y="803968"/>
                </a:lnTo>
                <a:lnTo>
                  <a:pt x="817802" y="799191"/>
                </a:lnTo>
                <a:lnTo>
                  <a:pt x="831748" y="794998"/>
                </a:lnTo>
                <a:lnTo>
                  <a:pt x="835491" y="794064"/>
                </a:lnTo>
                <a:lnTo>
                  <a:pt x="847537" y="791341"/>
                </a:lnTo>
                <a:lnTo>
                  <a:pt x="861128" y="788820"/>
                </a:lnTo>
                <a:lnTo>
                  <a:pt x="875176" y="786984"/>
                </a:lnTo>
                <a:lnTo>
                  <a:pt x="888589" y="786319"/>
                </a:lnTo>
                <a:lnTo>
                  <a:pt x="900279" y="787309"/>
                </a:lnTo>
                <a:lnTo>
                  <a:pt x="909154" y="790439"/>
                </a:lnTo>
                <a:lnTo>
                  <a:pt x="915403" y="794274"/>
                </a:lnTo>
                <a:lnTo>
                  <a:pt x="914539" y="803583"/>
                </a:lnTo>
                <a:lnTo>
                  <a:pt x="921308" y="808663"/>
                </a:lnTo>
                <a:lnTo>
                  <a:pt x="926015" y="810057"/>
                </a:lnTo>
                <a:lnTo>
                  <a:pt x="940727" y="813944"/>
                </a:lnTo>
                <a:lnTo>
                  <a:pt x="952555" y="819528"/>
                </a:lnTo>
                <a:lnTo>
                  <a:pt x="957732" y="829911"/>
                </a:lnTo>
                <a:lnTo>
                  <a:pt x="955467" y="839578"/>
                </a:lnTo>
                <a:lnTo>
                  <a:pt x="947213" y="849013"/>
                </a:lnTo>
                <a:lnTo>
                  <a:pt x="935756" y="856980"/>
                </a:lnTo>
                <a:lnTo>
                  <a:pt x="924097" y="864453"/>
                </a:lnTo>
                <a:lnTo>
                  <a:pt x="915238" y="872405"/>
                </a:lnTo>
                <a:lnTo>
                  <a:pt x="921164" y="873112"/>
                </a:lnTo>
                <a:lnTo>
                  <a:pt x="931119" y="875463"/>
                </a:lnTo>
                <a:lnTo>
                  <a:pt x="941603" y="879175"/>
                </a:lnTo>
                <a:lnTo>
                  <a:pt x="952031" y="884054"/>
                </a:lnTo>
                <a:lnTo>
                  <a:pt x="961821" y="889907"/>
                </a:lnTo>
                <a:lnTo>
                  <a:pt x="970387" y="896540"/>
                </a:lnTo>
                <a:lnTo>
                  <a:pt x="977146" y="903761"/>
                </a:lnTo>
                <a:lnTo>
                  <a:pt x="981512" y="911374"/>
                </a:lnTo>
                <a:lnTo>
                  <a:pt x="982903" y="919186"/>
                </a:lnTo>
                <a:lnTo>
                  <a:pt x="980734" y="927004"/>
                </a:lnTo>
                <a:lnTo>
                  <a:pt x="974420" y="934635"/>
                </a:lnTo>
                <a:lnTo>
                  <a:pt x="971587" y="934644"/>
                </a:lnTo>
                <a:lnTo>
                  <a:pt x="959586" y="935009"/>
                </a:lnTo>
                <a:lnTo>
                  <a:pt x="934452" y="937144"/>
                </a:lnTo>
                <a:lnTo>
                  <a:pt x="921517" y="938797"/>
                </a:lnTo>
                <a:lnTo>
                  <a:pt x="908467" y="940763"/>
                </a:lnTo>
                <a:lnTo>
                  <a:pt x="895402" y="942985"/>
                </a:lnTo>
                <a:lnTo>
                  <a:pt x="882418" y="945404"/>
                </a:lnTo>
                <a:lnTo>
                  <a:pt x="869615" y="947962"/>
                </a:lnTo>
                <a:lnTo>
                  <a:pt x="857090" y="950602"/>
                </a:lnTo>
                <a:lnTo>
                  <a:pt x="833272" y="955895"/>
                </a:lnTo>
                <a:lnTo>
                  <a:pt x="815590" y="960197"/>
                </a:lnTo>
                <a:lnTo>
                  <a:pt x="802410" y="963779"/>
                </a:lnTo>
                <a:lnTo>
                  <a:pt x="789492" y="967605"/>
                </a:lnTo>
                <a:lnTo>
                  <a:pt x="776824" y="971662"/>
                </a:lnTo>
                <a:lnTo>
                  <a:pt x="764396" y="975936"/>
                </a:lnTo>
                <a:lnTo>
                  <a:pt x="752196" y="980414"/>
                </a:lnTo>
                <a:lnTo>
                  <a:pt x="740213" y="985083"/>
                </a:lnTo>
                <a:lnTo>
                  <a:pt x="728437" y="989930"/>
                </a:lnTo>
                <a:lnTo>
                  <a:pt x="716855" y="994941"/>
                </a:lnTo>
                <a:lnTo>
                  <a:pt x="694233" y="1005403"/>
                </a:lnTo>
                <a:lnTo>
                  <a:pt x="672258" y="1016364"/>
                </a:lnTo>
                <a:lnTo>
                  <a:pt x="650842" y="1027718"/>
                </a:lnTo>
                <a:lnTo>
                  <a:pt x="629894" y="1039359"/>
                </a:lnTo>
                <a:lnTo>
                  <a:pt x="614665" y="1048629"/>
                </a:lnTo>
                <a:lnTo>
                  <a:pt x="603995" y="1055732"/>
                </a:lnTo>
                <a:lnTo>
                  <a:pt x="593472" y="1063013"/>
                </a:lnTo>
                <a:lnTo>
                  <a:pt x="583002" y="1070313"/>
                </a:lnTo>
                <a:lnTo>
                  <a:pt x="572493" y="1077476"/>
                </a:lnTo>
                <a:lnTo>
                  <a:pt x="561850" y="1084343"/>
                </a:lnTo>
                <a:lnTo>
                  <a:pt x="550981" y="1090756"/>
                </a:lnTo>
                <a:lnTo>
                  <a:pt x="539793" y="1096557"/>
                </a:lnTo>
                <a:lnTo>
                  <a:pt x="528193" y="1101589"/>
                </a:lnTo>
                <a:lnTo>
                  <a:pt x="524907" y="1104263"/>
                </a:lnTo>
                <a:lnTo>
                  <a:pt x="515939" y="1111671"/>
                </a:lnTo>
                <a:lnTo>
                  <a:pt x="506600" y="1119407"/>
                </a:lnTo>
                <a:lnTo>
                  <a:pt x="496887" y="1127312"/>
                </a:lnTo>
                <a:lnTo>
                  <a:pt x="486796" y="1135225"/>
                </a:lnTo>
                <a:lnTo>
                  <a:pt x="476322" y="1142989"/>
                </a:lnTo>
                <a:lnTo>
                  <a:pt x="465463" y="1150442"/>
                </a:lnTo>
                <a:lnTo>
                  <a:pt x="454214" y="1157427"/>
                </a:lnTo>
                <a:lnTo>
                  <a:pt x="442572" y="1163783"/>
                </a:lnTo>
                <a:lnTo>
                  <a:pt x="430532" y="1169350"/>
                </a:lnTo>
                <a:lnTo>
                  <a:pt x="418090" y="1173971"/>
                </a:lnTo>
                <a:lnTo>
                  <a:pt x="405244" y="1177484"/>
                </a:lnTo>
                <a:lnTo>
                  <a:pt x="396179" y="1179171"/>
                </a:lnTo>
                <a:lnTo>
                  <a:pt x="382764" y="1180681"/>
                </a:lnTo>
                <a:lnTo>
                  <a:pt x="369117" y="1181074"/>
                </a:lnTo>
                <a:lnTo>
                  <a:pt x="356471" y="1180095"/>
                </a:lnTo>
                <a:lnTo>
                  <a:pt x="346062" y="1177484"/>
                </a:lnTo>
                <a:lnTo>
                  <a:pt x="339226" y="1174466"/>
                </a:lnTo>
                <a:lnTo>
                  <a:pt x="328114" y="1168234"/>
                </a:lnTo>
                <a:lnTo>
                  <a:pt x="317594" y="1160879"/>
                </a:lnTo>
                <a:lnTo>
                  <a:pt x="307561" y="1152686"/>
                </a:lnTo>
                <a:lnTo>
                  <a:pt x="297912" y="1143942"/>
                </a:lnTo>
                <a:lnTo>
                  <a:pt x="288542" y="1134932"/>
                </a:lnTo>
                <a:lnTo>
                  <a:pt x="279346" y="1125943"/>
                </a:lnTo>
                <a:lnTo>
                  <a:pt x="270220" y="1117261"/>
                </a:lnTo>
                <a:lnTo>
                  <a:pt x="261061" y="1109171"/>
                </a:lnTo>
                <a:lnTo>
                  <a:pt x="257093" y="1111312"/>
                </a:lnTo>
                <a:lnTo>
                  <a:pt x="245944" y="1115102"/>
                </a:lnTo>
                <a:lnTo>
                  <a:pt x="235047" y="1115817"/>
                </a:lnTo>
                <a:lnTo>
                  <a:pt x="224624" y="1113785"/>
                </a:lnTo>
                <a:lnTo>
                  <a:pt x="214898" y="1109330"/>
                </a:lnTo>
                <a:lnTo>
                  <a:pt x="206092" y="1102780"/>
                </a:lnTo>
                <a:lnTo>
                  <a:pt x="198429" y="1094459"/>
                </a:lnTo>
                <a:lnTo>
                  <a:pt x="192131" y="1084693"/>
                </a:lnTo>
                <a:lnTo>
                  <a:pt x="187420" y="1073809"/>
                </a:lnTo>
                <a:lnTo>
                  <a:pt x="184521" y="1062132"/>
                </a:lnTo>
                <a:lnTo>
                  <a:pt x="183654" y="1049989"/>
                </a:lnTo>
                <a:lnTo>
                  <a:pt x="183514" y="1049886"/>
                </a:lnTo>
                <a:lnTo>
                  <a:pt x="174977" y="1042019"/>
                </a:lnTo>
                <a:lnTo>
                  <a:pt x="168188" y="1032405"/>
                </a:lnTo>
                <a:lnTo>
                  <a:pt x="163038" y="1021152"/>
                </a:lnTo>
                <a:lnTo>
                  <a:pt x="159420" y="1008370"/>
                </a:lnTo>
                <a:lnTo>
                  <a:pt x="157222" y="994167"/>
                </a:lnTo>
                <a:lnTo>
                  <a:pt x="156337" y="978653"/>
                </a:lnTo>
                <a:lnTo>
                  <a:pt x="152413" y="996928"/>
                </a:lnTo>
                <a:lnTo>
                  <a:pt x="148828" y="1015203"/>
                </a:lnTo>
                <a:lnTo>
                  <a:pt x="145577" y="1033486"/>
                </a:lnTo>
                <a:lnTo>
                  <a:pt x="142658" y="1051785"/>
                </a:lnTo>
                <a:lnTo>
                  <a:pt x="140066" y="1070109"/>
                </a:lnTo>
                <a:lnTo>
                  <a:pt x="137799" y="1088465"/>
                </a:lnTo>
                <a:lnTo>
                  <a:pt x="135852" y="1106862"/>
                </a:lnTo>
                <a:lnTo>
                  <a:pt x="134222" y="1125309"/>
                </a:lnTo>
                <a:lnTo>
                  <a:pt x="132906" y="1143813"/>
                </a:lnTo>
                <a:lnTo>
                  <a:pt x="131900" y="1162384"/>
                </a:lnTo>
                <a:lnTo>
                  <a:pt x="131201" y="1181029"/>
                </a:lnTo>
                <a:lnTo>
                  <a:pt x="130805" y="1199756"/>
                </a:lnTo>
                <a:lnTo>
                  <a:pt x="130708" y="1218574"/>
                </a:lnTo>
                <a:lnTo>
                  <a:pt x="130907" y="1237491"/>
                </a:lnTo>
                <a:lnTo>
                  <a:pt x="131399" y="1256516"/>
                </a:lnTo>
                <a:lnTo>
                  <a:pt x="132180" y="1275657"/>
                </a:lnTo>
                <a:lnTo>
                  <a:pt x="133247" y="1294922"/>
                </a:lnTo>
                <a:lnTo>
                  <a:pt x="134117" y="1307430"/>
                </a:lnTo>
                <a:lnTo>
                  <a:pt x="398915" y="1307378"/>
                </a:lnTo>
                <a:lnTo>
                  <a:pt x="397591" y="1309519"/>
                </a:lnTo>
                <a:lnTo>
                  <a:pt x="392515" y="1310563"/>
                </a:lnTo>
                <a:lnTo>
                  <a:pt x="385346" y="1311594"/>
                </a:lnTo>
                <a:lnTo>
                  <a:pt x="376722" y="1312614"/>
                </a:lnTo>
                <a:lnTo>
                  <a:pt x="367281" y="1313627"/>
                </a:lnTo>
                <a:lnTo>
                  <a:pt x="357661" y="1314635"/>
                </a:lnTo>
                <a:lnTo>
                  <a:pt x="348500" y="1315641"/>
                </a:lnTo>
                <a:lnTo>
                  <a:pt x="340435" y="1316647"/>
                </a:lnTo>
                <a:lnTo>
                  <a:pt x="334104" y="1317657"/>
                </a:lnTo>
                <a:lnTo>
                  <a:pt x="330146" y="1318674"/>
                </a:lnTo>
                <a:lnTo>
                  <a:pt x="329197" y="1319700"/>
                </a:lnTo>
                <a:lnTo>
                  <a:pt x="331896" y="1320738"/>
                </a:lnTo>
                <a:lnTo>
                  <a:pt x="338880" y="1321791"/>
                </a:lnTo>
                <a:lnTo>
                  <a:pt x="339695" y="1321882"/>
                </a:lnTo>
                <a:lnTo>
                  <a:pt x="249957" y="1324854"/>
                </a:lnTo>
                <a:lnTo>
                  <a:pt x="360206" y="1329565"/>
                </a:lnTo>
                <a:lnTo>
                  <a:pt x="330436" y="1330672"/>
                </a:lnTo>
                <a:lnTo>
                  <a:pt x="303556" y="1331781"/>
                </a:lnTo>
                <a:lnTo>
                  <a:pt x="279193" y="1332881"/>
                </a:lnTo>
                <a:lnTo>
                  <a:pt x="256972" y="1333964"/>
                </a:lnTo>
                <a:lnTo>
                  <a:pt x="236521" y="1335019"/>
                </a:lnTo>
                <a:lnTo>
                  <a:pt x="217465" y="1336038"/>
                </a:lnTo>
                <a:lnTo>
                  <a:pt x="199431" y="1337009"/>
                </a:lnTo>
                <a:lnTo>
                  <a:pt x="182046" y="1337924"/>
                </a:lnTo>
                <a:lnTo>
                  <a:pt x="164936" y="1338773"/>
                </a:lnTo>
                <a:lnTo>
                  <a:pt x="147727" y="1339546"/>
                </a:lnTo>
                <a:lnTo>
                  <a:pt x="136813" y="1339970"/>
                </a:lnTo>
                <a:lnTo>
                  <a:pt x="137461" y="1346672"/>
                </a:lnTo>
                <a:lnTo>
                  <a:pt x="1067418" y="1346672"/>
                </a:lnTo>
                <a:lnTo>
                  <a:pt x="1067418" y="1282067"/>
                </a:lnTo>
                <a:close/>
              </a:path>
            </a:pathLst>
          </a:custGeom>
          <a:solidFill>
            <a:srgbClr val="B7C43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6307166" y="1588702"/>
            <a:ext cx="386005" cy="128163"/>
          </a:xfrm>
          <a:custGeom>
            <a:avLst/>
            <a:gdLst/>
            <a:ahLst/>
            <a:cxnLst/>
            <a:rect l="l" t="t" r="r" b="b"/>
            <a:pathLst>
              <a:path w="566140" h="187972">
                <a:moveTo>
                  <a:pt x="555159" y="178214"/>
                </a:moveTo>
                <a:lnTo>
                  <a:pt x="556935" y="165623"/>
                </a:lnTo>
                <a:lnTo>
                  <a:pt x="558887" y="153209"/>
                </a:lnTo>
                <a:lnTo>
                  <a:pt x="560901" y="140855"/>
                </a:lnTo>
                <a:lnTo>
                  <a:pt x="562858" y="128444"/>
                </a:lnTo>
                <a:lnTo>
                  <a:pt x="564644" y="115859"/>
                </a:lnTo>
                <a:lnTo>
                  <a:pt x="566140" y="102984"/>
                </a:lnTo>
                <a:lnTo>
                  <a:pt x="555533" y="100232"/>
                </a:lnTo>
                <a:lnTo>
                  <a:pt x="543004" y="96829"/>
                </a:lnTo>
                <a:lnTo>
                  <a:pt x="530732" y="93380"/>
                </a:lnTo>
                <a:lnTo>
                  <a:pt x="518647" y="89921"/>
                </a:lnTo>
                <a:lnTo>
                  <a:pt x="506680" y="86493"/>
                </a:lnTo>
                <a:lnTo>
                  <a:pt x="494762" y="83132"/>
                </a:lnTo>
                <a:lnTo>
                  <a:pt x="482824" y="79878"/>
                </a:lnTo>
                <a:lnTo>
                  <a:pt x="470798" y="76769"/>
                </a:lnTo>
                <a:lnTo>
                  <a:pt x="458613" y="73843"/>
                </a:lnTo>
                <a:lnTo>
                  <a:pt x="446201" y="71138"/>
                </a:lnTo>
                <a:lnTo>
                  <a:pt x="433493" y="68694"/>
                </a:lnTo>
                <a:lnTo>
                  <a:pt x="420420" y="66548"/>
                </a:lnTo>
                <a:lnTo>
                  <a:pt x="406549" y="64493"/>
                </a:lnTo>
                <a:lnTo>
                  <a:pt x="394304" y="62701"/>
                </a:lnTo>
                <a:lnTo>
                  <a:pt x="381972" y="60915"/>
                </a:lnTo>
                <a:lnTo>
                  <a:pt x="369551" y="59132"/>
                </a:lnTo>
                <a:lnTo>
                  <a:pt x="357036" y="57349"/>
                </a:lnTo>
                <a:lnTo>
                  <a:pt x="344423" y="55564"/>
                </a:lnTo>
                <a:lnTo>
                  <a:pt x="331710" y="53772"/>
                </a:lnTo>
                <a:lnTo>
                  <a:pt x="318892" y="51972"/>
                </a:lnTo>
                <a:lnTo>
                  <a:pt x="305965" y="50161"/>
                </a:lnTo>
                <a:lnTo>
                  <a:pt x="292925" y="48336"/>
                </a:lnTo>
                <a:lnTo>
                  <a:pt x="279866" y="46606"/>
                </a:lnTo>
                <a:lnTo>
                  <a:pt x="266751" y="45042"/>
                </a:lnTo>
                <a:lnTo>
                  <a:pt x="253589" y="43621"/>
                </a:lnTo>
                <a:lnTo>
                  <a:pt x="240391" y="42319"/>
                </a:lnTo>
                <a:lnTo>
                  <a:pt x="227165" y="41111"/>
                </a:lnTo>
                <a:lnTo>
                  <a:pt x="213921" y="39973"/>
                </a:lnTo>
                <a:lnTo>
                  <a:pt x="200669" y="38881"/>
                </a:lnTo>
                <a:lnTo>
                  <a:pt x="187417" y="37812"/>
                </a:lnTo>
                <a:lnTo>
                  <a:pt x="174175" y="36742"/>
                </a:lnTo>
                <a:lnTo>
                  <a:pt x="160953" y="35645"/>
                </a:lnTo>
                <a:lnTo>
                  <a:pt x="147760" y="34499"/>
                </a:lnTo>
                <a:lnTo>
                  <a:pt x="134605" y="33279"/>
                </a:lnTo>
                <a:lnTo>
                  <a:pt x="121498" y="31962"/>
                </a:lnTo>
                <a:lnTo>
                  <a:pt x="108448" y="30522"/>
                </a:lnTo>
                <a:lnTo>
                  <a:pt x="95465" y="28937"/>
                </a:lnTo>
                <a:lnTo>
                  <a:pt x="82557" y="27182"/>
                </a:lnTo>
                <a:lnTo>
                  <a:pt x="69735" y="25233"/>
                </a:lnTo>
                <a:lnTo>
                  <a:pt x="57008" y="23066"/>
                </a:lnTo>
                <a:lnTo>
                  <a:pt x="44386" y="20657"/>
                </a:lnTo>
                <a:lnTo>
                  <a:pt x="31876" y="17983"/>
                </a:lnTo>
                <a:lnTo>
                  <a:pt x="26377" y="15900"/>
                </a:lnTo>
                <a:lnTo>
                  <a:pt x="29959" y="4724"/>
                </a:lnTo>
                <a:lnTo>
                  <a:pt x="24295" y="2806"/>
                </a:lnTo>
                <a:lnTo>
                  <a:pt x="20281" y="685"/>
                </a:lnTo>
                <a:lnTo>
                  <a:pt x="6934" y="0"/>
                </a:lnTo>
                <a:lnTo>
                  <a:pt x="3035" y="2806"/>
                </a:lnTo>
                <a:lnTo>
                  <a:pt x="5959" y="7241"/>
                </a:lnTo>
                <a:lnTo>
                  <a:pt x="15834" y="16466"/>
                </a:lnTo>
                <a:lnTo>
                  <a:pt x="28038" y="25446"/>
                </a:lnTo>
                <a:lnTo>
                  <a:pt x="39097" y="33701"/>
                </a:lnTo>
                <a:lnTo>
                  <a:pt x="45542" y="40754"/>
                </a:lnTo>
                <a:lnTo>
                  <a:pt x="47651" y="47712"/>
                </a:lnTo>
                <a:lnTo>
                  <a:pt x="47251" y="57414"/>
                </a:lnTo>
                <a:lnTo>
                  <a:pt x="44465" y="67402"/>
                </a:lnTo>
                <a:lnTo>
                  <a:pt x="41061" y="78218"/>
                </a:lnTo>
                <a:lnTo>
                  <a:pt x="38808" y="90402"/>
                </a:lnTo>
                <a:lnTo>
                  <a:pt x="39471" y="104495"/>
                </a:lnTo>
                <a:lnTo>
                  <a:pt x="29173" y="110602"/>
                </a:lnTo>
                <a:lnTo>
                  <a:pt x="16879" y="116119"/>
                </a:lnTo>
                <a:lnTo>
                  <a:pt x="6205" y="123251"/>
                </a:lnTo>
                <a:lnTo>
                  <a:pt x="0" y="134848"/>
                </a:lnTo>
                <a:lnTo>
                  <a:pt x="4027" y="134307"/>
                </a:lnTo>
                <a:lnTo>
                  <a:pt x="16096" y="129391"/>
                </a:lnTo>
                <a:lnTo>
                  <a:pt x="27923" y="123024"/>
                </a:lnTo>
                <a:lnTo>
                  <a:pt x="39471" y="119672"/>
                </a:lnTo>
                <a:lnTo>
                  <a:pt x="41372" y="119693"/>
                </a:lnTo>
                <a:lnTo>
                  <a:pt x="53501" y="122739"/>
                </a:lnTo>
                <a:lnTo>
                  <a:pt x="65518" y="128063"/>
                </a:lnTo>
                <a:lnTo>
                  <a:pt x="77406" y="131826"/>
                </a:lnTo>
                <a:lnTo>
                  <a:pt x="88007" y="133160"/>
                </a:lnTo>
                <a:lnTo>
                  <a:pt x="100387" y="134317"/>
                </a:lnTo>
                <a:lnTo>
                  <a:pt x="112864" y="135156"/>
                </a:lnTo>
                <a:lnTo>
                  <a:pt x="125424" y="135782"/>
                </a:lnTo>
                <a:lnTo>
                  <a:pt x="138056" y="136300"/>
                </a:lnTo>
                <a:lnTo>
                  <a:pt x="150748" y="136814"/>
                </a:lnTo>
                <a:lnTo>
                  <a:pt x="163487" y="137428"/>
                </a:lnTo>
                <a:lnTo>
                  <a:pt x="176261" y="138247"/>
                </a:lnTo>
                <a:lnTo>
                  <a:pt x="189058" y="139376"/>
                </a:lnTo>
                <a:lnTo>
                  <a:pt x="201866" y="140919"/>
                </a:lnTo>
                <a:lnTo>
                  <a:pt x="213813" y="142658"/>
                </a:lnTo>
                <a:lnTo>
                  <a:pt x="226292" y="144607"/>
                </a:lnTo>
                <a:lnTo>
                  <a:pt x="238797" y="146660"/>
                </a:lnTo>
                <a:lnTo>
                  <a:pt x="251325" y="148780"/>
                </a:lnTo>
                <a:lnTo>
                  <a:pt x="263872" y="150932"/>
                </a:lnTo>
                <a:lnTo>
                  <a:pt x="276435" y="153080"/>
                </a:lnTo>
                <a:lnTo>
                  <a:pt x="289011" y="155189"/>
                </a:lnTo>
                <a:lnTo>
                  <a:pt x="301595" y="157222"/>
                </a:lnTo>
                <a:lnTo>
                  <a:pt x="314185" y="159143"/>
                </a:lnTo>
                <a:lnTo>
                  <a:pt x="327206" y="160978"/>
                </a:lnTo>
                <a:lnTo>
                  <a:pt x="339999" y="162636"/>
                </a:lnTo>
                <a:lnTo>
                  <a:pt x="352799" y="164173"/>
                </a:lnTo>
                <a:lnTo>
                  <a:pt x="365601" y="165607"/>
                </a:lnTo>
                <a:lnTo>
                  <a:pt x="378398" y="166959"/>
                </a:lnTo>
                <a:lnTo>
                  <a:pt x="391186" y="168247"/>
                </a:lnTo>
                <a:lnTo>
                  <a:pt x="403959" y="169490"/>
                </a:lnTo>
                <a:lnTo>
                  <a:pt x="416712" y="170708"/>
                </a:lnTo>
                <a:lnTo>
                  <a:pt x="429437" y="171921"/>
                </a:lnTo>
                <a:lnTo>
                  <a:pt x="442131" y="173147"/>
                </a:lnTo>
                <a:lnTo>
                  <a:pt x="454787" y="174406"/>
                </a:lnTo>
                <a:lnTo>
                  <a:pt x="467399" y="175717"/>
                </a:lnTo>
                <a:lnTo>
                  <a:pt x="479963" y="177099"/>
                </a:lnTo>
                <a:lnTo>
                  <a:pt x="492472" y="178572"/>
                </a:lnTo>
                <a:lnTo>
                  <a:pt x="504920" y="180155"/>
                </a:lnTo>
                <a:lnTo>
                  <a:pt x="517303" y="181867"/>
                </a:lnTo>
                <a:lnTo>
                  <a:pt x="529614" y="183728"/>
                </a:lnTo>
                <a:lnTo>
                  <a:pt x="541848" y="185756"/>
                </a:lnTo>
                <a:lnTo>
                  <a:pt x="553999" y="187972"/>
                </a:lnTo>
                <a:lnTo>
                  <a:pt x="555159" y="178214"/>
                </a:lnTo>
                <a:close/>
              </a:path>
            </a:pathLst>
          </a:custGeom>
          <a:solidFill>
            <a:srgbClr val="CAAA8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6238875" y="2550102"/>
            <a:ext cx="2052205" cy="3749386"/>
          </a:xfrm>
          <a:custGeom>
            <a:avLst/>
            <a:gdLst/>
            <a:ahLst/>
            <a:cxnLst/>
            <a:rect l="l" t="t" r="r" b="b"/>
            <a:pathLst>
              <a:path w="3009900" h="54991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5435600"/>
                </a:lnTo>
                <a:lnTo>
                  <a:pt x="1436" y="5475678"/>
                </a:lnTo>
                <a:lnTo>
                  <a:pt x="38794" y="5498879"/>
                </a:lnTo>
                <a:lnTo>
                  <a:pt x="63500" y="5499100"/>
                </a:lnTo>
                <a:lnTo>
                  <a:pt x="2946400" y="5499100"/>
                </a:lnTo>
                <a:lnTo>
                  <a:pt x="2986478" y="5497663"/>
                </a:lnTo>
                <a:lnTo>
                  <a:pt x="3009679" y="5460305"/>
                </a:lnTo>
                <a:lnTo>
                  <a:pt x="3009900" y="54356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123F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4056784" y="4732193"/>
            <a:ext cx="2052205" cy="1567295"/>
          </a:xfrm>
          <a:custGeom>
            <a:avLst/>
            <a:gdLst/>
            <a:ahLst/>
            <a:cxnLst/>
            <a:rect l="l" t="t" r="r" b="b"/>
            <a:pathLst>
              <a:path w="3009900" h="22987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235200"/>
                </a:lnTo>
                <a:lnTo>
                  <a:pt x="1436" y="2275278"/>
                </a:lnTo>
                <a:lnTo>
                  <a:pt x="38794" y="2298479"/>
                </a:lnTo>
                <a:lnTo>
                  <a:pt x="63500" y="2298700"/>
                </a:lnTo>
                <a:lnTo>
                  <a:pt x="2946400" y="2298700"/>
                </a:lnTo>
                <a:lnTo>
                  <a:pt x="2986478" y="2297263"/>
                </a:lnTo>
                <a:lnTo>
                  <a:pt x="3009679" y="2259905"/>
                </a:lnTo>
                <a:lnTo>
                  <a:pt x="3009900" y="22352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 txBox="1"/>
          <p:nvPr/>
        </p:nvSpPr>
        <p:spPr>
          <a:xfrm>
            <a:off x="6985503" y="292576"/>
            <a:ext cx="129626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5</a:t>
            </a:r>
            <a:r>
              <a:rPr sz="682" spc="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Colombia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iniciar</a:t>
            </a:r>
            <a:r>
              <a:rPr sz="682" spc="8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siglo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XX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3768" y="645146"/>
            <a:ext cx="2086239" cy="3992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6" marR="2435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necesidad.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has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fabricas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manu-</a:t>
            </a:r>
            <a:endParaRPr sz="750">
              <a:latin typeface="Times New Roman"/>
              <a:cs typeface="Times New Roman"/>
            </a:endParaRPr>
          </a:p>
          <a:p>
            <a:pPr marL="8686" marR="198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factu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igual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textil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aliza- </a:t>
            </a:r>
            <a:endParaRPr sz="750">
              <a:latin typeface="Times New Roman"/>
              <a:cs typeface="Times New Roman"/>
            </a:endParaRPr>
          </a:p>
          <a:p>
            <a:pPr marL="8686" marR="1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ron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limitaron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</a:t>
            </a:r>
            <a:r>
              <a:rPr sz="750" spc="-14" dirty="0">
                <a:latin typeface="Times New Roman"/>
                <a:cs typeface="Times New Roman"/>
              </a:rPr>
              <a:t>i</a:t>
            </a:r>
            <a:r>
              <a:rPr sz="750" dirty="0">
                <a:latin typeface="Times New Roman"/>
                <a:cs typeface="Times New Roman"/>
              </a:rPr>
              <a:t>vidades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producci6n,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endParaRPr sz="750">
              <a:latin typeface="Times New Roman"/>
              <a:cs typeface="Times New Roman"/>
            </a:endParaRPr>
          </a:p>
          <a:p>
            <a:pPr marL="8686" marR="1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facil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iniciar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reconstrucci6n de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86" marR="19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economfa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después 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</a:t>
            </a:r>
            <a:endParaRPr sz="750">
              <a:latin typeface="Times New Roman"/>
              <a:cs typeface="Times New Roman"/>
            </a:endParaRPr>
          </a:p>
          <a:p>
            <a:pPr marL="8659" indent="121251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costos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efectos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 se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sum6</a:t>
            </a:r>
            <a:r>
              <a:rPr sz="750" spc="1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descenso  de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precios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café,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rengl6n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especial-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mente 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afectado, 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regiones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Cundina-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Santanderes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fines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XIX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tenfan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buena  producci6n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escenarios 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a.</a:t>
            </a:r>
            <a:r>
              <a:rPr sz="750" spc="1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Ademas,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cializaci6n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limit6</a:t>
            </a:r>
            <a:r>
              <a:rPr sz="750" spc="1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interrupci6n 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ansporte 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encarecimiento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70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fletes.</a:t>
            </a:r>
            <a:r>
              <a:rPr sz="750" b="1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-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he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uno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factores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economfa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cafete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desplaza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Antio-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quia,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Caldas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58" dirty="0">
                <a:latin typeface="Times New Roman"/>
                <a:cs typeface="Times New Roman"/>
              </a:rPr>
              <a:t> </a:t>
            </a:r>
            <a:r>
              <a:rPr sz="750" spc="-4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alle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Cauca.</a:t>
            </a:r>
            <a:endParaRPr sz="750">
              <a:latin typeface="Times New Roman"/>
              <a:cs typeface="Times New Roman"/>
            </a:endParaRPr>
          </a:p>
          <a:p>
            <a:pPr marL="8660" marR="224" indent="12125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crisis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cafete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sum6  la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fuerte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depre- 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si6n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 sector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externo, 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habfa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iniciado 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antes 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enfrentamientos 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oca- 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sionada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disminuci6n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precio  de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ex- 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portaciones.</a:t>
            </a:r>
            <a:endParaRPr sz="750">
              <a:latin typeface="Times New Roman"/>
              <a:cs typeface="Times New Roman"/>
            </a:endParaRPr>
          </a:p>
          <a:p>
            <a:pPr marL="8660" marR="129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realidad 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as6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finanzas 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Estado </a:t>
            </a:r>
            <a:endParaRPr sz="750">
              <a:latin typeface="Times New Roman"/>
              <a:cs typeface="Times New Roman"/>
            </a:endParaRPr>
          </a:p>
          <a:p>
            <a:pPr marL="8660" marR="1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  dependfan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parte  de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ingresos </a:t>
            </a:r>
            <a:endParaRPr sz="750">
              <a:latin typeface="Times New Roman"/>
              <a:cs typeface="Times New Roman"/>
            </a:endParaRPr>
          </a:p>
          <a:p>
            <a:pPr marL="8660" marR="1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aduaneros,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tanto  la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situaci6n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fiscal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lleg6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60" marR="1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unos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estados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mas</a:t>
            </a:r>
            <a:r>
              <a:rPr sz="750" spc="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bajos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ados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his- </a:t>
            </a:r>
            <a:endParaRPr sz="750">
              <a:latin typeface="Times New Roman"/>
              <a:cs typeface="Times New Roman"/>
            </a:endParaRPr>
          </a:p>
          <a:p>
            <a:pPr marL="8660" marR="12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toria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</a:t>
            </a:r>
            <a:endParaRPr sz="750">
              <a:latin typeface="Times New Roman"/>
              <a:cs typeface="Times New Roman"/>
            </a:endParaRPr>
          </a:p>
          <a:p>
            <a:pPr marL="8660" marR="415" indent="121250" algn="just">
              <a:lnSpc>
                <a:spcPts val="870"/>
              </a:lnSpc>
              <a:spcBef>
                <a:spcPts val="95"/>
              </a:spcBef>
            </a:pPr>
            <a:r>
              <a:rPr sz="750" b="1" spc="-34" dirty="0">
                <a:latin typeface="Times New Roman"/>
                <a:cs typeface="Times New Roman"/>
              </a:rPr>
              <a:t>P</a:t>
            </a:r>
            <a:r>
              <a:rPr sz="750" b="1" dirty="0">
                <a:latin typeface="Times New Roman"/>
                <a:cs typeface="Times New Roman"/>
              </a:rPr>
              <a:t>olíticas.</a:t>
            </a:r>
            <a:r>
              <a:rPr sz="750" b="1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Después 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 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secto- </a:t>
            </a:r>
            <a:endParaRPr sz="750">
              <a:latin typeface="Times New Roman"/>
              <a:cs typeface="Times New Roman"/>
            </a:endParaRPr>
          </a:p>
          <a:p>
            <a:pPr marL="8660" marR="415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res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 partido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ador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intentaron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buscar 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 </a:t>
            </a:r>
            <a:endParaRPr sz="750">
              <a:latin typeface="Times New Roman"/>
              <a:cs typeface="Times New Roman"/>
            </a:endParaRPr>
          </a:p>
          <a:p>
            <a:pPr marL="8660" marR="41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punto  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equilibrio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tuvie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cuenta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parti- </a:t>
            </a:r>
            <a:endParaRPr sz="750">
              <a:latin typeface="Times New Roman"/>
              <a:cs typeface="Times New Roman"/>
            </a:endParaRPr>
          </a:p>
          <a:p>
            <a:pPr marL="8660" marR="415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do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administ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aci6n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Asf,</a:t>
            </a:r>
            <a:r>
              <a:rPr sz="750" spc="-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desde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1903</a:t>
            </a:r>
            <a:r>
              <a:rPr sz="750" spc="1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propuso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Congreso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idea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ley 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permitie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participaci6n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todos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entes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gobierno.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embargo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buen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sector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60" marR="2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conser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adores</a:t>
            </a:r>
            <a:r>
              <a:rPr sz="750" spc="-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4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haz6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ha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proposici6n.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7354" y="2003657"/>
            <a:ext cx="1806840" cy="259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659" indent="116721" algn="r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Las</a:t>
            </a:r>
            <a:r>
              <a:rPr sz="545" spc="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haciendas</a:t>
            </a:r>
            <a:r>
              <a:rPr sz="545" spc="3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cafeteras,</a:t>
            </a:r>
            <a:r>
              <a:rPr sz="545" spc="3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que</a:t>
            </a:r>
            <a:r>
              <a:rPr sz="545" spc="-4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habían</a:t>
            </a:r>
            <a:r>
              <a:rPr sz="545" spc="-2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constituido</a:t>
            </a:r>
            <a:r>
              <a:rPr sz="545" spc="6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núcleo más</a:t>
            </a:r>
            <a:r>
              <a:rPr sz="545" spc="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dinámico</a:t>
            </a:r>
            <a:r>
              <a:rPr sz="545" spc="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 economía</a:t>
            </a:r>
            <a:r>
              <a:rPr sz="545" spc="1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país</a:t>
            </a:r>
            <a:r>
              <a:rPr sz="545" spc="1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a</a:t>
            </a:r>
            <a:r>
              <a:rPr sz="545" spc="-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finales</a:t>
            </a:r>
            <a:r>
              <a:rPr sz="545" spc="1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siglo </a:t>
            </a:r>
            <a:r>
              <a:rPr sz="545" spc="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XIX, debieron</a:t>
            </a:r>
            <a:r>
              <a:rPr sz="545" spc="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soportar</a:t>
            </a:r>
            <a:r>
              <a:rPr sz="545" spc="3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una</a:t>
            </a:r>
            <a:r>
              <a:rPr sz="545" spc="1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baja</a:t>
            </a:r>
            <a:r>
              <a:rPr sz="545" spc="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muy</a:t>
            </a:r>
            <a:r>
              <a:rPr sz="545" spc="22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fuerte</a:t>
            </a:r>
            <a:r>
              <a:rPr sz="545" spc="-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los</a:t>
            </a:r>
            <a:r>
              <a:rPr sz="545" spc="-55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precios</a:t>
            </a:r>
            <a:r>
              <a:rPr sz="545" spc="9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café.</a:t>
            </a:r>
            <a:endParaRPr sz="54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7114" y="2695237"/>
            <a:ext cx="1844849" cy="3410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9091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Complementa</a:t>
            </a:r>
            <a:r>
              <a:rPr sz="818" spc="20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tu</a:t>
            </a:r>
            <a:r>
              <a:rPr sz="818" spc="5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saber</a:t>
            </a:r>
            <a:endParaRPr sz="818">
              <a:latin typeface="Arial"/>
              <a:cs typeface="Arial"/>
            </a:endParaRPr>
          </a:p>
          <a:p>
            <a:pPr marL="8659" marR="108159">
              <a:lnSpc>
                <a:spcPts val="783"/>
              </a:lnSpc>
              <a:spcBef>
                <a:spcPts val="94"/>
              </a:spcBef>
            </a:pPr>
            <a:r>
              <a:rPr sz="682" dirty="0">
                <a:latin typeface="Arial"/>
                <a:cs typeface="Arial"/>
              </a:rPr>
              <a:t>El</a:t>
            </a:r>
            <a:r>
              <a:rPr sz="682" spc="-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24</a:t>
            </a:r>
            <a:r>
              <a:rPr sz="682" spc="6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octubre</a:t>
            </a:r>
            <a:r>
              <a:rPr sz="682" spc="10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1902,</a:t>
            </a:r>
            <a:r>
              <a:rPr sz="682" spc="10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firma</a:t>
            </a:r>
            <a:r>
              <a:rPr sz="682" spc="1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spc="-35" dirty="0">
                <a:latin typeface="Arial"/>
                <a:cs typeface="Arial"/>
              </a:rPr>
              <a:t>T</a:t>
            </a:r>
            <a:r>
              <a:rPr sz="682" dirty="0">
                <a:latin typeface="Arial"/>
                <a:cs typeface="Arial"/>
              </a:rPr>
              <a:t>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tado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spc="-7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az</a:t>
            </a:r>
            <a:r>
              <a:rPr sz="682" spc="-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 marR="1081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Neerlandia,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 la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hacienda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mismo</a:t>
            </a:r>
            <a:r>
              <a:rPr sz="682" spc="4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nombre.</a:t>
            </a:r>
            <a:r>
              <a:rPr sz="682" spc="-8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Aunque </a:t>
            </a:r>
            <a:endParaRPr sz="682">
              <a:latin typeface="Arial"/>
              <a:cs typeface="Arial"/>
            </a:endParaRPr>
          </a:p>
          <a:p>
            <a:pPr marL="8659" marR="1081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los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comb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tes</a:t>
            </a:r>
            <a:r>
              <a:rPr sz="682" spc="7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solo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terminan</a:t>
            </a:r>
            <a:r>
              <a:rPr sz="682" spc="8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noviembre</a:t>
            </a:r>
            <a:r>
              <a:rPr sz="682" spc="7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ese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año</a:t>
            </a:r>
            <a:endParaRPr sz="682">
              <a:latin typeface="Arial"/>
              <a:cs typeface="Arial"/>
            </a:endParaRPr>
          </a:p>
          <a:p>
            <a:pPr marL="8659" marR="70402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en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spc="-7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anamá,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donde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comb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tían</a:t>
            </a:r>
            <a:r>
              <a:rPr sz="682" spc="9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2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víos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Almirante</a:t>
            </a:r>
            <a:r>
              <a:rPr sz="682" spc="97" dirty="0">
                <a:latin typeface="Arial"/>
                <a:cs typeface="Arial"/>
              </a:rPr>
              <a:t> </a:t>
            </a:r>
            <a:r>
              <a:rPr sz="682" spc="-10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adilla </a:t>
            </a:r>
            <a:endParaRPr sz="682">
              <a:latin typeface="Arial"/>
              <a:cs typeface="Arial"/>
            </a:endParaRPr>
          </a:p>
          <a:p>
            <a:pPr marL="8659" marR="70402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(liberales)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Lautaro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(de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propiedad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chilena,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expropiado </a:t>
            </a:r>
            <a:endParaRPr sz="682">
              <a:latin typeface="Arial"/>
              <a:cs typeface="Arial"/>
            </a:endParaRPr>
          </a:p>
          <a:p>
            <a:pPr marL="8659" marR="70402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por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conse</a:t>
            </a:r>
            <a:r>
              <a:rPr sz="682" spc="7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vadores),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donde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fueron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derrotados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 </a:t>
            </a:r>
            <a:endParaRPr sz="682">
              <a:latin typeface="Arial"/>
              <a:cs typeface="Arial"/>
            </a:endParaRPr>
          </a:p>
          <a:p>
            <a:pPr marL="8659" marR="70402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conse</a:t>
            </a:r>
            <a:r>
              <a:rPr sz="682" spc="10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vadores.</a:t>
            </a:r>
            <a:endParaRPr sz="682">
              <a:latin typeface="Arial"/>
              <a:cs typeface="Arial"/>
            </a:endParaRPr>
          </a:p>
          <a:p>
            <a:pPr marL="8659" marR="50725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Más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tarde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vino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constante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amenaza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marina </a:t>
            </a:r>
            <a:endParaRPr sz="682">
              <a:latin typeface="Arial"/>
              <a:cs typeface="Arial"/>
            </a:endParaRPr>
          </a:p>
          <a:p>
            <a:pPr marL="8659" marR="5072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estadounidense</a:t>
            </a:r>
            <a:r>
              <a:rPr sz="682" spc="5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enviada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gobierno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Theodore </a:t>
            </a:r>
            <a:endParaRPr sz="682">
              <a:latin typeface="Arial"/>
              <a:cs typeface="Arial"/>
            </a:endParaRPr>
          </a:p>
          <a:p>
            <a:pPr marL="8659" marR="5072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Roosevelt</a:t>
            </a:r>
            <a:r>
              <a:rPr sz="682" spc="-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2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proteger</a:t>
            </a:r>
            <a:r>
              <a:rPr sz="682" spc="6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futuros</a:t>
            </a:r>
            <a:r>
              <a:rPr sz="682" spc="7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intereses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</a:t>
            </a:r>
            <a:endParaRPr sz="682">
              <a:latin typeface="Arial"/>
              <a:cs typeface="Arial"/>
            </a:endParaRPr>
          </a:p>
          <a:p>
            <a:pPr marL="8659" marR="5072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construcción</a:t>
            </a:r>
            <a:r>
              <a:rPr sz="682" spc="1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Canal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spc="-7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anamá.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liberales</a:t>
            </a:r>
            <a:r>
              <a:rPr sz="682" spc="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 </a:t>
            </a:r>
            <a:endParaRPr sz="682">
              <a:latin typeface="Arial"/>
              <a:cs typeface="Arial"/>
            </a:endParaRPr>
          </a:p>
          <a:p>
            <a:pPr marL="8659" marR="5072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general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Benjamín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Herrera,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vieron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entonces</a:t>
            </a:r>
            <a:r>
              <a:rPr sz="682" spc="3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obligados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 </a:t>
            </a:r>
            <a:endParaRPr sz="682">
              <a:latin typeface="Arial"/>
              <a:cs typeface="Arial"/>
            </a:endParaRPr>
          </a:p>
          <a:p>
            <a:pPr marL="8659" marR="50725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deponer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armas.</a:t>
            </a:r>
            <a:endParaRPr sz="682">
              <a:latin typeface="Arial"/>
              <a:cs typeface="Arial"/>
            </a:endParaRPr>
          </a:p>
          <a:p>
            <a:pPr marL="8659" marR="9091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El</a:t>
            </a:r>
            <a:r>
              <a:rPr sz="682" spc="-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tado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paz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definitivo</a:t>
            </a:r>
            <a:r>
              <a:rPr sz="682" spc="6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dio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lugar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Winsconsin</a:t>
            </a:r>
            <a:endParaRPr sz="682">
              <a:latin typeface="Arial"/>
              <a:cs typeface="Arial"/>
            </a:endParaRPr>
          </a:p>
          <a:p>
            <a:pPr marL="8659" marR="9091">
              <a:lnSpc>
                <a:spcPct val="95825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21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noviembre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1902,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donde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general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Lucas</a:t>
            </a:r>
            <a:endParaRPr sz="682">
              <a:latin typeface="Arial"/>
              <a:cs typeface="Arial"/>
            </a:endParaRPr>
          </a:p>
          <a:p>
            <a:pPr marL="8659" marR="12277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Caballero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Barrera</a:t>
            </a:r>
            <a:r>
              <a:rPr sz="682" spc="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calidad</a:t>
            </a:r>
            <a:r>
              <a:rPr sz="682" spc="5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jefe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Estado</a:t>
            </a:r>
            <a:r>
              <a:rPr sz="682" spc="-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Mayor </a:t>
            </a:r>
            <a:endParaRPr sz="682">
              <a:latin typeface="Arial"/>
              <a:cs typeface="Arial"/>
            </a:endParaRPr>
          </a:p>
          <a:p>
            <a:pPr marL="8659" marR="12277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del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ejército</a:t>
            </a:r>
            <a:r>
              <a:rPr sz="682" spc="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unido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Cauca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anamá,</a:t>
            </a:r>
            <a:r>
              <a:rPr sz="682" spc="-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junto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 </a:t>
            </a:r>
            <a:endParaRPr sz="682">
              <a:latin typeface="Arial"/>
              <a:cs typeface="Arial"/>
            </a:endParaRPr>
          </a:p>
          <a:p>
            <a:pPr marL="8659" marR="12277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coronel</a:t>
            </a:r>
            <a:r>
              <a:rPr sz="682" spc="8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Eusebio</a:t>
            </a:r>
            <a:r>
              <a:rPr sz="682" spc="-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A.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Morales,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secretario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Hacienda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dirección</a:t>
            </a:r>
            <a:r>
              <a:rPr sz="682" spc="9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guerra</a:t>
            </a:r>
            <a:r>
              <a:rPr sz="682" spc="5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Cauca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anamá,</a:t>
            </a:r>
            <a:r>
              <a:rPr sz="682" spc="-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 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representación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general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Benjamín</a:t>
            </a:r>
            <a:r>
              <a:rPr sz="682" spc="-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Herrera</a:t>
            </a:r>
            <a:r>
              <a:rPr sz="682" spc="-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 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partido</a:t>
            </a:r>
            <a:r>
              <a:rPr sz="682" spc="5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liberal,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reunieron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general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Víctor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M. 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Salazar</a:t>
            </a:r>
            <a:r>
              <a:rPr sz="682" spc="-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gobernador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departamento</a:t>
            </a:r>
            <a:r>
              <a:rPr sz="682" spc="9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anamá,</a:t>
            </a:r>
            <a:r>
              <a:rPr sz="682" spc="-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 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general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Alfredo</a:t>
            </a:r>
            <a:r>
              <a:rPr sz="682" spc="53" dirty="0">
                <a:latin typeface="Arial"/>
                <a:cs typeface="Arial"/>
              </a:rPr>
              <a:t> </a:t>
            </a:r>
            <a:r>
              <a:rPr sz="682" spc="-10" dirty="0">
                <a:latin typeface="Arial"/>
                <a:cs typeface="Arial"/>
              </a:rPr>
              <a:t>V</a:t>
            </a:r>
            <a:r>
              <a:rPr sz="682" dirty="0">
                <a:latin typeface="Arial"/>
                <a:cs typeface="Arial"/>
              </a:rPr>
              <a:t>ázquez</a:t>
            </a:r>
            <a:r>
              <a:rPr sz="682" spc="-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Cobo,</a:t>
            </a:r>
            <a:r>
              <a:rPr sz="682" spc="-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jefe</a:t>
            </a:r>
            <a:r>
              <a:rPr sz="682" spc="5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Estado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Mayor</a:t>
            </a:r>
            <a:r>
              <a:rPr sz="682" spc="-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 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ejército</a:t>
            </a:r>
            <a:r>
              <a:rPr sz="682" spc="10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conse</a:t>
            </a:r>
            <a:r>
              <a:rPr sz="682" spc="10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vador</a:t>
            </a:r>
            <a:r>
              <a:rPr sz="682" spc="9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Costa</a:t>
            </a:r>
            <a:r>
              <a:rPr sz="682" spc="-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Atlántica,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spc="-11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acífico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 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0"/>
              </a:spcBef>
            </a:pPr>
            <a:r>
              <a:rPr sz="682" spc="-11" dirty="0">
                <a:latin typeface="Arial"/>
                <a:cs typeface="Arial"/>
              </a:rPr>
              <a:t>P</a:t>
            </a:r>
            <a:r>
              <a:rPr sz="682" dirty="0">
                <a:latin typeface="Arial"/>
                <a:cs typeface="Arial"/>
              </a:rPr>
              <a:t>anamá,</a:t>
            </a:r>
            <a:r>
              <a:rPr sz="682" spc="-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firmaron</a:t>
            </a:r>
            <a:r>
              <a:rPr sz="682" spc="1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representación</a:t>
            </a:r>
            <a:r>
              <a:rPr sz="682" spc="10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gobierno,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fin </a:t>
            </a:r>
            <a:endParaRPr sz="682">
              <a:latin typeface="Arial"/>
              <a:cs typeface="Arial"/>
            </a:endParaRPr>
          </a:p>
          <a:p>
            <a:pPr marL="8659" marR="4579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guerra.</a:t>
            </a:r>
            <a:endParaRPr sz="682">
              <a:latin typeface="Arial"/>
              <a:cs typeface="Arial"/>
            </a:endParaRPr>
          </a:p>
          <a:p>
            <a:pPr marL="322416">
              <a:lnSpc>
                <a:spcPct val="95825"/>
              </a:lnSpc>
              <a:spcBef>
                <a:spcPts val="558"/>
              </a:spcBef>
            </a:pPr>
            <a:r>
              <a:rPr sz="477" dirty="0">
                <a:latin typeface="Arial"/>
                <a:cs typeface="Arial"/>
                <a:hlinkClick r:id="rId2"/>
              </a:rPr>
              <a:t>http://ww</a:t>
            </a:r>
            <a:r>
              <a:rPr sz="477" spc="-17" dirty="0">
                <a:latin typeface="Arial"/>
                <a:cs typeface="Arial"/>
                <a:hlinkClick r:id="rId2"/>
              </a:rPr>
              <a:t>w</a:t>
            </a:r>
            <a:r>
              <a:rPr sz="477" dirty="0">
                <a:latin typeface="Arial"/>
                <a:cs typeface="Arial"/>
                <a:hlinkClick r:id="rId2"/>
              </a:rPr>
              <a:t>.colombia.com/colombiainfo/nuestrahistoria/mildias.asp</a:t>
            </a:r>
            <a:endParaRPr sz="47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5023" y="4877327"/>
            <a:ext cx="1778690" cy="1329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3534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59" marR="106706">
              <a:lnSpc>
                <a:spcPts val="785"/>
              </a:lnSpc>
              <a:spcBef>
                <a:spcPts val="94"/>
              </a:spcBef>
            </a:pPr>
            <a:r>
              <a:rPr sz="682" b="1" dirty="0">
                <a:latin typeface="Times New Roman"/>
                <a:cs typeface="Times New Roman"/>
              </a:rPr>
              <a:t>Censu</a:t>
            </a:r>
            <a:r>
              <a:rPr sz="682" b="1" spc="-20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a:</a:t>
            </a:r>
            <a:r>
              <a:rPr sz="682" b="1" spc="-6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son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restricciones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libre</a:t>
            </a:r>
            <a:r>
              <a:rPr sz="682" spc="4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expresión </a:t>
            </a:r>
            <a:endParaRPr sz="682">
              <a:latin typeface="Arial"/>
              <a:cs typeface="Arial"/>
            </a:endParaRPr>
          </a:p>
          <a:p>
            <a:pPr marL="8659" marR="106706">
              <a:lnSpc>
                <a:spcPts val="783"/>
              </a:lnSpc>
              <a:spcBef>
                <a:spcPts val="169"/>
              </a:spcBef>
            </a:pPr>
            <a:r>
              <a:rPr sz="682" dirty="0">
                <a:latin typeface="Arial"/>
                <a:cs typeface="Arial"/>
              </a:rPr>
              <a:t>de los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ciudadanos,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evitar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divulgación</a:t>
            </a:r>
            <a:r>
              <a:rPr sz="682" spc="4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 marR="106706">
              <a:lnSpc>
                <a:spcPts val="783"/>
              </a:lnSpc>
              <a:spcBef>
                <a:spcPts val="169"/>
              </a:spcBef>
            </a:pPr>
            <a:r>
              <a:rPr sz="682" dirty="0">
                <a:latin typeface="Arial"/>
                <a:cs typeface="Arial"/>
              </a:rPr>
              <a:t>información</a:t>
            </a:r>
            <a:r>
              <a:rPr sz="682" spc="1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considerada</a:t>
            </a:r>
            <a:r>
              <a:rPr sz="682" spc="4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ofensiva,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inconveniente</a:t>
            </a:r>
            <a:r>
              <a:rPr sz="682" spc="5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 </a:t>
            </a:r>
            <a:endParaRPr sz="682">
              <a:latin typeface="Arial"/>
              <a:cs typeface="Arial"/>
            </a:endParaRPr>
          </a:p>
          <a:p>
            <a:pPr marL="8659" marR="106706">
              <a:lnSpc>
                <a:spcPts val="783"/>
              </a:lnSpc>
              <a:spcBef>
                <a:spcPts val="169"/>
              </a:spcBef>
            </a:pPr>
            <a:r>
              <a:rPr sz="682" dirty="0">
                <a:latin typeface="Arial"/>
                <a:cs typeface="Arial"/>
              </a:rPr>
              <a:t>simplemente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molesta.</a:t>
            </a:r>
            <a:endParaRPr sz="682">
              <a:latin typeface="Arial"/>
              <a:cs typeface="Arial"/>
            </a:endParaRPr>
          </a:p>
          <a:p>
            <a:pPr marL="8659" marR="44953">
              <a:lnSpc>
                <a:spcPts val="785"/>
              </a:lnSpc>
              <a:spcBef>
                <a:spcPts val="172"/>
              </a:spcBef>
            </a:pPr>
            <a:r>
              <a:rPr sz="682" b="1" dirty="0">
                <a:latin typeface="Times New Roman"/>
                <a:cs typeface="Times New Roman"/>
              </a:rPr>
              <a:t>Insurgente:</a:t>
            </a:r>
            <a:r>
              <a:rPr sz="682" b="1" spc="-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individuo</a:t>
            </a:r>
            <a:r>
              <a:rPr sz="682" spc="6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encuentra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sublevado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 </a:t>
            </a:r>
            <a:endParaRPr sz="682">
              <a:latin typeface="Arial"/>
              <a:cs typeface="Arial"/>
            </a:endParaRPr>
          </a:p>
          <a:p>
            <a:pPr marL="8659" marR="44953">
              <a:lnSpc>
                <a:spcPts val="783"/>
              </a:lnSpc>
              <a:spcBef>
                <a:spcPts val="168"/>
              </a:spcBef>
            </a:pPr>
            <a:r>
              <a:rPr sz="682" dirty="0">
                <a:latin typeface="Arial"/>
                <a:cs typeface="Arial"/>
              </a:rPr>
              <a:t>levantado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vor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determinada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causa. </a:t>
            </a:r>
            <a:endParaRPr sz="682">
              <a:latin typeface="Times New Roman"/>
              <a:cs typeface="Times New Roman"/>
            </a:endParaRPr>
          </a:p>
          <a:p>
            <a:pPr marL="8659" marR="44953">
              <a:lnSpc>
                <a:spcPts val="785"/>
              </a:lnSpc>
              <a:spcBef>
                <a:spcPts val="168"/>
              </a:spcBef>
            </a:pPr>
            <a:r>
              <a:rPr sz="682" b="1" dirty="0">
                <a:latin typeface="Times New Roman"/>
                <a:cs typeface="Times New Roman"/>
              </a:rPr>
              <a:t>One</a:t>
            </a:r>
            <a:r>
              <a:rPr sz="682" b="1" spc="-13" dirty="0">
                <a:latin typeface="Times New Roman"/>
                <a:cs typeface="Times New Roman"/>
              </a:rPr>
              <a:t>r</a:t>
            </a:r>
            <a:r>
              <a:rPr sz="682" b="1" dirty="0">
                <a:latin typeface="Times New Roman"/>
                <a:cs typeface="Times New Roman"/>
              </a:rPr>
              <a:t>oso:</a:t>
            </a:r>
            <a:r>
              <a:rPr sz="682" b="1" spc="8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acontecimiento</a:t>
            </a:r>
            <a:r>
              <a:rPr sz="682" spc="5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produce</a:t>
            </a:r>
            <a:r>
              <a:rPr sz="682" spc="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demasiados </a:t>
            </a:r>
            <a:endParaRPr sz="682">
              <a:latin typeface="Arial"/>
              <a:cs typeface="Arial"/>
            </a:endParaRPr>
          </a:p>
          <a:p>
            <a:pPr marL="8659" marR="44953">
              <a:lnSpc>
                <a:spcPts val="783"/>
              </a:lnSpc>
              <a:spcBef>
                <a:spcPts val="168"/>
              </a:spcBef>
            </a:pPr>
            <a:r>
              <a:rPr sz="682" dirty="0">
                <a:latin typeface="Arial"/>
                <a:cs typeface="Arial"/>
              </a:rPr>
              <a:t>gastos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cuesta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mucho.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ct val="95825"/>
              </a:lnSpc>
              <a:spcBef>
                <a:spcPts val="175"/>
              </a:spcBef>
            </a:pPr>
            <a:r>
              <a:rPr sz="682" b="1" dirty="0">
                <a:latin typeface="Times New Roman"/>
                <a:cs typeface="Times New Roman"/>
              </a:rPr>
              <a:t>Fletes:</a:t>
            </a:r>
            <a:r>
              <a:rPr sz="682" b="1" spc="-1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precio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-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ga</a:t>
            </a:r>
            <a:r>
              <a:rPr sz="682" spc="-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alquiler</a:t>
            </a:r>
            <a:r>
              <a:rPr sz="682" spc="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cualquier</a:t>
            </a:r>
            <a:endParaRPr sz="682">
              <a:latin typeface="Arial"/>
              <a:cs typeface="Arial"/>
            </a:endParaRPr>
          </a:p>
          <a:p>
            <a:pPr marL="8659" marR="13534">
              <a:lnSpc>
                <a:spcPct val="95825"/>
              </a:lnSpc>
              <a:spcBef>
                <a:spcPts val="167"/>
              </a:spcBef>
            </a:pPr>
            <a:r>
              <a:rPr sz="682" dirty="0">
                <a:latin typeface="Arial"/>
                <a:cs typeface="Arial"/>
              </a:rPr>
              <a:t>medio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transportar</a:t>
            </a:r>
            <a:r>
              <a:rPr sz="682" spc="4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mercancía.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57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9998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4870967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30220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160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1" name="object 161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7" name="object 157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8" name="object 158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9" name="object 159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7709755" y="1336812"/>
            <a:ext cx="223486" cy="804061"/>
          </a:xfrm>
          <a:custGeom>
            <a:avLst/>
            <a:gdLst/>
            <a:ahLst/>
            <a:cxnLst/>
            <a:rect l="l" t="t" r="r" b="b"/>
            <a:pathLst>
              <a:path w="327779" h="1179289">
                <a:moveTo>
                  <a:pt x="108529" y="723205"/>
                </a:moveTo>
                <a:lnTo>
                  <a:pt x="108143" y="726686"/>
                </a:lnTo>
                <a:lnTo>
                  <a:pt x="110906" y="736899"/>
                </a:lnTo>
                <a:lnTo>
                  <a:pt x="118997" y="744132"/>
                </a:lnTo>
                <a:lnTo>
                  <a:pt x="130948" y="748837"/>
                </a:lnTo>
                <a:lnTo>
                  <a:pt x="145292" y="751464"/>
                </a:lnTo>
                <a:lnTo>
                  <a:pt x="160561" y="752466"/>
                </a:lnTo>
                <a:lnTo>
                  <a:pt x="160785" y="752471"/>
                </a:lnTo>
                <a:lnTo>
                  <a:pt x="175819" y="751230"/>
                </a:lnTo>
                <a:lnTo>
                  <a:pt x="188770" y="746778"/>
                </a:lnTo>
                <a:lnTo>
                  <a:pt x="197426" y="738942"/>
                </a:lnTo>
                <a:lnTo>
                  <a:pt x="199575" y="727548"/>
                </a:lnTo>
                <a:lnTo>
                  <a:pt x="198117" y="723081"/>
                </a:lnTo>
                <a:lnTo>
                  <a:pt x="188543" y="715002"/>
                </a:lnTo>
                <a:lnTo>
                  <a:pt x="176804" y="708041"/>
                </a:lnTo>
                <a:lnTo>
                  <a:pt x="175610" y="701996"/>
                </a:lnTo>
                <a:lnTo>
                  <a:pt x="167901" y="694668"/>
                </a:lnTo>
                <a:lnTo>
                  <a:pt x="172473" y="689613"/>
                </a:lnTo>
                <a:lnTo>
                  <a:pt x="166644" y="688305"/>
                </a:lnTo>
                <a:lnTo>
                  <a:pt x="163393" y="680800"/>
                </a:lnTo>
                <a:lnTo>
                  <a:pt x="164892" y="675516"/>
                </a:lnTo>
                <a:lnTo>
                  <a:pt x="157644" y="666941"/>
                </a:lnTo>
                <a:lnTo>
                  <a:pt x="149570" y="657059"/>
                </a:lnTo>
                <a:lnTo>
                  <a:pt x="141449" y="647224"/>
                </a:lnTo>
                <a:lnTo>
                  <a:pt x="133066" y="637650"/>
                </a:lnTo>
                <a:lnTo>
                  <a:pt x="124204" y="628553"/>
                </a:lnTo>
                <a:lnTo>
                  <a:pt x="114650" y="620148"/>
                </a:lnTo>
                <a:lnTo>
                  <a:pt x="104186" y="612651"/>
                </a:lnTo>
                <a:lnTo>
                  <a:pt x="105522" y="609945"/>
                </a:lnTo>
                <a:lnTo>
                  <a:pt x="111164" y="598515"/>
                </a:lnTo>
                <a:lnTo>
                  <a:pt x="116808" y="587086"/>
                </a:lnTo>
                <a:lnTo>
                  <a:pt x="122455" y="575660"/>
                </a:lnTo>
                <a:lnTo>
                  <a:pt x="128107" y="564240"/>
                </a:lnTo>
                <a:lnTo>
                  <a:pt x="133765" y="552826"/>
                </a:lnTo>
                <a:lnTo>
                  <a:pt x="139433" y="541421"/>
                </a:lnTo>
                <a:lnTo>
                  <a:pt x="145111" y="530026"/>
                </a:lnTo>
                <a:lnTo>
                  <a:pt x="150802" y="518644"/>
                </a:lnTo>
                <a:lnTo>
                  <a:pt x="156506" y="507276"/>
                </a:lnTo>
                <a:lnTo>
                  <a:pt x="162227" y="495925"/>
                </a:lnTo>
                <a:lnTo>
                  <a:pt x="167966" y="484591"/>
                </a:lnTo>
                <a:lnTo>
                  <a:pt x="173725" y="473278"/>
                </a:lnTo>
                <a:lnTo>
                  <a:pt x="179506" y="461986"/>
                </a:lnTo>
                <a:lnTo>
                  <a:pt x="185310" y="450717"/>
                </a:lnTo>
                <a:lnTo>
                  <a:pt x="191140" y="439475"/>
                </a:lnTo>
                <a:lnTo>
                  <a:pt x="196997" y="428259"/>
                </a:lnTo>
                <a:lnTo>
                  <a:pt x="202884" y="417073"/>
                </a:lnTo>
                <a:lnTo>
                  <a:pt x="208801" y="405918"/>
                </a:lnTo>
                <a:lnTo>
                  <a:pt x="214752" y="394796"/>
                </a:lnTo>
                <a:lnTo>
                  <a:pt x="215447" y="392282"/>
                </a:lnTo>
                <a:lnTo>
                  <a:pt x="219198" y="380484"/>
                </a:lnTo>
                <a:lnTo>
                  <a:pt x="223606" y="368820"/>
                </a:lnTo>
                <a:lnTo>
                  <a:pt x="228535" y="357248"/>
                </a:lnTo>
                <a:lnTo>
                  <a:pt x="233846" y="345729"/>
                </a:lnTo>
                <a:lnTo>
                  <a:pt x="239404" y="334222"/>
                </a:lnTo>
                <a:lnTo>
                  <a:pt x="245070" y="322686"/>
                </a:lnTo>
                <a:lnTo>
                  <a:pt x="250707" y="311079"/>
                </a:lnTo>
                <a:lnTo>
                  <a:pt x="256179" y="299362"/>
                </a:lnTo>
                <a:lnTo>
                  <a:pt x="261348" y="287493"/>
                </a:lnTo>
                <a:lnTo>
                  <a:pt x="264868" y="278312"/>
                </a:lnTo>
                <a:lnTo>
                  <a:pt x="269176" y="266484"/>
                </a:lnTo>
                <a:lnTo>
                  <a:pt x="274353" y="254981"/>
                </a:lnTo>
                <a:lnTo>
                  <a:pt x="279180" y="246058"/>
                </a:lnTo>
                <a:lnTo>
                  <a:pt x="284830" y="235709"/>
                </a:lnTo>
                <a:lnTo>
                  <a:pt x="290638" y="224967"/>
                </a:lnTo>
                <a:lnTo>
                  <a:pt x="296471" y="213875"/>
                </a:lnTo>
                <a:lnTo>
                  <a:pt x="302193" y="202479"/>
                </a:lnTo>
                <a:lnTo>
                  <a:pt x="307668" y="190822"/>
                </a:lnTo>
                <a:lnTo>
                  <a:pt x="312762" y="178948"/>
                </a:lnTo>
                <a:lnTo>
                  <a:pt x="317339" y="166901"/>
                </a:lnTo>
                <a:lnTo>
                  <a:pt x="321265" y="154727"/>
                </a:lnTo>
                <a:lnTo>
                  <a:pt x="324403" y="142468"/>
                </a:lnTo>
                <a:lnTo>
                  <a:pt x="326620" y="130169"/>
                </a:lnTo>
                <a:lnTo>
                  <a:pt x="327779" y="117875"/>
                </a:lnTo>
                <a:lnTo>
                  <a:pt x="327746" y="105629"/>
                </a:lnTo>
                <a:lnTo>
                  <a:pt x="326385" y="93475"/>
                </a:lnTo>
                <a:lnTo>
                  <a:pt x="323903" y="91466"/>
                </a:lnTo>
                <a:lnTo>
                  <a:pt x="315258" y="82567"/>
                </a:lnTo>
                <a:lnTo>
                  <a:pt x="307290" y="72239"/>
                </a:lnTo>
                <a:lnTo>
                  <a:pt x="299558" y="61467"/>
                </a:lnTo>
                <a:lnTo>
                  <a:pt x="291618" y="51238"/>
                </a:lnTo>
                <a:lnTo>
                  <a:pt x="283027" y="42536"/>
                </a:lnTo>
                <a:lnTo>
                  <a:pt x="280277" y="40552"/>
                </a:lnTo>
                <a:lnTo>
                  <a:pt x="268732" y="35179"/>
                </a:lnTo>
                <a:lnTo>
                  <a:pt x="257017" y="29531"/>
                </a:lnTo>
                <a:lnTo>
                  <a:pt x="249639" y="24654"/>
                </a:lnTo>
                <a:lnTo>
                  <a:pt x="244305" y="17707"/>
                </a:lnTo>
                <a:lnTo>
                  <a:pt x="237510" y="13275"/>
                </a:lnTo>
                <a:lnTo>
                  <a:pt x="233406" y="10622"/>
                </a:lnTo>
                <a:lnTo>
                  <a:pt x="223359" y="4841"/>
                </a:lnTo>
                <a:lnTo>
                  <a:pt x="212510" y="690"/>
                </a:lnTo>
                <a:lnTo>
                  <a:pt x="201483" y="0"/>
                </a:lnTo>
                <a:lnTo>
                  <a:pt x="190901" y="4601"/>
                </a:lnTo>
                <a:lnTo>
                  <a:pt x="190774" y="4938"/>
                </a:lnTo>
                <a:lnTo>
                  <a:pt x="186684" y="17412"/>
                </a:lnTo>
                <a:lnTo>
                  <a:pt x="181148" y="28439"/>
                </a:lnTo>
                <a:lnTo>
                  <a:pt x="179743" y="36651"/>
                </a:lnTo>
                <a:lnTo>
                  <a:pt x="176348" y="48986"/>
                </a:lnTo>
                <a:lnTo>
                  <a:pt x="171862" y="60931"/>
                </a:lnTo>
                <a:lnTo>
                  <a:pt x="166720" y="72609"/>
                </a:lnTo>
                <a:lnTo>
                  <a:pt x="161359" y="84140"/>
                </a:lnTo>
                <a:lnTo>
                  <a:pt x="156217" y="95647"/>
                </a:lnTo>
                <a:lnTo>
                  <a:pt x="151938" y="106032"/>
                </a:lnTo>
                <a:lnTo>
                  <a:pt x="147295" y="117920"/>
                </a:lnTo>
                <a:lnTo>
                  <a:pt x="142843" y="129901"/>
                </a:lnTo>
                <a:lnTo>
                  <a:pt x="138547" y="141955"/>
                </a:lnTo>
                <a:lnTo>
                  <a:pt x="134369" y="154062"/>
                </a:lnTo>
                <a:lnTo>
                  <a:pt x="130274" y="166203"/>
                </a:lnTo>
                <a:lnTo>
                  <a:pt x="126226" y="178356"/>
                </a:lnTo>
                <a:lnTo>
                  <a:pt x="122188" y="190501"/>
                </a:lnTo>
                <a:lnTo>
                  <a:pt x="118125" y="202619"/>
                </a:lnTo>
                <a:lnTo>
                  <a:pt x="113999" y="214690"/>
                </a:lnTo>
                <a:lnTo>
                  <a:pt x="109775" y="226693"/>
                </a:lnTo>
                <a:lnTo>
                  <a:pt x="105418" y="238609"/>
                </a:lnTo>
                <a:lnTo>
                  <a:pt x="100889" y="250417"/>
                </a:lnTo>
                <a:lnTo>
                  <a:pt x="96154" y="262096"/>
                </a:lnTo>
                <a:lnTo>
                  <a:pt x="91176" y="273628"/>
                </a:lnTo>
                <a:lnTo>
                  <a:pt x="85920" y="284992"/>
                </a:lnTo>
                <a:lnTo>
                  <a:pt x="80348" y="296167"/>
                </a:lnTo>
                <a:lnTo>
                  <a:pt x="76230" y="293122"/>
                </a:lnTo>
                <a:lnTo>
                  <a:pt x="67380" y="286533"/>
                </a:lnTo>
                <a:lnTo>
                  <a:pt x="58007" y="280071"/>
                </a:lnTo>
                <a:lnTo>
                  <a:pt x="48050" y="274383"/>
                </a:lnTo>
                <a:lnTo>
                  <a:pt x="37453" y="270117"/>
                </a:lnTo>
                <a:lnTo>
                  <a:pt x="26156" y="267919"/>
                </a:lnTo>
                <a:lnTo>
                  <a:pt x="14100" y="268436"/>
                </a:lnTo>
                <a:lnTo>
                  <a:pt x="1227" y="272317"/>
                </a:lnTo>
                <a:lnTo>
                  <a:pt x="0" y="417584"/>
                </a:lnTo>
                <a:lnTo>
                  <a:pt x="1227" y="431651"/>
                </a:lnTo>
                <a:lnTo>
                  <a:pt x="4163" y="1175853"/>
                </a:lnTo>
                <a:lnTo>
                  <a:pt x="15328" y="1178496"/>
                </a:lnTo>
                <a:lnTo>
                  <a:pt x="27093" y="1179289"/>
                </a:lnTo>
                <a:lnTo>
                  <a:pt x="39664" y="1177927"/>
                </a:lnTo>
                <a:lnTo>
                  <a:pt x="53246" y="1174106"/>
                </a:lnTo>
                <a:lnTo>
                  <a:pt x="61202" y="1170994"/>
                </a:lnTo>
                <a:lnTo>
                  <a:pt x="73312" y="1165394"/>
                </a:lnTo>
                <a:lnTo>
                  <a:pt x="84920" y="1158969"/>
                </a:lnTo>
                <a:lnTo>
                  <a:pt x="95953" y="1151788"/>
                </a:lnTo>
                <a:lnTo>
                  <a:pt x="106338" y="1143918"/>
                </a:lnTo>
                <a:lnTo>
                  <a:pt x="116004" y="1135427"/>
                </a:lnTo>
                <a:lnTo>
                  <a:pt x="124878" y="1126384"/>
                </a:lnTo>
                <a:lnTo>
                  <a:pt x="132888" y="1116856"/>
                </a:lnTo>
                <a:lnTo>
                  <a:pt x="139961" y="1106910"/>
                </a:lnTo>
                <a:lnTo>
                  <a:pt x="145217" y="1098881"/>
                </a:lnTo>
                <a:lnTo>
                  <a:pt x="152408" y="1087188"/>
                </a:lnTo>
                <a:lnTo>
                  <a:pt x="157310" y="1076557"/>
                </a:lnTo>
                <a:lnTo>
                  <a:pt x="158978" y="1065709"/>
                </a:lnTo>
                <a:lnTo>
                  <a:pt x="157657" y="1053850"/>
                </a:lnTo>
                <a:lnTo>
                  <a:pt x="155138" y="1041873"/>
                </a:lnTo>
                <a:lnTo>
                  <a:pt x="153856" y="1033319"/>
                </a:lnTo>
                <a:lnTo>
                  <a:pt x="152197" y="1019722"/>
                </a:lnTo>
                <a:lnTo>
                  <a:pt x="149715" y="1009349"/>
                </a:lnTo>
                <a:lnTo>
                  <a:pt x="147200" y="1003608"/>
                </a:lnTo>
                <a:lnTo>
                  <a:pt x="140304" y="1002084"/>
                </a:lnTo>
                <a:lnTo>
                  <a:pt x="137790" y="997436"/>
                </a:lnTo>
                <a:lnTo>
                  <a:pt x="134716" y="991734"/>
                </a:lnTo>
                <a:lnTo>
                  <a:pt x="137231" y="979859"/>
                </a:lnTo>
                <a:lnTo>
                  <a:pt x="134539" y="973585"/>
                </a:lnTo>
                <a:lnTo>
                  <a:pt x="129213" y="962953"/>
                </a:lnTo>
                <a:lnTo>
                  <a:pt x="121984" y="951759"/>
                </a:lnTo>
                <a:lnTo>
                  <a:pt x="113677" y="941383"/>
                </a:lnTo>
                <a:lnTo>
                  <a:pt x="104715" y="932255"/>
                </a:lnTo>
                <a:lnTo>
                  <a:pt x="95524" y="924805"/>
                </a:lnTo>
                <a:lnTo>
                  <a:pt x="88996" y="920220"/>
                </a:lnTo>
                <a:lnTo>
                  <a:pt x="81326" y="919636"/>
                </a:lnTo>
                <a:lnTo>
                  <a:pt x="78176" y="913972"/>
                </a:lnTo>
                <a:lnTo>
                  <a:pt x="75406" y="905920"/>
                </a:lnTo>
                <a:lnTo>
                  <a:pt x="72781" y="892106"/>
                </a:lnTo>
                <a:lnTo>
                  <a:pt x="70594" y="879288"/>
                </a:lnTo>
                <a:lnTo>
                  <a:pt x="69962" y="872786"/>
                </a:lnTo>
                <a:lnTo>
                  <a:pt x="71947" y="860917"/>
                </a:lnTo>
                <a:lnTo>
                  <a:pt x="74925" y="848935"/>
                </a:lnTo>
                <a:lnTo>
                  <a:pt x="75985" y="838460"/>
                </a:lnTo>
                <a:lnTo>
                  <a:pt x="76454" y="825536"/>
                </a:lnTo>
                <a:lnTo>
                  <a:pt x="77673" y="813255"/>
                </a:lnTo>
                <a:lnTo>
                  <a:pt x="81427" y="802339"/>
                </a:lnTo>
                <a:lnTo>
                  <a:pt x="80846" y="790120"/>
                </a:lnTo>
                <a:lnTo>
                  <a:pt x="79351" y="776944"/>
                </a:lnTo>
                <a:lnTo>
                  <a:pt x="77269" y="764119"/>
                </a:lnTo>
                <a:lnTo>
                  <a:pt x="74925" y="752466"/>
                </a:lnTo>
                <a:lnTo>
                  <a:pt x="74020" y="748056"/>
                </a:lnTo>
                <a:lnTo>
                  <a:pt x="71332" y="734736"/>
                </a:lnTo>
                <a:lnTo>
                  <a:pt x="66977" y="722722"/>
                </a:lnTo>
                <a:lnTo>
                  <a:pt x="58669" y="713451"/>
                </a:lnTo>
                <a:lnTo>
                  <a:pt x="59006" y="712987"/>
                </a:lnTo>
                <a:lnTo>
                  <a:pt x="64915" y="702027"/>
                </a:lnTo>
                <a:lnTo>
                  <a:pt x="69508" y="689750"/>
                </a:lnTo>
                <a:lnTo>
                  <a:pt x="74186" y="677556"/>
                </a:lnTo>
                <a:lnTo>
                  <a:pt x="80348" y="666842"/>
                </a:lnTo>
                <a:lnTo>
                  <a:pt x="80750" y="667400"/>
                </a:lnTo>
                <a:lnTo>
                  <a:pt x="87264" y="677453"/>
                </a:lnTo>
                <a:lnTo>
                  <a:pt x="92788" y="688491"/>
                </a:lnTo>
                <a:lnTo>
                  <a:pt x="97069" y="700768"/>
                </a:lnTo>
                <a:lnTo>
                  <a:pt x="99855" y="714544"/>
                </a:lnTo>
                <a:lnTo>
                  <a:pt x="101734" y="718455"/>
                </a:lnTo>
                <a:lnTo>
                  <a:pt x="106573" y="719382"/>
                </a:lnTo>
                <a:lnTo>
                  <a:pt x="108529" y="723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7504202" y="1457888"/>
            <a:ext cx="261492" cy="995008"/>
          </a:xfrm>
          <a:custGeom>
            <a:avLst/>
            <a:gdLst/>
            <a:ahLst/>
            <a:cxnLst/>
            <a:rect l="l" t="t" r="r" b="b"/>
            <a:pathLst>
              <a:path w="383522" h="1459345">
                <a:moveTo>
                  <a:pt x="168300" y="153274"/>
                </a:moveTo>
                <a:lnTo>
                  <a:pt x="182380" y="151489"/>
                </a:lnTo>
                <a:lnTo>
                  <a:pt x="195017" y="148817"/>
                </a:lnTo>
                <a:lnTo>
                  <a:pt x="206889" y="145382"/>
                </a:lnTo>
                <a:lnTo>
                  <a:pt x="218160" y="141349"/>
                </a:lnTo>
                <a:lnTo>
                  <a:pt x="219162" y="151237"/>
                </a:lnTo>
                <a:lnTo>
                  <a:pt x="219066" y="163138"/>
                </a:lnTo>
                <a:lnTo>
                  <a:pt x="217922" y="175744"/>
                </a:lnTo>
                <a:lnTo>
                  <a:pt x="215952" y="188743"/>
                </a:lnTo>
                <a:lnTo>
                  <a:pt x="213381" y="201823"/>
                </a:lnTo>
                <a:lnTo>
                  <a:pt x="210431" y="214670"/>
                </a:lnTo>
                <a:lnTo>
                  <a:pt x="207327" y="226972"/>
                </a:lnTo>
                <a:lnTo>
                  <a:pt x="207291" y="368235"/>
                </a:lnTo>
                <a:lnTo>
                  <a:pt x="218160" y="374381"/>
                </a:lnTo>
                <a:lnTo>
                  <a:pt x="224515" y="375473"/>
                </a:lnTo>
                <a:lnTo>
                  <a:pt x="236757" y="374523"/>
                </a:lnTo>
                <a:lnTo>
                  <a:pt x="249295" y="370662"/>
                </a:lnTo>
                <a:lnTo>
                  <a:pt x="260426" y="364628"/>
                </a:lnTo>
                <a:lnTo>
                  <a:pt x="263247" y="372818"/>
                </a:lnTo>
                <a:lnTo>
                  <a:pt x="263551" y="383500"/>
                </a:lnTo>
                <a:lnTo>
                  <a:pt x="260606" y="393728"/>
                </a:lnTo>
                <a:lnTo>
                  <a:pt x="255371" y="403697"/>
                </a:lnTo>
                <a:lnTo>
                  <a:pt x="248802" y="413601"/>
                </a:lnTo>
                <a:lnTo>
                  <a:pt x="241858" y="423635"/>
                </a:lnTo>
                <a:lnTo>
                  <a:pt x="235496" y="433995"/>
                </a:lnTo>
                <a:lnTo>
                  <a:pt x="231787" y="440840"/>
                </a:lnTo>
                <a:lnTo>
                  <a:pt x="231559" y="448372"/>
                </a:lnTo>
                <a:lnTo>
                  <a:pt x="229006" y="454595"/>
                </a:lnTo>
                <a:lnTo>
                  <a:pt x="225050" y="463144"/>
                </a:lnTo>
                <a:lnTo>
                  <a:pt x="219020" y="474455"/>
                </a:lnTo>
                <a:lnTo>
                  <a:pt x="212737" y="486014"/>
                </a:lnTo>
                <a:lnTo>
                  <a:pt x="208398" y="493210"/>
                </a:lnTo>
                <a:lnTo>
                  <a:pt x="200741" y="503363"/>
                </a:lnTo>
                <a:lnTo>
                  <a:pt x="193230" y="513116"/>
                </a:lnTo>
                <a:lnTo>
                  <a:pt x="189318" y="518691"/>
                </a:lnTo>
                <a:lnTo>
                  <a:pt x="188607" y="524978"/>
                </a:lnTo>
                <a:lnTo>
                  <a:pt x="184556" y="528293"/>
                </a:lnTo>
                <a:lnTo>
                  <a:pt x="181905" y="530243"/>
                </a:lnTo>
                <a:lnTo>
                  <a:pt x="170167" y="535956"/>
                </a:lnTo>
                <a:lnTo>
                  <a:pt x="158147" y="540552"/>
                </a:lnTo>
                <a:lnTo>
                  <a:pt x="148099" y="546820"/>
                </a:lnTo>
                <a:lnTo>
                  <a:pt x="142278" y="557553"/>
                </a:lnTo>
                <a:lnTo>
                  <a:pt x="147637" y="564700"/>
                </a:lnTo>
                <a:lnTo>
                  <a:pt x="157875" y="571255"/>
                </a:lnTo>
                <a:lnTo>
                  <a:pt x="170826" y="575094"/>
                </a:lnTo>
                <a:lnTo>
                  <a:pt x="185648" y="577061"/>
                </a:lnTo>
                <a:lnTo>
                  <a:pt x="183311" y="585214"/>
                </a:lnTo>
                <a:lnTo>
                  <a:pt x="178092" y="590472"/>
                </a:lnTo>
                <a:lnTo>
                  <a:pt x="175894" y="598740"/>
                </a:lnTo>
                <a:lnTo>
                  <a:pt x="175274" y="598841"/>
                </a:lnTo>
                <a:lnTo>
                  <a:pt x="163640" y="599342"/>
                </a:lnTo>
                <a:lnTo>
                  <a:pt x="151481" y="597954"/>
                </a:lnTo>
                <a:lnTo>
                  <a:pt x="138915" y="595656"/>
                </a:lnTo>
                <a:lnTo>
                  <a:pt x="126059" y="593424"/>
                </a:lnTo>
                <a:lnTo>
                  <a:pt x="113029" y="592237"/>
                </a:lnTo>
                <a:lnTo>
                  <a:pt x="110223" y="585926"/>
                </a:lnTo>
                <a:lnTo>
                  <a:pt x="103638" y="575336"/>
                </a:lnTo>
                <a:lnTo>
                  <a:pt x="95266" y="566139"/>
                </a:lnTo>
                <a:lnTo>
                  <a:pt x="84835" y="557553"/>
                </a:lnTo>
                <a:lnTo>
                  <a:pt x="81967" y="555410"/>
                </a:lnTo>
                <a:lnTo>
                  <a:pt x="72297" y="548282"/>
                </a:lnTo>
                <a:lnTo>
                  <a:pt x="62305" y="542331"/>
                </a:lnTo>
                <a:lnTo>
                  <a:pt x="50400" y="538036"/>
                </a:lnTo>
                <a:lnTo>
                  <a:pt x="34988" y="535875"/>
                </a:lnTo>
                <a:lnTo>
                  <a:pt x="29260" y="535582"/>
                </a:lnTo>
                <a:lnTo>
                  <a:pt x="23774" y="538072"/>
                </a:lnTo>
                <a:lnTo>
                  <a:pt x="18719" y="535875"/>
                </a:lnTo>
                <a:lnTo>
                  <a:pt x="11683" y="532814"/>
                </a:lnTo>
                <a:lnTo>
                  <a:pt x="9804" y="522959"/>
                </a:lnTo>
                <a:lnTo>
                  <a:pt x="4635" y="519619"/>
                </a:lnTo>
                <a:lnTo>
                  <a:pt x="419" y="1437905"/>
                </a:lnTo>
                <a:lnTo>
                  <a:pt x="0" y="1446274"/>
                </a:lnTo>
                <a:lnTo>
                  <a:pt x="6794" y="1447430"/>
                </a:lnTo>
                <a:lnTo>
                  <a:pt x="9029" y="1449106"/>
                </a:lnTo>
                <a:lnTo>
                  <a:pt x="16509" y="1449106"/>
                </a:lnTo>
                <a:lnTo>
                  <a:pt x="19124" y="1447601"/>
                </a:lnTo>
                <a:lnTo>
                  <a:pt x="30423" y="1451673"/>
                </a:lnTo>
                <a:lnTo>
                  <a:pt x="42732" y="1454914"/>
                </a:lnTo>
                <a:lnTo>
                  <a:pt x="55637" y="1457293"/>
                </a:lnTo>
                <a:lnTo>
                  <a:pt x="68725" y="1458779"/>
                </a:lnTo>
                <a:lnTo>
                  <a:pt x="81584" y="1459342"/>
                </a:lnTo>
                <a:lnTo>
                  <a:pt x="81962" y="1459345"/>
                </a:lnTo>
                <a:lnTo>
                  <a:pt x="94694" y="1459218"/>
                </a:lnTo>
                <a:lnTo>
                  <a:pt x="107875" y="1458664"/>
                </a:lnTo>
                <a:lnTo>
                  <a:pt x="121353" y="1457680"/>
                </a:lnTo>
                <a:lnTo>
                  <a:pt x="134977" y="1456264"/>
                </a:lnTo>
                <a:lnTo>
                  <a:pt x="148598" y="1454412"/>
                </a:lnTo>
                <a:lnTo>
                  <a:pt x="162063" y="1452121"/>
                </a:lnTo>
                <a:lnTo>
                  <a:pt x="175223" y="1449389"/>
                </a:lnTo>
                <a:lnTo>
                  <a:pt x="187927" y="1446212"/>
                </a:lnTo>
                <a:lnTo>
                  <a:pt x="200024" y="1442588"/>
                </a:lnTo>
                <a:lnTo>
                  <a:pt x="211363" y="1438514"/>
                </a:lnTo>
                <a:lnTo>
                  <a:pt x="221793" y="1433986"/>
                </a:lnTo>
                <a:lnTo>
                  <a:pt x="231165" y="1429002"/>
                </a:lnTo>
                <a:lnTo>
                  <a:pt x="237716" y="1425130"/>
                </a:lnTo>
                <a:lnTo>
                  <a:pt x="248864" y="1418558"/>
                </a:lnTo>
                <a:lnTo>
                  <a:pt x="259980" y="1411925"/>
                </a:lnTo>
                <a:lnTo>
                  <a:pt x="270790" y="1405274"/>
                </a:lnTo>
                <a:lnTo>
                  <a:pt x="281025" y="1398649"/>
                </a:lnTo>
                <a:lnTo>
                  <a:pt x="287226" y="1396274"/>
                </a:lnTo>
                <a:lnTo>
                  <a:pt x="299208" y="1390497"/>
                </a:lnTo>
                <a:lnTo>
                  <a:pt x="310211" y="1383739"/>
                </a:lnTo>
                <a:lnTo>
                  <a:pt x="320450" y="1376217"/>
                </a:lnTo>
                <a:lnTo>
                  <a:pt x="330140" y="1368147"/>
                </a:lnTo>
                <a:lnTo>
                  <a:pt x="339497" y="1359745"/>
                </a:lnTo>
                <a:lnTo>
                  <a:pt x="348737" y="1351227"/>
                </a:lnTo>
                <a:lnTo>
                  <a:pt x="358076" y="1342808"/>
                </a:lnTo>
                <a:lnTo>
                  <a:pt x="367728" y="1334705"/>
                </a:lnTo>
                <a:lnTo>
                  <a:pt x="372063" y="1333647"/>
                </a:lnTo>
                <a:lnTo>
                  <a:pt x="381177" y="1327939"/>
                </a:lnTo>
                <a:lnTo>
                  <a:pt x="383522" y="1319242"/>
                </a:lnTo>
                <a:lnTo>
                  <a:pt x="381222" y="1307985"/>
                </a:lnTo>
                <a:lnTo>
                  <a:pt x="376402" y="1294598"/>
                </a:lnTo>
                <a:lnTo>
                  <a:pt x="374250" y="1288791"/>
                </a:lnTo>
                <a:lnTo>
                  <a:pt x="369749" y="1276208"/>
                </a:lnTo>
                <a:lnTo>
                  <a:pt x="365752" y="1264555"/>
                </a:lnTo>
                <a:lnTo>
                  <a:pt x="361935" y="1253194"/>
                </a:lnTo>
                <a:lnTo>
                  <a:pt x="357974" y="1241487"/>
                </a:lnTo>
                <a:lnTo>
                  <a:pt x="356827" y="1237821"/>
                </a:lnTo>
                <a:lnTo>
                  <a:pt x="353799" y="1225370"/>
                </a:lnTo>
                <a:lnTo>
                  <a:pt x="350392" y="1213305"/>
                </a:lnTo>
                <a:lnTo>
                  <a:pt x="347390" y="1206334"/>
                </a:lnTo>
                <a:lnTo>
                  <a:pt x="341675" y="1194979"/>
                </a:lnTo>
                <a:lnTo>
                  <a:pt x="336295" y="1182965"/>
                </a:lnTo>
                <a:lnTo>
                  <a:pt x="332289" y="1171964"/>
                </a:lnTo>
                <a:lnTo>
                  <a:pt x="328027" y="1159804"/>
                </a:lnTo>
                <a:lnTo>
                  <a:pt x="323903" y="1147634"/>
                </a:lnTo>
                <a:lnTo>
                  <a:pt x="319890" y="1135477"/>
                </a:lnTo>
                <a:lnTo>
                  <a:pt x="315959" y="1123354"/>
                </a:lnTo>
                <a:lnTo>
                  <a:pt x="312086" y="1111288"/>
                </a:lnTo>
                <a:lnTo>
                  <a:pt x="308241" y="1099300"/>
                </a:lnTo>
                <a:lnTo>
                  <a:pt x="304399" y="1087414"/>
                </a:lnTo>
                <a:lnTo>
                  <a:pt x="300532" y="1075650"/>
                </a:lnTo>
                <a:lnTo>
                  <a:pt x="299727" y="1073966"/>
                </a:lnTo>
                <a:lnTo>
                  <a:pt x="295538" y="1063030"/>
                </a:lnTo>
                <a:lnTo>
                  <a:pt x="292348" y="1051094"/>
                </a:lnTo>
                <a:lnTo>
                  <a:pt x="289861" y="1038454"/>
                </a:lnTo>
                <a:lnTo>
                  <a:pt x="287781" y="1025406"/>
                </a:lnTo>
                <a:lnTo>
                  <a:pt x="285812" y="1012246"/>
                </a:lnTo>
                <a:lnTo>
                  <a:pt x="283659" y="999271"/>
                </a:lnTo>
                <a:lnTo>
                  <a:pt x="281025" y="986775"/>
                </a:lnTo>
                <a:lnTo>
                  <a:pt x="284283" y="988654"/>
                </a:lnTo>
                <a:lnTo>
                  <a:pt x="294868" y="994086"/>
                </a:lnTo>
                <a:lnTo>
                  <a:pt x="305640" y="998276"/>
                </a:lnTo>
                <a:lnTo>
                  <a:pt x="302704" y="254074"/>
                </a:lnTo>
                <a:lnTo>
                  <a:pt x="292698" y="258954"/>
                </a:lnTo>
                <a:lnTo>
                  <a:pt x="280813" y="264556"/>
                </a:lnTo>
                <a:lnTo>
                  <a:pt x="274523" y="275740"/>
                </a:lnTo>
                <a:lnTo>
                  <a:pt x="268841" y="277897"/>
                </a:lnTo>
                <a:lnTo>
                  <a:pt x="258860" y="285678"/>
                </a:lnTo>
                <a:lnTo>
                  <a:pt x="249593" y="294168"/>
                </a:lnTo>
                <a:lnTo>
                  <a:pt x="247599" y="290739"/>
                </a:lnTo>
                <a:lnTo>
                  <a:pt x="244081" y="288847"/>
                </a:lnTo>
                <a:lnTo>
                  <a:pt x="240918" y="286586"/>
                </a:lnTo>
                <a:lnTo>
                  <a:pt x="244451" y="276305"/>
                </a:lnTo>
                <a:lnTo>
                  <a:pt x="247904" y="264983"/>
                </a:lnTo>
                <a:lnTo>
                  <a:pt x="247828" y="254570"/>
                </a:lnTo>
                <a:lnTo>
                  <a:pt x="240918" y="246480"/>
                </a:lnTo>
                <a:lnTo>
                  <a:pt x="242896" y="238810"/>
                </a:lnTo>
                <a:lnTo>
                  <a:pt x="245855" y="226570"/>
                </a:lnTo>
                <a:lnTo>
                  <a:pt x="248603" y="214528"/>
                </a:lnTo>
                <a:lnTo>
                  <a:pt x="251298" y="202437"/>
                </a:lnTo>
                <a:lnTo>
                  <a:pt x="254102" y="190047"/>
                </a:lnTo>
                <a:lnTo>
                  <a:pt x="257174" y="177112"/>
                </a:lnTo>
                <a:lnTo>
                  <a:pt x="258430" y="180037"/>
                </a:lnTo>
                <a:lnTo>
                  <a:pt x="263289" y="191412"/>
                </a:lnTo>
                <a:lnTo>
                  <a:pt x="268020" y="204214"/>
                </a:lnTo>
                <a:lnTo>
                  <a:pt x="268677" y="205276"/>
                </a:lnTo>
                <a:lnTo>
                  <a:pt x="276715" y="214156"/>
                </a:lnTo>
                <a:lnTo>
                  <a:pt x="286309" y="221761"/>
                </a:lnTo>
                <a:lnTo>
                  <a:pt x="295288" y="229807"/>
                </a:lnTo>
                <a:lnTo>
                  <a:pt x="301477" y="240007"/>
                </a:lnTo>
                <a:lnTo>
                  <a:pt x="302704" y="94740"/>
                </a:lnTo>
                <a:lnTo>
                  <a:pt x="293184" y="102339"/>
                </a:lnTo>
                <a:lnTo>
                  <a:pt x="284196" y="111884"/>
                </a:lnTo>
                <a:lnTo>
                  <a:pt x="272351" y="116419"/>
                </a:lnTo>
                <a:lnTo>
                  <a:pt x="274722" y="108650"/>
                </a:lnTo>
                <a:lnTo>
                  <a:pt x="278757" y="97034"/>
                </a:lnTo>
                <a:lnTo>
                  <a:pt x="283258" y="84216"/>
                </a:lnTo>
                <a:lnTo>
                  <a:pt x="287527" y="70889"/>
                </a:lnTo>
                <a:lnTo>
                  <a:pt x="288231" y="68527"/>
                </a:lnTo>
                <a:lnTo>
                  <a:pt x="291949" y="55664"/>
                </a:lnTo>
                <a:lnTo>
                  <a:pt x="294030" y="43800"/>
                </a:lnTo>
                <a:lnTo>
                  <a:pt x="294039" y="41058"/>
                </a:lnTo>
                <a:lnTo>
                  <a:pt x="291506" y="28638"/>
                </a:lnTo>
                <a:lnTo>
                  <a:pt x="285018" y="17677"/>
                </a:lnTo>
                <a:lnTo>
                  <a:pt x="274910" y="10422"/>
                </a:lnTo>
                <a:lnTo>
                  <a:pt x="261518" y="9117"/>
                </a:lnTo>
                <a:lnTo>
                  <a:pt x="261146" y="9180"/>
                </a:lnTo>
                <a:lnTo>
                  <a:pt x="250021" y="15097"/>
                </a:lnTo>
                <a:lnTo>
                  <a:pt x="242619" y="25857"/>
                </a:lnTo>
                <a:lnTo>
                  <a:pt x="236588" y="38377"/>
                </a:lnTo>
                <a:lnTo>
                  <a:pt x="232686" y="34341"/>
                </a:lnTo>
                <a:lnTo>
                  <a:pt x="223598" y="26607"/>
                </a:lnTo>
                <a:lnTo>
                  <a:pt x="213515" y="19868"/>
                </a:lnTo>
                <a:lnTo>
                  <a:pt x="202579" y="13982"/>
                </a:lnTo>
                <a:lnTo>
                  <a:pt x="190935" y="8804"/>
                </a:lnTo>
                <a:lnTo>
                  <a:pt x="178727" y="4191"/>
                </a:lnTo>
                <a:lnTo>
                  <a:pt x="166097" y="0"/>
                </a:lnTo>
                <a:lnTo>
                  <a:pt x="167011" y="180081"/>
                </a:lnTo>
                <a:lnTo>
                  <a:pt x="167652" y="166902"/>
                </a:lnTo>
                <a:lnTo>
                  <a:pt x="168300" y="153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6465994" y="1188033"/>
            <a:ext cx="664458" cy="1233827"/>
          </a:xfrm>
          <a:custGeom>
            <a:avLst/>
            <a:gdLst/>
            <a:ahLst/>
            <a:cxnLst/>
            <a:rect l="l" t="t" r="r" b="b"/>
            <a:pathLst>
              <a:path w="974538" h="1809613">
                <a:moveTo>
                  <a:pt x="700239" y="989031"/>
                </a:moveTo>
                <a:lnTo>
                  <a:pt x="688386" y="982996"/>
                </a:lnTo>
                <a:lnTo>
                  <a:pt x="676639" y="976856"/>
                </a:lnTo>
                <a:lnTo>
                  <a:pt x="675259" y="976099"/>
                </a:lnTo>
                <a:lnTo>
                  <a:pt x="670174" y="964222"/>
                </a:lnTo>
                <a:lnTo>
                  <a:pt x="664877" y="952684"/>
                </a:lnTo>
                <a:lnTo>
                  <a:pt x="659653" y="941245"/>
                </a:lnTo>
                <a:lnTo>
                  <a:pt x="654792" y="929664"/>
                </a:lnTo>
                <a:lnTo>
                  <a:pt x="650580" y="917700"/>
                </a:lnTo>
                <a:lnTo>
                  <a:pt x="648157" y="908903"/>
                </a:lnTo>
                <a:lnTo>
                  <a:pt x="646595" y="902401"/>
                </a:lnTo>
                <a:lnTo>
                  <a:pt x="642785" y="892177"/>
                </a:lnTo>
                <a:lnTo>
                  <a:pt x="643813" y="887224"/>
                </a:lnTo>
                <a:lnTo>
                  <a:pt x="644804" y="882525"/>
                </a:lnTo>
                <a:lnTo>
                  <a:pt x="655370" y="876099"/>
                </a:lnTo>
                <a:lnTo>
                  <a:pt x="661162" y="870968"/>
                </a:lnTo>
                <a:lnTo>
                  <a:pt x="671139" y="862081"/>
                </a:lnTo>
                <a:lnTo>
                  <a:pt x="680843" y="853235"/>
                </a:lnTo>
                <a:lnTo>
                  <a:pt x="690177" y="844397"/>
                </a:lnTo>
                <a:lnTo>
                  <a:pt x="699042" y="835535"/>
                </a:lnTo>
                <a:lnTo>
                  <a:pt x="707340" y="826616"/>
                </a:lnTo>
                <a:lnTo>
                  <a:pt x="712101" y="821108"/>
                </a:lnTo>
                <a:lnTo>
                  <a:pt x="721279" y="810396"/>
                </a:lnTo>
                <a:lnTo>
                  <a:pt x="730206" y="800281"/>
                </a:lnTo>
                <a:lnTo>
                  <a:pt x="738808" y="790568"/>
                </a:lnTo>
                <a:lnTo>
                  <a:pt x="747012" y="781064"/>
                </a:lnTo>
                <a:lnTo>
                  <a:pt x="754746" y="771574"/>
                </a:lnTo>
                <a:lnTo>
                  <a:pt x="761934" y="761906"/>
                </a:lnTo>
                <a:lnTo>
                  <a:pt x="768504" y="751866"/>
                </a:lnTo>
                <a:lnTo>
                  <a:pt x="771715" y="746318"/>
                </a:lnTo>
                <a:lnTo>
                  <a:pt x="784195" y="744468"/>
                </a:lnTo>
                <a:lnTo>
                  <a:pt x="794315" y="737838"/>
                </a:lnTo>
                <a:lnTo>
                  <a:pt x="799896" y="733313"/>
                </a:lnTo>
                <a:lnTo>
                  <a:pt x="810424" y="724374"/>
                </a:lnTo>
                <a:lnTo>
                  <a:pt x="816987" y="715996"/>
                </a:lnTo>
                <a:lnTo>
                  <a:pt x="822628" y="703692"/>
                </a:lnTo>
                <a:lnTo>
                  <a:pt x="823747" y="700801"/>
                </a:lnTo>
                <a:lnTo>
                  <a:pt x="827818" y="690686"/>
                </a:lnTo>
                <a:lnTo>
                  <a:pt x="832284" y="679307"/>
                </a:lnTo>
                <a:lnTo>
                  <a:pt x="836120" y="667358"/>
                </a:lnTo>
                <a:lnTo>
                  <a:pt x="838302" y="655531"/>
                </a:lnTo>
                <a:lnTo>
                  <a:pt x="837806" y="644521"/>
                </a:lnTo>
                <a:lnTo>
                  <a:pt x="833607" y="635021"/>
                </a:lnTo>
                <a:lnTo>
                  <a:pt x="830249" y="631434"/>
                </a:lnTo>
                <a:lnTo>
                  <a:pt x="832206" y="619405"/>
                </a:lnTo>
                <a:lnTo>
                  <a:pt x="833188" y="607339"/>
                </a:lnTo>
                <a:lnTo>
                  <a:pt x="833559" y="595090"/>
                </a:lnTo>
                <a:lnTo>
                  <a:pt x="833682" y="582515"/>
                </a:lnTo>
                <a:lnTo>
                  <a:pt x="833922" y="569470"/>
                </a:lnTo>
                <a:lnTo>
                  <a:pt x="834580" y="556643"/>
                </a:lnTo>
                <a:lnTo>
                  <a:pt x="835691" y="543853"/>
                </a:lnTo>
                <a:lnTo>
                  <a:pt x="837007" y="531116"/>
                </a:lnTo>
                <a:lnTo>
                  <a:pt x="838366" y="518429"/>
                </a:lnTo>
                <a:lnTo>
                  <a:pt x="839604" y="505791"/>
                </a:lnTo>
                <a:lnTo>
                  <a:pt x="840557" y="493198"/>
                </a:lnTo>
                <a:lnTo>
                  <a:pt x="841062" y="480648"/>
                </a:lnTo>
                <a:lnTo>
                  <a:pt x="841082" y="473192"/>
                </a:lnTo>
                <a:lnTo>
                  <a:pt x="840563" y="460325"/>
                </a:lnTo>
                <a:lnTo>
                  <a:pt x="839420" y="447621"/>
                </a:lnTo>
                <a:lnTo>
                  <a:pt x="837758" y="435045"/>
                </a:lnTo>
                <a:lnTo>
                  <a:pt x="835679" y="422565"/>
                </a:lnTo>
                <a:lnTo>
                  <a:pt x="833287" y="410148"/>
                </a:lnTo>
                <a:lnTo>
                  <a:pt x="830684" y="397759"/>
                </a:lnTo>
                <a:lnTo>
                  <a:pt x="827973" y="385367"/>
                </a:lnTo>
                <a:lnTo>
                  <a:pt x="825258" y="372937"/>
                </a:lnTo>
                <a:lnTo>
                  <a:pt x="822642" y="360436"/>
                </a:lnTo>
                <a:lnTo>
                  <a:pt x="821575" y="355044"/>
                </a:lnTo>
                <a:lnTo>
                  <a:pt x="815653" y="343422"/>
                </a:lnTo>
                <a:lnTo>
                  <a:pt x="809538" y="331991"/>
                </a:lnTo>
                <a:lnTo>
                  <a:pt x="803192" y="320791"/>
                </a:lnTo>
                <a:lnTo>
                  <a:pt x="796576" y="309861"/>
                </a:lnTo>
                <a:lnTo>
                  <a:pt x="789649" y="299241"/>
                </a:lnTo>
                <a:lnTo>
                  <a:pt x="782373" y="288972"/>
                </a:lnTo>
                <a:lnTo>
                  <a:pt x="774708" y="279092"/>
                </a:lnTo>
                <a:lnTo>
                  <a:pt x="767384" y="270500"/>
                </a:lnTo>
                <a:lnTo>
                  <a:pt x="757064" y="262986"/>
                </a:lnTo>
                <a:lnTo>
                  <a:pt x="746614" y="255606"/>
                </a:lnTo>
                <a:lnTo>
                  <a:pt x="737355" y="247032"/>
                </a:lnTo>
                <a:lnTo>
                  <a:pt x="737031" y="246649"/>
                </a:lnTo>
                <a:lnTo>
                  <a:pt x="726151" y="241522"/>
                </a:lnTo>
                <a:lnTo>
                  <a:pt x="715077" y="235872"/>
                </a:lnTo>
                <a:lnTo>
                  <a:pt x="703600" y="230372"/>
                </a:lnTo>
                <a:lnTo>
                  <a:pt x="691512" y="225697"/>
                </a:lnTo>
                <a:lnTo>
                  <a:pt x="678604" y="222519"/>
                </a:lnTo>
                <a:lnTo>
                  <a:pt x="672007" y="221719"/>
                </a:lnTo>
                <a:lnTo>
                  <a:pt x="659987" y="222304"/>
                </a:lnTo>
                <a:lnTo>
                  <a:pt x="646982" y="223745"/>
                </a:lnTo>
                <a:lnTo>
                  <a:pt x="642734" y="223891"/>
                </a:lnTo>
                <a:lnTo>
                  <a:pt x="629864" y="223192"/>
                </a:lnTo>
                <a:lnTo>
                  <a:pt x="617260" y="222556"/>
                </a:lnTo>
                <a:lnTo>
                  <a:pt x="612394" y="222811"/>
                </a:lnTo>
                <a:lnTo>
                  <a:pt x="598230" y="223488"/>
                </a:lnTo>
                <a:lnTo>
                  <a:pt x="586068" y="222063"/>
                </a:lnTo>
                <a:lnTo>
                  <a:pt x="574950" y="218004"/>
                </a:lnTo>
                <a:lnTo>
                  <a:pt x="570115" y="215229"/>
                </a:lnTo>
                <a:lnTo>
                  <a:pt x="572412" y="202770"/>
                </a:lnTo>
                <a:lnTo>
                  <a:pt x="574729" y="190325"/>
                </a:lnTo>
                <a:lnTo>
                  <a:pt x="577091" y="177889"/>
                </a:lnTo>
                <a:lnTo>
                  <a:pt x="579521" y="165459"/>
                </a:lnTo>
                <a:lnTo>
                  <a:pt x="582043" y="153032"/>
                </a:lnTo>
                <a:lnTo>
                  <a:pt x="584681" y="140603"/>
                </a:lnTo>
                <a:lnTo>
                  <a:pt x="587459" y="128170"/>
                </a:lnTo>
                <a:lnTo>
                  <a:pt x="590401" y="115728"/>
                </a:lnTo>
                <a:lnTo>
                  <a:pt x="591794" y="110086"/>
                </a:lnTo>
                <a:lnTo>
                  <a:pt x="581079" y="104357"/>
                </a:lnTo>
                <a:lnTo>
                  <a:pt x="569851" y="99348"/>
                </a:lnTo>
                <a:lnTo>
                  <a:pt x="558185" y="94903"/>
                </a:lnTo>
                <a:lnTo>
                  <a:pt x="546155" y="90867"/>
                </a:lnTo>
                <a:lnTo>
                  <a:pt x="533834" y="87082"/>
                </a:lnTo>
                <a:lnTo>
                  <a:pt x="521295" y="83394"/>
                </a:lnTo>
                <a:lnTo>
                  <a:pt x="508612" y="79647"/>
                </a:lnTo>
                <a:lnTo>
                  <a:pt x="501827" y="77574"/>
                </a:lnTo>
                <a:lnTo>
                  <a:pt x="489918" y="73896"/>
                </a:lnTo>
                <a:lnTo>
                  <a:pt x="477904" y="70246"/>
                </a:lnTo>
                <a:lnTo>
                  <a:pt x="465796" y="66632"/>
                </a:lnTo>
                <a:lnTo>
                  <a:pt x="453605" y="63063"/>
                </a:lnTo>
                <a:lnTo>
                  <a:pt x="441343" y="59549"/>
                </a:lnTo>
                <a:lnTo>
                  <a:pt x="429023" y="56097"/>
                </a:lnTo>
                <a:lnTo>
                  <a:pt x="416655" y="52718"/>
                </a:lnTo>
                <a:lnTo>
                  <a:pt x="404250" y="49419"/>
                </a:lnTo>
                <a:lnTo>
                  <a:pt x="391821" y="46210"/>
                </a:lnTo>
                <a:lnTo>
                  <a:pt x="379380" y="43100"/>
                </a:lnTo>
                <a:lnTo>
                  <a:pt x="366936" y="40097"/>
                </a:lnTo>
                <a:lnTo>
                  <a:pt x="354503" y="37211"/>
                </a:lnTo>
                <a:lnTo>
                  <a:pt x="342092" y="34450"/>
                </a:lnTo>
                <a:lnTo>
                  <a:pt x="329714" y="31823"/>
                </a:lnTo>
                <a:lnTo>
                  <a:pt x="317381" y="29340"/>
                </a:lnTo>
                <a:lnTo>
                  <a:pt x="308902" y="27714"/>
                </a:lnTo>
                <a:lnTo>
                  <a:pt x="295572" y="25283"/>
                </a:lnTo>
                <a:lnTo>
                  <a:pt x="282418" y="22897"/>
                </a:lnTo>
                <a:lnTo>
                  <a:pt x="269592" y="20394"/>
                </a:lnTo>
                <a:lnTo>
                  <a:pt x="257244" y="17612"/>
                </a:lnTo>
                <a:lnTo>
                  <a:pt x="245525" y="14387"/>
                </a:lnTo>
                <a:lnTo>
                  <a:pt x="234586" y="10556"/>
                </a:lnTo>
                <a:lnTo>
                  <a:pt x="224224" y="5111"/>
                </a:lnTo>
                <a:lnTo>
                  <a:pt x="213539" y="0"/>
                </a:lnTo>
                <a:lnTo>
                  <a:pt x="203274" y="9"/>
                </a:lnTo>
                <a:lnTo>
                  <a:pt x="200520" y="1704"/>
                </a:lnTo>
                <a:lnTo>
                  <a:pt x="197971" y="15016"/>
                </a:lnTo>
                <a:lnTo>
                  <a:pt x="195043" y="27950"/>
                </a:lnTo>
                <a:lnTo>
                  <a:pt x="191770" y="40540"/>
                </a:lnTo>
                <a:lnTo>
                  <a:pt x="188187" y="52819"/>
                </a:lnTo>
                <a:lnTo>
                  <a:pt x="184327" y="64822"/>
                </a:lnTo>
                <a:lnTo>
                  <a:pt x="180225" y="76583"/>
                </a:lnTo>
                <a:lnTo>
                  <a:pt x="175916" y="88136"/>
                </a:lnTo>
                <a:lnTo>
                  <a:pt x="171433" y="99515"/>
                </a:lnTo>
                <a:lnTo>
                  <a:pt x="167995" y="107914"/>
                </a:lnTo>
                <a:lnTo>
                  <a:pt x="165789" y="120172"/>
                </a:lnTo>
                <a:lnTo>
                  <a:pt x="163146" y="132391"/>
                </a:lnTo>
                <a:lnTo>
                  <a:pt x="160311" y="144654"/>
                </a:lnTo>
                <a:lnTo>
                  <a:pt x="157527" y="157047"/>
                </a:lnTo>
                <a:lnTo>
                  <a:pt x="155038" y="169654"/>
                </a:lnTo>
                <a:lnTo>
                  <a:pt x="153089" y="182559"/>
                </a:lnTo>
                <a:lnTo>
                  <a:pt x="151585" y="198617"/>
                </a:lnTo>
                <a:lnTo>
                  <a:pt x="150922" y="212387"/>
                </a:lnTo>
                <a:lnTo>
                  <a:pt x="150834" y="226138"/>
                </a:lnTo>
                <a:lnTo>
                  <a:pt x="151324" y="239821"/>
                </a:lnTo>
                <a:lnTo>
                  <a:pt x="152396" y="253386"/>
                </a:lnTo>
                <a:lnTo>
                  <a:pt x="154056" y="266786"/>
                </a:lnTo>
                <a:lnTo>
                  <a:pt x="156306" y="279971"/>
                </a:lnTo>
                <a:lnTo>
                  <a:pt x="159152" y="292893"/>
                </a:lnTo>
                <a:lnTo>
                  <a:pt x="162598" y="305503"/>
                </a:lnTo>
                <a:lnTo>
                  <a:pt x="166647" y="317752"/>
                </a:lnTo>
                <a:lnTo>
                  <a:pt x="171304" y="329591"/>
                </a:lnTo>
                <a:lnTo>
                  <a:pt x="176573" y="340972"/>
                </a:lnTo>
                <a:lnTo>
                  <a:pt x="182459" y="351846"/>
                </a:lnTo>
                <a:lnTo>
                  <a:pt x="188965" y="362163"/>
                </a:lnTo>
                <a:lnTo>
                  <a:pt x="196096" y="371876"/>
                </a:lnTo>
                <a:lnTo>
                  <a:pt x="203856" y="380935"/>
                </a:lnTo>
                <a:lnTo>
                  <a:pt x="212249" y="389292"/>
                </a:lnTo>
                <a:lnTo>
                  <a:pt x="221280" y="396898"/>
                </a:lnTo>
                <a:lnTo>
                  <a:pt x="233906" y="405085"/>
                </a:lnTo>
                <a:lnTo>
                  <a:pt x="245035" y="411029"/>
                </a:lnTo>
                <a:lnTo>
                  <a:pt x="254711" y="416829"/>
                </a:lnTo>
                <a:lnTo>
                  <a:pt x="255382" y="430506"/>
                </a:lnTo>
                <a:lnTo>
                  <a:pt x="253544" y="443247"/>
                </a:lnTo>
                <a:lnTo>
                  <a:pt x="249975" y="455258"/>
                </a:lnTo>
                <a:lnTo>
                  <a:pt x="245455" y="466742"/>
                </a:lnTo>
                <a:lnTo>
                  <a:pt x="240761" y="477905"/>
                </a:lnTo>
                <a:lnTo>
                  <a:pt x="236672" y="488951"/>
                </a:lnTo>
                <a:lnTo>
                  <a:pt x="234111" y="499201"/>
                </a:lnTo>
                <a:lnTo>
                  <a:pt x="235368" y="513027"/>
                </a:lnTo>
                <a:lnTo>
                  <a:pt x="241553" y="522089"/>
                </a:lnTo>
                <a:lnTo>
                  <a:pt x="246037" y="529554"/>
                </a:lnTo>
                <a:lnTo>
                  <a:pt x="247525" y="540565"/>
                </a:lnTo>
                <a:lnTo>
                  <a:pt x="245981" y="553678"/>
                </a:lnTo>
                <a:lnTo>
                  <a:pt x="243865" y="563146"/>
                </a:lnTo>
                <a:lnTo>
                  <a:pt x="240556" y="575783"/>
                </a:lnTo>
                <a:lnTo>
                  <a:pt x="237072" y="588303"/>
                </a:lnTo>
                <a:lnTo>
                  <a:pt x="233468" y="600650"/>
                </a:lnTo>
                <a:lnTo>
                  <a:pt x="229797" y="612769"/>
                </a:lnTo>
                <a:lnTo>
                  <a:pt x="226112" y="624603"/>
                </a:lnTo>
                <a:lnTo>
                  <a:pt x="223266" y="633593"/>
                </a:lnTo>
                <a:lnTo>
                  <a:pt x="216065" y="893011"/>
                </a:lnTo>
                <a:lnTo>
                  <a:pt x="219851" y="879793"/>
                </a:lnTo>
                <a:lnTo>
                  <a:pt x="223601" y="866563"/>
                </a:lnTo>
                <a:lnTo>
                  <a:pt x="227315" y="853321"/>
                </a:lnTo>
                <a:lnTo>
                  <a:pt x="230996" y="840068"/>
                </a:lnTo>
                <a:lnTo>
                  <a:pt x="234644" y="826804"/>
                </a:lnTo>
                <a:lnTo>
                  <a:pt x="238263" y="813528"/>
                </a:lnTo>
                <a:lnTo>
                  <a:pt x="241852" y="800241"/>
                </a:lnTo>
                <a:lnTo>
                  <a:pt x="245415" y="786944"/>
                </a:lnTo>
                <a:lnTo>
                  <a:pt x="248952" y="773636"/>
                </a:lnTo>
                <a:lnTo>
                  <a:pt x="252466" y="760318"/>
                </a:lnTo>
                <a:lnTo>
                  <a:pt x="255957" y="746989"/>
                </a:lnTo>
                <a:lnTo>
                  <a:pt x="259428" y="733651"/>
                </a:lnTo>
                <a:lnTo>
                  <a:pt x="262880" y="720303"/>
                </a:lnTo>
                <a:lnTo>
                  <a:pt x="266314" y="706945"/>
                </a:lnTo>
                <a:lnTo>
                  <a:pt x="269733" y="693578"/>
                </a:lnTo>
                <a:lnTo>
                  <a:pt x="273138" y="680202"/>
                </a:lnTo>
                <a:lnTo>
                  <a:pt x="277431" y="693861"/>
                </a:lnTo>
                <a:lnTo>
                  <a:pt x="282907" y="706337"/>
                </a:lnTo>
                <a:lnTo>
                  <a:pt x="289607" y="717589"/>
                </a:lnTo>
                <a:lnTo>
                  <a:pt x="297574" y="727575"/>
                </a:lnTo>
                <a:lnTo>
                  <a:pt x="306848" y="736254"/>
                </a:lnTo>
                <a:lnTo>
                  <a:pt x="317472" y="743583"/>
                </a:lnTo>
                <a:lnTo>
                  <a:pt x="329486" y="749521"/>
                </a:lnTo>
                <a:lnTo>
                  <a:pt x="342506" y="753913"/>
                </a:lnTo>
                <a:lnTo>
                  <a:pt x="347982" y="764780"/>
                </a:lnTo>
                <a:lnTo>
                  <a:pt x="353484" y="776030"/>
                </a:lnTo>
                <a:lnTo>
                  <a:pt x="359119" y="787496"/>
                </a:lnTo>
                <a:lnTo>
                  <a:pt x="364996" y="799007"/>
                </a:lnTo>
                <a:lnTo>
                  <a:pt x="371223" y="810393"/>
                </a:lnTo>
                <a:lnTo>
                  <a:pt x="377908" y="821487"/>
                </a:lnTo>
                <a:lnTo>
                  <a:pt x="385160" y="832117"/>
                </a:lnTo>
                <a:lnTo>
                  <a:pt x="393086" y="842116"/>
                </a:lnTo>
                <a:lnTo>
                  <a:pt x="395605" y="844959"/>
                </a:lnTo>
                <a:lnTo>
                  <a:pt x="405422" y="854434"/>
                </a:lnTo>
                <a:lnTo>
                  <a:pt x="413533" y="864119"/>
                </a:lnTo>
                <a:lnTo>
                  <a:pt x="414032" y="865546"/>
                </a:lnTo>
                <a:lnTo>
                  <a:pt x="413879" y="878092"/>
                </a:lnTo>
                <a:lnTo>
                  <a:pt x="410110" y="889697"/>
                </a:lnTo>
                <a:lnTo>
                  <a:pt x="406625" y="901266"/>
                </a:lnTo>
                <a:lnTo>
                  <a:pt x="406450" y="902401"/>
                </a:lnTo>
                <a:lnTo>
                  <a:pt x="392429" y="904776"/>
                </a:lnTo>
                <a:lnTo>
                  <a:pt x="379951" y="908695"/>
                </a:lnTo>
                <a:lnTo>
                  <a:pt x="370387" y="915528"/>
                </a:lnTo>
                <a:lnTo>
                  <a:pt x="369595" y="916485"/>
                </a:lnTo>
                <a:lnTo>
                  <a:pt x="357397" y="917652"/>
                </a:lnTo>
                <a:lnTo>
                  <a:pt x="345664" y="921351"/>
                </a:lnTo>
                <a:lnTo>
                  <a:pt x="334155" y="926662"/>
                </a:lnTo>
                <a:lnTo>
                  <a:pt x="322631" y="932659"/>
                </a:lnTo>
                <a:lnTo>
                  <a:pt x="310855" y="938422"/>
                </a:lnTo>
                <a:lnTo>
                  <a:pt x="303479" y="941415"/>
                </a:lnTo>
                <a:lnTo>
                  <a:pt x="291191" y="943942"/>
                </a:lnTo>
                <a:lnTo>
                  <a:pt x="278749" y="946065"/>
                </a:lnTo>
                <a:lnTo>
                  <a:pt x="276390" y="946838"/>
                </a:lnTo>
                <a:lnTo>
                  <a:pt x="265887" y="952715"/>
                </a:lnTo>
                <a:lnTo>
                  <a:pt x="254686" y="959836"/>
                </a:lnTo>
                <a:lnTo>
                  <a:pt x="252539" y="960935"/>
                </a:lnTo>
                <a:lnTo>
                  <a:pt x="240302" y="966729"/>
                </a:lnTo>
                <a:lnTo>
                  <a:pt x="229265" y="972937"/>
                </a:lnTo>
                <a:lnTo>
                  <a:pt x="219969" y="981031"/>
                </a:lnTo>
                <a:lnTo>
                  <a:pt x="217855" y="983694"/>
                </a:lnTo>
                <a:lnTo>
                  <a:pt x="213134" y="971584"/>
                </a:lnTo>
                <a:lnTo>
                  <a:pt x="208941" y="958949"/>
                </a:lnTo>
                <a:lnTo>
                  <a:pt x="202902" y="948159"/>
                </a:lnTo>
                <a:lnTo>
                  <a:pt x="200520" y="945759"/>
                </a:lnTo>
                <a:lnTo>
                  <a:pt x="210927" y="631996"/>
                </a:lnTo>
                <a:lnTo>
                  <a:pt x="199068" y="634346"/>
                </a:lnTo>
                <a:lnTo>
                  <a:pt x="187774" y="638943"/>
                </a:lnTo>
                <a:lnTo>
                  <a:pt x="185331" y="640108"/>
                </a:lnTo>
                <a:lnTo>
                  <a:pt x="176649" y="630907"/>
                </a:lnTo>
                <a:lnTo>
                  <a:pt x="165823" y="623839"/>
                </a:lnTo>
                <a:lnTo>
                  <a:pt x="171575" y="613390"/>
                </a:lnTo>
                <a:lnTo>
                  <a:pt x="176816" y="601772"/>
                </a:lnTo>
                <a:lnTo>
                  <a:pt x="181181" y="589182"/>
                </a:lnTo>
                <a:lnTo>
                  <a:pt x="182092" y="585904"/>
                </a:lnTo>
                <a:lnTo>
                  <a:pt x="184038" y="573375"/>
                </a:lnTo>
                <a:lnTo>
                  <a:pt x="184392" y="560215"/>
                </a:lnTo>
                <a:lnTo>
                  <a:pt x="184230" y="547682"/>
                </a:lnTo>
                <a:lnTo>
                  <a:pt x="184365" y="537911"/>
                </a:lnTo>
                <a:lnTo>
                  <a:pt x="186715" y="533174"/>
                </a:lnTo>
                <a:lnTo>
                  <a:pt x="186423" y="529554"/>
                </a:lnTo>
                <a:lnTo>
                  <a:pt x="181015" y="519173"/>
                </a:lnTo>
                <a:lnTo>
                  <a:pt x="170494" y="508440"/>
                </a:lnTo>
                <a:lnTo>
                  <a:pt x="161493" y="501360"/>
                </a:lnTo>
                <a:lnTo>
                  <a:pt x="150367" y="496837"/>
                </a:lnTo>
                <a:lnTo>
                  <a:pt x="139694" y="497085"/>
                </a:lnTo>
                <a:lnTo>
                  <a:pt x="129054" y="500023"/>
                </a:lnTo>
                <a:lnTo>
                  <a:pt x="118027" y="503574"/>
                </a:lnTo>
                <a:lnTo>
                  <a:pt x="106191" y="505658"/>
                </a:lnTo>
                <a:lnTo>
                  <a:pt x="112712" y="928411"/>
                </a:lnTo>
                <a:lnTo>
                  <a:pt x="114243" y="914490"/>
                </a:lnTo>
                <a:lnTo>
                  <a:pt x="116199" y="901095"/>
                </a:lnTo>
                <a:lnTo>
                  <a:pt x="118434" y="888200"/>
                </a:lnTo>
                <a:lnTo>
                  <a:pt x="120802" y="875780"/>
                </a:lnTo>
                <a:lnTo>
                  <a:pt x="123157" y="863807"/>
                </a:lnTo>
                <a:lnTo>
                  <a:pt x="125355" y="852256"/>
                </a:lnTo>
                <a:lnTo>
                  <a:pt x="126809" y="843867"/>
                </a:lnTo>
                <a:lnTo>
                  <a:pt x="134231" y="854338"/>
                </a:lnTo>
                <a:lnTo>
                  <a:pt x="142173" y="864287"/>
                </a:lnTo>
                <a:lnTo>
                  <a:pt x="149567" y="870968"/>
                </a:lnTo>
                <a:lnTo>
                  <a:pt x="146429" y="884276"/>
                </a:lnTo>
                <a:lnTo>
                  <a:pt x="142807" y="896400"/>
                </a:lnTo>
                <a:lnTo>
                  <a:pt x="139045" y="908002"/>
                </a:lnTo>
                <a:lnTo>
                  <a:pt x="135492" y="919745"/>
                </a:lnTo>
                <a:lnTo>
                  <a:pt x="139814" y="1307772"/>
                </a:lnTo>
                <a:lnTo>
                  <a:pt x="149972" y="1299028"/>
                </a:lnTo>
                <a:lnTo>
                  <a:pt x="158895" y="1290144"/>
                </a:lnTo>
                <a:lnTo>
                  <a:pt x="165823" y="1286093"/>
                </a:lnTo>
                <a:lnTo>
                  <a:pt x="163341" y="1298486"/>
                </a:lnTo>
                <a:lnTo>
                  <a:pt x="160590" y="1310955"/>
                </a:lnTo>
                <a:lnTo>
                  <a:pt x="157643" y="1323438"/>
                </a:lnTo>
                <a:lnTo>
                  <a:pt x="154572" y="1335875"/>
                </a:lnTo>
                <a:lnTo>
                  <a:pt x="151451" y="1348203"/>
                </a:lnTo>
                <a:lnTo>
                  <a:pt x="148352" y="1360362"/>
                </a:lnTo>
                <a:lnTo>
                  <a:pt x="147396" y="1364135"/>
                </a:lnTo>
                <a:lnTo>
                  <a:pt x="143845" y="1376459"/>
                </a:lnTo>
                <a:lnTo>
                  <a:pt x="139776" y="1388376"/>
                </a:lnTo>
                <a:lnTo>
                  <a:pt x="135501" y="1400240"/>
                </a:lnTo>
                <a:lnTo>
                  <a:pt x="132232" y="1409664"/>
                </a:lnTo>
                <a:lnTo>
                  <a:pt x="128220" y="1422068"/>
                </a:lnTo>
                <a:lnTo>
                  <a:pt x="124378" y="1434421"/>
                </a:lnTo>
                <a:lnTo>
                  <a:pt x="120585" y="1446681"/>
                </a:lnTo>
                <a:lnTo>
                  <a:pt x="116717" y="1458807"/>
                </a:lnTo>
                <a:lnTo>
                  <a:pt x="112651" y="1470756"/>
                </a:lnTo>
                <a:lnTo>
                  <a:pt x="108265" y="1482488"/>
                </a:lnTo>
                <a:lnTo>
                  <a:pt x="103435" y="1493960"/>
                </a:lnTo>
                <a:lnTo>
                  <a:pt x="100799" y="1499618"/>
                </a:lnTo>
                <a:lnTo>
                  <a:pt x="94961" y="1511247"/>
                </a:lnTo>
                <a:lnTo>
                  <a:pt x="88783" y="1522695"/>
                </a:lnTo>
                <a:lnTo>
                  <a:pt x="82303" y="1533951"/>
                </a:lnTo>
                <a:lnTo>
                  <a:pt x="75556" y="1545002"/>
                </a:lnTo>
                <a:lnTo>
                  <a:pt x="68580" y="1555836"/>
                </a:lnTo>
                <a:lnTo>
                  <a:pt x="61410" y="1566440"/>
                </a:lnTo>
                <a:lnTo>
                  <a:pt x="54082" y="1576801"/>
                </a:lnTo>
                <a:lnTo>
                  <a:pt x="46634" y="1586908"/>
                </a:lnTo>
                <a:lnTo>
                  <a:pt x="39101" y="1596747"/>
                </a:lnTo>
                <a:lnTo>
                  <a:pt x="31519" y="1606306"/>
                </a:lnTo>
                <a:lnTo>
                  <a:pt x="20448" y="1618180"/>
                </a:lnTo>
                <a:lnTo>
                  <a:pt x="11050" y="1626779"/>
                </a:lnTo>
                <a:lnTo>
                  <a:pt x="2628" y="1636329"/>
                </a:lnTo>
                <a:lnTo>
                  <a:pt x="0" y="1640525"/>
                </a:lnTo>
                <a:lnTo>
                  <a:pt x="9401" y="1648144"/>
                </a:lnTo>
                <a:lnTo>
                  <a:pt x="23487" y="1649195"/>
                </a:lnTo>
                <a:lnTo>
                  <a:pt x="23837" y="1649199"/>
                </a:lnTo>
                <a:lnTo>
                  <a:pt x="37618" y="1650799"/>
                </a:lnTo>
                <a:lnTo>
                  <a:pt x="50155" y="1654683"/>
                </a:lnTo>
                <a:lnTo>
                  <a:pt x="61537" y="1659933"/>
                </a:lnTo>
                <a:lnTo>
                  <a:pt x="71539" y="1665455"/>
                </a:lnTo>
                <a:lnTo>
                  <a:pt x="79499" y="1673875"/>
                </a:lnTo>
                <a:lnTo>
                  <a:pt x="87440" y="1682815"/>
                </a:lnTo>
                <a:lnTo>
                  <a:pt x="95511" y="1692067"/>
                </a:lnTo>
                <a:lnTo>
                  <a:pt x="103864" y="1701424"/>
                </a:lnTo>
                <a:lnTo>
                  <a:pt x="112649" y="1710676"/>
                </a:lnTo>
                <a:lnTo>
                  <a:pt x="122016" y="1719615"/>
                </a:lnTo>
                <a:lnTo>
                  <a:pt x="132116" y="1728035"/>
                </a:lnTo>
                <a:lnTo>
                  <a:pt x="143101" y="1735727"/>
                </a:lnTo>
                <a:lnTo>
                  <a:pt x="155119" y="1742483"/>
                </a:lnTo>
                <a:lnTo>
                  <a:pt x="164744" y="1746748"/>
                </a:lnTo>
                <a:lnTo>
                  <a:pt x="177181" y="1751324"/>
                </a:lnTo>
                <a:lnTo>
                  <a:pt x="188759" y="1754982"/>
                </a:lnTo>
                <a:lnTo>
                  <a:pt x="194005" y="1756501"/>
                </a:lnTo>
                <a:lnTo>
                  <a:pt x="200774" y="1758432"/>
                </a:lnTo>
                <a:lnTo>
                  <a:pt x="208648" y="1759486"/>
                </a:lnTo>
                <a:lnTo>
                  <a:pt x="215684" y="1761924"/>
                </a:lnTo>
                <a:lnTo>
                  <a:pt x="221284" y="1763855"/>
                </a:lnTo>
                <a:lnTo>
                  <a:pt x="226225" y="1768516"/>
                </a:lnTo>
                <a:lnTo>
                  <a:pt x="231940" y="1770586"/>
                </a:lnTo>
                <a:lnTo>
                  <a:pt x="244603" y="1774234"/>
                </a:lnTo>
                <a:lnTo>
                  <a:pt x="257781" y="1776318"/>
                </a:lnTo>
                <a:lnTo>
                  <a:pt x="271006" y="1776872"/>
                </a:lnTo>
                <a:lnTo>
                  <a:pt x="283810" y="1775934"/>
                </a:lnTo>
                <a:lnTo>
                  <a:pt x="295726" y="1773540"/>
                </a:lnTo>
                <a:lnTo>
                  <a:pt x="306285" y="1769726"/>
                </a:lnTo>
                <a:lnTo>
                  <a:pt x="308902" y="1768427"/>
                </a:lnTo>
                <a:lnTo>
                  <a:pt x="318748" y="1771668"/>
                </a:lnTo>
                <a:lnTo>
                  <a:pt x="332477" y="1770940"/>
                </a:lnTo>
                <a:lnTo>
                  <a:pt x="346826" y="1767471"/>
                </a:lnTo>
                <a:lnTo>
                  <a:pt x="358532" y="1762489"/>
                </a:lnTo>
                <a:lnTo>
                  <a:pt x="364185" y="1757581"/>
                </a:lnTo>
                <a:lnTo>
                  <a:pt x="366471" y="1752742"/>
                </a:lnTo>
                <a:lnTo>
                  <a:pt x="364680" y="1748716"/>
                </a:lnTo>
                <a:lnTo>
                  <a:pt x="363093" y="1743497"/>
                </a:lnTo>
                <a:lnTo>
                  <a:pt x="369586" y="1733100"/>
                </a:lnTo>
                <a:lnTo>
                  <a:pt x="376146" y="1722293"/>
                </a:lnTo>
                <a:lnTo>
                  <a:pt x="382671" y="1711181"/>
                </a:lnTo>
                <a:lnTo>
                  <a:pt x="389060" y="1699867"/>
                </a:lnTo>
                <a:lnTo>
                  <a:pt x="395214" y="1688455"/>
                </a:lnTo>
                <a:lnTo>
                  <a:pt x="401032" y="1677048"/>
                </a:lnTo>
                <a:lnTo>
                  <a:pt x="406412" y="1665749"/>
                </a:lnTo>
                <a:lnTo>
                  <a:pt x="412726" y="1650314"/>
                </a:lnTo>
                <a:lnTo>
                  <a:pt x="418877" y="1639615"/>
                </a:lnTo>
                <a:lnTo>
                  <a:pt x="421627" y="1637274"/>
                </a:lnTo>
                <a:lnTo>
                  <a:pt x="420231" y="1650695"/>
                </a:lnTo>
                <a:lnTo>
                  <a:pt x="419207" y="1663856"/>
                </a:lnTo>
                <a:lnTo>
                  <a:pt x="418513" y="1676775"/>
                </a:lnTo>
                <a:lnTo>
                  <a:pt x="418109" y="1689470"/>
                </a:lnTo>
                <a:lnTo>
                  <a:pt x="417952" y="1701960"/>
                </a:lnTo>
                <a:lnTo>
                  <a:pt x="418001" y="1714264"/>
                </a:lnTo>
                <a:lnTo>
                  <a:pt x="418214" y="1726399"/>
                </a:lnTo>
                <a:lnTo>
                  <a:pt x="418376" y="1732651"/>
                </a:lnTo>
                <a:lnTo>
                  <a:pt x="419471" y="1747159"/>
                </a:lnTo>
                <a:lnTo>
                  <a:pt x="421445" y="1760053"/>
                </a:lnTo>
                <a:lnTo>
                  <a:pt x="423647" y="1771971"/>
                </a:lnTo>
                <a:lnTo>
                  <a:pt x="425432" y="1783549"/>
                </a:lnTo>
                <a:lnTo>
                  <a:pt x="426149" y="1795425"/>
                </a:lnTo>
                <a:lnTo>
                  <a:pt x="425958" y="1800939"/>
                </a:lnTo>
                <a:lnTo>
                  <a:pt x="428548" y="1805219"/>
                </a:lnTo>
                <a:lnTo>
                  <a:pt x="433451" y="1807187"/>
                </a:lnTo>
                <a:lnTo>
                  <a:pt x="437883" y="1809613"/>
                </a:lnTo>
                <a:lnTo>
                  <a:pt x="444246" y="1807378"/>
                </a:lnTo>
                <a:lnTo>
                  <a:pt x="446405" y="1803225"/>
                </a:lnTo>
                <a:lnTo>
                  <a:pt x="451967" y="1800939"/>
                </a:lnTo>
                <a:lnTo>
                  <a:pt x="463603" y="1798446"/>
                </a:lnTo>
                <a:lnTo>
                  <a:pt x="476435" y="1798099"/>
                </a:lnTo>
                <a:lnTo>
                  <a:pt x="487743" y="1797687"/>
                </a:lnTo>
                <a:lnTo>
                  <a:pt x="500384" y="1796644"/>
                </a:lnTo>
                <a:lnTo>
                  <a:pt x="513131" y="1795810"/>
                </a:lnTo>
                <a:lnTo>
                  <a:pt x="525909" y="1795112"/>
                </a:lnTo>
                <a:lnTo>
                  <a:pt x="538644" y="1794471"/>
                </a:lnTo>
                <a:lnTo>
                  <a:pt x="551261" y="1793813"/>
                </a:lnTo>
                <a:lnTo>
                  <a:pt x="559282" y="1793344"/>
                </a:lnTo>
                <a:lnTo>
                  <a:pt x="573523" y="1791953"/>
                </a:lnTo>
                <a:lnTo>
                  <a:pt x="586486" y="1789767"/>
                </a:lnTo>
                <a:lnTo>
                  <a:pt x="598577" y="1786978"/>
                </a:lnTo>
                <a:lnTo>
                  <a:pt x="610202" y="1783777"/>
                </a:lnTo>
                <a:lnTo>
                  <a:pt x="621769" y="1780355"/>
                </a:lnTo>
                <a:lnTo>
                  <a:pt x="632980" y="1777101"/>
                </a:lnTo>
                <a:lnTo>
                  <a:pt x="646317" y="1773328"/>
                </a:lnTo>
                <a:lnTo>
                  <a:pt x="658541" y="1769470"/>
                </a:lnTo>
                <a:lnTo>
                  <a:pt x="669853" y="1764954"/>
                </a:lnTo>
                <a:lnTo>
                  <a:pt x="679589" y="1759753"/>
                </a:lnTo>
                <a:lnTo>
                  <a:pt x="690532" y="1752626"/>
                </a:lnTo>
                <a:lnTo>
                  <a:pt x="700982" y="1745103"/>
                </a:lnTo>
                <a:lnTo>
                  <a:pt x="710963" y="1737182"/>
                </a:lnTo>
                <a:lnTo>
                  <a:pt x="720505" y="1728861"/>
                </a:lnTo>
                <a:lnTo>
                  <a:pt x="729632" y="1720139"/>
                </a:lnTo>
                <a:lnTo>
                  <a:pt x="738372" y="1711013"/>
                </a:lnTo>
                <a:lnTo>
                  <a:pt x="746751" y="1701482"/>
                </a:lnTo>
                <a:lnTo>
                  <a:pt x="747877" y="1700139"/>
                </a:lnTo>
                <a:lnTo>
                  <a:pt x="746480" y="1695211"/>
                </a:lnTo>
                <a:lnTo>
                  <a:pt x="747318" y="1687947"/>
                </a:lnTo>
                <a:lnTo>
                  <a:pt x="746785" y="1684962"/>
                </a:lnTo>
                <a:lnTo>
                  <a:pt x="741105" y="1676861"/>
                </a:lnTo>
                <a:lnTo>
                  <a:pt x="736356" y="1666750"/>
                </a:lnTo>
                <a:lnTo>
                  <a:pt x="732372" y="1655054"/>
                </a:lnTo>
                <a:lnTo>
                  <a:pt x="728983" y="1642195"/>
                </a:lnTo>
                <a:lnTo>
                  <a:pt x="726023" y="1628595"/>
                </a:lnTo>
                <a:lnTo>
                  <a:pt x="723324" y="1614678"/>
                </a:lnTo>
                <a:lnTo>
                  <a:pt x="720717" y="1600866"/>
                </a:lnTo>
                <a:lnTo>
                  <a:pt x="718036" y="1587583"/>
                </a:lnTo>
                <a:lnTo>
                  <a:pt x="717524" y="1585242"/>
                </a:lnTo>
                <a:lnTo>
                  <a:pt x="714506" y="1573633"/>
                </a:lnTo>
                <a:lnTo>
                  <a:pt x="710868" y="1561538"/>
                </a:lnTo>
                <a:lnTo>
                  <a:pt x="707170" y="1549026"/>
                </a:lnTo>
                <a:lnTo>
                  <a:pt x="704519" y="1538646"/>
                </a:lnTo>
                <a:lnTo>
                  <a:pt x="702143" y="1526118"/>
                </a:lnTo>
                <a:lnTo>
                  <a:pt x="700387" y="1513459"/>
                </a:lnTo>
                <a:lnTo>
                  <a:pt x="698831" y="1500827"/>
                </a:lnTo>
                <a:lnTo>
                  <a:pt x="697052" y="1488383"/>
                </a:lnTo>
                <a:lnTo>
                  <a:pt x="696937" y="1487693"/>
                </a:lnTo>
                <a:lnTo>
                  <a:pt x="693799" y="1475111"/>
                </a:lnTo>
                <a:lnTo>
                  <a:pt x="690653" y="1463026"/>
                </a:lnTo>
                <a:lnTo>
                  <a:pt x="690422" y="1461684"/>
                </a:lnTo>
                <a:lnTo>
                  <a:pt x="688561" y="1448697"/>
                </a:lnTo>
                <a:lnTo>
                  <a:pt x="687073" y="1435689"/>
                </a:lnTo>
                <a:lnTo>
                  <a:pt x="685943" y="1422679"/>
                </a:lnTo>
                <a:lnTo>
                  <a:pt x="685154" y="1409686"/>
                </a:lnTo>
                <a:lnTo>
                  <a:pt x="684690" y="1396730"/>
                </a:lnTo>
                <a:lnTo>
                  <a:pt x="684534" y="1383831"/>
                </a:lnTo>
                <a:lnTo>
                  <a:pt x="684670" y="1371009"/>
                </a:lnTo>
                <a:lnTo>
                  <a:pt x="685081" y="1358284"/>
                </a:lnTo>
                <a:lnTo>
                  <a:pt x="685751" y="1345675"/>
                </a:lnTo>
                <a:lnTo>
                  <a:pt x="686664" y="1333202"/>
                </a:lnTo>
                <a:lnTo>
                  <a:pt x="687803" y="1320886"/>
                </a:lnTo>
                <a:lnTo>
                  <a:pt x="689153" y="1308744"/>
                </a:lnTo>
                <a:lnTo>
                  <a:pt x="690695" y="1296799"/>
                </a:lnTo>
                <a:lnTo>
                  <a:pt x="692415" y="1285068"/>
                </a:lnTo>
                <a:lnTo>
                  <a:pt x="692594" y="1283922"/>
                </a:lnTo>
                <a:lnTo>
                  <a:pt x="696709" y="1291008"/>
                </a:lnTo>
                <a:lnTo>
                  <a:pt x="700963" y="1297955"/>
                </a:lnTo>
                <a:lnTo>
                  <a:pt x="704519" y="1305601"/>
                </a:lnTo>
                <a:lnTo>
                  <a:pt x="713660" y="1313008"/>
                </a:lnTo>
                <a:lnTo>
                  <a:pt x="723874" y="1318442"/>
                </a:lnTo>
                <a:lnTo>
                  <a:pt x="734952" y="1322073"/>
                </a:lnTo>
                <a:lnTo>
                  <a:pt x="746687" y="1324071"/>
                </a:lnTo>
                <a:lnTo>
                  <a:pt x="758869" y="1324606"/>
                </a:lnTo>
                <a:lnTo>
                  <a:pt x="771289" y="1323846"/>
                </a:lnTo>
                <a:lnTo>
                  <a:pt x="783737" y="1321963"/>
                </a:lnTo>
                <a:lnTo>
                  <a:pt x="796006" y="1319127"/>
                </a:lnTo>
                <a:lnTo>
                  <a:pt x="807886" y="1315506"/>
                </a:lnTo>
                <a:lnTo>
                  <a:pt x="819169" y="1311270"/>
                </a:lnTo>
                <a:lnTo>
                  <a:pt x="829644" y="1306590"/>
                </a:lnTo>
                <a:lnTo>
                  <a:pt x="837831" y="1302349"/>
                </a:lnTo>
                <a:lnTo>
                  <a:pt x="849636" y="1295891"/>
                </a:lnTo>
                <a:lnTo>
                  <a:pt x="860912" y="1289243"/>
                </a:lnTo>
                <a:lnTo>
                  <a:pt x="868184" y="1283922"/>
                </a:lnTo>
                <a:lnTo>
                  <a:pt x="876909" y="1275126"/>
                </a:lnTo>
                <a:lnTo>
                  <a:pt x="884528" y="1265130"/>
                </a:lnTo>
                <a:lnTo>
                  <a:pt x="891293" y="1254256"/>
                </a:lnTo>
                <a:lnTo>
                  <a:pt x="897458" y="1242825"/>
                </a:lnTo>
                <a:lnTo>
                  <a:pt x="903276" y="1231158"/>
                </a:lnTo>
                <a:lnTo>
                  <a:pt x="909000" y="1219577"/>
                </a:lnTo>
                <a:lnTo>
                  <a:pt x="910450" y="1216726"/>
                </a:lnTo>
                <a:lnTo>
                  <a:pt x="913371" y="1211036"/>
                </a:lnTo>
                <a:lnTo>
                  <a:pt x="919441" y="1209804"/>
                </a:lnTo>
                <a:lnTo>
                  <a:pt x="923467" y="1205880"/>
                </a:lnTo>
                <a:lnTo>
                  <a:pt x="930801" y="1197712"/>
                </a:lnTo>
                <a:lnTo>
                  <a:pt x="937251" y="1188126"/>
                </a:lnTo>
                <a:lnTo>
                  <a:pt x="942327" y="1177287"/>
                </a:lnTo>
                <a:lnTo>
                  <a:pt x="945537" y="1165358"/>
                </a:lnTo>
                <a:lnTo>
                  <a:pt x="946391" y="1152504"/>
                </a:lnTo>
                <a:lnTo>
                  <a:pt x="944397" y="1138887"/>
                </a:lnTo>
                <a:lnTo>
                  <a:pt x="944054" y="1137605"/>
                </a:lnTo>
                <a:lnTo>
                  <a:pt x="953891" y="1134378"/>
                </a:lnTo>
                <a:lnTo>
                  <a:pt x="962156" y="1127319"/>
                </a:lnTo>
                <a:lnTo>
                  <a:pt x="968551" y="1117479"/>
                </a:lnTo>
                <a:lnTo>
                  <a:pt x="972778" y="1105908"/>
                </a:lnTo>
                <a:lnTo>
                  <a:pt x="974538" y="1093659"/>
                </a:lnTo>
                <a:lnTo>
                  <a:pt x="973531" y="1081781"/>
                </a:lnTo>
                <a:lnTo>
                  <a:pt x="969461" y="1071327"/>
                </a:lnTo>
                <a:lnTo>
                  <a:pt x="962026" y="1063347"/>
                </a:lnTo>
                <a:lnTo>
                  <a:pt x="957059" y="1060656"/>
                </a:lnTo>
                <a:lnTo>
                  <a:pt x="962737" y="1051924"/>
                </a:lnTo>
                <a:lnTo>
                  <a:pt x="965392" y="1042503"/>
                </a:lnTo>
                <a:lnTo>
                  <a:pt x="965297" y="1032934"/>
                </a:lnTo>
                <a:lnTo>
                  <a:pt x="962726" y="1023757"/>
                </a:lnTo>
                <a:lnTo>
                  <a:pt x="957953" y="1015512"/>
                </a:lnTo>
                <a:lnTo>
                  <a:pt x="951251" y="1008740"/>
                </a:lnTo>
                <a:lnTo>
                  <a:pt x="942894" y="1003982"/>
                </a:lnTo>
                <a:lnTo>
                  <a:pt x="933155" y="1001778"/>
                </a:lnTo>
                <a:lnTo>
                  <a:pt x="922309" y="1002669"/>
                </a:lnTo>
                <a:lnTo>
                  <a:pt x="916952" y="1004293"/>
                </a:lnTo>
                <a:lnTo>
                  <a:pt x="920981" y="992436"/>
                </a:lnTo>
                <a:lnTo>
                  <a:pt x="923361" y="979527"/>
                </a:lnTo>
                <a:lnTo>
                  <a:pt x="922956" y="967249"/>
                </a:lnTo>
                <a:lnTo>
                  <a:pt x="918634" y="957284"/>
                </a:lnTo>
                <a:lnTo>
                  <a:pt x="918044" y="956592"/>
                </a:lnTo>
                <a:lnTo>
                  <a:pt x="908853" y="950309"/>
                </a:lnTo>
                <a:lnTo>
                  <a:pt x="898488" y="949161"/>
                </a:lnTo>
                <a:lnTo>
                  <a:pt x="887596" y="951723"/>
                </a:lnTo>
                <a:lnTo>
                  <a:pt x="876824" y="956570"/>
                </a:lnTo>
                <a:lnTo>
                  <a:pt x="866820" y="962276"/>
                </a:lnTo>
                <a:lnTo>
                  <a:pt x="858231" y="967417"/>
                </a:lnTo>
                <a:lnTo>
                  <a:pt x="854087" y="969609"/>
                </a:lnTo>
                <a:lnTo>
                  <a:pt x="848370" y="957788"/>
                </a:lnTo>
                <a:lnTo>
                  <a:pt x="840817" y="948158"/>
                </a:lnTo>
                <a:lnTo>
                  <a:pt x="834580" y="942508"/>
                </a:lnTo>
                <a:lnTo>
                  <a:pt x="826162" y="936147"/>
                </a:lnTo>
                <a:lnTo>
                  <a:pt x="816146" y="929940"/>
                </a:lnTo>
                <a:lnTo>
                  <a:pt x="805456" y="925293"/>
                </a:lnTo>
                <a:lnTo>
                  <a:pt x="795018" y="923612"/>
                </a:lnTo>
                <a:lnTo>
                  <a:pt x="785758" y="926303"/>
                </a:lnTo>
                <a:lnTo>
                  <a:pt x="780389" y="931662"/>
                </a:lnTo>
                <a:lnTo>
                  <a:pt x="779793" y="944969"/>
                </a:lnTo>
                <a:lnTo>
                  <a:pt x="778829" y="958340"/>
                </a:lnTo>
                <a:lnTo>
                  <a:pt x="777405" y="971644"/>
                </a:lnTo>
                <a:lnTo>
                  <a:pt x="775427" y="984752"/>
                </a:lnTo>
                <a:lnTo>
                  <a:pt x="772804" y="997533"/>
                </a:lnTo>
                <a:lnTo>
                  <a:pt x="769443" y="1009856"/>
                </a:lnTo>
                <a:lnTo>
                  <a:pt x="765251" y="1021591"/>
                </a:lnTo>
                <a:lnTo>
                  <a:pt x="760136" y="1032608"/>
                </a:lnTo>
                <a:lnTo>
                  <a:pt x="754380" y="1042228"/>
                </a:lnTo>
                <a:lnTo>
                  <a:pt x="749090" y="1029625"/>
                </a:lnTo>
                <a:lnTo>
                  <a:pt x="741851" y="1018975"/>
                </a:lnTo>
                <a:lnTo>
                  <a:pt x="733003" y="1009932"/>
                </a:lnTo>
                <a:lnTo>
                  <a:pt x="722890" y="1002156"/>
                </a:lnTo>
                <a:lnTo>
                  <a:pt x="711854" y="995303"/>
                </a:lnTo>
                <a:lnTo>
                  <a:pt x="700239" y="989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6401610" y="1458627"/>
            <a:ext cx="159712" cy="875827"/>
          </a:xfrm>
          <a:custGeom>
            <a:avLst/>
            <a:gdLst/>
            <a:ahLst/>
            <a:cxnLst/>
            <a:rect l="l" t="t" r="r" b="b"/>
            <a:pathLst>
              <a:path w="234244" h="1284546">
                <a:moveTo>
                  <a:pt x="93663" y="878709"/>
                </a:moveTo>
                <a:lnTo>
                  <a:pt x="94430" y="880561"/>
                </a:lnTo>
                <a:lnTo>
                  <a:pt x="99954" y="886937"/>
                </a:lnTo>
                <a:lnTo>
                  <a:pt x="106990" y="891826"/>
                </a:lnTo>
                <a:lnTo>
                  <a:pt x="112845" y="897897"/>
                </a:lnTo>
                <a:lnTo>
                  <a:pt x="108863" y="909783"/>
                </a:lnTo>
                <a:lnTo>
                  <a:pt x="104911" y="921866"/>
                </a:lnTo>
                <a:lnTo>
                  <a:pt x="100973" y="934082"/>
                </a:lnTo>
                <a:lnTo>
                  <a:pt x="97034" y="946368"/>
                </a:lnTo>
                <a:lnTo>
                  <a:pt x="93079" y="958659"/>
                </a:lnTo>
                <a:lnTo>
                  <a:pt x="89093" y="970892"/>
                </a:lnTo>
                <a:lnTo>
                  <a:pt x="85060" y="983001"/>
                </a:lnTo>
                <a:lnTo>
                  <a:pt x="80967" y="994924"/>
                </a:lnTo>
                <a:lnTo>
                  <a:pt x="76797" y="1006596"/>
                </a:lnTo>
                <a:lnTo>
                  <a:pt x="74910" y="1011701"/>
                </a:lnTo>
                <a:lnTo>
                  <a:pt x="70568" y="1023611"/>
                </a:lnTo>
                <a:lnTo>
                  <a:pt x="66425" y="1035584"/>
                </a:lnTo>
                <a:lnTo>
                  <a:pt x="62465" y="1047673"/>
                </a:lnTo>
                <a:lnTo>
                  <a:pt x="60825" y="1052887"/>
                </a:lnTo>
                <a:lnTo>
                  <a:pt x="56761" y="1065367"/>
                </a:lnTo>
                <a:lnTo>
                  <a:pt x="52532" y="1077455"/>
                </a:lnTo>
                <a:lnTo>
                  <a:pt x="48213" y="1089279"/>
                </a:lnTo>
                <a:lnTo>
                  <a:pt x="43880" y="1100968"/>
                </a:lnTo>
                <a:lnTo>
                  <a:pt x="39609" y="1112648"/>
                </a:lnTo>
                <a:lnTo>
                  <a:pt x="35476" y="1124448"/>
                </a:lnTo>
                <a:lnTo>
                  <a:pt x="31555" y="1136496"/>
                </a:lnTo>
                <a:lnTo>
                  <a:pt x="27924" y="1148919"/>
                </a:lnTo>
                <a:lnTo>
                  <a:pt x="27221" y="1151528"/>
                </a:lnTo>
                <a:lnTo>
                  <a:pt x="23490" y="1163870"/>
                </a:lnTo>
                <a:lnTo>
                  <a:pt x="19138" y="1176069"/>
                </a:lnTo>
                <a:lnTo>
                  <a:pt x="14537" y="1188154"/>
                </a:lnTo>
                <a:lnTo>
                  <a:pt x="10060" y="1200148"/>
                </a:lnTo>
                <a:lnTo>
                  <a:pt x="6081" y="1212079"/>
                </a:lnTo>
                <a:lnTo>
                  <a:pt x="2973" y="1223973"/>
                </a:lnTo>
                <a:lnTo>
                  <a:pt x="2291" y="1227398"/>
                </a:lnTo>
                <a:lnTo>
                  <a:pt x="277" y="1241051"/>
                </a:lnTo>
                <a:lnTo>
                  <a:pt x="0" y="1253609"/>
                </a:lnTo>
                <a:lnTo>
                  <a:pt x="1212" y="1259910"/>
                </a:lnTo>
                <a:lnTo>
                  <a:pt x="6143" y="1268542"/>
                </a:lnTo>
                <a:lnTo>
                  <a:pt x="14282" y="1276063"/>
                </a:lnTo>
                <a:lnTo>
                  <a:pt x="24491" y="1281666"/>
                </a:lnTo>
                <a:lnTo>
                  <a:pt x="35635" y="1284546"/>
                </a:lnTo>
                <a:lnTo>
                  <a:pt x="46578" y="1283897"/>
                </a:lnTo>
                <a:lnTo>
                  <a:pt x="56182" y="1278915"/>
                </a:lnTo>
                <a:lnTo>
                  <a:pt x="59733" y="1275087"/>
                </a:lnTo>
                <a:lnTo>
                  <a:pt x="64770" y="1265772"/>
                </a:lnTo>
                <a:lnTo>
                  <a:pt x="68334" y="1254281"/>
                </a:lnTo>
                <a:lnTo>
                  <a:pt x="71067" y="1241341"/>
                </a:lnTo>
                <a:lnTo>
                  <a:pt x="73610" y="1227680"/>
                </a:lnTo>
                <a:lnTo>
                  <a:pt x="76607" y="1214025"/>
                </a:lnTo>
                <a:lnTo>
                  <a:pt x="77081" y="1212222"/>
                </a:lnTo>
                <a:lnTo>
                  <a:pt x="80995" y="1197700"/>
                </a:lnTo>
                <a:lnTo>
                  <a:pt x="84920" y="1183109"/>
                </a:lnTo>
                <a:lnTo>
                  <a:pt x="88862" y="1168467"/>
                </a:lnTo>
                <a:lnTo>
                  <a:pt x="92825" y="1153791"/>
                </a:lnTo>
                <a:lnTo>
                  <a:pt x="96813" y="1139097"/>
                </a:lnTo>
                <a:lnTo>
                  <a:pt x="100830" y="1124404"/>
                </a:lnTo>
                <a:lnTo>
                  <a:pt x="104882" y="1109727"/>
                </a:lnTo>
                <a:lnTo>
                  <a:pt x="108973" y="1095084"/>
                </a:lnTo>
                <a:lnTo>
                  <a:pt x="113107" y="1080492"/>
                </a:lnTo>
                <a:lnTo>
                  <a:pt x="117288" y="1065968"/>
                </a:lnTo>
                <a:lnTo>
                  <a:pt x="121522" y="1051530"/>
                </a:lnTo>
                <a:lnTo>
                  <a:pt x="125812" y="1037195"/>
                </a:lnTo>
                <a:lnTo>
                  <a:pt x="130163" y="1022978"/>
                </a:lnTo>
                <a:lnTo>
                  <a:pt x="134579" y="1008899"/>
                </a:lnTo>
                <a:lnTo>
                  <a:pt x="139066" y="994973"/>
                </a:lnTo>
                <a:lnTo>
                  <a:pt x="143627" y="981218"/>
                </a:lnTo>
                <a:lnTo>
                  <a:pt x="148267" y="967651"/>
                </a:lnTo>
                <a:lnTo>
                  <a:pt x="152990" y="954290"/>
                </a:lnTo>
                <a:lnTo>
                  <a:pt x="157801" y="941150"/>
                </a:lnTo>
                <a:lnTo>
                  <a:pt x="162705" y="928250"/>
                </a:lnTo>
                <a:lnTo>
                  <a:pt x="176074" y="927035"/>
                </a:lnTo>
                <a:lnTo>
                  <a:pt x="189517" y="925240"/>
                </a:lnTo>
                <a:lnTo>
                  <a:pt x="202637" y="922737"/>
                </a:lnTo>
                <a:lnTo>
                  <a:pt x="215038" y="919399"/>
                </a:lnTo>
                <a:lnTo>
                  <a:pt x="226322" y="915099"/>
                </a:lnTo>
                <a:lnTo>
                  <a:pt x="234244" y="910901"/>
                </a:lnTo>
                <a:lnTo>
                  <a:pt x="229922" y="522874"/>
                </a:lnTo>
                <a:lnTo>
                  <a:pt x="227742" y="531540"/>
                </a:lnTo>
                <a:lnTo>
                  <a:pt x="218572" y="531464"/>
                </a:lnTo>
                <a:lnTo>
                  <a:pt x="215816" y="531121"/>
                </a:lnTo>
                <a:lnTo>
                  <a:pt x="207142" y="531540"/>
                </a:lnTo>
                <a:lnTo>
                  <a:pt x="200621" y="108787"/>
                </a:lnTo>
                <a:lnTo>
                  <a:pt x="189487" y="118435"/>
                </a:lnTo>
                <a:lnTo>
                  <a:pt x="181032" y="129158"/>
                </a:lnTo>
                <a:lnTo>
                  <a:pt x="175710" y="139186"/>
                </a:lnTo>
                <a:lnTo>
                  <a:pt x="173427" y="151033"/>
                </a:lnTo>
                <a:lnTo>
                  <a:pt x="173029" y="164615"/>
                </a:lnTo>
                <a:lnTo>
                  <a:pt x="174231" y="178500"/>
                </a:lnTo>
                <a:lnTo>
                  <a:pt x="176746" y="191257"/>
                </a:lnTo>
                <a:lnTo>
                  <a:pt x="180289" y="201455"/>
                </a:lnTo>
                <a:lnTo>
                  <a:pt x="187715" y="211172"/>
                </a:lnTo>
                <a:lnTo>
                  <a:pt x="195212" y="218348"/>
                </a:lnTo>
                <a:lnTo>
                  <a:pt x="199878" y="226196"/>
                </a:lnTo>
                <a:lnTo>
                  <a:pt x="197970" y="236251"/>
                </a:lnTo>
                <a:lnTo>
                  <a:pt x="196309" y="238894"/>
                </a:lnTo>
                <a:lnTo>
                  <a:pt x="184447" y="232802"/>
                </a:lnTo>
                <a:lnTo>
                  <a:pt x="174324" y="224974"/>
                </a:lnTo>
                <a:lnTo>
                  <a:pt x="167573" y="213778"/>
                </a:lnTo>
                <a:lnTo>
                  <a:pt x="165969" y="206382"/>
                </a:lnTo>
                <a:lnTo>
                  <a:pt x="160762" y="201822"/>
                </a:lnTo>
                <a:lnTo>
                  <a:pt x="154704" y="198127"/>
                </a:lnTo>
                <a:lnTo>
                  <a:pt x="145369" y="197708"/>
                </a:lnTo>
                <a:lnTo>
                  <a:pt x="141401" y="188437"/>
                </a:lnTo>
                <a:lnTo>
                  <a:pt x="140300" y="177681"/>
                </a:lnTo>
                <a:lnTo>
                  <a:pt x="140727" y="166054"/>
                </a:lnTo>
                <a:lnTo>
                  <a:pt x="141340" y="154167"/>
                </a:lnTo>
                <a:lnTo>
                  <a:pt x="140799" y="142633"/>
                </a:lnTo>
                <a:lnTo>
                  <a:pt x="137764" y="132065"/>
                </a:lnTo>
                <a:lnTo>
                  <a:pt x="135616" y="128340"/>
                </a:lnTo>
                <a:lnTo>
                  <a:pt x="138963" y="117167"/>
                </a:lnTo>
                <a:lnTo>
                  <a:pt x="141469" y="104947"/>
                </a:lnTo>
                <a:lnTo>
                  <a:pt x="143687" y="92080"/>
                </a:lnTo>
                <a:lnTo>
                  <a:pt x="146168" y="78968"/>
                </a:lnTo>
                <a:lnTo>
                  <a:pt x="147528" y="73057"/>
                </a:lnTo>
                <a:lnTo>
                  <a:pt x="150933" y="60508"/>
                </a:lnTo>
                <a:lnTo>
                  <a:pt x="154315" y="48394"/>
                </a:lnTo>
                <a:lnTo>
                  <a:pt x="157057" y="36367"/>
                </a:lnTo>
                <a:lnTo>
                  <a:pt x="158540" y="24083"/>
                </a:lnTo>
                <a:lnTo>
                  <a:pt x="158374" y="13443"/>
                </a:lnTo>
                <a:lnTo>
                  <a:pt x="156304" y="11183"/>
                </a:lnTo>
                <a:lnTo>
                  <a:pt x="154882" y="8274"/>
                </a:lnTo>
                <a:lnTo>
                  <a:pt x="154043" y="4782"/>
                </a:lnTo>
                <a:lnTo>
                  <a:pt x="142148" y="0"/>
                </a:lnTo>
                <a:lnTo>
                  <a:pt x="129262" y="183"/>
                </a:lnTo>
                <a:lnTo>
                  <a:pt x="120439" y="4782"/>
                </a:lnTo>
                <a:lnTo>
                  <a:pt x="116147" y="14058"/>
                </a:lnTo>
                <a:lnTo>
                  <a:pt x="112502" y="28408"/>
                </a:lnTo>
                <a:lnTo>
                  <a:pt x="109811" y="41630"/>
                </a:lnTo>
                <a:lnTo>
                  <a:pt x="107682" y="54989"/>
                </a:lnTo>
                <a:lnTo>
                  <a:pt x="105896" y="67810"/>
                </a:lnTo>
                <a:lnTo>
                  <a:pt x="104183" y="76321"/>
                </a:lnTo>
                <a:lnTo>
                  <a:pt x="99920" y="89926"/>
                </a:lnTo>
                <a:lnTo>
                  <a:pt x="96170" y="101074"/>
                </a:lnTo>
                <a:lnTo>
                  <a:pt x="94836" y="112084"/>
                </a:lnTo>
                <a:lnTo>
                  <a:pt x="95509" y="117507"/>
                </a:lnTo>
                <a:lnTo>
                  <a:pt x="90480" y="123832"/>
                </a:lnTo>
                <a:lnTo>
                  <a:pt x="82949" y="124314"/>
                </a:lnTo>
                <a:lnTo>
                  <a:pt x="79253" y="132684"/>
                </a:lnTo>
                <a:lnTo>
                  <a:pt x="76755" y="143814"/>
                </a:lnTo>
                <a:lnTo>
                  <a:pt x="76749" y="156988"/>
                </a:lnTo>
                <a:lnTo>
                  <a:pt x="77977" y="170109"/>
                </a:lnTo>
                <a:lnTo>
                  <a:pt x="78161" y="171698"/>
                </a:lnTo>
                <a:lnTo>
                  <a:pt x="75575" y="184757"/>
                </a:lnTo>
                <a:lnTo>
                  <a:pt x="72821" y="197525"/>
                </a:lnTo>
                <a:lnTo>
                  <a:pt x="69995" y="210064"/>
                </a:lnTo>
                <a:lnTo>
                  <a:pt x="67190" y="222438"/>
                </a:lnTo>
                <a:lnTo>
                  <a:pt x="64503" y="234709"/>
                </a:lnTo>
                <a:lnTo>
                  <a:pt x="62026" y="246941"/>
                </a:lnTo>
                <a:lnTo>
                  <a:pt x="59856" y="259197"/>
                </a:lnTo>
                <a:lnTo>
                  <a:pt x="58086" y="271540"/>
                </a:lnTo>
                <a:lnTo>
                  <a:pt x="56812" y="284033"/>
                </a:lnTo>
                <a:lnTo>
                  <a:pt x="56482" y="288754"/>
                </a:lnTo>
                <a:lnTo>
                  <a:pt x="60241" y="295840"/>
                </a:lnTo>
                <a:lnTo>
                  <a:pt x="66388" y="300527"/>
                </a:lnTo>
                <a:lnTo>
                  <a:pt x="74910" y="302851"/>
                </a:lnTo>
                <a:lnTo>
                  <a:pt x="86252" y="296363"/>
                </a:lnTo>
                <a:lnTo>
                  <a:pt x="94459" y="286739"/>
                </a:lnTo>
                <a:lnTo>
                  <a:pt x="100734" y="275185"/>
                </a:lnTo>
                <a:lnTo>
                  <a:pt x="106283" y="262902"/>
                </a:lnTo>
                <a:lnTo>
                  <a:pt x="106355" y="262744"/>
                </a:lnTo>
                <a:lnTo>
                  <a:pt x="116456" y="267227"/>
                </a:lnTo>
                <a:lnTo>
                  <a:pt x="127508" y="267995"/>
                </a:lnTo>
                <a:lnTo>
                  <a:pt x="128034" y="268167"/>
                </a:lnTo>
                <a:lnTo>
                  <a:pt x="134270" y="270352"/>
                </a:lnTo>
                <a:lnTo>
                  <a:pt x="139921" y="278035"/>
                </a:lnTo>
                <a:lnTo>
                  <a:pt x="146449" y="282251"/>
                </a:lnTo>
                <a:lnTo>
                  <a:pt x="154043" y="287154"/>
                </a:lnTo>
                <a:lnTo>
                  <a:pt x="160025" y="290608"/>
                </a:lnTo>
                <a:lnTo>
                  <a:pt x="168128" y="294177"/>
                </a:lnTo>
                <a:lnTo>
                  <a:pt x="165756" y="306119"/>
                </a:lnTo>
                <a:lnTo>
                  <a:pt x="162519" y="318209"/>
                </a:lnTo>
                <a:lnTo>
                  <a:pt x="158751" y="330423"/>
                </a:lnTo>
                <a:lnTo>
                  <a:pt x="154787" y="342735"/>
                </a:lnTo>
                <a:lnTo>
                  <a:pt x="150961" y="355122"/>
                </a:lnTo>
                <a:lnTo>
                  <a:pt x="147607" y="367559"/>
                </a:lnTo>
                <a:lnTo>
                  <a:pt x="147528" y="367888"/>
                </a:lnTo>
                <a:lnTo>
                  <a:pt x="151630" y="374974"/>
                </a:lnTo>
                <a:lnTo>
                  <a:pt x="154145" y="383674"/>
                </a:lnTo>
                <a:lnTo>
                  <a:pt x="158374" y="390646"/>
                </a:lnTo>
                <a:lnTo>
                  <a:pt x="153662" y="390265"/>
                </a:lnTo>
                <a:lnTo>
                  <a:pt x="150526" y="391459"/>
                </a:lnTo>
                <a:lnTo>
                  <a:pt x="149700" y="394977"/>
                </a:lnTo>
                <a:lnTo>
                  <a:pt x="148880" y="407656"/>
                </a:lnTo>
                <a:lnTo>
                  <a:pt x="148664" y="420691"/>
                </a:lnTo>
                <a:lnTo>
                  <a:pt x="148550" y="433693"/>
                </a:lnTo>
                <a:lnTo>
                  <a:pt x="148034" y="446274"/>
                </a:lnTo>
                <a:lnTo>
                  <a:pt x="146613" y="458045"/>
                </a:lnTo>
                <a:lnTo>
                  <a:pt x="143375" y="471088"/>
                </a:lnTo>
                <a:lnTo>
                  <a:pt x="139310" y="482890"/>
                </a:lnTo>
                <a:lnTo>
                  <a:pt x="134782" y="494562"/>
                </a:lnTo>
                <a:lnTo>
                  <a:pt x="130318" y="506337"/>
                </a:lnTo>
                <a:lnTo>
                  <a:pt x="126447" y="518450"/>
                </a:lnTo>
                <a:lnTo>
                  <a:pt x="123697" y="531136"/>
                </a:lnTo>
                <a:lnTo>
                  <a:pt x="122611" y="543465"/>
                </a:lnTo>
                <a:lnTo>
                  <a:pt x="117024" y="552006"/>
                </a:lnTo>
                <a:lnTo>
                  <a:pt x="109858" y="562159"/>
                </a:lnTo>
                <a:lnTo>
                  <a:pt x="103380" y="573843"/>
                </a:lnTo>
                <a:lnTo>
                  <a:pt x="99858" y="586977"/>
                </a:lnTo>
                <a:lnTo>
                  <a:pt x="99840" y="593325"/>
                </a:lnTo>
                <a:lnTo>
                  <a:pt x="100119" y="596399"/>
                </a:lnTo>
                <a:lnTo>
                  <a:pt x="103485" y="600945"/>
                </a:lnTo>
                <a:lnTo>
                  <a:pt x="104183" y="605251"/>
                </a:lnTo>
                <a:lnTo>
                  <a:pt x="105288" y="612109"/>
                </a:lnTo>
                <a:lnTo>
                  <a:pt x="103332" y="619932"/>
                </a:lnTo>
                <a:lnTo>
                  <a:pt x="104183" y="624758"/>
                </a:lnTo>
                <a:lnTo>
                  <a:pt x="110596" y="636250"/>
                </a:lnTo>
                <a:lnTo>
                  <a:pt x="121356" y="644336"/>
                </a:lnTo>
                <a:lnTo>
                  <a:pt x="126942" y="647529"/>
                </a:lnTo>
                <a:lnTo>
                  <a:pt x="117205" y="654196"/>
                </a:lnTo>
                <a:lnTo>
                  <a:pt x="107961" y="662726"/>
                </a:lnTo>
                <a:lnTo>
                  <a:pt x="99545" y="672849"/>
                </a:lnTo>
                <a:lnTo>
                  <a:pt x="92294" y="684295"/>
                </a:lnTo>
                <a:lnTo>
                  <a:pt x="89007" y="690874"/>
                </a:lnTo>
                <a:lnTo>
                  <a:pt x="84387" y="703674"/>
                </a:lnTo>
                <a:lnTo>
                  <a:pt x="82392" y="715671"/>
                </a:lnTo>
                <a:lnTo>
                  <a:pt x="82699" y="727055"/>
                </a:lnTo>
                <a:lnTo>
                  <a:pt x="84983" y="738017"/>
                </a:lnTo>
                <a:lnTo>
                  <a:pt x="88920" y="748751"/>
                </a:lnTo>
                <a:lnTo>
                  <a:pt x="94186" y="759446"/>
                </a:lnTo>
                <a:lnTo>
                  <a:pt x="100458" y="770294"/>
                </a:lnTo>
                <a:lnTo>
                  <a:pt x="100932" y="771074"/>
                </a:lnTo>
                <a:lnTo>
                  <a:pt x="98943" y="783641"/>
                </a:lnTo>
                <a:lnTo>
                  <a:pt x="96388" y="795841"/>
                </a:lnTo>
                <a:lnTo>
                  <a:pt x="93636" y="807768"/>
                </a:lnTo>
                <a:lnTo>
                  <a:pt x="91056" y="819511"/>
                </a:lnTo>
                <a:lnTo>
                  <a:pt x="89017" y="831165"/>
                </a:lnTo>
                <a:lnTo>
                  <a:pt x="87889" y="842819"/>
                </a:lnTo>
                <a:lnTo>
                  <a:pt x="88041" y="854567"/>
                </a:lnTo>
                <a:lnTo>
                  <a:pt x="89843" y="866499"/>
                </a:lnTo>
                <a:lnTo>
                  <a:pt x="93663" y="878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6602713" y="1618939"/>
            <a:ext cx="15508" cy="213929"/>
          </a:xfrm>
          <a:custGeom>
            <a:avLst/>
            <a:gdLst/>
            <a:ahLst/>
            <a:cxnLst/>
            <a:rect l="l" t="t" r="r" b="b"/>
            <a:pathLst>
              <a:path w="22745" h="313762">
                <a:moveTo>
                  <a:pt x="3949" y="300594"/>
                </a:moveTo>
                <a:lnTo>
                  <a:pt x="7856" y="287413"/>
                </a:lnTo>
                <a:lnTo>
                  <a:pt x="11720" y="274220"/>
                </a:lnTo>
                <a:lnTo>
                  <a:pt x="15545" y="261014"/>
                </a:lnTo>
                <a:lnTo>
                  <a:pt x="22745" y="1596"/>
                </a:lnTo>
                <a:lnTo>
                  <a:pt x="10406" y="0"/>
                </a:lnTo>
                <a:lnTo>
                  <a:pt x="0" y="313762"/>
                </a:lnTo>
                <a:lnTo>
                  <a:pt x="3949" y="300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7114205" y="1303738"/>
            <a:ext cx="531356" cy="1139553"/>
          </a:xfrm>
          <a:custGeom>
            <a:avLst/>
            <a:gdLst/>
            <a:ahLst/>
            <a:cxnLst/>
            <a:rect l="l" t="t" r="r" b="b"/>
            <a:pathLst>
              <a:path w="779322" h="1671345">
                <a:moveTo>
                  <a:pt x="770674" y="451942"/>
                </a:moveTo>
                <a:lnTo>
                  <a:pt x="773201" y="442925"/>
                </a:lnTo>
                <a:lnTo>
                  <a:pt x="768476" y="437883"/>
                </a:lnTo>
                <a:lnTo>
                  <a:pt x="761941" y="433702"/>
                </a:lnTo>
                <a:lnTo>
                  <a:pt x="750114" y="431583"/>
                </a:lnTo>
                <a:lnTo>
                  <a:pt x="738123" y="429209"/>
                </a:lnTo>
                <a:lnTo>
                  <a:pt x="738463" y="418598"/>
                </a:lnTo>
                <a:lnTo>
                  <a:pt x="739007" y="406168"/>
                </a:lnTo>
                <a:lnTo>
                  <a:pt x="738092" y="226086"/>
                </a:lnTo>
                <a:lnTo>
                  <a:pt x="725184" y="222173"/>
                </a:lnTo>
                <a:lnTo>
                  <a:pt x="712142" y="218393"/>
                </a:lnTo>
                <a:lnTo>
                  <a:pt x="699109" y="214604"/>
                </a:lnTo>
                <a:lnTo>
                  <a:pt x="700329" y="203222"/>
                </a:lnTo>
                <a:lnTo>
                  <a:pt x="701601" y="191091"/>
                </a:lnTo>
                <a:lnTo>
                  <a:pt x="702852" y="178548"/>
                </a:lnTo>
                <a:lnTo>
                  <a:pt x="704040" y="165687"/>
                </a:lnTo>
                <a:lnTo>
                  <a:pt x="705119" y="152602"/>
                </a:lnTo>
                <a:lnTo>
                  <a:pt x="706045" y="139383"/>
                </a:lnTo>
                <a:lnTo>
                  <a:pt x="706774" y="126125"/>
                </a:lnTo>
                <a:lnTo>
                  <a:pt x="707262" y="112920"/>
                </a:lnTo>
                <a:lnTo>
                  <a:pt x="707465" y="99861"/>
                </a:lnTo>
                <a:lnTo>
                  <a:pt x="707337" y="87041"/>
                </a:lnTo>
                <a:lnTo>
                  <a:pt x="706835" y="74552"/>
                </a:lnTo>
                <a:lnTo>
                  <a:pt x="705915" y="62487"/>
                </a:lnTo>
                <a:lnTo>
                  <a:pt x="704532" y="50939"/>
                </a:lnTo>
                <a:lnTo>
                  <a:pt x="697560" y="43268"/>
                </a:lnTo>
                <a:lnTo>
                  <a:pt x="695858" y="37934"/>
                </a:lnTo>
                <a:lnTo>
                  <a:pt x="692136" y="36144"/>
                </a:lnTo>
                <a:lnTo>
                  <a:pt x="681499" y="31450"/>
                </a:lnTo>
                <a:lnTo>
                  <a:pt x="670097" y="27015"/>
                </a:lnTo>
                <a:lnTo>
                  <a:pt x="658034" y="22895"/>
                </a:lnTo>
                <a:lnTo>
                  <a:pt x="645410" y="19149"/>
                </a:lnTo>
                <a:lnTo>
                  <a:pt x="632330" y="15833"/>
                </a:lnTo>
                <a:lnTo>
                  <a:pt x="618896" y="13004"/>
                </a:lnTo>
                <a:lnTo>
                  <a:pt x="607833" y="10808"/>
                </a:lnTo>
                <a:lnTo>
                  <a:pt x="595546" y="8249"/>
                </a:lnTo>
                <a:lnTo>
                  <a:pt x="583140" y="5731"/>
                </a:lnTo>
                <a:lnTo>
                  <a:pt x="570610" y="3451"/>
                </a:lnTo>
                <a:lnTo>
                  <a:pt x="557947" y="1605"/>
                </a:lnTo>
                <a:lnTo>
                  <a:pt x="545144" y="390"/>
                </a:lnTo>
                <a:lnTo>
                  <a:pt x="532193" y="0"/>
                </a:lnTo>
                <a:lnTo>
                  <a:pt x="524308" y="404"/>
                </a:lnTo>
                <a:lnTo>
                  <a:pt x="511896" y="2066"/>
                </a:lnTo>
                <a:lnTo>
                  <a:pt x="499264" y="4322"/>
                </a:lnTo>
                <a:lnTo>
                  <a:pt x="486492" y="6417"/>
                </a:lnTo>
                <a:lnTo>
                  <a:pt x="473659" y="7594"/>
                </a:lnTo>
                <a:lnTo>
                  <a:pt x="464179" y="8022"/>
                </a:lnTo>
                <a:lnTo>
                  <a:pt x="451306" y="8881"/>
                </a:lnTo>
                <a:lnTo>
                  <a:pt x="438402" y="10044"/>
                </a:lnTo>
                <a:lnTo>
                  <a:pt x="425516" y="11490"/>
                </a:lnTo>
                <a:lnTo>
                  <a:pt x="412693" y="13198"/>
                </a:lnTo>
                <a:lnTo>
                  <a:pt x="399980" y="15146"/>
                </a:lnTo>
                <a:lnTo>
                  <a:pt x="387426" y="17315"/>
                </a:lnTo>
                <a:lnTo>
                  <a:pt x="375076" y="19682"/>
                </a:lnTo>
                <a:lnTo>
                  <a:pt x="362978" y="22228"/>
                </a:lnTo>
                <a:lnTo>
                  <a:pt x="351180" y="24930"/>
                </a:lnTo>
                <a:lnTo>
                  <a:pt x="329809" y="30152"/>
                </a:lnTo>
                <a:lnTo>
                  <a:pt x="316950" y="33443"/>
                </a:lnTo>
                <a:lnTo>
                  <a:pt x="304375" y="36798"/>
                </a:lnTo>
                <a:lnTo>
                  <a:pt x="292059" y="40240"/>
                </a:lnTo>
                <a:lnTo>
                  <a:pt x="279977" y="43790"/>
                </a:lnTo>
                <a:lnTo>
                  <a:pt x="268104" y="47471"/>
                </a:lnTo>
                <a:lnTo>
                  <a:pt x="256415" y="51304"/>
                </a:lnTo>
                <a:lnTo>
                  <a:pt x="244884" y="55313"/>
                </a:lnTo>
                <a:lnTo>
                  <a:pt x="233487" y="59519"/>
                </a:lnTo>
                <a:lnTo>
                  <a:pt x="222199" y="63944"/>
                </a:lnTo>
                <a:lnTo>
                  <a:pt x="204615" y="70999"/>
                </a:lnTo>
                <a:lnTo>
                  <a:pt x="191303" y="76682"/>
                </a:lnTo>
                <a:lnTo>
                  <a:pt x="178083" y="83034"/>
                </a:lnTo>
                <a:lnTo>
                  <a:pt x="166124" y="89957"/>
                </a:lnTo>
                <a:lnTo>
                  <a:pt x="156593" y="97355"/>
                </a:lnTo>
                <a:lnTo>
                  <a:pt x="147376" y="115066"/>
                </a:lnTo>
                <a:lnTo>
                  <a:pt x="146393" y="126360"/>
                </a:lnTo>
                <a:lnTo>
                  <a:pt x="147500" y="137912"/>
                </a:lnTo>
                <a:lnTo>
                  <a:pt x="150005" y="149601"/>
                </a:lnTo>
                <a:lnTo>
                  <a:pt x="153218" y="161308"/>
                </a:lnTo>
                <a:lnTo>
                  <a:pt x="156449" y="172914"/>
                </a:lnTo>
                <a:lnTo>
                  <a:pt x="159005" y="184299"/>
                </a:lnTo>
                <a:lnTo>
                  <a:pt x="160197" y="195345"/>
                </a:lnTo>
                <a:lnTo>
                  <a:pt x="159334" y="205930"/>
                </a:lnTo>
                <a:lnTo>
                  <a:pt x="159568" y="206264"/>
                </a:lnTo>
                <a:lnTo>
                  <a:pt x="164813" y="216799"/>
                </a:lnTo>
                <a:lnTo>
                  <a:pt x="167821" y="229149"/>
                </a:lnTo>
                <a:lnTo>
                  <a:pt x="168957" y="242461"/>
                </a:lnTo>
                <a:lnTo>
                  <a:pt x="168582" y="255882"/>
                </a:lnTo>
                <a:lnTo>
                  <a:pt x="167061" y="268560"/>
                </a:lnTo>
                <a:lnTo>
                  <a:pt x="164757" y="279641"/>
                </a:lnTo>
                <a:lnTo>
                  <a:pt x="156594" y="282641"/>
                </a:lnTo>
                <a:lnTo>
                  <a:pt x="144766" y="286801"/>
                </a:lnTo>
                <a:lnTo>
                  <a:pt x="132564" y="291031"/>
                </a:lnTo>
                <a:lnTo>
                  <a:pt x="120192" y="295423"/>
                </a:lnTo>
                <a:lnTo>
                  <a:pt x="107851" y="300067"/>
                </a:lnTo>
                <a:lnTo>
                  <a:pt x="95746" y="305055"/>
                </a:lnTo>
                <a:lnTo>
                  <a:pt x="84078" y="310479"/>
                </a:lnTo>
                <a:lnTo>
                  <a:pt x="73050" y="316430"/>
                </a:lnTo>
                <a:lnTo>
                  <a:pt x="62864" y="322999"/>
                </a:lnTo>
                <a:lnTo>
                  <a:pt x="58516" y="326194"/>
                </a:lnTo>
                <a:lnTo>
                  <a:pt x="48225" y="334590"/>
                </a:lnTo>
                <a:lnTo>
                  <a:pt x="38665" y="343905"/>
                </a:lnTo>
                <a:lnTo>
                  <a:pt x="31432" y="353339"/>
                </a:lnTo>
                <a:lnTo>
                  <a:pt x="29031" y="357854"/>
                </a:lnTo>
                <a:lnTo>
                  <a:pt x="25064" y="370246"/>
                </a:lnTo>
                <a:lnTo>
                  <a:pt x="24235" y="382851"/>
                </a:lnTo>
                <a:lnTo>
                  <a:pt x="26280" y="394878"/>
                </a:lnTo>
                <a:lnTo>
                  <a:pt x="30935" y="405540"/>
                </a:lnTo>
                <a:lnTo>
                  <a:pt x="37934" y="414045"/>
                </a:lnTo>
                <a:lnTo>
                  <a:pt x="51982" y="420082"/>
                </a:lnTo>
                <a:lnTo>
                  <a:pt x="66116" y="423799"/>
                </a:lnTo>
                <a:lnTo>
                  <a:pt x="71856" y="425577"/>
                </a:lnTo>
                <a:lnTo>
                  <a:pt x="77038" y="430060"/>
                </a:lnTo>
                <a:lnTo>
                  <a:pt x="82384" y="431380"/>
                </a:lnTo>
                <a:lnTo>
                  <a:pt x="86485" y="432259"/>
                </a:lnTo>
                <a:lnTo>
                  <a:pt x="99465" y="433591"/>
                </a:lnTo>
                <a:lnTo>
                  <a:pt x="113161" y="433315"/>
                </a:lnTo>
                <a:lnTo>
                  <a:pt x="127001" y="431824"/>
                </a:lnTo>
                <a:lnTo>
                  <a:pt x="140411" y="429514"/>
                </a:lnTo>
                <a:lnTo>
                  <a:pt x="152819" y="426781"/>
                </a:lnTo>
                <a:lnTo>
                  <a:pt x="163652" y="424020"/>
                </a:lnTo>
                <a:lnTo>
                  <a:pt x="172338" y="421627"/>
                </a:lnTo>
                <a:lnTo>
                  <a:pt x="172450" y="426439"/>
                </a:lnTo>
                <a:lnTo>
                  <a:pt x="173211" y="440729"/>
                </a:lnTo>
                <a:lnTo>
                  <a:pt x="174560" y="454214"/>
                </a:lnTo>
                <a:lnTo>
                  <a:pt x="176445" y="467030"/>
                </a:lnTo>
                <a:lnTo>
                  <a:pt x="178817" y="479315"/>
                </a:lnTo>
                <a:lnTo>
                  <a:pt x="181623" y="491208"/>
                </a:lnTo>
                <a:lnTo>
                  <a:pt x="184815" y="502845"/>
                </a:lnTo>
                <a:lnTo>
                  <a:pt x="188340" y="514365"/>
                </a:lnTo>
                <a:lnTo>
                  <a:pt x="192149" y="525905"/>
                </a:lnTo>
                <a:lnTo>
                  <a:pt x="196189" y="537603"/>
                </a:lnTo>
                <a:lnTo>
                  <a:pt x="188189" y="545584"/>
                </a:lnTo>
                <a:lnTo>
                  <a:pt x="184820" y="558080"/>
                </a:lnTo>
                <a:lnTo>
                  <a:pt x="184264" y="572287"/>
                </a:lnTo>
                <a:lnTo>
                  <a:pt x="187947" y="579172"/>
                </a:lnTo>
                <a:lnTo>
                  <a:pt x="194794" y="590160"/>
                </a:lnTo>
                <a:lnTo>
                  <a:pt x="202598" y="600742"/>
                </a:lnTo>
                <a:lnTo>
                  <a:pt x="211096" y="610469"/>
                </a:lnTo>
                <a:lnTo>
                  <a:pt x="220027" y="618896"/>
                </a:lnTo>
                <a:lnTo>
                  <a:pt x="226737" y="624595"/>
                </a:lnTo>
                <a:lnTo>
                  <a:pt x="236425" y="630373"/>
                </a:lnTo>
                <a:lnTo>
                  <a:pt x="249300" y="630821"/>
                </a:lnTo>
                <a:lnTo>
                  <a:pt x="250733" y="633682"/>
                </a:lnTo>
                <a:lnTo>
                  <a:pt x="256693" y="645222"/>
                </a:lnTo>
                <a:lnTo>
                  <a:pt x="262872" y="656544"/>
                </a:lnTo>
                <a:lnTo>
                  <a:pt x="269298" y="667618"/>
                </a:lnTo>
                <a:lnTo>
                  <a:pt x="276002" y="678415"/>
                </a:lnTo>
                <a:lnTo>
                  <a:pt x="283012" y="688906"/>
                </a:lnTo>
                <a:lnTo>
                  <a:pt x="290357" y="699061"/>
                </a:lnTo>
                <a:lnTo>
                  <a:pt x="298068" y="708850"/>
                </a:lnTo>
                <a:lnTo>
                  <a:pt x="307248" y="714634"/>
                </a:lnTo>
                <a:lnTo>
                  <a:pt x="317713" y="722076"/>
                </a:lnTo>
                <a:lnTo>
                  <a:pt x="326250" y="731621"/>
                </a:lnTo>
                <a:lnTo>
                  <a:pt x="330276" y="737984"/>
                </a:lnTo>
                <a:lnTo>
                  <a:pt x="331584" y="746683"/>
                </a:lnTo>
                <a:lnTo>
                  <a:pt x="336003" y="753300"/>
                </a:lnTo>
                <a:lnTo>
                  <a:pt x="339813" y="758990"/>
                </a:lnTo>
                <a:lnTo>
                  <a:pt x="345528" y="767118"/>
                </a:lnTo>
                <a:lnTo>
                  <a:pt x="350100" y="770636"/>
                </a:lnTo>
                <a:lnTo>
                  <a:pt x="354622" y="774128"/>
                </a:lnTo>
                <a:lnTo>
                  <a:pt x="360984" y="774141"/>
                </a:lnTo>
                <a:lnTo>
                  <a:pt x="365277" y="777138"/>
                </a:lnTo>
                <a:lnTo>
                  <a:pt x="368603" y="779815"/>
                </a:lnTo>
                <a:lnTo>
                  <a:pt x="377904" y="788448"/>
                </a:lnTo>
                <a:lnTo>
                  <a:pt x="390194" y="793394"/>
                </a:lnTo>
                <a:lnTo>
                  <a:pt x="390588" y="800227"/>
                </a:lnTo>
                <a:lnTo>
                  <a:pt x="391147" y="802055"/>
                </a:lnTo>
                <a:lnTo>
                  <a:pt x="390194" y="808570"/>
                </a:lnTo>
                <a:lnTo>
                  <a:pt x="379930" y="811478"/>
                </a:lnTo>
                <a:lnTo>
                  <a:pt x="368165" y="817672"/>
                </a:lnTo>
                <a:lnTo>
                  <a:pt x="358608" y="826077"/>
                </a:lnTo>
                <a:lnTo>
                  <a:pt x="350867" y="836298"/>
                </a:lnTo>
                <a:lnTo>
                  <a:pt x="344547" y="847938"/>
                </a:lnTo>
                <a:lnTo>
                  <a:pt x="339255" y="860602"/>
                </a:lnTo>
                <a:lnTo>
                  <a:pt x="328032" y="865802"/>
                </a:lnTo>
                <a:lnTo>
                  <a:pt x="316924" y="872186"/>
                </a:lnTo>
                <a:lnTo>
                  <a:pt x="306404" y="879160"/>
                </a:lnTo>
                <a:lnTo>
                  <a:pt x="296186" y="886438"/>
                </a:lnTo>
                <a:lnTo>
                  <a:pt x="285981" y="893731"/>
                </a:lnTo>
                <a:lnTo>
                  <a:pt x="275503" y="900751"/>
                </a:lnTo>
                <a:lnTo>
                  <a:pt x="264464" y="907211"/>
                </a:lnTo>
                <a:lnTo>
                  <a:pt x="265798" y="900379"/>
                </a:lnTo>
                <a:lnTo>
                  <a:pt x="265633" y="893178"/>
                </a:lnTo>
                <a:lnTo>
                  <a:pt x="264464" y="885532"/>
                </a:lnTo>
                <a:lnTo>
                  <a:pt x="269394" y="879097"/>
                </a:lnTo>
                <a:lnTo>
                  <a:pt x="277296" y="869389"/>
                </a:lnTo>
                <a:lnTo>
                  <a:pt x="282892" y="858431"/>
                </a:lnTo>
                <a:lnTo>
                  <a:pt x="284505" y="848311"/>
                </a:lnTo>
                <a:lnTo>
                  <a:pt x="283610" y="835891"/>
                </a:lnTo>
                <a:lnTo>
                  <a:pt x="281838" y="824070"/>
                </a:lnTo>
                <a:lnTo>
                  <a:pt x="281812" y="812914"/>
                </a:lnTo>
                <a:lnTo>
                  <a:pt x="282892" y="806094"/>
                </a:lnTo>
                <a:lnTo>
                  <a:pt x="288035" y="801763"/>
                </a:lnTo>
                <a:lnTo>
                  <a:pt x="289407" y="796645"/>
                </a:lnTo>
                <a:lnTo>
                  <a:pt x="290669" y="791047"/>
                </a:lnTo>
                <a:lnTo>
                  <a:pt x="291522" y="777161"/>
                </a:lnTo>
                <a:lnTo>
                  <a:pt x="289047" y="765189"/>
                </a:lnTo>
                <a:lnTo>
                  <a:pt x="283855" y="754903"/>
                </a:lnTo>
                <a:lnTo>
                  <a:pt x="276554" y="746075"/>
                </a:lnTo>
                <a:lnTo>
                  <a:pt x="267754" y="738476"/>
                </a:lnTo>
                <a:lnTo>
                  <a:pt x="258065" y="731879"/>
                </a:lnTo>
                <a:lnTo>
                  <a:pt x="248095" y="726054"/>
                </a:lnTo>
                <a:lnTo>
                  <a:pt x="238455" y="720775"/>
                </a:lnTo>
                <a:lnTo>
                  <a:pt x="231995" y="716967"/>
                </a:lnTo>
                <a:lnTo>
                  <a:pt x="220727" y="709863"/>
                </a:lnTo>
                <a:lnTo>
                  <a:pt x="210273" y="704519"/>
                </a:lnTo>
                <a:lnTo>
                  <a:pt x="204348" y="702831"/>
                </a:lnTo>
                <a:lnTo>
                  <a:pt x="191669" y="701061"/>
                </a:lnTo>
                <a:lnTo>
                  <a:pt x="177429" y="700647"/>
                </a:lnTo>
                <a:lnTo>
                  <a:pt x="163184" y="701397"/>
                </a:lnTo>
                <a:lnTo>
                  <a:pt x="150491" y="703116"/>
                </a:lnTo>
                <a:lnTo>
                  <a:pt x="140906" y="705612"/>
                </a:lnTo>
                <a:lnTo>
                  <a:pt x="135778" y="708154"/>
                </a:lnTo>
                <a:lnTo>
                  <a:pt x="125491" y="715582"/>
                </a:lnTo>
                <a:lnTo>
                  <a:pt x="114840" y="725547"/>
                </a:lnTo>
                <a:lnTo>
                  <a:pt x="105643" y="736473"/>
                </a:lnTo>
                <a:lnTo>
                  <a:pt x="99720" y="746785"/>
                </a:lnTo>
                <a:lnTo>
                  <a:pt x="96799" y="754329"/>
                </a:lnTo>
                <a:lnTo>
                  <a:pt x="96545" y="760247"/>
                </a:lnTo>
                <a:lnTo>
                  <a:pt x="97548" y="766305"/>
                </a:lnTo>
                <a:lnTo>
                  <a:pt x="98723" y="771797"/>
                </a:lnTo>
                <a:lnTo>
                  <a:pt x="102137" y="783766"/>
                </a:lnTo>
                <a:lnTo>
                  <a:pt x="102971" y="795566"/>
                </a:lnTo>
                <a:lnTo>
                  <a:pt x="101534" y="804038"/>
                </a:lnTo>
                <a:lnTo>
                  <a:pt x="98530" y="816884"/>
                </a:lnTo>
                <a:lnTo>
                  <a:pt x="95013" y="829185"/>
                </a:lnTo>
                <a:lnTo>
                  <a:pt x="91406" y="841152"/>
                </a:lnTo>
                <a:lnTo>
                  <a:pt x="88134" y="852997"/>
                </a:lnTo>
                <a:lnTo>
                  <a:pt x="85623" y="864933"/>
                </a:lnTo>
                <a:lnTo>
                  <a:pt x="80626" y="871274"/>
                </a:lnTo>
                <a:lnTo>
                  <a:pt x="76651" y="883029"/>
                </a:lnTo>
                <a:lnTo>
                  <a:pt x="73710" y="896378"/>
                </a:lnTo>
                <a:lnTo>
                  <a:pt x="71767" y="903592"/>
                </a:lnTo>
                <a:lnTo>
                  <a:pt x="67030" y="909243"/>
                </a:lnTo>
                <a:lnTo>
                  <a:pt x="66116" y="915885"/>
                </a:lnTo>
                <a:lnTo>
                  <a:pt x="65900" y="918237"/>
                </a:lnTo>
                <a:lnTo>
                  <a:pt x="66852" y="930805"/>
                </a:lnTo>
                <a:lnTo>
                  <a:pt x="67208" y="942975"/>
                </a:lnTo>
                <a:lnTo>
                  <a:pt x="66725" y="946010"/>
                </a:lnTo>
                <a:lnTo>
                  <a:pt x="63322" y="949134"/>
                </a:lnTo>
                <a:lnTo>
                  <a:pt x="62864" y="952728"/>
                </a:lnTo>
                <a:lnTo>
                  <a:pt x="62598" y="954913"/>
                </a:lnTo>
                <a:lnTo>
                  <a:pt x="64427" y="958443"/>
                </a:lnTo>
                <a:lnTo>
                  <a:pt x="63944" y="960310"/>
                </a:lnTo>
                <a:lnTo>
                  <a:pt x="63043" y="963476"/>
                </a:lnTo>
                <a:lnTo>
                  <a:pt x="58493" y="975101"/>
                </a:lnTo>
                <a:lnTo>
                  <a:pt x="53481" y="986842"/>
                </a:lnTo>
                <a:lnTo>
                  <a:pt x="49860" y="999337"/>
                </a:lnTo>
                <a:lnTo>
                  <a:pt x="38549" y="1008001"/>
                </a:lnTo>
                <a:lnTo>
                  <a:pt x="28763" y="1016359"/>
                </a:lnTo>
                <a:lnTo>
                  <a:pt x="19655" y="1025707"/>
                </a:lnTo>
                <a:lnTo>
                  <a:pt x="11925" y="1036180"/>
                </a:lnTo>
                <a:lnTo>
                  <a:pt x="6577" y="1048252"/>
                </a:lnTo>
                <a:lnTo>
                  <a:pt x="2666" y="1061708"/>
                </a:lnTo>
                <a:lnTo>
                  <a:pt x="190" y="1075510"/>
                </a:lnTo>
                <a:lnTo>
                  <a:pt x="0" y="1087132"/>
                </a:lnTo>
                <a:lnTo>
                  <a:pt x="4079" y="1099556"/>
                </a:lnTo>
                <a:lnTo>
                  <a:pt x="10866" y="1110336"/>
                </a:lnTo>
                <a:lnTo>
                  <a:pt x="16255" y="1120736"/>
                </a:lnTo>
                <a:lnTo>
                  <a:pt x="18199" y="1127023"/>
                </a:lnTo>
                <a:lnTo>
                  <a:pt x="16929" y="1134186"/>
                </a:lnTo>
                <a:lnTo>
                  <a:pt x="18427" y="1140244"/>
                </a:lnTo>
                <a:lnTo>
                  <a:pt x="21357" y="1150866"/>
                </a:lnTo>
                <a:lnTo>
                  <a:pt x="25606" y="1163326"/>
                </a:lnTo>
                <a:lnTo>
                  <a:pt x="30708" y="1175387"/>
                </a:lnTo>
                <a:lnTo>
                  <a:pt x="36634" y="1186622"/>
                </a:lnTo>
                <a:lnTo>
                  <a:pt x="43357" y="1196606"/>
                </a:lnTo>
                <a:lnTo>
                  <a:pt x="48489" y="1201931"/>
                </a:lnTo>
                <a:lnTo>
                  <a:pt x="57577" y="1208387"/>
                </a:lnTo>
                <a:lnTo>
                  <a:pt x="68819" y="1214161"/>
                </a:lnTo>
                <a:lnTo>
                  <a:pt x="81592" y="1219087"/>
                </a:lnTo>
                <a:lnTo>
                  <a:pt x="95271" y="1222997"/>
                </a:lnTo>
                <a:lnTo>
                  <a:pt x="109231" y="1225724"/>
                </a:lnTo>
                <a:lnTo>
                  <a:pt x="122848" y="1227101"/>
                </a:lnTo>
                <a:lnTo>
                  <a:pt x="135496" y="1226959"/>
                </a:lnTo>
                <a:lnTo>
                  <a:pt x="147477" y="1224337"/>
                </a:lnTo>
                <a:lnTo>
                  <a:pt x="160413" y="1221524"/>
                </a:lnTo>
                <a:lnTo>
                  <a:pt x="166458" y="1220939"/>
                </a:lnTo>
                <a:lnTo>
                  <a:pt x="172834" y="1222324"/>
                </a:lnTo>
                <a:lnTo>
                  <a:pt x="178854" y="1221524"/>
                </a:lnTo>
                <a:lnTo>
                  <a:pt x="184100" y="1220621"/>
                </a:lnTo>
                <a:lnTo>
                  <a:pt x="197307" y="1216731"/>
                </a:lnTo>
                <a:lnTo>
                  <a:pt x="209512" y="1211281"/>
                </a:lnTo>
                <a:lnTo>
                  <a:pt x="218947" y="1205280"/>
                </a:lnTo>
                <a:lnTo>
                  <a:pt x="226033" y="1198289"/>
                </a:lnTo>
                <a:lnTo>
                  <a:pt x="232918" y="1188325"/>
                </a:lnTo>
                <a:lnTo>
                  <a:pt x="239298" y="1177506"/>
                </a:lnTo>
                <a:lnTo>
                  <a:pt x="247129" y="1166253"/>
                </a:lnTo>
                <a:lnTo>
                  <a:pt x="250579" y="1172562"/>
                </a:lnTo>
                <a:lnTo>
                  <a:pt x="254996" y="1183941"/>
                </a:lnTo>
                <a:lnTo>
                  <a:pt x="257996" y="1195911"/>
                </a:lnTo>
                <a:lnTo>
                  <a:pt x="260121" y="1208312"/>
                </a:lnTo>
                <a:lnTo>
                  <a:pt x="261909" y="1220979"/>
                </a:lnTo>
                <a:lnTo>
                  <a:pt x="263901" y="1233751"/>
                </a:lnTo>
                <a:lnTo>
                  <a:pt x="266636" y="1246466"/>
                </a:lnTo>
                <a:lnTo>
                  <a:pt x="267990" y="1251020"/>
                </a:lnTo>
                <a:lnTo>
                  <a:pt x="272510" y="1262645"/>
                </a:lnTo>
                <a:lnTo>
                  <a:pt x="276390" y="1274648"/>
                </a:lnTo>
                <a:lnTo>
                  <a:pt x="278408" y="1286795"/>
                </a:lnTo>
                <a:lnTo>
                  <a:pt x="279553" y="1299319"/>
                </a:lnTo>
                <a:lnTo>
                  <a:pt x="280218" y="1312315"/>
                </a:lnTo>
                <a:lnTo>
                  <a:pt x="280733" y="1325587"/>
                </a:lnTo>
                <a:lnTo>
                  <a:pt x="281083" y="1332410"/>
                </a:lnTo>
                <a:lnTo>
                  <a:pt x="281966" y="1345136"/>
                </a:lnTo>
                <a:lnTo>
                  <a:pt x="282824" y="1357880"/>
                </a:lnTo>
                <a:lnTo>
                  <a:pt x="283263" y="1370544"/>
                </a:lnTo>
                <a:lnTo>
                  <a:pt x="282892" y="1383030"/>
                </a:lnTo>
                <a:lnTo>
                  <a:pt x="281810" y="1394759"/>
                </a:lnTo>
                <a:lnTo>
                  <a:pt x="280100" y="1407801"/>
                </a:lnTo>
                <a:lnTo>
                  <a:pt x="277905" y="1420845"/>
                </a:lnTo>
                <a:lnTo>
                  <a:pt x="275276" y="1433836"/>
                </a:lnTo>
                <a:lnTo>
                  <a:pt x="272266" y="1446721"/>
                </a:lnTo>
                <a:lnTo>
                  <a:pt x="268928" y="1459444"/>
                </a:lnTo>
                <a:lnTo>
                  <a:pt x="265315" y="1471952"/>
                </a:lnTo>
                <a:lnTo>
                  <a:pt x="261478" y="1484190"/>
                </a:lnTo>
                <a:lnTo>
                  <a:pt x="257472" y="1496104"/>
                </a:lnTo>
                <a:lnTo>
                  <a:pt x="253348" y="1507639"/>
                </a:lnTo>
                <a:lnTo>
                  <a:pt x="249158" y="1518742"/>
                </a:lnTo>
                <a:lnTo>
                  <a:pt x="244957" y="1529359"/>
                </a:lnTo>
                <a:lnTo>
                  <a:pt x="237274" y="1545124"/>
                </a:lnTo>
                <a:lnTo>
                  <a:pt x="230873" y="1556448"/>
                </a:lnTo>
                <a:lnTo>
                  <a:pt x="227288" y="1562235"/>
                </a:lnTo>
                <a:lnTo>
                  <a:pt x="220027" y="1574163"/>
                </a:lnTo>
                <a:lnTo>
                  <a:pt x="216776" y="1584629"/>
                </a:lnTo>
                <a:lnTo>
                  <a:pt x="217661" y="1589150"/>
                </a:lnTo>
                <a:lnTo>
                  <a:pt x="226503" y="1596932"/>
                </a:lnTo>
                <a:lnTo>
                  <a:pt x="239547" y="1601978"/>
                </a:lnTo>
                <a:lnTo>
                  <a:pt x="243043" y="1603946"/>
                </a:lnTo>
                <a:lnTo>
                  <a:pt x="254504" y="1611514"/>
                </a:lnTo>
                <a:lnTo>
                  <a:pt x="264464" y="1617154"/>
                </a:lnTo>
                <a:lnTo>
                  <a:pt x="269189" y="1618881"/>
                </a:lnTo>
                <a:lnTo>
                  <a:pt x="275069" y="1618246"/>
                </a:lnTo>
                <a:lnTo>
                  <a:pt x="280733" y="1620405"/>
                </a:lnTo>
                <a:lnTo>
                  <a:pt x="282500" y="1621111"/>
                </a:lnTo>
                <a:lnTo>
                  <a:pt x="294571" y="1626989"/>
                </a:lnTo>
                <a:lnTo>
                  <a:pt x="305663" y="1631238"/>
                </a:lnTo>
                <a:lnTo>
                  <a:pt x="308217" y="1631676"/>
                </a:lnTo>
                <a:lnTo>
                  <a:pt x="321200" y="1632694"/>
                </a:lnTo>
                <a:lnTo>
                  <a:pt x="333557" y="1632470"/>
                </a:lnTo>
                <a:lnTo>
                  <a:pt x="345611" y="1632283"/>
                </a:lnTo>
                <a:lnTo>
                  <a:pt x="357682" y="1633410"/>
                </a:lnTo>
                <a:lnTo>
                  <a:pt x="361746" y="1634147"/>
                </a:lnTo>
                <a:lnTo>
                  <a:pt x="364528" y="1637538"/>
                </a:lnTo>
                <a:lnTo>
                  <a:pt x="368515" y="1638820"/>
                </a:lnTo>
                <a:lnTo>
                  <a:pt x="371878" y="1639811"/>
                </a:lnTo>
                <a:lnTo>
                  <a:pt x="383935" y="1642673"/>
                </a:lnTo>
                <a:lnTo>
                  <a:pt x="396697" y="1646415"/>
                </a:lnTo>
                <a:lnTo>
                  <a:pt x="409388" y="1651123"/>
                </a:lnTo>
                <a:lnTo>
                  <a:pt x="421486" y="1655365"/>
                </a:lnTo>
                <a:lnTo>
                  <a:pt x="434171" y="1659451"/>
                </a:lnTo>
                <a:lnTo>
                  <a:pt x="447128" y="1663128"/>
                </a:lnTo>
                <a:lnTo>
                  <a:pt x="460044" y="1666143"/>
                </a:lnTo>
                <a:lnTo>
                  <a:pt x="472603" y="1668243"/>
                </a:lnTo>
                <a:lnTo>
                  <a:pt x="484492" y="1669173"/>
                </a:lnTo>
                <a:lnTo>
                  <a:pt x="488695" y="1669275"/>
                </a:lnTo>
                <a:lnTo>
                  <a:pt x="497585" y="1666125"/>
                </a:lnTo>
                <a:lnTo>
                  <a:pt x="504012" y="1665922"/>
                </a:lnTo>
                <a:lnTo>
                  <a:pt x="506279" y="1666023"/>
                </a:lnTo>
                <a:lnTo>
                  <a:pt x="518446" y="1669700"/>
                </a:lnTo>
                <a:lnTo>
                  <a:pt x="530021" y="1671345"/>
                </a:lnTo>
                <a:lnTo>
                  <a:pt x="537167" y="1665382"/>
                </a:lnTo>
                <a:lnTo>
                  <a:pt x="536345" y="1654603"/>
                </a:lnTo>
                <a:lnTo>
                  <a:pt x="533272" y="1644243"/>
                </a:lnTo>
                <a:lnTo>
                  <a:pt x="533241" y="1644079"/>
                </a:lnTo>
                <a:lnTo>
                  <a:pt x="532195" y="1631379"/>
                </a:lnTo>
                <a:lnTo>
                  <a:pt x="532754" y="1618799"/>
                </a:lnTo>
                <a:lnTo>
                  <a:pt x="533272" y="1606308"/>
                </a:lnTo>
                <a:lnTo>
                  <a:pt x="533732" y="1607491"/>
                </a:lnTo>
                <a:lnTo>
                  <a:pt x="539799" y="1618871"/>
                </a:lnTo>
                <a:lnTo>
                  <a:pt x="547254" y="1628864"/>
                </a:lnTo>
                <a:lnTo>
                  <a:pt x="554989" y="1638575"/>
                </a:lnTo>
                <a:lnTo>
                  <a:pt x="561899" y="1649115"/>
                </a:lnTo>
                <a:lnTo>
                  <a:pt x="566877" y="1661591"/>
                </a:lnTo>
                <a:lnTo>
                  <a:pt x="572414" y="1663992"/>
                </a:lnTo>
                <a:lnTo>
                  <a:pt x="576630" y="745705"/>
                </a:lnTo>
                <a:lnTo>
                  <a:pt x="578559" y="743858"/>
                </a:lnTo>
                <a:lnTo>
                  <a:pt x="587676" y="735043"/>
                </a:lnTo>
                <a:lnTo>
                  <a:pt x="596714" y="726150"/>
                </a:lnTo>
                <a:lnTo>
                  <a:pt x="605659" y="717164"/>
                </a:lnTo>
                <a:lnTo>
                  <a:pt x="614497" y="708072"/>
                </a:lnTo>
                <a:lnTo>
                  <a:pt x="623213" y="698858"/>
                </a:lnTo>
                <a:lnTo>
                  <a:pt x="631792" y="689509"/>
                </a:lnTo>
                <a:lnTo>
                  <a:pt x="640221" y="680009"/>
                </a:lnTo>
                <a:lnTo>
                  <a:pt x="648484" y="670343"/>
                </a:lnTo>
                <a:lnTo>
                  <a:pt x="656566" y="660499"/>
                </a:lnTo>
                <a:lnTo>
                  <a:pt x="664455" y="650460"/>
                </a:lnTo>
                <a:lnTo>
                  <a:pt x="672134" y="640212"/>
                </a:lnTo>
                <a:lnTo>
                  <a:pt x="679589" y="629742"/>
                </a:lnTo>
                <a:lnTo>
                  <a:pt x="680642" y="625212"/>
                </a:lnTo>
                <a:lnTo>
                  <a:pt x="683564" y="612492"/>
                </a:lnTo>
                <a:lnTo>
                  <a:pt x="686369" y="600500"/>
                </a:lnTo>
                <a:lnTo>
                  <a:pt x="689355" y="588543"/>
                </a:lnTo>
                <a:lnTo>
                  <a:pt x="696871" y="588238"/>
                </a:lnTo>
                <a:lnTo>
                  <a:pt x="710617" y="585168"/>
                </a:lnTo>
                <a:lnTo>
                  <a:pt x="722276" y="579337"/>
                </a:lnTo>
                <a:lnTo>
                  <a:pt x="732272" y="571384"/>
                </a:lnTo>
                <a:lnTo>
                  <a:pt x="741032" y="561945"/>
                </a:lnTo>
                <a:lnTo>
                  <a:pt x="748980" y="551660"/>
                </a:lnTo>
                <a:lnTo>
                  <a:pt x="756543" y="541166"/>
                </a:lnTo>
                <a:lnTo>
                  <a:pt x="764146" y="531101"/>
                </a:lnTo>
                <a:lnTo>
                  <a:pt x="769848" y="532257"/>
                </a:lnTo>
                <a:lnTo>
                  <a:pt x="773214" y="535762"/>
                </a:lnTo>
                <a:lnTo>
                  <a:pt x="776058" y="539775"/>
                </a:lnTo>
                <a:lnTo>
                  <a:pt x="773797" y="546178"/>
                </a:lnTo>
                <a:lnTo>
                  <a:pt x="770812" y="559414"/>
                </a:lnTo>
                <a:lnTo>
                  <a:pt x="770285" y="572627"/>
                </a:lnTo>
                <a:lnTo>
                  <a:pt x="772886" y="584653"/>
                </a:lnTo>
                <a:lnTo>
                  <a:pt x="779286" y="594322"/>
                </a:lnTo>
                <a:lnTo>
                  <a:pt x="779322" y="453059"/>
                </a:lnTo>
                <a:lnTo>
                  <a:pt x="770674" y="451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6579133" y="1206186"/>
            <a:ext cx="275578" cy="270286"/>
          </a:xfrm>
          <a:custGeom>
            <a:avLst/>
            <a:gdLst/>
            <a:ahLst/>
            <a:cxnLst/>
            <a:rect l="l" t="t" r="r" b="b"/>
            <a:pathLst>
              <a:path w="404181" h="396419">
                <a:moveTo>
                  <a:pt x="125658" y="361984"/>
                </a:moveTo>
                <a:lnTo>
                  <a:pt x="123083" y="374228"/>
                </a:lnTo>
                <a:lnTo>
                  <a:pt x="121288" y="386943"/>
                </a:lnTo>
                <a:lnTo>
                  <a:pt x="126952" y="387438"/>
                </a:lnTo>
                <a:lnTo>
                  <a:pt x="129683" y="390829"/>
                </a:lnTo>
                <a:lnTo>
                  <a:pt x="136465" y="390194"/>
                </a:lnTo>
                <a:lnTo>
                  <a:pt x="138485" y="381547"/>
                </a:lnTo>
                <a:lnTo>
                  <a:pt x="141882" y="369947"/>
                </a:lnTo>
                <a:lnTo>
                  <a:pt x="145939" y="357419"/>
                </a:lnTo>
                <a:lnTo>
                  <a:pt x="150233" y="344399"/>
                </a:lnTo>
                <a:lnTo>
                  <a:pt x="154340" y="331322"/>
                </a:lnTo>
                <a:lnTo>
                  <a:pt x="157838" y="318624"/>
                </a:lnTo>
                <a:lnTo>
                  <a:pt x="160302" y="306743"/>
                </a:lnTo>
                <a:lnTo>
                  <a:pt x="161415" y="297088"/>
                </a:lnTo>
                <a:lnTo>
                  <a:pt x="164776" y="285934"/>
                </a:lnTo>
                <a:lnTo>
                  <a:pt x="175479" y="282892"/>
                </a:lnTo>
                <a:lnTo>
                  <a:pt x="178461" y="288853"/>
                </a:lnTo>
                <a:lnTo>
                  <a:pt x="179299" y="300340"/>
                </a:lnTo>
                <a:lnTo>
                  <a:pt x="176760" y="312420"/>
                </a:lnTo>
                <a:lnTo>
                  <a:pt x="173307" y="324078"/>
                </a:lnTo>
                <a:lnTo>
                  <a:pt x="170605" y="333195"/>
                </a:lnTo>
                <a:lnTo>
                  <a:pt x="166725" y="345117"/>
                </a:lnTo>
                <a:lnTo>
                  <a:pt x="162788" y="357048"/>
                </a:lnTo>
                <a:lnTo>
                  <a:pt x="159109" y="369152"/>
                </a:lnTo>
                <a:lnTo>
                  <a:pt x="156008" y="381594"/>
                </a:lnTo>
                <a:lnTo>
                  <a:pt x="153800" y="394538"/>
                </a:lnTo>
                <a:lnTo>
                  <a:pt x="164004" y="395657"/>
                </a:lnTo>
                <a:lnTo>
                  <a:pt x="178733" y="396419"/>
                </a:lnTo>
                <a:lnTo>
                  <a:pt x="192855" y="396141"/>
                </a:lnTo>
                <a:lnTo>
                  <a:pt x="206364" y="394875"/>
                </a:lnTo>
                <a:lnTo>
                  <a:pt x="219251" y="392675"/>
                </a:lnTo>
                <a:lnTo>
                  <a:pt x="231510" y="389592"/>
                </a:lnTo>
                <a:lnTo>
                  <a:pt x="243133" y="385679"/>
                </a:lnTo>
                <a:lnTo>
                  <a:pt x="254113" y="380989"/>
                </a:lnTo>
                <a:lnTo>
                  <a:pt x="264443" y="375575"/>
                </a:lnTo>
                <a:lnTo>
                  <a:pt x="274115" y="369489"/>
                </a:lnTo>
                <a:lnTo>
                  <a:pt x="283121" y="362783"/>
                </a:lnTo>
                <a:lnTo>
                  <a:pt x="291455" y="355511"/>
                </a:lnTo>
                <a:lnTo>
                  <a:pt x="300175" y="345558"/>
                </a:lnTo>
                <a:lnTo>
                  <a:pt x="307262" y="335066"/>
                </a:lnTo>
                <a:lnTo>
                  <a:pt x="314005" y="323727"/>
                </a:lnTo>
                <a:lnTo>
                  <a:pt x="320716" y="312166"/>
                </a:lnTo>
                <a:lnTo>
                  <a:pt x="322347" y="309455"/>
                </a:lnTo>
                <a:lnTo>
                  <a:pt x="329291" y="298475"/>
                </a:lnTo>
                <a:lnTo>
                  <a:pt x="336254" y="287550"/>
                </a:lnTo>
                <a:lnTo>
                  <a:pt x="342632" y="276602"/>
                </a:lnTo>
                <a:lnTo>
                  <a:pt x="347818" y="265557"/>
                </a:lnTo>
                <a:lnTo>
                  <a:pt x="352387" y="253394"/>
                </a:lnTo>
                <a:lnTo>
                  <a:pt x="356587" y="241235"/>
                </a:lnTo>
                <a:lnTo>
                  <a:pt x="360573" y="228973"/>
                </a:lnTo>
                <a:lnTo>
                  <a:pt x="364427" y="216678"/>
                </a:lnTo>
                <a:lnTo>
                  <a:pt x="368234" y="204419"/>
                </a:lnTo>
                <a:lnTo>
                  <a:pt x="372078" y="192268"/>
                </a:lnTo>
                <a:lnTo>
                  <a:pt x="376044" y="180295"/>
                </a:lnTo>
                <a:lnTo>
                  <a:pt x="380214" y="168570"/>
                </a:lnTo>
                <a:lnTo>
                  <a:pt x="384673" y="157162"/>
                </a:lnTo>
                <a:lnTo>
                  <a:pt x="385258" y="152704"/>
                </a:lnTo>
                <a:lnTo>
                  <a:pt x="393043" y="155409"/>
                </a:lnTo>
                <a:lnTo>
                  <a:pt x="393347" y="150660"/>
                </a:lnTo>
                <a:lnTo>
                  <a:pt x="393631" y="145693"/>
                </a:lnTo>
                <a:lnTo>
                  <a:pt x="395850" y="132969"/>
                </a:lnTo>
                <a:lnTo>
                  <a:pt x="399179" y="121353"/>
                </a:lnTo>
                <a:lnTo>
                  <a:pt x="402372" y="109601"/>
                </a:lnTo>
                <a:lnTo>
                  <a:pt x="404181" y="96469"/>
                </a:lnTo>
                <a:lnTo>
                  <a:pt x="395465" y="90692"/>
                </a:lnTo>
                <a:lnTo>
                  <a:pt x="384247" y="84954"/>
                </a:lnTo>
                <a:lnTo>
                  <a:pt x="372379" y="80294"/>
                </a:lnTo>
                <a:lnTo>
                  <a:pt x="360055" y="76478"/>
                </a:lnTo>
                <a:lnTo>
                  <a:pt x="347468" y="73274"/>
                </a:lnTo>
                <a:lnTo>
                  <a:pt x="334813" y="70446"/>
                </a:lnTo>
                <a:lnTo>
                  <a:pt x="334205" y="70315"/>
                </a:lnTo>
                <a:lnTo>
                  <a:pt x="321930" y="67369"/>
                </a:lnTo>
                <a:lnTo>
                  <a:pt x="309674" y="63960"/>
                </a:lnTo>
                <a:lnTo>
                  <a:pt x="297451" y="60243"/>
                </a:lnTo>
                <a:lnTo>
                  <a:pt x="285273" y="56371"/>
                </a:lnTo>
                <a:lnTo>
                  <a:pt x="273152" y="52498"/>
                </a:lnTo>
                <a:lnTo>
                  <a:pt x="261102" y="48780"/>
                </a:lnTo>
                <a:lnTo>
                  <a:pt x="253898" y="46642"/>
                </a:lnTo>
                <a:lnTo>
                  <a:pt x="241974" y="43183"/>
                </a:lnTo>
                <a:lnTo>
                  <a:pt x="229963" y="39806"/>
                </a:lnTo>
                <a:lnTo>
                  <a:pt x="217864" y="36523"/>
                </a:lnTo>
                <a:lnTo>
                  <a:pt x="205679" y="33345"/>
                </a:lnTo>
                <a:lnTo>
                  <a:pt x="193406" y="30283"/>
                </a:lnTo>
                <a:lnTo>
                  <a:pt x="181045" y="27347"/>
                </a:lnTo>
                <a:lnTo>
                  <a:pt x="168597" y="24549"/>
                </a:lnTo>
                <a:lnTo>
                  <a:pt x="156060" y="21899"/>
                </a:lnTo>
                <a:lnTo>
                  <a:pt x="143436" y="19409"/>
                </a:lnTo>
                <a:lnTo>
                  <a:pt x="130723" y="17089"/>
                </a:lnTo>
                <a:lnTo>
                  <a:pt x="117922" y="14951"/>
                </a:lnTo>
                <a:lnTo>
                  <a:pt x="105032" y="13004"/>
                </a:lnTo>
                <a:lnTo>
                  <a:pt x="98255" y="11345"/>
                </a:lnTo>
                <a:lnTo>
                  <a:pt x="85489" y="6585"/>
                </a:lnTo>
                <a:lnTo>
                  <a:pt x="71939" y="1784"/>
                </a:lnTo>
                <a:lnTo>
                  <a:pt x="60595" y="0"/>
                </a:lnTo>
                <a:lnTo>
                  <a:pt x="57290" y="625"/>
                </a:lnTo>
                <a:lnTo>
                  <a:pt x="48431" y="8866"/>
                </a:lnTo>
                <a:lnTo>
                  <a:pt x="42167" y="21678"/>
                </a:lnTo>
                <a:lnTo>
                  <a:pt x="37138" y="25514"/>
                </a:lnTo>
                <a:lnTo>
                  <a:pt x="38370" y="18669"/>
                </a:lnTo>
                <a:lnTo>
                  <a:pt x="34572" y="23850"/>
                </a:lnTo>
                <a:lnTo>
                  <a:pt x="32071" y="29766"/>
                </a:lnTo>
                <a:lnTo>
                  <a:pt x="29234" y="42506"/>
                </a:lnTo>
                <a:lnTo>
                  <a:pt x="25911" y="57442"/>
                </a:lnTo>
                <a:lnTo>
                  <a:pt x="24838" y="61413"/>
                </a:lnTo>
                <a:lnTo>
                  <a:pt x="21476" y="73709"/>
                </a:lnTo>
                <a:lnTo>
                  <a:pt x="18107" y="86036"/>
                </a:lnTo>
                <a:lnTo>
                  <a:pt x="14808" y="98390"/>
                </a:lnTo>
                <a:lnTo>
                  <a:pt x="11655" y="110766"/>
                </a:lnTo>
                <a:lnTo>
                  <a:pt x="8727" y="123162"/>
                </a:lnTo>
                <a:lnTo>
                  <a:pt x="6100" y="135574"/>
                </a:lnTo>
                <a:lnTo>
                  <a:pt x="3852" y="147996"/>
                </a:lnTo>
                <a:lnTo>
                  <a:pt x="2060" y="160426"/>
                </a:lnTo>
                <a:lnTo>
                  <a:pt x="704" y="174044"/>
                </a:lnTo>
                <a:lnTo>
                  <a:pt x="14" y="187728"/>
                </a:lnTo>
                <a:lnTo>
                  <a:pt x="0" y="201175"/>
                </a:lnTo>
                <a:lnTo>
                  <a:pt x="634" y="214363"/>
                </a:lnTo>
                <a:lnTo>
                  <a:pt x="1891" y="227270"/>
                </a:lnTo>
                <a:lnTo>
                  <a:pt x="3744" y="239872"/>
                </a:lnTo>
                <a:lnTo>
                  <a:pt x="6167" y="252147"/>
                </a:lnTo>
                <a:lnTo>
                  <a:pt x="9134" y="264072"/>
                </a:lnTo>
                <a:lnTo>
                  <a:pt x="12618" y="275625"/>
                </a:lnTo>
                <a:lnTo>
                  <a:pt x="16593" y="286782"/>
                </a:lnTo>
                <a:lnTo>
                  <a:pt x="21033" y="297522"/>
                </a:lnTo>
                <a:lnTo>
                  <a:pt x="25911" y="307822"/>
                </a:lnTo>
                <a:lnTo>
                  <a:pt x="34527" y="322798"/>
                </a:lnTo>
                <a:lnTo>
                  <a:pt x="42138" y="333361"/>
                </a:lnTo>
                <a:lnTo>
                  <a:pt x="50519" y="342968"/>
                </a:lnTo>
                <a:lnTo>
                  <a:pt x="59668" y="351666"/>
                </a:lnTo>
                <a:lnTo>
                  <a:pt x="69585" y="359500"/>
                </a:lnTo>
                <a:lnTo>
                  <a:pt x="80272" y="366516"/>
                </a:lnTo>
                <a:lnTo>
                  <a:pt x="91728" y="372762"/>
                </a:lnTo>
                <a:lnTo>
                  <a:pt x="103953" y="378282"/>
                </a:lnTo>
                <a:lnTo>
                  <a:pt x="105120" y="374669"/>
                </a:lnTo>
                <a:lnTo>
                  <a:pt x="108917" y="362737"/>
                </a:lnTo>
                <a:lnTo>
                  <a:pt x="112573" y="350723"/>
                </a:lnTo>
                <a:lnTo>
                  <a:pt x="116003" y="338601"/>
                </a:lnTo>
                <a:lnTo>
                  <a:pt x="119120" y="326338"/>
                </a:lnTo>
                <a:lnTo>
                  <a:pt x="121836" y="313908"/>
                </a:lnTo>
                <a:lnTo>
                  <a:pt x="124064" y="301279"/>
                </a:lnTo>
                <a:lnTo>
                  <a:pt x="125718" y="288423"/>
                </a:lnTo>
                <a:lnTo>
                  <a:pt x="126711" y="275310"/>
                </a:lnTo>
                <a:lnTo>
                  <a:pt x="131359" y="272846"/>
                </a:lnTo>
                <a:lnTo>
                  <a:pt x="131854" y="267385"/>
                </a:lnTo>
                <a:lnTo>
                  <a:pt x="138636" y="268808"/>
                </a:lnTo>
                <a:lnTo>
                  <a:pt x="142745" y="271676"/>
                </a:lnTo>
                <a:lnTo>
                  <a:pt x="144571" y="282529"/>
                </a:lnTo>
                <a:lnTo>
                  <a:pt x="142512" y="296598"/>
                </a:lnTo>
                <a:lnTo>
                  <a:pt x="139716" y="308914"/>
                </a:lnTo>
                <a:lnTo>
                  <a:pt x="138793" y="313026"/>
                </a:lnTo>
                <a:lnTo>
                  <a:pt x="135581" y="325734"/>
                </a:lnTo>
                <a:lnTo>
                  <a:pt x="132155" y="337973"/>
                </a:lnTo>
                <a:lnTo>
                  <a:pt x="128765" y="349978"/>
                </a:lnTo>
                <a:lnTo>
                  <a:pt x="125658" y="361984"/>
                </a:lnTo>
                <a:close/>
              </a:path>
            </a:pathLst>
          </a:custGeom>
          <a:solidFill>
            <a:srgbClr val="9E9E9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7226535" y="1316188"/>
            <a:ext cx="359161" cy="117612"/>
          </a:xfrm>
          <a:custGeom>
            <a:avLst/>
            <a:gdLst/>
            <a:ahLst/>
            <a:cxnLst/>
            <a:rect l="l" t="t" r="r" b="b"/>
            <a:pathLst>
              <a:path w="526770" h="172497">
                <a:moveTo>
                  <a:pt x="6680" y="87856"/>
                </a:moveTo>
                <a:lnTo>
                  <a:pt x="0" y="98799"/>
                </a:lnTo>
                <a:lnTo>
                  <a:pt x="700" y="109514"/>
                </a:lnTo>
                <a:lnTo>
                  <a:pt x="2080" y="122014"/>
                </a:lnTo>
                <a:lnTo>
                  <a:pt x="3988" y="134703"/>
                </a:lnTo>
                <a:lnTo>
                  <a:pt x="6329" y="147440"/>
                </a:lnTo>
                <a:lnTo>
                  <a:pt x="9006" y="160085"/>
                </a:lnTo>
                <a:lnTo>
                  <a:pt x="11925" y="172497"/>
                </a:lnTo>
                <a:lnTo>
                  <a:pt x="16921" y="170051"/>
                </a:lnTo>
                <a:lnTo>
                  <a:pt x="27735" y="165121"/>
                </a:lnTo>
                <a:lnTo>
                  <a:pt x="38837" y="160512"/>
                </a:lnTo>
                <a:lnTo>
                  <a:pt x="50214" y="156195"/>
                </a:lnTo>
                <a:lnTo>
                  <a:pt x="61848" y="152140"/>
                </a:lnTo>
                <a:lnTo>
                  <a:pt x="73725" y="148319"/>
                </a:lnTo>
                <a:lnTo>
                  <a:pt x="85829" y="144701"/>
                </a:lnTo>
                <a:lnTo>
                  <a:pt x="98143" y="141258"/>
                </a:lnTo>
                <a:lnTo>
                  <a:pt x="110654" y="137961"/>
                </a:lnTo>
                <a:lnTo>
                  <a:pt x="123344" y="134781"/>
                </a:lnTo>
                <a:lnTo>
                  <a:pt x="136198" y="131687"/>
                </a:lnTo>
                <a:lnTo>
                  <a:pt x="149201" y="128651"/>
                </a:lnTo>
                <a:lnTo>
                  <a:pt x="162337" y="125644"/>
                </a:lnTo>
                <a:lnTo>
                  <a:pt x="175590" y="122637"/>
                </a:lnTo>
                <a:lnTo>
                  <a:pt x="182288" y="121270"/>
                </a:lnTo>
                <a:lnTo>
                  <a:pt x="194621" y="119352"/>
                </a:lnTo>
                <a:lnTo>
                  <a:pt x="207321" y="117858"/>
                </a:lnTo>
                <a:lnTo>
                  <a:pt x="220191" y="116516"/>
                </a:lnTo>
                <a:lnTo>
                  <a:pt x="233032" y="115055"/>
                </a:lnTo>
                <a:lnTo>
                  <a:pt x="239434" y="114224"/>
                </a:lnTo>
                <a:lnTo>
                  <a:pt x="251650" y="112545"/>
                </a:lnTo>
                <a:lnTo>
                  <a:pt x="264009" y="110783"/>
                </a:lnTo>
                <a:lnTo>
                  <a:pt x="276497" y="109009"/>
                </a:lnTo>
                <a:lnTo>
                  <a:pt x="289100" y="107293"/>
                </a:lnTo>
                <a:lnTo>
                  <a:pt x="301804" y="105705"/>
                </a:lnTo>
                <a:lnTo>
                  <a:pt x="314595" y="104317"/>
                </a:lnTo>
                <a:lnTo>
                  <a:pt x="327460" y="103198"/>
                </a:lnTo>
                <a:lnTo>
                  <a:pt x="340383" y="102419"/>
                </a:lnTo>
                <a:lnTo>
                  <a:pt x="353352" y="102050"/>
                </a:lnTo>
                <a:lnTo>
                  <a:pt x="375615" y="101904"/>
                </a:lnTo>
                <a:lnTo>
                  <a:pt x="401817" y="102048"/>
                </a:lnTo>
                <a:lnTo>
                  <a:pt x="414796" y="102283"/>
                </a:lnTo>
                <a:lnTo>
                  <a:pt x="427686" y="102644"/>
                </a:lnTo>
                <a:lnTo>
                  <a:pt x="440480" y="103147"/>
                </a:lnTo>
                <a:lnTo>
                  <a:pt x="453170" y="103805"/>
                </a:lnTo>
                <a:lnTo>
                  <a:pt x="465751" y="104633"/>
                </a:lnTo>
                <a:lnTo>
                  <a:pt x="478214" y="105643"/>
                </a:lnTo>
                <a:lnTo>
                  <a:pt x="490555" y="106852"/>
                </a:lnTo>
                <a:lnTo>
                  <a:pt x="502766" y="108272"/>
                </a:lnTo>
                <a:lnTo>
                  <a:pt x="514840" y="109918"/>
                </a:lnTo>
                <a:lnTo>
                  <a:pt x="526770" y="111804"/>
                </a:lnTo>
                <a:lnTo>
                  <a:pt x="526253" y="100017"/>
                </a:lnTo>
                <a:lnTo>
                  <a:pt x="526116" y="87058"/>
                </a:lnTo>
                <a:lnTo>
                  <a:pt x="525691" y="74948"/>
                </a:lnTo>
                <a:lnTo>
                  <a:pt x="525302" y="63037"/>
                </a:lnTo>
                <a:lnTo>
                  <a:pt x="524497" y="49739"/>
                </a:lnTo>
                <a:lnTo>
                  <a:pt x="521347" y="38106"/>
                </a:lnTo>
                <a:lnTo>
                  <a:pt x="514655" y="31402"/>
                </a:lnTo>
                <a:lnTo>
                  <a:pt x="502409" y="26132"/>
                </a:lnTo>
                <a:lnTo>
                  <a:pt x="488835" y="21837"/>
                </a:lnTo>
                <a:lnTo>
                  <a:pt x="479478" y="18792"/>
                </a:lnTo>
                <a:lnTo>
                  <a:pt x="467954" y="15340"/>
                </a:lnTo>
                <a:lnTo>
                  <a:pt x="455737" y="12017"/>
                </a:lnTo>
                <a:lnTo>
                  <a:pt x="443006" y="8916"/>
                </a:lnTo>
                <a:lnTo>
                  <a:pt x="429939" y="6129"/>
                </a:lnTo>
                <a:lnTo>
                  <a:pt x="416713" y="3751"/>
                </a:lnTo>
                <a:lnTo>
                  <a:pt x="403506" y="1875"/>
                </a:lnTo>
                <a:lnTo>
                  <a:pt x="390497" y="593"/>
                </a:lnTo>
                <a:lnTo>
                  <a:pt x="377863" y="0"/>
                </a:lnTo>
                <a:lnTo>
                  <a:pt x="365781" y="187"/>
                </a:lnTo>
                <a:lnTo>
                  <a:pt x="354431" y="1250"/>
                </a:lnTo>
                <a:lnTo>
                  <a:pt x="352253" y="1546"/>
                </a:lnTo>
                <a:lnTo>
                  <a:pt x="339504" y="2910"/>
                </a:lnTo>
                <a:lnTo>
                  <a:pt x="326790" y="3797"/>
                </a:lnTo>
                <a:lnTo>
                  <a:pt x="314116" y="4412"/>
                </a:lnTo>
                <a:lnTo>
                  <a:pt x="301488" y="4958"/>
                </a:lnTo>
                <a:lnTo>
                  <a:pt x="288910" y="5639"/>
                </a:lnTo>
                <a:lnTo>
                  <a:pt x="276390" y="6660"/>
                </a:lnTo>
                <a:lnTo>
                  <a:pt x="262736" y="8198"/>
                </a:lnTo>
                <a:lnTo>
                  <a:pt x="249200" y="10022"/>
                </a:lnTo>
                <a:lnTo>
                  <a:pt x="235783" y="12118"/>
                </a:lnTo>
                <a:lnTo>
                  <a:pt x="222489" y="14471"/>
                </a:lnTo>
                <a:lnTo>
                  <a:pt x="209322" y="17066"/>
                </a:lnTo>
                <a:lnTo>
                  <a:pt x="196285" y="19889"/>
                </a:lnTo>
                <a:lnTo>
                  <a:pt x="183381" y="22924"/>
                </a:lnTo>
                <a:lnTo>
                  <a:pt x="170614" y="26157"/>
                </a:lnTo>
                <a:lnTo>
                  <a:pt x="157986" y="29572"/>
                </a:lnTo>
                <a:lnTo>
                  <a:pt x="145502" y="33156"/>
                </a:lnTo>
                <a:lnTo>
                  <a:pt x="133164" y="36892"/>
                </a:lnTo>
                <a:lnTo>
                  <a:pt x="120976" y="40767"/>
                </a:lnTo>
                <a:lnTo>
                  <a:pt x="108942" y="44764"/>
                </a:lnTo>
                <a:lnTo>
                  <a:pt x="97064" y="48870"/>
                </a:lnTo>
                <a:lnTo>
                  <a:pt x="85346" y="53070"/>
                </a:lnTo>
                <a:lnTo>
                  <a:pt x="73791" y="57348"/>
                </a:lnTo>
                <a:lnTo>
                  <a:pt x="62404" y="61690"/>
                </a:lnTo>
                <a:lnTo>
                  <a:pt x="51186" y="66080"/>
                </a:lnTo>
                <a:lnTo>
                  <a:pt x="40141" y="70505"/>
                </a:lnTo>
                <a:lnTo>
                  <a:pt x="29273" y="74948"/>
                </a:lnTo>
                <a:lnTo>
                  <a:pt x="17400" y="80331"/>
                </a:lnTo>
                <a:lnTo>
                  <a:pt x="6680" y="87856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6677161" y="1345625"/>
            <a:ext cx="351016" cy="320226"/>
          </a:xfrm>
          <a:custGeom>
            <a:avLst/>
            <a:gdLst/>
            <a:ahLst/>
            <a:cxnLst/>
            <a:rect l="l" t="t" r="r" b="b"/>
            <a:pathLst>
              <a:path w="514824" h="469665">
                <a:moveTo>
                  <a:pt x="4607" y="315753"/>
                </a:moveTo>
                <a:lnTo>
                  <a:pt x="4095" y="327512"/>
                </a:lnTo>
                <a:lnTo>
                  <a:pt x="3214" y="339873"/>
                </a:lnTo>
                <a:lnTo>
                  <a:pt x="2166" y="352579"/>
                </a:lnTo>
                <a:lnTo>
                  <a:pt x="1148" y="365494"/>
                </a:lnTo>
                <a:lnTo>
                  <a:pt x="360" y="378485"/>
                </a:lnTo>
                <a:lnTo>
                  <a:pt x="0" y="391415"/>
                </a:lnTo>
                <a:lnTo>
                  <a:pt x="265" y="404149"/>
                </a:lnTo>
                <a:lnTo>
                  <a:pt x="1356" y="416553"/>
                </a:lnTo>
                <a:lnTo>
                  <a:pt x="2856" y="425166"/>
                </a:lnTo>
                <a:lnTo>
                  <a:pt x="8295" y="438419"/>
                </a:lnTo>
                <a:lnTo>
                  <a:pt x="19784" y="444734"/>
                </a:lnTo>
                <a:lnTo>
                  <a:pt x="19762" y="438660"/>
                </a:lnTo>
                <a:lnTo>
                  <a:pt x="19889" y="425408"/>
                </a:lnTo>
                <a:lnTo>
                  <a:pt x="20256" y="412141"/>
                </a:lnTo>
                <a:lnTo>
                  <a:pt x="20858" y="398887"/>
                </a:lnTo>
                <a:lnTo>
                  <a:pt x="21696" y="385677"/>
                </a:lnTo>
                <a:lnTo>
                  <a:pt x="22765" y="372542"/>
                </a:lnTo>
                <a:lnTo>
                  <a:pt x="24066" y="359511"/>
                </a:lnTo>
                <a:lnTo>
                  <a:pt x="25595" y="346615"/>
                </a:lnTo>
                <a:lnTo>
                  <a:pt x="27351" y="333883"/>
                </a:lnTo>
                <a:lnTo>
                  <a:pt x="29332" y="321347"/>
                </a:lnTo>
                <a:lnTo>
                  <a:pt x="31536" y="309035"/>
                </a:lnTo>
                <a:lnTo>
                  <a:pt x="33961" y="296979"/>
                </a:lnTo>
                <a:lnTo>
                  <a:pt x="36605" y="285208"/>
                </a:lnTo>
                <a:lnTo>
                  <a:pt x="39466" y="273752"/>
                </a:lnTo>
                <a:lnTo>
                  <a:pt x="42542" y="262642"/>
                </a:lnTo>
                <a:lnTo>
                  <a:pt x="44323" y="256138"/>
                </a:lnTo>
                <a:lnTo>
                  <a:pt x="48604" y="242575"/>
                </a:lnTo>
                <a:lnTo>
                  <a:pt x="55247" y="230995"/>
                </a:lnTo>
                <a:lnTo>
                  <a:pt x="65300" y="226879"/>
                </a:lnTo>
                <a:lnTo>
                  <a:pt x="71650" y="232222"/>
                </a:lnTo>
                <a:lnTo>
                  <a:pt x="76026" y="244297"/>
                </a:lnTo>
                <a:lnTo>
                  <a:pt x="81016" y="256051"/>
                </a:lnTo>
                <a:lnTo>
                  <a:pt x="90230" y="260470"/>
                </a:lnTo>
                <a:lnTo>
                  <a:pt x="92882" y="258905"/>
                </a:lnTo>
                <a:lnTo>
                  <a:pt x="102044" y="248385"/>
                </a:lnTo>
                <a:lnTo>
                  <a:pt x="109750" y="236632"/>
                </a:lnTo>
                <a:lnTo>
                  <a:pt x="115578" y="224990"/>
                </a:lnTo>
                <a:lnTo>
                  <a:pt x="121713" y="212580"/>
                </a:lnTo>
                <a:lnTo>
                  <a:pt x="128165" y="200927"/>
                </a:lnTo>
                <a:lnTo>
                  <a:pt x="135264" y="190938"/>
                </a:lnTo>
                <a:lnTo>
                  <a:pt x="143342" y="183521"/>
                </a:lnTo>
                <a:lnTo>
                  <a:pt x="148422" y="181819"/>
                </a:lnTo>
                <a:lnTo>
                  <a:pt x="149514" y="186975"/>
                </a:lnTo>
                <a:lnTo>
                  <a:pt x="152016" y="184600"/>
                </a:lnTo>
                <a:lnTo>
                  <a:pt x="154871" y="183231"/>
                </a:lnTo>
                <a:lnTo>
                  <a:pt x="164508" y="174425"/>
                </a:lnTo>
                <a:lnTo>
                  <a:pt x="172876" y="163568"/>
                </a:lnTo>
                <a:lnTo>
                  <a:pt x="181277" y="155340"/>
                </a:lnTo>
                <a:lnTo>
                  <a:pt x="188370" y="153004"/>
                </a:lnTo>
                <a:lnTo>
                  <a:pt x="196936" y="155641"/>
                </a:lnTo>
                <a:lnTo>
                  <a:pt x="205250" y="161753"/>
                </a:lnTo>
                <a:lnTo>
                  <a:pt x="214732" y="167599"/>
                </a:lnTo>
                <a:lnTo>
                  <a:pt x="226806" y="169437"/>
                </a:lnTo>
                <a:lnTo>
                  <a:pt x="237671" y="163422"/>
                </a:lnTo>
                <a:lnTo>
                  <a:pt x="247931" y="156081"/>
                </a:lnTo>
                <a:lnTo>
                  <a:pt x="257598" y="148149"/>
                </a:lnTo>
                <a:lnTo>
                  <a:pt x="267182" y="140134"/>
                </a:lnTo>
                <a:lnTo>
                  <a:pt x="277189" y="132542"/>
                </a:lnTo>
                <a:lnTo>
                  <a:pt x="288127" y="125880"/>
                </a:lnTo>
                <a:lnTo>
                  <a:pt x="300504" y="120656"/>
                </a:lnTo>
                <a:lnTo>
                  <a:pt x="305280" y="123653"/>
                </a:lnTo>
                <a:lnTo>
                  <a:pt x="304098" y="126815"/>
                </a:lnTo>
                <a:lnTo>
                  <a:pt x="304848" y="132581"/>
                </a:lnTo>
                <a:lnTo>
                  <a:pt x="314096" y="137773"/>
                </a:lnTo>
                <a:lnTo>
                  <a:pt x="325256" y="144099"/>
                </a:lnTo>
                <a:lnTo>
                  <a:pt x="336286" y="150555"/>
                </a:lnTo>
                <a:lnTo>
                  <a:pt x="347098" y="157229"/>
                </a:lnTo>
                <a:lnTo>
                  <a:pt x="357603" y="164213"/>
                </a:lnTo>
                <a:lnTo>
                  <a:pt x="367713" y="171596"/>
                </a:lnTo>
                <a:lnTo>
                  <a:pt x="371083" y="160633"/>
                </a:lnTo>
                <a:lnTo>
                  <a:pt x="373891" y="147846"/>
                </a:lnTo>
                <a:lnTo>
                  <a:pt x="377466" y="135832"/>
                </a:lnTo>
                <a:lnTo>
                  <a:pt x="378199" y="136346"/>
                </a:lnTo>
                <a:lnTo>
                  <a:pt x="388755" y="138990"/>
                </a:lnTo>
                <a:lnTo>
                  <a:pt x="401304" y="140163"/>
                </a:lnTo>
                <a:lnTo>
                  <a:pt x="403945" y="141085"/>
                </a:lnTo>
                <a:lnTo>
                  <a:pt x="414517" y="147701"/>
                </a:lnTo>
                <a:lnTo>
                  <a:pt x="425197" y="157110"/>
                </a:lnTo>
                <a:lnTo>
                  <a:pt x="433829" y="166173"/>
                </a:lnTo>
                <a:lnTo>
                  <a:pt x="440399" y="176005"/>
                </a:lnTo>
                <a:lnTo>
                  <a:pt x="446232" y="187733"/>
                </a:lnTo>
                <a:lnTo>
                  <a:pt x="452257" y="199777"/>
                </a:lnTo>
                <a:lnTo>
                  <a:pt x="452642" y="200474"/>
                </a:lnTo>
                <a:lnTo>
                  <a:pt x="459560" y="212117"/>
                </a:lnTo>
                <a:lnTo>
                  <a:pt x="466383" y="223259"/>
                </a:lnTo>
                <a:lnTo>
                  <a:pt x="471764" y="233381"/>
                </a:lnTo>
                <a:lnTo>
                  <a:pt x="474908" y="241010"/>
                </a:lnTo>
                <a:lnTo>
                  <a:pt x="478845" y="252671"/>
                </a:lnTo>
                <a:lnTo>
                  <a:pt x="481995" y="264656"/>
                </a:lnTo>
                <a:lnTo>
                  <a:pt x="484482" y="276938"/>
                </a:lnTo>
                <a:lnTo>
                  <a:pt x="486428" y="289487"/>
                </a:lnTo>
                <a:lnTo>
                  <a:pt x="487957" y="302272"/>
                </a:lnTo>
                <a:lnTo>
                  <a:pt x="489192" y="315267"/>
                </a:lnTo>
                <a:lnTo>
                  <a:pt x="490255" y="328440"/>
                </a:lnTo>
                <a:lnTo>
                  <a:pt x="491271" y="341763"/>
                </a:lnTo>
                <a:lnTo>
                  <a:pt x="492003" y="359287"/>
                </a:lnTo>
                <a:lnTo>
                  <a:pt x="491759" y="372755"/>
                </a:lnTo>
                <a:lnTo>
                  <a:pt x="490871" y="386050"/>
                </a:lnTo>
                <a:lnTo>
                  <a:pt x="489401" y="399118"/>
                </a:lnTo>
                <a:lnTo>
                  <a:pt x="487410" y="411903"/>
                </a:lnTo>
                <a:lnTo>
                  <a:pt x="484959" y="424351"/>
                </a:lnTo>
                <a:lnTo>
                  <a:pt x="482107" y="436405"/>
                </a:lnTo>
                <a:lnTo>
                  <a:pt x="478917" y="448013"/>
                </a:lnTo>
                <a:lnTo>
                  <a:pt x="475449" y="459117"/>
                </a:lnTo>
                <a:lnTo>
                  <a:pt x="471764" y="469665"/>
                </a:lnTo>
                <a:lnTo>
                  <a:pt x="480362" y="469309"/>
                </a:lnTo>
                <a:lnTo>
                  <a:pt x="482660" y="458349"/>
                </a:lnTo>
                <a:lnTo>
                  <a:pt x="485848" y="451237"/>
                </a:lnTo>
                <a:lnTo>
                  <a:pt x="489218" y="443474"/>
                </a:lnTo>
                <a:lnTo>
                  <a:pt x="493540" y="432506"/>
                </a:lnTo>
                <a:lnTo>
                  <a:pt x="497416" y="421203"/>
                </a:lnTo>
                <a:lnTo>
                  <a:pt x="500803" y="409457"/>
                </a:lnTo>
                <a:lnTo>
                  <a:pt x="503659" y="397159"/>
                </a:lnTo>
                <a:lnTo>
                  <a:pt x="505942" y="384199"/>
                </a:lnTo>
                <a:lnTo>
                  <a:pt x="507610" y="370469"/>
                </a:lnTo>
                <a:lnTo>
                  <a:pt x="508619" y="355860"/>
                </a:lnTo>
                <a:lnTo>
                  <a:pt x="508781" y="352395"/>
                </a:lnTo>
                <a:lnTo>
                  <a:pt x="509503" y="340059"/>
                </a:lnTo>
                <a:lnTo>
                  <a:pt x="510393" y="327650"/>
                </a:lnTo>
                <a:lnTo>
                  <a:pt x="511373" y="315169"/>
                </a:lnTo>
                <a:lnTo>
                  <a:pt x="512362" y="302617"/>
                </a:lnTo>
                <a:lnTo>
                  <a:pt x="513282" y="289992"/>
                </a:lnTo>
                <a:lnTo>
                  <a:pt x="514052" y="277295"/>
                </a:lnTo>
                <a:lnTo>
                  <a:pt x="514592" y="264526"/>
                </a:lnTo>
                <a:lnTo>
                  <a:pt x="514824" y="251685"/>
                </a:lnTo>
                <a:lnTo>
                  <a:pt x="514667" y="238772"/>
                </a:lnTo>
                <a:lnTo>
                  <a:pt x="514042" y="225786"/>
                </a:lnTo>
                <a:lnTo>
                  <a:pt x="512896" y="216401"/>
                </a:lnTo>
                <a:lnTo>
                  <a:pt x="510273" y="203792"/>
                </a:lnTo>
                <a:lnTo>
                  <a:pt x="507406" y="191390"/>
                </a:lnTo>
                <a:lnTo>
                  <a:pt x="505368" y="179177"/>
                </a:lnTo>
                <a:lnTo>
                  <a:pt x="504212" y="168230"/>
                </a:lnTo>
                <a:lnTo>
                  <a:pt x="503171" y="163112"/>
                </a:lnTo>
                <a:lnTo>
                  <a:pt x="501025" y="155340"/>
                </a:lnTo>
                <a:lnTo>
                  <a:pt x="498243" y="144271"/>
                </a:lnTo>
                <a:lnTo>
                  <a:pt x="495179" y="131965"/>
                </a:lnTo>
                <a:lnTo>
                  <a:pt x="491271" y="120656"/>
                </a:lnTo>
                <a:lnTo>
                  <a:pt x="484575" y="106602"/>
                </a:lnTo>
                <a:lnTo>
                  <a:pt x="478184" y="95045"/>
                </a:lnTo>
                <a:lnTo>
                  <a:pt x="471155" y="83916"/>
                </a:lnTo>
                <a:lnTo>
                  <a:pt x="463494" y="73273"/>
                </a:lnTo>
                <a:lnTo>
                  <a:pt x="455203" y="63175"/>
                </a:lnTo>
                <a:lnTo>
                  <a:pt x="446287" y="53680"/>
                </a:lnTo>
                <a:lnTo>
                  <a:pt x="436748" y="44846"/>
                </a:lnTo>
                <a:lnTo>
                  <a:pt x="426589" y="36733"/>
                </a:lnTo>
                <a:lnTo>
                  <a:pt x="415816" y="29398"/>
                </a:lnTo>
                <a:lnTo>
                  <a:pt x="404430" y="22899"/>
                </a:lnTo>
                <a:lnTo>
                  <a:pt x="392435" y="17296"/>
                </a:lnTo>
                <a:lnTo>
                  <a:pt x="379835" y="12647"/>
                </a:lnTo>
                <a:lnTo>
                  <a:pt x="366633" y="9010"/>
                </a:lnTo>
                <a:lnTo>
                  <a:pt x="363941" y="8413"/>
                </a:lnTo>
                <a:lnTo>
                  <a:pt x="363115" y="14433"/>
                </a:lnTo>
                <a:lnTo>
                  <a:pt x="357959" y="14433"/>
                </a:lnTo>
                <a:lnTo>
                  <a:pt x="357329" y="14227"/>
                </a:lnTo>
                <a:lnTo>
                  <a:pt x="344921" y="12043"/>
                </a:lnTo>
                <a:lnTo>
                  <a:pt x="332335" y="11753"/>
                </a:lnTo>
                <a:lnTo>
                  <a:pt x="320024" y="11182"/>
                </a:lnTo>
                <a:lnTo>
                  <a:pt x="313611" y="10420"/>
                </a:lnTo>
                <a:lnTo>
                  <a:pt x="307883" y="6978"/>
                </a:lnTo>
                <a:lnTo>
                  <a:pt x="301597" y="7931"/>
                </a:lnTo>
                <a:lnTo>
                  <a:pt x="296529" y="8705"/>
                </a:lnTo>
                <a:lnTo>
                  <a:pt x="292795" y="13366"/>
                </a:lnTo>
                <a:lnTo>
                  <a:pt x="287500" y="13354"/>
                </a:lnTo>
                <a:lnTo>
                  <a:pt x="279121" y="11543"/>
                </a:lnTo>
                <a:lnTo>
                  <a:pt x="269270" y="6621"/>
                </a:lnTo>
                <a:lnTo>
                  <a:pt x="259343" y="1710"/>
                </a:lnTo>
                <a:lnTo>
                  <a:pt x="249208" y="0"/>
                </a:lnTo>
                <a:lnTo>
                  <a:pt x="238732" y="4679"/>
                </a:lnTo>
                <a:lnTo>
                  <a:pt x="236298" y="14306"/>
                </a:lnTo>
                <a:lnTo>
                  <a:pt x="232437" y="27414"/>
                </a:lnTo>
                <a:lnTo>
                  <a:pt x="228104" y="40050"/>
                </a:lnTo>
                <a:lnTo>
                  <a:pt x="223342" y="52259"/>
                </a:lnTo>
                <a:lnTo>
                  <a:pt x="218194" y="64081"/>
                </a:lnTo>
                <a:lnTo>
                  <a:pt x="212704" y="75560"/>
                </a:lnTo>
                <a:lnTo>
                  <a:pt x="206913" y="86740"/>
                </a:lnTo>
                <a:lnTo>
                  <a:pt x="200865" y="97662"/>
                </a:lnTo>
                <a:lnTo>
                  <a:pt x="194603" y="108370"/>
                </a:lnTo>
                <a:lnTo>
                  <a:pt x="188170" y="118907"/>
                </a:lnTo>
                <a:lnTo>
                  <a:pt x="181608" y="129315"/>
                </a:lnTo>
                <a:lnTo>
                  <a:pt x="174961" y="139637"/>
                </a:lnTo>
                <a:lnTo>
                  <a:pt x="168272" y="149917"/>
                </a:lnTo>
                <a:lnTo>
                  <a:pt x="164894" y="152902"/>
                </a:lnTo>
                <a:lnTo>
                  <a:pt x="156103" y="160675"/>
                </a:lnTo>
                <a:lnTo>
                  <a:pt x="147110" y="168417"/>
                </a:lnTo>
                <a:lnTo>
                  <a:pt x="137822" y="175942"/>
                </a:lnTo>
                <a:lnTo>
                  <a:pt x="128142" y="183068"/>
                </a:lnTo>
                <a:lnTo>
                  <a:pt x="117976" y="189610"/>
                </a:lnTo>
                <a:lnTo>
                  <a:pt x="107230" y="195383"/>
                </a:lnTo>
                <a:lnTo>
                  <a:pt x="95808" y="200204"/>
                </a:lnTo>
                <a:lnTo>
                  <a:pt x="83615" y="203888"/>
                </a:lnTo>
                <a:lnTo>
                  <a:pt x="70556" y="206251"/>
                </a:lnTo>
                <a:lnTo>
                  <a:pt x="56537" y="207110"/>
                </a:lnTo>
                <a:lnTo>
                  <a:pt x="41462" y="206279"/>
                </a:lnTo>
                <a:lnTo>
                  <a:pt x="40927" y="207732"/>
                </a:lnTo>
                <a:lnTo>
                  <a:pt x="37650" y="218778"/>
                </a:lnTo>
                <a:lnTo>
                  <a:pt x="34911" y="231190"/>
                </a:lnTo>
                <a:lnTo>
                  <a:pt x="32398" y="244486"/>
                </a:lnTo>
                <a:lnTo>
                  <a:pt x="29798" y="258183"/>
                </a:lnTo>
                <a:lnTo>
                  <a:pt x="26802" y="271796"/>
                </a:lnTo>
                <a:lnTo>
                  <a:pt x="23096" y="284843"/>
                </a:lnTo>
                <a:lnTo>
                  <a:pt x="18369" y="296841"/>
                </a:lnTo>
                <a:lnTo>
                  <a:pt x="12310" y="307305"/>
                </a:lnTo>
                <a:lnTo>
                  <a:pt x="4607" y="315753"/>
                </a:lnTo>
                <a:close/>
              </a:path>
            </a:pathLst>
          </a:custGeom>
          <a:solidFill>
            <a:srgbClr val="8F3A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689155" y="1349555"/>
            <a:ext cx="199540" cy="454489"/>
          </a:xfrm>
          <a:custGeom>
            <a:avLst/>
            <a:gdLst/>
            <a:ahLst/>
            <a:cxnLst/>
            <a:rect l="l" t="t" r="r" b="b"/>
            <a:pathLst>
              <a:path w="292658" h="666584">
                <a:moveTo>
                  <a:pt x="0" y="662254"/>
                </a:moveTo>
                <a:lnTo>
                  <a:pt x="15488" y="662091"/>
                </a:lnTo>
                <a:lnTo>
                  <a:pt x="28600" y="662656"/>
                </a:lnTo>
                <a:lnTo>
                  <a:pt x="40844" y="664090"/>
                </a:lnTo>
                <a:lnTo>
                  <a:pt x="52031" y="666584"/>
                </a:lnTo>
                <a:lnTo>
                  <a:pt x="56391" y="656623"/>
                </a:lnTo>
                <a:lnTo>
                  <a:pt x="61064" y="644972"/>
                </a:lnTo>
                <a:lnTo>
                  <a:pt x="65649" y="633129"/>
                </a:lnTo>
                <a:lnTo>
                  <a:pt x="70459" y="621068"/>
                </a:lnTo>
                <a:lnTo>
                  <a:pt x="73823" y="612824"/>
                </a:lnTo>
                <a:lnTo>
                  <a:pt x="78571" y="600886"/>
                </a:lnTo>
                <a:lnTo>
                  <a:pt x="83196" y="588936"/>
                </a:lnTo>
                <a:lnTo>
                  <a:pt x="87717" y="576977"/>
                </a:lnTo>
                <a:lnTo>
                  <a:pt x="92152" y="565015"/>
                </a:lnTo>
                <a:lnTo>
                  <a:pt x="96519" y="553053"/>
                </a:lnTo>
                <a:lnTo>
                  <a:pt x="100836" y="541096"/>
                </a:lnTo>
                <a:lnTo>
                  <a:pt x="105121" y="529147"/>
                </a:lnTo>
                <a:lnTo>
                  <a:pt x="109392" y="517212"/>
                </a:lnTo>
                <a:lnTo>
                  <a:pt x="113668" y="505294"/>
                </a:lnTo>
                <a:lnTo>
                  <a:pt x="117967" y="493398"/>
                </a:lnTo>
                <a:lnTo>
                  <a:pt x="122306" y="481528"/>
                </a:lnTo>
                <a:lnTo>
                  <a:pt x="126704" y="469689"/>
                </a:lnTo>
                <a:lnTo>
                  <a:pt x="131180" y="457884"/>
                </a:lnTo>
                <a:lnTo>
                  <a:pt x="135750" y="446118"/>
                </a:lnTo>
                <a:lnTo>
                  <a:pt x="140434" y="434395"/>
                </a:lnTo>
                <a:lnTo>
                  <a:pt x="145249" y="422719"/>
                </a:lnTo>
                <a:lnTo>
                  <a:pt x="145827" y="421340"/>
                </a:lnTo>
                <a:lnTo>
                  <a:pt x="150677" y="409740"/>
                </a:lnTo>
                <a:lnTo>
                  <a:pt x="155507" y="398119"/>
                </a:lnTo>
                <a:lnTo>
                  <a:pt x="160313" y="386476"/>
                </a:lnTo>
                <a:lnTo>
                  <a:pt x="165090" y="374806"/>
                </a:lnTo>
                <a:lnTo>
                  <a:pt x="169833" y="363109"/>
                </a:lnTo>
                <a:lnTo>
                  <a:pt x="174537" y="351382"/>
                </a:lnTo>
                <a:lnTo>
                  <a:pt x="179196" y="339622"/>
                </a:lnTo>
                <a:lnTo>
                  <a:pt x="183806" y="327827"/>
                </a:lnTo>
                <a:lnTo>
                  <a:pt x="188361" y="315995"/>
                </a:lnTo>
                <a:lnTo>
                  <a:pt x="192856" y="304123"/>
                </a:lnTo>
                <a:lnTo>
                  <a:pt x="197287" y="292209"/>
                </a:lnTo>
                <a:lnTo>
                  <a:pt x="201647" y="280250"/>
                </a:lnTo>
                <a:lnTo>
                  <a:pt x="205932" y="268245"/>
                </a:lnTo>
                <a:lnTo>
                  <a:pt x="210137" y="256190"/>
                </a:lnTo>
                <a:lnTo>
                  <a:pt x="214257" y="244084"/>
                </a:lnTo>
                <a:lnTo>
                  <a:pt x="218286" y="231924"/>
                </a:lnTo>
                <a:lnTo>
                  <a:pt x="222220" y="219708"/>
                </a:lnTo>
                <a:lnTo>
                  <a:pt x="226053" y="207433"/>
                </a:lnTo>
                <a:lnTo>
                  <a:pt x="229781" y="195097"/>
                </a:lnTo>
                <a:lnTo>
                  <a:pt x="234404" y="185731"/>
                </a:lnTo>
                <a:lnTo>
                  <a:pt x="239984" y="174490"/>
                </a:lnTo>
                <a:lnTo>
                  <a:pt x="245560" y="163107"/>
                </a:lnTo>
                <a:lnTo>
                  <a:pt x="251029" y="151561"/>
                </a:lnTo>
                <a:lnTo>
                  <a:pt x="256285" y="139833"/>
                </a:lnTo>
                <a:lnTo>
                  <a:pt x="261226" y="127901"/>
                </a:lnTo>
                <a:lnTo>
                  <a:pt x="263627" y="121957"/>
                </a:lnTo>
                <a:lnTo>
                  <a:pt x="268613" y="110235"/>
                </a:lnTo>
                <a:lnTo>
                  <a:pt x="273703" y="98546"/>
                </a:lnTo>
                <a:lnTo>
                  <a:pt x="278667" y="86815"/>
                </a:lnTo>
                <a:lnTo>
                  <a:pt x="283274" y="74964"/>
                </a:lnTo>
                <a:lnTo>
                  <a:pt x="287295" y="62919"/>
                </a:lnTo>
                <a:lnTo>
                  <a:pt x="290500" y="50601"/>
                </a:lnTo>
                <a:lnTo>
                  <a:pt x="292658" y="37934"/>
                </a:lnTo>
                <a:lnTo>
                  <a:pt x="290090" y="35570"/>
                </a:lnTo>
                <a:lnTo>
                  <a:pt x="280540" y="27463"/>
                </a:lnTo>
                <a:lnTo>
                  <a:pt x="270459" y="19887"/>
                </a:lnTo>
                <a:lnTo>
                  <a:pt x="259882" y="12808"/>
                </a:lnTo>
                <a:lnTo>
                  <a:pt x="248842" y="6191"/>
                </a:lnTo>
                <a:lnTo>
                  <a:pt x="237375" y="0"/>
                </a:lnTo>
                <a:lnTo>
                  <a:pt x="230751" y="13862"/>
                </a:lnTo>
                <a:lnTo>
                  <a:pt x="224349" y="27945"/>
                </a:lnTo>
                <a:lnTo>
                  <a:pt x="218146" y="42228"/>
                </a:lnTo>
                <a:lnTo>
                  <a:pt x="212122" y="56689"/>
                </a:lnTo>
                <a:lnTo>
                  <a:pt x="206255" y="71307"/>
                </a:lnTo>
                <a:lnTo>
                  <a:pt x="200523" y="86061"/>
                </a:lnTo>
                <a:lnTo>
                  <a:pt x="194906" y="100928"/>
                </a:lnTo>
                <a:lnTo>
                  <a:pt x="189380" y="115888"/>
                </a:lnTo>
                <a:lnTo>
                  <a:pt x="183926" y="130918"/>
                </a:lnTo>
                <a:lnTo>
                  <a:pt x="178522" y="145999"/>
                </a:lnTo>
                <a:lnTo>
                  <a:pt x="173145" y="161107"/>
                </a:lnTo>
                <a:lnTo>
                  <a:pt x="167776" y="176223"/>
                </a:lnTo>
                <a:lnTo>
                  <a:pt x="162391" y="191323"/>
                </a:lnTo>
                <a:lnTo>
                  <a:pt x="156970" y="206388"/>
                </a:lnTo>
                <a:lnTo>
                  <a:pt x="151491" y="221395"/>
                </a:lnTo>
                <a:lnTo>
                  <a:pt x="145933" y="236323"/>
                </a:lnTo>
                <a:lnTo>
                  <a:pt x="140274" y="251151"/>
                </a:lnTo>
                <a:lnTo>
                  <a:pt x="134493" y="265857"/>
                </a:lnTo>
                <a:lnTo>
                  <a:pt x="128568" y="280419"/>
                </a:lnTo>
                <a:lnTo>
                  <a:pt x="122478" y="294817"/>
                </a:lnTo>
                <a:lnTo>
                  <a:pt x="122478" y="306743"/>
                </a:lnTo>
                <a:lnTo>
                  <a:pt x="115562" y="317993"/>
                </a:lnTo>
                <a:lnTo>
                  <a:pt x="110624" y="329464"/>
                </a:lnTo>
                <a:lnTo>
                  <a:pt x="106304" y="341714"/>
                </a:lnTo>
                <a:lnTo>
                  <a:pt x="101892" y="354431"/>
                </a:lnTo>
                <a:lnTo>
                  <a:pt x="98034" y="365042"/>
                </a:lnTo>
                <a:lnTo>
                  <a:pt x="93808" y="377134"/>
                </a:lnTo>
                <a:lnTo>
                  <a:pt x="89966" y="389115"/>
                </a:lnTo>
                <a:lnTo>
                  <a:pt x="86159" y="401514"/>
                </a:lnTo>
                <a:lnTo>
                  <a:pt x="82203" y="413934"/>
                </a:lnTo>
                <a:lnTo>
                  <a:pt x="78122" y="426373"/>
                </a:lnTo>
                <a:lnTo>
                  <a:pt x="73936" y="438830"/>
                </a:lnTo>
                <a:lnTo>
                  <a:pt x="69669" y="451304"/>
                </a:lnTo>
                <a:lnTo>
                  <a:pt x="65342" y="463793"/>
                </a:lnTo>
                <a:lnTo>
                  <a:pt x="60977" y="476296"/>
                </a:lnTo>
                <a:lnTo>
                  <a:pt x="56596" y="488812"/>
                </a:lnTo>
                <a:lnTo>
                  <a:pt x="52222" y="501339"/>
                </a:lnTo>
                <a:lnTo>
                  <a:pt x="47877" y="513876"/>
                </a:lnTo>
                <a:lnTo>
                  <a:pt x="43582" y="526422"/>
                </a:lnTo>
                <a:lnTo>
                  <a:pt x="39360" y="538975"/>
                </a:lnTo>
                <a:lnTo>
                  <a:pt x="35232" y="551534"/>
                </a:lnTo>
                <a:lnTo>
                  <a:pt x="31221" y="564097"/>
                </a:lnTo>
                <a:lnTo>
                  <a:pt x="27350" y="576663"/>
                </a:lnTo>
                <a:lnTo>
                  <a:pt x="23639" y="589231"/>
                </a:lnTo>
                <a:lnTo>
                  <a:pt x="20111" y="601800"/>
                </a:lnTo>
                <a:lnTo>
                  <a:pt x="16788" y="614368"/>
                </a:lnTo>
                <a:lnTo>
                  <a:pt x="13692" y="626933"/>
                </a:lnTo>
                <a:lnTo>
                  <a:pt x="10845" y="639495"/>
                </a:lnTo>
                <a:lnTo>
                  <a:pt x="4902" y="644753"/>
                </a:lnTo>
                <a:lnTo>
                  <a:pt x="3174" y="654227"/>
                </a:lnTo>
                <a:lnTo>
                  <a:pt x="0" y="662254"/>
                </a:lnTo>
                <a:close/>
              </a:path>
            </a:pathLst>
          </a:custGeom>
          <a:solidFill>
            <a:srgbClr val="B564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7736453" y="1385031"/>
            <a:ext cx="184479" cy="428365"/>
          </a:xfrm>
          <a:custGeom>
            <a:avLst/>
            <a:gdLst/>
            <a:ahLst/>
            <a:cxnLst/>
            <a:rect l="l" t="t" r="r" b="b"/>
            <a:pathLst>
              <a:path w="270569" h="628269">
                <a:moveTo>
                  <a:pt x="2133" y="628268"/>
                </a:moveTo>
                <a:lnTo>
                  <a:pt x="4368" y="619442"/>
                </a:lnTo>
                <a:lnTo>
                  <a:pt x="6502" y="617804"/>
                </a:lnTo>
                <a:lnTo>
                  <a:pt x="13875" y="612741"/>
                </a:lnTo>
                <a:lnTo>
                  <a:pt x="20467" y="602853"/>
                </a:lnTo>
                <a:lnTo>
                  <a:pt x="25255" y="590436"/>
                </a:lnTo>
                <a:lnTo>
                  <a:pt x="30353" y="576618"/>
                </a:lnTo>
                <a:lnTo>
                  <a:pt x="34254" y="567680"/>
                </a:lnTo>
                <a:lnTo>
                  <a:pt x="39667" y="556070"/>
                </a:lnTo>
                <a:lnTo>
                  <a:pt x="45415" y="544390"/>
                </a:lnTo>
                <a:lnTo>
                  <a:pt x="51379" y="532714"/>
                </a:lnTo>
                <a:lnTo>
                  <a:pt x="57438" y="521113"/>
                </a:lnTo>
                <a:lnTo>
                  <a:pt x="63471" y="509659"/>
                </a:lnTo>
                <a:lnTo>
                  <a:pt x="69358" y="498426"/>
                </a:lnTo>
                <a:lnTo>
                  <a:pt x="74979" y="487486"/>
                </a:lnTo>
                <a:lnTo>
                  <a:pt x="80213" y="476910"/>
                </a:lnTo>
                <a:lnTo>
                  <a:pt x="84262" y="468584"/>
                </a:lnTo>
                <a:lnTo>
                  <a:pt x="89874" y="457273"/>
                </a:lnTo>
                <a:lnTo>
                  <a:pt x="95461" y="446216"/>
                </a:lnTo>
                <a:lnTo>
                  <a:pt x="101034" y="435324"/>
                </a:lnTo>
                <a:lnTo>
                  <a:pt x="106603" y="424510"/>
                </a:lnTo>
                <a:lnTo>
                  <a:pt x="112179" y="413685"/>
                </a:lnTo>
                <a:lnTo>
                  <a:pt x="117770" y="402762"/>
                </a:lnTo>
                <a:lnTo>
                  <a:pt x="123389" y="391651"/>
                </a:lnTo>
                <a:lnTo>
                  <a:pt x="129043" y="380267"/>
                </a:lnTo>
                <a:lnTo>
                  <a:pt x="134745" y="368519"/>
                </a:lnTo>
                <a:lnTo>
                  <a:pt x="140503" y="356322"/>
                </a:lnTo>
                <a:lnTo>
                  <a:pt x="146329" y="343585"/>
                </a:lnTo>
                <a:lnTo>
                  <a:pt x="150957" y="333323"/>
                </a:lnTo>
                <a:lnTo>
                  <a:pt x="156216" y="321731"/>
                </a:lnTo>
                <a:lnTo>
                  <a:pt x="161473" y="310193"/>
                </a:lnTo>
                <a:lnTo>
                  <a:pt x="166723" y="298690"/>
                </a:lnTo>
                <a:lnTo>
                  <a:pt x="171965" y="287207"/>
                </a:lnTo>
                <a:lnTo>
                  <a:pt x="177193" y="275726"/>
                </a:lnTo>
                <a:lnTo>
                  <a:pt x="182406" y="264230"/>
                </a:lnTo>
                <a:lnTo>
                  <a:pt x="187599" y="252702"/>
                </a:lnTo>
                <a:lnTo>
                  <a:pt x="192768" y="241125"/>
                </a:lnTo>
                <a:lnTo>
                  <a:pt x="197911" y="229482"/>
                </a:lnTo>
                <a:lnTo>
                  <a:pt x="203023" y="217756"/>
                </a:lnTo>
                <a:lnTo>
                  <a:pt x="208102" y="205930"/>
                </a:lnTo>
                <a:lnTo>
                  <a:pt x="212295" y="196499"/>
                </a:lnTo>
                <a:lnTo>
                  <a:pt x="217795" y="185015"/>
                </a:lnTo>
                <a:lnTo>
                  <a:pt x="223580" y="173577"/>
                </a:lnTo>
                <a:lnTo>
                  <a:pt x="229516" y="162170"/>
                </a:lnTo>
                <a:lnTo>
                  <a:pt x="235474" y="150780"/>
                </a:lnTo>
                <a:lnTo>
                  <a:pt x="241321" y="139395"/>
                </a:lnTo>
                <a:lnTo>
                  <a:pt x="246926" y="128001"/>
                </a:lnTo>
                <a:lnTo>
                  <a:pt x="252157" y="116584"/>
                </a:lnTo>
                <a:lnTo>
                  <a:pt x="256882" y="105130"/>
                </a:lnTo>
                <a:lnTo>
                  <a:pt x="257236" y="104216"/>
                </a:lnTo>
                <a:lnTo>
                  <a:pt x="262063" y="92170"/>
                </a:lnTo>
                <a:lnTo>
                  <a:pt x="266630" y="80026"/>
                </a:lnTo>
                <a:lnTo>
                  <a:pt x="269887" y="68275"/>
                </a:lnTo>
                <a:lnTo>
                  <a:pt x="270552" y="64119"/>
                </a:lnTo>
                <a:lnTo>
                  <a:pt x="270569" y="49899"/>
                </a:lnTo>
                <a:lnTo>
                  <a:pt x="267572" y="36520"/>
                </a:lnTo>
                <a:lnTo>
                  <a:pt x="262321" y="24410"/>
                </a:lnTo>
                <a:lnTo>
                  <a:pt x="255571" y="14000"/>
                </a:lnTo>
                <a:lnTo>
                  <a:pt x="248083" y="5720"/>
                </a:lnTo>
                <a:lnTo>
                  <a:pt x="240614" y="0"/>
                </a:lnTo>
                <a:lnTo>
                  <a:pt x="237341" y="8567"/>
                </a:lnTo>
                <a:lnTo>
                  <a:pt x="232562" y="20365"/>
                </a:lnTo>
                <a:lnTo>
                  <a:pt x="227586" y="32041"/>
                </a:lnTo>
                <a:lnTo>
                  <a:pt x="222478" y="43638"/>
                </a:lnTo>
                <a:lnTo>
                  <a:pt x="217305" y="55195"/>
                </a:lnTo>
                <a:lnTo>
                  <a:pt x="212132" y="66757"/>
                </a:lnTo>
                <a:lnTo>
                  <a:pt x="207024" y="78363"/>
                </a:lnTo>
                <a:lnTo>
                  <a:pt x="202048" y="90057"/>
                </a:lnTo>
                <a:lnTo>
                  <a:pt x="197269" y="101879"/>
                </a:lnTo>
                <a:lnTo>
                  <a:pt x="196104" y="104814"/>
                </a:lnTo>
                <a:lnTo>
                  <a:pt x="191208" y="116533"/>
                </a:lnTo>
                <a:lnTo>
                  <a:pt x="186183" y="128152"/>
                </a:lnTo>
                <a:lnTo>
                  <a:pt x="181263" y="139833"/>
                </a:lnTo>
                <a:lnTo>
                  <a:pt x="176682" y="151739"/>
                </a:lnTo>
                <a:lnTo>
                  <a:pt x="174678" y="157428"/>
                </a:lnTo>
                <a:lnTo>
                  <a:pt x="170689" y="169351"/>
                </a:lnTo>
                <a:lnTo>
                  <a:pt x="166867" y="181397"/>
                </a:lnTo>
                <a:lnTo>
                  <a:pt x="163114" y="193583"/>
                </a:lnTo>
                <a:lnTo>
                  <a:pt x="159334" y="205930"/>
                </a:lnTo>
                <a:lnTo>
                  <a:pt x="157573" y="211415"/>
                </a:lnTo>
                <a:lnTo>
                  <a:pt x="153359" y="223170"/>
                </a:lnTo>
                <a:lnTo>
                  <a:pt x="148682" y="234884"/>
                </a:lnTo>
                <a:lnTo>
                  <a:pt x="143691" y="246583"/>
                </a:lnTo>
                <a:lnTo>
                  <a:pt x="138535" y="258291"/>
                </a:lnTo>
                <a:lnTo>
                  <a:pt x="133362" y="270035"/>
                </a:lnTo>
                <a:lnTo>
                  <a:pt x="128320" y="281838"/>
                </a:lnTo>
                <a:lnTo>
                  <a:pt x="123558" y="293725"/>
                </a:lnTo>
                <a:lnTo>
                  <a:pt x="121267" y="299644"/>
                </a:lnTo>
                <a:lnTo>
                  <a:pt x="116535" y="311499"/>
                </a:lnTo>
                <a:lnTo>
                  <a:pt x="111670" y="323288"/>
                </a:lnTo>
                <a:lnTo>
                  <a:pt x="106713" y="335019"/>
                </a:lnTo>
                <a:lnTo>
                  <a:pt x="101700" y="346700"/>
                </a:lnTo>
                <a:lnTo>
                  <a:pt x="96670" y="358339"/>
                </a:lnTo>
                <a:lnTo>
                  <a:pt x="91662" y="369943"/>
                </a:lnTo>
                <a:lnTo>
                  <a:pt x="86715" y="381520"/>
                </a:lnTo>
                <a:lnTo>
                  <a:pt x="83058" y="390274"/>
                </a:lnTo>
                <a:lnTo>
                  <a:pt x="78267" y="402135"/>
                </a:lnTo>
                <a:lnTo>
                  <a:pt x="73630" y="414034"/>
                </a:lnTo>
                <a:lnTo>
                  <a:pt x="69125" y="425963"/>
                </a:lnTo>
                <a:lnTo>
                  <a:pt x="64733" y="437917"/>
                </a:lnTo>
                <a:lnTo>
                  <a:pt x="60434" y="449890"/>
                </a:lnTo>
                <a:lnTo>
                  <a:pt x="56207" y="461876"/>
                </a:lnTo>
                <a:lnTo>
                  <a:pt x="52032" y="473869"/>
                </a:lnTo>
                <a:lnTo>
                  <a:pt x="47888" y="485863"/>
                </a:lnTo>
                <a:lnTo>
                  <a:pt x="43756" y="497853"/>
                </a:lnTo>
                <a:lnTo>
                  <a:pt x="39615" y="509831"/>
                </a:lnTo>
                <a:lnTo>
                  <a:pt x="35445" y="521792"/>
                </a:lnTo>
                <a:lnTo>
                  <a:pt x="31225" y="533731"/>
                </a:lnTo>
                <a:lnTo>
                  <a:pt x="26935" y="545641"/>
                </a:lnTo>
                <a:lnTo>
                  <a:pt x="22556" y="557516"/>
                </a:lnTo>
                <a:lnTo>
                  <a:pt x="18066" y="569351"/>
                </a:lnTo>
                <a:lnTo>
                  <a:pt x="13445" y="581138"/>
                </a:lnTo>
                <a:lnTo>
                  <a:pt x="8674" y="592874"/>
                </a:lnTo>
                <a:lnTo>
                  <a:pt x="5881" y="599595"/>
                </a:lnTo>
                <a:lnTo>
                  <a:pt x="1313" y="612295"/>
                </a:lnTo>
                <a:lnTo>
                  <a:pt x="0" y="623227"/>
                </a:lnTo>
                <a:lnTo>
                  <a:pt x="2133" y="628268"/>
                </a:lnTo>
                <a:close/>
              </a:path>
            </a:pathLst>
          </a:custGeom>
          <a:solidFill>
            <a:srgbClr val="C17A4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7236887" y="1397513"/>
            <a:ext cx="348069" cy="91718"/>
          </a:xfrm>
          <a:custGeom>
            <a:avLst/>
            <a:gdLst/>
            <a:ahLst/>
            <a:cxnLst/>
            <a:rect l="l" t="t" r="r" b="b"/>
            <a:pathLst>
              <a:path w="510501" h="134520">
                <a:moveTo>
                  <a:pt x="11310" y="65247"/>
                </a:moveTo>
                <a:lnTo>
                  <a:pt x="0" y="71655"/>
                </a:lnTo>
                <a:lnTo>
                  <a:pt x="21" y="71820"/>
                </a:lnTo>
                <a:lnTo>
                  <a:pt x="1727" y="84274"/>
                </a:lnTo>
                <a:lnTo>
                  <a:pt x="3313" y="96741"/>
                </a:lnTo>
                <a:lnTo>
                  <a:pt x="4368" y="109252"/>
                </a:lnTo>
                <a:lnTo>
                  <a:pt x="4484" y="121835"/>
                </a:lnTo>
                <a:lnTo>
                  <a:pt x="3251" y="134520"/>
                </a:lnTo>
                <a:lnTo>
                  <a:pt x="11385" y="132870"/>
                </a:lnTo>
                <a:lnTo>
                  <a:pt x="23410" y="130094"/>
                </a:lnTo>
                <a:lnTo>
                  <a:pt x="35518" y="126982"/>
                </a:lnTo>
                <a:lnTo>
                  <a:pt x="47716" y="123627"/>
                </a:lnTo>
                <a:lnTo>
                  <a:pt x="60011" y="120119"/>
                </a:lnTo>
                <a:lnTo>
                  <a:pt x="72410" y="116549"/>
                </a:lnTo>
                <a:lnTo>
                  <a:pt x="84920" y="113009"/>
                </a:lnTo>
                <a:lnTo>
                  <a:pt x="107172" y="107101"/>
                </a:lnTo>
                <a:lnTo>
                  <a:pt x="131720" y="101084"/>
                </a:lnTo>
                <a:lnTo>
                  <a:pt x="156859" y="95377"/>
                </a:lnTo>
                <a:lnTo>
                  <a:pt x="182266" y="90050"/>
                </a:lnTo>
                <a:lnTo>
                  <a:pt x="207619" y="85177"/>
                </a:lnTo>
                <a:lnTo>
                  <a:pt x="232594" y="80829"/>
                </a:lnTo>
                <a:lnTo>
                  <a:pt x="256870" y="77078"/>
                </a:lnTo>
                <a:lnTo>
                  <a:pt x="283089" y="73419"/>
                </a:lnTo>
                <a:lnTo>
                  <a:pt x="308244" y="70065"/>
                </a:lnTo>
                <a:lnTo>
                  <a:pt x="324547" y="67913"/>
                </a:lnTo>
                <a:lnTo>
                  <a:pt x="350084" y="64717"/>
                </a:lnTo>
                <a:lnTo>
                  <a:pt x="375731" y="62004"/>
                </a:lnTo>
                <a:lnTo>
                  <a:pt x="401243" y="60070"/>
                </a:lnTo>
                <a:lnTo>
                  <a:pt x="426376" y="59213"/>
                </a:lnTo>
                <a:lnTo>
                  <a:pt x="438725" y="59281"/>
                </a:lnTo>
                <a:lnTo>
                  <a:pt x="466488" y="61192"/>
                </a:lnTo>
                <a:lnTo>
                  <a:pt x="492065" y="67071"/>
                </a:lnTo>
                <a:lnTo>
                  <a:pt x="501840" y="71655"/>
                </a:lnTo>
                <a:lnTo>
                  <a:pt x="503304" y="66938"/>
                </a:lnTo>
                <a:lnTo>
                  <a:pt x="505652" y="54846"/>
                </a:lnTo>
                <a:lnTo>
                  <a:pt x="507121" y="41873"/>
                </a:lnTo>
                <a:lnTo>
                  <a:pt x="508481" y="28791"/>
                </a:lnTo>
                <a:lnTo>
                  <a:pt x="510501" y="16372"/>
                </a:lnTo>
                <a:lnTo>
                  <a:pt x="506621" y="14644"/>
                </a:lnTo>
                <a:lnTo>
                  <a:pt x="495276" y="10469"/>
                </a:lnTo>
                <a:lnTo>
                  <a:pt x="483639" y="7344"/>
                </a:lnTo>
                <a:lnTo>
                  <a:pt x="471702" y="5105"/>
                </a:lnTo>
                <a:lnTo>
                  <a:pt x="459461" y="3590"/>
                </a:lnTo>
                <a:lnTo>
                  <a:pt x="446907" y="2637"/>
                </a:lnTo>
                <a:lnTo>
                  <a:pt x="434036" y="2084"/>
                </a:lnTo>
                <a:lnTo>
                  <a:pt x="420839" y="1767"/>
                </a:lnTo>
                <a:lnTo>
                  <a:pt x="407311" y="1525"/>
                </a:lnTo>
                <a:lnTo>
                  <a:pt x="393446" y="1195"/>
                </a:lnTo>
                <a:lnTo>
                  <a:pt x="387673" y="1013"/>
                </a:lnTo>
                <a:lnTo>
                  <a:pt x="374796" y="590"/>
                </a:lnTo>
                <a:lnTo>
                  <a:pt x="362121" y="223"/>
                </a:lnTo>
                <a:lnTo>
                  <a:pt x="349572" y="0"/>
                </a:lnTo>
                <a:lnTo>
                  <a:pt x="337076" y="7"/>
                </a:lnTo>
                <a:lnTo>
                  <a:pt x="324556" y="332"/>
                </a:lnTo>
                <a:lnTo>
                  <a:pt x="311938" y="1063"/>
                </a:lnTo>
                <a:lnTo>
                  <a:pt x="299148" y="2288"/>
                </a:lnTo>
                <a:lnTo>
                  <a:pt x="282973" y="4160"/>
                </a:lnTo>
                <a:lnTo>
                  <a:pt x="266670" y="6059"/>
                </a:lnTo>
                <a:lnTo>
                  <a:pt x="250282" y="8008"/>
                </a:lnTo>
                <a:lnTo>
                  <a:pt x="233853" y="10031"/>
                </a:lnTo>
                <a:lnTo>
                  <a:pt x="217423" y="12151"/>
                </a:lnTo>
                <a:lnTo>
                  <a:pt x="201037" y="14392"/>
                </a:lnTo>
                <a:lnTo>
                  <a:pt x="184736" y="16778"/>
                </a:lnTo>
                <a:lnTo>
                  <a:pt x="168563" y="19331"/>
                </a:lnTo>
                <a:lnTo>
                  <a:pt x="152561" y="22076"/>
                </a:lnTo>
                <a:lnTo>
                  <a:pt x="136772" y="25036"/>
                </a:lnTo>
                <a:lnTo>
                  <a:pt x="121240" y="28235"/>
                </a:lnTo>
                <a:lnTo>
                  <a:pt x="106006" y="31696"/>
                </a:lnTo>
                <a:lnTo>
                  <a:pt x="91113" y="35443"/>
                </a:lnTo>
                <a:lnTo>
                  <a:pt x="76604" y="39500"/>
                </a:lnTo>
                <a:lnTo>
                  <a:pt x="62522" y="43889"/>
                </a:lnTo>
                <a:lnTo>
                  <a:pt x="48909" y="48635"/>
                </a:lnTo>
                <a:lnTo>
                  <a:pt x="35807" y="53761"/>
                </a:lnTo>
                <a:lnTo>
                  <a:pt x="23260" y="59291"/>
                </a:lnTo>
                <a:lnTo>
                  <a:pt x="11310" y="65247"/>
                </a:lnTo>
                <a:close/>
              </a:path>
            </a:pathLst>
          </a:custGeom>
          <a:solidFill>
            <a:srgbClr val="D3CA7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6743702" y="1785573"/>
            <a:ext cx="156874" cy="175139"/>
          </a:xfrm>
          <a:custGeom>
            <a:avLst/>
            <a:gdLst/>
            <a:ahLst/>
            <a:cxnLst/>
            <a:rect l="l" t="t" r="r" b="b"/>
            <a:pathLst>
              <a:path w="230082" h="256870">
                <a:moveTo>
                  <a:pt x="224" y="66116"/>
                </a:moveTo>
                <a:lnTo>
                  <a:pt x="1345" y="82662"/>
                </a:lnTo>
                <a:lnTo>
                  <a:pt x="4568" y="93205"/>
                </a:lnTo>
                <a:lnTo>
                  <a:pt x="11105" y="106887"/>
                </a:lnTo>
                <a:lnTo>
                  <a:pt x="17415" y="118327"/>
                </a:lnTo>
                <a:lnTo>
                  <a:pt x="24360" y="129507"/>
                </a:lnTo>
                <a:lnTo>
                  <a:pt x="31657" y="139814"/>
                </a:lnTo>
                <a:lnTo>
                  <a:pt x="41188" y="151523"/>
                </a:lnTo>
                <a:lnTo>
                  <a:pt x="49563" y="161251"/>
                </a:lnTo>
                <a:lnTo>
                  <a:pt x="57744" y="171020"/>
                </a:lnTo>
                <a:lnTo>
                  <a:pt x="65261" y="181000"/>
                </a:lnTo>
                <a:lnTo>
                  <a:pt x="67597" y="184542"/>
                </a:lnTo>
                <a:lnTo>
                  <a:pt x="73522" y="195346"/>
                </a:lnTo>
                <a:lnTo>
                  <a:pt x="78365" y="206804"/>
                </a:lnTo>
                <a:lnTo>
                  <a:pt x="82398" y="218801"/>
                </a:lnTo>
                <a:lnTo>
                  <a:pt x="85893" y="231221"/>
                </a:lnTo>
                <a:lnTo>
                  <a:pt x="89124" y="243949"/>
                </a:lnTo>
                <a:lnTo>
                  <a:pt x="92363" y="256870"/>
                </a:lnTo>
                <a:lnTo>
                  <a:pt x="93671" y="249495"/>
                </a:lnTo>
                <a:lnTo>
                  <a:pt x="95996" y="237247"/>
                </a:lnTo>
                <a:lnTo>
                  <a:pt x="98966" y="224833"/>
                </a:lnTo>
                <a:lnTo>
                  <a:pt x="103025" y="212506"/>
                </a:lnTo>
                <a:lnTo>
                  <a:pt x="108619" y="200520"/>
                </a:lnTo>
                <a:lnTo>
                  <a:pt x="111433" y="195411"/>
                </a:lnTo>
                <a:lnTo>
                  <a:pt x="117744" y="184569"/>
                </a:lnTo>
                <a:lnTo>
                  <a:pt x="125110" y="174457"/>
                </a:lnTo>
                <a:lnTo>
                  <a:pt x="134026" y="166374"/>
                </a:lnTo>
                <a:lnTo>
                  <a:pt x="144985" y="161620"/>
                </a:lnTo>
                <a:lnTo>
                  <a:pt x="158479" y="161493"/>
                </a:lnTo>
                <a:lnTo>
                  <a:pt x="162290" y="158433"/>
                </a:lnTo>
                <a:lnTo>
                  <a:pt x="172360" y="150713"/>
                </a:lnTo>
                <a:lnTo>
                  <a:pt x="182593" y="143157"/>
                </a:lnTo>
                <a:lnTo>
                  <a:pt x="192832" y="135606"/>
                </a:lnTo>
                <a:lnTo>
                  <a:pt x="202916" y="127901"/>
                </a:lnTo>
                <a:lnTo>
                  <a:pt x="206102" y="121492"/>
                </a:lnTo>
                <a:lnTo>
                  <a:pt x="212684" y="110714"/>
                </a:lnTo>
                <a:lnTo>
                  <a:pt x="218309" y="99435"/>
                </a:lnTo>
                <a:lnTo>
                  <a:pt x="220252" y="86702"/>
                </a:lnTo>
                <a:lnTo>
                  <a:pt x="220439" y="86418"/>
                </a:lnTo>
                <a:lnTo>
                  <a:pt x="226810" y="75336"/>
                </a:lnTo>
                <a:lnTo>
                  <a:pt x="230005" y="62864"/>
                </a:lnTo>
                <a:lnTo>
                  <a:pt x="230082" y="60185"/>
                </a:lnTo>
                <a:lnTo>
                  <a:pt x="226932" y="57721"/>
                </a:lnTo>
                <a:lnTo>
                  <a:pt x="226754" y="54190"/>
                </a:lnTo>
                <a:lnTo>
                  <a:pt x="226602" y="51066"/>
                </a:lnTo>
                <a:lnTo>
                  <a:pt x="229154" y="47205"/>
                </a:lnTo>
                <a:lnTo>
                  <a:pt x="228926" y="44437"/>
                </a:lnTo>
                <a:lnTo>
                  <a:pt x="228794" y="43140"/>
                </a:lnTo>
                <a:lnTo>
                  <a:pt x="225669" y="30407"/>
                </a:lnTo>
                <a:lnTo>
                  <a:pt x="223503" y="18427"/>
                </a:lnTo>
                <a:lnTo>
                  <a:pt x="210796" y="24432"/>
                </a:lnTo>
                <a:lnTo>
                  <a:pt x="199317" y="28484"/>
                </a:lnTo>
                <a:lnTo>
                  <a:pt x="187308" y="31619"/>
                </a:lnTo>
                <a:lnTo>
                  <a:pt x="174872" y="33874"/>
                </a:lnTo>
                <a:lnTo>
                  <a:pt x="162115" y="35287"/>
                </a:lnTo>
                <a:lnTo>
                  <a:pt x="149140" y="35894"/>
                </a:lnTo>
                <a:lnTo>
                  <a:pt x="136051" y="35732"/>
                </a:lnTo>
                <a:lnTo>
                  <a:pt x="122954" y="34839"/>
                </a:lnTo>
                <a:lnTo>
                  <a:pt x="109952" y="33251"/>
                </a:lnTo>
                <a:lnTo>
                  <a:pt x="97151" y="31006"/>
                </a:lnTo>
                <a:lnTo>
                  <a:pt x="84653" y="28141"/>
                </a:lnTo>
                <a:lnTo>
                  <a:pt x="72564" y="24692"/>
                </a:lnTo>
                <a:lnTo>
                  <a:pt x="60988" y="20698"/>
                </a:lnTo>
                <a:lnTo>
                  <a:pt x="50030" y="16194"/>
                </a:lnTo>
                <a:lnTo>
                  <a:pt x="39794" y="11218"/>
                </a:lnTo>
                <a:lnTo>
                  <a:pt x="30383" y="5808"/>
                </a:lnTo>
                <a:lnTo>
                  <a:pt x="21903" y="0"/>
                </a:lnTo>
                <a:lnTo>
                  <a:pt x="19558" y="9645"/>
                </a:lnTo>
                <a:lnTo>
                  <a:pt x="15084" y="21589"/>
                </a:lnTo>
                <a:lnTo>
                  <a:pt x="10035" y="33534"/>
                </a:lnTo>
                <a:lnTo>
                  <a:pt x="5647" y="45516"/>
                </a:lnTo>
                <a:lnTo>
                  <a:pt x="4593" y="48996"/>
                </a:lnTo>
                <a:lnTo>
                  <a:pt x="5673" y="53873"/>
                </a:lnTo>
                <a:lnTo>
                  <a:pt x="4568" y="57442"/>
                </a:lnTo>
                <a:lnTo>
                  <a:pt x="3336" y="61417"/>
                </a:lnTo>
                <a:lnTo>
                  <a:pt x="605" y="63068"/>
                </a:lnTo>
                <a:lnTo>
                  <a:pt x="224" y="66116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6988475" y="1830652"/>
            <a:ext cx="99025" cy="145182"/>
          </a:xfrm>
          <a:custGeom>
            <a:avLst/>
            <a:gdLst/>
            <a:ahLst/>
            <a:cxnLst/>
            <a:rect l="l" t="t" r="r" b="b"/>
            <a:pathLst>
              <a:path w="145237" h="212933">
                <a:moveTo>
                  <a:pt x="71526" y="36855"/>
                </a:moveTo>
                <a:lnTo>
                  <a:pt x="70891" y="29298"/>
                </a:lnTo>
                <a:lnTo>
                  <a:pt x="66421" y="27355"/>
                </a:lnTo>
                <a:lnTo>
                  <a:pt x="63944" y="22758"/>
                </a:lnTo>
                <a:lnTo>
                  <a:pt x="63257" y="21501"/>
                </a:lnTo>
                <a:lnTo>
                  <a:pt x="55936" y="10600"/>
                </a:lnTo>
                <a:lnTo>
                  <a:pt x="46110" y="2735"/>
                </a:lnTo>
                <a:lnTo>
                  <a:pt x="32512" y="0"/>
                </a:lnTo>
                <a:lnTo>
                  <a:pt x="30581" y="4635"/>
                </a:lnTo>
                <a:lnTo>
                  <a:pt x="31369" y="12534"/>
                </a:lnTo>
                <a:lnTo>
                  <a:pt x="32512" y="17335"/>
                </a:lnTo>
                <a:lnTo>
                  <a:pt x="29476" y="27435"/>
                </a:lnTo>
                <a:lnTo>
                  <a:pt x="25984" y="39783"/>
                </a:lnTo>
                <a:lnTo>
                  <a:pt x="22602" y="52237"/>
                </a:lnTo>
                <a:lnTo>
                  <a:pt x="19245" y="64717"/>
                </a:lnTo>
                <a:lnTo>
                  <a:pt x="15834" y="77142"/>
                </a:lnTo>
                <a:lnTo>
                  <a:pt x="12285" y="89429"/>
                </a:lnTo>
                <a:lnTo>
                  <a:pt x="8518" y="101497"/>
                </a:lnTo>
                <a:lnTo>
                  <a:pt x="4450" y="113264"/>
                </a:lnTo>
                <a:lnTo>
                  <a:pt x="0" y="124650"/>
                </a:lnTo>
                <a:lnTo>
                  <a:pt x="3400" y="134990"/>
                </a:lnTo>
                <a:lnTo>
                  <a:pt x="5827" y="147285"/>
                </a:lnTo>
                <a:lnTo>
                  <a:pt x="8755" y="159691"/>
                </a:lnTo>
                <a:lnTo>
                  <a:pt x="14084" y="171246"/>
                </a:lnTo>
                <a:lnTo>
                  <a:pt x="17640" y="175649"/>
                </a:lnTo>
                <a:lnTo>
                  <a:pt x="27532" y="183097"/>
                </a:lnTo>
                <a:lnTo>
                  <a:pt x="39118" y="188987"/>
                </a:lnTo>
                <a:lnTo>
                  <a:pt x="50939" y="195097"/>
                </a:lnTo>
                <a:lnTo>
                  <a:pt x="56781" y="198577"/>
                </a:lnTo>
                <a:lnTo>
                  <a:pt x="61709" y="204431"/>
                </a:lnTo>
                <a:lnTo>
                  <a:pt x="67195" y="207022"/>
                </a:lnTo>
                <a:lnTo>
                  <a:pt x="73399" y="209372"/>
                </a:lnTo>
                <a:lnTo>
                  <a:pt x="86300" y="212025"/>
                </a:lnTo>
                <a:lnTo>
                  <a:pt x="99714" y="212933"/>
                </a:lnTo>
                <a:lnTo>
                  <a:pt x="111633" y="212432"/>
                </a:lnTo>
                <a:lnTo>
                  <a:pt x="122123" y="210774"/>
                </a:lnTo>
                <a:lnTo>
                  <a:pt x="134663" y="207042"/>
                </a:lnTo>
                <a:lnTo>
                  <a:pt x="145237" y="201599"/>
                </a:lnTo>
                <a:lnTo>
                  <a:pt x="136724" y="202175"/>
                </a:lnTo>
                <a:lnTo>
                  <a:pt x="126416" y="200160"/>
                </a:lnTo>
                <a:lnTo>
                  <a:pt x="117030" y="195609"/>
                </a:lnTo>
                <a:lnTo>
                  <a:pt x="109073" y="189082"/>
                </a:lnTo>
                <a:lnTo>
                  <a:pt x="103048" y="181137"/>
                </a:lnTo>
                <a:lnTo>
                  <a:pt x="99462" y="172331"/>
                </a:lnTo>
                <a:lnTo>
                  <a:pt x="98819" y="163222"/>
                </a:lnTo>
                <a:lnTo>
                  <a:pt x="101623" y="154369"/>
                </a:lnTo>
                <a:lnTo>
                  <a:pt x="108381" y="146329"/>
                </a:lnTo>
                <a:lnTo>
                  <a:pt x="105010" y="145443"/>
                </a:lnTo>
                <a:lnTo>
                  <a:pt x="93343" y="140635"/>
                </a:lnTo>
                <a:lnTo>
                  <a:pt x="84799" y="131828"/>
                </a:lnTo>
                <a:lnTo>
                  <a:pt x="82372" y="117055"/>
                </a:lnTo>
                <a:lnTo>
                  <a:pt x="74249" y="114232"/>
                </a:lnTo>
                <a:lnTo>
                  <a:pt x="63620" y="107434"/>
                </a:lnTo>
                <a:lnTo>
                  <a:pt x="57275" y="97386"/>
                </a:lnTo>
                <a:lnTo>
                  <a:pt x="56349" y="83464"/>
                </a:lnTo>
                <a:lnTo>
                  <a:pt x="59388" y="73316"/>
                </a:lnTo>
                <a:lnTo>
                  <a:pt x="64873" y="61245"/>
                </a:lnTo>
                <a:lnTo>
                  <a:pt x="69868" y="48820"/>
                </a:lnTo>
                <a:lnTo>
                  <a:pt x="71526" y="36855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6660676" y="1617171"/>
            <a:ext cx="32931" cy="71593"/>
          </a:xfrm>
          <a:custGeom>
            <a:avLst/>
            <a:gdLst/>
            <a:ahLst/>
            <a:cxnLst/>
            <a:rect l="l" t="t" r="r" b="b"/>
            <a:pathLst>
              <a:path w="48299" h="105003">
                <a:moveTo>
                  <a:pt x="4916" y="0"/>
                </a:moveTo>
                <a:lnTo>
                  <a:pt x="610" y="939"/>
                </a:lnTo>
                <a:lnTo>
                  <a:pt x="273" y="5785"/>
                </a:lnTo>
                <a:lnTo>
                  <a:pt x="0" y="21460"/>
                </a:lnTo>
                <a:lnTo>
                  <a:pt x="1058" y="36305"/>
                </a:lnTo>
                <a:lnTo>
                  <a:pt x="3480" y="50176"/>
                </a:lnTo>
                <a:lnTo>
                  <a:pt x="7293" y="62932"/>
                </a:lnTo>
                <a:lnTo>
                  <a:pt x="12530" y="74431"/>
                </a:lnTo>
                <a:lnTo>
                  <a:pt x="19218" y="84529"/>
                </a:lnTo>
                <a:lnTo>
                  <a:pt x="27389" y="93086"/>
                </a:lnTo>
                <a:lnTo>
                  <a:pt x="37073" y="99958"/>
                </a:lnTo>
                <a:lnTo>
                  <a:pt x="48299" y="105003"/>
                </a:lnTo>
                <a:lnTo>
                  <a:pt x="45300" y="96110"/>
                </a:lnTo>
                <a:lnTo>
                  <a:pt x="41346" y="84327"/>
                </a:lnTo>
                <a:lnTo>
                  <a:pt x="38545" y="71399"/>
                </a:lnTo>
                <a:lnTo>
                  <a:pt x="28539" y="64613"/>
                </a:lnTo>
                <a:lnTo>
                  <a:pt x="21215" y="54610"/>
                </a:lnTo>
                <a:lnTo>
                  <a:pt x="16302" y="42379"/>
                </a:lnTo>
                <a:lnTo>
                  <a:pt x="13233" y="28782"/>
                </a:lnTo>
                <a:lnTo>
                  <a:pt x="11443" y="14681"/>
                </a:lnTo>
                <a:lnTo>
                  <a:pt x="10364" y="939"/>
                </a:lnTo>
                <a:lnTo>
                  <a:pt x="6046" y="0"/>
                </a:lnTo>
                <a:lnTo>
                  <a:pt x="4916" y="0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6996909" y="1681369"/>
            <a:ext cx="5602" cy="5178"/>
          </a:xfrm>
          <a:custGeom>
            <a:avLst/>
            <a:gdLst/>
            <a:ahLst/>
            <a:cxnLst/>
            <a:rect l="l" t="t" r="r" b="b"/>
            <a:pathLst>
              <a:path w="8216" h="7594">
                <a:moveTo>
                  <a:pt x="0" y="4063"/>
                </a:moveTo>
                <a:lnTo>
                  <a:pt x="634" y="7594"/>
                </a:lnTo>
                <a:lnTo>
                  <a:pt x="5676" y="7594"/>
                </a:lnTo>
                <a:lnTo>
                  <a:pt x="6464" y="3301"/>
                </a:lnTo>
                <a:lnTo>
                  <a:pt x="8216" y="0"/>
                </a:lnTo>
                <a:lnTo>
                  <a:pt x="1714" y="0"/>
                </a:lnTo>
                <a:lnTo>
                  <a:pt x="0" y="4063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7011378" y="1648855"/>
            <a:ext cx="11084" cy="25128"/>
          </a:xfrm>
          <a:custGeom>
            <a:avLst/>
            <a:gdLst/>
            <a:ahLst/>
            <a:cxnLst/>
            <a:rect l="l" t="t" r="r" b="b"/>
            <a:pathLst>
              <a:path w="16255" h="36855">
                <a:moveTo>
                  <a:pt x="0" y="36855"/>
                </a:moveTo>
                <a:lnTo>
                  <a:pt x="1348" y="35327"/>
                </a:lnTo>
                <a:lnTo>
                  <a:pt x="7802" y="25037"/>
                </a:lnTo>
                <a:lnTo>
                  <a:pt x="12488" y="12977"/>
                </a:lnTo>
                <a:lnTo>
                  <a:pt x="16255" y="0"/>
                </a:lnTo>
                <a:lnTo>
                  <a:pt x="15096" y="1649"/>
                </a:lnTo>
                <a:lnTo>
                  <a:pt x="8846" y="13013"/>
                </a:lnTo>
                <a:lnTo>
                  <a:pt x="3698" y="25578"/>
                </a:lnTo>
                <a:lnTo>
                  <a:pt x="0" y="36855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6765524" y="1607472"/>
            <a:ext cx="7854" cy="175402"/>
          </a:xfrm>
          <a:custGeom>
            <a:avLst/>
            <a:gdLst/>
            <a:ahLst/>
            <a:cxnLst/>
            <a:rect l="l" t="t" r="r" b="b"/>
            <a:pathLst>
              <a:path w="11519" h="257256">
                <a:moveTo>
                  <a:pt x="11519" y="257256"/>
                </a:moveTo>
                <a:lnTo>
                  <a:pt x="11463" y="6603"/>
                </a:lnTo>
                <a:lnTo>
                  <a:pt x="6078" y="4406"/>
                </a:lnTo>
                <a:lnTo>
                  <a:pt x="2916" y="0"/>
                </a:lnTo>
                <a:lnTo>
                  <a:pt x="0" y="250817"/>
                </a:lnTo>
                <a:lnTo>
                  <a:pt x="11519" y="257256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6835803" y="1444145"/>
            <a:ext cx="35904" cy="241658"/>
          </a:xfrm>
          <a:custGeom>
            <a:avLst/>
            <a:gdLst/>
            <a:ahLst/>
            <a:cxnLst/>
            <a:rect l="l" t="t" r="r" b="b"/>
            <a:pathLst>
              <a:path w="52659" h="354431">
                <a:moveTo>
                  <a:pt x="26649" y="317588"/>
                </a:moveTo>
                <a:lnTo>
                  <a:pt x="26891" y="311950"/>
                </a:lnTo>
                <a:lnTo>
                  <a:pt x="20515" y="312851"/>
                </a:lnTo>
                <a:lnTo>
                  <a:pt x="24478" y="305663"/>
                </a:lnTo>
                <a:lnTo>
                  <a:pt x="25897" y="305224"/>
                </a:lnTo>
                <a:lnTo>
                  <a:pt x="38551" y="304607"/>
                </a:lnTo>
                <a:lnTo>
                  <a:pt x="49408" y="308914"/>
                </a:lnTo>
                <a:lnTo>
                  <a:pt x="52659" y="0"/>
                </a:lnTo>
                <a:lnTo>
                  <a:pt x="46440" y="4630"/>
                </a:lnTo>
                <a:lnTo>
                  <a:pt x="36252" y="13164"/>
                </a:lnTo>
                <a:lnTo>
                  <a:pt x="25273" y="22697"/>
                </a:lnTo>
                <a:lnTo>
                  <a:pt x="14780" y="31522"/>
                </a:lnTo>
                <a:lnTo>
                  <a:pt x="6050" y="37934"/>
                </a:lnTo>
                <a:lnTo>
                  <a:pt x="0" y="40728"/>
                </a:lnTo>
                <a:lnTo>
                  <a:pt x="627" y="354431"/>
                </a:lnTo>
                <a:lnTo>
                  <a:pt x="5356" y="350393"/>
                </a:lnTo>
                <a:lnTo>
                  <a:pt x="14873" y="339947"/>
                </a:lnTo>
                <a:lnTo>
                  <a:pt x="22995" y="328016"/>
                </a:lnTo>
                <a:lnTo>
                  <a:pt x="26649" y="317588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6791108" y="1715330"/>
            <a:ext cx="10391" cy="76156"/>
          </a:xfrm>
          <a:custGeom>
            <a:avLst/>
            <a:gdLst/>
            <a:ahLst/>
            <a:cxnLst/>
            <a:rect l="l" t="t" r="r" b="b"/>
            <a:pathLst>
              <a:path w="15239" h="111696">
                <a:moveTo>
                  <a:pt x="5486" y="6553"/>
                </a:moveTo>
                <a:lnTo>
                  <a:pt x="0" y="4813"/>
                </a:lnTo>
                <a:lnTo>
                  <a:pt x="286" y="108691"/>
                </a:lnTo>
                <a:lnTo>
                  <a:pt x="15239" y="111696"/>
                </a:lnTo>
                <a:lnTo>
                  <a:pt x="15144" y="0"/>
                </a:lnTo>
                <a:lnTo>
                  <a:pt x="5486" y="6553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6918834" y="1451540"/>
            <a:ext cx="27403" cy="117820"/>
          </a:xfrm>
          <a:custGeom>
            <a:avLst/>
            <a:gdLst/>
            <a:ahLst/>
            <a:cxnLst/>
            <a:rect l="l" t="t" r="r" b="b"/>
            <a:pathLst>
              <a:path w="40191" h="172802">
                <a:moveTo>
                  <a:pt x="30774" y="9108"/>
                </a:moveTo>
                <a:lnTo>
                  <a:pt x="27477" y="22062"/>
                </a:lnTo>
                <a:lnTo>
                  <a:pt x="22801" y="33359"/>
                </a:lnTo>
                <a:lnTo>
                  <a:pt x="13253" y="39014"/>
                </a:lnTo>
                <a:lnTo>
                  <a:pt x="5985" y="37807"/>
                </a:lnTo>
                <a:lnTo>
                  <a:pt x="0" y="172802"/>
                </a:lnTo>
                <a:lnTo>
                  <a:pt x="2420" y="161493"/>
                </a:lnTo>
                <a:lnTo>
                  <a:pt x="10745" y="151870"/>
                </a:lnTo>
                <a:lnTo>
                  <a:pt x="20755" y="143923"/>
                </a:lnTo>
                <a:lnTo>
                  <a:pt x="28430" y="136563"/>
                </a:lnTo>
                <a:lnTo>
                  <a:pt x="40191" y="134851"/>
                </a:lnTo>
                <a:lnTo>
                  <a:pt x="34932" y="0"/>
                </a:lnTo>
                <a:lnTo>
                  <a:pt x="30774" y="9108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6760654" y="1487016"/>
            <a:ext cx="23112" cy="64285"/>
          </a:xfrm>
          <a:custGeom>
            <a:avLst/>
            <a:gdLst/>
            <a:ahLst/>
            <a:cxnLst/>
            <a:rect l="l" t="t" r="r" b="b"/>
            <a:pathLst>
              <a:path w="33897" h="94284">
                <a:moveTo>
                  <a:pt x="21946" y="4089"/>
                </a:moveTo>
                <a:lnTo>
                  <a:pt x="16193" y="7581"/>
                </a:lnTo>
                <a:lnTo>
                  <a:pt x="12218" y="11912"/>
                </a:lnTo>
                <a:lnTo>
                  <a:pt x="5885" y="20640"/>
                </a:lnTo>
                <a:lnTo>
                  <a:pt x="0" y="32337"/>
                </a:lnTo>
                <a:lnTo>
                  <a:pt x="3544" y="94284"/>
                </a:lnTo>
                <a:lnTo>
                  <a:pt x="7857" y="84596"/>
                </a:lnTo>
                <a:lnTo>
                  <a:pt x="19558" y="76944"/>
                </a:lnTo>
                <a:lnTo>
                  <a:pt x="33897" y="73698"/>
                </a:lnTo>
                <a:lnTo>
                  <a:pt x="26315" y="0"/>
                </a:lnTo>
                <a:lnTo>
                  <a:pt x="21946" y="4089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6695079" y="1442015"/>
            <a:ext cx="306181" cy="358301"/>
          </a:xfrm>
          <a:custGeom>
            <a:avLst/>
            <a:gdLst/>
            <a:ahLst/>
            <a:cxnLst/>
            <a:rect l="l" t="t" r="r" b="b"/>
            <a:pathLst>
              <a:path w="449065" h="525508">
                <a:moveTo>
                  <a:pt x="386496" y="413001"/>
                </a:moveTo>
                <a:lnTo>
                  <a:pt x="394689" y="403387"/>
                </a:lnTo>
                <a:lnTo>
                  <a:pt x="402583" y="393473"/>
                </a:lnTo>
                <a:lnTo>
                  <a:pt x="410079" y="383161"/>
                </a:lnTo>
                <a:lnTo>
                  <a:pt x="417081" y="372356"/>
                </a:lnTo>
                <a:lnTo>
                  <a:pt x="423494" y="360962"/>
                </a:lnTo>
                <a:lnTo>
                  <a:pt x="429221" y="348881"/>
                </a:lnTo>
                <a:lnTo>
                  <a:pt x="428231" y="345541"/>
                </a:lnTo>
                <a:lnTo>
                  <a:pt x="423481" y="345973"/>
                </a:lnTo>
                <a:lnTo>
                  <a:pt x="423799" y="341299"/>
                </a:lnTo>
                <a:lnTo>
                  <a:pt x="428821" y="329692"/>
                </a:lnTo>
                <a:lnTo>
                  <a:pt x="433287" y="317608"/>
                </a:lnTo>
                <a:lnTo>
                  <a:pt x="437196" y="305102"/>
                </a:lnTo>
                <a:lnTo>
                  <a:pt x="440550" y="292228"/>
                </a:lnTo>
                <a:lnTo>
                  <a:pt x="443349" y="279042"/>
                </a:lnTo>
                <a:lnTo>
                  <a:pt x="445596" y="265599"/>
                </a:lnTo>
                <a:lnTo>
                  <a:pt x="447289" y="251953"/>
                </a:lnTo>
                <a:lnTo>
                  <a:pt x="448431" y="238160"/>
                </a:lnTo>
                <a:lnTo>
                  <a:pt x="449023" y="224275"/>
                </a:lnTo>
                <a:lnTo>
                  <a:pt x="449065" y="210353"/>
                </a:lnTo>
                <a:lnTo>
                  <a:pt x="448559" y="196448"/>
                </a:lnTo>
                <a:lnTo>
                  <a:pt x="447504" y="182616"/>
                </a:lnTo>
                <a:lnTo>
                  <a:pt x="445903" y="168912"/>
                </a:lnTo>
                <a:lnTo>
                  <a:pt x="443757" y="155390"/>
                </a:lnTo>
                <a:lnTo>
                  <a:pt x="441065" y="142107"/>
                </a:lnTo>
                <a:lnTo>
                  <a:pt x="437829" y="129115"/>
                </a:lnTo>
                <a:lnTo>
                  <a:pt x="434051" y="116472"/>
                </a:lnTo>
                <a:lnTo>
                  <a:pt x="429731" y="104231"/>
                </a:lnTo>
                <a:lnTo>
                  <a:pt x="424869" y="92448"/>
                </a:lnTo>
                <a:lnTo>
                  <a:pt x="419468" y="81178"/>
                </a:lnTo>
                <a:lnTo>
                  <a:pt x="413866" y="70074"/>
                </a:lnTo>
                <a:lnTo>
                  <a:pt x="407537" y="57692"/>
                </a:lnTo>
                <a:lnTo>
                  <a:pt x="400758" y="45739"/>
                </a:lnTo>
                <a:lnTo>
                  <a:pt x="393228" y="34803"/>
                </a:lnTo>
                <a:lnTo>
                  <a:pt x="384644" y="25470"/>
                </a:lnTo>
                <a:lnTo>
                  <a:pt x="374703" y="18330"/>
                </a:lnTo>
                <a:lnTo>
                  <a:pt x="363105" y="13970"/>
                </a:lnTo>
                <a:lnTo>
                  <a:pt x="368364" y="148821"/>
                </a:lnTo>
                <a:lnTo>
                  <a:pt x="383335" y="147366"/>
                </a:lnTo>
                <a:lnTo>
                  <a:pt x="398637" y="147225"/>
                </a:lnTo>
                <a:lnTo>
                  <a:pt x="411390" y="149457"/>
                </a:lnTo>
                <a:lnTo>
                  <a:pt x="418717" y="155118"/>
                </a:lnTo>
                <a:lnTo>
                  <a:pt x="419468" y="158127"/>
                </a:lnTo>
                <a:lnTo>
                  <a:pt x="414795" y="167077"/>
                </a:lnTo>
                <a:lnTo>
                  <a:pt x="403764" y="175700"/>
                </a:lnTo>
                <a:lnTo>
                  <a:pt x="393458" y="183057"/>
                </a:lnTo>
                <a:lnTo>
                  <a:pt x="383695" y="191425"/>
                </a:lnTo>
                <a:lnTo>
                  <a:pt x="374537" y="200126"/>
                </a:lnTo>
                <a:lnTo>
                  <a:pt x="365522" y="208957"/>
                </a:lnTo>
                <a:lnTo>
                  <a:pt x="362026" y="212318"/>
                </a:lnTo>
                <a:lnTo>
                  <a:pt x="350842" y="214715"/>
                </a:lnTo>
                <a:lnTo>
                  <a:pt x="341270" y="212560"/>
                </a:lnTo>
                <a:lnTo>
                  <a:pt x="333905" y="206652"/>
                </a:lnTo>
                <a:lnTo>
                  <a:pt x="329341" y="197790"/>
                </a:lnTo>
                <a:lnTo>
                  <a:pt x="328173" y="186772"/>
                </a:lnTo>
                <a:lnTo>
                  <a:pt x="334158" y="51777"/>
                </a:lnTo>
                <a:lnTo>
                  <a:pt x="325372" y="43030"/>
                </a:lnTo>
                <a:lnTo>
                  <a:pt x="317576" y="33477"/>
                </a:lnTo>
                <a:lnTo>
                  <a:pt x="306696" y="25743"/>
                </a:lnTo>
                <a:lnTo>
                  <a:pt x="294757" y="18563"/>
                </a:lnTo>
                <a:lnTo>
                  <a:pt x="282704" y="12087"/>
                </a:lnTo>
                <a:lnTo>
                  <a:pt x="271550" y="6514"/>
                </a:lnTo>
                <a:lnTo>
                  <a:pt x="262305" y="2044"/>
                </a:lnTo>
                <a:lnTo>
                  <a:pt x="261607" y="0"/>
                </a:lnTo>
                <a:lnTo>
                  <a:pt x="259791" y="2641"/>
                </a:lnTo>
                <a:lnTo>
                  <a:pt x="259054" y="3124"/>
                </a:lnTo>
                <a:lnTo>
                  <a:pt x="255803" y="312039"/>
                </a:lnTo>
                <a:lnTo>
                  <a:pt x="256912" y="311001"/>
                </a:lnTo>
                <a:lnTo>
                  <a:pt x="264861" y="304085"/>
                </a:lnTo>
                <a:lnTo>
                  <a:pt x="274331" y="299708"/>
                </a:lnTo>
                <a:lnTo>
                  <a:pt x="283984" y="303364"/>
                </a:lnTo>
                <a:lnTo>
                  <a:pt x="286118" y="305828"/>
                </a:lnTo>
                <a:lnTo>
                  <a:pt x="282829" y="309422"/>
                </a:lnTo>
                <a:lnTo>
                  <a:pt x="283984" y="314198"/>
                </a:lnTo>
                <a:lnTo>
                  <a:pt x="288645" y="324080"/>
                </a:lnTo>
                <a:lnTo>
                  <a:pt x="294061" y="336165"/>
                </a:lnTo>
                <a:lnTo>
                  <a:pt x="299994" y="347732"/>
                </a:lnTo>
                <a:lnTo>
                  <a:pt x="307215" y="358010"/>
                </a:lnTo>
                <a:lnTo>
                  <a:pt x="316496" y="366229"/>
                </a:lnTo>
                <a:lnTo>
                  <a:pt x="316587" y="368754"/>
                </a:lnTo>
                <a:lnTo>
                  <a:pt x="312434" y="380073"/>
                </a:lnTo>
                <a:lnTo>
                  <a:pt x="299161" y="386829"/>
                </a:lnTo>
                <a:lnTo>
                  <a:pt x="297267" y="387071"/>
                </a:lnTo>
                <a:lnTo>
                  <a:pt x="285778" y="386226"/>
                </a:lnTo>
                <a:lnTo>
                  <a:pt x="273707" y="383654"/>
                </a:lnTo>
                <a:lnTo>
                  <a:pt x="260134" y="382485"/>
                </a:lnTo>
                <a:lnTo>
                  <a:pt x="254553" y="382783"/>
                </a:lnTo>
                <a:lnTo>
                  <a:pt x="240905" y="383727"/>
                </a:lnTo>
                <a:lnTo>
                  <a:pt x="227000" y="384211"/>
                </a:lnTo>
                <a:lnTo>
                  <a:pt x="213975" y="383216"/>
                </a:lnTo>
                <a:lnTo>
                  <a:pt x="202966" y="379729"/>
                </a:lnTo>
                <a:lnTo>
                  <a:pt x="195110" y="372732"/>
                </a:lnTo>
                <a:lnTo>
                  <a:pt x="193484" y="364083"/>
                </a:lnTo>
                <a:lnTo>
                  <a:pt x="199301" y="363283"/>
                </a:lnTo>
                <a:lnTo>
                  <a:pt x="207022" y="357555"/>
                </a:lnTo>
                <a:lnTo>
                  <a:pt x="206395" y="43852"/>
                </a:lnTo>
                <a:lnTo>
                  <a:pt x="195247" y="44641"/>
                </a:lnTo>
                <a:lnTo>
                  <a:pt x="184275" y="41478"/>
                </a:lnTo>
                <a:lnTo>
                  <a:pt x="173683" y="36368"/>
                </a:lnTo>
                <a:lnTo>
                  <a:pt x="163677" y="31318"/>
                </a:lnTo>
                <a:lnTo>
                  <a:pt x="160930" y="33091"/>
                </a:lnTo>
                <a:lnTo>
                  <a:pt x="150252" y="40854"/>
                </a:lnTo>
                <a:lnTo>
                  <a:pt x="140544" y="49060"/>
                </a:lnTo>
                <a:lnTo>
                  <a:pt x="131420" y="57509"/>
                </a:lnTo>
                <a:lnTo>
                  <a:pt x="122491" y="66001"/>
                </a:lnTo>
                <a:lnTo>
                  <a:pt x="130073" y="139700"/>
                </a:lnTo>
                <a:lnTo>
                  <a:pt x="137415" y="139930"/>
                </a:lnTo>
                <a:lnTo>
                  <a:pt x="151449" y="143234"/>
                </a:lnTo>
                <a:lnTo>
                  <a:pt x="162661" y="149523"/>
                </a:lnTo>
                <a:lnTo>
                  <a:pt x="171609" y="157734"/>
                </a:lnTo>
                <a:lnTo>
                  <a:pt x="178854" y="166801"/>
                </a:lnTo>
                <a:lnTo>
                  <a:pt x="182829" y="172326"/>
                </a:lnTo>
                <a:lnTo>
                  <a:pt x="188302" y="179374"/>
                </a:lnTo>
                <a:lnTo>
                  <a:pt x="188595" y="183057"/>
                </a:lnTo>
                <a:lnTo>
                  <a:pt x="187599" y="190560"/>
                </a:lnTo>
                <a:lnTo>
                  <a:pt x="181107" y="199414"/>
                </a:lnTo>
                <a:lnTo>
                  <a:pt x="169290" y="205027"/>
                </a:lnTo>
                <a:lnTo>
                  <a:pt x="152831" y="205816"/>
                </a:lnTo>
                <a:lnTo>
                  <a:pt x="149448" y="203948"/>
                </a:lnTo>
                <a:lnTo>
                  <a:pt x="139729" y="195199"/>
                </a:lnTo>
                <a:lnTo>
                  <a:pt x="130927" y="184861"/>
                </a:lnTo>
                <a:lnTo>
                  <a:pt x="122491" y="176555"/>
                </a:lnTo>
                <a:lnTo>
                  <a:pt x="120153" y="175084"/>
                </a:lnTo>
                <a:lnTo>
                  <a:pt x="107093" y="169256"/>
                </a:lnTo>
                <a:lnTo>
                  <a:pt x="99720" y="160286"/>
                </a:lnTo>
                <a:lnTo>
                  <a:pt x="96176" y="98339"/>
                </a:lnTo>
                <a:lnTo>
                  <a:pt x="90710" y="110487"/>
                </a:lnTo>
                <a:lnTo>
                  <a:pt x="84377" y="121874"/>
                </a:lnTo>
                <a:lnTo>
                  <a:pt x="75889" y="131291"/>
                </a:lnTo>
                <a:lnTo>
                  <a:pt x="63957" y="137528"/>
                </a:lnTo>
                <a:lnTo>
                  <a:pt x="53408" y="132664"/>
                </a:lnTo>
                <a:lnTo>
                  <a:pt x="43314" y="124995"/>
                </a:lnTo>
                <a:lnTo>
                  <a:pt x="34683" y="115862"/>
                </a:lnTo>
                <a:lnTo>
                  <a:pt x="30478" y="125680"/>
                </a:lnTo>
                <a:lnTo>
                  <a:pt x="26716" y="136391"/>
                </a:lnTo>
                <a:lnTo>
                  <a:pt x="23413" y="147800"/>
                </a:lnTo>
                <a:lnTo>
                  <a:pt x="20540" y="159811"/>
                </a:lnTo>
                <a:lnTo>
                  <a:pt x="18067" y="172330"/>
                </a:lnTo>
                <a:lnTo>
                  <a:pt x="15962" y="185260"/>
                </a:lnTo>
                <a:lnTo>
                  <a:pt x="14197" y="198507"/>
                </a:lnTo>
                <a:lnTo>
                  <a:pt x="12741" y="211976"/>
                </a:lnTo>
                <a:lnTo>
                  <a:pt x="11564" y="225570"/>
                </a:lnTo>
                <a:lnTo>
                  <a:pt x="10636" y="239195"/>
                </a:lnTo>
                <a:lnTo>
                  <a:pt x="9926" y="252756"/>
                </a:lnTo>
                <a:lnTo>
                  <a:pt x="9406" y="266156"/>
                </a:lnTo>
                <a:lnTo>
                  <a:pt x="9043" y="279301"/>
                </a:lnTo>
                <a:lnTo>
                  <a:pt x="8809" y="292095"/>
                </a:lnTo>
                <a:lnTo>
                  <a:pt x="8674" y="304444"/>
                </a:lnTo>
                <a:lnTo>
                  <a:pt x="8694" y="309065"/>
                </a:lnTo>
                <a:lnTo>
                  <a:pt x="7835" y="322290"/>
                </a:lnTo>
                <a:lnTo>
                  <a:pt x="0" y="330466"/>
                </a:lnTo>
                <a:lnTo>
                  <a:pt x="5879" y="340754"/>
                </a:lnTo>
                <a:lnTo>
                  <a:pt x="10326" y="353319"/>
                </a:lnTo>
                <a:lnTo>
                  <a:pt x="15475" y="365186"/>
                </a:lnTo>
                <a:lnTo>
                  <a:pt x="23850" y="373824"/>
                </a:lnTo>
                <a:lnTo>
                  <a:pt x="23380" y="377901"/>
                </a:lnTo>
                <a:lnTo>
                  <a:pt x="19342" y="378409"/>
                </a:lnTo>
                <a:lnTo>
                  <a:pt x="21678" y="382485"/>
                </a:lnTo>
                <a:lnTo>
                  <a:pt x="26007" y="391222"/>
                </a:lnTo>
                <a:lnTo>
                  <a:pt x="32007" y="403180"/>
                </a:lnTo>
                <a:lnTo>
                  <a:pt x="38148" y="414997"/>
                </a:lnTo>
                <a:lnTo>
                  <a:pt x="44523" y="426581"/>
                </a:lnTo>
                <a:lnTo>
                  <a:pt x="51221" y="437840"/>
                </a:lnTo>
                <a:lnTo>
                  <a:pt x="58334" y="448685"/>
                </a:lnTo>
                <a:lnTo>
                  <a:pt x="65954" y="459023"/>
                </a:lnTo>
                <a:lnTo>
                  <a:pt x="74171" y="468764"/>
                </a:lnTo>
                <a:lnTo>
                  <a:pt x="83076" y="477816"/>
                </a:lnTo>
                <a:lnTo>
                  <a:pt x="92762" y="486088"/>
                </a:lnTo>
                <a:lnTo>
                  <a:pt x="103319" y="493489"/>
                </a:lnTo>
                <a:lnTo>
                  <a:pt x="106235" y="242671"/>
                </a:lnTo>
                <a:lnTo>
                  <a:pt x="108811" y="235887"/>
                </a:lnTo>
                <a:lnTo>
                  <a:pt x="116749" y="227658"/>
                </a:lnTo>
                <a:lnTo>
                  <a:pt x="128143" y="221947"/>
                </a:lnTo>
                <a:lnTo>
                  <a:pt x="141381" y="218968"/>
                </a:lnTo>
                <a:lnTo>
                  <a:pt x="154847" y="218938"/>
                </a:lnTo>
                <a:lnTo>
                  <a:pt x="166928" y="222072"/>
                </a:lnTo>
                <a:lnTo>
                  <a:pt x="167259" y="222222"/>
                </a:lnTo>
                <a:lnTo>
                  <a:pt x="175348" y="229785"/>
                </a:lnTo>
                <a:lnTo>
                  <a:pt x="175590" y="241579"/>
                </a:lnTo>
                <a:lnTo>
                  <a:pt x="172070" y="242748"/>
                </a:lnTo>
                <a:lnTo>
                  <a:pt x="161967" y="240412"/>
                </a:lnTo>
                <a:lnTo>
                  <a:pt x="149580" y="238328"/>
                </a:lnTo>
                <a:lnTo>
                  <a:pt x="149567" y="243222"/>
                </a:lnTo>
                <a:lnTo>
                  <a:pt x="148081" y="257355"/>
                </a:lnTo>
                <a:lnTo>
                  <a:pt x="140906" y="267601"/>
                </a:lnTo>
                <a:lnTo>
                  <a:pt x="135909" y="268489"/>
                </a:lnTo>
                <a:lnTo>
                  <a:pt x="125624" y="263447"/>
                </a:lnTo>
                <a:lnTo>
                  <a:pt x="120319" y="251333"/>
                </a:lnTo>
                <a:lnTo>
                  <a:pt x="114782" y="249275"/>
                </a:lnTo>
                <a:lnTo>
                  <a:pt x="114838" y="499928"/>
                </a:lnTo>
                <a:lnTo>
                  <a:pt x="127411" y="505313"/>
                </a:lnTo>
                <a:lnTo>
                  <a:pt x="141129" y="509554"/>
                </a:lnTo>
                <a:lnTo>
                  <a:pt x="140843" y="405676"/>
                </a:lnTo>
                <a:lnTo>
                  <a:pt x="137096" y="402196"/>
                </a:lnTo>
                <a:lnTo>
                  <a:pt x="134404" y="397662"/>
                </a:lnTo>
                <a:lnTo>
                  <a:pt x="139046" y="392988"/>
                </a:lnTo>
                <a:lnTo>
                  <a:pt x="148323" y="386287"/>
                </a:lnTo>
                <a:lnTo>
                  <a:pt x="159394" y="381355"/>
                </a:lnTo>
                <a:lnTo>
                  <a:pt x="171056" y="379884"/>
                </a:lnTo>
                <a:lnTo>
                  <a:pt x="182105" y="383565"/>
                </a:lnTo>
                <a:lnTo>
                  <a:pt x="179164" y="391218"/>
                </a:lnTo>
                <a:lnTo>
                  <a:pt x="168761" y="396757"/>
                </a:lnTo>
                <a:lnTo>
                  <a:pt x="155987" y="400862"/>
                </a:lnTo>
                <a:lnTo>
                  <a:pt x="156083" y="512559"/>
                </a:lnTo>
                <a:lnTo>
                  <a:pt x="158699" y="514273"/>
                </a:lnTo>
                <a:lnTo>
                  <a:pt x="159969" y="517334"/>
                </a:lnTo>
                <a:lnTo>
                  <a:pt x="162585" y="519061"/>
                </a:lnTo>
                <a:lnTo>
                  <a:pt x="176296" y="521772"/>
                </a:lnTo>
                <a:lnTo>
                  <a:pt x="189409" y="523686"/>
                </a:lnTo>
                <a:lnTo>
                  <a:pt x="202695" y="524956"/>
                </a:lnTo>
                <a:lnTo>
                  <a:pt x="215916" y="525508"/>
                </a:lnTo>
                <a:lnTo>
                  <a:pt x="228833" y="525268"/>
                </a:lnTo>
                <a:lnTo>
                  <a:pt x="241210" y="524162"/>
                </a:lnTo>
                <a:lnTo>
                  <a:pt x="252806" y="522118"/>
                </a:lnTo>
                <a:lnTo>
                  <a:pt x="263385" y="519061"/>
                </a:lnTo>
                <a:lnTo>
                  <a:pt x="274799" y="514191"/>
                </a:lnTo>
                <a:lnTo>
                  <a:pt x="286460" y="507594"/>
                </a:lnTo>
                <a:lnTo>
                  <a:pt x="297145" y="500191"/>
                </a:lnTo>
                <a:lnTo>
                  <a:pt x="307148" y="492371"/>
                </a:lnTo>
                <a:lnTo>
                  <a:pt x="316763" y="484520"/>
                </a:lnTo>
                <a:lnTo>
                  <a:pt x="326284" y="477027"/>
                </a:lnTo>
                <a:lnTo>
                  <a:pt x="336003" y="470281"/>
                </a:lnTo>
                <a:lnTo>
                  <a:pt x="329399" y="248196"/>
                </a:lnTo>
                <a:lnTo>
                  <a:pt x="328422" y="240499"/>
                </a:lnTo>
                <a:lnTo>
                  <a:pt x="333425" y="237508"/>
                </a:lnTo>
                <a:lnTo>
                  <a:pt x="343915" y="230468"/>
                </a:lnTo>
                <a:lnTo>
                  <a:pt x="354992" y="223973"/>
                </a:lnTo>
                <a:lnTo>
                  <a:pt x="367449" y="219900"/>
                </a:lnTo>
                <a:lnTo>
                  <a:pt x="378923" y="219430"/>
                </a:lnTo>
                <a:lnTo>
                  <a:pt x="390713" y="222676"/>
                </a:lnTo>
                <a:lnTo>
                  <a:pt x="400565" y="229099"/>
                </a:lnTo>
                <a:lnTo>
                  <a:pt x="409189" y="237580"/>
                </a:lnTo>
                <a:lnTo>
                  <a:pt x="417296" y="247002"/>
                </a:lnTo>
                <a:lnTo>
                  <a:pt x="416826" y="252666"/>
                </a:lnTo>
                <a:lnTo>
                  <a:pt x="414439" y="256438"/>
                </a:lnTo>
                <a:lnTo>
                  <a:pt x="410794" y="258927"/>
                </a:lnTo>
                <a:lnTo>
                  <a:pt x="401256" y="257619"/>
                </a:lnTo>
                <a:lnTo>
                  <a:pt x="397408" y="250634"/>
                </a:lnTo>
                <a:lnTo>
                  <a:pt x="391287" y="245922"/>
                </a:lnTo>
                <a:lnTo>
                  <a:pt x="390786" y="246844"/>
                </a:lnTo>
                <a:lnTo>
                  <a:pt x="386209" y="260178"/>
                </a:lnTo>
                <a:lnTo>
                  <a:pt x="378282" y="268681"/>
                </a:lnTo>
                <a:lnTo>
                  <a:pt x="370704" y="266937"/>
                </a:lnTo>
                <a:lnTo>
                  <a:pt x="363619" y="257477"/>
                </a:lnTo>
                <a:lnTo>
                  <a:pt x="362026" y="242671"/>
                </a:lnTo>
                <a:lnTo>
                  <a:pt x="354164" y="244563"/>
                </a:lnTo>
                <a:lnTo>
                  <a:pt x="348919" y="249072"/>
                </a:lnTo>
                <a:lnTo>
                  <a:pt x="342506" y="252425"/>
                </a:lnTo>
                <a:lnTo>
                  <a:pt x="337235" y="249034"/>
                </a:lnTo>
                <a:lnTo>
                  <a:pt x="344385" y="459929"/>
                </a:lnTo>
                <a:lnTo>
                  <a:pt x="352638" y="450375"/>
                </a:lnTo>
                <a:lnTo>
                  <a:pt x="361072" y="441001"/>
                </a:lnTo>
                <a:lnTo>
                  <a:pt x="369591" y="431712"/>
                </a:lnTo>
                <a:lnTo>
                  <a:pt x="378097" y="422411"/>
                </a:lnTo>
                <a:lnTo>
                  <a:pt x="386496" y="413001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6919670" y="1611239"/>
            <a:ext cx="10217" cy="151421"/>
          </a:xfrm>
          <a:custGeom>
            <a:avLst/>
            <a:gdLst/>
            <a:ahLst/>
            <a:cxnLst/>
            <a:rect l="l" t="t" r="r" b="b"/>
            <a:pathLst>
              <a:path w="14985" h="222084">
                <a:moveTo>
                  <a:pt x="7835" y="838"/>
                </a:moveTo>
                <a:lnTo>
                  <a:pt x="0" y="0"/>
                </a:lnTo>
                <a:lnTo>
                  <a:pt x="6603" y="222084"/>
                </a:lnTo>
                <a:lnTo>
                  <a:pt x="7009" y="221564"/>
                </a:lnTo>
                <a:lnTo>
                  <a:pt x="14985" y="211733"/>
                </a:lnTo>
                <a:lnTo>
                  <a:pt x="7835" y="838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7065126" y="1921546"/>
            <a:ext cx="55745" cy="35864"/>
          </a:xfrm>
          <a:custGeom>
            <a:avLst/>
            <a:gdLst/>
            <a:ahLst/>
            <a:cxnLst/>
            <a:rect l="l" t="t" r="r" b="b"/>
            <a:pathLst>
              <a:path w="81759" h="52600">
                <a:moveTo>
                  <a:pt x="8175" y="44344"/>
                </a:moveTo>
                <a:lnTo>
                  <a:pt x="20491" y="51621"/>
                </a:lnTo>
                <a:lnTo>
                  <a:pt x="21970" y="52031"/>
                </a:lnTo>
                <a:lnTo>
                  <a:pt x="34422" y="52600"/>
                </a:lnTo>
                <a:lnTo>
                  <a:pt x="48530" y="50026"/>
                </a:lnTo>
                <a:lnTo>
                  <a:pt x="61737" y="45494"/>
                </a:lnTo>
                <a:lnTo>
                  <a:pt x="71486" y="40188"/>
                </a:lnTo>
                <a:lnTo>
                  <a:pt x="74002" y="37934"/>
                </a:lnTo>
                <a:lnTo>
                  <a:pt x="79449" y="28644"/>
                </a:lnTo>
                <a:lnTo>
                  <a:pt x="81759" y="17090"/>
                </a:lnTo>
                <a:lnTo>
                  <a:pt x="79073" y="5413"/>
                </a:lnTo>
                <a:lnTo>
                  <a:pt x="75082" y="0"/>
                </a:lnTo>
                <a:lnTo>
                  <a:pt x="63474" y="1326"/>
                </a:lnTo>
                <a:lnTo>
                  <a:pt x="52802" y="5260"/>
                </a:lnTo>
                <a:lnTo>
                  <a:pt x="42485" y="10171"/>
                </a:lnTo>
                <a:lnTo>
                  <a:pt x="31941" y="14428"/>
                </a:lnTo>
                <a:lnTo>
                  <a:pt x="20591" y="16400"/>
                </a:lnTo>
                <a:lnTo>
                  <a:pt x="7852" y="14456"/>
                </a:lnTo>
                <a:lnTo>
                  <a:pt x="6794" y="14097"/>
                </a:lnTo>
                <a:lnTo>
                  <a:pt x="5143" y="21361"/>
                </a:lnTo>
                <a:lnTo>
                  <a:pt x="0" y="26822"/>
                </a:lnTo>
                <a:lnTo>
                  <a:pt x="1384" y="34696"/>
                </a:lnTo>
                <a:lnTo>
                  <a:pt x="8175" y="44344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7056838" y="1881336"/>
            <a:ext cx="56650" cy="40025"/>
          </a:xfrm>
          <a:custGeom>
            <a:avLst/>
            <a:gdLst/>
            <a:ahLst/>
            <a:cxnLst/>
            <a:rect l="l" t="t" r="r" b="b"/>
            <a:pathLst>
              <a:path w="83086" h="58704">
                <a:moveTo>
                  <a:pt x="520" y="47049"/>
                </a:moveTo>
                <a:lnTo>
                  <a:pt x="6973" y="53845"/>
                </a:lnTo>
                <a:lnTo>
                  <a:pt x="21030" y="57755"/>
                </a:lnTo>
                <a:lnTo>
                  <a:pt x="36184" y="58704"/>
                </a:lnTo>
                <a:lnTo>
                  <a:pt x="42798" y="57895"/>
                </a:lnTo>
                <a:lnTo>
                  <a:pt x="53690" y="52639"/>
                </a:lnTo>
                <a:lnTo>
                  <a:pt x="65269" y="44249"/>
                </a:lnTo>
                <a:lnTo>
                  <a:pt x="72059" y="38388"/>
                </a:lnTo>
                <a:lnTo>
                  <a:pt x="80563" y="27782"/>
                </a:lnTo>
                <a:lnTo>
                  <a:pt x="83086" y="16286"/>
                </a:lnTo>
                <a:lnTo>
                  <a:pt x="82905" y="11286"/>
                </a:lnTo>
                <a:lnTo>
                  <a:pt x="75569" y="2686"/>
                </a:lnTo>
                <a:lnTo>
                  <a:pt x="66308" y="0"/>
                </a:lnTo>
                <a:lnTo>
                  <a:pt x="55989" y="1567"/>
                </a:lnTo>
                <a:lnTo>
                  <a:pt x="45479" y="5731"/>
                </a:lnTo>
                <a:lnTo>
                  <a:pt x="35645" y="10831"/>
                </a:lnTo>
                <a:lnTo>
                  <a:pt x="28714" y="14537"/>
                </a:lnTo>
                <a:lnTo>
                  <a:pt x="24688" y="20468"/>
                </a:lnTo>
                <a:lnTo>
                  <a:pt x="21462" y="28761"/>
                </a:lnTo>
                <a:lnTo>
                  <a:pt x="14617" y="34045"/>
                </a:lnTo>
                <a:lnTo>
                  <a:pt x="8953" y="38426"/>
                </a:lnTo>
                <a:lnTo>
                  <a:pt x="0" y="38007"/>
                </a:lnTo>
                <a:lnTo>
                  <a:pt x="520" y="47049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7039907" y="1847244"/>
            <a:ext cx="43896" cy="51390"/>
          </a:xfrm>
          <a:custGeom>
            <a:avLst/>
            <a:gdLst/>
            <a:ahLst/>
            <a:cxnLst/>
            <a:rect l="l" t="t" r="r" b="b"/>
            <a:pathLst>
              <a:path w="64381" h="75372">
                <a:moveTo>
                  <a:pt x="0" y="60267"/>
                </a:moveTo>
                <a:lnTo>
                  <a:pt x="1021" y="69988"/>
                </a:lnTo>
                <a:lnTo>
                  <a:pt x="6939" y="75372"/>
                </a:lnTo>
                <a:lnTo>
                  <a:pt x="21991" y="72996"/>
                </a:lnTo>
                <a:lnTo>
                  <a:pt x="32296" y="66483"/>
                </a:lnTo>
                <a:lnTo>
                  <a:pt x="40329" y="57063"/>
                </a:lnTo>
                <a:lnTo>
                  <a:pt x="45953" y="49362"/>
                </a:lnTo>
                <a:lnTo>
                  <a:pt x="53250" y="39432"/>
                </a:lnTo>
                <a:lnTo>
                  <a:pt x="59443" y="28954"/>
                </a:lnTo>
                <a:lnTo>
                  <a:pt x="63462" y="16865"/>
                </a:lnTo>
                <a:lnTo>
                  <a:pt x="64381" y="4925"/>
                </a:lnTo>
                <a:lnTo>
                  <a:pt x="62158" y="4633"/>
                </a:lnTo>
                <a:lnTo>
                  <a:pt x="62222" y="2029"/>
                </a:lnTo>
                <a:lnTo>
                  <a:pt x="61130" y="582"/>
                </a:lnTo>
                <a:lnTo>
                  <a:pt x="50977" y="0"/>
                </a:lnTo>
                <a:lnTo>
                  <a:pt x="39152" y="3880"/>
                </a:lnTo>
                <a:lnTo>
                  <a:pt x="27699" y="10951"/>
                </a:lnTo>
                <a:lnTo>
                  <a:pt x="18662" y="19939"/>
                </a:lnTo>
                <a:lnTo>
                  <a:pt x="16057" y="23683"/>
                </a:lnTo>
                <a:lnTo>
                  <a:pt x="16210" y="27582"/>
                </a:lnTo>
                <a:lnTo>
                  <a:pt x="14521" y="29855"/>
                </a:lnTo>
                <a:lnTo>
                  <a:pt x="9035" y="38116"/>
                </a:lnTo>
                <a:lnTo>
                  <a:pt x="3433" y="48948"/>
                </a:lnTo>
                <a:lnTo>
                  <a:pt x="0" y="60267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6495265" y="1831375"/>
            <a:ext cx="111136" cy="142691"/>
          </a:xfrm>
          <a:custGeom>
            <a:avLst/>
            <a:gdLst/>
            <a:ahLst/>
            <a:cxnLst/>
            <a:rect l="l" t="t" r="r" b="b"/>
            <a:pathLst>
              <a:path w="163000" h="209280">
                <a:moveTo>
                  <a:pt x="5837" y="110572"/>
                </a:moveTo>
                <a:lnTo>
                  <a:pt x="5581" y="113023"/>
                </a:lnTo>
                <a:lnTo>
                  <a:pt x="2834" y="126148"/>
                </a:lnTo>
                <a:lnTo>
                  <a:pt x="427" y="137674"/>
                </a:lnTo>
                <a:lnTo>
                  <a:pt x="0" y="145893"/>
                </a:lnTo>
                <a:lnTo>
                  <a:pt x="1806" y="160296"/>
                </a:lnTo>
                <a:lnTo>
                  <a:pt x="6811" y="171498"/>
                </a:lnTo>
                <a:lnTo>
                  <a:pt x="14476" y="180037"/>
                </a:lnTo>
                <a:lnTo>
                  <a:pt x="24265" y="186454"/>
                </a:lnTo>
                <a:lnTo>
                  <a:pt x="33327" y="190156"/>
                </a:lnTo>
                <a:lnTo>
                  <a:pt x="45490" y="194502"/>
                </a:lnTo>
                <a:lnTo>
                  <a:pt x="55697" y="201618"/>
                </a:lnTo>
                <a:lnTo>
                  <a:pt x="65658" y="202853"/>
                </a:lnTo>
                <a:lnTo>
                  <a:pt x="76740" y="206273"/>
                </a:lnTo>
                <a:lnTo>
                  <a:pt x="87689" y="209280"/>
                </a:lnTo>
                <a:lnTo>
                  <a:pt x="101214" y="209213"/>
                </a:lnTo>
                <a:lnTo>
                  <a:pt x="110932" y="201311"/>
                </a:lnTo>
                <a:lnTo>
                  <a:pt x="120701" y="193237"/>
                </a:lnTo>
                <a:lnTo>
                  <a:pt x="127236" y="182111"/>
                </a:lnTo>
                <a:lnTo>
                  <a:pt x="128060" y="178060"/>
                </a:lnTo>
                <a:lnTo>
                  <a:pt x="128172" y="166773"/>
                </a:lnTo>
                <a:lnTo>
                  <a:pt x="127337" y="154877"/>
                </a:lnTo>
                <a:lnTo>
                  <a:pt x="128013" y="143121"/>
                </a:lnTo>
                <a:lnTo>
                  <a:pt x="132659" y="132251"/>
                </a:lnTo>
                <a:lnTo>
                  <a:pt x="136070" y="128439"/>
                </a:lnTo>
                <a:lnTo>
                  <a:pt x="143389" y="119261"/>
                </a:lnTo>
                <a:lnTo>
                  <a:pt x="150223" y="108920"/>
                </a:lnTo>
                <a:lnTo>
                  <a:pt x="156088" y="97548"/>
                </a:lnTo>
                <a:lnTo>
                  <a:pt x="160496" y="85275"/>
                </a:lnTo>
                <a:lnTo>
                  <a:pt x="162962" y="72233"/>
                </a:lnTo>
                <a:lnTo>
                  <a:pt x="163000" y="58553"/>
                </a:lnTo>
                <a:lnTo>
                  <a:pt x="161223" y="50793"/>
                </a:lnTo>
                <a:lnTo>
                  <a:pt x="156585" y="38496"/>
                </a:lnTo>
                <a:lnTo>
                  <a:pt x="153246" y="26028"/>
                </a:lnTo>
                <a:lnTo>
                  <a:pt x="145686" y="25290"/>
                </a:lnTo>
                <a:lnTo>
                  <a:pt x="135020" y="22006"/>
                </a:lnTo>
                <a:lnTo>
                  <a:pt x="123409" y="17803"/>
                </a:lnTo>
                <a:lnTo>
                  <a:pt x="110466" y="14550"/>
                </a:lnTo>
                <a:lnTo>
                  <a:pt x="95804" y="14115"/>
                </a:lnTo>
                <a:lnTo>
                  <a:pt x="86279" y="12109"/>
                </a:lnTo>
                <a:lnTo>
                  <a:pt x="87892" y="704"/>
                </a:lnTo>
                <a:lnTo>
                  <a:pt x="79535" y="18"/>
                </a:lnTo>
                <a:lnTo>
                  <a:pt x="78697" y="0"/>
                </a:lnTo>
                <a:lnTo>
                  <a:pt x="69913" y="4977"/>
                </a:lnTo>
                <a:lnTo>
                  <a:pt x="60563" y="13342"/>
                </a:lnTo>
                <a:lnTo>
                  <a:pt x="48103" y="16274"/>
                </a:lnTo>
                <a:lnTo>
                  <a:pt x="42442" y="22030"/>
                </a:lnTo>
                <a:lnTo>
                  <a:pt x="33083" y="30020"/>
                </a:lnTo>
                <a:lnTo>
                  <a:pt x="23600" y="38155"/>
                </a:lnTo>
                <a:lnTo>
                  <a:pt x="15028" y="47466"/>
                </a:lnTo>
                <a:lnTo>
                  <a:pt x="8402" y="58981"/>
                </a:lnTo>
                <a:lnTo>
                  <a:pt x="4758" y="73729"/>
                </a:lnTo>
                <a:lnTo>
                  <a:pt x="4757" y="84208"/>
                </a:lnTo>
                <a:lnTo>
                  <a:pt x="5763" y="97174"/>
                </a:lnTo>
                <a:lnTo>
                  <a:pt x="5837" y="110572"/>
                </a:lnTo>
                <a:close/>
              </a:path>
            </a:pathLst>
          </a:custGeom>
          <a:solidFill>
            <a:srgbClr val="F79C6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7142436" y="1447846"/>
            <a:ext cx="535341" cy="140407"/>
          </a:xfrm>
          <a:custGeom>
            <a:avLst/>
            <a:gdLst/>
            <a:ahLst/>
            <a:cxnLst/>
            <a:rect l="l" t="t" r="r" b="b"/>
            <a:pathLst>
              <a:path w="785167" h="205930">
                <a:moveTo>
                  <a:pt x="710179" y="150911"/>
                </a:moveTo>
                <a:lnTo>
                  <a:pt x="723071" y="148450"/>
                </a:lnTo>
                <a:lnTo>
                  <a:pt x="735550" y="144640"/>
                </a:lnTo>
                <a:lnTo>
                  <a:pt x="747501" y="139759"/>
                </a:lnTo>
                <a:lnTo>
                  <a:pt x="758805" y="134083"/>
                </a:lnTo>
                <a:lnTo>
                  <a:pt x="769347" y="127888"/>
                </a:lnTo>
                <a:lnTo>
                  <a:pt x="775885" y="123070"/>
                </a:lnTo>
                <a:lnTo>
                  <a:pt x="782714" y="114742"/>
                </a:lnTo>
                <a:lnTo>
                  <a:pt x="785167" y="106166"/>
                </a:lnTo>
                <a:lnTo>
                  <a:pt x="784038" y="97498"/>
                </a:lnTo>
                <a:lnTo>
                  <a:pt x="780122" y="88893"/>
                </a:lnTo>
                <a:lnTo>
                  <a:pt x="774213" y="80508"/>
                </a:lnTo>
                <a:lnTo>
                  <a:pt x="767105" y="72500"/>
                </a:lnTo>
                <a:lnTo>
                  <a:pt x="759593" y="65023"/>
                </a:lnTo>
                <a:lnTo>
                  <a:pt x="752882" y="59064"/>
                </a:lnTo>
                <a:lnTo>
                  <a:pt x="743253" y="51868"/>
                </a:lnTo>
                <a:lnTo>
                  <a:pt x="732781" y="45363"/>
                </a:lnTo>
                <a:lnTo>
                  <a:pt x="721570" y="39540"/>
                </a:lnTo>
                <a:lnTo>
                  <a:pt x="709726" y="34391"/>
                </a:lnTo>
                <a:lnTo>
                  <a:pt x="697355" y="29906"/>
                </a:lnTo>
                <a:lnTo>
                  <a:pt x="684561" y="26076"/>
                </a:lnTo>
                <a:lnTo>
                  <a:pt x="671450" y="22893"/>
                </a:lnTo>
                <a:lnTo>
                  <a:pt x="658127" y="20346"/>
                </a:lnTo>
                <a:lnTo>
                  <a:pt x="644697" y="18427"/>
                </a:lnTo>
                <a:lnTo>
                  <a:pt x="641687" y="15633"/>
                </a:lnTo>
                <a:lnTo>
                  <a:pt x="639705" y="13360"/>
                </a:lnTo>
                <a:lnTo>
                  <a:pt x="636022" y="11912"/>
                </a:lnTo>
                <a:lnTo>
                  <a:pt x="627395" y="10072"/>
                </a:lnTo>
                <a:lnTo>
                  <a:pt x="614470" y="9727"/>
                </a:lnTo>
                <a:lnTo>
                  <a:pt x="602418" y="8661"/>
                </a:lnTo>
                <a:lnTo>
                  <a:pt x="595852" y="7086"/>
                </a:lnTo>
                <a:lnTo>
                  <a:pt x="594976" y="1841"/>
                </a:lnTo>
                <a:lnTo>
                  <a:pt x="589413" y="0"/>
                </a:lnTo>
                <a:lnTo>
                  <a:pt x="549320" y="0"/>
                </a:lnTo>
                <a:lnTo>
                  <a:pt x="538097" y="396"/>
                </a:lnTo>
                <a:lnTo>
                  <a:pt x="525489" y="1020"/>
                </a:lnTo>
                <a:lnTo>
                  <a:pt x="512750" y="1829"/>
                </a:lnTo>
                <a:lnTo>
                  <a:pt x="499905" y="2813"/>
                </a:lnTo>
                <a:lnTo>
                  <a:pt x="486981" y="3962"/>
                </a:lnTo>
                <a:lnTo>
                  <a:pt x="474004" y="5265"/>
                </a:lnTo>
                <a:lnTo>
                  <a:pt x="461002" y="6712"/>
                </a:lnTo>
                <a:lnTo>
                  <a:pt x="448001" y="8293"/>
                </a:lnTo>
                <a:lnTo>
                  <a:pt x="435026" y="9999"/>
                </a:lnTo>
                <a:lnTo>
                  <a:pt x="422106" y="11818"/>
                </a:lnTo>
                <a:lnTo>
                  <a:pt x="409266" y="13742"/>
                </a:lnTo>
                <a:lnTo>
                  <a:pt x="396533" y="15758"/>
                </a:lnTo>
                <a:lnTo>
                  <a:pt x="383933" y="17859"/>
                </a:lnTo>
                <a:lnTo>
                  <a:pt x="371494" y="20033"/>
                </a:lnTo>
                <a:lnTo>
                  <a:pt x="359241" y="22270"/>
                </a:lnTo>
                <a:lnTo>
                  <a:pt x="347202" y="24560"/>
                </a:lnTo>
                <a:lnTo>
                  <a:pt x="335402" y="26894"/>
                </a:lnTo>
                <a:lnTo>
                  <a:pt x="323869" y="29260"/>
                </a:lnTo>
                <a:lnTo>
                  <a:pt x="314379" y="31148"/>
                </a:lnTo>
                <a:lnTo>
                  <a:pt x="301611" y="33477"/>
                </a:lnTo>
                <a:lnTo>
                  <a:pt x="288949" y="35701"/>
                </a:lnTo>
                <a:lnTo>
                  <a:pt x="276467" y="37982"/>
                </a:lnTo>
                <a:lnTo>
                  <a:pt x="264236" y="40481"/>
                </a:lnTo>
                <a:lnTo>
                  <a:pt x="252330" y="43357"/>
                </a:lnTo>
                <a:lnTo>
                  <a:pt x="247789" y="44609"/>
                </a:lnTo>
                <a:lnTo>
                  <a:pt x="235660" y="48331"/>
                </a:lnTo>
                <a:lnTo>
                  <a:pt x="223615" y="52369"/>
                </a:lnTo>
                <a:lnTo>
                  <a:pt x="211585" y="56480"/>
                </a:lnTo>
                <a:lnTo>
                  <a:pt x="199501" y="60420"/>
                </a:lnTo>
                <a:lnTo>
                  <a:pt x="187293" y="63944"/>
                </a:lnTo>
                <a:lnTo>
                  <a:pt x="182493" y="65209"/>
                </a:lnTo>
                <a:lnTo>
                  <a:pt x="169308" y="68725"/>
                </a:lnTo>
                <a:lnTo>
                  <a:pt x="156186" y="72319"/>
                </a:lnTo>
                <a:lnTo>
                  <a:pt x="143165" y="76027"/>
                </a:lnTo>
                <a:lnTo>
                  <a:pt x="130282" y="79883"/>
                </a:lnTo>
                <a:lnTo>
                  <a:pt x="117575" y="83921"/>
                </a:lnTo>
                <a:lnTo>
                  <a:pt x="105081" y="88177"/>
                </a:lnTo>
                <a:lnTo>
                  <a:pt x="92839" y="92685"/>
                </a:lnTo>
                <a:lnTo>
                  <a:pt x="80886" y="97479"/>
                </a:lnTo>
                <a:lnTo>
                  <a:pt x="69259" y="102595"/>
                </a:lnTo>
                <a:lnTo>
                  <a:pt x="57997" y="108068"/>
                </a:lnTo>
                <a:lnTo>
                  <a:pt x="47136" y="113931"/>
                </a:lnTo>
                <a:lnTo>
                  <a:pt x="36715" y="120219"/>
                </a:lnTo>
                <a:lnTo>
                  <a:pt x="26771" y="126968"/>
                </a:lnTo>
                <a:lnTo>
                  <a:pt x="17341" y="134212"/>
                </a:lnTo>
                <a:lnTo>
                  <a:pt x="8465" y="141985"/>
                </a:lnTo>
                <a:lnTo>
                  <a:pt x="1759" y="157085"/>
                </a:lnTo>
                <a:lnTo>
                  <a:pt x="0" y="169300"/>
                </a:lnTo>
                <a:lnTo>
                  <a:pt x="1913" y="181004"/>
                </a:lnTo>
                <a:lnTo>
                  <a:pt x="8465" y="190766"/>
                </a:lnTo>
                <a:lnTo>
                  <a:pt x="14097" y="192586"/>
                </a:lnTo>
                <a:lnTo>
                  <a:pt x="25609" y="196595"/>
                </a:lnTo>
                <a:lnTo>
                  <a:pt x="37292" y="200509"/>
                </a:lnTo>
                <a:lnTo>
                  <a:pt x="49376" y="203753"/>
                </a:lnTo>
                <a:lnTo>
                  <a:pt x="62089" y="205751"/>
                </a:lnTo>
                <a:lnTo>
                  <a:pt x="75660" y="205930"/>
                </a:lnTo>
                <a:lnTo>
                  <a:pt x="81222" y="205536"/>
                </a:lnTo>
                <a:lnTo>
                  <a:pt x="94116" y="204266"/>
                </a:lnTo>
                <a:lnTo>
                  <a:pt x="107202" y="202159"/>
                </a:lnTo>
                <a:lnTo>
                  <a:pt x="119725" y="198861"/>
                </a:lnTo>
                <a:lnTo>
                  <a:pt x="130931" y="194017"/>
                </a:lnTo>
                <a:lnTo>
                  <a:pt x="129844" y="193430"/>
                </a:lnTo>
                <a:lnTo>
                  <a:pt x="118609" y="193671"/>
                </a:lnTo>
                <a:lnTo>
                  <a:pt x="107093" y="197269"/>
                </a:lnTo>
                <a:lnTo>
                  <a:pt x="101935" y="197963"/>
                </a:lnTo>
                <a:lnTo>
                  <a:pt x="89999" y="198796"/>
                </a:lnTo>
                <a:lnTo>
                  <a:pt x="76349" y="199084"/>
                </a:lnTo>
                <a:lnTo>
                  <a:pt x="62418" y="198907"/>
                </a:lnTo>
                <a:lnTo>
                  <a:pt x="49638" y="198348"/>
                </a:lnTo>
                <a:lnTo>
                  <a:pt x="31642" y="194613"/>
                </a:lnTo>
                <a:lnTo>
                  <a:pt x="19926" y="188537"/>
                </a:lnTo>
                <a:lnTo>
                  <a:pt x="11703" y="179920"/>
                </a:lnTo>
                <a:lnTo>
                  <a:pt x="9529" y="171128"/>
                </a:lnTo>
                <a:lnTo>
                  <a:pt x="11796" y="158547"/>
                </a:lnTo>
                <a:lnTo>
                  <a:pt x="17264" y="146731"/>
                </a:lnTo>
                <a:lnTo>
                  <a:pt x="23628" y="138734"/>
                </a:lnTo>
                <a:lnTo>
                  <a:pt x="35088" y="130759"/>
                </a:lnTo>
                <a:lnTo>
                  <a:pt x="45216" y="125273"/>
                </a:lnTo>
                <a:lnTo>
                  <a:pt x="56531" y="120031"/>
                </a:lnTo>
                <a:lnTo>
                  <a:pt x="68754" y="115002"/>
                </a:lnTo>
                <a:lnTo>
                  <a:pt x="81609" y="110159"/>
                </a:lnTo>
                <a:lnTo>
                  <a:pt x="94819" y="105473"/>
                </a:lnTo>
                <a:lnTo>
                  <a:pt x="108105" y="100915"/>
                </a:lnTo>
                <a:lnTo>
                  <a:pt x="121190" y="96456"/>
                </a:lnTo>
                <a:lnTo>
                  <a:pt x="137651" y="91026"/>
                </a:lnTo>
                <a:lnTo>
                  <a:pt x="149759" y="87275"/>
                </a:lnTo>
                <a:lnTo>
                  <a:pt x="161970" y="83673"/>
                </a:lnTo>
                <a:lnTo>
                  <a:pt x="174289" y="80200"/>
                </a:lnTo>
                <a:lnTo>
                  <a:pt x="179306" y="78751"/>
                </a:lnTo>
                <a:lnTo>
                  <a:pt x="191704" y="74733"/>
                </a:lnTo>
                <a:lnTo>
                  <a:pt x="203854" y="70479"/>
                </a:lnTo>
                <a:lnTo>
                  <a:pt x="215754" y="66389"/>
                </a:lnTo>
                <a:lnTo>
                  <a:pt x="227400" y="62864"/>
                </a:lnTo>
                <a:lnTo>
                  <a:pt x="229927" y="62179"/>
                </a:lnTo>
                <a:lnTo>
                  <a:pt x="233267" y="63449"/>
                </a:lnTo>
                <a:lnTo>
                  <a:pt x="236074" y="62864"/>
                </a:lnTo>
                <a:lnTo>
                  <a:pt x="242141" y="61288"/>
                </a:lnTo>
                <a:lnTo>
                  <a:pt x="254238" y="57130"/>
                </a:lnTo>
                <a:lnTo>
                  <a:pt x="266427" y="53098"/>
                </a:lnTo>
                <a:lnTo>
                  <a:pt x="277144" y="50296"/>
                </a:lnTo>
                <a:lnTo>
                  <a:pt x="288825" y="47534"/>
                </a:lnTo>
                <a:lnTo>
                  <a:pt x="301029" y="44941"/>
                </a:lnTo>
                <a:lnTo>
                  <a:pt x="313648" y="42551"/>
                </a:lnTo>
                <a:lnTo>
                  <a:pt x="326575" y="40403"/>
                </a:lnTo>
                <a:lnTo>
                  <a:pt x="339703" y="38531"/>
                </a:lnTo>
                <a:lnTo>
                  <a:pt x="352925" y="36972"/>
                </a:lnTo>
                <a:lnTo>
                  <a:pt x="366135" y="35763"/>
                </a:lnTo>
                <a:lnTo>
                  <a:pt x="389970" y="33931"/>
                </a:lnTo>
                <a:lnTo>
                  <a:pt x="402952" y="32972"/>
                </a:lnTo>
                <a:lnTo>
                  <a:pt x="415820" y="32064"/>
                </a:lnTo>
                <a:lnTo>
                  <a:pt x="428586" y="31221"/>
                </a:lnTo>
                <a:lnTo>
                  <a:pt x="441264" y="30453"/>
                </a:lnTo>
                <a:lnTo>
                  <a:pt x="453869" y="29772"/>
                </a:lnTo>
                <a:lnTo>
                  <a:pt x="466414" y="29191"/>
                </a:lnTo>
                <a:lnTo>
                  <a:pt x="478913" y="28721"/>
                </a:lnTo>
                <a:lnTo>
                  <a:pt x="491379" y="28374"/>
                </a:lnTo>
                <a:lnTo>
                  <a:pt x="503827" y="28161"/>
                </a:lnTo>
                <a:lnTo>
                  <a:pt x="528720" y="28187"/>
                </a:lnTo>
                <a:lnTo>
                  <a:pt x="541193" y="28449"/>
                </a:lnTo>
                <a:lnTo>
                  <a:pt x="553703" y="28892"/>
                </a:lnTo>
                <a:lnTo>
                  <a:pt x="566262" y="29530"/>
                </a:lnTo>
                <a:lnTo>
                  <a:pt x="578885" y="30372"/>
                </a:lnTo>
                <a:lnTo>
                  <a:pt x="591585" y="31432"/>
                </a:lnTo>
                <a:lnTo>
                  <a:pt x="593935" y="31646"/>
                </a:lnTo>
                <a:lnTo>
                  <a:pt x="606795" y="32783"/>
                </a:lnTo>
                <a:lnTo>
                  <a:pt x="619543" y="33910"/>
                </a:lnTo>
                <a:lnTo>
                  <a:pt x="632187" y="35116"/>
                </a:lnTo>
                <a:lnTo>
                  <a:pt x="644741" y="36490"/>
                </a:lnTo>
                <a:lnTo>
                  <a:pt x="657212" y="38119"/>
                </a:lnTo>
                <a:lnTo>
                  <a:pt x="669614" y="40093"/>
                </a:lnTo>
                <a:lnTo>
                  <a:pt x="685771" y="43713"/>
                </a:lnTo>
                <a:lnTo>
                  <a:pt x="697461" y="47387"/>
                </a:lnTo>
                <a:lnTo>
                  <a:pt x="708727" y="51621"/>
                </a:lnTo>
                <a:lnTo>
                  <a:pt x="720566" y="56362"/>
                </a:lnTo>
                <a:lnTo>
                  <a:pt x="738115" y="64316"/>
                </a:lnTo>
                <a:lnTo>
                  <a:pt x="749540" y="71439"/>
                </a:lnTo>
                <a:lnTo>
                  <a:pt x="759022" y="80154"/>
                </a:lnTo>
                <a:lnTo>
                  <a:pt x="765858" y="90884"/>
                </a:lnTo>
                <a:lnTo>
                  <a:pt x="769347" y="104051"/>
                </a:lnTo>
                <a:lnTo>
                  <a:pt x="769411" y="111493"/>
                </a:lnTo>
                <a:lnTo>
                  <a:pt x="765668" y="122475"/>
                </a:lnTo>
                <a:lnTo>
                  <a:pt x="757874" y="130359"/>
                </a:lnTo>
                <a:lnTo>
                  <a:pt x="747196" y="135956"/>
                </a:lnTo>
                <a:lnTo>
                  <a:pt x="734794" y="140080"/>
                </a:lnTo>
                <a:lnTo>
                  <a:pt x="721833" y="143543"/>
                </a:lnTo>
                <a:lnTo>
                  <a:pt x="709477" y="147159"/>
                </a:lnTo>
                <a:lnTo>
                  <a:pt x="698887" y="151739"/>
                </a:lnTo>
                <a:lnTo>
                  <a:pt x="710179" y="15091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6480666" y="1473708"/>
            <a:ext cx="16367" cy="60596"/>
          </a:xfrm>
          <a:custGeom>
            <a:avLst/>
            <a:gdLst/>
            <a:ahLst/>
            <a:cxnLst/>
            <a:rect l="l" t="t" r="r" b="b"/>
            <a:pathLst>
              <a:path w="24005" h="88874">
                <a:moveTo>
                  <a:pt x="2811" y="64979"/>
                </a:moveTo>
                <a:lnTo>
                  <a:pt x="0" y="77129"/>
                </a:lnTo>
                <a:lnTo>
                  <a:pt x="1234" y="88874"/>
                </a:lnTo>
                <a:lnTo>
                  <a:pt x="1906" y="88607"/>
                </a:lnTo>
                <a:lnTo>
                  <a:pt x="9113" y="79088"/>
                </a:lnTo>
                <a:lnTo>
                  <a:pt x="11519" y="64476"/>
                </a:lnTo>
                <a:lnTo>
                  <a:pt x="11000" y="52031"/>
                </a:lnTo>
                <a:lnTo>
                  <a:pt x="12012" y="50872"/>
                </a:lnTo>
                <a:lnTo>
                  <a:pt x="17538" y="40958"/>
                </a:lnTo>
                <a:lnTo>
                  <a:pt x="20780" y="28756"/>
                </a:lnTo>
                <a:lnTo>
                  <a:pt x="22635" y="15164"/>
                </a:lnTo>
                <a:lnTo>
                  <a:pt x="24005" y="1079"/>
                </a:lnTo>
                <a:lnTo>
                  <a:pt x="21833" y="0"/>
                </a:lnTo>
                <a:lnTo>
                  <a:pt x="21541" y="1524"/>
                </a:lnTo>
                <a:lnTo>
                  <a:pt x="18582" y="2171"/>
                </a:lnTo>
                <a:lnTo>
                  <a:pt x="15680" y="8444"/>
                </a:lnTo>
                <a:lnTo>
                  <a:pt x="11911" y="20231"/>
                </a:lnTo>
                <a:lnTo>
                  <a:pt x="9217" y="32779"/>
                </a:lnTo>
                <a:lnTo>
                  <a:pt x="6956" y="45681"/>
                </a:lnTo>
                <a:lnTo>
                  <a:pt x="4485" y="58534"/>
                </a:lnTo>
                <a:lnTo>
                  <a:pt x="2811" y="64979"/>
                </a:lnTo>
                <a:close/>
              </a:path>
            </a:pathLst>
          </a:custGeom>
          <a:solidFill>
            <a:srgbClr val="B564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7664316" y="1476662"/>
            <a:ext cx="28040" cy="101986"/>
          </a:xfrm>
          <a:custGeom>
            <a:avLst/>
            <a:gdLst/>
            <a:ahLst/>
            <a:cxnLst/>
            <a:rect l="l" t="t" r="r" b="b"/>
            <a:pathLst>
              <a:path w="41125" h="149580">
                <a:moveTo>
                  <a:pt x="24300" y="32727"/>
                </a:moveTo>
                <a:lnTo>
                  <a:pt x="28542" y="39319"/>
                </a:lnTo>
                <a:lnTo>
                  <a:pt x="34270" y="44450"/>
                </a:lnTo>
                <a:lnTo>
                  <a:pt x="34901" y="40449"/>
                </a:lnTo>
                <a:lnTo>
                  <a:pt x="38145" y="28160"/>
                </a:lnTo>
                <a:lnTo>
                  <a:pt x="41125" y="15271"/>
                </a:lnTo>
                <a:lnTo>
                  <a:pt x="40562" y="4859"/>
                </a:lnTo>
                <a:lnTo>
                  <a:pt x="33178" y="0"/>
                </a:lnTo>
                <a:lnTo>
                  <a:pt x="27410" y="1791"/>
                </a:lnTo>
                <a:lnTo>
                  <a:pt x="21188" y="13561"/>
                </a:lnTo>
                <a:lnTo>
                  <a:pt x="19093" y="27101"/>
                </a:lnTo>
                <a:lnTo>
                  <a:pt x="24300" y="32727"/>
                </a:lnTo>
                <a:close/>
              </a:path>
              <a:path w="41125" h="149580">
                <a:moveTo>
                  <a:pt x="2690" y="112834"/>
                </a:moveTo>
                <a:lnTo>
                  <a:pt x="1337" y="125255"/>
                </a:lnTo>
                <a:lnTo>
                  <a:pt x="0" y="138350"/>
                </a:lnTo>
                <a:lnTo>
                  <a:pt x="1745" y="149580"/>
                </a:lnTo>
                <a:lnTo>
                  <a:pt x="3246" y="146432"/>
                </a:lnTo>
                <a:lnTo>
                  <a:pt x="7555" y="134834"/>
                </a:lnTo>
                <a:lnTo>
                  <a:pt x="11046" y="122417"/>
                </a:lnTo>
                <a:lnTo>
                  <a:pt x="14326" y="109787"/>
                </a:lnTo>
                <a:lnTo>
                  <a:pt x="18001" y="97548"/>
                </a:lnTo>
                <a:lnTo>
                  <a:pt x="15842" y="96469"/>
                </a:lnTo>
                <a:lnTo>
                  <a:pt x="11638" y="99860"/>
                </a:lnTo>
                <a:lnTo>
                  <a:pt x="5695" y="101498"/>
                </a:lnTo>
                <a:lnTo>
                  <a:pt x="1745" y="105143"/>
                </a:lnTo>
                <a:lnTo>
                  <a:pt x="2690" y="112834"/>
                </a:lnTo>
                <a:close/>
              </a:path>
            </a:pathLst>
          </a:custGeom>
          <a:solidFill>
            <a:srgbClr val="C17A4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6639119" y="1478882"/>
            <a:ext cx="50792" cy="69836"/>
          </a:xfrm>
          <a:custGeom>
            <a:avLst/>
            <a:gdLst/>
            <a:ahLst/>
            <a:cxnLst/>
            <a:rect l="l" t="t" r="r" b="b"/>
            <a:pathLst>
              <a:path w="74495" h="102426">
                <a:moveTo>
                  <a:pt x="13965" y="20977"/>
                </a:moveTo>
                <a:lnTo>
                  <a:pt x="9332" y="33867"/>
                </a:lnTo>
                <a:lnTo>
                  <a:pt x="5128" y="47688"/>
                </a:lnTo>
                <a:lnTo>
                  <a:pt x="2199" y="59793"/>
                </a:lnTo>
                <a:lnTo>
                  <a:pt x="0" y="73265"/>
                </a:lnTo>
                <a:lnTo>
                  <a:pt x="785" y="83451"/>
                </a:lnTo>
                <a:lnTo>
                  <a:pt x="2677" y="88099"/>
                </a:lnTo>
                <a:lnTo>
                  <a:pt x="10640" y="89903"/>
                </a:lnTo>
                <a:lnTo>
                  <a:pt x="12710" y="95377"/>
                </a:lnTo>
                <a:lnTo>
                  <a:pt x="18681" y="99151"/>
                </a:lnTo>
                <a:lnTo>
                  <a:pt x="30369" y="102426"/>
                </a:lnTo>
                <a:lnTo>
                  <a:pt x="43158" y="102375"/>
                </a:lnTo>
                <a:lnTo>
                  <a:pt x="56068" y="99720"/>
                </a:lnTo>
                <a:lnTo>
                  <a:pt x="60914" y="89783"/>
                </a:lnTo>
                <a:lnTo>
                  <a:pt x="65054" y="78423"/>
                </a:lnTo>
                <a:lnTo>
                  <a:pt x="68409" y="66110"/>
                </a:lnTo>
                <a:lnTo>
                  <a:pt x="71004" y="53127"/>
                </a:lnTo>
                <a:lnTo>
                  <a:pt x="72867" y="39759"/>
                </a:lnTo>
                <a:lnTo>
                  <a:pt x="74022" y="26290"/>
                </a:lnTo>
                <a:lnTo>
                  <a:pt x="74495" y="13004"/>
                </a:lnTo>
                <a:lnTo>
                  <a:pt x="69194" y="12361"/>
                </a:lnTo>
                <a:lnTo>
                  <a:pt x="56104" y="10136"/>
                </a:lnTo>
                <a:lnTo>
                  <a:pt x="43701" y="7224"/>
                </a:lnTo>
                <a:lnTo>
                  <a:pt x="31822" y="3791"/>
                </a:lnTo>
                <a:lnTo>
                  <a:pt x="20305" y="0"/>
                </a:lnTo>
                <a:lnTo>
                  <a:pt x="17993" y="9387"/>
                </a:lnTo>
                <a:lnTo>
                  <a:pt x="13965" y="20977"/>
                </a:lnTo>
                <a:close/>
              </a:path>
            </a:pathLst>
          </a:custGeom>
          <a:solidFill>
            <a:srgbClr val="9E9E93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7161508" y="1523223"/>
            <a:ext cx="67982" cy="50033"/>
          </a:xfrm>
          <a:custGeom>
            <a:avLst/>
            <a:gdLst/>
            <a:ahLst/>
            <a:cxnLst/>
            <a:rect l="l" t="t" r="r" b="b"/>
            <a:pathLst>
              <a:path w="99707" h="73381">
                <a:moveTo>
                  <a:pt x="4079" y="64658"/>
                </a:moveTo>
                <a:lnTo>
                  <a:pt x="14672" y="69397"/>
                </a:lnTo>
                <a:lnTo>
                  <a:pt x="27075" y="72245"/>
                </a:lnTo>
                <a:lnTo>
                  <a:pt x="40578" y="73381"/>
                </a:lnTo>
                <a:lnTo>
                  <a:pt x="54469" y="72982"/>
                </a:lnTo>
                <a:lnTo>
                  <a:pt x="68038" y="71227"/>
                </a:lnTo>
                <a:lnTo>
                  <a:pt x="80574" y="68295"/>
                </a:lnTo>
                <a:lnTo>
                  <a:pt x="91368" y="64364"/>
                </a:lnTo>
                <a:lnTo>
                  <a:pt x="99707" y="59613"/>
                </a:lnTo>
                <a:lnTo>
                  <a:pt x="99026" y="50449"/>
                </a:lnTo>
                <a:lnTo>
                  <a:pt x="98550" y="38036"/>
                </a:lnTo>
                <a:lnTo>
                  <a:pt x="98128" y="25605"/>
                </a:lnTo>
                <a:lnTo>
                  <a:pt x="97242" y="12984"/>
                </a:lnTo>
                <a:lnTo>
                  <a:pt x="95376" y="0"/>
                </a:lnTo>
                <a:lnTo>
                  <a:pt x="91313" y="1788"/>
                </a:lnTo>
                <a:lnTo>
                  <a:pt x="80133" y="6029"/>
                </a:lnTo>
                <a:lnTo>
                  <a:pt x="67869" y="10216"/>
                </a:lnTo>
                <a:lnTo>
                  <a:pt x="55205" y="14598"/>
                </a:lnTo>
                <a:lnTo>
                  <a:pt x="42826" y="19420"/>
                </a:lnTo>
                <a:lnTo>
                  <a:pt x="31419" y="24930"/>
                </a:lnTo>
                <a:lnTo>
                  <a:pt x="22128" y="30265"/>
                </a:lnTo>
                <a:lnTo>
                  <a:pt x="11329" y="38127"/>
                </a:lnTo>
                <a:lnTo>
                  <a:pt x="3143" y="48369"/>
                </a:lnTo>
                <a:lnTo>
                  <a:pt x="0" y="61785"/>
                </a:lnTo>
                <a:lnTo>
                  <a:pt x="4079" y="64658"/>
                </a:lnTo>
                <a:close/>
              </a:path>
            </a:pathLst>
          </a:custGeom>
          <a:solidFill>
            <a:srgbClr val="BC26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7610819" y="1490708"/>
            <a:ext cx="44343" cy="48031"/>
          </a:xfrm>
          <a:custGeom>
            <a:avLst/>
            <a:gdLst/>
            <a:ahLst/>
            <a:cxnLst/>
            <a:rect l="l" t="t" r="r" b="b"/>
            <a:pathLst>
              <a:path w="65036" h="70446">
                <a:moveTo>
                  <a:pt x="12479" y="1753"/>
                </a:moveTo>
                <a:lnTo>
                  <a:pt x="0" y="0"/>
                </a:lnTo>
                <a:lnTo>
                  <a:pt x="1006" y="7924"/>
                </a:lnTo>
                <a:lnTo>
                  <a:pt x="3271" y="20049"/>
                </a:lnTo>
                <a:lnTo>
                  <a:pt x="5863" y="32093"/>
                </a:lnTo>
                <a:lnTo>
                  <a:pt x="8197" y="44326"/>
                </a:lnTo>
                <a:lnTo>
                  <a:pt x="9689" y="57020"/>
                </a:lnTo>
                <a:lnTo>
                  <a:pt x="9753" y="70446"/>
                </a:lnTo>
                <a:lnTo>
                  <a:pt x="19898" y="68539"/>
                </a:lnTo>
                <a:lnTo>
                  <a:pt x="34645" y="65826"/>
                </a:lnTo>
                <a:lnTo>
                  <a:pt x="48564" y="61981"/>
                </a:lnTo>
                <a:lnTo>
                  <a:pt x="59435" y="55931"/>
                </a:lnTo>
                <a:lnTo>
                  <a:pt x="65036" y="46608"/>
                </a:lnTo>
                <a:lnTo>
                  <a:pt x="64553" y="37595"/>
                </a:lnTo>
                <a:lnTo>
                  <a:pt x="59370" y="28033"/>
                </a:lnTo>
                <a:lnTo>
                  <a:pt x="50415" y="19304"/>
                </a:lnTo>
                <a:lnTo>
                  <a:pt x="38844" y="11770"/>
                </a:lnTo>
                <a:lnTo>
                  <a:pt x="25813" y="5798"/>
                </a:lnTo>
                <a:lnTo>
                  <a:pt x="12479" y="1753"/>
                </a:lnTo>
                <a:close/>
              </a:path>
            </a:pathLst>
          </a:custGeom>
          <a:solidFill>
            <a:srgbClr val="BC26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7406757" y="1544146"/>
            <a:ext cx="33552" cy="59069"/>
          </a:xfrm>
          <a:custGeom>
            <a:avLst/>
            <a:gdLst/>
            <a:ahLst/>
            <a:cxnLst/>
            <a:rect l="l" t="t" r="r" b="b"/>
            <a:pathLst>
              <a:path w="49210" h="86634">
                <a:moveTo>
                  <a:pt x="23759" y="49675"/>
                </a:moveTo>
                <a:lnTo>
                  <a:pt x="29648" y="39559"/>
                </a:lnTo>
                <a:lnTo>
                  <a:pt x="38077" y="27836"/>
                </a:lnTo>
                <a:lnTo>
                  <a:pt x="47155" y="20472"/>
                </a:lnTo>
                <a:lnTo>
                  <a:pt x="49210" y="0"/>
                </a:lnTo>
                <a:lnTo>
                  <a:pt x="40249" y="6157"/>
                </a:lnTo>
                <a:lnTo>
                  <a:pt x="32570" y="13328"/>
                </a:lnTo>
                <a:lnTo>
                  <a:pt x="23759" y="49675"/>
                </a:lnTo>
                <a:close/>
              </a:path>
              <a:path w="49210" h="86634">
                <a:moveTo>
                  <a:pt x="29" y="22872"/>
                </a:moveTo>
                <a:lnTo>
                  <a:pt x="0" y="35938"/>
                </a:lnTo>
                <a:lnTo>
                  <a:pt x="1235" y="48436"/>
                </a:lnTo>
                <a:lnTo>
                  <a:pt x="6251" y="51369"/>
                </a:lnTo>
                <a:lnTo>
                  <a:pt x="10277" y="55281"/>
                </a:lnTo>
                <a:lnTo>
                  <a:pt x="18570" y="54938"/>
                </a:lnTo>
                <a:lnTo>
                  <a:pt x="23759" y="49675"/>
                </a:lnTo>
                <a:lnTo>
                  <a:pt x="32570" y="13328"/>
                </a:lnTo>
                <a:lnTo>
                  <a:pt x="23728" y="23009"/>
                </a:lnTo>
                <a:lnTo>
                  <a:pt x="15319" y="30008"/>
                </a:lnTo>
                <a:lnTo>
                  <a:pt x="15528" y="27922"/>
                </a:lnTo>
                <a:lnTo>
                  <a:pt x="18347" y="14111"/>
                </a:lnTo>
                <a:lnTo>
                  <a:pt x="23750" y="1597"/>
                </a:lnTo>
                <a:lnTo>
                  <a:pt x="31949" y="-8787"/>
                </a:lnTo>
                <a:lnTo>
                  <a:pt x="43157" y="-16214"/>
                </a:lnTo>
                <a:lnTo>
                  <a:pt x="57585" y="-19851"/>
                </a:lnTo>
                <a:lnTo>
                  <a:pt x="60179" y="-14717"/>
                </a:lnTo>
                <a:lnTo>
                  <a:pt x="57510" y="-6677"/>
                </a:lnTo>
                <a:lnTo>
                  <a:pt x="49210" y="0"/>
                </a:lnTo>
                <a:lnTo>
                  <a:pt x="47155" y="20472"/>
                </a:lnTo>
                <a:lnTo>
                  <a:pt x="59068" y="13577"/>
                </a:lnTo>
                <a:lnTo>
                  <a:pt x="69870" y="6910"/>
                </a:lnTo>
                <a:lnTo>
                  <a:pt x="77105" y="-1424"/>
                </a:lnTo>
                <a:lnTo>
                  <a:pt x="78917" y="-8939"/>
                </a:lnTo>
                <a:lnTo>
                  <a:pt x="75766" y="-19299"/>
                </a:lnTo>
                <a:lnTo>
                  <a:pt x="70589" y="-29605"/>
                </a:lnTo>
                <a:lnTo>
                  <a:pt x="64582" y="-30469"/>
                </a:lnTo>
                <a:lnTo>
                  <a:pt x="57216" y="-36958"/>
                </a:lnTo>
                <a:lnTo>
                  <a:pt x="52174" y="-35028"/>
                </a:lnTo>
                <a:lnTo>
                  <a:pt x="40476" y="-30076"/>
                </a:lnTo>
                <a:lnTo>
                  <a:pt x="29408" y="-23915"/>
                </a:lnTo>
                <a:lnTo>
                  <a:pt x="19938" y="-16416"/>
                </a:lnTo>
                <a:lnTo>
                  <a:pt x="11736" y="-6958"/>
                </a:lnTo>
                <a:lnTo>
                  <a:pt x="4473" y="5078"/>
                </a:lnTo>
                <a:lnTo>
                  <a:pt x="2276" y="10500"/>
                </a:lnTo>
                <a:lnTo>
                  <a:pt x="29" y="22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7417196" y="1530613"/>
            <a:ext cx="30438" cy="33995"/>
          </a:xfrm>
          <a:custGeom>
            <a:avLst/>
            <a:gdLst/>
            <a:ahLst/>
            <a:cxnLst/>
            <a:rect l="l" t="t" r="r" b="b"/>
            <a:pathLst>
              <a:path w="44643" h="49860">
                <a:moveTo>
                  <a:pt x="42278" y="0"/>
                </a:moveTo>
                <a:lnTo>
                  <a:pt x="39941" y="264"/>
                </a:lnTo>
                <a:lnTo>
                  <a:pt x="26002" y="4507"/>
                </a:lnTo>
                <a:lnTo>
                  <a:pt x="15251" y="12420"/>
                </a:lnTo>
                <a:lnTo>
                  <a:pt x="7475" y="23171"/>
                </a:lnTo>
                <a:lnTo>
                  <a:pt x="2462" y="35928"/>
                </a:lnTo>
                <a:lnTo>
                  <a:pt x="0" y="49860"/>
                </a:lnTo>
                <a:lnTo>
                  <a:pt x="6076" y="45222"/>
                </a:lnTo>
                <a:lnTo>
                  <a:pt x="14598" y="36045"/>
                </a:lnTo>
                <a:lnTo>
                  <a:pt x="24942" y="26009"/>
                </a:lnTo>
                <a:lnTo>
                  <a:pt x="29500" y="22735"/>
                </a:lnTo>
                <a:lnTo>
                  <a:pt x="38727" y="16404"/>
                </a:lnTo>
                <a:lnTo>
                  <a:pt x="44643" y="9109"/>
                </a:lnTo>
                <a:lnTo>
                  <a:pt x="42278" y="0"/>
                </a:lnTo>
                <a:close/>
              </a:path>
            </a:pathLst>
          </a:custGeom>
          <a:solidFill>
            <a:srgbClr val="9695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763071" y="1537263"/>
            <a:ext cx="53588" cy="45079"/>
          </a:xfrm>
          <a:custGeom>
            <a:avLst/>
            <a:gdLst/>
            <a:ahLst/>
            <a:cxnLst/>
            <a:rect l="l" t="t" r="r" b="b"/>
            <a:pathLst>
              <a:path w="78595" h="66116">
                <a:moveTo>
                  <a:pt x="33896" y="25615"/>
                </a:moveTo>
                <a:lnTo>
                  <a:pt x="33948" y="48411"/>
                </a:lnTo>
                <a:lnTo>
                  <a:pt x="42983" y="58635"/>
                </a:lnTo>
                <a:lnTo>
                  <a:pt x="53111" y="66116"/>
                </a:lnTo>
                <a:lnTo>
                  <a:pt x="65414" y="66100"/>
                </a:lnTo>
                <a:lnTo>
                  <a:pt x="78595" y="61674"/>
                </a:lnTo>
                <a:lnTo>
                  <a:pt x="68287" y="43357"/>
                </a:lnTo>
                <a:lnTo>
                  <a:pt x="67803" y="43663"/>
                </a:lnTo>
                <a:lnTo>
                  <a:pt x="57589" y="46239"/>
                </a:lnTo>
                <a:lnTo>
                  <a:pt x="48776" y="42262"/>
                </a:lnTo>
                <a:lnTo>
                  <a:pt x="40999" y="34474"/>
                </a:lnTo>
                <a:lnTo>
                  <a:pt x="33896" y="25615"/>
                </a:lnTo>
                <a:close/>
              </a:path>
              <a:path w="78595" h="66116">
                <a:moveTo>
                  <a:pt x="88582" y="39687"/>
                </a:moveTo>
                <a:lnTo>
                  <a:pt x="83108" y="32626"/>
                </a:lnTo>
                <a:lnTo>
                  <a:pt x="79133" y="27101"/>
                </a:lnTo>
                <a:lnTo>
                  <a:pt x="76073" y="23015"/>
                </a:lnTo>
                <a:lnTo>
                  <a:pt x="68135" y="14199"/>
                </a:lnTo>
                <a:lnTo>
                  <a:pt x="58242" y="6716"/>
                </a:lnTo>
                <a:lnTo>
                  <a:pt x="45834" y="1629"/>
                </a:lnTo>
                <a:lnTo>
                  <a:pt x="30353" y="0"/>
                </a:lnTo>
                <a:lnTo>
                  <a:pt x="16483" y="3052"/>
                </a:lnTo>
                <a:lnTo>
                  <a:pt x="4615" y="10588"/>
                </a:lnTo>
                <a:lnTo>
                  <a:pt x="0" y="20586"/>
                </a:lnTo>
                <a:lnTo>
                  <a:pt x="488" y="23028"/>
                </a:lnTo>
                <a:lnTo>
                  <a:pt x="9934" y="30756"/>
                </a:lnTo>
                <a:lnTo>
                  <a:pt x="22771" y="36855"/>
                </a:lnTo>
                <a:lnTo>
                  <a:pt x="25456" y="39064"/>
                </a:lnTo>
                <a:lnTo>
                  <a:pt x="33948" y="48411"/>
                </a:lnTo>
                <a:lnTo>
                  <a:pt x="33896" y="25615"/>
                </a:lnTo>
                <a:lnTo>
                  <a:pt x="27101" y="18427"/>
                </a:lnTo>
                <a:lnTo>
                  <a:pt x="38530" y="19233"/>
                </a:lnTo>
                <a:lnTo>
                  <a:pt x="52280" y="23071"/>
                </a:lnTo>
                <a:lnTo>
                  <a:pt x="63025" y="30835"/>
                </a:lnTo>
                <a:lnTo>
                  <a:pt x="68287" y="43357"/>
                </a:lnTo>
                <a:lnTo>
                  <a:pt x="78595" y="61674"/>
                </a:lnTo>
                <a:lnTo>
                  <a:pt x="86641" y="53566"/>
                </a:lnTo>
                <a:lnTo>
                  <a:pt x="88874" y="43357"/>
                </a:lnTo>
                <a:lnTo>
                  <a:pt x="88582" y="396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6918831" y="1542397"/>
            <a:ext cx="15456" cy="46015"/>
          </a:xfrm>
          <a:custGeom>
            <a:avLst/>
            <a:gdLst/>
            <a:ahLst/>
            <a:cxnLst/>
            <a:rect l="l" t="t" r="r" b="b"/>
            <a:pathLst>
              <a:path w="22669" h="67489">
                <a:moveTo>
                  <a:pt x="18028" y="40886"/>
                </a:moveTo>
                <a:lnTo>
                  <a:pt x="13097" y="65334"/>
                </a:lnTo>
                <a:lnTo>
                  <a:pt x="22669" y="67489"/>
                </a:lnTo>
                <a:lnTo>
                  <a:pt x="20848" y="48836"/>
                </a:lnTo>
                <a:lnTo>
                  <a:pt x="18028" y="40886"/>
                </a:lnTo>
                <a:close/>
              </a:path>
              <a:path w="22669" h="67489">
                <a:moveTo>
                  <a:pt x="55529" y="44193"/>
                </a:moveTo>
                <a:lnTo>
                  <a:pt x="65285" y="35819"/>
                </a:lnTo>
                <a:lnTo>
                  <a:pt x="75600" y="28465"/>
                </a:lnTo>
                <a:lnTo>
                  <a:pt x="86630" y="19848"/>
                </a:lnTo>
                <a:lnTo>
                  <a:pt x="91295" y="10901"/>
                </a:lnTo>
                <a:lnTo>
                  <a:pt x="90544" y="7892"/>
                </a:lnTo>
                <a:lnTo>
                  <a:pt x="83217" y="2231"/>
                </a:lnTo>
                <a:lnTo>
                  <a:pt x="70464" y="0"/>
                </a:lnTo>
                <a:lnTo>
                  <a:pt x="55162" y="140"/>
                </a:lnTo>
                <a:lnTo>
                  <a:pt x="40191" y="1595"/>
                </a:lnTo>
                <a:lnTo>
                  <a:pt x="28430" y="3307"/>
                </a:lnTo>
                <a:lnTo>
                  <a:pt x="20757" y="10667"/>
                </a:lnTo>
                <a:lnTo>
                  <a:pt x="10751" y="18614"/>
                </a:lnTo>
                <a:lnTo>
                  <a:pt x="2420" y="28237"/>
                </a:lnTo>
                <a:lnTo>
                  <a:pt x="0" y="39546"/>
                </a:lnTo>
                <a:lnTo>
                  <a:pt x="1167" y="50564"/>
                </a:lnTo>
                <a:lnTo>
                  <a:pt x="5732" y="59426"/>
                </a:lnTo>
                <a:lnTo>
                  <a:pt x="13097" y="65334"/>
                </a:lnTo>
                <a:lnTo>
                  <a:pt x="18028" y="40886"/>
                </a:lnTo>
                <a:lnTo>
                  <a:pt x="20975" y="33545"/>
                </a:lnTo>
                <a:lnTo>
                  <a:pt x="26258" y="27157"/>
                </a:lnTo>
                <a:lnTo>
                  <a:pt x="31742" y="21456"/>
                </a:lnTo>
                <a:lnTo>
                  <a:pt x="41463" y="16797"/>
                </a:lnTo>
                <a:lnTo>
                  <a:pt x="54452" y="18483"/>
                </a:lnTo>
                <a:lnTo>
                  <a:pt x="49246" y="23419"/>
                </a:lnTo>
                <a:lnTo>
                  <a:pt x="40281" y="32390"/>
                </a:lnTo>
                <a:lnTo>
                  <a:pt x="31042" y="41090"/>
                </a:lnTo>
                <a:lnTo>
                  <a:pt x="20848" y="48836"/>
                </a:lnTo>
                <a:lnTo>
                  <a:pt x="22669" y="67489"/>
                </a:lnTo>
                <a:lnTo>
                  <a:pt x="33852" y="65092"/>
                </a:lnTo>
                <a:lnTo>
                  <a:pt x="37355" y="61726"/>
                </a:lnTo>
                <a:lnTo>
                  <a:pt x="46371" y="52895"/>
                </a:lnTo>
                <a:lnTo>
                  <a:pt x="55529" y="44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7749757" y="1543176"/>
            <a:ext cx="9220" cy="27345"/>
          </a:xfrm>
          <a:custGeom>
            <a:avLst/>
            <a:gdLst/>
            <a:ahLst/>
            <a:cxnLst/>
            <a:rect l="l" t="t" r="r" b="b"/>
            <a:pathLst>
              <a:path w="13523" h="40106">
                <a:moveTo>
                  <a:pt x="10244" y="6183"/>
                </a:moveTo>
                <a:lnTo>
                  <a:pt x="0" y="0"/>
                </a:lnTo>
                <a:lnTo>
                  <a:pt x="1351" y="2629"/>
                </a:lnTo>
                <a:lnTo>
                  <a:pt x="4426" y="14418"/>
                </a:lnTo>
                <a:lnTo>
                  <a:pt x="5462" y="27407"/>
                </a:lnTo>
                <a:lnTo>
                  <a:pt x="6502" y="40106"/>
                </a:lnTo>
                <a:lnTo>
                  <a:pt x="6841" y="39501"/>
                </a:lnTo>
                <a:lnTo>
                  <a:pt x="11750" y="28052"/>
                </a:lnTo>
                <a:lnTo>
                  <a:pt x="13523" y="16240"/>
                </a:lnTo>
                <a:lnTo>
                  <a:pt x="10244" y="6183"/>
                </a:lnTo>
                <a:close/>
              </a:path>
            </a:pathLst>
          </a:custGeom>
          <a:solidFill>
            <a:srgbClr val="CD552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528809" y="1544654"/>
            <a:ext cx="17733" cy="22912"/>
          </a:xfrm>
          <a:custGeom>
            <a:avLst/>
            <a:gdLst/>
            <a:ahLst/>
            <a:cxnLst/>
            <a:rect l="l" t="t" r="r" b="b"/>
            <a:pathLst>
              <a:path w="26009" h="33604">
                <a:moveTo>
                  <a:pt x="15325" y="875"/>
                </a:moveTo>
                <a:lnTo>
                  <a:pt x="7836" y="8882"/>
                </a:lnTo>
                <a:lnTo>
                  <a:pt x="2987" y="20865"/>
                </a:lnTo>
                <a:lnTo>
                  <a:pt x="0" y="33604"/>
                </a:lnTo>
                <a:lnTo>
                  <a:pt x="2505" y="29944"/>
                </a:lnTo>
                <a:lnTo>
                  <a:pt x="9396" y="19015"/>
                </a:lnTo>
                <a:lnTo>
                  <a:pt x="16792" y="8594"/>
                </a:lnTo>
                <a:lnTo>
                  <a:pt x="26009" y="0"/>
                </a:lnTo>
                <a:lnTo>
                  <a:pt x="15325" y="875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465246" y="1547610"/>
            <a:ext cx="22405" cy="60631"/>
          </a:xfrm>
          <a:custGeom>
            <a:avLst/>
            <a:gdLst/>
            <a:ahLst/>
            <a:cxnLst/>
            <a:rect l="l" t="t" r="r" b="b"/>
            <a:pathLst>
              <a:path w="32860" h="88925">
                <a:moveTo>
                  <a:pt x="29317" y="53322"/>
                </a:moveTo>
                <a:lnTo>
                  <a:pt x="24942" y="42278"/>
                </a:lnTo>
                <a:lnTo>
                  <a:pt x="28818" y="33904"/>
                </a:lnTo>
                <a:lnTo>
                  <a:pt x="31229" y="21282"/>
                </a:lnTo>
                <a:lnTo>
                  <a:pt x="29629" y="9063"/>
                </a:lnTo>
                <a:lnTo>
                  <a:pt x="22771" y="0"/>
                </a:lnTo>
                <a:lnTo>
                  <a:pt x="17654" y="1732"/>
                </a:lnTo>
                <a:lnTo>
                  <a:pt x="7370" y="7954"/>
                </a:lnTo>
                <a:lnTo>
                  <a:pt x="1043" y="18136"/>
                </a:lnTo>
                <a:lnTo>
                  <a:pt x="0" y="33604"/>
                </a:lnTo>
                <a:lnTo>
                  <a:pt x="5889" y="44102"/>
                </a:lnTo>
                <a:lnTo>
                  <a:pt x="14545" y="53267"/>
                </a:lnTo>
                <a:lnTo>
                  <a:pt x="22771" y="62865"/>
                </a:lnTo>
                <a:lnTo>
                  <a:pt x="22685" y="63034"/>
                </a:lnTo>
                <a:lnTo>
                  <a:pt x="20060" y="74276"/>
                </a:lnTo>
                <a:lnTo>
                  <a:pt x="21691" y="87795"/>
                </a:lnTo>
                <a:lnTo>
                  <a:pt x="21844" y="86004"/>
                </a:lnTo>
                <a:lnTo>
                  <a:pt x="26200" y="88925"/>
                </a:lnTo>
                <a:lnTo>
                  <a:pt x="29273" y="87795"/>
                </a:lnTo>
                <a:lnTo>
                  <a:pt x="32860" y="77544"/>
                </a:lnTo>
                <a:lnTo>
                  <a:pt x="32475" y="65474"/>
                </a:lnTo>
                <a:lnTo>
                  <a:pt x="29317" y="53322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781549" y="1549828"/>
            <a:ext cx="28081" cy="18993"/>
          </a:xfrm>
          <a:custGeom>
            <a:avLst/>
            <a:gdLst/>
            <a:ahLst/>
            <a:cxnLst/>
            <a:rect l="l" t="t" r="r" b="b"/>
            <a:pathLst>
              <a:path w="41186" h="27857">
                <a:moveTo>
                  <a:pt x="41186" y="24930"/>
                </a:moveTo>
                <a:lnTo>
                  <a:pt x="37531" y="14559"/>
                </a:lnTo>
                <a:lnTo>
                  <a:pt x="27712" y="5888"/>
                </a:lnTo>
                <a:lnTo>
                  <a:pt x="14377" y="1313"/>
                </a:lnTo>
                <a:lnTo>
                  <a:pt x="0" y="0"/>
                </a:lnTo>
                <a:lnTo>
                  <a:pt x="296" y="242"/>
                </a:lnTo>
                <a:lnTo>
                  <a:pt x="7096" y="7565"/>
                </a:lnTo>
                <a:lnTo>
                  <a:pt x="14221" y="16435"/>
                </a:lnTo>
                <a:lnTo>
                  <a:pt x="22036" y="24112"/>
                </a:lnTo>
                <a:lnTo>
                  <a:pt x="30903" y="27857"/>
                </a:lnTo>
                <a:lnTo>
                  <a:pt x="41186" y="24930"/>
                </a:lnTo>
                <a:close/>
              </a:path>
            </a:pathLst>
          </a:custGeom>
          <a:solidFill>
            <a:srgbClr val="8F3A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532504" y="1550490"/>
            <a:ext cx="40888" cy="81370"/>
          </a:xfrm>
          <a:custGeom>
            <a:avLst/>
            <a:gdLst/>
            <a:ahLst/>
            <a:cxnLst/>
            <a:rect l="l" t="t" r="r" b="b"/>
            <a:pathLst>
              <a:path w="59969" h="119342">
                <a:moveTo>
                  <a:pt x="42265" y="94412"/>
                </a:moveTo>
                <a:lnTo>
                  <a:pt x="45224" y="84353"/>
                </a:lnTo>
                <a:lnTo>
                  <a:pt x="41630" y="85103"/>
                </a:lnTo>
                <a:lnTo>
                  <a:pt x="36842" y="84658"/>
                </a:lnTo>
                <a:lnTo>
                  <a:pt x="35108" y="83039"/>
                </a:lnTo>
                <a:lnTo>
                  <a:pt x="33324" y="75603"/>
                </a:lnTo>
                <a:lnTo>
                  <a:pt x="30855" y="92603"/>
                </a:lnTo>
                <a:lnTo>
                  <a:pt x="42265" y="94412"/>
                </a:lnTo>
                <a:close/>
              </a:path>
              <a:path w="59969" h="119342">
                <a:moveTo>
                  <a:pt x="18415" y="34798"/>
                </a:moveTo>
                <a:lnTo>
                  <a:pt x="20205" y="30074"/>
                </a:lnTo>
                <a:lnTo>
                  <a:pt x="26492" y="29870"/>
                </a:lnTo>
                <a:lnTo>
                  <a:pt x="32512" y="29375"/>
                </a:lnTo>
                <a:lnTo>
                  <a:pt x="35294" y="33368"/>
                </a:lnTo>
                <a:lnTo>
                  <a:pt x="36224" y="41028"/>
                </a:lnTo>
                <a:lnTo>
                  <a:pt x="31909" y="45780"/>
                </a:lnTo>
                <a:lnTo>
                  <a:pt x="33580" y="61840"/>
                </a:lnTo>
                <a:lnTo>
                  <a:pt x="34505" y="55700"/>
                </a:lnTo>
                <a:lnTo>
                  <a:pt x="40437" y="50969"/>
                </a:lnTo>
                <a:lnTo>
                  <a:pt x="47277" y="29776"/>
                </a:lnTo>
                <a:lnTo>
                  <a:pt x="50269" y="23846"/>
                </a:lnTo>
                <a:lnTo>
                  <a:pt x="55913" y="21271"/>
                </a:lnTo>
                <a:lnTo>
                  <a:pt x="62704" y="25461"/>
                </a:lnTo>
                <a:lnTo>
                  <a:pt x="63944" y="27216"/>
                </a:lnTo>
                <a:lnTo>
                  <a:pt x="62103" y="32563"/>
                </a:lnTo>
                <a:lnTo>
                  <a:pt x="59969" y="37833"/>
                </a:lnTo>
                <a:lnTo>
                  <a:pt x="59153" y="77905"/>
                </a:lnTo>
                <a:lnTo>
                  <a:pt x="63843" y="64122"/>
                </a:lnTo>
                <a:lnTo>
                  <a:pt x="67195" y="49962"/>
                </a:lnTo>
                <a:lnTo>
                  <a:pt x="70311" y="34889"/>
                </a:lnTo>
                <a:lnTo>
                  <a:pt x="71503" y="22561"/>
                </a:lnTo>
                <a:lnTo>
                  <a:pt x="69844" y="11218"/>
                </a:lnTo>
                <a:lnTo>
                  <a:pt x="63944" y="1194"/>
                </a:lnTo>
                <a:lnTo>
                  <a:pt x="48530" y="0"/>
                </a:lnTo>
                <a:lnTo>
                  <a:pt x="35083" y="1931"/>
                </a:lnTo>
                <a:lnTo>
                  <a:pt x="24416" y="6926"/>
                </a:lnTo>
                <a:lnTo>
                  <a:pt x="16430" y="14768"/>
                </a:lnTo>
                <a:lnTo>
                  <a:pt x="11028" y="25243"/>
                </a:lnTo>
                <a:lnTo>
                  <a:pt x="8111" y="38134"/>
                </a:lnTo>
                <a:lnTo>
                  <a:pt x="7581" y="53226"/>
                </a:lnTo>
                <a:lnTo>
                  <a:pt x="4432" y="54775"/>
                </a:lnTo>
                <a:lnTo>
                  <a:pt x="596" y="55626"/>
                </a:lnTo>
                <a:lnTo>
                  <a:pt x="0" y="59728"/>
                </a:lnTo>
                <a:lnTo>
                  <a:pt x="1016" y="67729"/>
                </a:lnTo>
                <a:lnTo>
                  <a:pt x="10871" y="66916"/>
                </a:lnTo>
                <a:lnTo>
                  <a:pt x="15176" y="71641"/>
                </a:lnTo>
                <a:lnTo>
                  <a:pt x="20176" y="84479"/>
                </a:lnTo>
                <a:lnTo>
                  <a:pt x="19911" y="43444"/>
                </a:lnTo>
                <a:lnTo>
                  <a:pt x="18415" y="34798"/>
                </a:lnTo>
                <a:close/>
              </a:path>
              <a:path w="59969" h="119342">
                <a:moveTo>
                  <a:pt x="38811" y="103645"/>
                </a:moveTo>
                <a:lnTo>
                  <a:pt x="31165" y="104051"/>
                </a:lnTo>
                <a:lnTo>
                  <a:pt x="23837" y="104165"/>
                </a:lnTo>
                <a:lnTo>
                  <a:pt x="27609" y="109779"/>
                </a:lnTo>
                <a:lnTo>
                  <a:pt x="31216" y="115583"/>
                </a:lnTo>
                <a:lnTo>
                  <a:pt x="36842" y="119342"/>
                </a:lnTo>
                <a:lnTo>
                  <a:pt x="38747" y="114732"/>
                </a:lnTo>
                <a:lnTo>
                  <a:pt x="41567" y="111061"/>
                </a:lnTo>
                <a:lnTo>
                  <a:pt x="43345" y="106337"/>
                </a:lnTo>
                <a:lnTo>
                  <a:pt x="38811" y="103645"/>
                </a:lnTo>
                <a:close/>
              </a:path>
              <a:path w="59969" h="119342">
                <a:moveTo>
                  <a:pt x="56629" y="63602"/>
                </a:moveTo>
                <a:lnTo>
                  <a:pt x="45961" y="63055"/>
                </a:lnTo>
                <a:lnTo>
                  <a:pt x="40093" y="67310"/>
                </a:lnTo>
                <a:lnTo>
                  <a:pt x="33580" y="61840"/>
                </a:lnTo>
                <a:lnTo>
                  <a:pt x="31909" y="45780"/>
                </a:lnTo>
                <a:lnTo>
                  <a:pt x="25440" y="46845"/>
                </a:lnTo>
                <a:lnTo>
                  <a:pt x="19911" y="43444"/>
                </a:lnTo>
                <a:lnTo>
                  <a:pt x="20176" y="84479"/>
                </a:lnTo>
                <a:lnTo>
                  <a:pt x="30855" y="92603"/>
                </a:lnTo>
                <a:lnTo>
                  <a:pt x="33324" y="75603"/>
                </a:lnTo>
                <a:lnTo>
                  <a:pt x="39229" y="71504"/>
                </a:lnTo>
                <a:lnTo>
                  <a:pt x="47688" y="73812"/>
                </a:lnTo>
                <a:lnTo>
                  <a:pt x="47688" y="82486"/>
                </a:lnTo>
                <a:lnTo>
                  <a:pt x="45224" y="84353"/>
                </a:lnTo>
                <a:lnTo>
                  <a:pt x="42265" y="94412"/>
                </a:lnTo>
                <a:lnTo>
                  <a:pt x="42416" y="94386"/>
                </a:lnTo>
                <a:lnTo>
                  <a:pt x="52289" y="88822"/>
                </a:lnTo>
                <a:lnTo>
                  <a:pt x="59153" y="77905"/>
                </a:lnTo>
                <a:lnTo>
                  <a:pt x="59969" y="37833"/>
                </a:lnTo>
                <a:lnTo>
                  <a:pt x="55270" y="38049"/>
                </a:lnTo>
                <a:lnTo>
                  <a:pt x="48442" y="35647"/>
                </a:lnTo>
                <a:lnTo>
                  <a:pt x="47277" y="29776"/>
                </a:lnTo>
                <a:lnTo>
                  <a:pt x="40437" y="50969"/>
                </a:lnTo>
                <a:lnTo>
                  <a:pt x="48945" y="49725"/>
                </a:lnTo>
                <a:lnTo>
                  <a:pt x="55270" y="52133"/>
                </a:lnTo>
                <a:lnTo>
                  <a:pt x="56629" y="63602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7285656" y="1551403"/>
            <a:ext cx="72459" cy="49527"/>
          </a:xfrm>
          <a:custGeom>
            <a:avLst/>
            <a:gdLst/>
            <a:ahLst/>
            <a:cxnLst/>
            <a:rect l="l" t="t" r="r" b="b"/>
            <a:pathLst>
              <a:path w="106273" h="72640">
                <a:moveTo>
                  <a:pt x="56050" y="36499"/>
                </a:moveTo>
                <a:lnTo>
                  <a:pt x="44535" y="36646"/>
                </a:lnTo>
                <a:lnTo>
                  <a:pt x="32498" y="36806"/>
                </a:lnTo>
                <a:lnTo>
                  <a:pt x="19507" y="35630"/>
                </a:lnTo>
                <a:lnTo>
                  <a:pt x="19913" y="28797"/>
                </a:lnTo>
                <a:lnTo>
                  <a:pt x="23876" y="25546"/>
                </a:lnTo>
                <a:lnTo>
                  <a:pt x="27101" y="21533"/>
                </a:lnTo>
                <a:lnTo>
                  <a:pt x="29182" y="21416"/>
                </a:lnTo>
                <a:lnTo>
                  <a:pt x="41186" y="18464"/>
                </a:lnTo>
                <a:lnTo>
                  <a:pt x="54203" y="15030"/>
                </a:lnTo>
                <a:lnTo>
                  <a:pt x="64764" y="21653"/>
                </a:lnTo>
                <a:lnTo>
                  <a:pt x="73568" y="30809"/>
                </a:lnTo>
                <a:lnTo>
                  <a:pt x="80213" y="42119"/>
                </a:lnTo>
                <a:lnTo>
                  <a:pt x="80786" y="67422"/>
                </a:lnTo>
                <a:lnTo>
                  <a:pt x="90304" y="72640"/>
                </a:lnTo>
                <a:lnTo>
                  <a:pt x="102971" y="71393"/>
                </a:lnTo>
                <a:lnTo>
                  <a:pt x="106273" y="65322"/>
                </a:lnTo>
                <a:lnTo>
                  <a:pt x="104317" y="58756"/>
                </a:lnTo>
                <a:lnTo>
                  <a:pt x="104051" y="50794"/>
                </a:lnTo>
                <a:lnTo>
                  <a:pt x="99221" y="43123"/>
                </a:lnTo>
                <a:lnTo>
                  <a:pt x="93037" y="32169"/>
                </a:lnTo>
                <a:lnTo>
                  <a:pt x="86557" y="21164"/>
                </a:lnTo>
                <a:lnTo>
                  <a:pt x="79391" y="11324"/>
                </a:lnTo>
                <a:lnTo>
                  <a:pt x="71146" y="3864"/>
                </a:lnTo>
                <a:lnTo>
                  <a:pt x="61432" y="0"/>
                </a:lnTo>
                <a:lnTo>
                  <a:pt x="49860" y="946"/>
                </a:lnTo>
                <a:lnTo>
                  <a:pt x="47020" y="1653"/>
                </a:lnTo>
                <a:lnTo>
                  <a:pt x="34294" y="3821"/>
                </a:lnTo>
                <a:lnTo>
                  <a:pt x="21678" y="7436"/>
                </a:lnTo>
                <a:lnTo>
                  <a:pt x="14550" y="13933"/>
                </a:lnTo>
                <a:lnTo>
                  <a:pt x="4751" y="26553"/>
                </a:lnTo>
                <a:lnTo>
                  <a:pt x="0" y="36709"/>
                </a:lnTo>
                <a:lnTo>
                  <a:pt x="53" y="37672"/>
                </a:lnTo>
                <a:lnTo>
                  <a:pt x="5667" y="47204"/>
                </a:lnTo>
                <a:lnTo>
                  <a:pt x="17700" y="51022"/>
                </a:lnTo>
                <a:lnTo>
                  <a:pt x="32278" y="51718"/>
                </a:lnTo>
                <a:lnTo>
                  <a:pt x="45529" y="51886"/>
                </a:lnTo>
                <a:lnTo>
                  <a:pt x="52209" y="52330"/>
                </a:lnTo>
                <a:lnTo>
                  <a:pt x="59309" y="52978"/>
                </a:lnTo>
                <a:lnTo>
                  <a:pt x="67476" y="37717"/>
                </a:lnTo>
                <a:lnTo>
                  <a:pt x="56050" y="36499"/>
                </a:lnTo>
                <a:close/>
              </a:path>
              <a:path w="106273" h="72640">
                <a:moveTo>
                  <a:pt x="59309" y="52978"/>
                </a:moveTo>
                <a:lnTo>
                  <a:pt x="65036" y="55137"/>
                </a:lnTo>
                <a:lnTo>
                  <a:pt x="72611" y="60037"/>
                </a:lnTo>
                <a:lnTo>
                  <a:pt x="80786" y="67422"/>
                </a:lnTo>
                <a:lnTo>
                  <a:pt x="80213" y="42119"/>
                </a:lnTo>
                <a:lnTo>
                  <a:pt x="79247" y="41649"/>
                </a:lnTo>
                <a:lnTo>
                  <a:pt x="67476" y="37717"/>
                </a:lnTo>
                <a:lnTo>
                  <a:pt x="59309" y="52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931129" y="1553749"/>
            <a:ext cx="24825" cy="21946"/>
          </a:xfrm>
          <a:custGeom>
            <a:avLst/>
            <a:gdLst/>
            <a:ahLst/>
            <a:cxnLst/>
            <a:rect l="l" t="t" r="r" b="b"/>
            <a:pathLst>
              <a:path w="36410" h="32187">
                <a:moveTo>
                  <a:pt x="8229" y="10508"/>
                </a:moveTo>
                <a:lnTo>
                  <a:pt x="2946" y="16909"/>
                </a:lnTo>
                <a:lnTo>
                  <a:pt x="0" y="24237"/>
                </a:lnTo>
                <a:lnTo>
                  <a:pt x="2806" y="32187"/>
                </a:lnTo>
                <a:lnTo>
                  <a:pt x="8729" y="27964"/>
                </a:lnTo>
                <a:lnTo>
                  <a:pt x="18300" y="19594"/>
                </a:lnTo>
                <a:lnTo>
                  <a:pt x="27300" y="10657"/>
                </a:lnTo>
                <a:lnTo>
                  <a:pt x="36410" y="1834"/>
                </a:lnTo>
                <a:lnTo>
                  <a:pt x="27877" y="0"/>
                </a:lnTo>
                <a:lnTo>
                  <a:pt x="17203" y="2320"/>
                </a:lnTo>
                <a:lnTo>
                  <a:pt x="8229" y="10508"/>
                </a:lnTo>
                <a:close/>
              </a:path>
            </a:pathLst>
          </a:custGeom>
          <a:solidFill>
            <a:srgbClr val="8F3A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566494" y="1557218"/>
            <a:ext cx="102723" cy="277870"/>
          </a:xfrm>
          <a:custGeom>
            <a:avLst/>
            <a:gdLst/>
            <a:ahLst/>
            <a:cxnLst/>
            <a:rect l="l" t="t" r="r" b="b"/>
            <a:pathLst>
              <a:path w="150660" h="407543">
                <a:moveTo>
                  <a:pt x="20524" y="405433"/>
                </a:moveTo>
                <a:lnTo>
                  <a:pt x="33604" y="407543"/>
                </a:lnTo>
                <a:lnTo>
                  <a:pt x="40307" y="388352"/>
                </a:lnTo>
                <a:lnTo>
                  <a:pt x="46755" y="368831"/>
                </a:lnTo>
                <a:lnTo>
                  <a:pt x="52975" y="349018"/>
                </a:lnTo>
                <a:lnTo>
                  <a:pt x="58994" y="328952"/>
                </a:lnTo>
                <a:lnTo>
                  <a:pt x="64840" y="308673"/>
                </a:lnTo>
                <a:lnTo>
                  <a:pt x="70541" y="288219"/>
                </a:lnTo>
                <a:lnTo>
                  <a:pt x="76125" y="267630"/>
                </a:lnTo>
                <a:lnTo>
                  <a:pt x="81620" y="246944"/>
                </a:lnTo>
                <a:lnTo>
                  <a:pt x="87052" y="226201"/>
                </a:lnTo>
                <a:lnTo>
                  <a:pt x="92451" y="205439"/>
                </a:lnTo>
                <a:lnTo>
                  <a:pt x="97843" y="184699"/>
                </a:lnTo>
                <a:lnTo>
                  <a:pt x="103256" y="164019"/>
                </a:lnTo>
                <a:lnTo>
                  <a:pt x="108719" y="143437"/>
                </a:lnTo>
                <a:lnTo>
                  <a:pt x="114258" y="122994"/>
                </a:lnTo>
                <a:lnTo>
                  <a:pt x="119902" y="102728"/>
                </a:lnTo>
                <a:lnTo>
                  <a:pt x="125678" y="82678"/>
                </a:lnTo>
                <a:lnTo>
                  <a:pt x="131614" y="62883"/>
                </a:lnTo>
                <a:lnTo>
                  <a:pt x="137738" y="43383"/>
                </a:lnTo>
                <a:lnTo>
                  <a:pt x="144077" y="24216"/>
                </a:lnTo>
                <a:lnTo>
                  <a:pt x="150660" y="5422"/>
                </a:lnTo>
                <a:lnTo>
                  <a:pt x="150491" y="5405"/>
                </a:lnTo>
                <a:lnTo>
                  <a:pt x="138968" y="4511"/>
                </a:lnTo>
                <a:lnTo>
                  <a:pt x="125560" y="3098"/>
                </a:lnTo>
                <a:lnTo>
                  <a:pt x="112725" y="0"/>
                </a:lnTo>
                <a:lnTo>
                  <a:pt x="112725" y="3251"/>
                </a:lnTo>
                <a:lnTo>
                  <a:pt x="109150" y="20144"/>
                </a:lnTo>
                <a:lnTo>
                  <a:pt x="106443" y="32774"/>
                </a:lnTo>
                <a:lnTo>
                  <a:pt x="103707" y="45287"/>
                </a:lnTo>
                <a:lnTo>
                  <a:pt x="100922" y="57687"/>
                </a:lnTo>
                <a:lnTo>
                  <a:pt x="98068" y="69976"/>
                </a:lnTo>
                <a:lnTo>
                  <a:pt x="95122" y="82159"/>
                </a:lnTo>
                <a:lnTo>
                  <a:pt x="92065" y="94240"/>
                </a:lnTo>
                <a:lnTo>
                  <a:pt x="88874" y="106222"/>
                </a:lnTo>
                <a:lnTo>
                  <a:pt x="85347" y="118462"/>
                </a:lnTo>
                <a:lnTo>
                  <a:pt x="81505" y="130676"/>
                </a:lnTo>
                <a:lnTo>
                  <a:pt x="77472" y="142758"/>
                </a:lnTo>
                <a:lnTo>
                  <a:pt x="73335" y="154751"/>
                </a:lnTo>
                <a:lnTo>
                  <a:pt x="69178" y="166697"/>
                </a:lnTo>
                <a:lnTo>
                  <a:pt x="65087" y="178639"/>
                </a:lnTo>
                <a:lnTo>
                  <a:pt x="61146" y="190618"/>
                </a:lnTo>
                <a:lnTo>
                  <a:pt x="57442" y="202679"/>
                </a:lnTo>
                <a:lnTo>
                  <a:pt x="57373" y="202911"/>
                </a:lnTo>
                <a:lnTo>
                  <a:pt x="53779" y="215052"/>
                </a:lnTo>
                <a:lnTo>
                  <a:pt x="50135" y="227169"/>
                </a:lnTo>
                <a:lnTo>
                  <a:pt x="46458" y="239277"/>
                </a:lnTo>
                <a:lnTo>
                  <a:pt x="42766" y="251393"/>
                </a:lnTo>
                <a:lnTo>
                  <a:pt x="39076" y="263530"/>
                </a:lnTo>
                <a:lnTo>
                  <a:pt x="35404" y="275705"/>
                </a:lnTo>
                <a:lnTo>
                  <a:pt x="31766" y="287932"/>
                </a:lnTo>
                <a:lnTo>
                  <a:pt x="28181" y="300228"/>
                </a:lnTo>
                <a:lnTo>
                  <a:pt x="27627" y="302133"/>
                </a:lnTo>
                <a:lnTo>
                  <a:pt x="23947" y="314058"/>
                </a:lnTo>
                <a:lnTo>
                  <a:pt x="20025" y="325981"/>
                </a:lnTo>
                <a:lnTo>
                  <a:pt x="16014" y="337945"/>
                </a:lnTo>
                <a:lnTo>
                  <a:pt x="12067" y="349996"/>
                </a:lnTo>
                <a:lnTo>
                  <a:pt x="8338" y="362177"/>
                </a:lnTo>
                <a:lnTo>
                  <a:pt x="4982" y="374533"/>
                </a:lnTo>
                <a:lnTo>
                  <a:pt x="2151" y="387109"/>
                </a:lnTo>
                <a:lnTo>
                  <a:pt x="0" y="399948"/>
                </a:lnTo>
                <a:lnTo>
                  <a:pt x="8201" y="402573"/>
                </a:lnTo>
                <a:lnTo>
                  <a:pt x="20524" y="405433"/>
                </a:lnTo>
                <a:close/>
              </a:path>
            </a:pathLst>
          </a:custGeom>
          <a:solidFill>
            <a:srgbClr val="D572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721435" y="1557563"/>
            <a:ext cx="11326" cy="11428"/>
          </a:xfrm>
          <a:custGeom>
            <a:avLst/>
            <a:gdLst/>
            <a:ahLst/>
            <a:cxnLst/>
            <a:rect l="l" t="t" r="r" b="b"/>
            <a:pathLst>
              <a:path w="16611" h="16761">
                <a:moveTo>
                  <a:pt x="16611" y="11414"/>
                </a:moveTo>
                <a:lnTo>
                  <a:pt x="16127" y="6323"/>
                </a:lnTo>
                <a:lnTo>
                  <a:pt x="7333" y="0"/>
                </a:lnTo>
                <a:lnTo>
                  <a:pt x="355" y="4912"/>
                </a:lnTo>
                <a:lnTo>
                  <a:pt x="0" y="10436"/>
                </a:lnTo>
                <a:lnTo>
                  <a:pt x="9613" y="16761"/>
                </a:lnTo>
                <a:lnTo>
                  <a:pt x="16611" y="11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298963" y="1561656"/>
            <a:ext cx="41382" cy="18470"/>
          </a:xfrm>
          <a:custGeom>
            <a:avLst/>
            <a:gdLst/>
            <a:ahLst/>
            <a:cxnLst/>
            <a:rect l="l" t="t" r="r" b="b"/>
            <a:pathLst>
              <a:path w="60693" h="27089">
                <a:moveTo>
                  <a:pt x="1081" y="20761"/>
                </a:moveTo>
                <a:lnTo>
                  <a:pt x="13974" y="21786"/>
                </a:lnTo>
                <a:lnTo>
                  <a:pt x="25949" y="21579"/>
                </a:lnTo>
                <a:lnTo>
                  <a:pt x="37439" y="21491"/>
                </a:lnTo>
                <a:lnTo>
                  <a:pt x="48876" y="22877"/>
                </a:lnTo>
                <a:lnTo>
                  <a:pt x="60693" y="27089"/>
                </a:lnTo>
                <a:lnTo>
                  <a:pt x="54377" y="16215"/>
                </a:lnTo>
                <a:lnTo>
                  <a:pt x="45668" y="6967"/>
                </a:lnTo>
                <a:lnTo>
                  <a:pt x="34683" y="0"/>
                </a:lnTo>
                <a:lnTo>
                  <a:pt x="32150" y="482"/>
                </a:lnTo>
                <a:lnTo>
                  <a:pt x="19202" y="4185"/>
                </a:lnTo>
                <a:lnTo>
                  <a:pt x="7581" y="6489"/>
                </a:lnTo>
                <a:lnTo>
                  <a:pt x="4368" y="10502"/>
                </a:lnTo>
                <a:lnTo>
                  <a:pt x="393" y="13766"/>
                </a:lnTo>
                <a:lnTo>
                  <a:pt x="0" y="20586"/>
                </a:lnTo>
                <a:lnTo>
                  <a:pt x="1081" y="20761"/>
                </a:lnTo>
                <a:close/>
              </a:path>
            </a:pathLst>
          </a:custGeom>
          <a:solidFill>
            <a:srgbClr val="9695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7698763" y="1561476"/>
            <a:ext cx="14244" cy="13482"/>
          </a:xfrm>
          <a:custGeom>
            <a:avLst/>
            <a:gdLst/>
            <a:ahLst/>
            <a:cxnLst/>
            <a:rect l="l" t="t" r="r" b="b"/>
            <a:pathLst>
              <a:path w="20891" h="19773">
                <a:moveTo>
                  <a:pt x="18427" y="2425"/>
                </a:moveTo>
                <a:lnTo>
                  <a:pt x="10998" y="0"/>
                </a:lnTo>
                <a:lnTo>
                  <a:pt x="1841" y="1498"/>
                </a:lnTo>
                <a:lnTo>
                  <a:pt x="0" y="7848"/>
                </a:lnTo>
                <a:lnTo>
                  <a:pt x="5067" y="11290"/>
                </a:lnTo>
                <a:lnTo>
                  <a:pt x="4470" y="18872"/>
                </a:lnTo>
                <a:lnTo>
                  <a:pt x="10833" y="19773"/>
                </a:lnTo>
                <a:lnTo>
                  <a:pt x="13747" y="19771"/>
                </a:lnTo>
                <a:lnTo>
                  <a:pt x="20891" y="13587"/>
                </a:lnTo>
                <a:lnTo>
                  <a:pt x="18427" y="24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6564738" y="1564992"/>
            <a:ext cx="11364" cy="11435"/>
          </a:xfrm>
          <a:custGeom>
            <a:avLst/>
            <a:gdLst/>
            <a:ahLst/>
            <a:cxnLst/>
            <a:rect l="l" t="t" r="r" b="b"/>
            <a:pathLst>
              <a:path w="16667" h="16771">
                <a:moveTo>
                  <a:pt x="16667" y="5938"/>
                </a:moveTo>
                <a:lnTo>
                  <a:pt x="15427" y="4184"/>
                </a:lnTo>
                <a:lnTo>
                  <a:pt x="8636" y="0"/>
                </a:lnTo>
                <a:lnTo>
                  <a:pt x="2992" y="2578"/>
                </a:lnTo>
                <a:lnTo>
                  <a:pt x="0" y="8507"/>
                </a:lnTo>
                <a:lnTo>
                  <a:pt x="1165" y="14376"/>
                </a:lnTo>
                <a:lnTo>
                  <a:pt x="7993" y="16771"/>
                </a:lnTo>
                <a:lnTo>
                  <a:pt x="12692" y="16555"/>
                </a:lnTo>
                <a:lnTo>
                  <a:pt x="14825" y="11298"/>
                </a:lnTo>
                <a:lnTo>
                  <a:pt x="16667" y="59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6545027" y="1570520"/>
            <a:ext cx="12463" cy="11941"/>
          </a:xfrm>
          <a:custGeom>
            <a:avLst/>
            <a:gdLst/>
            <a:ahLst/>
            <a:cxnLst/>
            <a:rect l="l" t="t" r="r" b="b"/>
            <a:pathLst>
              <a:path w="18279" h="17514">
                <a:moveTo>
                  <a:pt x="1841" y="698"/>
                </a:moveTo>
                <a:lnTo>
                  <a:pt x="51" y="5422"/>
                </a:lnTo>
                <a:lnTo>
                  <a:pt x="0" y="9820"/>
                </a:lnTo>
                <a:lnTo>
                  <a:pt x="3603" y="16124"/>
                </a:lnTo>
                <a:lnTo>
                  <a:pt x="9913" y="17514"/>
                </a:lnTo>
                <a:lnTo>
                  <a:pt x="15836" y="14770"/>
                </a:lnTo>
                <a:lnTo>
                  <a:pt x="18279" y="8672"/>
                </a:lnTo>
                <a:lnTo>
                  <a:pt x="14148" y="0"/>
                </a:lnTo>
                <a:lnTo>
                  <a:pt x="8128" y="482"/>
                </a:lnTo>
                <a:lnTo>
                  <a:pt x="1841" y="6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7706156" y="1576119"/>
            <a:ext cx="19881" cy="22486"/>
          </a:xfrm>
          <a:custGeom>
            <a:avLst/>
            <a:gdLst/>
            <a:ahLst/>
            <a:cxnLst/>
            <a:rect l="l" t="t" r="r" b="b"/>
            <a:pathLst>
              <a:path w="29159" h="32980">
                <a:moveTo>
                  <a:pt x="7785" y="26642"/>
                </a:moveTo>
                <a:lnTo>
                  <a:pt x="11595" y="30770"/>
                </a:lnTo>
                <a:lnTo>
                  <a:pt x="17348" y="32980"/>
                </a:lnTo>
                <a:lnTo>
                  <a:pt x="24066" y="29513"/>
                </a:lnTo>
                <a:lnTo>
                  <a:pt x="29159" y="23925"/>
                </a:lnTo>
                <a:lnTo>
                  <a:pt x="27101" y="14552"/>
                </a:lnTo>
                <a:lnTo>
                  <a:pt x="24599" y="10717"/>
                </a:lnTo>
                <a:lnTo>
                  <a:pt x="15214" y="13676"/>
                </a:lnTo>
                <a:lnTo>
                  <a:pt x="13004" y="12380"/>
                </a:lnTo>
                <a:lnTo>
                  <a:pt x="16863" y="10785"/>
                </a:lnTo>
                <a:lnTo>
                  <a:pt x="19096" y="5920"/>
                </a:lnTo>
                <a:lnTo>
                  <a:pt x="14450" y="1531"/>
                </a:lnTo>
                <a:lnTo>
                  <a:pt x="6794" y="0"/>
                </a:lnTo>
                <a:lnTo>
                  <a:pt x="0" y="3706"/>
                </a:lnTo>
                <a:lnTo>
                  <a:pt x="1308" y="9256"/>
                </a:lnTo>
                <a:lnTo>
                  <a:pt x="6845" y="10590"/>
                </a:lnTo>
                <a:lnTo>
                  <a:pt x="9753" y="14552"/>
                </a:lnTo>
                <a:lnTo>
                  <a:pt x="6388" y="15517"/>
                </a:lnTo>
                <a:lnTo>
                  <a:pt x="5067" y="18527"/>
                </a:lnTo>
                <a:lnTo>
                  <a:pt x="4343" y="22134"/>
                </a:lnTo>
                <a:lnTo>
                  <a:pt x="7785" y="26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6555400" y="1584395"/>
            <a:ext cx="15716" cy="11990"/>
          </a:xfrm>
          <a:custGeom>
            <a:avLst/>
            <a:gdLst/>
            <a:ahLst/>
            <a:cxnLst/>
            <a:rect l="l" t="t" r="r" b="b"/>
            <a:pathLst>
              <a:path w="23050" h="17586">
                <a:moveTo>
                  <a:pt x="21691" y="2409"/>
                </a:moveTo>
                <a:lnTo>
                  <a:pt x="15361" y="0"/>
                </a:lnTo>
                <a:lnTo>
                  <a:pt x="6852" y="1241"/>
                </a:lnTo>
                <a:lnTo>
                  <a:pt x="922" y="5970"/>
                </a:lnTo>
                <a:lnTo>
                  <a:pt x="0" y="12110"/>
                </a:lnTo>
                <a:lnTo>
                  <a:pt x="6514" y="17586"/>
                </a:lnTo>
                <a:lnTo>
                  <a:pt x="12382" y="13331"/>
                </a:lnTo>
                <a:lnTo>
                  <a:pt x="23050" y="13877"/>
                </a:lnTo>
                <a:lnTo>
                  <a:pt x="21691" y="2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7433625" y="1586325"/>
            <a:ext cx="42125" cy="38139"/>
          </a:xfrm>
          <a:custGeom>
            <a:avLst/>
            <a:gdLst/>
            <a:ahLst/>
            <a:cxnLst/>
            <a:rect l="l" t="t" r="r" b="b"/>
            <a:pathLst>
              <a:path w="61783" h="55937">
                <a:moveTo>
                  <a:pt x="1930" y="27768"/>
                </a:moveTo>
                <a:lnTo>
                  <a:pt x="7670" y="32213"/>
                </a:lnTo>
                <a:lnTo>
                  <a:pt x="13182" y="27794"/>
                </a:lnTo>
                <a:lnTo>
                  <a:pt x="18186" y="25596"/>
                </a:lnTo>
                <a:lnTo>
                  <a:pt x="19108" y="35719"/>
                </a:lnTo>
                <a:lnTo>
                  <a:pt x="22802" y="49768"/>
                </a:lnTo>
                <a:lnTo>
                  <a:pt x="32270" y="55937"/>
                </a:lnTo>
                <a:lnTo>
                  <a:pt x="34526" y="55557"/>
                </a:lnTo>
                <a:lnTo>
                  <a:pt x="42735" y="47626"/>
                </a:lnTo>
                <a:lnTo>
                  <a:pt x="46721" y="33881"/>
                </a:lnTo>
                <a:lnTo>
                  <a:pt x="46367" y="20174"/>
                </a:lnTo>
                <a:lnTo>
                  <a:pt x="54496" y="22158"/>
                </a:lnTo>
                <a:lnTo>
                  <a:pt x="61783" y="17342"/>
                </a:lnTo>
                <a:lnTo>
                  <a:pt x="61544" y="7169"/>
                </a:lnTo>
                <a:lnTo>
                  <a:pt x="54147" y="2938"/>
                </a:lnTo>
                <a:lnTo>
                  <a:pt x="42434" y="0"/>
                </a:lnTo>
                <a:lnTo>
                  <a:pt x="30476" y="502"/>
                </a:lnTo>
                <a:lnTo>
                  <a:pt x="19043" y="3873"/>
                </a:lnTo>
                <a:lnTo>
                  <a:pt x="8907" y="9537"/>
                </a:lnTo>
                <a:lnTo>
                  <a:pt x="838" y="16922"/>
                </a:lnTo>
                <a:lnTo>
                  <a:pt x="1143" y="20605"/>
                </a:lnTo>
                <a:lnTo>
                  <a:pt x="0" y="25711"/>
                </a:lnTo>
                <a:lnTo>
                  <a:pt x="1930" y="27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6767507" y="1591077"/>
            <a:ext cx="47435" cy="33387"/>
          </a:xfrm>
          <a:custGeom>
            <a:avLst/>
            <a:gdLst/>
            <a:ahLst/>
            <a:cxnLst/>
            <a:rect l="l" t="t" r="r" b="b"/>
            <a:pathLst>
              <a:path w="69572" h="48968">
                <a:moveTo>
                  <a:pt x="26202" y="2019"/>
                </a:moveTo>
                <a:lnTo>
                  <a:pt x="14012" y="6842"/>
                </a:lnTo>
                <a:lnTo>
                  <a:pt x="4740" y="14254"/>
                </a:lnTo>
                <a:lnTo>
                  <a:pt x="0" y="24038"/>
                </a:lnTo>
                <a:lnTo>
                  <a:pt x="3174" y="28458"/>
                </a:lnTo>
                <a:lnTo>
                  <a:pt x="8559" y="30655"/>
                </a:lnTo>
                <a:lnTo>
                  <a:pt x="14084" y="32712"/>
                </a:lnTo>
                <a:lnTo>
                  <a:pt x="15606" y="39046"/>
                </a:lnTo>
                <a:lnTo>
                  <a:pt x="23890" y="48226"/>
                </a:lnTo>
                <a:lnTo>
                  <a:pt x="34683" y="48968"/>
                </a:lnTo>
                <a:lnTo>
                  <a:pt x="38826" y="45585"/>
                </a:lnTo>
                <a:lnTo>
                  <a:pt x="42946" y="32410"/>
                </a:lnTo>
                <a:lnTo>
                  <a:pt x="43357" y="19707"/>
                </a:lnTo>
                <a:lnTo>
                  <a:pt x="48173" y="19732"/>
                </a:lnTo>
                <a:lnTo>
                  <a:pt x="59456" y="23155"/>
                </a:lnTo>
                <a:lnTo>
                  <a:pt x="69367" y="22958"/>
                </a:lnTo>
                <a:lnTo>
                  <a:pt x="69572" y="22504"/>
                </a:lnTo>
                <a:lnTo>
                  <a:pt x="68932" y="10805"/>
                </a:lnTo>
                <a:lnTo>
                  <a:pt x="60693" y="3451"/>
                </a:lnTo>
                <a:lnTo>
                  <a:pt x="52876" y="1000"/>
                </a:lnTo>
                <a:lnTo>
                  <a:pt x="39694" y="0"/>
                </a:lnTo>
                <a:lnTo>
                  <a:pt x="26202" y="2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6919006" y="1591849"/>
            <a:ext cx="60596" cy="33358"/>
          </a:xfrm>
          <a:custGeom>
            <a:avLst/>
            <a:gdLst/>
            <a:ahLst/>
            <a:cxnLst/>
            <a:rect l="l" t="t" r="r" b="b"/>
            <a:pathLst>
              <a:path w="88874" h="48925">
                <a:moveTo>
                  <a:pt x="14084" y="32669"/>
                </a:moveTo>
                <a:lnTo>
                  <a:pt x="20485" y="29316"/>
                </a:lnTo>
                <a:lnTo>
                  <a:pt x="25742" y="24807"/>
                </a:lnTo>
                <a:lnTo>
                  <a:pt x="33591" y="22915"/>
                </a:lnTo>
                <a:lnTo>
                  <a:pt x="34277" y="34857"/>
                </a:lnTo>
                <a:lnTo>
                  <a:pt x="40410" y="45732"/>
                </a:lnTo>
                <a:lnTo>
                  <a:pt x="49847" y="48925"/>
                </a:lnTo>
                <a:lnTo>
                  <a:pt x="50830" y="48705"/>
                </a:lnTo>
                <a:lnTo>
                  <a:pt x="58148" y="39358"/>
                </a:lnTo>
                <a:lnTo>
                  <a:pt x="62852" y="26166"/>
                </a:lnTo>
                <a:lnTo>
                  <a:pt x="68973" y="30878"/>
                </a:lnTo>
                <a:lnTo>
                  <a:pt x="72834" y="37863"/>
                </a:lnTo>
                <a:lnTo>
                  <a:pt x="82372" y="39171"/>
                </a:lnTo>
                <a:lnTo>
                  <a:pt x="86017" y="36669"/>
                </a:lnTo>
                <a:lnTo>
                  <a:pt x="88391" y="32910"/>
                </a:lnTo>
                <a:lnTo>
                  <a:pt x="88874" y="27246"/>
                </a:lnTo>
                <a:lnTo>
                  <a:pt x="82308" y="19561"/>
                </a:lnTo>
                <a:lnTo>
                  <a:pt x="73838" y="10822"/>
                </a:lnTo>
                <a:lnTo>
                  <a:pt x="64272" y="3928"/>
                </a:lnTo>
                <a:lnTo>
                  <a:pt x="52902" y="0"/>
                </a:lnTo>
                <a:lnTo>
                  <a:pt x="39014" y="157"/>
                </a:lnTo>
                <a:lnTo>
                  <a:pt x="32896" y="1660"/>
                </a:lnTo>
                <a:lnTo>
                  <a:pt x="21190" y="7107"/>
                </a:lnTo>
                <a:lnTo>
                  <a:pt x="10486" y="14093"/>
                </a:lnTo>
                <a:lnTo>
                  <a:pt x="0" y="20743"/>
                </a:lnTo>
                <a:lnTo>
                  <a:pt x="965" y="28439"/>
                </a:lnTo>
                <a:lnTo>
                  <a:pt x="8813" y="29278"/>
                </a:lnTo>
                <a:lnTo>
                  <a:pt x="14084" y="32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6453428" y="1594167"/>
            <a:ext cx="12870" cy="55426"/>
          </a:xfrm>
          <a:custGeom>
            <a:avLst/>
            <a:gdLst/>
            <a:ahLst/>
            <a:cxnLst/>
            <a:rect l="l" t="t" r="r" b="b"/>
            <a:pathLst>
              <a:path w="18876" h="81292">
                <a:moveTo>
                  <a:pt x="16255" y="0"/>
                </a:moveTo>
                <a:lnTo>
                  <a:pt x="14113" y="5677"/>
                </a:lnTo>
                <a:lnTo>
                  <a:pt x="10347" y="17174"/>
                </a:lnTo>
                <a:lnTo>
                  <a:pt x="7035" y="29435"/>
                </a:lnTo>
                <a:lnTo>
                  <a:pt x="4262" y="42218"/>
                </a:lnTo>
                <a:lnTo>
                  <a:pt x="2109" y="55282"/>
                </a:lnTo>
                <a:lnTo>
                  <a:pt x="660" y="68388"/>
                </a:lnTo>
                <a:lnTo>
                  <a:pt x="0" y="81292"/>
                </a:lnTo>
                <a:lnTo>
                  <a:pt x="5261" y="74848"/>
                </a:lnTo>
                <a:lnTo>
                  <a:pt x="10539" y="64516"/>
                </a:lnTo>
                <a:lnTo>
                  <a:pt x="14696" y="52066"/>
                </a:lnTo>
                <a:lnTo>
                  <a:pt x="17539" y="38442"/>
                </a:lnTo>
                <a:lnTo>
                  <a:pt x="18876" y="24592"/>
                </a:lnTo>
                <a:lnTo>
                  <a:pt x="18512" y="11462"/>
                </a:lnTo>
                <a:lnTo>
                  <a:pt x="16255" y="0"/>
                </a:lnTo>
                <a:close/>
              </a:path>
            </a:pathLst>
          </a:custGeom>
          <a:solidFill>
            <a:srgbClr val="B564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6554938" y="1599523"/>
            <a:ext cx="10079" cy="8994"/>
          </a:xfrm>
          <a:custGeom>
            <a:avLst/>
            <a:gdLst/>
            <a:ahLst/>
            <a:cxnLst/>
            <a:rect l="l" t="t" r="r" b="b"/>
            <a:pathLst>
              <a:path w="14783" h="13191">
                <a:moveTo>
                  <a:pt x="14783" y="1900"/>
                </a:moveTo>
                <a:lnTo>
                  <a:pt x="13125" y="774"/>
                </a:lnTo>
                <a:lnTo>
                  <a:pt x="4769" y="0"/>
                </a:lnTo>
                <a:lnTo>
                  <a:pt x="0" y="5013"/>
                </a:lnTo>
                <a:lnTo>
                  <a:pt x="3950" y="12746"/>
                </a:lnTo>
                <a:lnTo>
                  <a:pt x="8725" y="13191"/>
                </a:lnTo>
                <a:lnTo>
                  <a:pt x="12319" y="12441"/>
                </a:lnTo>
                <a:lnTo>
                  <a:pt x="14783" y="10575"/>
                </a:lnTo>
                <a:lnTo>
                  <a:pt x="14783" y="1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7737193" y="1599340"/>
            <a:ext cx="9135" cy="10347"/>
          </a:xfrm>
          <a:custGeom>
            <a:avLst/>
            <a:gdLst/>
            <a:ahLst/>
            <a:cxnLst/>
            <a:rect l="l" t="t" r="r" b="b"/>
            <a:pathLst>
              <a:path w="13398" h="15176">
                <a:moveTo>
                  <a:pt x="3378" y="14325"/>
                </a:moveTo>
                <a:lnTo>
                  <a:pt x="6502" y="15176"/>
                </a:lnTo>
                <a:lnTo>
                  <a:pt x="7365" y="10045"/>
                </a:lnTo>
                <a:lnTo>
                  <a:pt x="13398" y="1104"/>
                </a:lnTo>
                <a:lnTo>
                  <a:pt x="8674" y="0"/>
                </a:lnTo>
                <a:lnTo>
                  <a:pt x="7188" y="4660"/>
                </a:lnTo>
                <a:lnTo>
                  <a:pt x="838" y="4445"/>
                </a:lnTo>
                <a:lnTo>
                  <a:pt x="0" y="9766"/>
                </a:lnTo>
                <a:lnTo>
                  <a:pt x="2514" y="11226"/>
                </a:lnTo>
                <a:lnTo>
                  <a:pt x="3378" y="14325"/>
                </a:lnTo>
                <a:close/>
              </a:path>
            </a:pathLst>
          </a:custGeom>
          <a:solidFill>
            <a:srgbClr val="CD552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6663923" y="1600753"/>
            <a:ext cx="4555" cy="7040"/>
          </a:xfrm>
          <a:custGeom>
            <a:avLst/>
            <a:gdLst/>
            <a:ahLst/>
            <a:cxnLst/>
            <a:rect l="l" t="t" r="r" b="b"/>
            <a:pathLst>
              <a:path w="6680" h="10325">
                <a:moveTo>
                  <a:pt x="0" y="10325"/>
                </a:moveTo>
                <a:lnTo>
                  <a:pt x="5600" y="9855"/>
                </a:lnTo>
                <a:lnTo>
                  <a:pt x="5118" y="6121"/>
                </a:lnTo>
                <a:lnTo>
                  <a:pt x="6019" y="3784"/>
                </a:lnTo>
                <a:lnTo>
                  <a:pt x="6680" y="1181"/>
                </a:lnTo>
                <a:lnTo>
                  <a:pt x="1943" y="0"/>
                </a:lnTo>
                <a:lnTo>
                  <a:pt x="0" y="1032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7290832" y="1604246"/>
            <a:ext cx="45287" cy="39434"/>
          </a:xfrm>
          <a:custGeom>
            <a:avLst/>
            <a:gdLst/>
            <a:ahLst/>
            <a:cxnLst/>
            <a:rect l="l" t="t" r="r" b="b"/>
            <a:pathLst>
              <a:path w="66421" h="57837">
                <a:moveTo>
                  <a:pt x="46748" y="28029"/>
                </a:moveTo>
                <a:lnTo>
                  <a:pt x="37934" y="19902"/>
                </a:lnTo>
                <a:lnTo>
                  <a:pt x="48642" y="18436"/>
                </a:lnTo>
                <a:lnTo>
                  <a:pt x="59112" y="19017"/>
                </a:lnTo>
                <a:lnTo>
                  <a:pt x="65036" y="13400"/>
                </a:lnTo>
                <a:lnTo>
                  <a:pt x="66421" y="6072"/>
                </a:lnTo>
                <a:lnTo>
                  <a:pt x="56654" y="1119"/>
                </a:lnTo>
                <a:lnTo>
                  <a:pt x="53111" y="395"/>
                </a:lnTo>
                <a:lnTo>
                  <a:pt x="50687" y="0"/>
                </a:lnTo>
                <a:lnTo>
                  <a:pt x="37485" y="1087"/>
                </a:lnTo>
                <a:lnTo>
                  <a:pt x="25216" y="6422"/>
                </a:lnTo>
                <a:lnTo>
                  <a:pt x="14480" y="14179"/>
                </a:lnTo>
                <a:lnTo>
                  <a:pt x="5875" y="22532"/>
                </a:lnTo>
                <a:lnTo>
                  <a:pt x="0" y="29656"/>
                </a:lnTo>
                <a:lnTo>
                  <a:pt x="2547" y="36297"/>
                </a:lnTo>
                <a:lnTo>
                  <a:pt x="11502" y="40160"/>
                </a:lnTo>
                <a:lnTo>
                  <a:pt x="20599" y="35078"/>
                </a:lnTo>
                <a:lnTo>
                  <a:pt x="21096" y="39102"/>
                </a:lnTo>
                <a:lnTo>
                  <a:pt x="25634" y="52351"/>
                </a:lnTo>
                <a:lnTo>
                  <a:pt x="37934" y="57837"/>
                </a:lnTo>
                <a:lnTo>
                  <a:pt x="45600" y="50523"/>
                </a:lnTo>
                <a:lnTo>
                  <a:pt x="49114" y="39316"/>
                </a:lnTo>
                <a:lnTo>
                  <a:pt x="46748" y="28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6478551" y="1609687"/>
            <a:ext cx="22519" cy="18473"/>
          </a:xfrm>
          <a:custGeom>
            <a:avLst/>
            <a:gdLst/>
            <a:ahLst/>
            <a:cxnLst/>
            <a:rect l="l" t="t" r="r" b="b"/>
            <a:pathLst>
              <a:path w="33028" h="27094">
                <a:moveTo>
                  <a:pt x="30114" y="15962"/>
                </a:moveTo>
                <a:lnTo>
                  <a:pt x="33028" y="7977"/>
                </a:lnTo>
                <a:lnTo>
                  <a:pt x="30352" y="0"/>
                </a:lnTo>
                <a:lnTo>
                  <a:pt x="27711" y="4229"/>
                </a:lnTo>
                <a:lnTo>
                  <a:pt x="24764" y="8153"/>
                </a:lnTo>
                <a:lnTo>
                  <a:pt x="22758" y="13004"/>
                </a:lnTo>
                <a:lnTo>
                  <a:pt x="21420" y="13640"/>
                </a:lnTo>
                <a:lnTo>
                  <a:pt x="8889" y="16373"/>
                </a:lnTo>
                <a:lnTo>
                  <a:pt x="0" y="22758"/>
                </a:lnTo>
                <a:lnTo>
                  <a:pt x="6374" y="27094"/>
                </a:lnTo>
                <a:lnTo>
                  <a:pt x="14933" y="26806"/>
                </a:lnTo>
                <a:lnTo>
                  <a:pt x="23464" y="22667"/>
                </a:lnTo>
                <a:lnTo>
                  <a:pt x="30114" y="15962"/>
                </a:lnTo>
                <a:close/>
              </a:path>
            </a:pathLst>
          </a:custGeom>
          <a:solidFill>
            <a:srgbClr val="0096D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6500721" y="1620771"/>
            <a:ext cx="27345" cy="26537"/>
          </a:xfrm>
          <a:custGeom>
            <a:avLst/>
            <a:gdLst/>
            <a:ahLst/>
            <a:cxnLst/>
            <a:rect l="l" t="t" r="r" b="b"/>
            <a:pathLst>
              <a:path w="40106" h="38921">
                <a:moveTo>
                  <a:pt x="21601" y="38921"/>
                </a:moveTo>
                <a:lnTo>
                  <a:pt x="33604" y="37934"/>
                </a:lnTo>
                <a:lnTo>
                  <a:pt x="32269" y="32868"/>
                </a:lnTo>
                <a:lnTo>
                  <a:pt x="33477" y="20954"/>
                </a:lnTo>
                <a:lnTo>
                  <a:pt x="40106" y="11925"/>
                </a:lnTo>
                <a:lnTo>
                  <a:pt x="32804" y="8381"/>
                </a:lnTo>
                <a:lnTo>
                  <a:pt x="28740" y="1612"/>
                </a:lnTo>
                <a:lnTo>
                  <a:pt x="19507" y="0"/>
                </a:lnTo>
                <a:lnTo>
                  <a:pt x="17416" y="5520"/>
                </a:lnTo>
                <a:lnTo>
                  <a:pt x="9499" y="15475"/>
                </a:lnTo>
                <a:lnTo>
                  <a:pt x="0" y="23850"/>
                </a:lnTo>
                <a:lnTo>
                  <a:pt x="1938" y="26260"/>
                </a:lnTo>
                <a:lnTo>
                  <a:pt x="10569" y="33964"/>
                </a:lnTo>
                <a:lnTo>
                  <a:pt x="21601" y="38921"/>
                </a:lnTo>
                <a:close/>
              </a:path>
            </a:pathLst>
          </a:custGeom>
          <a:solidFill>
            <a:srgbClr val="0096D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6560578" y="1628163"/>
            <a:ext cx="19959" cy="28826"/>
          </a:xfrm>
          <a:custGeom>
            <a:avLst/>
            <a:gdLst/>
            <a:ahLst/>
            <a:cxnLst/>
            <a:rect l="l" t="t" r="r" b="b"/>
            <a:pathLst>
              <a:path w="29273" h="42278">
                <a:moveTo>
                  <a:pt x="29273" y="0"/>
                </a:moveTo>
                <a:lnTo>
                  <a:pt x="19856" y="51"/>
                </a:lnTo>
                <a:lnTo>
                  <a:pt x="12426" y="7597"/>
                </a:lnTo>
                <a:lnTo>
                  <a:pt x="6549" y="18304"/>
                </a:lnTo>
                <a:lnTo>
                  <a:pt x="0" y="27089"/>
                </a:lnTo>
                <a:lnTo>
                  <a:pt x="520" y="33083"/>
                </a:lnTo>
                <a:lnTo>
                  <a:pt x="4114" y="35991"/>
                </a:lnTo>
                <a:lnTo>
                  <a:pt x="4343" y="42278"/>
                </a:lnTo>
                <a:lnTo>
                  <a:pt x="10936" y="33829"/>
                </a:lnTo>
                <a:lnTo>
                  <a:pt x="18522" y="24025"/>
                </a:lnTo>
                <a:lnTo>
                  <a:pt x="25005" y="13120"/>
                </a:lnTo>
                <a:lnTo>
                  <a:pt x="29273" y="0"/>
                </a:lnTo>
                <a:close/>
              </a:path>
            </a:pathLst>
          </a:custGeom>
          <a:solidFill>
            <a:srgbClr val="0096D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6513056" y="1629639"/>
            <a:ext cx="101302" cy="94144"/>
          </a:xfrm>
          <a:custGeom>
            <a:avLst/>
            <a:gdLst/>
            <a:ahLst/>
            <a:cxnLst/>
            <a:rect l="l" t="t" r="r" b="b"/>
            <a:pathLst>
              <a:path w="148576" h="138078">
                <a:moveTo>
                  <a:pt x="21858" y="136127"/>
                </a:moveTo>
                <a:lnTo>
                  <a:pt x="34295" y="138078"/>
                </a:lnTo>
                <a:lnTo>
                  <a:pt x="49108" y="137655"/>
                </a:lnTo>
                <a:lnTo>
                  <a:pt x="59987" y="133642"/>
                </a:lnTo>
                <a:lnTo>
                  <a:pt x="72121" y="129176"/>
                </a:lnTo>
                <a:lnTo>
                  <a:pt x="84063" y="124521"/>
                </a:lnTo>
                <a:lnTo>
                  <a:pt x="95608" y="119470"/>
                </a:lnTo>
                <a:lnTo>
                  <a:pt x="106550" y="113817"/>
                </a:lnTo>
                <a:lnTo>
                  <a:pt x="116317" y="113817"/>
                </a:lnTo>
                <a:lnTo>
                  <a:pt x="116791" y="110910"/>
                </a:lnTo>
                <a:lnTo>
                  <a:pt x="120615" y="99079"/>
                </a:lnTo>
                <a:lnTo>
                  <a:pt x="123899" y="86715"/>
                </a:lnTo>
                <a:lnTo>
                  <a:pt x="122063" y="85619"/>
                </a:lnTo>
                <a:lnTo>
                  <a:pt x="117815" y="73946"/>
                </a:lnTo>
                <a:lnTo>
                  <a:pt x="115224" y="60693"/>
                </a:lnTo>
                <a:lnTo>
                  <a:pt x="113243" y="55778"/>
                </a:lnTo>
                <a:lnTo>
                  <a:pt x="108036" y="56997"/>
                </a:lnTo>
                <a:lnTo>
                  <a:pt x="109814" y="50939"/>
                </a:lnTo>
                <a:lnTo>
                  <a:pt x="111177" y="48180"/>
                </a:lnTo>
                <a:lnTo>
                  <a:pt x="121156" y="44662"/>
                </a:lnTo>
                <a:lnTo>
                  <a:pt x="135824" y="46608"/>
                </a:lnTo>
                <a:lnTo>
                  <a:pt x="135898" y="46453"/>
                </a:lnTo>
                <a:lnTo>
                  <a:pt x="140848" y="36173"/>
                </a:lnTo>
                <a:lnTo>
                  <a:pt x="145675" y="24353"/>
                </a:lnTo>
                <a:lnTo>
                  <a:pt x="148576" y="11970"/>
                </a:lnTo>
                <a:lnTo>
                  <a:pt x="147749" y="0"/>
                </a:lnTo>
                <a:lnTo>
                  <a:pt x="137739" y="2509"/>
                </a:lnTo>
                <a:lnTo>
                  <a:pt x="126222" y="7497"/>
                </a:lnTo>
                <a:lnTo>
                  <a:pt x="115224" y="13004"/>
                </a:lnTo>
                <a:lnTo>
                  <a:pt x="114696" y="13626"/>
                </a:lnTo>
                <a:lnTo>
                  <a:pt x="106427" y="23101"/>
                </a:lnTo>
                <a:lnTo>
                  <a:pt x="98032" y="33035"/>
                </a:lnTo>
                <a:lnTo>
                  <a:pt x="90357" y="43591"/>
                </a:lnTo>
                <a:lnTo>
                  <a:pt x="84245" y="54928"/>
                </a:lnTo>
                <a:lnTo>
                  <a:pt x="80541" y="67208"/>
                </a:lnTo>
                <a:lnTo>
                  <a:pt x="78344" y="69697"/>
                </a:lnTo>
                <a:lnTo>
                  <a:pt x="76248" y="72288"/>
                </a:lnTo>
                <a:lnTo>
                  <a:pt x="74038" y="74790"/>
                </a:lnTo>
                <a:lnTo>
                  <a:pt x="72718" y="83769"/>
                </a:lnTo>
                <a:lnTo>
                  <a:pt x="70774" y="93954"/>
                </a:lnTo>
                <a:lnTo>
                  <a:pt x="63205" y="94297"/>
                </a:lnTo>
                <a:lnTo>
                  <a:pt x="62492" y="94307"/>
                </a:lnTo>
                <a:lnTo>
                  <a:pt x="55136" y="87526"/>
                </a:lnTo>
                <a:lnTo>
                  <a:pt x="51280" y="73698"/>
                </a:lnTo>
                <a:lnTo>
                  <a:pt x="49382" y="69927"/>
                </a:lnTo>
                <a:lnTo>
                  <a:pt x="40373" y="59095"/>
                </a:lnTo>
                <a:lnTo>
                  <a:pt x="29889" y="50095"/>
                </a:lnTo>
                <a:lnTo>
                  <a:pt x="22019" y="43357"/>
                </a:lnTo>
                <a:lnTo>
                  <a:pt x="19162" y="50076"/>
                </a:lnTo>
                <a:lnTo>
                  <a:pt x="18285" y="54419"/>
                </a:lnTo>
                <a:lnTo>
                  <a:pt x="16596" y="59613"/>
                </a:lnTo>
                <a:lnTo>
                  <a:pt x="14953" y="64315"/>
                </a:lnTo>
                <a:lnTo>
                  <a:pt x="10466" y="75615"/>
                </a:lnTo>
                <a:lnTo>
                  <a:pt x="5795" y="87342"/>
                </a:lnTo>
                <a:lnTo>
                  <a:pt x="1965" y="99074"/>
                </a:lnTo>
                <a:lnTo>
                  <a:pt x="0" y="110388"/>
                </a:lnTo>
                <a:lnTo>
                  <a:pt x="924" y="120861"/>
                </a:lnTo>
                <a:lnTo>
                  <a:pt x="5763" y="130073"/>
                </a:lnTo>
                <a:lnTo>
                  <a:pt x="11107" y="132492"/>
                </a:lnTo>
                <a:lnTo>
                  <a:pt x="21858" y="136127"/>
                </a:lnTo>
                <a:close/>
              </a:path>
            </a:pathLst>
          </a:custGeom>
          <a:solidFill>
            <a:srgbClr val="0096D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6531764" y="1633334"/>
            <a:ext cx="24792" cy="39165"/>
          </a:xfrm>
          <a:custGeom>
            <a:avLst/>
            <a:gdLst/>
            <a:ahLst/>
            <a:cxnLst/>
            <a:rect l="l" t="t" r="r" b="b"/>
            <a:pathLst>
              <a:path w="36362" h="57442">
                <a:moveTo>
                  <a:pt x="2819" y="1028"/>
                </a:moveTo>
                <a:lnTo>
                  <a:pt x="0" y="9753"/>
                </a:lnTo>
                <a:lnTo>
                  <a:pt x="2928" y="19155"/>
                </a:lnTo>
                <a:lnTo>
                  <a:pt x="9573" y="30288"/>
                </a:lnTo>
                <a:lnTo>
                  <a:pt x="18034" y="39605"/>
                </a:lnTo>
                <a:lnTo>
                  <a:pt x="27151" y="48269"/>
                </a:lnTo>
                <a:lnTo>
                  <a:pt x="35763" y="57442"/>
                </a:lnTo>
                <a:lnTo>
                  <a:pt x="36362" y="46252"/>
                </a:lnTo>
                <a:lnTo>
                  <a:pt x="34257" y="33674"/>
                </a:lnTo>
                <a:lnTo>
                  <a:pt x="30119" y="21499"/>
                </a:lnTo>
                <a:lnTo>
                  <a:pt x="24888" y="10138"/>
                </a:lnTo>
                <a:lnTo>
                  <a:pt x="19507" y="0"/>
                </a:lnTo>
                <a:lnTo>
                  <a:pt x="12319" y="2247"/>
                </a:lnTo>
                <a:lnTo>
                  <a:pt x="2819" y="1028"/>
                </a:lnTo>
                <a:close/>
              </a:path>
            </a:pathLst>
          </a:custGeom>
          <a:solidFill>
            <a:srgbClr val="0096D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7703931" y="1645156"/>
            <a:ext cx="19959" cy="20695"/>
          </a:xfrm>
          <a:custGeom>
            <a:avLst/>
            <a:gdLst/>
            <a:ahLst/>
            <a:cxnLst/>
            <a:rect l="l" t="t" r="r" b="b"/>
            <a:pathLst>
              <a:path w="29273" h="30352">
                <a:moveTo>
                  <a:pt x="4844" y="15622"/>
                </a:moveTo>
                <a:lnTo>
                  <a:pt x="15009" y="23413"/>
                </a:lnTo>
                <a:lnTo>
                  <a:pt x="26022" y="30353"/>
                </a:lnTo>
                <a:lnTo>
                  <a:pt x="28117" y="29197"/>
                </a:lnTo>
                <a:lnTo>
                  <a:pt x="27533" y="25361"/>
                </a:lnTo>
                <a:lnTo>
                  <a:pt x="29273" y="23850"/>
                </a:lnTo>
                <a:lnTo>
                  <a:pt x="27390" y="20922"/>
                </a:lnTo>
                <a:lnTo>
                  <a:pt x="19650" y="11013"/>
                </a:lnTo>
                <a:lnTo>
                  <a:pt x="13017" y="0"/>
                </a:lnTo>
                <a:lnTo>
                  <a:pt x="7353" y="482"/>
                </a:lnTo>
                <a:lnTo>
                  <a:pt x="6096" y="5359"/>
                </a:lnTo>
                <a:lnTo>
                  <a:pt x="0" y="5422"/>
                </a:lnTo>
                <a:lnTo>
                  <a:pt x="4844" y="1562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6827001" y="1646587"/>
            <a:ext cx="83872" cy="59174"/>
          </a:xfrm>
          <a:custGeom>
            <a:avLst/>
            <a:gdLst/>
            <a:ahLst/>
            <a:cxnLst/>
            <a:rect l="l" t="t" r="r" b="b"/>
            <a:pathLst>
              <a:path w="123012" h="86789">
                <a:moveTo>
                  <a:pt x="90500" y="3325"/>
                </a:moveTo>
                <a:lnTo>
                  <a:pt x="88893" y="1894"/>
                </a:lnTo>
                <a:lnTo>
                  <a:pt x="79173" y="0"/>
                </a:lnTo>
                <a:lnTo>
                  <a:pt x="69872" y="5200"/>
                </a:lnTo>
                <a:lnTo>
                  <a:pt x="62318" y="11999"/>
                </a:lnTo>
                <a:lnTo>
                  <a:pt x="61273" y="11380"/>
                </a:lnTo>
                <a:lnTo>
                  <a:pt x="50212" y="7487"/>
                </a:lnTo>
                <a:lnTo>
                  <a:pt x="37388" y="8748"/>
                </a:lnTo>
                <a:lnTo>
                  <a:pt x="33426" y="15949"/>
                </a:lnTo>
                <a:lnTo>
                  <a:pt x="39814" y="15034"/>
                </a:lnTo>
                <a:lnTo>
                  <a:pt x="39560" y="20673"/>
                </a:lnTo>
                <a:lnTo>
                  <a:pt x="38280" y="26061"/>
                </a:lnTo>
                <a:lnTo>
                  <a:pt x="31781" y="37688"/>
                </a:lnTo>
                <a:lnTo>
                  <a:pt x="30886" y="67282"/>
                </a:lnTo>
                <a:lnTo>
                  <a:pt x="35649" y="59230"/>
                </a:lnTo>
                <a:lnTo>
                  <a:pt x="43211" y="49022"/>
                </a:lnTo>
                <a:lnTo>
                  <a:pt x="51249" y="39295"/>
                </a:lnTo>
                <a:lnTo>
                  <a:pt x="59067" y="29347"/>
                </a:lnTo>
                <a:lnTo>
                  <a:pt x="65874" y="31049"/>
                </a:lnTo>
                <a:lnTo>
                  <a:pt x="70357" y="27899"/>
                </a:lnTo>
                <a:lnTo>
                  <a:pt x="76403" y="26083"/>
                </a:lnTo>
                <a:lnTo>
                  <a:pt x="82751" y="33544"/>
                </a:lnTo>
                <a:lnTo>
                  <a:pt x="88694" y="45040"/>
                </a:lnTo>
                <a:lnTo>
                  <a:pt x="94211" y="56962"/>
                </a:lnTo>
                <a:lnTo>
                  <a:pt x="101333" y="67282"/>
                </a:lnTo>
                <a:lnTo>
                  <a:pt x="88357" y="67720"/>
                </a:lnTo>
                <a:lnTo>
                  <a:pt x="77406" y="63689"/>
                </a:lnTo>
                <a:lnTo>
                  <a:pt x="66649" y="59688"/>
                </a:lnTo>
                <a:lnTo>
                  <a:pt x="65474" y="59942"/>
                </a:lnTo>
                <a:lnTo>
                  <a:pt x="54764" y="63993"/>
                </a:lnTo>
                <a:lnTo>
                  <a:pt x="66649" y="82446"/>
                </a:lnTo>
                <a:lnTo>
                  <a:pt x="69019" y="82410"/>
                </a:lnTo>
                <a:lnTo>
                  <a:pt x="82282" y="84023"/>
                </a:lnTo>
                <a:lnTo>
                  <a:pt x="94195" y="86527"/>
                </a:lnTo>
                <a:lnTo>
                  <a:pt x="105676" y="86789"/>
                </a:lnTo>
                <a:lnTo>
                  <a:pt x="109277" y="85973"/>
                </a:lnTo>
                <a:lnTo>
                  <a:pt x="120491" y="77922"/>
                </a:lnTo>
                <a:lnTo>
                  <a:pt x="123012" y="66190"/>
                </a:lnTo>
                <a:lnTo>
                  <a:pt x="115139" y="59532"/>
                </a:lnTo>
                <a:lnTo>
                  <a:pt x="107621" y="49547"/>
                </a:lnTo>
                <a:lnTo>
                  <a:pt x="101523" y="38144"/>
                </a:lnTo>
                <a:lnTo>
                  <a:pt x="96073" y="26094"/>
                </a:lnTo>
                <a:lnTo>
                  <a:pt x="90500" y="14171"/>
                </a:lnTo>
                <a:lnTo>
                  <a:pt x="89344" y="9383"/>
                </a:lnTo>
                <a:lnTo>
                  <a:pt x="92646" y="5789"/>
                </a:lnTo>
                <a:lnTo>
                  <a:pt x="90500" y="3325"/>
                </a:lnTo>
                <a:close/>
              </a:path>
              <a:path w="123012" h="86789">
                <a:moveTo>
                  <a:pt x="5816" y="63256"/>
                </a:moveTo>
                <a:lnTo>
                  <a:pt x="0" y="64044"/>
                </a:lnTo>
                <a:lnTo>
                  <a:pt x="1625" y="72692"/>
                </a:lnTo>
                <a:lnTo>
                  <a:pt x="4589" y="76239"/>
                </a:lnTo>
                <a:lnTo>
                  <a:pt x="13959" y="81581"/>
                </a:lnTo>
                <a:lnTo>
                  <a:pt x="25987" y="83857"/>
                </a:lnTo>
                <a:lnTo>
                  <a:pt x="39535" y="84082"/>
                </a:lnTo>
                <a:lnTo>
                  <a:pt x="53468" y="83273"/>
                </a:lnTo>
                <a:lnTo>
                  <a:pt x="66649" y="82446"/>
                </a:lnTo>
                <a:lnTo>
                  <a:pt x="54764" y="63993"/>
                </a:lnTo>
                <a:lnTo>
                  <a:pt x="43784" y="67905"/>
                </a:lnTo>
                <a:lnTo>
                  <a:pt x="30886" y="67282"/>
                </a:lnTo>
                <a:lnTo>
                  <a:pt x="31781" y="37688"/>
                </a:lnTo>
                <a:lnTo>
                  <a:pt x="22510" y="49169"/>
                </a:lnTo>
                <a:lnTo>
                  <a:pt x="13538" y="57516"/>
                </a:lnTo>
                <a:lnTo>
                  <a:pt x="5816" y="63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7645556" y="1660436"/>
            <a:ext cx="72424" cy="162085"/>
          </a:xfrm>
          <a:custGeom>
            <a:avLst/>
            <a:gdLst/>
            <a:ahLst/>
            <a:cxnLst/>
            <a:rect l="l" t="t" r="r" b="b"/>
            <a:pathLst>
              <a:path w="106222" h="237725">
                <a:moveTo>
                  <a:pt x="90680" y="73137"/>
                </a:moveTo>
                <a:lnTo>
                  <a:pt x="94485" y="61017"/>
                </a:lnTo>
                <a:lnTo>
                  <a:pt x="98336" y="48830"/>
                </a:lnTo>
                <a:lnTo>
                  <a:pt x="102245" y="36563"/>
                </a:lnTo>
                <a:lnTo>
                  <a:pt x="106222" y="24200"/>
                </a:lnTo>
                <a:lnTo>
                  <a:pt x="102641" y="20301"/>
                </a:lnTo>
                <a:lnTo>
                  <a:pt x="96265" y="17584"/>
                </a:lnTo>
                <a:lnTo>
                  <a:pt x="88874" y="12275"/>
                </a:lnTo>
                <a:lnTo>
                  <a:pt x="84382" y="8692"/>
                </a:lnTo>
                <a:lnTo>
                  <a:pt x="76589" y="2019"/>
                </a:lnTo>
                <a:lnTo>
                  <a:pt x="69625" y="0"/>
                </a:lnTo>
                <a:lnTo>
                  <a:pt x="61772" y="6852"/>
                </a:lnTo>
                <a:lnTo>
                  <a:pt x="66489" y="13024"/>
                </a:lnTo>
                <a:lnTo>
                  <a:pt x="69659" y="24209"/>
                </a:lnTo>
                <a:lnTo>
                  <a:pt x="71053" y="37170"/>
                </a:lnTo>
                <a:lnTo>
                  <a:pt x="72510" y="50066"/>
                </a:lnTo>
                <a:lnTo>
                  <a:pt x="75869" y="61056"/>
                </a:lnTo>
                <a:lnTo>
                  <a:pt x="73694" y="63208"/>
                </a:lnTo>
                <a:lnTo>
                  <a:pt x="71985" y="73221"/>
                </a:lnTo>
                <a:lnTo>
                  <a:pt x="74921" y="85306"/>
                </a:lnTo>
                <a:lnTo>
                  <a:pt x="76949" y="96819"/>
                </a:lnTo>
                <a:lnTo>
                  <a:pt x="75717" y="100629"/>
                </a:lnTo>
                <a:lnTo>
                  <a:pt x="71018" y="100997"/>
                </a:lnTo>
                <a:lnTo>
                  <a:pt x="68287" y="103321"/>
                </a:lnTo>
                <a:lnTo>
                  <a:pt x="65672" y="110422"/>
                </a:lnTo>
                <a:lnTo>
                  <a:pt x="60078" y="121747"/>
                </a:lnTo>
                <a:lnTo>
                  <a:pt x="53786" y="132374"/>
                </a:lnTo>
                <a:lnTo>
                  <a:pt x="47516" y="143024"/>
                </a:lnTo>
                <a:lnTo>
                  <a:pt x="41991" y="154418"/>
                </a:lnTo>
                <a:lnTo>
                  <a:pt x="37934" y="167279"/>
                </a:lnTo>
                <a:lnTo>
                  <a:pt x="35154" y="169914"/>
                </a:lnTo>
                <a:lnTo>
                  <a:pt x="29349" y="181020"/>
                </a:lnTo>
                <a:lnTo>
                  <a:pt x="24930" y="193288"/>
                </a:lnTo>
                <a:lnTo>
                  <a:pt x="24863" y="193428"/>
                </a:lnTo>
                <a:lnTo>
                  <a:pt x="18032" y="204541"/>
                </a:lnTo>
                <a:lnTo>
                  <a:pt x="10161" y="215099"/>
                </a:lnTo>
                <a:lnTo>
                  <a:pt x="3425" y="225895"/>
                </a:lnTo>
                <a:lnTo>
                  <a:pt x="0" y="237725"/>
                </a:lnTo>
                <a:lnTo>
                  <a:pt x="11827" y="233821"/>
                </a:lnTo>
                <a:lnTo>
                  <a:pt x="21775" y="225164"/>
                </a:lnTo>
                <a:lnTo>
                  <a:pt x="31401" y="215742"/>
                </a:lnTo>
                <a:lnTo>
                  <a:pt x="42265" y="209544"/>
                </a:lnTo>
                <a:lnTo>
                  <a:pt x="43421" y="203105"/>
                </a:lnTo>
                <a:lnTo>
                  <a:pt x="47764" y="199867"/>
                </a:lnTo>
                <a:lnTo>
                  <a:pt x="52031" y="196539"/>
                </a:lnTo>
                <a:lnTo>
                  <a:pt x="56831" y="181547"/>
                </a:lnTo>
                <a:lnTo>
                  <a:pt x="60684" y="169392"/>
                </a:lnTo>
                <a:lnTo>
                  <a:pt x="64489" y="157297"/>
                </a:lnTo>
                <a:lnTo>
                  <a:pt x="68257" y="145249"/>
                </a:lnTo>
                <a:lnTo>
                  <a:pt x="71999" y="133232"/>
                </a:lnTo>
                <a:lnTo>
                  <a:pt x="75725" y="121234"/>
                </a:lnTo>
                <a:lnTo>
                  <a:pt x="79446" y="109239"/>
                </a:lnTo>
                <a:lnTo>
                  <a:pt x="83171" y="97234"/>
                </a:lnTo>
                <a:lnTo>
                  <a:pt x="86913" y="85205"/>
                </a:lnTo>
                <a:lnTo>
                  <a:pt x="90680" y="73137"/>
                </a:lnTo>
                <a:close/>
              </a:path>
            </a:pathLst>
          </a:custGeom>
          <a:solidFill>
            <a:srgbClr val="DA20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7235403" y="1506965"/>
            <a:ext cx="47296" cy="151490"/>
          </a:xfrm>
          <a:custGeom>
            <a:avLst/>
            <a:gdLst/>
            <a:ahLst/>
            <a:cxnLst/>
            <a:rect l="l" t="t" r="r" b="b"/>
            <a:pathLst>
              <a:path w="69367" h="222186">
                <a:moveTo>
                  <a:pt x="35151" y="9320"/>
                </a:moveTo>
                <a:lnTo>
                  <a:pt x="22623" y="13108"/>
                </a:lnTo>
                <a:lnTo>
                  <a:pt x="10772" y="16883"/>
                </a:lnTo>
                <a:lnTo>
                  <a:pt x="0" y="20599"/>
                </a:lnTo>
                <a:lnTo>
                  <a:pt x="831" y="25105"/>
                </a:lnTo>
                <a:lnTo>
                  <a:pt x="2893" y="38014"/>
                </a:lnTo>
                <a:lnTo>
                  <a:pt x="4557" y="50960"/>
                </a:lnTo>
                <a:lnTo>
                  <a:pt x="5905" y="63918"/>
                </a:lnTo>
                <a:lnTo>
                  <a:pt x="7017" y="76864"/>
                </a:lnTo>
                <a:lnTo>
                  <a:pt x="7974" y="89773"/>
                </a:lnTo>
                <a:lnTo>
                  <a:pt x="8857" y="102620"/>
                </a:lnTo>
                <a:lnTo>
                  <a:pt x="9747" y="115379"/>
                </a:lnTo>
                <a:lnTo>
                  <a:pt x="10725" y="128026"/>
                </a:lnTo>
                <a:lnTo>
                  <a:pt x="11872" y="140537"/>
                </a:lnTo>
                <a:lnTo>
                  <a:pt x="13269" y="152886"/>
                </a:lnTo>
                <a:lnTo>
                  <a:pt x="14996" y="165048"/>
                </a:lnTo>
                <a:lnTo>
                  <a:pt x="17136" y="176998"/>
                </a:lnTo>
                <a:lnTo>
                  <a:pt x="19768" y="188712"/>
                </a:lnTo>
                <a:lnTo>
                  <a:pt x="22975" y="200165"/>
                </a:lnTo>
                <a:lnTo>
                  <a:pt x="26835" y="211331"/>
                </a:lnTo>
                <a:lnTo>
                  <a:pt x="31432" y="222186"/>
                </a:lnTo>
                <a:lnTo>
                  <a:pt x="31350" y="220203"/>
                </a:lnTo>
                <a:lnTo>
                  <a:pt x="30486" y="207581"/>
                </a:lnTo>
                <a:lnTo>
                  <a:pt x="29182" y="195225"/>
                </a:lnTo>
                <a:lnTo>
                  <a:pt x="27629" y="183002"/>
                </a:lnTo>
                <a:lnTo>
                  <a:pt x="26015" y="170778"/>
                </a:lnTo>
                <a:lnTo>
                  <a:pt x="24532" y="158422"/>
                </a:lnTo>
                <a:lnTo>
                  <a:pt x="23367" y="145800"/>
                </a:lnTo>
                <a:lnTo>
                  <a:pt x="22713" y="132780"/>
                </a:lnTo>
                <a:lnTo>
                  <a:pt x="22758" y="119227"/>
                </a:lnTo>
                <a:lnTo>
                  <a:pt x="24195" y="104805"/>
                </a:lnTo>
                <a:lnTo>
                  <a:pt x="27269" y="91520"/>
                </a:lnTo>
                <a:lnTo>
                  <a:pt x="31633" y="79157"/>
                </a:lnTo>
                <a:lnTo>
                  <a:pt x="36943" y="67508"/>
                </a:lnTo>
                <a:lnTo>
                  <a:pt x="42855" y="56368"/>
                </a:lnTo>
                <a:lnTo>
                  <a:pt x="49023" y="45530"/>
                </a:lnTo>
                <a:lnTo>
                  <a:pt x="55103" y="34788"/>
                </a:lnTo>
                <a:lnTo>
                  <a:pt x="60751" y="23936"/>
                </a:lnTo>
                <a:lnTo>
                  <a:pt x="65620" y="12769"/>
                </a:lnTo>
                <a:lnTo>
                  <a:pt x="69367" y="1079"/>
                </a:lnTo>
                <a:lnTo>
                  <a:pt x="67208" y="0"/>
                </a:lnTo>
                <a:lnTo>
                  <a:pt x="60622" y="1907"/>
                </a:lnTo>
                <a:lnTo>
                  <a:pt x="47951" y="5570"/>
                </a:lnTo>
                <a:lnTo>
                  <a:pt x="35151" y="9320"/>
                </a:lnTo>
                <a:close/>
              </a:path>
            </a:pathLst>
          </a:custGeom>
          <a:solidFill>
            <a:srgbClr val="9695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7469675" y="1475931"/>
            <a:ext cx="137571" cy="209134"/>
          </a:xfrm>
          <a:custGeom>
            <a:avLst/>
            <a:gdLst/>
            <a:ahLst/>
            <a:cxnLst/>
            <a:rect l="l" t="t" r="r" b="b"/>
            <a:pathLst>
              <a:path w="201771" h="306730">
                <a:moveTo>
                  <a:pt x="198795" y="114972"/>
                </a:moveTo>
                <a:lnTo>
                  <a:pt x="200751" y="103947"/>
                </a:lnTo>
                <a:lnTo>
                  <a:pt x="199428" y="91046"/>
                </a:lnTo>
                <a:lnTo>
                  <a:pt x="199268" y="86305"/>
                </a:lnTo>
                <a:lnTo>
                  <a:pt x="199457" y="73458"/>
                </a:lnTo>
                <a:lnTo>
                  <a:pt x="198348" y="61772"/>
                </a:lnTo>
                <a:lnTo>
                  <a:pt x="195011" y="48807"/>
                </a:lnTo>
                <a:lnTo>
                  <a:pt x="191072" y="35742"/>
                </a:lnTo>
                <a:lnTo>
                  <a:pt x="186730" y="23878"/>
                </a:lnTo>
                <a:lnTo>
                  <a:pt x="182079" y="14084"/>
                </a:lnTo>
                <a:lnTo>
                  <a:pt x="174532" y="12391"/>
                </a:lnTo>
                <a:lnTo>
                  <a:pt x="162506" y="9988"/>
                </a:lnTo>
                <a:lnTo>
                  <a:pt x="150229" y="7874"/>
                </a:lnTo>
                <a:lnTo>
                  <a:pt x="137741" y="6036"/>
                </a:lnTo>
                <a:lnTo>
                  <a:pt x="125081" y="4464"/>
                </a:lnTo>
                <a:lnTo>
                  <a:pt x="112288" y="3147"/>
                </a:lnTo>
                <a:lnTo>
                  <a:pt x="99400" y="2073"/>
                </a:lnTo>
                <a:lnTo>
                  <a:pt x="86457" y="1233"/>
                </a:lnTo>
                <a:lnTo>
                  <a:pt x="73498" y="614"/>
                </a:lnTo>
                <a:lnTo>
                  <a:pt x="60562" y="207"/>
                </a:lnTo>
                <a:lnTo>
                  <a:pt x="47688" y="0"/>
                </a:lnTo>
                <a:lnTo>
                  <a:pt x="36779" y="532"/>
                </a:lnTo>
                <a:lnTo>
                  <a:pt x="24359" y="1818"/>
                </a:lnTo>
                <a:lnTo>
                  <a:pt x="12177" y="2206"/>
                </a:lnTo>
                <a:lnTo>
                  <a:pt x="0" y="0"/>
                </a:lnTo>
                <a:lnTo>
                  <a:pt x="0" y="3238"/>
                </a:lnTo>
                <a:lnTo>
                  <a:pt x="2605" y="12078"/>
                </a:lnTo>
                <a:lnTo>
                  <a:pt x="10620" y="21610"/>
                </a:lnTo>
                <a:lnTo>
                  <a:pt x="22085" y="27914"/>
                </a:lnTo>
                <a:lnTo>
                  <a:pt x="35351" y="32491"/>
                </a:lnTo>
                <a:lnTo>
                  <a:pt x="48767" y="36842"/>
                </a:lnTo>
                <a:lnTo>
                  <a:pt x="54983" y="39197"/>
                </a:lnTo>
                <a:lnTo>
                  <a:pt x="66731" y="44168"/>
                </a:lnTo>
                <a:lnTo>
                  <a:pt x="78041" y="49847"/>
                </a:lnTo>
                <a:lnTo>
                  <a:pt x="90891" y="57187"/>
                </a:lnTo>
                <a:lnTo>
                  <a:pt x="101996" y="63988"/>
                </a:lnTo>
                <a:lnTo>
                  <a:pt x="112866" y="71206"/>
                </a:lnTo>
                <a:lnTo>
                  <a:pt x="123382" y="78892"/>
                </a:lnTo>
                <a:lnTo>
                  <a:pt x="133424" y="87095"/>
                </a:lnTo>
                <a:lnTo>
                  <a:pt x="142872" y="95866"/>
                </a:lnTo>
                <a:lnTo>
                  <a:pt x="151607" y="105256"/>
                </a:lnTo>
                <a:lnTo>
                  <a:pt x="159510" y="115315"/>
                </a:lnTo>
                <a:lnTo>
                  <a:pt x="166460" y="126094"/>
                </a:lnTo>
                <a:lnTo>
                  <a:pt x="172338" y="137642"/>
                </a:lnTo>
                <a:lnTo>
                  <a:pt x="177064" y="150045"/>
                </a:lnTo>
                <a:lnTo>
                  <a:pt x="179682" y="162689"/>
                </a:lnTo>
                <a:lnTo>
                  <a:pt x="177869" y="172965"/>
                </a:lnTo>
                <a:lnTo>
                  <a:pt x="169075" y="177749"/>
                </a:lnTo>
                <a:lnTo>
                  <a:pt x="170759" y="184178"/>
                </a:lnTo>
                <a:lnTo>
                  <a:pt x="171519" y="196324"/>
                </a:lnTo>
                <a:lnTo>
                  <a:pt x="171121" y="209627"/>
                </a:lnTo>
                <a:lnTo>
                  <a:pt x="170933" y="222718"/>
                </a:lnTo>
                <a:lnTo>
                  <a:pt x="172326" y="234227"/>
                </a:lnTo>
                <a:lnTo>
                  <a:pt x="176669" y="242785"/>
                </a:lnTo>
                <a:lnTo>
                  <a:pt x="175662" y="244809"/>
                </a:lnTo>
                <a:lnTo>
                  <a:pt x="171475" y="256306"/>
                </a:lnTo>
                <a:lnTo>
                  <a:pt x="168790" y="268641"/>
                </a:lnTo>
                <a:lnTo>
                  <a:pt x="166890" y="281420"/>
                </a:lnTo>
                <a:lnTo>
                  <a:pt x="165056" y="294247"/>
                </a:lnTo>
                <a:lnTo>
                  <a:pt x="162572" y="306730"/>
                </a:lnTo>
                <a:lnTo>
                  <a:pt x="165085" y="304963"/>
                </a:lnTo>
                <a:lnTo>
                  <a:pt x="172761" y="295057"/>
                </a:lnTo>
                <a:lnTo>
                  <a:pt x="177522" y="282578"/>
                </a:lnTo>
                <a:lnTo>
                  <a:pt x="181013" y="269875"/>
                </a:lnTo>
                <a:lnTo>
                  <a:pt x="181863" y="266841"/>
                </a:lnTo>
                <a:lnTo>
                  <a:pt x="185142" y="254746"/>
                </a:lnTo>
                <a:lnTo>
                  <a:pt x="188221" y="242618"/>
                </a:lnTo>
                <a:lnTo>
                  <a:pt x="191066" y="230438"/>
                </a:lnTo>
                <a:lnTo>
                  <a:pt x="193646" y="218190"/>
                </a:lnTo>
                <a:lnTo>
                  <a:pt x="195930" y="205855"/>
                </a:lnTo>
                <a:lnTo>
                  <a:pt x="197884" y="193413"/>
                </a:lnTo>
                <a:lnTo>
                  <a:pt x="199477" y="180848"/>
                </a:lnTo>
                <a:lnTo>
                  <a:pt x="200678" y="168140"/>
                </a:lnTo>
                <a:lnTo>
                  <a:pt x="201453" y="155272"/>
                </a:lnTo>
                <a:lnTo>
                  <a:pt x="201771" y="142225"/>
                </a:lnTo>
                <a:lnTo>
                  <a:pt x="201599" y="128981"/>
                </a:lnTo>
                <a:lnTo>
                  <a:pt x="200342" y="124802"/>
                </a:lnTo>
                <a:lnTo>
                  <a:pt x="195033" y="124688"/>
                </a:lnTo>
                <a:lnTo>
                  <a:pt x="195097" y="119214"/>
                </a:lnTo>
                <a:lnTo>
                  <a:pt x="198795" y="114972"/>
                </a:lnTo>
                <a:close/>
              </a:path>
            </a:pathLst>
          </a:custGeom>
          <a:solidFill>
            <a:srgbClr val="9695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7398660" y="1729248"/>
            <a:ext cx="34066" cy="105835"/>
          </a:xfrm>
          <a:custGeom>
            <a:avLst/>
            <a:gdLst/>
            <a:ahLst/>
            <a:cxnLst/>
            <a:rect l="l" t="t" r="r" b="b"/>
            <a:pathLst>
              <a:path w="49963" h="155224">
                <a:moveTo>
                  <a:pt x="10935" y="155224"/>
                </a:moveTo>
                <a:lnTo>
                  <a:pt x="25618" y="155163"/>
                </a:lnTo>
                <a:lnTo>
                  <a:pt x="38474" y="154396"/>
                </a:lnTo>
                <a:lnTo>
                  <a:pt x="49963" y="154145"/>
                </a:lnTo>
                <a:lnTo>
                  <a:pt x="39191" y="7714"/>
                </a:lnTo>
                <a:lnTo>
                  <a:pt x="26978" y="7429"/>
                </a:lnTo>
                <a:lnTo>
                  <a:pt x="14736" y="7834"/>
                </a:lnTo>
                <a:lnTo>
                  <a:pt x="2261" y="7815"/>
                </a:lnTo>
                <a:lnTo>
                  <a:pt x="0" y="0"/>
                </a:lnTo>
                <a:lnTo>
                  <a:pt x="10935" y="155224"/>
                </a:lnTo>
                <a:close/>
              </a:path>
            </a:pathLst>
          </a:custGeom>
          <a:solidFill>
            <a:srgbClr val="9695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7295263" y="1663634"/>
            <a:ext cx="277870" cy="171571"/>
          </a:xfrm>
          <a:custGeom>
            <a:avLst/>
            <a:gdLst/>
            <a:ahLst/>
            <a:cxnLst/>
            <a:rect l="l" t="t" r="r" b="b"/>
            <a:pathLst>
              <a:path w="407543" h="251637">
                <a:moveTo>
                  <a:pt x="10665" y="103395"/>
                </a:moveTo>
                <a:lnTo>
                  <a:pt x="0" y="97548"/>
                </a:lnTo>
                <a:lnTo>
                  <a:pt x="3256" y="103640"/>
                </a:lnTo>
                <a:lnTo>
                  <a:pt x="9170" y="115459"/>
                </a:lnTo>
                <a:lnTo>
                  <a:pt x="14785" y="126899"/>
                </a:lnTo>
                <a:lnTo>
                  <a:pt x="20585" y="137891"/>
                </a:lnTo>
                <a:lnTo>
                  <a:pt x="27056" y="148366"/>
                </a:lnTo>
                <a:lnTo>
                  <a:pt x="34683" y="158254"/>
                </a:lnTo>
                <a:lnTo>
                  <a:pt x="36644" y="160426"/>
                </a:lnTo>
                <a:lnTo>
                  <a:pt x="45786" y="169299"/>
                </a:lnTo>
                <a:lnTo>
                  <a:pt x="55474" y="177699"/>
                </a:lnTo>
                <a:lnTo>
                  <a:pt x="65059" y="186191"/>
                </a:lnTo>
                <a:lnTo>
                  <a:pt x="73894" y="195340"/>
                </a:lnTo>
                <a:lnTo>
                  <a:pt x="81329" y="205710"/>
                </a:lnTo>
                <a:lnTo>
                  <a:pt x="86715" y="217868"/>
                </a:lnTo>
                <a:lnTo>
                  <a:pt x="88480" y="220078"/>
                </a:lnTo>
                <a:lnTo>
                  <a:pt x="94716" y="217817"/>
                </a:lnTo>
                <a:lnTo>
                  <a:pt x="96469" y="220027"/>
                </a:lnTo>
                <a:lnTo>
                  <a:pt x="101178" y="229214"/>
                </a:lnTo>
                <a:lnTo>
                  <a:pt x="109309" y="238168"/>
                </a:lnTo>
                <a:lnTo>
                  <a:pt x="119599" y="244233"/>
                </a:lnTo>
                <a:lnTo>
                  <a:pt x="131964" y="248046"/>
                </a:lnTo>
                <a:lnTo>
                  <a:pt x="146320" y="250243"/>
                </a:lnTo>
                <a:lnTo>
                  <a:pt x="162585" y="251460"/>
                </a:lnTo>
                <a:lnTo>
                  <a:pt x="151649" y="96235"/>
                </a:lnTo>
                <a:lnTo>
                  <a:pt x="155205" y="90160"/>
                </a:lnTo>
                <a:lnTo>
                  <a:pt x="163549" y="86633"/>
                </a:lnTo>
                <a:lnTo>
                  <a:pt x="174847" y="85145"/>
                </a:lnTo>
                <a:lnTo>
                  <a:pt x="187263" y="85183"/>
                </a:lnTo>
                <a:lnTo>
                  <a:pt x="198964" y="86236"/>
                </a:lnTo>
                <a:lnTo>
                  <a:pt x="208114" y="87795"/>
                </a:lnTo>
                <a:lnTo>
                  <a:pt x="222493" y="93315"/>
                </a:lnTo>
                <a:lnTo>
                  <a:pt x="235607" y="101120"/>
                </a:lnTo>
                <a:lnTo>
                  <a:pt x="241706" y="108394"/>
                </a:lnTo>
                <a:lnTo>
                  <a:pt x="241947" y="113030"/>
                </a:lnTo>
                <a:lnTo>
                  <a:pt x="236842" y="117500"/>
                </a:lnTo>
                <a:lnTo>
                  <a:pt x="231952" y="118148"/>
                </a:lnTo>
                <a:lnTo>
                  <a:pt x="222008" y="119443"/>
                </a:lnTo>
                <a:lnTo>
                  <a:pt x="217004" y="111099"/>
                </a:lnTo>
                <a:lnTo>
                  <a:pt x="210273" y="108394"/>
                </a:lnTo>
                <a:lnTo>
                  <a:pt x="203223" y="106036"/>
                </a:lnTo>
                <a:lnTo>
                  <a:pt x="190840" y="103949"/>
                </a:lnTo>
                <a:lnTo>
                  <a:pt x="201612" y="250380"/>
                </a:lnTo>
                <a:lnTo>
                  <a:pt x="203025" y="250458"/>
                </a:lnTo>
                <a:lnTo>
                  <a:pt x="215852" y="251637"/>
                </a:lnTo>
                <a:lnTo>
                  <a:pt x="228701" y="251460"/>
                </a:lnTo>
                <a:lnTo>
                  <a:pt x="233984" y="250367"/>
                </a:lnTo>
                <a:lnTo>
                  <a:pt x="241109" y="245516"/>
                </a:lnTo>
                <a:lnTo>
                  <a:pt x="248208" y="242785"/>
                </a:lnTo>
                <a:lnTo>
                  <a:pt x="256512" y="239305"/>
                </a:lnTo>
                <a:lnTo>
                  <a:pt x="267958" y="233336"/>
                </a:lnTo>
                <a:lnTo>
                  <a:pt x="278023" y="226678"/>
                </a:lnTo>
                <a:lnTo>
                  <a:pt x="287388" y="219234"/>
                </a:lnTo>
                <a:lnTo>
                  <a:pt x="296734" y="210907"/>
                </a:lnTo>
                <a:lnTo>
                  <a:pt x="306743" y="201599"/>
                </a:lnTo>
                <a:lnTo>
                  <a:pt x="316041" y="192932"/>
                </a:lnTo>
                <a:lnTo>
                  <a:pt x="325457" y="183940"/>
                </a:lnTo>
                <a:lnTo>
                  <a:pt x="334415" y="174875"/>
                </a:lnTo>
                <a:lnTo>
                  <a:pt x="342506" y="165836"/>
                </a:lnTo>
                <a:lnTo>
                  <a:pt x="342997" y="165250"/>
                </a:lnTo>
                <a:lnTo>
                  <a:pt x="351749" y="155066"/>
                </a:lnTo>
                <a:lnTo>
                  <a:pt x="360610" y="145007"/>
                </a:lnTo>
                <a:lnTo>
                  <a:pt x="369350" y="135005"/>
                </a:lnTo>
                <a:lnTo>
                  <a:pt x="377740" y="124992"/>
                </a:lnTo>
                <a:lnTo>
                  <a:pt x="385550" y="114900"/>
                </a:lnTo>
                <a:lnTo>
                  <a:pt x="392552" y="104660"/>
                </a:lnTo>
                <a:lnTo>
                  <a:pt x="398515" y="94204"/>
                </a:lnTo>
                <a:lnTo>
                  <a:pt x="403212" y="83464"/>
                </a:lnTo>
                <a:lnTo>
                  <a:pt x="402043" y="73621"/>
                </a:lnTo>
                <a:lnTo>
                  <a:pt x="407225" y="70129"/>
                </a:lnTo>
                <a:lnTo>
                  <a:pt x="407542" y="61785"/>
                </a:lnTo>
                <a:lnTo>
                  <a:pt x="404025" y="59267"/>
                </a:lnTo>
                <a:lnTo>
                  <a:pt x="398938" y="51289"/>
                </a:lnTo>
                <a:lnTo>
                  <a:pt x="398542" y="41834"/>
                </a:lnTo>
                <a:lnTo>
                  <a:pt x="401022" y="31439"/>
                </a:lnTo>
                <a:lnTo>
                  <a:pt x="404560" y="20644"/>
                </a:lnTo>
                <a:lnTo>
                  <a:pt x="407339" y="9985"/>
                </a:lnTo>
                <a:lnTo>
                  <a:pt x="407542" y="0"/>
                </a:lnTo>
                <a:lnTo>
                  <a:pt x="399075" y="9410"/>
                </a:lnTo>
                <a:lnTo>
                  <a:pt x="389970" y="18190"/>
                </a:lnTo>
                <a:lnTo>
                  <a:pt x="380320" y="26427"/>
                </a:lnTo>
                <a:lnTo>
                  <a:pt x="370216" y="34211"/>
                </a:lnTo>
                <a:lnTo>
                  <a:pt x="359748" y="41632"/>
                </a:lnTo>
                <a:lnTo>
                  <a:pt x="349008" y="48780"/>
                </a:lnTo>
                <a:lnTo>
                  <a:pt x="338345" y="51651"/>
                </a:lnTo>
                <a:lnTo>
                  <a:pt x="326805" y="55783"/>
                </a:lnTo>
                <a:lnTo>
                  <a:pt x="314791" y="60418"/>
                </a:lnTo>
                <a:lnTo>
                  <a:pt x="302352" y="64866"/>
                </a:lnTo>
                <a:lnTo>
                  <a:pt x="289535" y="68438"/>
                </a:lnTo>
                <a:lnTo>
                  <a:pt x="276390" y="70446"/>
                </a:lnTo>
                <a:lnTo>
                  <a:pt x="263915" y="70934"/>
                </a:lnTo>
                <a:lnTo>
                  <a:pt x="250272" y="70405"/>
                </a:lnTo>
                <a:lnTo>
                  <a:pt x="237186" y="68800"/>
                </a:lnTo>
                <a:lnTo>
                  <a:pt x="224729" y="66194"/>
                </a:lnTo>
                <a:lnTo>
                  <a:pt x="212972" y="62661"/>
                </a:lnTo>
                <a:lnTo>
                  <a:pt x="201987" y="58275"/>
                </a:lnTo>
                <a:lnTo>
                  <a:pt x="191846" y="53111"/>
                </a:lnTo>
                <a:lnTo>
                  <a:pt x="187007" y="47472"/>
                </a:lnTo>
                <a:lnTo>
                  <a:pt x="183502" y="40513"/>
                </a:lnTo>
                <a:lnTo>
                  <a:pt x="176669" y="36855"/>
                </a:lnTo>
                <a:lnTo>
                  <a:pt x="170417" y="37915"/>
                </a:lnTo>
                <a:lnTo>
                  <a:pt x="159033" y="42653"/>
                </a:lnTo>
                <a:lnTo>
                  <a:pt x="146329" y="44437"/>
                </a:lnTo>
                <a:lnTo>
                  <a:pt x="144712" y="46088"/>
                </a:lnTo>
                <a:lnTo>
                  <a:pt x="136345" y="55060"/>
                </a:lnTo>
                <a:lnTo>
                  <a:pt x="128032" y="64312"/>
                </a:lnTo>
                <a:lnTo>
                  <a:pt x="119561" y="73546"/>
                </a:lnTo>
                <a:lnTo>
                  <a:pt x="110718" y="82465"/>
                </a:lnTo>
                <a:lnTo>
                  <a:pt x="101292" y="90772"/>
                </a:lnTo>
                <a:lnTo>
                  <a:pt x="91069" y="98169"/>
                </a:lnTo>
                <a:lnTo>
                  <a:pt x="79836" y="104361"/>
                </a:lnTo>
                <a:lnTo>
                  <a:pt x="67380" y="109049"/>
                </a:lnTo>
                <a:lnTo>
                  <a:pt x="53488" y="111936"/>
                </a:lnTo>
                <a:lnTo>
                  <a:pt x="37947" y="112725"/>
                </a:lnTo>
                <a:lnTo>
                  <a:pt x="35553" y="111519"/>
                </a:lnTo>
                <a:lnTo>
                  <a:pt x="23296" y="107272"/>
                </a:lnTo>
                <a:lnTo>
                  <a:pt x="10665" y="103395"/>
                </a:lnTo>
                <a:close/>
              </a:path>
            </a:pathLst>
          </a:custGeom>
          <a:solidFill>
            <a:srgbClr val="9695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6848063" y="1664374"/>
            <a:ext cx="48031" cy="28394"/>
          </a:xfrm>
          <a:custGeom>
            <a:avLst/>
            <a:gdLst/>
            <a:ahLst/>
            <a:cxnLst/>
            <a:rect l="l" t="t" r="r" b="b"/>
            <a:pathLst>
              <a:path w="70446" h="41644">
                <a:moveTo>
                  <a:pt x="24985" y="37413"/>
                </a:moveTo>
                <a:lnTo>
                  <a:pt x="35763" y="33604"/>
                </a:lnTo>
                <a:lnTo>
                  <a:pt x="46583" y="37633"/>
                </a:lnTo>
                <a:lnTo>
                  <a:pt x="57545" y="41644"/>
                </a:lnTo>
                <a:lnTo>
                  <a:pt x="70446" y="41186"/>
                </a:lnTo>
                <a:lnTo>
                  <a:pt x="64613" y="33229"/>
                </a:lnTo>
                <a:lnTo>
                  <a:pt x="58927" y="21476"/>
                </a:lnTo>
                <a:lnTo>
                  <a:pt x="53239" y="9722"/>
                </a:lnTo>
                <a:lnTo>
                  <a:pt x="45516" y="0"/>
                </a:lnTo>
                <a:lnTo>
                  <a:pt x="39458" y="1803"/>
                </a:lnTo>
                <a:lnTo>
                  <a:pt x="34988" y="4953"/>
                </a:lnTo>
                <a:lnTo>
                  <a:pt x="28168" y="3251"/>
                </a:lnTo>
                <a:lnTo>
                  <a:pt x="22593" y="10476"/>
                </a:lnTo>
                <a:lnTo>
                  <a:pt x="14549" y="20200"/>
                </a:lnTo>
                <a:lnTo>
                  <a:pt x="6785" y="30203"/>
                </a:lnTo>
                <a:lnTo>
                  <a:pt x="0" y="41186"/>
                </a:lnTo>
                <a:lnTo>
                  <a:pt x="1497" y="41597"/>
                </a:lnTo>
                <a:lnTo>
                  <a:pt x="14109" y="41544"/>
                </a:lnTo>
                <a:lnTo>
                  <a:pt x="24985" y="37413"/>
                </a:lnTo>
                <a:close/>
              </a:path>
            </a:pathLst>
          </a:custGeom>
          <a:solidFill>
            <a:srgbClr val="8F3A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649881" y="1679153"/>
            <a:ext cx="33464" cy="23525"/>
          </a:xfrm>
          <a:custGeom>
            <a:avLst/>
            <a:gdLst/>
            <a:ahLst/>
            <a:cxnLst/>
            <a:rect l="l" t="t" r="r" b="b"/>
            <a:pathLst>
              <a:path w="49080" h="34504">
                <a:moveTo>
                  <a:pt x="152" y="14097"/>
                </a:moveTo>
                <a:lnTo>
                  <a:pt x="0" y="20040"/>
                </a:lnTo>
                <a:lnTo>
                  <a:pt x="50" y="25768"/>
                </a:lnTo>
                <a:lnTo>
                  <a:pt x="1244" y="30353"/>
                </a:lnTo>
                <a:lnTo>
                  <a:pt x="4568" y="32210"/>
                </a:lnTo>
                <a:lnTo>
                  <a:pt x="13886" y="34504"/>
                </a:lnTo>
                <a:lnTo>
                  <a:pt x="23998" y="33916"/>
                </a:lnTo>
                <a:lnTo>
                  <a:pt x="33739" y="30796"/>
                </a:lnTo>
                <a:lnTo>
                  <a:pt x="41943" y="25494"/>
                </a:lnTo>
                <a:lnTo>
                  <a:pt x="47445" y="18361"/>
                </a:lnTo>
                <a:lnTo>
                  <a:pt x="49080" y="9746"/>
                </a:lnTo>
                <a:lnTo>
                  <a:pt x="45681" y="0"/>
                </a:lnTo>
                <a:lnTo>
                  <a:pt x="42315" y="7688"/>
                </a:lnTo>
                <a:lnTo>
                  <a:pt x="33999" y="15394"/>
                </a:lnTo>
                <a:lnTo>
                  <a:pt x="22979" y="19537"/>
                </a:lnTo>
                <a:lnTo>
                  <a:pt x="11086" y="19358"/>
                </a:lnTo>
                <a:lnTo>
                  <a:pt x="152" y="14097"/>
                </a:lnTo>
                <a:close/>
              </a:path>
            </a:pathLst>
          </a:custGeom>
          <a:solidFill>
            <a:srgbClr val="DA20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676948" y="1951108"/>
            <a:ext cx="82420" cy="97094"/>
          </a:xfrm>
          <a:custGeom>
            <a:avLst/>
            <a:gdLst/>
            <a:ahLst/>
            <a:cxnLst/>
            <a:rect l="l" t="t" r="r" b="b"/>
            <a:pathLst>
              <a:path w="120882" h="142404">
                <a:moveTo>
                  <a:pt x="2578" y="72414"/>
                </a:moveTo>
                <a:lnTo>
                  <a:pt x="754" y="86737"/>
                </a:lnTo>
                <a:lnTo>
                  <a:pt x="0" y="99460"/>
                </a:lnTo>
                <a:lnTo>
                  <a:pt x="882" y="110716"/>
                </a:lnTo>
                <a:lnTo>
                  <a:pt x="3967" y="120635"/>
                </a:lnTo>
                <a:lnTo>
                  <a:pt x="9822" y="129349"/>
                </a:lnTo>
                <a:lnTo>
                  <a:pt x="19014" y="136988"/>
                </a:lnTo>
                <a:lnTo>
                  <a:pt x="30850" y="141819"/>
                </a:lnTo>
                <a:lnTo>
                  <a:pt x="42723" y="142404"/>
                </a:lnTo>
                <a:lnTo>
                  <a:pt x="56592" y="141068"/>
                </a:lnTo>
                <a:lnTo>
                  <a:pt x="73094" y="138593"/>
                </a:lnTo>
                <a:lnTo>
                  <a:pt x="85617" y="135098"/>
                </a:lnTo>
                <a:lnTo>
                  <a:pt x="96274" y="129915"/>
                </a:lnTo>
                <a:lnTo>
                  <a:pt x="105764" y="122536"/>
                </a:lnTo>
                <a:lnTo>
                  <a:pt x="110036" y="118148"/>
                </a:lnTo>
                <a:lnTo>
                  <a:pt x="115167" y="112458"/>
                </a:lnTo>
                <a:lnTo>
                  <a:pt x="120171" y="106146"/>
                </a:lnTo>
                <a:lnTo>
                  <a:pt x="120882" y="101879"/>
                </a:lnTo>
                <a:lnTo>
                  <a:pt x="120519" y="92321"/>
                </a:lnTo>
                <a:lnTo>
                  <a:pt x="118069" y="79967"/>
                </a:lnTo>
                <a:lnTo>
                  <a:pt x="115350" y="65921"/>
                </a:lnTo>
                <a:lnTo>
                  <a:pt x="114367" y="57442"/>
                </a:lnTo>
                <a:lnTo>
                  <a:pt x="113377" y="42044"/>
                </a:lnTo>
                <a:lnTo>
                  <a:pt x="112298" y="27618"/>
                </a:lnTo>
                <a:lnTo>
                  <a:pt x="110644" y="14883"/>
                </a:lnTo>
                <a:lnTo>
                  <a:pt x="107931" y="4559"/>
                </a:lnTo>
                <a:lnTo>
                  <a:pt x="105705" y="0"/>
                </a:lnTo>
                <a:lnTo>
                  <a:pt x="99027" y="10169"/>
                </a:lnTo>
                <a:lnTo>
                  <a:pt x="91300" y="20837"/>
                </a:lnTo>
                <a:lnTo>
                  <a:pt x="82606" y="29649"/>
                </a:lnTo>
                <a:lnTo>
                  <a:pt x="72149" y="39315"/>
                </a:lnTo>
                <a:lnTo>
                  <a:pt x="60697" y="48584"/>
                </a:lnTo>
                <a:lnTo>
                  <a:pt x="49790" y="55376"/>
                </a:lnTo>
                <a:lnTo>
                  <a:pt x="43920" y="57442"/>
                </a:lnTo>
                <a:lnTo>
                  <a:pt x="32492" y="57280"/>
                </a:lnTo>
                <a:lnTo>
                  <a:pt x="21264" y="55109"/>
                </a:lnTo>
                <a:lnTo>
                  <a:pt x="9394" y="55085"/>
                </a:lnTo>
                <a:lnTo>
                  <a:pt x="4906" y="56362"/>
                </a:lnTo>
                <a:lnTo>
                  <a:pt x="2578" y="72414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7621892" y="1813000"/>
            <a:ext cx="131795" cy="163973"/>
          </a:xfrm>
          <a:custGeom>
            <a:avLst/>
            <a:gdLst/>
            <a:ahLst/>
            <a:cxnLst/>
            <a:rect l="l" t="t" r="r" b="b"/>
            <a:pathLst>
              <a:path w="193299" h="240493">
                <a:moveTo>
                  <a:pt x="192924" y="78502"/>
                </a:moveTo>
                <a:lnTo>
                  <a:pt x="191031" y="63950"/>
                </a:lnTo>
                <a:lnTo>
                  <a:pt x="187478" y="50755"/>
                </a:lnTo>
                <a:lnTo>
                  <a:pt x="182454" y="38821"/>
                </a:lnTo>
                <a:lnTo>
                  <a:pt x="176146" y="28053"/>
                </a:lnTo>
                <a:lnTo>
                  <a:pt x="168743" y="18355"/>
                </a:lnTo>
                <a:lnTo>
                  <a:pt x="160431" y="9633"/>
                </a:lnTo>
                <a:lnTo>
                  <a:pt x="152659" y="9455"/>
                </a:lnTo>
                <a:lnTo>
                  <a:pt x="150043" y="3003"/>
                </a:lnTo>
                <a:lnTo>
                  <a:pt x="144175" y="959"/>
                </a:lnTo>
                <a:lnTo>
                  <a:pt x="141633" y="218"/>
                </a:lnTo>
                <a:lnTo>
                  <a:pt x="130076" y="0"/>
                </a:lnTo>
                <a:lnTo>
                  <a:pt x="117086" y="2038"/>
                </a:lnTo>
                <a:lnTo>
                  <a:pt x="116663" y="2085"/>
                </a:lnTo>
                <a:lnTo>
                  <a:pt x="103812" y="1800"/>
                </a:lnTo>
                <a:lnTo>
                  <a:pt x="91554" y="582"/>
                </a:lnTo>
                <a:lnTo>
                  <a:pt x="80231" y="2038"/>
                </a:lnTo>
                <a:lnTo>
                  <a:pt x="76688" y="3976"/>
                </a:lnTo>
                <a:lnTo>
                  <a:pt x="67803" y="13490"/>
                </a:lnTo>
                <a:lnTo>
                  <a:pt x="59631" y="23717"/>
                </a:lnTo>
                <a:lnTo>
                  <a:pt x="54526" y="28911"/>
                </a:lnTo>
                <a:lnTo>
                  <a:pt x="48582" y="31464"/>
                </a:lnTo>
                <a:lnTo>
                  <a:pt x="43388" y="37814"/>
                </a:lnTo>
                <a:lnTo>
                  <a:pt x="37685" y="45431"/>
                </a:lnTo>
                <a:lnTo>
                  <a:pt x="31522" y="55375"/>
                </a:lnTo>
                <a:lnTo>
                  <a:pt x="25953" y="66423"/>
                </a:lnTo>
                <a:lnTo>
                  <a:pt x="21180" y="78367"/>
                </a:lnTo>
                <a:lnTo>
                  <a:pt x="17406" y="91005"/>
                </a:lnTo>
                <a:lnTo>
                  <a:pt x="14835" y="104129"/>
                </a:lnTo>
                <a:lnTo>
                  <a:pt x="13671" y="117535"/>
                </a:lnTo>
                <a:lnTo>
                  <a:pt x="14115" y="131019"/>
                </a:lnTo>
                <a:lnTo>
                  <a:pt x="14635" y="136429"/>
                </a:lnTo>
                <a:lnTo>
                  <a:pt x="18547" y="142970"/>
                </a:lnTo>
                <a:lnTo>
                  <a:pt x="17366" y="148355"/>
                </a:lnTo>
                <a:lnTo>
                  <a:pt x="16375" y="152889"/>
                </a:lnTo>
                <a:lnTo>
                  <a:pt x="11143" y="154489"/>
                </a:lnTo>
                <a:lnTo>
                  <a:pt x="7612" y="159201"/>
                </a:lnTo>
                <a:lnTo>
                  <a:pt x="4537" y="163890"/>
                </a:lnTo>
                <a:lnTo>
                  <a:pt x="159" y="175164"/>
                </a:lnTo>
                <a:lnTo>
                  <a:pt x="0" y="186756"/>
                </a:lnTo>
                <a:lnTo>
                  <a:pt x="5441" y="197135"/>
                </a:lnTo>
                <a:lnTo>
                  <a:pt x="3434" y="190189"/>
                </a:lnTo>
                <a:lnTo>
                  <a:pt x="5999" y="185807"/>
                </a:lnTo>
                <a:lnTo>
                  <a:pt x="8692" y="180879"/>
                </a:lnTo>
                <a:lnTo>
                  <a:pt x="9650" y="180530"/>
                </a:lnTo>
                <a:lnTo>
                  <a:pt x="22140" y="177957"/>
                </a:lnTo>
                <a:lnTo>
                  <a:pt x="33446" y="178957"/>
                </a:lnTo>
                <a:lnTo>
                  <a:pt x="43926" y="182580"/>
                </a:lnTo>
                <a:lnTo>
                  <a:pt x="53938" y="187879"/>
                </a:lnTo>
                <a:lnTo>
                  <a:pt x="63841" y="193907"/>
                </a:lnTo>
                <a:lnTo>
                  <a:pt x="73995" y="199717"/>
                </a:lnTo>
                <a:lnTo>
                  <a:pt x="84757" y="204360"/>
                </a:lnTo>
                <a:lnTo>
                  <a:pt x="96487" y="206889"/>
                </a:lnTo>
                <a:lnTo>
                  <a:pt x="96030" y="212033"/>
                </a:lnTo>
                <a:lnTo>
                  <a:pt x="100576" y="212198"/>
                </a:lnTo>
                <a:lnTo>
                  <a:pt x="100818" y="216655"/>
                </a:lnTo>
                <a:lnTo>
                  <a:pt x="98443" y="224390"/>
                </a:lnTo>
                <a:lnTo>
                  <a:pt x="92931" y="228987"/>
                </a:lnTo>
                <a:lnTo>
                  <a:pt x="92156" y="238334"/>
                </a:lnTo>
                <a:lnTo>
                  <a:pt x="97886" y="238692"/>
                </a:lnTo>
                <a:lnTo>
                  <a:pt x="109911" y="239874"/>
                </a:lnTo>
                <a:lnTo>
                  <a:pt x="122496" y="240493"/>
                </a:lnTo>
                <a:lnTo>
                  <a:pt x="135851" y="233094"/>
                </a:lnTo>
                <a:lnTo>
                  <a:pt x="145957" y="225239"/>
                </a:lnTo>
                <a:lnTo>
                  <a:pt x="154966" y="216286"/>
                </a:lnTo>
                <a:lnTo>
                  <a:pt x="163115" y="206475"/>
                </a:lnTo>
                <a:lnTo>
                  <a:pt x="170640" y="196041"/>
                </a:lnTo>
                <a:lnTo>
                  <a:pt x="177780" y="185223"/>
                </a:lnTo>
                <a:lnTo>
                  <a:pt x="176992" y="176625"/>
                </a:lnTo>
                <a:lnTo>
                  <a:pt x="180434" y="174060"/>
                </a:lnTo>
                <a:lnTo>
                  <a:pt x="182110" y="168954"/>
                </a:lnTo>
                <a:lnTo>
                  <a:pt x="184094" y="162188"/>
                </a:lnTo>
                <a:lnTo>
                  <a:pt x="186690" y="150148"/>
                </a:lnTo>
                <a:lnTo>
                  <a:pt x="188566" y="137436"/>
                </a:lnTo>
                <a:lnTo>
                  <a:pt x="189922" y="124375"/>
                </a:lnTo>
                <a:lnTo>
                  <a:pt x="190956" y="111291"/>
                </a:lnTo>
                <a:lnTo>
                  <a:pt x="191864" y="98507"/>
                </a:lnTo>
                <a:lnTo>
                  <a:pt x="192321" y="92322"/>
                </a:lnTo>
                <a:lnTo>
                  <a:pt x="193299" y="84588"/>
                </a:lnTo>
                <a:lnTo>
                  <a:pt x="192956" y="79000"/>
                </a:lnTo>
                <a:lnTo>
                  <a:pt x="192924" y="78502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7200279" y="1926751"/>
            <a:ext cx="43994" cy="111646"/>
          </a:xfrm>
          <a:custGeom>
            <a:avLst/>
            <a:gdLst/>
            <a:ahLst/>
            <a:cxnLst/>
            <a:rect l="l" t="t" r="r" b="b"/>
            <a:pathLst>
              <a:path w="64525" h="163748">
                <a:moveTo>
                  <a:pt x="13355" y="36784"/>
                </a:moveTo>
                <a:lnTo>
                  <a:pt x="23041" y="35173"/>
                </a:lnTo>
                <a:lnTo>
                  <a:pt x="16652" y="4922"/>
                </a:lnTo>
                <a:lnTo>
                  <a:pt x="5991" y="5372"/>
                </a:lnTo>
                <a:lnTo>
                  <a:pt x="4695" y="1981"/>
                </a:lnTo>
                <a:lnTo>
                  <a:pt x="1977" y="0"/>
                </a:lnTo>
                <a:lnTo>
                  <a:pt x="0" y="163748"/>
                </a:lnTo>
                <a:lnTo>
                  <a:pt x="12980" y="159246"/>
                </a:lnTo>
                <a:lnTo>
                  <a:pt x="24145" y="153147"/>
                </a:lnTo>
                <a:lnTo>
                  <a:pt x="33755" y="145600"/>
                </a:lnTo>
                <a:lnTo>
                  <a:pt x="42069" y="136758"/>
                </a:lnTo>
                <a:lnTo>
                  <a:pt x="49348" y="126771"/>
                </a:lnTo>
                <a:lnTo>
                  <a:pt x="56517" y="115169"/>
                </a:lnTo>
                <a:lnTo>
                  <a:pt x="61274" y="102920"/>
                </a:lnTo>
                <a:lnTo>
                  <a:pt x="60777" y="101841"/>
                </a:lnTo>
                <a:lnTo>
                  <a:pt x="58392" y="90501"/>
                </a:lnTo>
                <a:lnTo>
                  <a:pt x="59614" y="78853"/>
                </a:lnTo>
                <a:lnTo>
                  <a:pt x="62354" y="66776"/>
                </a:lnTo>
                <a:lnTo>
                  <a:pt x="64525" y="54152"/>
                </a:lnTo>
                <a:lnTo>
                  <a:pt x="62247" y="54534"/>
                </a:lnTo>
                <a:lnTo>
                  <a:pt x="50475" y="54874"/>
                </a:lnTo>
                <a:lnTo>
                  <a:pt x="37644" y="53920"/>
                </a:lnTo>
                <a:lnTo>
                  <a:pt x="24679" y="53178"/>
                </a:lnTo>
                <a:lnTo>
                  <a:pt x="12506" y="54152"/>
                </a:lnTo>
                <a:lnTo>
                  <a:pt x="8861" y="52006"/>
                </a:lnTo>
                <a:lnTo>
                  <a:pt x="6473" y="48628"/>
                </a:lnTo>
                <a:lnTo>
                  <a:pt x="5991" y="43319"/>
                </a:lnTo>
                <a:lnTo>
                  <a:pt x="6068" y="43192"/>
                </a:lnTo>
                <a:lnTo>
                  <a:pt x="13355" y="36784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7417010" y="1571119"/>
            <a:ext cx="10698" cy="95880"/>
          </a:xfrm>
          <a:custGeom>
            <a:avLst/>
            <a:gdLst/>
            <a:ahLst/>
            <a:cxnLst/>
            <a:rect l="l" t="t" r="r" b="b"/>
            <a:pathLst>
              <a:path w="15691" h="140624">
                <a:moveTo>
                  <a:pt x="9074" y="136761"/>
                </a:moveTo>
                <a:lnTo>
                  <a:pt x="15691" y="138657"/>
                </a:lnTo>
                <a:lnTo>
                  <a:pt x="14613" y="0"/>
                </a:lnTo>
                <a:lnTo>
                  <a:pt x="8724" y="10114"/>
                </a:lnTo>
                <a:lnTo>
                  <a:pt x="3535" y="15382"/>
                </a:lnTo>
                <a:lnTo>
                  <a:pt x="0" y="140624"/>
                </a:lnTo>
                <a:lnTo>
                  <a:pt x="9074" y="136761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7294356" y="1493349"/>
            <a:ext cx="33305" cy="67550"/>
          </a:xfrm>
          <a:custGeom>
            <a:avLst/>
            <a:gdLst/>
            <a:ahLst/>
            <a:cxnLst/>
            <a:rect l="l" t="t" r="r" b="b"/>
            <a:pathLst>
              <a:path w="48848" h="99073">
                <a:moveTo>
                  <a:pt x="0" y="25183"/>
                </a:moveTo>
                <a:lnTo>
                  <a:pt x="1799" y="99073"/>
                </a:lnTo>
                <a:lnTo>
                  <a:pt x="8917" y="92590"/>
                </a:lnTo>
                <a:lnTo>
                  <a:pt x="21527" y="88965"/>
                </a:lnTo>
                <a:lnTo>
                  <a:pt x="34252" y="86795"/>
                </a:lnTo>
                <a:lnTo>
                  <a:pt x="37098" y="86088"/>
                </a:lnTo>
                <a:lnTo>
                  <a:pt x="48848" y="0"/>
                </a:lnTo>
                <a:lnTo>
                  <a:pt x="36945" y="3012"/>
                </a:lnTo>
                <a:lnTo>
                  <a:pt x="25206" y="6324"/>
                </a:lnTo>
                <a:lnTo>
                  <a:pt x="13640" y="9955"/>
                </a:lnTo>
                <a:lnTo>
                  <a:pt x="3506" y="13469"/>
                </a:lnTo>
                <a:lnTo>
                  <a:pt x="0" y="25183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7154289" y="1792594"/>
            <a:ext cx="145193" cy="247936"/>
          </a:xfrm>
          <a:custGeom>
            <a:avLst/>
            <a:gdLst/>
            <a:ahLst/>
            <a:cxnLst/>
            <a:rect l="l" t="t" r="r" b="b"/>
            <a:pathLst>
              <a:path w="212950" h="363640">
                <a:moveTo>
                  <a:pt x="204" y="319621"/>
                </a:moveTo>
                <a:lnTo>
                  <a:pt x="0" y="331802"/>
                </a:lnTo>
                <a:lnTo>
                  <a:pt x="1915" y="343041"/>
                </a:lnTo>
                <a:lnTo>
                  <a:pt x="9081" y="353073"/>
                </a:lnTo>
                <a:lnTo>
                  <a:pt x="20368" y="359481"/>
                </a:lnTo>
                <a:lnTo>
                  <a:pt x="34179" y="363114"/>
                </a:lnTo>
                <a:lnTo>
                  <a:pt x="48512" y="363640"/>
                </a:lnTo>
                <a:lnTo>
                  <a:pt x="52393" y="363262"/>
                </a:lnTo>
                <a:lnTo>
                  <a:pt x="67451" y="360510"/>
                </a:lnTo>
                <a:lnTo>
                  <a:pt x="69429" y="196762"/>
                </a:lnTo>
                <a:lnTo>
                  <a:pt x="70191" y="191301"/>
                </a:lnTo>
                <a:lnTo>
                  <a:pt x="72417" y="188541"/>
                </a:lnTo>
                <a:lnTo>
                  <a:pt x="81756" y="182971"/>
                </a:lnTo>
                <a:lnTo>
                  <a:pt x="94619" y="179679"/>
                </a:lnTo>
                <a:lnTo>
                  <a:pt x="108877" y="178799"/>
                </a:lnTo>
                <a:lnTo>
                  <a:pt x="122403" y="180461"/>
                </a:lnTo>
                <a:lnTo>
                  <a:pt x="133068" y="184799"/>
                </a:lnTo>
                <a:lnTo>
                  <a:pt x="136129" y="186856"/>
                </a:lnTo>
                <a:lnTo>
                  <a:pt x="140968" y="193676"/>
                </a:lnTo>
                <a:lnTo>
                  <a:pt x="140650" y="196724"/>
                </a:lnTo>
                <a:lnTo>
                  <a:pt x="134222" y="203714"/>
                </a:lnTo>
                <a:lnTo>
                  <a:pt x="122179" y="202423"/>
                </a:lnTo>
                <a:lnTo>
                  <a:pt x="112469" y="196724"/>
                </a:lnTo>
                <a:lnTo>
                  <a:pt x="104030" y="195614"/>
                </a:lnTo>
                <a:lnTo>
                  <a:pt x="92866" y="197882"/>
                </a:lnTo>
                <a:lnTo>
                  <a:pt x="84103" y="201685"/>
                </a:lnTo>
                <a:lnTo>
                  <a:pt x="90492" y="231936"/>
                </a:lnTo>
                <a:lnTo>
                  <a:pt x="101948" y="232892"/>
                </a:lnTo>
                <a:lnTo>
                  <a:pt x="114542" y="234183"/>
                </a:lnTo>
                <a:lnTo>
                  <a:pt x="127645" y="233579"/>
                </a:lnTo>
                <a:lnTo>
                  <a:pt x="132814" y="232665"/>
                </a:lnTo>
                <a:lnTo>
                  <a:pt x="137056" y="228766"/>
                </a:lnTo>
                <a:lnTo>
                  <a:pt x="141730" y="228156"/>
                </a:lnTo>
                <a:lnTo>
                  <a:pt x="142566" y="228061"/>
                </a:lnTo>
                <a:lnTo>
                  <a:pt x="155055" y="228535"/>
                </a:lnTo>
                <a:lnTo>
                  <a:pt x="166660" y="227064"/>
                </a:lnTo>
                <a:lnTo>
                  <a:pt x="172488" y="222905"/>
                </a:lnTo>
                <a:lnTo>
                  <a:pt x="179390" y="213749"/>
                </a:lnTo>
                <a:lnTo>
                  <a:pt x="184361" y="202049"/>
                </a:lnTo>
                <a:lnTo>
                  <a:pt x="186709" y="189383"/>
                </a:lnTo>
                <a:lnTo>
                  <a:pt x="185739" y="177325"/>
                </a:lnTo>
                <a:lnTo>
                  <a:pt x="180757" y="167450"/>
                </a:lnTo>
                <a:lnTo>
                  <a:pt x="177268" y="164818"/>
                </a:lnTo>
                <a:lnTo>
                  <a:pt x="165826" y="160213"/>
                </a:lnTo>
                <a:lnTo>
                  <a:pt x="160157" y="151194"/>
                </a:lnTo>
                <a:lnTo>
                  <a:pt x="160454" y="148948"/>
                </a:lnTo>
                <a:lnTo>
                  <a:pt x="166184" y="143297"/>
                </a:lnTo>
                <a:lnTo>
                  <a:pt x="176242" y="145288"/>
                </a:lnTo>
                <a:lnTo>
                  <a:pt x="187002" y="150484"/>
                </a:lnTo>
                <a:lnTo>
                  <a:pt x="194841" y="154446"/>
                </a:lnTo>
                <a:lnTo>
                  <a:pt x="201529" y="145951"/>
                </a:lnTo>
                <a:lnTo>
                  <a:pt x="206183" y="135048"/>
                </a:lnTo>
                <a:lnTo>
                  <a:pt x="207901" y="122440"/>
                </a:lnTo>
                <a:lnTo>
                  <a:pt x="205674" y="108929"/>
                </a:lnTo>
                <a:lnTo>
                  <a:pt x="198049" y="103781"/>
                </a:lnTo>
                <a:lnTo>
                  <a:pt x="186253" y="99206"/>
                </a:lnTo>
                <a:lnTo>
                  <a:pt x="178585" y="90501"/>
                </a:lnTo>
                <a:lnTo>
                  <a:pt x="180484" y="87019"/>
                </a:lnTo>
                <a:lnTo>
                  <a:pt x="190722" y="83645"/>
                </a:lnTo>
                <a:lnTo>
                  <a:pt x="202436" y="87250"/>
                </a:lnTo>
                <a:lnTo>
                  <a:pt x="206098" y="84014"/>
                </a:lnTo>
                <a:lnTo>
                  <a:pt x="211716" y="73764"/>
                </a:lnTo>
                <a:lnTo>
                  <a:pt x="212950" y="61633"/>
                </a:lnTo>
                <a:lnTo>
                  <a:pt x="210382" y="49306"/>
                </a:lnTo>
                <a:lnTo>
                  <a:pt x="204595" y="38469"/>
                </a:lnTo>
                <a:lnTo>
                  <a:pt x="198457" y="33461"/>
                </a:lnTo>
                <a:lnTo>
                  <a:pt x="187304" y="27390"/>
                </a:lnTo>
                <a:lnTo>
                  <a:pt x="174865" y="21362"/>
                </a:lnTo>
                <a:lnTo>
                  <a:pt x="163409" y="14631"/>
                </a:lnTo>
                <a:lnTo>
                  <a:pt x="152863" y="8373"/>
                </a:lnTo>
                <a:lnTo>
                  <a:pt x="141021" y="3745"/>
                </a:lnTo>
                <a:lnTo>
                  <a:pt x="128510" y="940"/>
                </a:lnTo>
                <a:lnTo>
                  <a:pt x="115751" y="0"/>
                </a:lnTo>
                <a:lnTo>
                  <a:pt x="103168" y="969"/>
                </a:lnTo>
                <a:lnTo>
                  <a:pt x="91183" y="3890"/>
                </a:lnTo>
                <a:lnTo>
                  <a:pt x="80219" y="8808"/>
                </a:lnTo>
                <a:lnTo>
                  <a:pt x="70697" y="15766"/>
                </a:lnTo>
                <a:lnTo>
                  <a:pt x="63041" y="24808"/>
                </a:lnTo>
                <a:lnTo>
                  <a:pt x="57672" y="35976"/>
                </a:lnTo>
                <a:lnTo>
                  <a:pt x="55014" y="49315"/>
                </a:lnTo>
                <a:lnTo>
                  <a:pt x="55397" y="49853"/>
                </a:lnTo>
                <a:lnTo>
                  <a:pt x="60450" y="61571"/>
                </a:lnTo>
                <a:lnTo>
                  <a:pt x="60823" y="73309"/>
                </a:lnTo>
                <a:lnTo>
                  <a:pt x="58660" y="84837"/>
                </a:lnTo>
                <a:lnTo>
                  <a:pt x="56106" y="95924"/>
                </a:lnTo>
                <a:lnTo>
                  <a:pt x="54697" y="103392"/>
                </a:lnTo>
                <a:lnTo>
                  <a:pt x="56195" y="111532"/>
                </a:lnTo>
                <a:lnTo>
                  <a:pt x="55014" y="117603"/>
                </a:lnTo>
                <a:lnTo>
                  <a:pt x="54049" y="122645"/>
                </a:lnTo>
                <a:lnTo>
                  <a:pt x="50150" y="126074"/>
                </a:lnTo>
                <a:lnTo>
                  <a:pt x="49604" y="130608"/>
                </a:lnTo>
                <a:lnTo>
                  <a:pt x="49058" y="135180"/>
                </a:lnTo>
                <a:lnTo>
                  <a:pt x="51712" y="140196"/>
                </a:lnTo>
                <a:lnTo>
                  <a:pt x="50683" y="144692"/>
                </a:lnTo>
                <a:lnTo>
                  <a:pt x="49121" y="151499"/>
                </a:lnTo>
                <a:lnTo>
                  <a:pt x="41717" y="156478"/>
                </a:lnTo>
                <a:lnTo>
                  <a:pt x="38758" y="160948"/>
                </a:lnTo>
                <a:lnTo>
                  <a:pt x="37144" y="168670"/>
                </a:lnTo>
                <a:lnTo>
                  <a:pt x="31713" y="180277"/>
                </a:lnTo>
                <a:lnTo>
                  <a:pt x="26833" y="192393"/>
                </a:lnTo>
                <a:lnTo>
                  <a:pt x="25463" y="200223"/>
                </a:lnTo>
                <a:lnTo>
                  <a:pt x="24815" y="213004"/>
                </a:lnTo>
                <a:lnTo>
                  <a:pt x="24991" y="225516"/>
                </a:lnTo>
                <a:lnTo>
                  <a:pt x="24663" y="237511"/>
                </a:lnTo>
                <a:lnTo>
                  <a:pt x="22502" y="248743"/>
                </a:lnTo>
                <a:lnTo>
                  <a:pt x="21755" y="250888"/>
                </a:lnTo>
                <a:lnTo>
                  <a:pt x="16294" y="262651"/>
                </a:lnTo>
                <a:lnTo>
                  <a:pt x="10436" y="273893"/>
                </a:lnTo>
                <a:lnTo>
                  <a:pt x="6246" y="285599"/>
                </a:lnTo>
                <a:lnTo>
                  <a:pt x="4423" y="294001"/>
                </a:lnTo>
                <a:lnTo>
                  <a:pt x="1891" y="306890"/>
                </a:lnTo>
                <a:lnTo>
                  <a:pt x="204" y="319621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7251929" y="1682114"/>
            <a:ext cx="26339" cy="39901"/>
          </a:xfrm>
          <a:custGeom>
            <a:avLst/>
            <a:gdLst/>
            <a:ahLst/>
            <a:cxnLst/>
            <a:rect l="l" t="t" r="r" b="b"/>
            <a:pathLst>
              <a:path w="38630" h="58521">
                <a:moveTo>
                  <a:pt x="695" y="0"/>
                </a:moveTo>
                <a:lnTo>
                  <a:pt x="0" y="3003"/>
                </a:lnTo>
                <a:lnTo>
                  <a:pt x="294" y="14887"/>
                </a:lnTo>
                <a:lnTo>
                  <a:pt x="4910" y="25259"/>
                </a:lnTo>
                <a:lnTo>
                  <a:pt x="12449" y="34463"/>
                </a:lnTo>
                <a:lnTo>
                  <a:pt x="21513" y="42845"/>
                </a:lnTo>
                <a:lnTo>
                  <a:pt x="30707" y="50750"/>
                </a:lnTo>
                <a:lnTo>
                  <a:pt x="38630" y="58521"/>
                </a:lnTo>
                <a:lnTo>
                  <a:pt x="36894" y="54275"/>
                </a:lnTo>
                <a:lnTo>
                  <a:pt x="31903" y="42607"/>
                </a:lnTo>
                <a:lnTo>
                  <a:pt x="26809" y="31042"/>
                </a:lnTo>
                <a:lnTo>
                  <a:pt x="21772" y="19420"/>
                </a:lnTo>
                <a:lnTo>
                  <a:pt x="16951" y="7581"/>
                </a:lnTo>
                <a:lnTo>
                  <a:pt x="6779" y="9817"/>
                </a:lnTo>
                <a:lnTo>
                  <a:pt x="5915" y="2717"/>
                </a:lnTo>
                <a:lnTo>
                  <a:pt x="695" y="0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7380991" y="1820305"/>
            <a:ext cx="164063" cy="110689"/>
          </a:xfrm>
          <a:custGeom>
            <a:avLst/>
            <a:gdLst/>
            <a:ahLst/>
            <a:cxnLst/>
            <a:rect l="l" t="t" r="r" b="b"/>
            <a:pathLst>
              <a:path w="240626" h="162344">
                <a:moveTo>
                  <a:pt x="15197" y="40147"/>
                </a:moveTo>
                <a:lnTo>
                  <a:pt x="14225" y="52514"/>
                </a:lnTo>
                <a:lnTo>
                  <a:pt x="11874" y="65373"/>
                </a:lnTo>
                <a:lnTo>
                  <a:pt x="8490" y="78222"/>
                </a:lnTo>
                <a:lnTo>
                  <a:pt x="4417" y="90558"/>
                </a:lnTo>
                <a:lnTo>
                  <a:pt x="0" y="101879"/>
                </a:lnTo>
                <a:lnTo>
                  <a:pt x="4181" y="111052"/>
                </a:lnTo>
                <a:lnTo>
                  <a:pt x="12265" y="120916"/>
                </a:lnTo>
                <a:lnTo>
                  <a:pt x="22100" y="129031"/>
                </a:lnTo>
                <a:lnTo>
                  <a:pt x="32512" y="136575"/>
                </a:lnTo>
                <a:lnTo>
                  <a:pt x="33324" y="134124"/>
                </a:lnTo>
                <a:lnTo>
                  <a:pt x="38595" y="136143"/>
                </a:lnTo>
                <a:lnTo>
                  <a:pt x="41186" y="135483"/>
                </a:lnTo>
                <a:lnTo>
                  <a:pt x="43010" y="138831"/>
                </a:lnTo>
                <a:lnTo>
                  <a:pt x="50433" y="147531"/>
                </a:lnTo>
                <a:lnTo>
                  <a:pt x="60166" y="153924"/>
                </a:lnTo>
                <a:lnTo>
                  <a:pt x="71742" y="158305"/>
                </a:lnTo>
                <a:lnTo>
                  <a:pt x="84693" y="160971"/>
                </a:lnTo>
                <a:lnTo>
                  <a:pt x="98553" y="162219"/>
                </a:lnTo>
                <a:lnTo>
                  <a:pt x="112853" y="162344"/>
                </a:lnTo>
                <a:lnTo>
                  <a:pt x="127127" y="161643"/>
                </a:lnTo>
                <a:lnTo>
                  <a:pt x="140906" y="160413"/>
                </a:lnTo>
                <a:lnTo>
                  <a:pt x="144970" y="156895"/>
                </a:lnTo>
                <a:lnTo>
                  <a:pt x="145338" y="149682"/>
                </a:lnTo>
                <a:lnTo>
                  <a:pt x="151739" y="148488"/>
                </a:lnTo>
                <a:lnTo>
                  <a:pt x="154901" y="145656"/>
                </a:lnTo>
                <a:lnTo>
                  <a:pt x="155816" y="151625"/>
                </a:lnTo>
                <a:lnTo>
                  <a:pt x="160413" y="150660"/>
                </a:lnTo>
                <a:lnTo>
                  <a:pt x="165254" y="147198"/>
                </a:lnTo>
                <a:lnTo>
                  <a:pt x="175858" y="139871"/>
                </a:lnTo>
                <a:lnTo>
                  <a:pt x="186509" y="132591"/>
                </a:lnTo>
                <a:lnTo>
                  <a:pt x="197014" y="125165"/>
                </a:lnTo>
                <a:lnTo>
                  <a:pt x="207182" y="117401"/>
                </a:lnTo>
                <a:lnTo>
                  <a:pt x="216819" y="109106"/>
                </a:lnTo>
                <a:lnTo>
                  <a:pt x="225733" y="100090"/>
                </a:lnTo>
                <a:lnTo>
                  <a:pt x="233733" y="90159"/>
                </a:lnTo>
                <a:lnTo>
                  <a:pt x="240626" y="79120"/>
                </a:lnTo>
                <a:lnTo>
                  <a:pt x="230379" y="71507"/>
                </a:lnTo>
                <a:lnTo>
                  <a:pt x="220826" y="63171"/>
                </a:lnTo>
                <a:lnTo>
                  <a:pt x="211935" y="54176"/>
                </a:lnTo>
                <a:lnTo>
                  <a:pt x="203652" y="44572"/>
                </a:lnTo>
                <a:lnTo>
                  <a:pt x="195928" y="34411"/>
                </a:lnTo>
                <a:lnTo>
                  <a:pt x="188710" y="23743"/>
                </a:lnTo>
                <a:lnTo>
                  <a:pt x="181948" y="12620"/>
                </a:lnTo>
                <a:lnTo>
                  <a:pt x="175590" y="1092"/>
                </a:lnTo>
                <a:lnTo>
                  <a:pt x="172339" y="0"/>
                </a:lnTo>
                <a:lnTo>
                  <a:pt x="164574" y="7537"/>
                </a:lnTo>
                <a:lnTo>
                  <a:pt x="155629" y="14405"/>
                </a:lnTo>
                <a:lnTo>
                  <a:pt x="145860" y="20318"/>
                </a:lnTo>
                <a:lnTo>
                  <a:pt x="135324" y="25323"/>
                </a:lnTo>
                <a:lnTo>
                  <a:pt x="124076" y="29463"/>
                </a:lnTo>
                <a:lnTo>
                  <a:pt x="112171" y="32784"/>
                </a:lnTo>
                <a:lnTo>
                  <a:pt x="99667" y="35330"/>
                </a:lnTo>
                <a:lnTo>
                  <a:pt x="86619" y="37146"/>
                </a:lnTo>
                <a:lnTo>
                  <a:pt x="73082" y="38278"/>
                </a:lnTo>
                <a:lnTo>
                  <a:pt x="59114" y="38770"/>
                </a:lnTo>
                <a:lnTo>
                  <a:pt x="44769" y="38667"/>
                </a:lnTo>
                <a:lnTo>
                  <a:pt x="30105" y="38014"/>
                </a:lnTo>
                <a:lnTo>
                  <a:pt x="15176" y="36855"/>
                </a:lnTo>
                <a:lnTo>
                  <a:pt x="15197" y="40147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7261771" y="1476790"/>
            <a:ext cx="213812" cy="251699"/>
          </a:xfrm>
          <a:custGeom>
            <a:avLst/>
            <a:gdLst/>
            <a:ahLst/>
            <a:cxnLst/>
            <a:rect l="l" t="t" r="r" b="b"/>
            <a:pathLst>
              <a:path w="313591" h="369159">
                <a:moveTo>
                  <a:pt x="252047" y="186359"/>
                </a:moveTo>
                <a:lnTo>
                  <a:pt x="253190" y="181254"/>
                </a:lnTo>
                <a:lnTo>
                  <a:pt x="252898" y="177571"/>
                </a:lnTo>
                <a:lnTo>
                  <a:pt x="258088" y="172419"/>
                </a:lnTo>
                <a:lnTo>
                  <a:pt x="267638" y="166133"/>
                </a:lnTo>
                <a:lnTo>
                  <a:pt x="278733" y="161956"/>
                </a:lnTo>
                <a:lnTo>
                  <a:pt x="290604" y="160462"/>
                </a:lnTo>
                <a:lnTo>
                  <a:pt x="302480" y="162224"/>
                </a:lnTo>
                <a:lnTo>
                  <a:pt x="313591" y="167817"/>
                </a:lnTo>
                <a:lnTo>
                  <a:pt x="310778" y="38213"/>
                </a:lnTo>
                <a:lnTo>
                  <a:pt x="301217" y="29237"/>
                </a:lnTo>
                <a:lnTo>
                  <a:pt x="293813" y="18133"/>
                </a:lnTo>
                <a:lnTo>
                  <a:pt x="288794" y="5702"/>
                </a:lnTo>
                <a:lnTo>
                  <a:pt x="287582" y="901"/>
                </a:lnTo>
                <a:lnTo>
                  <a:pt x="283403" y="0"/>
                </a:lnTo>
                <a:lnTo>
                  <a:pt x="279835" y="1676"/>
                </a:lnTo>
                <a:lnTo>
                  <a:pt x="275656" y="1981"/>
                </a:lnTo>
                <a:lnTo>
                  <a:pt x="262364" y="2968"/>
                </a:lnTo>
                <a:lnTo>
                  <a:pt x="249115" y="3966"/>
                </a:lnTo>
                <a:lnTo>
                  <a:pt x="235918" y="4995"/>
                </a:lnTo>
                <a:lnTo>
                  <a:pt x="222782" y="6077"/>
                </a:lnTo>
                <a:lnTo>
                  <a:pt x="209714" y="7231"/>
                </a:lnTo>
                <a:lnTo>
                  <a:pt x="196725" y="8479"/>
                </a:lnTo>
                <a:lnTo>
                  <a:pt x="183822" y="9840"/>
                </a:lnTo>
                <a:lnTo>
                  <a:pt x="171014" y="11336"/>
                </a:lnTo>
                <a:lnTo>
                  <a:pt x="158309" y="12987"/>
                </a:lnTo>
                <a:lnTo>
                  <a:pt x="145716" y="14814"/>
                </a:lnTo>
                <a:lnTo>
                  <a:pt x="133245" y="16837"/>
                </a:lnTo>
                <a:lnTo>
                  <a:pt x="120902" y="19076"/>
                </a:lnTo>
                <a:lnTo>
                  <a:pt x="108698" y="21553"/>
                </a:lnTo>
                <a:lnTo>
                  <a:pt x="96640" y="24287"/>
                </a:lnTo>
                <a:lnTo>
                  <a:pt x="84890" y="110375"/>
                </a:lnTo>
                <a:lnTo>
                  <a:pt x="96462" y="109429"/>
                </a:lnTo>
                <a:lnTo>
                  <a:pt x="106176" y="113292"/>
                </a:lnTo>
                <a:lnTo>
                  <a:pt x="114422" y="120751"/>
                </a:lnTo>
                <a:lnTo>
                  <a:pt x="121590" y="130591"/>
                </a:lnTo>
                <a:lnTo>
                  <a:pt x="128069" y="141597"/>
                </a:lnTo>
                <a:lnTo>
                  <a:pt x="134250" y="152554"/>
                </a:lnTo>
                <a:lnTo>
                  <a:pt x="139081" y="160235"/>
                </a:lnTo>
                <a:lnTo>
                  <a:pt x="139347" y="168198"/>
                </a:lnTo>
                <a:lnTo>
                  <a:pt x="141303" y="174751"/>
                </a:lnTo>
                <a:lnTo>
                  <a:pt x="138001" y="180822"/>
                </a:lnTo>
                <a:lnTo>
                  <a:pt x="125334" y="182069"/>
                </a:lnTo>
                <a:lnTo>
                  <a:pt x="115816" y="176851"/>
                </a:lnTo>
                <a:lnTo>
                  <a:pt x="107641" y="169466"/>
                </a:lnTo>
                <a:lnTo>
                  <a:pt x="100066" y="164566"/>
                </a:lnTo>
                <a:lnTo>
                  <a:pt x="94338" y="162420"/>
                </a:lnTo>
                <a:lnTo>
                  <a:pt x="87226" y="161772"/>
                </a:lnTo>
                <a:lnTo>
                  <a:pt x="80559" y="161315"/>
                </a:lnTo>
                <a:lnTo>
                  <a:pt x="67312" y="161149"/>
                </a:lnTo>
                <a:lnTo>
                  <a:pt x="52737" y="160457"/>
                </a:lnTo>
                <a:lnTo>
                  <a:pt x="40704" y="156643"/>
                </a:lnTo>
                <a:lnTo>
                  <a:pt x="35083" y="147114"/>
                </a:lnTo>
                <a:lnTo>
                  <a:pt x="35029" y="146138"/>
                </a:lnTo>
                <a:lnTo>
                  <a:pt x="39786" y="135979"/>
                </a:lnTo>
                <a:lnTo>
                  <a:pt x="49591" y="123361"/>
                </a:lnTo>
                <a:lnTo>
                  <a:pt x="47791" y="49471"/>
                </a:lnTo>
                <a:lnTo>
                  <a:pt x="43298" y="60663"/>
                </a:lnTo>
                <a:lnTo>
                  <a:pt x="38073" y="71484"/>
                </a:lnTo>
                <a:lnTo>
                  <a:pt x="32370" y="82084"/>
                </a:lnTo>
                <a:lnTo>
                  <a:pt x="26443" y="92611"/>
                </a:lnTo>
                <a:lnTo>
                  <a:pt x="20545" y="103217"/>
                </a:lnTo>
                <a:lnTo>
                  <a:pt x="14931" y="114050"/>
                </a:lnTo>
                <a:lnTo>
                  <a:pt x="9854" y="125261"/>
                </a:lnTo>
                <a:lnTo>
                  <a:pt x="5569" y="137000"/>
                </a:lnTo>
                <a:lnTo>
                  <a:pt x="2329" y="149415"/>
                </a:lnTo>
                <a:lnTo>
                  <a:pt x="388" y="162658"/>
                </a:lnTo>
                <a:lnTo>
                  <a:pt x="0" y="176878"/>
                </a:lnTo>
                <a:lnTo>
                  <a:pt x="346" y="182994"/>
                </a:lnTo>
                <a:lnTo>
                  <a:pt x="1430" y="195735"/>
                </a:lnTo>
                <a:lnTo>
                  <a:pt x="2648" y="208523"/>
                </a:lnTo>
                <a:lnTo>
                  <a:pt x="4036" y="221330"/>
                </a:lnTo>
                <a:lnTo>
                  <a:pt x="5631" y="234125"/>
                </a:lnTo>
                <a:lnTo>
                  <a:pt x="7469" y="246878"/>
                </a:lnTo>
                <a:lnTo>
                  <a:pt x="9587" y="259560"/>
                </a:lnTo>
                <a:lnTo>
                  <a:pt x="12021" y="272141"/>
                </a:lnTo>
                <a:lnTo>
                  <a:pt x="14807" y="284591"/>
                </a:lnTo>
                <a:lnTo>
                  <a:pt x="17982" y="296881"/>
                </a:lnTo>
                <a:lnTo>
                  <a:pt x="21583" y="308981"/>
                </a:lnTo>
                <a:lnTo>
                  <a:pt x="25646" y="320860"/>
                </a:lnTo>
                <a:lnTo>
                  <a:pt x="30207" y="332490"/>
                </a:lnTo>
                <a:lnTo>
                  <a:pt x="41401" y="340714"/>
                </a:lnTo>
                <a:lnTo>
                  <a:pt x="49986" y="350196"/>
                </a:lnTo>
                <a:lnTo>
                  <a:pt x="49449" y="226694"/>
                </a:lnTo>
                <a:lnTo>
                  <a:pt x="42624" y="216598"/>
                </a:lnTo>
                <a:lnTo>
                  <a:pt x="43443" y="215500"/>
                </a:lnTo>
                <a:lnTo>
                  <a:pt x="49849" y="208021"/>
                </a:lnTo>
                <a:lnTo>
                  <a:pt x="58882" y="199637"/>
                </a:lnTo>
                <a:lnTo>
                  <a:pt x="69941" y="192175"/>
                </a:lnTo>
                <a:lnTo>
                  <a:pt x="82422" y="187462"/>
                </a:lnTo>
                <a:lnTo>
                  <a:pt x="95723" y="187324"/>
                </a:lnTo>
                <a:lnTo>
                  <a:pt x="99279" y="188061"/>
                </a:lnTo>
                <a:lnTo>
                  <a:pt x="109058" y="193001"/>
                </a:lnTo>
                <a:lnTo>
                  <a:pt x="107661" y="200342"/>
                </a:lnTo>
                <a:lnTo>
                  <a:pt x="107632" y="200489"/>
                </a:lnTo>
                <a:lnTo>
                  <a:pt x="101612" y="205965"/>
                </a:lnTo>
                <a:lnTo>
                  <a:pt x="91112" y="205354"/>
                </a:lnTo>
                <a:lnTo>
                  <a:pt x="80559" y="206832"/>
                </a:lnTo>
                <a:lnTo>
                  <a:pt x="88764" y="213909"/>
                </a:lnTo>
                <a:lnTo>
                  <a:pt x="91776" y="225016"/>
                </a:lnTo>
                <a:lnTo>
                  <a:pt x="88851" y="236385"/>
                </a:lnTo>
                <a:lnTo>
                  <a:pt x="80559" y="244779"/>
                </a:lnTo>
                <a:lnTo>
                  <a:pt x="76420" y="244387"/>
                </a:lnTo>
                <a:lnTo>
                  <a:pt x="66558" y="236460"/>
                </a:lnTo>
                <a:lnTo>
                  <a:pt x="63211" y="222021"/>
                </a:lnTo>
                <a:lnTo>
                  <a:pt x="59198" y="225229"/>
                </a:lnTo>
                <a:lnTo>
                  <a:pt x="56708" y="356412"/>
                </a:lnTo>
                <a:lnTo>
                  <a:pt x="66001" y="361477"/>
                </a:lnTo>
                <a:lnTo>
                  <a:pt x="78304" y="365770"/>
                </a:lnTo>
                <a:lnTo>
                  <a:pt x="91848" y="368570"/>
                </a:lnTo>
                <a:lnTo>
                  <a:pt x="104864" y="369159"/>
                </a:lnTo>
                <a:lnTo>
                  <a:pt x="110899" y="368338"/>
                </a:lnTo>
                <a:lnTo>
                  <a:pt x="123389" y="364100"/>
                </a:lnTo>
                <a:lnTo>
                  <a:pt x="134892" y="357568"/>
                </a:lnTo>
                <a:lnTo>
                  <a:pt x="145389" y="349278"/>
                </a:lnTo>
                <a:lnTo>
                  <a:pt x="154859" y="339766"/>
                </a:lnTo>
                <a:lnTo>
                  <a:pt x="163283" y="329571"/>
                </a:lnTo>
                <a:lnTo>
                  <a:pt x="170640" y="319230"/>
                </a:lnTo>
                <a:lnTo>
                  <a:pt x="175936" y="310895"/>
                </a:lnTo>
                <a:lnTo>
                  <a:pt x="171643" y="304977"/>
                </a:lnTo>
                <a:lnTo>
                  <a:pt x="162957" y="306057"/>
                </a:lnTo>
                <a:lnTo>
                  <a:pt x="164023" y="296798"/>
                </a:lnTo>
                <a:lnTo>
                  <a:pt x="168146" y="289755"/>
                </a:lnTo>
                <a:lnTo>
                  <a:pt x="176426" y="290206"/>
                </a:lnTo>
                <a:lnTo>
                  <a:pt x="186846" y="294485"/>
                </a:lnTo>
                <a:lnTo>
                  <a:pt x="197393" y="298925"/>
                </a:lnTo>
                <a:lnTo>
                  <a:pt x="205209" y="300050"/>
                </a:lnTo>
                <a:lnTo>
                  <a:pt x="209961" y="293950"/>
                </a:lnTo>
                <a:lnTo>
                  <a:pt x="218102" y="286089"/>
                </a:lnTo>
                <a:lnTo>
                  <a:pt x="227684" y="278974"/>
                </a:lnTo>
                <a:lnTo>
                  <a:pt x="231219" y="153733"/>
                </a:lnTo>
                <a:lnTo>
                  <a:pt x="222926" y="154063"/>
                </a:lnTo>
                <a:lnTo>
                  <a:pt x="218887" y="150164"/>
                </a:lnTo>
                <a:lnTo>
                  <a:pt x="213871" y="147231"/>
                </a:lnTo>
                <a:lnTo>
                  <a:pt x="212638" y="134730"/>
                </a:lnTo>
                <a:lnTo>
                  <a:pt x="212673" y="121660"/>
                </a:lnTo>
                <a:lnTo>
                  <a:pt x="214925" y="109289"/>
                </a:lnTo>
                <a:lnTo>
                  <a:pt x="217122" y="103873"/>
                </a:lnTo>
                <a:lnTo>
                  <a:pt x="224384" y="91836"/>
                </a:lnTo>
                <a:lnTo>
                  <a:pt x="232587" y="82378"/>
                </a:lnTo>
                <a:lnTo>
                  <a:pt x="242057" y="74879"/>
                </a:lnTo>
                <a:lnTo>
                  <a:pt x="253125" y="68718"/>
                </a:lnTo>
                <a:lnTo>
                  <a:pt x="264823" y="63766"/>
                </a:lnTo>
                <a:lnTo>
                  <a:pt x="269865" y="61836"/>
                </a:lnTo>
                <a:lnTo>
                  <a:pt x="277218" y="68325"/>
                </a:lnTo>
                <a:lnTo>
                  <a:pt x="283238" y="69189"/>
                </a:lnTo>
                <a:lnTo>
                  <a:pt x="288407" y="79489"/>
                </a:lnTo>
                <a:lnTo>
                  <a:pt x="291559" y="89845"/>
                </a:lnTo>
                <a:lnTo>
                  <a:pt x="289741" y="97370"/>
                </a:lnTo>
                <a:lnTo>
                  <a:pt x="282511" y="105705"/>
                </a:lnTo>
                <a:lnTo>
                  <a:pt x="271710" y="112370"/>
                </a:lnTo>
                <a:lnTo>
                  <a:pt x="259796" y="119267"/>
                </a:lnTo>
                <a:lnTo>
                  <a:pt x="250726" y="126631"/>
                </a:lnTo>
                <a:lnTo>
                  <a:pt x="242297" y="138350"/>
                </a:lnTo>
                <a:lnTo>
                  <a:pt x="243375" y="277007"/>
                </a:lnTo>
                <a:lnTo>
                  <a:pt x="245303" y="281635"/>
                </a:lnTo>
                <a:lnTo>
                  <a:pt x="246484" y="288201"/>
                </a:lnTo>
                <a:lnTo>
                  <a:pt x="240223" y="288543"/>
                </a:lnTo>
                <a:lnTo>
                  <a:pt x="238801" y="294639"/>
                </a:lnTo>
                <a:lnTo>
                  <a:pt x="245214" y="305930"/>
                </a:lnTo>
                <a:lnTo>
                  <a:pt x="254628" y="314372"/>
                </a:lnTo>
                <a:lnTo>
                  <a:pt x="253977" y="188404"/>
                </a:lnTo>
                <a:lnTo>
                  <a:pt x="252047" y="186359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7613038" y="1605368"/>
            <a:ext cx="21890" cy="19838"/>
          </a:xfrm>
          <a:custGeom>
            <a:avLst/>
            <a:gdLst/>
            <a:ahLst/>
            <a:cxnLst/>
            <a:rect l="l" t="t" r="r" b="b"/>
            <a:pathLst>
              <a:path w="32105" h="29095">
                <a:moveTo>
                  <a:pt x="32105" y="20929"/>
                </a:moveTo>
                <a:lnTo>
                  <a:pt x="25209" y="14935"/>
                </a:lnTo>
                <a:lnTo>
                  <a:pt x="24930" y="7416"/>
                </a:lnTo>
                <a:lnTo>
                  <a:pt x="18707" y="5854"/>
                </a:lnTo>
                <a:lnTo>
                  <a:pt x="11671" y="0"/>
                </a:lnTo>
                <a:lnTo>
                  <a:pt x="4330" y="3086"/>
                </a:lnTo>
                <a:lnTo>
                  <a:pt x="1663" y="7404"/>
                </a:lnTo>
                <a:lnTo>
                  <a:pt x="1155" y="15659"/>
                </a:lnTo>
                <a:lnTo>
                  <a:pt x="0" y="21513"/>
                </a:lnTo>
                <a:lnTo>
                  <a:pt x="3868" y="21638"/>
                </a:lnTo>
                <a:lnTo>
                  <a:pt x="15684" y="25161"/>
                </a:lnTo>
                <a:lnTo>
                  <a:pt x="28181" y="29095"/>
                </a:lnTo>
                <a:lnTo>
                  <a:pt x="32105" y="20929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7590126" y="1632592"/>
            <a:ext cx="39910" cy="62077"/>
          </a:xfrm>
          <a:custGeom>
            <a:avLst/>
            <a:gdLst/>
            <a:ahLst/>
            <a:cxnLst/>
            <a:rect l="l" t="t" r="r" b="b"/>
            <a:pathLst>
              <a:path w="58534" h="91046">
                <a:moveTo>
                  <a:pt x="18922" y="45710"/>
                </a:moveTo>
                <a:lnTo>
                  <a:pt x="15477" y="58329"/>
                </a:lnTo>
                <a:lnTo>
                  <a:pt x="11374" y="70292"/>
                </a:lnTo>
                <a:lnTo>
                  <a:pt x="6315" y="81298"/>
                </a:lnTo>
                <a:lnTo>
                  <a:pt x="0" y="91046"/>
                </a:lnTo>
                <a:lnTo>
                  <a:pt x="4206" y="89103"/>
                </a:lnTo>
                <a:lnTo>
                  <a:pt x="15578" y="82616"/>
                </a:lnTo>
                <a:lnTo>
                  <a:pt x="25711" y="74891"/>
                </a:lnTo>
                <a:lnTo>
                  <a:pt x="34625" y="65950"/>
                </a:lnTo>
                <a:lnTo>
                  <a:pt x="42344" y="55812"/>
                </a:lnTo>
                <a:lnTo>
                  <a:pt x="48887" y="44498"/>
                </a:lnTo>
                <a:lnTo>
                  <a:pt x="54276" y="32030"/>
                </a:lnTo>
                <a:lnTo>
                  <a:pt x="58534" y="18427"/>
                </a:lnTo>
                <a:lnTo>
                  <a:pt x="54711" y="16840"/>
                </a:lnTo>
                <a:lnTo>
                  <a:pt x="53378" y="12738"/>
                </a:lnTo>
                <a:lnTo>
                  <a:pt x="54203" y="6515"/>
                </a:lnTo>
                <a:lnTo>
                  <a:pt x="53669" y="6205"/>
                </a:lnTo>
                <a:lnTo>
                  <a:pt x="42849" y="978"/>
                </a:lnTo>
                <a:lnTo>
                  <a:pt x="30352" y="0"/>
                </a:lnTo>
                <a:lnTo>
                  <a:pt x="28314" y="6907"/>
                </a:lnTo>
                <a:lnTo>
                  <a:pt x="25041" y="19698"/>
                </a:lnTo>
                <a:lnTo>
                  <a:pt x="22011" y="32733"/>
                </a:lnTo>
                <a:lnTo>
                  <a:pt x="18922" y="45710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7295486" y="1630355"/>
            <a:ext cx="6647" cy="89443"/>
          </a:xfrm>
          <a:custGeom>
            <a:avLst/>
            <a:gdLst/>
            <a:ahLst/>
            <a:cxnLst/>
            <a:rect l="l" t="t" r="r" b="b"/>
            <a:pathLst>
              <a:path w="9749" h="131183">
                <a:moveTo>
                  <a:pt x="9749" y="0"/>
                </a:moveTo>
                <a:lnTo>
                  <a:pt x="0" y="1465"/>
                </a:lnTo>
                <a:lnTo>
                  <a:pt x="537" y="124966"/>
                </a:lnTo>
                <a:lnTo>
                  <a:pt x="7259" y="131183"/>
                </a:lnTo>
                <a:lnTo>
                  <a:pt x="9749" y="0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7434938" y="1502844"/>
            <a:ext cx="141653" cy="197031"/>
          </a:xfrm>
          <a:custGeom>
            <a:avLst/>
            <a:gdLst/>
            <a:ahLst/>
            <a:cxnLst/>
            <a:rect l="l" t="t" r="r" b="b"/>
            <a:pathLst>
              <a:path w="207757" h="288979">
                <a:moveTo>
                  <a:pt x="16256" y="148031"/>
                </a:moveTo>
                <a:lnTo>
                  <a:pt x="11264" y="150229"/>
                </a:lnTo>
                <a:lnTo>
                  <a:pt x="5753" y="154648"/>
                </a:lnTo>
                <a:lnTo>
                  <a:pt x="0" y="150190"/>
                </a:lnTo>
                <a:lnTo>
                  <a:pt x="650" y="276158"/>
                </a:lnTo>
                <a:lnTo>
                  <a:pt x="12369" y="282132"/>
                </a:lnTo>
                <a:lnTo>
                  <a:pt x="25699" y="286014"/>
                </a:lnTo>
                <a:lnTo>
                  <a:pt x="36855" y="287846"/>
                </a:lnTo>
                <a:lnTo>
                  <a:pt x="51371" y="288979"/>
                </a:lnTo>
                <a:lnTo>
                  <a:pt x="65082" y="288860"/>
                </a:lnTo>
                <a:lnTo>
                  <a:pt x="78081" y="287621"/>
                </a:lnTo>
                <a:lnTo>
                  <a:pt x="90460" y="285394"/>
                </a:lnTo>
                <a:lnTo>
                  <a:pt x="102312" y="282311"/>
                </a:lnTo>
                <a:lnTo>
                  <a:pt x="113729" y="278506"/>
                </a:lnTo>
                <a:lnTo>
                  <a:pt x="124804" y="274110"/>
                </a:lnTo>
                <a:lnTo>
                  <a:pt x="135628" y="269256"/>
                </a:lnTo>
                <a:lnTo>
                  <a:pt x="146294" y="264076"/>
                </a:lnTo>
                <a:lnTo>
                  <a:pt x="154990" y="259677"/>
                </a:lnTo>
                <a:lnTo>
                  <a:pt x="163949" y="251096"/>
                </a:lnTo>
                <a:lnTo>
                  <a:pt x="173136" y="242597"/>
                </a:lnTo>
                <a:lnTo>
                  <a:pt x="182092" y="233655"/>
                </a:lnTo>
                <a:lnTo>
                  <a:pt x="190795" y="224778"/>
                </a:lnTo>
                <a:lnTo>
                  <a:pt x="199873" y="214474"/>
                </a:lnTo>
                <a:lnTo>
                  <a:pt x="205823" y="203727"/>
                </a:lnTo>
                <a:lnTo>
                  <a:pt x="207570" y="192129"/>
                </a:lnTo>
                <a:lnTo>
                  <a:pt x="207757" y="178719"/>
                </a:lnTo>
                <a:lnTo>
                  <a:pt x="207203" y="165349"/>
                </a:lnTo>
                <a:lnTo>
                  <a:pt x="205686" y="148016"/>
                </a:lnTo>
                <a:lnTo>
                  <a:pt x="203575" y="135884"/>
                </a:lnTo>
                <a:lnTo>
                  <a:pt x="200872" y="124358"/>
                </a:lnTo>
                <a:lnTo>
                  <a:pt x="198348" y="114427"/>
                </a:lnTo>
                <a:lnTo>
                  <a:pt x="194855" y="102017"/>
                </a:lnTo>
                <a:lnTo>
                  <a:pt x="191603" y="90001"/>
                </a:lnTo>
                <a:lnTo>
                  <a:pt x="189674" y="77572"/>
                </a:lnTo>
                <a:lnTo>
                  <a:pt x="180903" y="68739"/>
                </a:lnTo>
                <a:lnTo>
                  <a:pt x="171616" y="60086"/>
                </a:lnTo>
                <a:lnTo>
                  <a:pt x="161859" y="51713"/>
                </a:lnTo>
                <a:lnTo>
                  <a:pt x="151679" y="43719"/>
                </a:lnTo>
                <a:lnTo>
                  <a:pt x="141123" y="36203"/>
                </a:lnTo>
                <a:lnTo>
                  <a:pt x="130237" y="29262"/>
                </a:lnTo>
                <a:lnTo>
                  <a:pt x="119068" y="22997"/>
                </a:lnTo>
                <a:lnTo>
                  <a:pt x="107663" y="17506"/>
                </a:lnTo>
                <a:lnTo>
                  <a:pt x="94573" y="12974"/>
                </a:lnTo>
                <a:lnTo>
                  <a:pt x="82372" y="10021"/>
                </a:lnTo>
                <a:lnTo>
                  <a:pt x="69667" y="6513"/>
                </a:lnTo>
                <a:lnTo>
                  <a:pt x="68287" y="6045"/>
                </a:lnTo>
                <a:lnTo>
                  <a:pt x="56800" y="0"/>
                </a:lnTo>
                <a:lnTo>
                  <a:pt x="59613" y="129604"/>
                </a:lnTo>
                <a:lnTo>
                  <a:pt x="60463" y="138436"/>
                </a:lnTo>
                <a:lnTo>
                  <a:pt x="54037" y="144286"/>
                </a:lnTo>
                <a:lnTo>
                  <a:pt x="44437" y="142609"/>
                </a:lnTo>
                <a:lnTo>
                  <a:pt x="44878" y="145208"/>
                </a:lnTo>
                <a:lnTo>
                  <a:pt x="44308" y="159416"/>
                </a:lnTo>
                <a:lnTo>
                  <a:pt x="39426" y="172424"/>
                </a:lnTo>
                <a:lnTo>
                  <a:pt x="30353" y="178384"/>
                </a:lnTo>
                <a:lnTo>
                  <a:pt x="22883" y="175183"/>
                </a:lnTo>
                <a:lnTo>
                  <a:pt x="17848" y="162542"/>
                </a:lnTo>
                <a:lnTo>
                  <a:pt x="16256" y="148031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6786721" y="1701391"/>
            <a:ext cx="32515" cy="18412"/>
          </a:xfrm>
          <a:custGeom>
            <a:avLst/>
            <a:gdLst/>
            <a:ahLst/>
            <a:cxnLst/>
            <a:rect l="l" t="t" r="r" b="b"/>
            <a:pathLst>
              <a:path w="47688" h="27004">
                <a:moveTo>
                  <a:pt x="2679" y="21784"/>
                </a:moveTo>
                <a:lnTo>
                  <a:pt x="6438" y="25251"/>
                </a:lnTo>
                <a:lnTo>
                  <a:pt x="11925" y="27004"/>
                </a:lnTo>
                <a:lnTo>
                  <a:pt x="18849" y="21614"/>
                </a:lnTo>
                <a:lnTo>
                  <a:pt x="31388" y="17281"/>
                </a:lnTo>
                <a:lnTo>
                  <a:pt x="42833" y="12421"/>
                </a:lnTo>
                <a:lnTo>
                  <a:pt x="47688" y="3153"/>
                </a:lnTo>
                <a:lnTo>
                  <a:pt x="40364" y="22"/>
                </a:lnTo>
                <a:lnTo>
                  <a:pt x="28770" y="0"/>
                </a:lnTo>
                <a:lnTo>
                  <a:pt x="17373" y="3990"/>
                </a:lnTo>
                <a:lnTo>
                  <a:pt x="7380" y="10303"/>
                </a:lnTo>
                <a:lnTo>
                  <a:pt x="0" y="17250"/>
                </a:lnTo>
                <a:lnTo>
                  <a:pt x="2679" y="21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6480775" y="1720325"/>
            <a:ext cx="106411" cy="150235"/>
          </a:xfrm>
          <a:custGeom>
            <a:avLst/>
            <a:gdLst/>
            <a:ahLst/>
            <a:cxnLst/>
            <a:rect l="l" t="t" r="r" b="b"/>
            <a:pathLst>
              <a:path w="156070" h="220344">
                <a:moveTo>
                  <a:pt x="3556" y="195383"/>
                </a:moveTo>
                <a:lnTo>
                  <a:pt x="0" y="207340"/>
                </a:lnTo>
                <a:lnTo>
                  <a:pt x="9067" y="207657"/>
                </a:lnTo>
                <a:lnTo>
                  <a:pt x="7162" y="218935"/>
                </a:lnTo>
                <a:lnTo>
                  <a:pt x="15163" y="220344"/>
                </a:lnTo>
                <a:lnTo>
                  <a:pt x="16944" y="216844"/>
                </a:lnTo>
                <a:lnTo>
                  <a:pt x="22413" y="204836"/>
                </a:lnTo>
                <a:lnTo>
                  <a:pt x="28415" y="193653"/>
                </a:lnTo>
                <a:lnTo>
                  <a:pt x="36842" y="184569"/>
                </a:lnTo>
                <a:lnTo>
                  <a:pt x="47042" y="178619"/>
                </a:lnTo>
                <a:lnTo>
                  <a:pt x="58632" y="173060"/>
                </a:lnTo>
                <a:lnTo>
                  <a:pt x="69354" y="166141"/>
                </a:lnTo>
                <a:lnTo>
                  <a:pt x="70786" y="159942"/>
                </a:lnTo>
                <a:lnTo>
                  <a:pt x="73623" y="148050"/>
                </a:lnTo>
                <a:lnTo>
                  <a:pt x="76472" y="135739"/>
                </a:lnTo>
                <a:lnTo>
                  <a:pt x="79102" y="122992"/>
                </a:lnTo>
                <a:lnTo>
                  <a:pt x="81280" y="109791"/>
                </a:lnTo>
                <a:lnTo>
                  <a:pt x="81611" y="107481"/>
                </a:lnTo>
                <a:lnTo>
                  <a:pt x="83678" y="94528"/>
                </a:lnTo>
                <a:lnTo>
                  <a:pt x="85870" y="81288"/>
                </a:lnTo>
                <a:lnTo>
                  <a:pt x="87755" y="68252"/>
                </a:lnTo>
                <a:lnTo>
                  <a:pt x="88901" y="55911"/>
                </a:lnTo>
                <a:lnTo>
                  <a:pt x="88874" y="44754"/>
                </a:lnTo>
                <a:lnTo>
                  <a:pt x="88646" y="41617"/>
                </a:lnTo>
                <a:lnTo>
                  <a:pt x="93980" y="36067"/>
                </a:lnTo>
                <a:lnTo>
                  <a:pt x="97548" y="35001"/>
                </a:lnTo>
                <a:lnTo>
                  <a:pt x="106645" y="37800"/>
                </a:lnTo>
                <a:lnTo>
                  <a:pt x="114173" y="45989"/>
                </a:lnTo>
                <a:lnTo>
                  <a:pt x="119221" y="56662"/>
                </a:lnTo>
                <a:lnTo>
                  <a:pt x="124647" y="66957"/>
                </a:lnTo>
                <a:lnTo>
                  <a:pt x="133311" y="74015"/>
                </a:lnTo>
                <a:lnTo>
                  <a:pt x="137185" y="62097"/>
                </a:lnTo>
                <a:lnTo>
                  <a:pt x="140990" y="49985"/>
                </a:lnTo>
                <a:lnTo>
                  <a:pt x="144738" y="37815"/>
                </a:lnTo>
                <a:lnTo>
                  <a:pt x="148472" y="25631"/>
                </a:lnTo>
                <a:lnTo>
                  <a:pt x="152235" y="13477"/>
                </a:lnTo>
                <a:lnTo>
                  <a:pt x="156070" y="1396"/>
                </a:lnTo>
                <a:lnTo>
                  <a:pt x="154571" y="0"/>
                </a:lnTo>
                <a:lnTo>
                  <a:pt x="151983" y="582"/>
                </a:lnTo>
                <a:lnTo>
                  <a:pt x="140747" y="4949"/>
                </a:lnTo>
                <a:lnTo>
                  <a:pt x="129307" y="10193"/>
                </a:lnTo>
                <a:lnTo>
                  <a:pt x="117500" y="15396"/>
                </a:lnTo>
                <a:lnTo>
                  <a:pt x="105161" y="19637"/>
                </a:lnTo>
                <a:lnTo>
                  <a:pt x="92125" y="21996"/>
                </a:lnTo>
                <a:lnTo>
                  <a:pt x="84367" y="21975"/>
                </a:lnTo>
                <a:lnTo>
                  <a:pt x="70800" y="20081"/>
                </a:lnTo>
                <a:lnTo>
                  <a:pt x="58000" y="17867"/>
                </a:lnTo>
                <a:lnTo>
                  <a:pt x="47675" y="17652"/>
                </a:lnTo>
                <a:lnTo>
                  <a:pt x="47624" y="18098"/>
                </a:lnTo>
                <a:lnTo>
                  <a:pt x="46877" y="30993"/>
                </a:lnTo>
                <a:lnTo>
                  <a:pt x="47062" y="43593"/>
                </a:lnTo>
                <a:lnTo>
                  <a:pt x="47411" y="55987"/>
                </a:lnTo>
                <a:lnTo>
                  <a:pt x="47152" y="68266"/>
                </a:lnTo>
                <a:lnTo>
                  <a:pt x="45516" y="80517"/>
                </a:lnTo>
                <a:lnTo>
                  <a:pt x="44145" y="87020"/>
                </a:lnTo>
                <a:lnTo>
                  <a:pt x="40043" y="94043"/>
                </a:lnTo>
                <a:lnTo>
                  <a:pt x="37934" y="101117"/>
                </a:lnTo>
                <a:lnTo>
                  <a:pt x="35585" y="108978"/>
                </a:lnTo>
                <a:lnTo>
                  <a:pt x="34886" y="117449"/>
                </a:lnTo>
                <a:lnTo>
                  <a:pt x="32512" y="124955"/>
                </a:lnTo>
                <a:lnTo>
                  <a:pt x="30848" y="130200"/>
                </a:lnTo>
                <a:lnTo>
                  <a:pt x="26657" y="134937"/>
                </a:lnTo>
                <a:lnTo>
                  <a:pt x="24930" y="140131"/>
                </a:lnTo>
                <a:lnTo>
                  <a:pt x="23454" y="145804"/>
                </a:lnTo>
                <a:lnTo>
                  <a:pt x="21773" y="158430"/>
                </a:lnTo>
                <a:lnTo>
                  <a:pt x="19507" y="170484"/>
                </a:lnTo>
                <a:lnTo>
                  <a:pt x="18157" y="173892"/>
                </a:lnTo>
                <a:lnTo>
                  <a:pt x="11046" y="184820"/>
                </a:lnTo>
                <a:lnTo>
                  <a:pt x="3556" y="195383"/>
                </a:lnTo>
                <a:close/>
              </a:path>
            </a:pathLst>
          </a:custGeom>
          <a:solidFill>
            <a:srgbClr val="869199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7398744" y="1721644"/>
            <a:ext cx="61486" cy="23423"/>
          </a:xfrm>
          <a:custGeom>
            <a:avLst/>
            <a:gdLst/>
            <a:ahLst/>
            <a:cxnLst/>
            <a:rect l="l" t="t" r="r" b="b"/>
            <a:pathLst>
              <a:path w="90179" h="34353">
                <a:moveTo>
                  <a:pt x="0" y="10246"/>
                </a:moveTo>
                <a:lnTo>
                  <a:pt x="2142" y="18974"/>
                </a:lnTo>
                <a:lnTo>
                  <a:pt x="9135" y="19102"/>
                </a:lnTo>
                <a:lnTo>
                  <a:pt x="21455" y="18748"/>
                </a:lnTo>
                <a:lnTo>
                  <a:pt x="33656" y="18590"/>
                </a:lnTo>
                <a:lnTo>
                  <a:pt x="45939" y="19742"/>
                </a:lnTo>
                <a:lnTo>
                  <a:pt x="58505" y="23317"/>
                </a:lnTo>
                <a:lnTo>
                  <a:pt x="65223" y="26022"/>
                </a:lnTo>
                <a:lnTo>
                  <a:pt x="70240" y="34353"/>
                </a:lnTo>
                <a:lnTo>
                  <a:pt x="80184" y="33058"/>
                </a:lnTo>
                <a:lnTo>
                  <a:pt x="85060" y="32436"/>
                </a:lnTo>
                <a:lnTo>
                  <a:pt x="90179" y="27940"/>
                </a:lnTo>
                <a:lnTo>
                  <a:pt x="89937" y="23317"/>
                </a:lnTo>
                <a:lnTo>
                  <a:pt x="82683" y="15206"/>
                </a:lnTo>
                <a:lnTo>
                  <a:pt x="69236" y="7521"/>
                </a:lnTo>
                <a:lnTo>
                  <a:pt x="56333" y="2718"/>
                </a:lnTo>
                <a:lnTo>
                  <a:pt x="48508" y="1337"/>
                </a:lnTo>
                <a:lnTo>
                  <a:pt x="37028" y="192"/>
                </a:lnTo>
                <a:lnTo>
                  <a:pt x="24602" y="0"/>
                </a:lnTo>
                <a:lnTo>
                  <a:pt x="13065" y="1270"/>
                </a:lnTo>
                <a:lnTo>
                  <a:pt x="4252" y="4515"/>
                </a:lnTo>
                <a:lnTo>
                  <a:pt x="0" y="102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7768964" y="1764879"/>
            <a:ext cx="45087" cy="54556"/>
          </a:xfrm>
          <a:custGeom>
            <a:avLst/>
            <a:gdLst/>
            <a:ahLst/>
            <a:cxnLst/>
            <a:rect l="l" t="t" r="r" b="b"/>
            <a:pathLst>
              <a:path w="66128" h="80015">
                <a:moveTo>
                  <a:pt x="2019" y="13208"/>
                </a:moveTo>
                <a:lnTo>
                  <a:pt x="0" y="21678"/>
                </a:lnTo>
                <a:lnTo>
                  <a:pt x="1741" y="23358"/>
                </a:lnTo>
                <a:lnTo>
                  <a:pt x="9550" y="32858"/>
                </a:lnTo>
                <a:lnTo>
                  <a:pt x="16045" y="43673"/>
                </a:lnTo>
                <a:lnTo>
                  <a:pt x="21714" y="55314"/>
                </a:lnTo>
                <a:lnTo>
                  <a:pt x="27044" y="67293"/>
                </a:lnTo>
                <a:lnTo>
                  <a:pt x="32524" y="79121"/>
                </a:lnTo>
                <a:lnTo>
                  <a:pt x="42554" y="80015"/>
                </a:lnTo>
                <a:lnTo>
                  <a:pt x="56066" y="78694"/>
                </a:lnTo>
                <a:lnTo>
                  <a:pt x="66128" y="73710"/>
                </a:lnTo>
                <a:lnTo>
                  <a:pt x="65361" y="69520"/>
                </a:lnTo>
                <a:lnTo>
                  <a:pt x="61655" y="56436"/>
                </a:lnTo>
                <a:lnTo>
                  <a:pt x="56244" y="44305"/>
                </a:lnTo>
                <a:lnTo>
                  <a:pt x="49304" y="33187"/>
                </a:lnTo>
                <a:lnTo>
                  <a:pt x="41011" y="23139"/>
                </a:lnTo>
                <a:lnTo>
                  <a:pt x="31539" y="14220"/>
                </a:lnTo>
                <a:lnTo>
                  <a:pt x="21066" y="6487"/>
                </a:lnTo>
                <a:lnTo>
                  <a:pt x="9766" y="0"/>
                </a:lnTo>
                <a:lnTo>
                  <a:pt x="7442" y="8153"/>
                </a:lnTo>
                <a:lnTo>
                  <a:pt x="2019" y="13208"/>
                </a:lnTo>
                <a:close/>
              </a:path>
            </a:pathLst>
          </a:custGeom>
          <a:solidFill>
            <a:srgbClr val="DA2031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6711912" y="1813706"/>
            <a:ext cx="66678" cy="132969"/>
          </a:xfrm>
          <a:custGeom>
            <a:avLst/>
            <a:gdLst/>
            <a:ahLst/>
            <a:cxnLst/>
            <a:rect l="l" t="t" r="r" b="b"/>
            <a:pathLst>
              <a:path w="97795" h="195021">
                <a:moveTo>
                  <a:pt x="246" y="68211"/>
                </a:moveTo>
                <a:lnTo>
                  <a:pt x="672" y="71932"/>
                </a:lnTo>
                <a:lnTo>
                  <a:pt x="2564" y="84871"/>
                </a:lnTo>
                <a:lnTo>
                  <a:pt x="5013" y="97757"/>
                </a:lnTo>
                <a:lnTo>
                  <a:pt x="7912" y="110558"/>
                </a:lnTo>
                <a:lnTo>
                  <a:pt x="11152" y="123240"/>
                </a:lnTo>
                <a:lnTo>
                  <a:pt x="14624" y="135772"/>
                </a:lnTo>
                <a:lnTo>
                  <a:pt x="18220" y="148120"/>
                </a:lnTo>
                <a:lnTo>
                  <a:pt x="21832" y="160251"/>
                </a:lnTo>
                <a:lnTo>
                  <a:pt x="25351" y="172133"/>
                </a:lnTo>
                <a:lnTo>
                  <a:pt x="28670" y="183734"/>
                </a:lnTo>
                <a:lnTo>
                  <a:pt x="31679" y="195021"/>
                </a:lnTo>
                <a:lnTo>
                  <a:pt x="35892" y="192695"/>
                </a:lnTo>
                <a:lnTo>
                  <a:pt x="46371" y="185477"/>
                </a:lnTo>
                <a:lnTo>
                  <a:pt x="55980" y="177388"/>
                </a:lnTo>
                <a:lnTo>
                  <a:pt x="65323" y="169032"/>
                </a:lnTo>
                <a:lnTo>
                  <a:pt x="75005" y="161014"/>
                </a:lnTo>
                <a:lnTo>
                  <a:pt x="85627" y="153939"/>
                </a:lnTo>
                <a:lnTo>
                  <a:pt x="97795" y="148412"/>
                </a:lnTo>
                <a:lnTo>
                  <a:pt x="94881" y="143021"/>
                </a:lnTo>
                <a:lnTo>
                  <a:pt x="87867" y="132780"/>
                </a:lnTo>
                <a:lnTo>
                  <a:pt x="79872" y="122996"/>
                </a:lnTo>
                <a:lnTo>
                  <a:pt x="71557" y="113236"/>
                </a:lnTo>
                <a:lnTo>
                  <a:pt x="63582" y="103065"/>
                </a:lnTo>
                <a:lnTo>
                  <a:pt x="56609" y="92049"/>
                </a:lnTo>
                <a:lnTo>
                  <a:pt x="52311" y="84305"/>
                </a:lnTo>
                <a:lnTo>
                  <a:pt x="46461" y="73882"/>
                </a:lnTo>
                <a:lnTo>
                  <a:pt x="40969" y="63237"/>
                </a:lnTo>
                <a:lnTo>
                  <a:pt x="36290" y="52094"/>
                </a:lnTo>
                <a:lnTo>
                  <a:pt x="32879" y="40178"/>
                </a:lnTo>
                <a:lnTo>
                  <a:pt x="31190" y="27214"/>
                </a:lnTo>
                <a:lnTo>
                  <a:pt x="31679" y="12928"/>
                </a:lnTo>
                <a:lnTo>
                  <a:pt x="33190" y="8293"/>
                </a:lnTo>
                <a:lnTo>
                  <a:pt x="37635" y="6603"/>
                </a:lnTo>
                <a:lnTo>
                  <a:pt x="38181" y="1003"/>
                </a:lnTo>
                <a:lnTo>
                  <a:pt x="29583" y="0"/>
                </a:lnTo>
                <a:lnTo>
                  <a:pt x="26955" y="4952"/>
                </a:lnTo>
                <a:lnTo>
                  <a:pt x="20833" y="6426"/>
                </a:lnTo>
                <a:lnTo>
                  <a:pt x="18776" y="9169"/>
                </a:lnTo>
                <a:lnTo>
                  <a:pt x="12077" y="18961"/>
                </a:lnTo>
                <a:lnTo>
                  <a:pt x="6395" y="29452"/>
                </a:lnTo>
                <a:lnTo>
                  <a:pt x="2209" y="40952"/>
                </a:lnTo>
                <a:lnTo>
                  <a:pt x="0" y="53769"/>
                </a:lnTo>
                <a:lnTo>
                  <a:pt x="246" y="68211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7797052" y="1827692"/>
            <a:ext cx="34229" cy="10155"/>
          </a:xfrm>
          <a:custGeom>
            <a:avLst/>
            <a:gdLst/>
            <a:ahLst/>
            <a:cxnLst/>
            <a:rect l="l" t="t" r="r" b="b"/>
            <a:pathLst>
              <a:path w="50203" h="14894">
                <a:moveTo>
                  <a:pt x="50203" y="4711"/>
                </a:moveTo>
                <a:lnTo>
                  <a:pt x="44221" y="3835"/>
                </a:lnTo>
                <a:lnTo>
                  <a:pt x="41186" y="0"/>
                </a:lnTo>
                <a:lnTo>
                  <a:pt x="35463" y="1522"/>
                </a:lnTo>
                <a:lnTo>
                  <a:pt x="23129" y="3886"/>
                </a:lnTo>
                <a:lnTo>
                  <a:pt x="10845" y="5422"/>
                </a:lnTo>
                <a:lnTo>
                  <a:pt x="6959" y="5867"/>
                </a:lnTo>
                <a:lnTo>
                  <a:pt x="1701" y="2705"/>
                </a:lnTo>
                <a:lnTo>
                  <a:pt x="0" y="8674"/>
                </a:lnTo>
                <a:lnTo>
                  <a:pt x="727" y="9067"/>
                </a:lnTo>
                <a:lnTo>
                  <a:pt x="11835" y="12960"/>
                </a:lnTo>
                <a:lnTo>
                  <a:pt x="25265" y="14894"/>
                </a:lnTo>
                <a:lnTo>
                  <a:pt x="38710" y="14630"/>
                </a:lnTo>
                <a:lnTo>
                  <a:pt x="49860" y="11925"/>
                </a:lnTo>
                <a:lnTo>
                  <a:pt x="50203" y="4711"/>
                </a:lnTo>
                <a:close/>
              </a:path>
            </a:pathLst>
          </a:custGeom>
          <a:solidFill>
            <a:srgbClr val="58585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7616733" y="1829877"/>
            <a:ext cx="25128" cy="9320"/>
          </a:xfrm>
          <a:custGeom>
            <a:avLst/>
            <a:gdLst/>
            <a:ahLst/>
            <a:cxnLst/>
            <a:rect l="l" t="t" r="r" b="b"/>
            <a:pathLst>
              <a:path w="36855" h="13670">
                <a:moveTo>
                  <a:pt x="36855" y="4382"/>
                </a:moveTo>
                <a:lnTo>
                  <a:pt x="29806" y="0"/>
                </a:lnTo>
                <a:lnTo>
                  <a:pt x="18970" y="919"/>
                </a:lnTo>
                <a:lnTo>
                  <a:pt x="8246" y="6023"/>
                </a:lnTo>
                <a:lnTo>
                  <a:pt x="0" y="11976"/>
                </a:lnTo>
                <a:lnTo>
                  <a:pt x="4055" y="13541"/>
                </a:lnTo>
                <a:lnTo>
                  <a:pt x="15728" y="13670"/>
                </a:lnTo>
                <a:lnTo>
                  <a:pt x="26740" y="9556"/>
                </a:lnTo>
                <a:lnTo>
                  <a:pt x="36855" y="4382"/>
                </a:lnTo>
                <a:close/>
              </a:path>
            </a:pathLst>
          </a:custGeom>
          <a:solidFill>
            <a:srgbClr val="58585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7482232" y="1833605"/>
            <a:ext cx="94879" cy="125635"/>
          </a:xfrm>
          <a:custGeom>
            <a:avLst/>
            <a:gdLst/>
            <a:ahLst/>
            <a:cxnLst/>
            <a:rect l="l" t="t" r="r" b="b"/>
            <a:pathLst>
              <a:path w="139156" h="184264">
                <a:moveTo>
                  <a:pt x="62088" y="6549"/>
                </a:moveTo>
                <a:lnTo>
                  <a:pt x="69362" y="17540"/>
                </a:lnTo>
                <a:lnTo>
                  <a:pt x="77933" y="27824"/>
                </a:lnTo>
                <a:lnTo>
                  <a:pt x="87446" y="36673"/>
                </a:lnTo>
                <a:lnTo>
                  <a:pt x="97548" y="43357"/>
                </a:lnTo>
                <a:lnTo>
                  <a:pt x="100914" y="45097"/>
                </a:lnTo>
                <a:lnTo>
                  <a:pt x="104508" y="44069"/>
                </a:lnTo>
                <a:lnTo>
                  <a:pt x="107314" y="46609"/>
                </a:lnTo>
                <a:lnTo>
                  <a:pt x="111622" y="52585"/>
                </a:lnTo>
                <a:lnTo>
                  <a:pt x="111346" y="61996"/>
                </a:lnTo>
                <a:lnTo>
                  <a:pt x="106842" y="71818"/>
                </a:lnTo>
                <a:lnTo>
                  <a:pt x="102971" y="82372"/>
                </a:lnTo>
                <a:lnTo>
                  <a:pt x="99240" y="85536"/>
                </a:lnTo>
                <a:lnTo>
                  <a:pt x="89548" y="93624"/>
                </a:lnTo>
                <a:lnTo>
                  <a:pt x="79749" y="101607"/>
                </a:lnTo>
                <a:lnTo>
                  <a:pt x="69836" y="109475"/>
                </a:lnTo>
                <a:lnTo>
                  <a:pt x="59803" y="117223"/>
                </a:lnTo>
                <a:lnTo>
                  <a:pt x="49642" y="124844"/>
                </a:lnTo>
                <a:lnTo>
                  <a:pt x="39348" y="132330"/>
                </a:lnTo>
                <a:lnTo>
                  <a:pt x="28913" y="139675"/>
                </a:lnTo>
                <a:lnTo>
                  <a:pt x="18331" y="146870"/>
                </a:lnTo>
                <a:lnTo>
                  <a:pt x="7594" y="153911"/>
                </a:lnTo>
                <a:lnTo>
                  <a:pt x="7547" y="154108"/>
                </a:lnTo>
                <a:lnTo>
                  <a:pt x="2300" y="165281"/>
                </a:lnTo>
                <a:lnTo>
                  <a:pt x="0" y="176682"/>
                </a:lnTo>
                <a:lnTo>
                  <a:pt x="5833" y="172671"/>
                </a:lnTo>
                <a:lnTo>
                  <a:pt x="16275" y="166425"/>
                </a:lnTo>
                <a:lnTo>
                  <a:pt x="27539" y="161575"/>
                </a:lnTo>
                <a:lnTo>
                  <a:pt x="39769" y="158939"/>
                </a:lnTo>
                <a:lnTo>
                  <a:pt x="53111" y="159334"/>
                </a:lnTo>
                <a:lnTo>
                  <a:pt x="68699" y="164189"/>
                </a:lnTo>
                <a:lnTo>
                  <a:pt x="80435" y="170776"/>
                </a:lnTo>
                <a:lnTo>
                  <a:pt x="90739" y="177977"/>
                </a:lnTo>
                <a:lnTo>
                  <a:pt x="99720" y="184264"/>
                </a:lnTo>
                <a:lnTo>
                  <a:pt x="99814" y="184119"/>
                </a:lnTo>
                <a:lnTo>
                  <a:pt x="105980" y="174720"/>
                </a:lnTo>
                <a:lnTo>
                  <a:pt x="112262" y="165048"/>
                </a:lnTo>
                <a:lnTo>
                  <a:pt x="118418" y="155032"/>
                </a:lnTo>
                <a:lnTo>
                  <a:pt x="124205" y="144602"/>
                </a:lnTo>
                <a:lnTo>
                  <a:pt x="129383" y="133686"/>
                </a:lnTo>
                <a:lnTo>
                  <a:pt x="133709" y="122215"/>
                </a:lnTo>
                <a:lnTo>
                  <a:pt x="136941" y="110118"/>
                </a:lnTo>
                <a:lnTo>
                  <a:pt x="138837" y="97325"/>
                </a:lnTo>
                <a:lnTo>
                  <a:pt x="139156" y="83764"/>
                </a:lnTo>
                <a:lnTo>
                  <a:pt x="137655" y="69367"/>
                </a:lnTo>
                <a:lnTo>
                  <a:pt x="132868" y="53194"/>
                </a:lnTo>
                <a:lnTo>
                  <a:pt x="126588" y="41261"/>
                </a:lnTo>
                <a:lnTo>
                  <a:pt x="118385" y="30243"/>
                </a:lnTo>
                <a:lnTo>
                  <a:pt x="108546" y="20459"/>
                </a:lnTo>
                <a:lnTo>
                  <a:pt x="97355" y="12225"/>
                </a:lnTo>
                <a:lnTo>
                  <a:pt x="85099" y="5859"/>
                </a:lnTo>
                <a:lnTo>
                  <a:pt x="72063" y="1678"/>
                </a:lnTo>
                <a:lnTo>
                  <a:pt x="58534" y="0"/>
                </a:lnTo>
                <a:lnTo>
                  <a:pt x="62088" y="6549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6857664" y="1841737"/>
            <a:ext cx="62101" cy="104939"/>
          </a:xfrm>
          <a:custGeom>
            <a:avLst/>
            <a:gdLst/>
            <a:ahLst/>
            <a:cxnLst/>
            <a:rect l="l" t="t" r="r" b="b"/>
            <a:pathLst>
              <a:path w="91081" h="153911">
                <a:moveTo>
                  <a:pt x="11071" y="84241"/>
                </a:moveTo>
                <a:lnTo>
                  <a:pt x="0" y="91046"/>
                </a:lnTo>
                <a:lnTo>
                  <a:pt x="2294" y="102633"/>
                </a:lnTo>
                <a:lnTo>
                  <a:pt x="3595" y="114629"/>
                </a:lnTo>
                <a:lnTo>
                  <a:pt x="4149" y="126986"/>
                </a:lnTo>
                <a:lnTo>
                  <a:pt x="4288" y="139986"/>
                </a:lnTo>
                <a:lnTo>
                  <a:pt x="4343" y="153911"/>
                </a:lnTo>
                <a:lnTo>
                  <a:pt x="9257" y="152246"/>
                </a:lnTo>
                <a:lnTo>
                  <a:pt x="20962" y="146752"/>
                </a:lnTo>
                <a:lnTo>
                  <a:pt x="31361" y="139920"/>
                </a:lnTo>
                <a:lnTo>
                  <a:pt x="41128" y="132080"/>
                </a:lnTo>
                <a:lnTo>
                  <a:pt x="50939" y="123558"/>
                </a:lnTo>
                <a:lnTo>
                  <a:pt x="60635" y="113845"/>
                </a:lnTo>
                <a:lnTo>
                  <a:pt x="68948" y="103397"/>
                </a:lnTo>
                <a:lnTo>
                  <a:pt x="75869" y="92125"/>
                </a:lnTo>
                <a:lnTo>
                  <a:pt x="78993" y="85836"/>
                </a:lnTo>
                <a:lnTo>
                  <a:pt x="84635" y="73127"/>
                </a:lnTo>
                <a:lnTo>
                  <a:pt x="89043" y="60574"/>
                </a:lnTo>
                <a:lnTo>
                  <a:pt x="91046" y="49860"/>
                </a:lnTo>
                <a:lnTo>
                  <a:pt x="91081" y="48702"/>
                </a:lnTo>
                <a:lnTo>
                  <a:pt x="89653" y="36215"/>
                </a:lnTo>
                <a:lnTo>
                  <a:pt x="85966" y="24189"/>
                </a:lnTo>
                <a:lnTo>
                  <a:pt x="81576" y="12244"/>
                </a:lnTo>
                <a:lnTo>
                  <a:pt x="78041" y="0"/>
                </a:lnTo>
                <a:lnTo>
                  <a:pt x="74790" y="0"/>
                </a:lnTo>
                <a:lnTo>
                  <a:pt x="73722" y="3894"/>
                </a:lnTo>
                <a:lnTo>
                  <a:pt x="69142" y="17187"/>
                </a:lnTo>
                <a:lnTo>
                  <a:pt x="63477" y="29395"/>
                </a:lnTo>
                <a:lnTo>
                  <a:pt x="56804" y="40597"/>
                </a:lnTo>
                <a:lnTo>
                  <a:pt x="49202" y="50869"/>
                </a:lnTo>
                <a:lnTo>
                  <a:pt x="40749" y="60292"/>
                </a:lnTo>
                <a:lnTo>
                  <a:pt x="31524" y="68942"/>
                </a:lnTo>
                <a:lnTo>
                  <a:pt x="21605" y="76899"/>
                </a:lnTo>
                <a:lnTo>
                  <a:pt x="11071" y="84241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7353288" y="1866121"/>
            <a:ext cx="75739" cy="120465"/>
          </a:xfrm>
          <a:custGeom>
            <a:avLst/>
            <a:gdLst/>
            <a:ahLst/>
            <a:cxnLst/>
            <a:rect l="l" t="t" r="r" b="b"/>
            <a:pathLst>
              <a:path w="111084" h="176682">
                <a:moveTo>
                  <a:pt x="33042" y="176682"/>
                </a:moveTo>
                <a:lnTo>
                  <a:pt x="35346" y="174651"/>
                </a:lnTo>
                <a:lnTo>
                  <a:pt x="43710" y="166772"/>
                </a:lnTo>
                <a:lnTo>
                  <a:pt x="52221" y="158711"/>
                </a:lnTo>
                <a:lnTo>
                  <a:pt x="61283" y="151095"/>
                </a:lnTo>
                <a:lnTo>
                  <a:pt x="71297" y="144554"/>
                </a:lnTo>
                <a:lnTo>
                  <a:pt x="82667" y="139715"/>
                </a:lnTo>
                <a:lnTo>
                  <a:pt x="95795" y="137206"/>
                </a:lnTo>
                <a:lnTo>
                  <a:pt x="111084" y="137655"/>
                </a:lnTo>
                <a:lnTo>
                  <a:pt x="105906" y="131580"/>
                </a:lnTo>
                <a:lnTo>
                  <a:pt x="98595" y="121053"/>
                </a:lnTo>
                <a:lnTo>
                  <a:pt x="91668" y="110237"/>
                </a:lnTo>
                <a:lnTo>
                  <a:pt x="84214" y="99959"/>
                </a:lnTo>
                <a:lnTo>
                  <a:pt x="75320" y="91046"/>
                </a:lnTo>
                <a:lnTo>
                  <a:pt x="71802" y="88226"/>
                </a:lnTo>
                <a:lnTo>
                  <a:pt x="66976" y="87960"/>
                </a:lnTo>
                <a:lnTo>
                  <a:pt x="63395" y="85636"/>
                </a:lnTo>
                <a:lnTo>
                  <a:pt x="59282" y="82818"/>
                </a:lnTo>
                <a:lnTo>
                  <a:pt x="49333" y="74739"/>
                </a:lnTo>
                <a:lnTo>
                  <a:pt x="40329" y="65616"/>
                </a:lnTo>
                <a:lnTo>
                  <a:pt x="32268" y="55610"/>
                </a:lnTo>
                <a:lnTo>
                  <a:pt x="25145" y="44885"/>
                </a:lnTo>
                <a:lnTo>
                  <a:pt x="18958" y="33604"/>
                </a:lnTo>
                <a:lnTo>
                  <a:pt x="25631" y="24348"/>
                </a:lnTo>
                <a:lnTo>
                  <a:pt x="31775" y="13527"/>
                </a:lnTo>
                <a:lnTo>
                  <a:pt x="35214" y="0"/>
                </a:lnTo>
                <a:lnTo>
                  <a:pt x="34092" y="289"/>
                </a:lnTo>
                <a:lnTo>
                  <a:pt x="22910" y="7059"/>
                </a:lnTo>
                <a:lnTo>
                  <a:pt x="15285" y="17394"/>
                </a:lnTo>
                <a:lnTo>
                  <a:pt x="8112" y="28181"/>
                </a:lnTo>
                <a:lnTo>
                  <a:pt x="8963" y="32753"/>
                </a:lnTo>
                <a:lnTo>
                  <a:pt x="15503" y="31635"/>
                </a:lnTo>
                <a:lnTo>
                  <a:pt x="14614" y="37934"/>
                </a:lnTo>
                <a:lnTo>
                  <a:pt x="10703" y="41973"/>
                </a:lnTo>
                <a:lnTo>
                  <a:pt x="5610" y="44831"/>
                </a:lnTo>
                <a:lnTo>
                  <a:pt x="530" y="47688"/>
                </a:lnTo>
                <a:lnTo>
                  <a:pt x="0" y="60763"/>
                </a:lnTo>
                <a:lnTo>
                  <a:pt x="133" y="73102"/>
                </a:lnTo>
                <a:lnTo>
                  <a:pt x="1610" y="85636"/>
                </a:lnTo>
                <a:lnTo>
                  <a:pt x="3142" y="93755"/>
                </a:lnTo>
                <a:lnTo>
                  <a:pt x="5989" y="107589"/>
                </a:lnTo>
                <a:lnTo>
                  <a:pt x="9184" y="121146"/>
                </a:lnTo>
                <a:lnTo>
                  <a:pt x="12803" y="134194"/>
                </a:lnTo>
                <a:lnTo>
                  <a:pt x="16923" y="146502"/>
                </a:lnTo>
                <a:lnTo>
                  <a:pt x="21618" y="157840"/>
                </a:lnTo>
                <a:lnTo>
                  <a:pt x="26966" y="167977"/>
                </a:lnTo>
                <a:lnTo>
                  <a:pt x="33042" y="176682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6761471" y="1866862"/>
            <a:ext cx="306814" cy="539478"/>
          </a:xfrm>
          <a:custGeom>
            <a:avLst/>
            <a:gdLst/>
            <a:ahLst/>
            <a:cxnLst/>
            <a:rect l="l" t="t" r="r" b="b"/>
            <a:pathLst>
              <a:path w="449994" h="791235">
                <a:moveTo>
                  <a:pt x="122651" y="128981"/>
                </a:moveTo>
                <a:lnTo>
                  <a:pt x="125979" y="120131"/>
                </a:lnTo>
                <a:lnTo>
                  <a:pt x="128860" y="107483"/>
                </a:lnTo>
                <a:lnTo>
                  <a:pt x="130294" y="93471"/>
                </a:lnTo>
                <a:lnTo>
                  <a:pt x="129631" y="79841"/>
                </a:lnTo>
                <a:lnTo>
                  <a:pt x="126220" y="68333"/>
                </a:lnTo>
                <a:lnTo>
                  <a:pt x="119413" y="60693"/>
                </a:lnTo>
                <a:lnTo>
                  <a:pt x="110696" y="68399"/>
                </a:lnTo>
                <a:lnTo>
                  <a:pt x="102672" y="77774"/>
                </a:lnTo>
                <a:lnTo>
                  <a:pt x="96094" y="88092"/>
                </a:lnTo>
                <a:lnTo>
                  <a:pt x="90801" y="99326"/>
                </a:lnTo>
                <a:lnTo>
                  <a:pt x="86635" y="111445"/>
                </a:lnTo>
                <a:lnTo>
                  <a:pt x="83436" y="124422"/>
                </a:lnTo>
                <a:lnTo>
                  <a:pt x="81046" y="138227"/>
                </a:lnTo>
                <a:lnTo>
                  <a:pt x="79306" y="152831"/>
                </a:lnTo>
                <a:lnTo>
                  <a:pt x="78803" y="167109"/>
                </a:lnTo>
                <a:lnTo>
                  <a:pt x="79130" y="179810"/>
                </a:lnTo>
                <a:lnTo>
                  <a:pt x="79237" y="192454"/>
                </a:lnTo>
                <a:lnTo>
                  <a:pt x="78227" y="204851"/>
                </a:lnTo>
                <a:lnTo>
                  <a:pt x="77744" y="207937"/>
                </a:lnTo>
                <a:lnTo>
                  <a:pt x="74594" y="209753"/>
                </a:lnTo>
                <a:lnTo>
                  <a:pt x="73883" y="212445"/>
                </a:lnTo>
                <a:lnTo>
                  <a:pt x="73324" y="214579"/>
                </a:lnTo>
                <a:lnTo>
                  <a:pt x="75445" y="218351"/>
                </a:lnTo>
                <a:lnTo>
                  <a:pt x="74963" y="221107"/>
                </a:lnTo>
                <a:lnTo>
                  <a:pt x="74455" y="224129"/>
                </a:lnTo>
                <a:lnTo>
                  <a:pt x="71711" y="228701"/>
                </a:lnTo>
                <a:lnTo>
                  <a:pt x="70772" y="236448"/>
                </a:lnTo>
                <a:lnTo>
                  <a:pt x="71445" y="245275"/>
                </a:lnTo>
                <a:lnTo>
                  <a:pt x="70632" y="253631"/>
                </a:lnTo>
                <a:lnTo>
                  <a:pt x="69330" y="265458"/>
                </a:lnTo>
                <a:lnTo>
                  <a:pt x="67773" y="277911"/>
                </a:lnTo>
                <a:lnTo>
                  <a:pt x="66162" y="290786"/>
                </a:lnTo>
                <a:lnTo>
                  <a:pt x="64701" y="303839"/>
                </a:lnTo>
                <a:lnTo>
                  <a:pt x="63595" y="316826"/>
                </a:lnTo>
                <a:lnTo>
                  <a:pt x="63050" y="329501"/>
                </a:lnTo>
                <a:lnTo>
                  <a:pt x="63015" y="331478"/>
                </a:lnTo>
                <a:lnTo>
                  <a:pt x="62662" y="344445"/>
                </a:lnTo>
                <a:lnTo>
                  <a:pt x="62115" y="357290"/>
                </a:lnTo>
                <a:lnTo>
                  <a:pt x="61406" y="370033"/>
                </a:lnTo>
                <a:lnTo>
                  <a:pt x="60566" y="382695"/>
                </a:lnTo>
                <a:lnTo>
                  <a:pt x="59624" y="395295"/>
                </a:lnTo>
                <a:lnTo>
                  <a:pt x="58611" y="407853"/>
                </a:lnTo>
                <a:lnTo>
                  <a:pt x="57558" y="420390"/>
                </a:lnTo>
                <a:lnTo>
                  <a:pt x="56496" y="432924"/>
                </a:lnTo>
                <a:lnTo>
                  <a:pt x="55455" y="445477"/>
                </a:lnTo>
                <a:lnTo>
                  <a:pt x="54611" y="453552"/>
                </a:lnTo>
                <a:lnTo>
                  <a:pt x="52300" y="467218"/>
                </a:lnTo>
                <a:lnTo>
                  <a:pt x="49145" y="480083"/>
                </a:lnTo>
                <a:lnTo>
                  <a:pt x="45365" y="492295"/>
                </a:lnTo>
                <a:lnTo>
                  <a:pt x="41178" y="504004"/>
                </a:lnTo>
                <a:lnTo>
                  <a:pt x="36803" y="515359"/>
                </a:lnTo>
                <a:lnTo>
                  <a:pt x="32460" y="526509"/>
                </a:lnTo>
                <a:lnTo>
                  <a:pt x="28366" y="537603"/>
                </a:lnTo>
                <a:lnTo>
                  <a:pt x="27562" y="539874"/>
                </a:lnTo>
                <a:lnTo>
                  <a:pt x="23059" y="551998"/>
                </a:lnTo>
                <a:lnTo>
                  <a:pt x="18437" y="563897"/>
                </a:lnTo>
                <a:lnTo>
                  <a:pt x="13871" y="575685"/>
                </a:lnTo>
                <a:lnTo>
                  <a:pt x="9536" y="587478"/>
                </a:lnTo>
                <a:lnTo>
                  <a:pt x="5608" y="599389"/>
                </a:lnTo>
                <a:lnTo>
                  <a:pt x="5461" y="602563"/>
                </a:lnTo>
                <a:lnTo>
                  <a:pt x="4825" y="614224"/>
                </a:lnTo>
                <a:lnTo>
                  <a:pt x="4061" y="626294"/>
                </a:lnTo>
                <a:lnTo>
                  <a:pt x="3227" y="638709"/>
                </a:lnTo>
                <a:lnTo>
                  <a:pt x="2381" y="651405"/>
                </a:lnTo>
                <a:lnTo>
                  <a:pt x="1581" y="664317"/>
                </a:lnTo>
                <a:lnTo>
                  <a:pt x="885" y="677381"/>
                </a:lnTo>
                <a:lnTo>
                  <a:pt x="350" y="690534"/>
                </a:lnTo>
                <a:lnTo>
                  <a:pt x="36" y="703710"/>
                </a:lnTo>
                <a:lnTo>
                  <a:pt x="0" y="716847"/>
                </a:lnTo>
                <a:lnTo>
                  <a:pt x="299" y="729880"/>
                </a:lnTo>
                <a:lnTo>
                  <a:pt x="992" y="742744"/>
                </a:lnTo>
                <a:lnTo>
                  <a:pt x="2136" y="755376"/>
                </a:lnTo>
                <a:lnTo>
                  <a:pt x="3790" y="767711"/>
                </a:lnTo>
                <a:lnTo>
                  <a:pt x="6012" y="779685"/>
                </a:lnTo>
                <a:lnTo>
                  <a:pt x="8859" y="791235"/>
                </a:lnTo>
                <a:lnTo>
                  <a:pt x="13699" y="790487"/>
                </a:lnTo>
                <a:lnTo>
                  <a:pt x="26169" y="788813"/>
                </a:lnTo>
                <a:lnTo>
                  <a:pt x="38904" y="787412"/>
                </a:lnTo>
                <a:lnTo>
                  <a:pt x="51852" y="786225"/>
                </a:lnTo>
                <a:lnTo>
                  <a:pt x="64962" y="785192"/>
                </a:lnTo>
                <a:lnTo>
                  <a:pt x="78181" y="784257"/>
                </a:lnTo>
                <a:lnTo>
                  <a:pt x="91458" y="783361"/>
                </a:lnTo>
                <a:lnTo>
                  <a:pt x="104742" y="782444"/>
                </a:lnTo>
                <a:lnTo>
                  <a:pt x="117980" y="781450"/>
                </a:lnTo>
                <a:lnTo>
                  <a:pt x="131120" y="780319"/>
                </a:lnTo>
                <a:lnTo>
                  <a:pt x="144112" y="778993"/>
                </a:lnTo>
                <a:lnTo>
                  <a:pt x="156902" y="777415"/>
                </a:lnTo>
                <a:lnTo>
                  <a:pt x="169441" y="775525"/>
                </a:lnTo>
                <a:lnTo>
                  <a:pt x="181675" y="773265"/>
                </a:lnTo>
                <a:lnTo>
                  <a:pt x="193552" y="770578"/>
                </a:lnTo>
                <a:lnTo>
                  <a:pt x="205023" y="767403"/>
                </a:lnTo>
                <a:lnTo>
                  <a:pt x="216033" y="763685"/>
                </a:lnTo>
                <a:lnTo>
                  <a:pt x="226532" y="759363"/>
                </a:lnTo>
                <a:lnTo>
                  <a:pt x="236469" y="754380"/>
                </a:lnTo>
                <a:lnTo>
                  <a:pt x="248353" y="746554"/>
                </a:lnTo>
                <a:lnTo>
                  <a:pt x="258225" y="738629"/>
                </a:lnTo>
                <a:lnTo>
                  <a:pt x="268981" y="729462"/>
                </a:lnTo>
                <a:lnTo>
                  <a:pt x="270774" y="727956"/>
                </a:lnTo>
                <a:lnTo>
                  <a:pt x="281312" y="719228"/>
                </a:lnTo>
                <a:lnTo>
                  <a:pt x="291311" y="709190"/>
                </a:lnTo>
                <a:lnTo>
                  <a:pt x="296082" y="699109"/>
                </a:lnTo>
                <a:lnTo>
                  <a:pt x="294925" y="691650"/>
                </a:lnTo>
                <a:lnTo>
                  <a:pt x="290693" y="678406"/>
                </a:lnTo>
                <a:lnTo>
                  <a:pt x="286329" y="665505"/>
                </a:lnTo>
                <a:lnTo>
                  <a:pt x="283056" y="653558"/>
                </a:lnTo>
                <a:lnTo>
                  <a:pt x="280082" y="640808"/>
                </a:lnTo>
                <a:lnTo>
                  <a:pt x="277655" y="629742"/>
                </a:lnTo>
                <a:lnTo>
                  <a:pt x="273840" y="612962"/>
                </a:lnTo>
                <a:lnTo>
                  <a:pt x="269934" y="596002"/>
                </a:lnTo>
                <a:lnTo>
                  <a:pt x="265991" y="578870"/>
                </a:lnTo>
                <a:lnTo>
                  <a:pt x="262066" y="561575"/>
                </a:lnTo>
                <a:lnTo>
                  <a:pt x="258213" y="544122"/>
                </a:lnTo>
                <a:lnTo>
                  <a:pt x="254487" y="526522"/>
                </a:lnTo>
                <a:lnTo>
                  <a:pt x="250943" y="508780"/>
                </a:lnTo>
                <a:lnTo>
                  <a:pt x="247635" y="490904"/>
                </a:lnTo>
                <a:lnTo>
                  <a:pt x="244617" y="472904"/>
                </a:lnTo>
                <a:lnTo>
                  <a:pt x="241945" y="454785"/>
                </a:lnTo>
                <a:lnTo>
                  <a:pt x="239673" y="436556"/>
                </a:lnTo>
                <a:lnTo>
                  <a:pt x="237855" y="418225"/>
                </a:lnTo>
                <a:lnTo>
                  <a:pt x="236547" y="399798"/>
                </a:lnTo>
                <a:lnTo>
                  <a:pt x="235801" y="381285"/>
                </a:lnTo>
                <a:lnTo>
                  <a:pt x="235674" y="362692"/>
                </a:lnTo>
                <a:lnTo>
                  <a:pt x="236220" y="344028"/>
                </a:lnTo>
                <a:lnTo>
                  <a:pt x="237493" y="325300"/>
                </a:lnTo>
                <a:lnTo>
                  <a:pt x="239548" y="306515"/>
                </a:lnTo>
                <a:lnTo>
                  <a:pt x="242440" y="287682"/>
                </a:lnTo>
                <a:lnTo>
                  <a:pt x="246222" y="268808"/>
                </a:lnTo>
                <a:lnTo>
                  <a:pt x="242294" y="262491"/>
                </a:lnTo>
                <a:lnTo>
                  <a:pt x="234126" y="253012"/>
                </a:lnTo>
                <a:lnTo>
                  <a:pt x="227794" y="241706"/>
                </a:lnTo>
                <a:lnTo>
                  <a:pt x="228761" y="240497"/>
                </a:lnTo>
                <a:lnTo>
                  <a:pt x="239058" y="238206"/>
                </a:lnTo>
                <a:lnTo>
                  <a:pt x="248394" y="243878"/>
                </a:lnTo>
                <a:lnTo>
                  <a:pt x="248089" y="234683"/>
                </a:lnTo>
                <a:lnTo>
                  <a:pt x="263507" y="234238"/>
                </a:lnTo>
                <a:lnTo>
                  <a:pt x="266822" y="240614"/>
                </a:lnTo>
                <a:lnTo>
                  <a:pt x="270479" y="245465"/>
                </a:lnTo>
                <a:lnTo>
                  <a:pt x="261742" y="248196"/>
                </a:lnTo>
                <a:lnTo>
                  <a:pt x="264650" y="252552"/>
                </a:lnTo>
                <a:lnTo>
                  <a:pt x="268015" y="263835"/>
                </a:lnTo>
                <a:lnTo>
                  <a:pt x="271397" y="276615"/>
                </a:lnTo>
                <a:lnTo>
                  <a:pt x="275538" y="288175"/>
                </a:lnTo>
                <a:lnTo>
                  <a:pt x="281985" y="298069"/>
                </a:lnTo>
                <a:lnTo>
                  <a:pt x="290875" y="305349"/>
                </a:lnTo>
                <a:lnTo>
                  <a:pt x="301194" y="310048"/>
                </a:lnTo>
                <a:lnTo>
                  <a:pt x="312812" y="312697"/>
                </a:lnTo>
                <a:lnTo>
                  <a:pt x="325325" y="313534"/>
                </a:lnTo>
                <a:lnTo>
                  <a:pt x="338331" y="312796"/>
                </a:lnTo>
                <a:lnTo>
                  <a:pt x="351428" y="310718"/>
                </a:lnTo>
                <a:lnTo>
                  <a:pt x="364213" y="307537"/>
                </a:lnTo>
                <a:lnTo>
                  <a:pt x="376283" y="303491"/>
                </a:lnTo>
                <a:lnTo>
                  <a:pt x="392977" y="294890"/>
                </a:lnTo>
                <a:lnTo>
                  <a:pt x="404477" y="288315"/>
                </a:lnTo>
                <a:lnTo>
                  <a:pt x="410022" y="285122"/>
                </a:lnTo>
                <a:lnTo>
                  <a:pt x="421104" y="277308"/>
                </a:lnTo>
                <a:lnTo>
                  <a:pt x="430404" y="268588"/>
                </a:lnTo>
                <a:lnTo>
                  <a:pt x="438160" y="258890"/>
                </a:lnTo>
                <a:lnTo>
                  <a:pt x="444611" y="248145"/>
                </a:lnTo>
                <a:lnTo>
                  <a:pt x="449994" y="236283"/>
                </a:lnTo>
                <a:lnTo>
                  <a:pt x="445818" y="236997"/>
                </a:lnTo>
                <a:lnTo>
                  <a:pt x="431001" y="238795"/>
                </a:lnTo>
                <a:lnTo>
                  <a:pt x="416526" y="239414"/>
                </a:lnTo>
                <a:lnTo>
                  <a:pt x="402475" y="238882"/>
                </a:lnTo>
                <a:lnTo>
                  <a:pt x="388933" y="237229"/>
                </a:lnTo>
                <a:lnTo>
                  <a:pt x="375983" y="234484"/>
                </a:lnTo>
                <a:lnTo>
                  <a:pt x="363707" y="230675"/>
                </a:lnTo>
                <a:lnTo>
                  <a:pt x="352190" y="225832"/>
                </a:lnTo>
                <a:lnTo>
                  <a:pt x="341513" y="219983"/>
                </a:lnTo>
                <a:lnTo>
                  <a:pt x="331762" y="213158"/>
                </a:lnTo>
                <a:lnTo>
                  <a:pt x="323018" y="205385"/>
                </a:lnTo>
                <a:lnTo>
                  <a:pt x="315365" y="196693"/>
                </a:lnTo>
                <a:lnTo>
                  <a:pt x="308886" y="187112"/>
                </a:lnTo>
                <a:lnTo>
                  <a:pt x="303664" y="176669"/>
                </a:lnTo>
                <a:lnTo>
                  <a:pt x="299592" y="164986"/>
                </a:lnTo>
                <a:lnTo>
                  <a:pt x="296935" y="152961"/>
                </a:lnTo>
                <a:lnTo>
                  <a:pt x="295565" y="140576"/>
                </a:lnTo>
                <a:lnTo>
                  <a:pt x="295390" y="127893"/>
                </a:lnTo>
                <a:lnTo>
                  <a:pt x="296318" y="114973"/>
                </a:lnTo>
                <a:lnTo>
                  <a:pt x="298254" y="101879"/>
                </a:lnTo>
                <a:lnTo>
                  <a:pt x="300292" y="93509"/>
                </a:lnTo>
                <a:lnTo>
                  <a:pt x="303792" y="81206"/>
                </a:lnTo>
                <a:lnTo>
                  <a:pt x="305836" y="68287"/>
                </a:lnTo>
                <a:lnTo>
                  <a:pt x="306026" y="63334"/>
                </a:lnTo>
                <a:lnTo>
                  <a:pt x="303652" y="61468"/>
                </a:lnTo>
                <a:lnTo>
                  <a:pt x="302585" y="56362"/>
                </a:lnTo>
                <a:lnTo>
                  <a:pt x="302159" y="54263"/>
                </a:lnTo>
                <a:lnTo>
                  <a:pt x="299781" y="41947"/>
                </a:lnTo>
                <a:lnTo>
                  <a:pt x="293911" y="32512"/>
                </a:lnTo>
                <a:lnTo>
                  <a:pt x="289417" y="27776"/>
                </a:lnTo>
                <a:lnTo>
                  <a:pt x="278926" y="19080"/>
                </a:lnTo>
                <a:lnTo>
                  <a:pt x="267042" y="11035"/>
                </a:lnTo>
                <a:lnTo>
                  <a:pt x="255547" y="4417"/>
                </a:lnTo>
                <a:lnTo>
                  <a:pt x="246222" y="0"/>
                </a:lnTo>
                <a:lnTo>
                  <a:pt x="246222" y="3251"/>
                </a:lnTo>
                <a:lnTo>
                  <a:pt x="247156" y="6892"/>
                </a:lnTo>
                <a:lnTo>
                  <a:pt x="246699" y="19187"/>
                </a:lnTo>
                <a:lnTo>
                  <a:pt x="245143" y="31432"/>
                </a:lnTo>
                <a:lnTo>
                  <a:pt x="243927" y="33607"/>
                </a:lnTo>
                <a:lnTo>
                  <a:pt x="238181" y="44939"/>
                </a:lnTo>
                <a:lnTo>
                  <a:pt x="232715" y="56533"/>
                </a:lnTo>
                <a:lnTo>
                  <a:pt x="226992" y="67988"/>
                </a:lnTo>
                <a:lnTo>
                  <a:pt x="220472" y="78902"/>
                </a:lnTo>
                <a:lnTo>
                  <a:pt x="212618" y="88874"/>
                </a:lnTo>
                <a:lnTo>
                  <a:pt x="208601" y="92835"/>
                </a:lnTo>
                <a:lnTo>
                  <a:pt x="198832" y="101076"/>
                </a:lnTo>
                <a:lnTo>
                  <a:pt x="188780" y="109473"/>
                </a:lnTo>
                <a:lnTo>
                  <a:pt x="187273" y="110810"/>
                </a:lnTo>
                <a:lnTo>
                  <a:pt x="177434" y="118866"/>
                </a:lnTo>
                <a:lnTo>
                  <a:pt x="167290" y="125710"/>
                </a:lnTo>
                <a:lnTo>
                  <a:pt x="156363" y="131318"/>
                </a:lnTo>
                <a:lnTo>
                  <a:pt x="144174" y="135667"/>
                </a:lnTo>
                <a:lnTo>
                  <a:pt x="130246" y="138734"/>
                </a:lnTo>
                <a:lnTo>
                  <a:pt x="126525" y="136690"/>
                </a:lnTo>
                <a:lnTo>
                  <a:pt x="124734" y="132689"/>
                </a:lnTo>
                <a:lnTo>
                  <a:pt x="122651" y="128981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7466717" y="1872739"/>
            <a:ext cx="285992" cy="568661"/>
          </a:xfrm>
          <a:custGeom>
            <a:avLst/>
            <a:gdLst/>
            <a:ahLst/>
            <a:cxnLst/>
            <a:rect l="l" t="t" r="r" b="b"/>
            <a:pathLst>
              <a:path w="419455" h="834036">
                <a:moveTo>
                  <a:pt x="278549" y="289447"/>
                </a:moveTo>
                <a:lnTo>
                  <a:pt x="276656" y="282538"/>
                </a:lnTo>
                <a:lnTo>
                  <a:pt x="271056" y="277306"/>
                </a:lnTo>
                <a:lnTo>
                  <a:pt x="269887" y="271019"/>
                </a:lnTo>
                <a:lnTo>
                  <a:pt x="268528" y="263768"/>
                </a:lnTo>
                <a:lnTo>
                  <a:pt x="270001" y="257189"/>
                </a:lnTo>
                <a:lnTo>
                  <a:pt x="268795" y="250433"/>
                </a:lnTo>
                <a:lnTo>
                  <a:pt x="261576" y="252968"/>
                </a:lnTo>
                <a:lnTo>
                  <a:pt x="249421" y="257111"/>
                </a:lnTo>
                <a:lnTo>
                  <a:pt x="237375" y="263437"/>
                </a:lnTo>
                <a:lnTo>
                  <a:pt x="231724" y="267463"/>
                </a:lnTo>
                <a:lnTo>
                  <a:pt x="228917" y="275668"/>
                </a:lnTo>
                <a:lnTo>
                  <a:pt x="222199" y="276442"/>
                </a:lnTo>
                <a:lnTo>
                  <a:pt x="215447" y="275655"/>
                </a:lnTo>
                <a:lnTo>
                  <a:pt x="205046" y="268726"/>
                </a:lnTo>
                <a:lnTo>
                  <a:pt x="196189" y="259094"/>
                </a:lnTo>
                <a:lnTo>
                  <a:pt x="186520" y="255822"/>
                </a:lnTo>
                <a:lnTo>
                  <a:pt x="180663" y="249506"/>
                </a:lnTo>
                <a:lnTo>
                  <a:pt x="179770" y="241284"/>
                </a:lnTo>
                <a:lnTo>
                  <a:pt x="182358" y="231882"/>
                </a:lnTo>
                <a:lnTo>
                  <a:pt x="186945" y="222021"/>
                </a:lnTo>
                <a:lnTo>
                  <a:pt x="192049" y="212427"/>
                </a:lnTo>
                <a:lnTo>
                  <a:pt x="196189" y="203824"/>
                </a:lnTo>
                <a:lnTo>
                  <a:pt x="196461" y="203132"/>
                </a:lnTo>
                <a:lnTo>
                  <a:pt x="199995" y="192473"/>
                </a:lnTo>
                <a:lnTo>
                  <a:pt x="204024" y="179833"/>
                </a:lnTo>
                <a:lnTo>
                  <a:pt x="209194" y="166968"/>
                </a:lnTo>
                <a:lnTo>
                  <a:pt x="215208" y="156340"/>
                </a:lnTo>
                <a:lnTo>
                  <a:pt x="222260" y="143756"/>
                </a:lnTo>
                <a:lnTo>
                  <a:pt x="225450" y="133364"/>
                </a:lnTo>
                <a:lnTo>
                  <a:pt x="225170" y="126887"/>
                </a:lnTo>
                <a:lnTo>
                  <a:pt x="216992" y="121223"/>
                </a:lnTo>
                <a:lnTo>
                  <a:pt x="214604" y="114936"/>
                </a:lnTo>
                <a:lnTo>
                  <a:pt x="212807" y="109371"/>
                </a:lnTo>
                <a:lnTo>
                  <a:pt x="210256" y="96470"/>
                </a:lnTo>
                <a:lnTo>
                  <a:pt x="210273" y="83517"/>
                </a:lnTo>
                <a:lnTo>
                  <a:pt x="211222" y="79965"/>
                </a:lnTo>
                <a:lnTo>
                  <a:pt x="217690" y="68675"/>
                </a:lnTo>
                <a:lnTo>
                  <a:pt x="223278" y="57494"/>
                </a:lnTo>
                <a:lnTo>
                  <a:pt x="224939" y="45147"/>
                </a:lnTo>
                <a:lnTo>
                  <a:pt x="225026" y="33341"/>
                </a:lnTo>
                <a:lnTo>
                  <a:pt x="224780" y="21160"/>
                </a:lnTo>
                <a:lnTo>
                  <a:pt x="225450" y="7647"/>
                </a:lnTo>
                <a:lnTo>
                  <a:pt x="222806" y="7397"/>
                </a:lnTo>
                <a:lnTo>
                  <a:pt x="210382" y="5133"/>
                </a:lnTo>
                <a:lnTo>
                  <a:pt x="198171" y="2180"/>
                </a:lnTo>
                <a:lnTo>
                  <a:pt x="185930" y="0"/>
                </a:lnTo>
                <a:lnTo>
                  <a:pt x="173418" y="52"/>
                </a:lnTo>
                <a:lnTo>
                  <a:pt x="174497" y="2224"/>
                </a:lnTo>
                <a:lnTo>
                  <a:pt x="176482" y="10019"/>
                </a:lnTo>
                <a:lnTo>
                  <a:pt x="178184" y="22325"/>
                </a:lnTo>
                <a:lnTo>
                  <a:pt x="178355" y="34796"/>
                </a:lnTo>
                <a:lnTo>
                  <a:pt x="177148" y="47299"/>
                </a:lnTo>
                <a:lnTo>
                  <a:pt x="174718" y="59705"/>
                </a:lnTo>
                <a:lnTo>
                  <a:pt x="171219" y="71880"/>
                </a:lnTo>
                <a:lnTo>
                  <a:pt x="166804" y="83694"/>
                </a:lnTo>
                <a:lnTo>
                  <a:pt x="161629" y="95014"/>
                </a:lnTo>
                <a:lnTo>
                  <a:pt x="155847" y="105711"/>
                </a:lnTo>
                <a:lnTo>
                  <a:pt x="149612" y="115650"/>
                </a:lnTo>
                <a:lnTo>
                  <a:pt x="143078" y="124703"/>
                </a:lnTo>
                <a:lnTo>
                  <a:pt x="142929" y="124827"/>
                </a:lnTo>
                <a:lnTo>
                  <a:pt x="136881" y="135032"/>
                </a:lnTo>
                <a:lnTo>
                  <a:pt x="130336" y="147379"/>
                </a:lnTo>
                <a:lnTo>
                  <a:pt x="119227" y="152871"/>
                </a:lnTo>
                <a:lnTo>
                  <a:pt x="117167" y="152500"/>
                </a:lnTo>
                <a:lnTo>
                  <a:pt x="108951" y="143925"/>
                </a:lnTo>
                <a:lnTo>
                  <a:pt x="100799" y="132285"/>
                </a:lnTo>
                <a:lnTo>
                  <a:pt x="98558" y="130504"/>
                </a:lnTo>
                <a:lnTo>
                  <a:pt x="88020" y="124499"/>
                </a:lnTo>
                <a:lnTo>
                  <a:pt x="74889" y="119821"/>
                </a:lnTo>
                <a:lnTo>
                  <a:pt x="61772" y="118200"/>
                </a:lnTo>
                <a:lnTo>
                  <a:pt x="54355" y="119124"/>
                </a:lnTo>
                <a:lnTo>
                  <a:pt x="42240" y="123980"/>
                </a:lnTo>
                <a:lnTo>
                  <a:pt x="32344" y="131914"/>
                </a:lnTo>
                <a:lnTo>
                  <a:pt x="23828" y="141770"/>
                </a:lnTo>
                <a:lnTo>
                  <a:pt x="15854" y="152392"/>
                </a:lnTo>
                <a:lnTo>
                  <a:pt x="7581" y="162625"/>
                </a:lnTo>
                <a:lnTo>
                  <a:pt x="6118" y="168305"/>
                </a:lnTo>
                <a:lnTo>
                  <a:pt x="3113" y="180700"/>
                </a:lnTo>
                <a:lnTo>
                  <a:pt x="0" y="192978"/>
                </a:lnTo>
                <a:lnTo>
                  <a:pt x="99" y="198415"/>
                </a:lnTo>
                <a:lnTo>
                  <a:pt x="1302" y="211659"/>
                </a:lnTo>
                <a:lnTo>
                  <a:pt x="3569" y="224227"/>
                </a:lnTo>
                <a:lnTo>
                  <a:pt x="6526" y="236351"/>
                </a:lnTo>
                <a:lnTo>
                  <a:pt x="9796" y="248261"/>
                </a:lnTo>
                <a:lnTo>
                  <a:pt x="13004" y="260186"/>
                </a:lnTo>
                <a:lnTo>
                  <a:pt x="15236" y="270886"/>
                </a:lnTo>
                <a:lnTo>
                  <a:pt x="17225" y="283431"/>
                </a:lnTo>
                <a:lnTo>
                  <a:pt x="19507" y="295949"/>
                </a:lnTo>
                <a:lnTo>
                  <a:pt x="20948" y="301925"/>
                </a:lnTo>
                <a:lnTo>
                  <a:pt x="24513" y="314155"/>
                </a:lnTo>
                <a:lnTo>
                  <a:pt x="28555" y="326252"/>
                </a:lnTo>
                <a:lnTo>
                  <a:pt x="32714" y="338305"/>
                </a:lnTo>
                <a:lnTo>
                  <a:pt x="36627" y="350400"/>
                </a:lnTo>
                <a:lnTo>
                  <a:pt x="39931" y="362626"/>
                </a:lnTo>
                <a:lnTo>
                  <a:pt x="38484" y="279772"/>
                </a:lnTo>
                <a:lnTo>
                  <a:pt x="33591" y="269940"/>
                </a:lnTo>
                <a:lnTo>
                  <a:pt x="31407" y="260491"/>
                </a:lnTo>
                <a:lnTo>
                  <a:pt x="34480" y="255182"/>
                </a:lnTo>
                <a:lnTo>
                  <a:pt x="37934" y="246089"/>
                </a:lnTo>
                <a:lnTo>
                  <a:pt x="41568" y="245286"/>
                </a:lnTo>
                <a:lnTo>
                  <a:pt x="53058" y="240883"/>
                </a:lnTo>
                <a:lnTo>
                  <a:pt x="65036" y="239587"/>
                </a:lnTo>
                <a:lnTo>
                  <a:pt x="68221" y="240748"/>
                </a:lnTo>
                <a:lnTo>
                  <a:pt x="79318" y="249971"/>
                </a:lnTo>
                <a:lnTo>
                  <a:pt x="85623" y="260186"/>
                </a:lnTo>
                <a:lnTo>
                  <a:pt x="86344" y="266748"/>
                </a:lnTo>
                <a:lnTo>
                  <a:pt x="83681" y="277176"/>
                </a:lnTo>
                <a:lnTo>
                  <a:pt x="76888" y="284386"/>
                </a:lnTo>
                <a:lnTo>
                  <a:pt x="74707" y="446890"/>
                </a:lnTo>
                <a:lnTo>
                  <a:pt x="84161" y="443377"/>
                </a:lnTo>
                <a:lnTo>
                  <a:pt x="93711" y="443116"/>
                </a:lnTo>
                <a:lnTo>
                  <a:pt x="102080" y="445954"/>
                </a:lnTo>
                <a:lnTo>
                  <a:pt x="107987" y="451740"/>
                </a:lnTo>
                <a:lnTo>
                  <a:pt x="110154" y="460319"/>
                </a:lnTo>
                <a:lnTo>
                  <a:pt x="123812" y="833418"/>
                </a:lnTo>
                <a:lnTo>
                  <a:pt x="138191" y="834036"/>
                </a:lnTo>
                <a:lnTo>
                  <a:pt x="151732" y="834036"/>
                </a:lnTo>
                <a:lnTo>
                  <a:pt x="163664" y="833553"/>
                </a:lnTo>
                <a:lnTo>
                  <a:pt x="180581" y="832276"/>
                </a:lnTo>
                <a:lnTo>
                  <a:pt x="193664" y="830887"/>
                </a:lnTo>
                <a:lnTo>
                  <a:pt x="206405" y="829074"/>
                </a:lnTo>
                <a:lnTo>
                  <a:pt x="218836" y="826748"/>
                </a:lnTo>
                <a:lnTo>
                  <a:pt x="230990" y="823819"/>
                </a:lnTo>
                <a:lnTo>
                  <a:pt x="242898" y="820198"/>
                </a:lnTo>
                <a:lnTo>
                  <a:pt x="254593" y="815796"/>
                </a:lnTo>
                <a:lnTo>
                  <a:pt x="266106" y="810524"/>
                </a:lnTo>
                <a:lnTo>
                  <a:pt x="277469" y="804292"/>
                </a:lnTo>
                <a:lnTo>
                  <a:pt x="280014" y="802785"/>
                </a:lnTo>
                <a:lnTo>
                  <a:pt x="291320" y="796326"/>
                </a:lnTo>
                <a:lnTo>
                  <a:pt x="302618" y="790159"/>
                </a:lnTo>
                <a:lnTo>
                  <a:pt x="313864" y="784181"/>
                </a:lnTo>
                <a:lnTo>
                  <a:pt x="325012" y="778291"/>
                </a:lnTo>
                <a:lnTo>
                  <a:pt x="336018" y="772384"/>
                </a:lnTo>
                <a:lnTo>
                  <a:pt x="346836" y="766357"/>
                </a:lnTo>
                <a:lnTo>
                  <a:pt x="347632" y="765908"/>
                </a:lnTo>
                <a:lnTo>
                  <a:pt x="360131" y="759490"/>
                </a:lnTo>
                <a:lnTo>
                  <a:pt x="369608" y="753353"/>
                </a:lnTo>
                <a:lnTo>
                  <a:pt x="374357" y="748552"/>
                </a:lnTo>
                <a:lnTo>
                  <a:pt x="377494" y="739091"/>
                </a:lnTo>
                <a:lnTo>
                  <a:pt x="383692" y="733833"/>
                </a:lnTo>
                <a:lnTo>
                  <a:pt x="389720" y="729481"/>
                </a:lnTo>
                <a:lnTo>
                  <a:pt x="402117" y="722060"/>
                </a:lnTo>
                <a:lnTo>
                  <a:pt x="413459" y="714269"/>
                </a:lnTo>
                <a:lnTo>
                  <a:pt x="419455" y="705651"/>
                </a:lnTo>
                <a:lnTo>
                  <a:pt x="418652" y="698055"/>
                </a:lnTo>
                <a:lnTo>
                  <a:pt x="413832" y="685593"/>
                </a:lnTo>
                <a:lnTo>
                  <a:pt x="408622" y="673139"/>
                </a:lnTo>
                <a:lnTo>
                  <a:pt x="405190" y="663186"/>
                </a:lnTo>
                <a:lnTo>
                  <a:pt x="401245" y="651034"/>
                </a:lnTo>
                <a:lnTo>
                  <a:pt x="397789" y="639535"/>
                </a:lnTo>
                <a:lnTo>
                  <a:pt x="397345" y="638017"/>
                </a:lnTo>
                <a:lnTo>
                  <a:pt x="392965" y="624609"/>
                </a:lnTo>
                <a:lnTo>
                  <a:pt x="388397" y="612628"/>
                </a:lnTo>
                <a:lnTo>
                  <a:pt x="383805" y="601529"/>
                </a:lnTo>
                <a:lnTo>
                  <a:pt x="379348" y="590767"/>
                </a:lnTo>
                <a:lnTo>
                  <a:pt x="375005" y="579255"/>
                </a:lnTo>
                <a:lnTo>
                  <a:pt x="370896" y="567138"/>
                </a:lnTo>
                <a:lnTo>
                  <a:pt x="366995" y="554721"/>
                </a:lnTo>
                <a:lnTo>
                  <a:pt x="363226" y="542179"/>
                </a:lnTo>
                <a:lnTo>
                  <a:pt x="359512" y="529690"/>
                </a:lnTo>
                <a:lnTo>
                  <a:pt x="355776" y="517430"/>
                </a:lnTo>
                <a:lnTo>
                  <a:pt x="351940" y="505573"/>
                </a:lnTo>
                <a:lnTo>
                  <a:pt x="347929" y="494298"/>
                </a:lnTo>
                <a:lnTo>
                  <a:pt x="345960" y="489104"/>
                </a:lnTo>
                <a:lnTo>
                  <a:pt x="341972" y="484976"/>
                </a:lnTo>
                <a:lnTo>
                  <a:pt x="340334" y="480214"/>
                </a:lnTo>
                <a:lnTo>
                  <a:pt x="339234" y="476907"/>
                </a:lnTo>
                <a:lnTo>
                  <a:pt x="335704" y="464756"/>
                </a:lnTo>
                <a:lnTo>
                  <a:pt x="332759" y="452392"/>
                </a:lnTo>
                <a:lnTo>
                  <a:pt x="330231" y="439881"/>
                </a:lnTo>
                <a:lnTo>
                  <a:pt x="327951" y="427286"/>
                </a:lnTo>
                <a:lnTo>
                  <a:pt x="325748" y="414672"/>
                </a:lnTo>
                <a:lnTo>
                  <a:pt x="323453" y="402103"/>
                </a:lnTo>
                <a:lnTo>
                  <a:pt x="320898" y="389645"/>
                </a:lnTo>
                <a:lnTo>
                  <a:pt x="317911" y="377361"/>
                </a:lnTo>
                <a:lnTo>
                  <a:pt x="314324" y="365317"/>
                </a:lnTo>
                <a:lnTo>
                  <a:pt x="307231" y="361086"/>
                </a:lnTo>
                <a:lnTo>
                  <a:pt x="298088" y="352853"/>
                </a:lnTo>
                <a:lnTo>
                  <a:pt x="291274" y="342795"/>
                </a:lnTo>
                <a:lnTo>
                  <a:pt x="286081" y="330748"/>
                </a:lnTo>
                <a:lnTo>
                  <a:pt x="281800" y="316549"/>
                </a:lnTo>
                <a:lnTo>
                  <a:pt x="281314" y="314402"/>
                </a:lnTo>
                <a:lnTo>
                  <a:pt x="280189" y="301946"/>
                </a:lnTo>
                <a:lnTo>
                  <a:pt x="278549" y="289447"/>
                </a:lnTo>
                <a:close/>
              </a:path>
              <a:path w="419455" h="834036">
                <a:moveTo>
                  <a:pt x="95608" y="829773"/>
                </a:moveTo>
                <a:lnTo>
                  <a:pt x="98650" y="698761"/>
                </a:lnTo>
                <a:lnTo>
                  <a:pt x="93606" y="711172"/>
                </a:lnTo>
                <a:lnTo>
                  <a:pt x="85623" y="718669"/>
                </a:lnTo>
                <a:lnTo>
                  <a:pt x="83460" y="719462"/>
                </a:lnTo>
                <a:lnTo>
                  <a:pt x="83321" y="826469"/>
                </a:lnTo>
                <a:lnTo>
                  <a:pt x="95608" y="829773"/>
                </a:lnTo>
                <a:close/>
              </a:path>
              <a:path w="419455" h="834036">
                <a:moveTo>
                  <a:pt x="20586" y="720841"/>
                </a:moveTo>
                <a:lnTo>
                  <a:pt x="20713" y="726899"/>
                </a:lnTo>
                <a:lnTo>
                  <a:pt x="24574" y="735090"/>
                </a:lnTo>
                <a:lnTo>
                  <a:pt x="26009" y="741427"/>
                </a:lnTo>
                <a:lnTo>
                  <a:pt x="27286" y="746908"/>
                </a:lnTo>
                <a:lnTo>
                  <a:pt x="31100" y="760621"/>
                </a:lnTo>
                <a:lnTo>
                  <a:pt x="35308" y="770824"/>
                </a:lnTo>
                <a:lnTo>
                  <a:pt x="40876" y="780164"/>
                </a:lnTo>
                <a:lnTo>
                  <a:pt x="48767" y="791288"/>
                </a:lnTo>
                <a:lnTo>
                  <a:pt x="53584" y="798382"/>
                </a:lnTo>
                <a:lnTo>
                  <a:pt x="60678" y="809315"/>
                </a:lnTo>
                <a:lnTo>
                  <a:pt x="68275" y="818377"/>
                </a:lnTo>
                <a:lnTo>
                  <a:pt x="73267" y="821995"/>
                </a:lnTo>
                <a:lnTo>
                  <a:pt x="83321" y="826469"/>
                </a:lnTo>
                <a:lnTo>
                  <a:pt x="83460" y="719462"/>
                </a:lnTo>
                <a:lnTo>
                  <a:pt x="71522" y="719835"/>
                </a:lnTo>
                <a:lnTo>
                  <a:pt x="61566" y="714397"/>
                </a:lnTo>
                <a:lnTo>
                  <a:pt x="54970" y="705061"/>
                </a:lnTo>
                <a:lnTo>
                  <a:pt x="53111" y="693739"/>
                </a:lnTo>
                <a:lnTo>
                  <a:pt x="54335" y="687759"/>
                </a:lnTo>
                <a:lnTo>
                  <a:pt x="60276" y="678272"/>
                </a:lnTo>
                <a:lnTo>
                  <a:pt x="69578" y="672234"/>
                </a:lnTo>
                <a:lnTo>
                  <a:pt x="80665" y="670127"/>
                </a:lnTo>
                <a:lnTo>
                  <a:pt x="91958" y="672435"/>
                </a:lnTo>
                <a:lnTo>
                  <a:pt x="101879" y="679642"/>
                </a:lnTo>
                <a:lnTo>
                  <a:pt x="101381" y="684336"/>
                </a:lnTo>
                <a:lnTo>
                  <a:pt x="98650" y="698761"/>
                </a:lnTo>
                <a:lnTo>
                  <a:pt x="95608" y="829773"/>
                </a:lnTo>
                <a:lnTo>
                  <a:pt x="109361" y="832043"/>
                </a:lnTo>
                <a:lnTo>
                  <a:pt x="123812" y="833418"/>
                </a:lnTo>
                <a:lnTo>
                  <a:pt x="110154" y="460319"/>
                </a:lnTo>
                <a:lnTo>
                  <a:pt x="107302" y="471540"/>
                </a:lnTo>
                <a:lnTo>
                  <a:pt x="104622" y="477331"/>
                </a:lnTo>
                <a:lnTo>
                  <a:pt x="95973" y="488507"/>
                </a:lnTo>
                <a:lnTo>
                  <a:pt x="92125" y="489967"/>
                </a:lnTo>
                <a:lnTo>
                  <a:pt x="85559" y="491378"/>
                </a:lnTo>
                <a:lnTo>
                  <a:pt x="76349" y="489741"/>
                </a:lnTo>
                <a:lnTo>
                  <a:pt x="68835" y="484311"/>
                </a:lnTo>
                <a:lnTo>
                  <a:pt x="64090" y="475873"/>
                </a:lnTo>
                <a:lnTo>
                  <a:pt x="63190" y="465211"/>
                </a:lnTo>
                <a:lnTo>
                  <a:pt x="67208" y="453112"/>
                </a:lnTo>
                <a:lnTo>
                  <a:pt x="74707" y="446890"/>
                </a:lnTo>
                <a:lnTo>
                  <a:pt x="76888" y="284386"/>
                </a:lnTo>
                <a:lnTo>
                  <a:pt x="67468" y="288313"/>
                </a:lnTo>
                <a:lnTo>
                  <a:pt x="56926" y="288895"/>
                </a:lnTo>
                <a:lnTo>
                  <a:pt x="46763" y="286069"/>
                </a:lnTo>
                <a:lnTo>
                  <a:pt x="38484" y="279772"/>
                </a:lnTo>
                <a:lnTo>
                  <a:pt x="39931" y="362626"/>
                </a:lnTo>
                <a:lnTo>
                  <a:pt x="42265" y="375070"/>
                </a:lnTo>
                <a:lnTo>
                  <a:pt x="42776" y="379042"/>
                </a:lnTo>
                <a:lnTo>
                  <a:pt x="43950" y="391200"/>
                </a:lnTo>
                <a:lnTo>
                  <a:pt x="44704" y="403646"/>
                </a:lnTo>
                <a:lnTo>
                  <a:pt x="45192" y="416329"/>
                </a:lnTo>
                <a:lnTo>
                  <a:pt x="45569" y="429196"/>
                </a:lnTo>
                <a:lnTo>
                  <a:pt x="45989" y="442198"/>
                </a:lnTo>
                <a:lnTo>
                  <a:pt x="46608" y="455284"/>
                </a:lnTo>
                <a:lnTo>
                  <a:pt x="46895" y="460383"/>
                </a:lnTo>
                <a:lnTo>
                  <a:pt x="47511" y="473104"/>
                </a:lnTo>
                <a:lnTo>
                  <a:pt x="47998" y="485897"/>
                </a:lnTo>
                <a:lnTo>
                  <a:pt x="48361" y="498702"/>
                </a:lnTo>
                <a:lnTo>
                  <a:pt x="48607" y="511456"/>
                </a:lnTo>
                <a:lnTo>
                  <a:pt x="48740" y="524101"/>
                </a:lnTo>
                <a:lnTo>
                  <a:pt x="48755" y="543053"/>
                </a:lnTo>
                <a:lnTo>
                  <a:pt x="48272" y="550483"/>
                </a:lnTo>
                <a:lnTo>
                  <a:pt x="47688" y="557163"/>
                </a:lnTo>
                <a:lnTo>
                  <a:pt x="47627" y="557863"/>
                </a:lnTo>
                <a:lnTo>
                  <a:pt x="46593" y="570922"/>
                </a:lnTo>
                <a:lnTo>
                  <a:pt x="45663" y="584028"/>
                </a:lnTo>
                <a:lnTo>
                  <a:pt x="44714" y="596929"/>
                </a:lnTo>
                <a:lnTo>
                  <a:pt x="43622" y="609377"/>
                </a:lnTo>
                <a:lnTo>
                  <a:pt x="42265" y="621120"/>
                </a:lnTo>
                <a:lnTo>
                  <a:pt x="40152" y="633806"/>
                </a:lnTo>
                <a:lnTo>
                  <a:pt x="37474" y="646326"/>
                </a:lnTo>
                <a:lnTo>
                  <a:pt x="34455" y="658893"/>
                </a:lnTo>
                <a:lnTo>
                  <a:pt x="31360" y="671410"/>
                </a:lnTo>
                <a:lnTo>
                  <a:pt x="28457" y="683778"/>
                </a:lnTo>
                <a:lnTo>
                  <a:pt x="26009" y="695898"/>
                </a:lnTo>
                <a:lnTo>
                  <a:pt x="25976" y="696081"/>
                </a:lnTo>
                <a:lnTo>
                  <a:pt x="22662" y="708882"/>
                </a:lnTo>
                <a:lnTo>
                  <a:pt x="20586" y="72084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6483726" y="1878993"/>
            <a:ext cx="5178" cy="9299"/>
          </a:xfrm>
          <a:custGeom>
            <a:avLst/>
            <a:gdLst/>
            <a:ahLst/>
            <a:cxnLst/>
            <a:rect l="l" t="t" r="r" b="b"/>
            <a:pathLst>
              <a:path w="7594" h="13639">
                <a:moveTo>
                  <a:pt x="38" y="7467"/>
                </a:moveTo>
                <a:lnTo>
                  <a:pt x="1193" y="13182"/>
                </a:lnTo>
                <a:lnTo>
                  <a:pt x="7594" y="13639"/>
                </a:lnTo>
                <a:lnTo>
                  <a:pt x="7594" y="1714"/>
                </a:lnTo>
                <a:lnTo>
                  <a:pt x="5041" y="1371"/>
                </a:lnTo>
                <a:lnTo>
                  <a:pt x="3517" y="0"/>
                </a:lnTo>
                <a:lnTo>
                  <a:pt x="0" y="634"/>
                </a:lnTo>
                <a:lnTo>
                  <a:pt x="38" y="7467"/>
                </a:lnTo>
                <a:close/>
              </a:path>
            </a:pathLst>
          </a:custGeom>
          <a:solidFill>
            <a:srgbClr val="6D6E7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6467086" y="1909724"/>
            <a:ext cx="41026" cy="85725"/>
          </a:xfrm>
          <a:custGeom>
            <a:avLst/>
            <a:gdLst/>
            <a:ahLst/>
            <a:cxnLst/>
            <a:rect l="l" t="t" r="r" b="b"/>
            <a:pathLst>
              <a:path w="60171" h="125730">
                <a:moveTo>
                  <a:pt x="37055" y="110703"/>
                </a:moveTo>
                <a:lnTo>
                  <a:pt x="44547" y="118217"/>
                </a:lnTo>
                <a:lnTo>
                  <a:pt x="52589" y="125730"/>
                </a:lnTo>
                <a:lnTo>
                  <a:pt x="54082" y="122575"/>
                </a:lnTo>
                <a:lnTo>
                  <a:pt x="57614" y="109736"/>
                </a:lnTo>
                <a:lnTo>
                  <a:pt x="59403" y="95964"/>
                </a:lnTo>
                <a:lnTo>
                  <a:pt x="60171" y="84543"/>
                </a:lnTo>
                <a:lnTo>
                  <a:pt x="51104" y="77609"/>
                </a:lnTo>
                <a:lnTo>
                  <a:pt x="42433" y="69768"/>
                </a:lnTo>
                <a:lnTo>
                  <a:pt x="34859" y="60606"/>
                </a:lnTo>
                <a:lnTo>
                  <a:pt x="29166" y="49772"/>
                </a:lnTo>
                <a:lnTo>
                  <a:pt x="26140" y="36913"/>
                </a:lnTo>
                <a:lnTo>
                  <a:pt x="26567" y="21678"/>
                </a:lnTo>
                <a:lnTo>
                  <a:pt x="27481" y="15481"/>
                </a:lnTo>
                <a:lnTo>
                  <a:pt x="31990" y="9652"/>
                </a:lnTo>
                <a:lnTo>
                  <a:pt x="31990" y="1079"/>
                </a:lnTo>
                <a:lnTo>
                  <a:pt x="30910" y="0"/>
                </a:lnTo>
                <a:lnTo>
                  <a:pt x="29828" y="818"/>
                </a:lnTo>
                <a:lnTo>
                  <a:pt x="21514" y="8969"/>
                </a:lnTo>
                <a:lnTo>
                  <a:pt x="12625" y="20165"/>
                </a:lnTo>
                <a:lnTo>
                  <a:pt x="5980" y="31432"/>
                </a:lnTo>
                <a:lnTo>
                  <a:pt x="1384" y="44650"/>
                </a:lnTo>
                <a:lnTo>
                  <a:pt x="0" y="56398"/>
                </a:lnTo>
                <a:lnTo>
                  <a:pt x="1541" y="68004"/>
                </a:lnTo>
                <a:lnTo>
                  <a:pt x="5980" y="80213"/>
                </a:lnTo>
                <a:lnTo>
                  <a:pt x="11992" y="91172"/>
                </a:lnTo>
                <a:lnTo>
                  <a:pt x="19712" y="101930"/>
                </a:lnTo>
                <a:lnTo>
                  <a:pt x="27659" y="110553"/>
                </a:lnTo>
                <a:lnTo>
                  <a:pt x="37055" y="110703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7201627" y="1914538"/>
            <a:ext cx="48777" cy="16989"/>
          </a:xfrm>
          <a:custGeom>
            <a:avLst/>
            <a:gdLst/>
            <a:ahLst/>
            <a:cxnLst/>
            <a:rect l="l" t="t" r="r" b="b"/>
            <a:pathLst>
              <a:path w="71539" h="24917">
                <a:moveTo>
                  <a:pt x="8152" y="6026"/>
                </a:moveTo>
                <a:lnTo>
                  <a:pt x="762" y="12449"/>
                </a:lnTo>
                <a:lnTo>
                  <a:pt x="0" y="17910"/>
                </a:lnTo>
                <a:lnTo>
                  <a:pt x="2717" y="19904"/>
                </a:lnTo>
                <a:lnTo>
                  <a:pt x="4013" y="23295"/>
                </a:lnTo>
                <a:lnTo>
                  <a:pt x="10203" y="23764"/>
                </a:lnTo>
                <a:lnTo>
                  <a:pt x="19317" y="20910"/>
                </a:lnTo>
                <a:lnTo>
                  <a:pt x="28829" y="17317"/>
                </a:lnTo>
                <a:lnTo>
                  <a:pt x="43040" y="17872"/>
                </a:lnTo>
                <a:lnTo>
                  <a:pt x="52449" y="23466"/>
                </a:lnTo>
                <a:lnTo>
                  <a:pt x="64530" y="24917"/>
                </a:lnTo>
                <a:lnTo>
                  <a:pt x="71221" y="17872"/>
                </a:lnTo>
                <a:lnTo>
                  <a:pt x="71539" y="14824"/>
                </a:lnTo>
                <a:lnTo>
                  <a:pt x="66700" y="8004"/>
                </a:lnTo>
                <a:lnTo>
                  <a:pt x="63639" y="5947"/>
                </a:lnTo>
                <a:lnTo>
                  <a:pt x="59966" y="3935"/>
                </a:lnTo>
                <a:lnTo>
                  <a:pt x="47933" y="657"/>
                </a:lnTo>
                <a:lnTo>
                  <a:pt x="33867" y="0"/>
                </a:lnTo>
                <a:lnTo>
                  <a:pt x="19897" y="1833"/>
                </a:lnTo>
                <a:lnTo>
                  <a:pt x="8152" y="6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6972810" y="1923028"/>
            <a:ext cx="127249" cy="97577"/>
          </a:xfrm>
          <a:custGeom>
            <a:avLst/>
            <a:gdLst/>
            <a:ahLst/>
            <a:cxnLst/>
            <a:rect l="l" t="t" r="r" b="b"/>
            <a:pathLst>
              <a:path w="186632" h="143113">
                <a:moveTo>
                  <a:pt x="9963" y="0"/>
                </a:moveTo>
                <a:lnTo>
                  <a:pt x="8958" y="4992"/>
                </a:lnTo>
                <a:lnTo>
                  <a:pt x="6017" y="17485"/>
                </a:lnTo>
                <a:lnTo>
                  <a:pt x="3072" y="29799"/>
                </a:lnTo>
                <a:lnTo>
                  <a:pt x="830" y="41978"/>
                </a:lnTo>
                <a:lnTo>
                  <a:pt x="0" y="54068"/>
                </a:lnTo>
                <a:lnTo>
                  <a:pt x="1289" y="66116"/>
                </a:lnTo>
                <a:lnTo>
                  <a:pt x="4764" y="78648"/>
                </a:lnTo>
                <a:lnTo>
                  <a:pt x="10025" y="91032"/>
                </a:lnTo>
                <a:lnTo>
                  <a:pt x="16770" y="102104"/>
                </a:lnTo>
                <a:lnTo>
                  <a:pt x="24947" y="111868"/>
                </a:lnTo>
                <a:lnTo>
                  <a:pt x="34501" y="120325"/>
                </a:lnTo>
                <a:lnTo>
                  <a:pt x="45376" y="127477"/>
                </a:lnTo>
                <a:lnTo>
                  <a:pt x="57519" y="133326"/>
                </a:lnTo>
                <a:lnTo>
                  <a:pt x="70875" y="137874"/>
                </a:lnTo>
                <a:lnTo>
                  <a:pt x="85390" y="141124"/>
                </a:lnTo>
                <a:lnTo>
                  <a:pt x="101009" y="143078"/>
                </a:lnTo>
                <a:lnTo>
                  <a:pt x="101484" y="143113"/>
                </a:lnTo>
                <a:lnTo>
                  <a:pt x="114199" y="142793"/>
                </a:lnTo>
                <a:lnTo>
                  <a:pt x="127547" y="140720"/>
                </a:lnTo>
                <a:lnTo>
                  <a:pt x="138944" y="137655"/>
                </a:lnTo>
                <a:lnTo>
                  <a:pt x="146100" y="134332"/>
                </a:lnTo>
                <a:lnTo>
                  <a:pt x="156347" y="126798"/>
                </a:lnTo>
                <a:lnTo>
                  <a:pt x="165760" y="117673"/>
                </a:lnTo>
                <a:lnTo>
                  <a:pt x="174707" y="108381"/>
                </a:lnTo>
                <a:lnTo>
                  <a:pt x="175614" y="101842"/>
                </a:lnTo>
                <a:lnTo>
                  <a:pt x="182427" y="92572"/>
                </a:lnTo>
                <a:lnTo>
                  <a:pt x="186632" y="80213"/>
                </a:lnTo>
                <a:lnTo>
                  <a:pt x="184004" y="81240"/>
                </a:lnTo>
                <a:lnTo>
                  <a:pt x="172774" y="85051"/>
                </a:lnTo>
                <a:lnTo>
                  <a:pt x="160510" y="88306"/>
                </a:lnTo>
                <a:lnTo>
                  <a:pt x="147563" y="90823"/>
                </a:lnTo>
                <a:lnTo>
                  <a:pt x="134286" y="92423"/>
                </a:lnTo>
                <a:lnTo>
                  <a:pt x="121031" y="92923"/>
                </a:lnTo>
                <a:lnTo>
                  <a:pt x="108149" y="92145"/>
                </a:lnTo>
                <a:lnTo>
                  <a:pt x="95994" y="89906"/>
                </a:lnTo>
                <a:lnTo>
                  <a:pt x="84917" y="86025"/>
                </a:lnTo>
                <a:lnTo>
                  <a:pt x="75270" y="80323"/>
                </a:lnTo>
                <a:lnTo>
                  <a:pt x="67405" y="72618"/>
                </a:lnTo>
                <a:lnTo>
                  <a:pt x="63022" y="71406"/>
                </a:lnTo>
                <a:lnTo>
                  <a:pt x="51144" y="66002"/>
                </a:lnTo>
                <a:lnTo>
                  <a:pt x="40762" y="59103"/>
                </a:lnTo>
                <a:lnTo>
                  <a:pt x="30562" y="52019"/>
                </a:lnTo>
                <a:lnTo>
                  <a:pt x="27862" y="48032"/>
                </a:lnTo>
                <a:lnTo>
                  <a:pt x="22383" y="37024"/>
                </a:lnTo>
                <a:lnTo>
                  <a:pt x="18033" y="24892"/>
                </a:lnTo>
                <a:lnTo>
                  <a:pt x="14123" y="12322"/>
                </a:lnTo>
                <a:lnTo>
                  <a:pt x="9963" y="0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7602347" y="1947411"/>
            <a:ext cx="49123" cy="96817"/>
          </a:xfrm>
          <a:custGeom>
            <a:avLst/>
            <a:gdLst/>
            <a:ahLst/>
            <a:cxnLst/>
            <a:rect l="l" t="t" r="r" b="b"/>
            <a:pathLst>
              <a:path w="72047" h="141998">
                <a:moveTo>
                  <a:pt x="20015" y="141998"/>
                </a:moveTo>
                <a:lnTo>
                  <a:pt x="22782" y="136502"/>
                </a:lnTo>
                <a:lnTo>
                  <a:pt x="28302" y="125589"/>
                </a:lnTo>
                <a:lnTo>
                  <a:pt x="33852" y="114535"/>
                </a:lnTo>
                <a:lnTo>
                  <a:pt x="39353" y="103319"/>
                </a:lnTo>
                <a:lnTo>
                  <a:pt x="44725" y="91923"/>
                </a:lnTo>
                <a:lnTo>
                  <a:pt x="49888" y="80325"/>
                </a:lnTo>
                <a:lnTo>
                  <a:pt x="54763" y="68508"/>
                </a:lnTo>
                <a:lnTo>
                  <a:pt x="59272" y="56450"/>
                </a:lnTo>
                <a:lnTo>
                  <a:pt x="63334" y="44132"/>
                </a:lnTo>
                <a:lnTo>
                  <a:pt x="66870" y="31535"/>
                </a:lnTo>
                <a:lnTo>
                  <a:pt x="69801" y="18638"/>
                </a:lnTo>
                <a:lnTo>
                  <a:pt x="72047" y="5422"/>
                </a:lnTo>
                <a:lnTo>
                  <a:pt x="67691" y="1828"/>
                </a:lnTo>
                <a:lnTo>
                  <a:pt x="61544" y="25"/>
                </a:lnTo>
                <a:lnTo>
                  <a:pt x="53619" y="0"/>
                </a:lnTo>
                <a:lnTo>
                  <a:pt x="50933" y="7317"/>
                </a:lnTo>
                <a:lnTo>
                  <a:pt x="46886" y="19311"/>
                </a:lnTo>
                <a:lnTo>
                  <a:pt x="41694" y="31432"/>
                </a:lnTo>
                <a:lnTo>
                  <a:pt x="37417" y="39106"/>
                </a:lnTo>
                <a:lnTo>
                  <a:pt x="30878" y="50015"/>
                </a:lnTo>
                <a:lnTo>
                  <a:pt x="24464" y="61131"/>
                </a:lnTo>
                <a:lnTo>
                  <a:pt x="18935" y="72631"/>
                </a:lnTo>
                <a:lnTo>
                  <a:pt x="18416" y="73965"/>
                </a:lnTo>
                <a:lnTo>
                  <a:pt x="15299" y="86500"/>
                </a:lnTo>
                <a:lnTo>
                  <a:pt x="12433" y="98640"/>
                </a:lnTo>
                <a:lnTo>
                  <a:pt x="11315" y="101828"/>
                </a:lnTo>
                <a:lnTo>
                  <a:pt x="8356" y="103746"/>
                </a:lnTo>
                <a:lnTo>
                  <a:pt x="7010" y="107315"/>
                </a:lnTo>
                <a:lnTo>
                  <a:pt x="5410" y="111544"/>
                </a:lnTo>
                <a:lnTo>
                  <a:pt x="6146" y="117462"/>
                </a:lnTo>
                <a:lnTo>
                  <a:pt x="4838" y="120319"/>
                </a:lnTo>
                <a:lnTo>
                  <a:pt x="2565" y="125336"/>
                </a:lnTo>
                <a:lnTo>
                  <a:pt x="0" y="121488"/>
                </a:lnTo>
                <a:lnTo>
                  <a:pt x="508" y="126822"/>
                </a:lnTo>
                <a:lnTo>
                  <a:pt x="1333" y="135470"/>
                </a:lnTo>
                <a:lnTo>
                  <a:pt x="14071" y="138722"/>
                </a:lnTo>
                <a:lnTo>
                  <a:pt x="20015" y="141998"/>
                </a:lnTo>
                <a:close/>
              </a:path>
            </a:pathLst>
          </a:custGeom>
          <a:solidFill>
            <a:srgbClr val="B5644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7633730" y="1958856"/>
            <a:ext cx="42126" cy="77239"/>
          </a:xfrm>
          <a:custGeom>
            <a:avLst/>
            <a:gdLst/>
            <a:ahLst/>
            <a:cxnLst/>
            <a:rect l="l" t="t" r="r" b="b"/>
            <a:pathLst>
              <a:path w="61785" h="113283">
                <a:moveTo>
                  <a:pt x="8898" y="89955"/>
                </a:moveTo>
                <a:lnTo>
                  <a:pt x="4068" y="101332"/>
                </a:lnTo>
                <a:lnTo>
                  <a:pt x="0" y="113284"/>
                </a:lnTo>
                <a:lnTo>
                  <a:pt x="591" y="113008"/>
                </a:lnTo>
                <a:lnTo>
                  <a:pt x="10543" y="105291"/>
                </a:lnTo>
                <a:lnTo>
                  <a:pt x="17577" y="94656"/>
                </a:lnTo>
                <a:lnTo>
                  <a:pt x="23289" y="82697"/>
                </a:lnTo>
                <a:lnTo>
                  <a:pt x="29273" y="71005"/>
                </a:lnTo>
                <a:lnTo>
                  <a:pt x="35620" y="65014"/>
                </a:lnTo>
                <a:lnTo>
                  <a:pt x="42673" y="55030"/>
                </a:lnTo>
                <a:lnTo>
                  <a:pt x="48254" y="43571"/>
                </a:lnTo>
                <a:lnTo>
                  <a:pt x="52925" y="31201"/>
                </a:lnTo>
                <a:lnTo>
                  <a:pt x="57248" y="18484"/>
                </a:lnTo>
                <a:lnTo>
                  <a:pt x="61785" y="5981"/>
                </a:lnTo>
                <a:lnTo>
                  <a:pt x="53975" y="6184"/>
                </a:lnTo>
                <a:lnTo>
                  <a:pt x="50571" y="0"/>
                </a:lnTo>
                <a:lnTo>
                  <a:pt x="43357" y="2730"/>
                </a:lnTo>
                <a:lnTo>
                  <a:pt x="40375" y="10138"/>
                </a:lnTo>
                <a:lnTo>
                  <a:pt x="35656" y="21785"/>
                </a:lnTo>
                <a:lnTo>
                  <a:pt x="31116" y="33737"/>
                </a:lnTo>
                <a:lnTo>
                  <a:pt x="27101" y="46088"/>
                </a:lnTo>
                <a:lnTo>
                  <a:pt x="24139" y="55217"/>
                </a:lnTo>
                <a:lnTo>
                  <a:pt x="19316" y="67303"/>
                </a:lnTo>
                <a:lnTo>
                  <a:pt x="14109" y="78747"/>
                </a:lnTo>
                <a:lnTo>
                  <a:pt x="8898" y="89955"/>
                </a:lnTo>
                <a:close/>
              </a:path>
            </a:pathLst>
          </a:custGeom>
          <a:solidFill>
            <a:srgbClr val="C17A4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6541371" y="1968844"/>
            <a:ext cx="47296" cy="35029"/>
          </a:xfrm>
          <a:custGeom>
            <a:avLst/>
            <a:gdLst/>
            <a:ahLst/>
            <a:cxnLst/>
            <a:rect l="l" t="t" r="r" b="b"/>
            <a:pathLst>
              <a:path w="69367" h="51376">
                <a:moveTo>
                  <a:pt x="4917" y="26262"/>
                </a:moveTo>
                <a:lnTo>
                  <a:pt x="2080" y="38222"/>
                </a:lnTo>
                <a:lnTo>
                  <a:pt x="0" y="50939"/>
                </a:lnTo>
                <a:lnTo>
                  <a:pt x="4100" y="51376"/>
                </a:lnTo>
                <a:lnTo>
                  <a:pt x="18503" y="51144"/>
                </a:lnTo>
                <a:lnTo>
                  <a:pt x="32048" y="48240"/>
                </a:lnTo>
                <a:lnTo>
                  <a:pt x="44235" y="42845"/>
                </a:lnTo>
                <a:lnTo>
                  <a:pt x="54561" y="35142"/>
                </a:lnTo>
                <a:lnTo>
                  <a:pt x="62526" y="25312"/>
                </a:lnTo>
                <a:lnTo>
                  <a:pt x="67628" y="13537"/>
                </a:lnTo>
                <a:lnTo>
                  <a:pt x="69367" y="0"/>
                </a:lnTo>
                <a:lnTo>
                  <a:pt x="68603" y="592"/>
                </a:lnTo>
                <a:lnTo>
                  <a:pt x="60339" y="7382"/>
                </a:lnTo>
                <a:lnTo>
                  <a:pt x="51743" y="14186"/>
                </a:lnTo>
                <a:lnTo>
                  <a:pt x="42385" y="20012"/>
                </a:lnTo>
                <a:lnTo>
                  <a:pt x="31832" y="23865"/>
                </a:lnTo>
                <a:lnTo>
                  <a:pt x="19651" y="24752"/>
                </a:lnTo>
                <a:lnTo>
                  <a:pt x="5410" y="21678"/>
                </a:lnTo>
                <a:lnTo>
                  <a:pt x="4917" y="26262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6412779" y="1972536"/>
            <a:ext cx="121201" cy="351766"/>
          </a:xfrm>
          <a:custGeom>
            <a:avLst/>
            <a:gdLst/>
            <a:ahLst/>
            <a:cxnLst/>
            <a:rect l="l" t="t" r="r" b="b"/>
            <a:pathLst>
              <a:path w="177761" h="515924">
                <a:moveTo>
                  <a:pt x="9552" y="512752"/>
                </a:moveTo>
                <a:lnTo>
                  <a:pt x="21678" y="515924"/>
                </a:lnTo>
                <a:lnTo>
                  <a:pt x="26657" y="513949"/>
                </a:lnTo>
                <a:lnTo>
                  <a:pt x="33720" y="504823"/>
                </a:lnTo>
                <a:lnTo>
                  <a:pt x="38201" y="491242"/>
                </a:lnTo>
                <a:lnTo>
                  <a:pt x="41085" y="476234"/>
                </a:lnTo>
                <a:lnTo>
                  <a:pt x="43357" y="462826"/>
                </a:lnTo>
                <a:lnTo>
                  <a:pt x="43416" y="462529"/>
                </a:lnTo>
                <a:lnTo>
                  <a:pt x="45983" y="451022"/>
                </a:lnTo>
                <a:lnTo>
                  <a:pt x="49086" y="439100"/>
                </a:lnTo>
                <a:lnTo>
                  <a:pt x="52581" y="426855"/>
                </a:lnTo>
                <a:lnTo>
                  <a:pt x="56321" y="414380"/>
                </a:lnTo>
                <a:lnTo>
                  <a:pt x="60162" y="401769"/>
                </a:lnTo>
                <a:lnTo>
                  <a:pt x="63957" y="389115"/>
                </a:lnTo>
                <a:lnTo>
                  <a:pt x="67378" y="377436"/>
                </a:lnTo>
                <a:lnTo>
                  <a:pt x="70919" y="365289"/>
                </a:lnTo>
                <a:lnTo>
                  <a:pt x="74490" y="353095"/>
                </a:lnTo>
                <a:lnTo>
                  <a:pt x="78115" y="340880"/>
                </a:lnTo>
                <a:lnTo>
                  <a:pt x="81822" y="328672"/>
                </a:lnTo>
                <a:lnTo>
                  <a:pt x="85636" y="316496"/>
                </a:lnTo>
                <a:lnTo>
                  <a:pt x="85971" y="315436"/>
                </a:lnTo>
                <a:lnTo>
                  <a:pt x="89575" y="303020"/>
                </a:lnTo>
                <a:lnTo>
                  <a:pt x="92765" y="290515"/>
                </a:lnTo>
                <a:lnTo>
                  <a:pt x="95729" y="278028"/>
                </a:lnTo>
                <a:lnTo>
                  <a:pt x="98655" y="265660"/>
                </a:lnTo>
                <a:lnTo>
                  <a:pt x="101730" y="253518"/>
                </a:lnTo>
                <a:lnTo>
                  <a:pt x="105143" y="241706"/>
                </a:lnTo>
                <a:lnTo>
                  <a:pt x="108825" y="230245"/>
                </a:lnTo>
                <a:lnTo>
                  <a:pt x="113058" y="217653"/>
                </a:lnTo>
                <a:lnTo>
                  <a:pt x="117331" y="205458"/>
                </a:lnTo>
                <a:lnTo>
                  <a:pt x="121613" y="193659"/>
                </a:lnTo>
                <a:lnTo>
                  <a:pt x="125871" y="182260"/>
                </a:lnTo>
                <a:lnTo>
                  <a:pt x="130073" y="171259"/>
                </a:lnTo>
                <a:lnTo>
                  <a:pt x="129806" y="166115"/>
                </a:lnTo>
                <a:lnTo>
                  <a:pt x="126746" y="163741"/>
                </a:lnTo>
                <a:lnTo>
                  <a:pt x="125730" y="159334"/>
                </a:lnTo>
                <a:lnTo>
                  <a:pt x="127393" y="154495"/>
                </a:lnTo>
                <a:lnTo>
                  <a:pt x="134378" y="154965"/>
                </a:lnTo>
                <a:lnTo>
                  <a:pt x="136575" y="150672"/>
                </a:lnTo>
                <a:lnTo>
                  <a:pt x="138037" y="145879"/>
                </a:lnTo>
                <a:lnTo>
                  <a:pt x="141912" y="133963"/>
                </a:lnTo>
                <a:lnTo>
                  <a:pt x="145982" y="122245"/>
                </a:lnTo>
                <a:lnTo>
                  <a:pt x="150167" y="110641"/>
                </a:lnTo>
                <a:lnTo>
                  <a:pt x="154382" y="99067"/>
                </a:lnTo>
                <a:lnTo>
                  <a:pt x="158544" y="87441"/>
                </a:lnTo>
                <a:lnTo>
                  <a:pt x="162571" y="75680"/>
                </a:lnTo>
                <a:lnTo>
                  <a:pt x="166379" y="63699"/>
                </a:lnTo>
                <a:lnTo>
                  <a:pt x="169885" y="51417"/>
                </a:lnTo>
                <a:lnTo>
                  <a:pt x="173006" y="38749"/>
                </a:lnTo>
                <a:lnTo>
                  <a:pt x="175659" y="25613"/>
                </a:lnTo>
                <a:lnTo>
                  <a:pt x="177761" y="11925"/>
                </a:lnTo>
                <a:lnTo>
                  <a:pt x="170776" y="7708"/>
                </a:lnTo>
                <a:lnTo>
                  <a:pt x="166001" y="1295"/>
                </a:lnTo>
                <a:lnTo>
                  <a:pt x="156083" y="0"/>
                </a:lnTo>
                <a:lnTo>
                  <a:pt x="155278" y="3421"/>
                </a:lnTo>
                <a:lnTo>
                  <a:pt x="152329" y="16050"/>
                </a:lnTo>
                <a:lnTo>
                  <a:pt x="149115" y="28408"/>
                </a:lnTo>
                <a:lnTo>
                  <a:pt x="145249" y="40106"/>
                </a:lnTo>
                <a:lnTo>
                  <a:pt x="150114" y="42113"/>
                </a:lnTo>
                <a:lnTo>
                  <a:pt x="159486" y="39611"/>
                </a:lnTo>
                <a:lnTo>
                  <a:pt x="160413" y="45529"/>
                </a:lnTo>
                <a:lnTo>
                  <a:pt x="155536" y="52463"/>
                </a:lnTo>
                <a:lnTo>
                  <a:pt x="147421" y="51790"/>
                </a:lnTo>
                <a:lnTo>
                  <a:pt x="139827" y="54203"/>
                </a:lnTo>
                <a:lnTo>
                  <a:pt x="133573" y="75315"/>
                </a:lnTo>
                <a:lnTo>
                  <a:pt x="127188" y="96297"/>
                </a:lnTo>
                <a:lnTo>
                  <a:pt x="120684" y="117159"/>
                </a:lnTo>
                <a:lnTo>
                  <a:pt x="114072" y="137914"/>
                </a:lnTo>
                <a:lnTo>
                  <a:pt x="107364" y="158573"/>
                </a:lnTo>
                <a:lnTo>
                  <a:pt x="100571" y="179149"/>
                </a:lnTo>
                <a:lnTo>
                  <a:pt x="93707" y="199652"/>
                </a:lnTo>
                <a:lnTo>
                  <a:pt x="86781" y="220095"/>
                </a:lnTo>
                <a:lnTo>
                  <a:pt x="79807" y="240490"/>
                </a:lnTo>
                <a:lnTo>
                  <a:pt x="72796" y="260848"/>
                </a:lnTo>
                <a:lnTo>
                  <a:pt x="65760" y="281181"/>
                </a:lnTo>
                <a:lnTo>
                  <a:pt x="58710" y="301501"/>
                </a:lnTo>
                <a:lnTo>
                  <a:pt x="51659" y="321819"/>
                </a:lnTo>
                <a:lnTo>
                  <a:pt x="44618" y="342148"/>
                </a:lnTo>
                <a:lnTo>
                  <a:pt x="37599" y="362499"/>
                </a:lnTo>
                <a:lnTo>
                  <a:pt x="30615" y="382884"/>
                </a:lnTo>
                <a:lnTo>
                  <a:pt x="23676" y="403314"/>
                </a:lnTo>
                <a:lnTo>
                  <a:pt x="16794" y="423802"/>
                </a:lnTo>
                <a:lnTo>
                  <a:pt x="9982" y="444359"/>
                </a:lnTo>
                <a:lnTo>
                  <a:pt x="3251" y="464997"/>
                </a:lnTo>
                <a:lnTo>
                  <a:pt x="2772" y="477782"/>
                </a:lnTo>
                <a:lnTo>
                  <a:pt x="499" y="488761"/>
                </a:lnTo>
                <a:lnTo>
                  <a:pt x="0" y="501840"/>
                </a:lnTo>
                <a:lnTo>
                  <a:pt x="1478" y="503663"/>
                </a:lnTo>
                <a:lnTo>
                  <a:pt x="9552" y="512752"/>
                </a:lnTo>
                <a:close/>
              </a:path>
            </a:pathLst>
          </a:custGeom>
          <a:solidFill>
            <a:srgbClr val="D5722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7661746" y="1977716"/>
            <a:ext cx="144320" cy="151769"/>
          </a:xfrm>
          <a:custGeom>
            <a:avLst/>
            <a:gdLst/>
            <a:ahLst/>
            <a:cxnLst/>
            <a:rect l="l" t="t" r="r" b="b"/>
            <a:pathLst>
              <a:path w="211669" h="222595">
                <a:moveTo>
                  <a:pt x="22652" y="162110"/>
                </a:moveTo>
                <a:lnTo>
                  <a:pt x="14187" y="157162"/>
                </a:lnTo>
                <a:lnTo>
                  <a:pt x="15097" y="164212"/>
                </a:lnTo>
                <a:lnTo>
                  <a:pt x="19731" y="176116"/>
                </a:lnTo>
                <a:lnTo>
                  <a:pt x="27205" y="185343"/>
                </a:lnTo>
                <a:lnTo>
                  <a:pt x="29961" y="188252"/>
                </a:lnTo>
                <a:lnTo>
                  <a:pt x="32348" y="192989"/>
                </a:lnTo>
                <a:lnTo>
                  <a:pt x="34787" y="195097"/>
                </a:lnTo>
                <a:lnTo>
                  <a:pt x="40502" y="200050"/>
                </a:lnTo>
                <a:lnTo>
                  <a:pt x="48579" y="200533"/>
                </a:lnTo>
                <a:lnTo>
                  <a:pt x="55374" y="203771"/>
                </a:lnTo>
                <a:lnTo>
                  <a:pt x="55559" y="203859"/>
                </a:lnTo>
                <a:lnTo>
                  <a:pt x="66218" y="210407"/>
                </a:lnTo>
                <a:lnTo>
                  <a:pt x="77330" y="217680"/>
                </a:lnTo>
                <a:lnTo>
                  <a:pt x="88978" y="222199"/>
                </a:lnTo>
                <a:lnTo>
                  <a:pt x="96268" y="222595"/>
                </a:lnTo>
                <a:lnTo>
                  <a:pt x="109251" y="220550"/>
                </a:lnTo>
                <a:lnTo>
                  <a:pt x="122287" y="216248"/>
                </a:lnTo>
                <a:lnTo>
                  <a:pt x="134043" y="210953"/>
                </a:lnTo>
                <a:lnTo>
                  <a:pt x="143181" y="205930"/>
                </a:lnTo>
                <a:lnTo>
                  <a:pt x="152349" y="200153"/>
                </a:lnTo>
                <a:lnTo>
                  <a:pt x="161427" y="193888"/>
                </a:lnTo>
                <a:lnTo>
                  <a:pt x="170424" y="186995"/>
                </a:lnTo>
                <a:lnTo>
                  <a:pt x="179107" y="179479"/>
                </a:lnTo>
                <a:lnTo>
                  <a:pt x="187245" y="171344"/>
                </a:lnTo>
                <a:lnTo>
                  <a:pt x="194607" y="162595"/>
                </a:lnTo>
                <a:lnTo>
                  <a:pt x="200961" y="153236"/>
                </a:lnTo>
                <a:lnTo>
                  <a:pt x="206076" y="143272"/>
                </a:lnTo>
                <a:lnTo>
                  <a:pt x="209720" y="132708"/>
                </a:lnTo>
                <a:lnTo>
                  <a:pt x="211661" y="121549"/>
                </a:lnTo>
                <a:lnTo>
                  <a:pt x="211669" y="109798"/>
                </a:lnTo>
                <a:lnTo>
                  <a:pt x="209510" y="97462"/>
                </a:lnTo>
                <a:lnTo>
                  <a:pt x="204954" y="84543"/>
                </a:lnTo>
                <a:lnTo>
                  <a:pt x="204379" y="85233"/>
                </a:lnTo>
                <a:lnTo>
                  <a:pt x="199815" y="95416"/>
                </a:lnTo>
                <a:lnTo>
                  <a:pt x="195499" y="108433"/>
                </a:lnTo>
                <a:lnTo>
                  <a:pt x="189534" y="118892"/>
                </a:lnTo>
                <a:lnTo>
                  <a:pt x="180024" y="121399"/>
                </a:lnTo>
                <a:lnTo>
                  <a:pt x="174976" y="115786"/>
                </a:lnTo>
                <a:lnTo>
                  <a:pt x="177246" y="105933"/>
                </a:lnTo>
                <a:lnTo>
                  <a:pt x="182854" y="94613"/>
                </a:lnTo>
                <a:lnTo>
                  <a:pt x="187619" y="84543"/>
                </a:lnTo>
                <a:lnTo>
                  <a:pt x="190471" y="72125"/>
                </a:lnTo>
                <a:lnTo>
                  <a:pt x="190773" y="59538"/>
                </a:lnTo>
                <a:lnTo>
                  <a:pt x="188776" y="47176"/>
                </a:lnTo>
                <a:lnTo>
                  <a:pt x="184757" y="35362"/>
                </a:lnTo>
                <a:lnTo>
                  <a:pt x="178994" y="24415"/>
                </a:lnTo>
                <a:lnTo>
                  <a:pt x="171764" y="14659"/>
                </a:lnTo>
                <a:lnTo>
                  <a:pt x="163345" y="6413"/>
                </a:lnTo>
                <a:lnTo>
                  <a:pt x="154014" y="0"/>
                </a:lnTo>
                <a:lnTo>
                  <a:pt x="151843" y="0"/>
                </a:lnTo>
                <a:lnTo>
                  <a:pt x="152551" y="6993"/>
                </a:lnTo>
                <a:lnTo>
                  <a:pt x="153493" y="20588"/>
                </a:lnTo>
                <a:lnTo>
                  <a:pt x="154747" y="33588"/>
                </a:lnTo>
                <a:lnTo>
                  <a:pt x="157266" y="44437"/>
                </a:lnTo>
                <a:lnTo>
                  <a:pt x="159031" y="49149"/>
                </a:lnTo>
                <a:lnTo>
                  <a:pt x="164390" y="52336"/>
                </a:lnTo>
                <a:lnTo>
                  <a:pt x="164848" y="57442"/>
                </a:lnTo>
                <a:lnTo>
                  <a:pt x="164708" y="61439"/>
                </a:lnTo>
                <a:lnTo>
                  <a:pt x="159424" y="72533"/>
                </a:lnTo>
                <a:lnTo>
                  <a:pt x="150763" y="82372"/>
                </a:lnTo>
                <a:lnTo>
                  <a:pt x="145429" y="88188"/>
                </a:lnTo>
                <a:lnTo>
                  <a:pt x="140959" y="95123"/>
                </a:lnTo>
                <a:lnTo>
                  <a:pt x="136666" y="99720"/>
                </a:lnTo>
                <a:lnTo>
                  <a:pt x="125333" y="108478"/>
                </a:lnTo>
                <a:lnTo>
                  <a:pt x="114516" y="113508"/>
                </a:lnTo>
                <a:lnTo>
                  <a:pt x="102306" y="117174"/>
                </a:lnTo>
                <a:lnTo>
                  <a:pt x="89179" y="119503"/>
                </a:lnTo>
                <a:lnTo>
                  <a:pt x="75607" y="120521"/>
                </a:lnTo>
                <a:lnTo>
                  <a:pt x="62064" y="120255"/>
                </a:lnTo>
                <a:lnTo>
                  <a:pt x="49023" y="118731"/>
                </a:lnTo>
                <a:lnTo>
                  <a:pt x="36959" y="115976"/>
                </a:lnTo>
                <a:lnTo>
                  <a:pt x="30278" y="111428"/>
                </a:lnTo>
                <a:lnTo>
                  <a:pt x="21328" y="101342"/>
                </a:lnTo>
                <a:lnTo>
                  <a:pt x="13236" y="90867"/>
                </a:lnTo>
                <a:lnTo>
                  <a:pt x="4434" y="83464"/>
                </a:lnTo>
                <a:lnTo>
                  <a:pt x="0" y="95196"/>
                </a:lnTo>
                <a:lnTo>
                  <a:pt x="86" y="106421"/>
                </a:lnTo>
                <a:lnTo>
                  <a:pt x="3635" y="117017"/>
                </a:lnTo>
                <a:lnTo>
                  <a:pt x="9656" y="126754"/>
                </a:lnTo>
                <a:lnTo>
                  <a:pt x="17154" y="135398"/>
                </a:lnTo>
                <a:lnTo>
                  <a:pt x="25138" y="142720"/>
                </a:lnTo>
                <a:lnTo>
                  <a:pt x="32615" y="148488"/>
                </a:lnTo>
                <a:lnTo>
                  <a:pt x="35562" y="149161"/>
                </a:lnTo>
                <a:lnTo>
                  <a:pt x="41213" y="147116"/>
                </a:lnTo>
                <a:lnTo>
                  <a:pt x="42369" y="149567"/>
                </a:lnTo>
                <a:lnTo>
                  <a:pt x="44014" y="153709"/>
                </a:lnTo>
                <a:lnTo>
                  <a:pt x="41849" y="161206"/>
                </a:lnTo>
                <a:lnTo>
                  <a:pt x="33300" y="163732"/>
                </a:lnTo>
                <a:lnTo>
                  <a:pt x="22652" y="16211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6757314" y="1982580"/>
            <a:ext cx="24579" cy="32825"/>
          </a:xfrm>
          <a:custGeom>
            <a:avLst/>
            <a:gdLst/>
            <a:ahLst/>
            <a:cxnLst/>
            <a:rect l="l" t="t" r="r" b="b"/>
            <a:pathLst>
              <a:path w="36049" h="48143">
                <a:moveTo>
                  <a:pt x="36049" y="36701"/>
                </a:moveTo>
                <a:lnTo>
                  <a:pt x="26190" y="26172"/>
                </a:lnTo>
                <a:lnTo>
                  <a:pt x="21262" y="27950"/>
                </a:lnTo>
                <a:lnTo>
                  <a:pt x="17109" y="30795"/>
                </a:lnTo>
                <a:lnTo>
                  <a:pt x="13838" y="24070"/>
                </a:lnTo>
                <a:lnTo>
                  <a:pt x="7581" y="45049"/>
                </a:lnTo>
                <a:lnTo>
                  <a:pt x="18202" y="48143"/>
                </a:lnTo>
                <a:lnTo>
                  <a:pt x="24749" y="45939"/>
                </a:lnTo>
                <a:lnTo>
                  <a:pt x="36049" y="36701"/>
                </a:lnTo>
                <a:close/>
              </a:path>
              <a:path w="36049" h="48143">
                <a:moveTo>
                  <a:pt x="2531" y="9980"/>
                </a:moveTo>
                <a:lnTo>
                  <a:pt x="0" y="23064"/>
                </a:lnTo>
                <a:lnTo>
                  <a:pt x="1598" y="35722"/>
                </a:lnTo>
                <a:lnTo>
                  <a:pt x="7581" y="45049"/>
                </a:lnTo>
                <a:lnTo>
                  <a:pt x="13838" y="24070"/>
                </a:lnTo>
                <a:lnTo>
                  <a:pt x="16433" y="17091"/>
                </a:lnTo>
                <a:lnTo>
                  <a:pt x="22148" y="15077"/>
                </a:lnTo>
                <a:lnTo>
                  <a:pt x="25783" y="21041"/>
                </a:lnTo>
                <a:lnTo>
                  <a:pt x="26190" y="26172"/>
                </a:lnTo>
                <a:lnTo>
                  <a:pt x="36049" y="36701"/>
                </a:lnTo>
                <a:lnTo>
                  <a:pt x="42039" y="25385"/>
                </a:lnTo>
                <a:lnTo>
                  <a:pt x="42007" y="20356"/>
                </a:lnTo>
                <a:lnTo>
                  <a:pt x="37704" y="9987"/>
                </a:lnTo>
                <a:lnTo>
                  <a:pt x="29016" y="2830"/>
                </a:lnTo>
                <a:lnTo>
                  <a:pt x="17890" y="0"/>
                </a:lnTo>
                <a:lnTo>
                  <a:pt x="6276" y="2613"/>
                </a:lnTo>
                <a:lnTo>
                  <a:pt x="2531" y="9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6766799" y="1993276"/>
            <a:ext cx="8377" cy="10302"/>
          </a:xfrm>
          <a:custGeom>
            <a:avLst/>
            <a:gdLst/>
            <a:ahLst/>
            <a:cxnLst/>
            <a:rect l="l" t="t" r="r" b="b"/>
            <a:pathLst>
              <a:path w="12286" h="15110">
                <a:moveTo>
                  <a:pt x="0" y="6379"/>
                </a:moveTo>
                <a:lnTo>
                  <a:pt x="3205" y="15110"/>
                </a:lnTo>
                <a:lnTo>
                  <a:pt x="7358" y="12265"/>
                </a:lnTo>
                <a:lnTo>
                  <a:pt x="12286" y="10487"/>
                </a:lnTo>
                <a:lnTo>
                  <a:pt x="11879" y="5356"/>
                </a:lnTo>
                <a:lnTo>
                  <a:pt x="9526" y="0"/>
                </a:lnTo>
                <a:lnTo>
                  <a:pt x="3840" y="338"/>
                </a:lnTo>
                <a:lnTo>
                  <a:pt x="0" y="63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6472225" y="1993234"/>
            <a:ext cx="26282" cy="65774"/>
          </a:xfrm>
          <a:custGeom>
            <a:avLst/>
            <a:gdLst/>
            <a:ahLst/>
            <a:cxnLst/>
            <a:rect l="l" t="t" r="r" b="b"/>
            <a:pathLst>
              <a:path w="38547" h="96469">
                <a:moveTo>
                  <a:pt x="19906" y="8044"/>
                </a:moveTo>
                <a:lnTo>
                  <a:pt x="10366" y="0"/>
                </a:lnTo>
                <a:lnTo>
                  <a:pt x="9158" y="4688"/>
                </a:lnTo>
                <a:lnTo>
                  <a:pt x="6163" y="16525"/>
                </a:lnTo>
                <a:lnTo>
                  <a:pt x="3346" y="29020"/>
                </a:lnTo>
                <a:lnTo>
                  <a:pt x="1146" y="41793"/>
                </a:lnTo>
                <a:lnTo>
                  <a:pt x="0" y="54461"/>
                </a:lnTo>
                <a:lnTo>
                  <a:pt x="345" y="66644"/>
                </a:lnTo>
                <a:lnTo>
                  <a:pt x="2620" y="77961"/>
                </a:lnTo>
                <a:lnTo>
                  <a:pt x="7262" y="88030"/>
                </a:lnTo>
                <a:lnTo>
                  <a:pt x="14709" y="96469"/>
                </a:lnTo>
                <a:lnTo>
                  <a:pt x="16308" y="91325"/>
                </a:lnTo>
                <a:lnTo>
                  <a:pt x="20145" y="79305"/>
                </a:lnTo>
                <a:lnTo>
                  <a:pt x="24029" y="67333"/>
                </a:lnTo>
                <a:lnTo>
                  <a:pt x="27885" y="55333"/>
                </a:lnTo>
                <a:lnTo>
                  <a:pt x="31640" y="43232"/>
                </a:lnTo>
                <a:lnTo>
                  <a:pt x="35219" y="30955"/>
                </a:lnTo>
                <a:lnTo>
                  <a:pt x="38547" y="18427"/>
                </a:lnTo>
                <a:lnTo>
                  <a:pt x="31528" y="14000"/>
                </a:lnTo>
                <a:lnTo>
                  <a:pt x="19906" y="8044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6516243" y="2003576"/>
            <a:ext cx="74405" cy="76858"/>
          </a:xfrm>
          <a:custGeom>
            <a:avLst/>
            <a:gdLst/>
            <a:ahLst/>
            <a:cxnLst/>
            <a:rect l="l" t="t" r="r" b="b"/>
            <a:pathLst>
              <a:path w="109128" h="112725">
                <a:moveTo>
                  <a:pt x="3317" y="100001"/>
                </a:moveTo>
                <a:lnTo>
                  <a:pt x="0" y="112725"/>
                </a:lnTo>
                <a:lnTo>
                  <a:pt x="8331" y="111620"/>
                </a:lnTo>
                <a:lnTo>
                  <a:pt x="21020" y="109710"/>
                </a:lnTo>
                <a:lnTo>
                  <a:pt x="33758" y="107042"/>
                </a:lnTo>
                <a:lnTo>
                  <a:pt x="46061" y="103145"/>
                </a:lnTo>
                <a:lnTo>
                  <a:pt x="57442" y="97548"/>
                </a:lnTo>
                <a:lnTo>
                  <a:pt x="61111" y="95022"/>
                </a:lnTo>
                <a:lnTo>
                  <a:pt x="70333" y="86191"/>
                </a:lnTo>
                <a:lnTo>
                  <a:pt x="78473" y="75734"/>
                </a:lnTo>
                <a:lnTo>
                  <a:pt x="85959" y="64987"/>
                </a:lnTo>
                <a:lnTo>
                  <a:pt x="93218" y="55283"/>
                </a:lnTo>
                <a:lnTo>
                  <a:pt x="96304" y="51561"/>
                </a:lnTo>
                <a:lnTo>
                  <a:pt x="100495" y="49695"/>
                </a:lnTo>
                <a:lnTo>
                  <a:pt x="101892" y="46608"/>
                </a:lnTo>
                <a:lnTo>
                  <a:pt x="104152" y="41605"/>
                </a:lnTo>
                <a:lnTo>
                  <a:pt x="103085" y="35598"/>
                </a:lnTo>
                <a:lnTo>
                  <a:pt x="105130" y="28193"/>
                </a:lnTo>
                <a:lnTo>
                  <a:pt x="108653" y="16785"/>
                </a:lnTo>
                <a:lnTo>
                  <a:pt x="109128" y="7236"/>
                </a:lnTo>
                <a:lnTo>
                  <a:pt x="100799" y="0"/>
                </a:lnTo>
                <a:lnTo>
                  <a:pt x="93201" y="4385"/>
                </a:lnTo>
                <a:lnTo>
                  <a:pt x="82389" y="9547"/>
                </a:lnTo>
                <a:lnTo>
                  <a:pt x="70612" y="13742"/>
                </a:lnTo>
                <a:lnTo>
                  <a:pt x="57669" y="16769"/>
                </a:lnTo>
                <a:lnTo>
                  <a:pt x="43357" y="18427"/>
                </a:lnTo>
                <a:lnTo>
                  <a:pt x="39382" y="17348"/>
                </a:lnTo>
                <a:lnTo>
                  <a:pt x="37045" y="14617"/>
                </a:lnTo>
                <a:lnTo>
                  <a:pt x="32512" y="14096"/>
                </a:lnTo>
                <a:lnTo>
                  <a:pt x="31781" y="16206"/>
                </a:lnTo>
                <a:lnTo>
                  <a:pt x="27591" y="28053"/>
                </a:lnTo>
                <a:lnTo>
                  <a:pt x="23338" y="39836"/>
                </a:lnTo>
                <a:lnTo>
                  <a:pt x="19085" y="51618"/>
                </a:lnTo>
                <a:lnTo>
                  <a:pt x="14893" y="63463"/>
                </a:lnTo>
                <a:lnTo>
                  <a:pt x="10826" y="75433"/>
                </a:lnTo>
                <a:lnTo>
                  <a:pt x="6947" y="87592"/>
                </a:lnTo>
                <a:lnTo>
                  <a:pt x="3317" y="100001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7488133" y="2035836"/>
            <a:ext cx="36984" cy="33961"/>
          </a:xfrm>
          <a:custGeom>
            <a:avLst/>
            <a:gdLst/>
            <a:ahLst/>
            <a:cxnLst/>
            <a:rect l="l" t="t" r="r" b="b"/>
            <a:pathLst>
              <a:path w="54243" h="49809">
                <a:moveTo>
                  <a:pt x="37438" y="22765"/>
                </a:moveTo>
                <a:lnTo>
                  <a:pt x="36868" y="32893"/>
                </a:lnTo>
                <a:lnTo>
                  <a:pt x="31521" y="37490"/>
                </a:lnTo>
                <a:lnTo>
                  <a:pt x="24701" y="38024"/>
                </a:lnTo>
                <a:lnTo>
                  <a:pt x="19532" y="32893"/>
                </a:lnTo>
                <a:lnTo>
                  <a:pt x="17978" y="29798"/>
                </a:lnTo>
                <a:lnTo>
                  <a:pt x="20394" y="48728"/>
                </a:lnTo>
                <a:lnTo>
                  <a:pt x="30941" y="49809"/>
                </a:lnTo>
                <a:lnTo>
                  <a:pt x="41101" y="47512"/>
                </a:lnTo>
                <a:lnTo>
                  <a:pt x="49370" y="41900"/>
                </a:lnTo>
                <a:lnTo>
                  <a:pt x="54243" y="33035"/>
                </a:lnTo>
                <a:lnTo>
                  <a:pt x="54216" y="20980"/>
                </a:lnTo>
                <a:lnTo>
                  <a:pt x="53261" y="18435"/>
                </a:lnTo>
                <a:lnTo>
                  <a:pt x="44848" y="7541"/>
                </a:lnTo>
                <a:lnTo>
                  <a:pt x="33629" y="381"/>
                </a:lnTo>
                <a:lnTo>
                  <a:pt x="29914" y="0"/>
                </a:lnTo>
                <a:lnTo>
                  <a:pt x="20386" y="15535"/>
                </a:lnTo>
                <a:lnTo>
                  <a:pt x="26738" y="14107"/>
                </a:lnTo>
                <a:lnTo>
                  <a:pt x="33241" y="16510"/>
                </a:lnTo>
                <a:lnTo>
                  <a:pt x="37438" y="22765"/>
                </a:lnTo>
                <a:close/>
              </a:path>
              <a:path w="54243" h="49809">
                <a:moveTo>
                  <a:pt x="18328" y="2978"/>
                </a:moveTo>
                <a:lnTo>
                  <a:pt x="6527" y="6883"/>
                </a:lnTo>
                <a:lnTo>
                  <a:pt x="3073" y="15964"/>
                </a:lnTo>
                <a:lnTo>
                  <a:pt x="0" y="21285"/>
                </a:lnTo>
                <a:lnTo>
                  <a:pt x="2184" y="30734"/>
                </a:lnTo>
                <a:lnTo>
                  <a:pt x="4158" y="36183"/>
                </a:lnTo>
                <a:lnTo>
                  <a:pt x="10965" y="44207"/>
                </a:lnTo>
                <a:lnTo>
                  <a:pt x="20394" y="48728"/>
                </a:lnTo>
                <a:lnTo>
                  <a:pt x="17978" y="29798"/>
                </a:lnTo>
                <a:lnTo>
                  <a:pt x="16647" y="20772"/>
                </a:lnTo>
                <a:lnTo>
                  <a:pt x="20386" y="15535"/>
                </a:lnTo>
                <a:lnTo>
                  <a:pt x="29914" y="0"/>
                </a:lnTo>
                <a:lnTo>
                  <a:pt x="18328" y="2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7499318" y="2045461"/>
            <a:ext cx="14474" cy="16309"/>
          </a:xfrm>
          <a:custGeom>
            <a:avLst/>
            <a:gdLst/>
            <a:ahLst/>
            <a:cxnLst/>
            <a:rect l="l" t="t" r="r" b="b"/>
            <a:pathLst>
              <a:path w="21229" h="23920">
                <a:moveTo>
                  <a:pt x="3128" y="18776"/>
                </a:moveTo>
                <a:lnTo>
                  <a:pt x="8284" y="23920"/>
                </a:lnTo>
                <a:lnTo>
                  <a:pt x="15117" y="23374"/>
                </a:lnTo>
                <a:lnTo>
                  <a:pt x="20463" y="18776"/>
                </a:lnTo>
                <a:lnTo>
                  <a:pt x="21229" y="15648"/>
                </a:lnTo>
                <a:lnTo>
                  <a:pt x="20264" y="6571"/>
                </a:lnTo>
                <a:lnTo>
                  <a:pt x="15200" y="1362"/>
                </a:lnTo>
                <a:lnTo>
                  <a:pt x="8495" y="0"/>
                </a:lnTo>
                <a:lnTo>
                  <a:pt x="2608" y="2462"/>
                </a:lnTo>
                <a:lnTo>
                  <a:pt x="0" y="8728"/>
                </a:lnTo>
                <a:lnTo>
                  <a:pt x="3128" y="1877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6753211" y="2075264"/>
            <a:ext cx="14295" cy="31034"/>
          </a:xfrm>
          <a:custGeom>
            <a:avLst/>
            <a:gdLst/>
            <a:ahLst/>
            <a:cxnLst/>
            <a:rect l="l" t="t" r="r" b="b"/>
            <a:pathLst>
              <a:path w="20966" h="45516">
                <a:moveTo>
                  <a:pt x="15064" y="24410"/>
                </a:moveTo>
                <a:lnTo>
                  <a:pt x="9689" y="42569"/>
                </a:lnTo>
                <a:lnTo>
                  <a:pt x="20966" y="45516"/>
                </a:lnTo>
                <a:lnTo>
                  <a:pt x="16623" y="28181"/>
                </a:lnTo>
                <a:lnTo>
                  <a:pt x="15064" y="24410"/>
                </a:lnTo>
                <a:close/>
              </a:path>
              <a:path w="20966" h="45516">
                <a:moveTo>
                  <a:pt x="1961" y="9745"/>
                </a:moveTo>
                <a:lnTo>
                  <a:pt x="0" y="20724"/>
                </a:lnTo>
                <a:lnTo>
                  <a:pt x="2638" y="32985"/>
                </a:lnTo>
                <a:lnTo>
                  <a:pt x="9689" y="42569"/>
                </a:lnTo>
                <a:lnTo>
                  <a:pt x="15064" y="24410"/>
                </a:lnTo>
                <a:lnTo>
                  <a:pt x="17572" y="15804"/>
                </a:lnTo>
                <a:lnTo>
                  <a:pt x="23755" y="10613"/>
                </a:lnTo>
                <a:lnTo>
                  <a:pt x="28561" y="14084"/>
                </a:lnTo>
                <a:lnTo>
                  <a:pt x="30225" y="20650"/>
                </a:lnTo>
                <a:lnTo>
                  <a:pt x="23303" y="25869"/>
                </a:lnTo>
                <a:lnTo>
                  <a:pt x="16623" y="28181"/>
                </a:lnTo>
                <a:lnTo>
                  <a:pt x="20966" y="45516"/>
                </a:lnTo>
                <a:lnTo>
                  <a:pt x="23392" y="45212"/>
                </a:lnTo>
                <a:lnTo>
                  <a:pt x="33019" y="38747"/>
                </a:lnTo>
                <a:lnTo>
                  <a:pt x="38429" y="34086"/>
                </a:lnTo>
                <a:lnTo>
                  <a:pt x="47204" y="24663"/>
                </a:lnTo>
                <a:lnTo>
                  <a:pt x="46976" y="17335"/>
                </a:lnTo>
                <a:lnTo>
                  <a:pt x="44970" y="10264"/>
                </a:lnTo>
                <a:lnTo>
                  <a:pt x="34804" y="2036"/>
                </a:lnTo>
                <a:lnTo>
                  <a:pt x="20966" y="0"/>
                </a:lnTo>
                <a:lnTo>
                  <a:pt x="10908" y="889"/>
                </a:lnTo>
                <a:lnTo>
                  <a:pt x="5396" y="3835"/>
                </a:lnTo>
                <a:lnTo>
                  <a:pt x="2539" y="8661"/>
                </a:lnTo>
                <a:lnTo>
                  <a:pt x="1961" y="9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6763855" y="2082777"/>
            <a:ext cx="9960" cy="11700"/>
          </a:xfrm>
          <a:custGeom>
            <a:avLst/>
            <a:gdLst/>
            <a:ahLst/>
            <a:cxnLst/>
            <a:rect l="l" t="t" r="r" b="b"/>
            <a:pathLst>
              <a:path w="14608" h="17160">
                <a:moveTo>
                  <a:pt x="1019" y="17160"/>
                </a:moveTo>
                <a:lnTo>
                  <a:pt x="7699" y="14849"/>
                </a:lnTo>
                <a:lnTo>
                  <a:pt x="14608" y="9629"/>
                </a:lnTo>
                <a:lnTo>
                  <a:pt x="12945" y="3063"/>
                </a:lnTo>
                <a:lnTo>
                  <a:pt x="11149" y="0"/>
                </a:lnTo>
                <a:lnTo>
                  <a:pt x="5060" y="1303"/>
                </a:lnTo>
                <a:lnTo>
                  <a:pt x="0" y="8771"/>
                </a:lnTo>
                <a:lnTo>
                  <a:pt x="1019" y="1716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6736272" y="2162024"/>
            <a:ext cx="32714" cy="35915"/>
          </a:xfrm>
          <a:custGeom>
            <a:avLst/>
            <a:gdLst/>
            <a:ahLst/>
            <a:cxnLst/>
            <a:rect l="l" t="t" r="r" b="b"/>
            <a:pathLst>
              <a:path w="47980" h="52676">
                <a:moveTo>
                  <a:pt x="24822" y="52575"/>
                </a:moveTo>
                <a:lnTo>
                  <a:pt x="24922" y="33710"/>
                </a:lnTo>
                <a:lnTo>
                  <a:pt x="15455" y="35340"/>
                </a:lnTo>
                <a:lnTo>
                  <a:pt x="12953" y="28076"/>
                </a:lnTo>
                <a:lnTo>
                  <a:pt x="16010" y="1281"/>
                </a:lnTo>
                <a:lnTo>
                  <a:pt x="4622" y="6067"/>
                </a:lnTo>
                <a:lnTo>
                  <a:pt x="3295" y="8880"/>
                </a:lnTo>
                <a:lnTo>
                  <a:pt x="0" y="21661"/>
                </a:lnTo>
                <a:lnTo>
                  <a:pt x="651" y="34003"/>
                </a:lnTo>
                <a:lnTo>
                  <a:pt x="5034" y="44335"/>
                </a:lnTo>
                <a:lnTo>
                  <a:pt x="12932" y="51083"/>
                </a:lnTo>
                <a:lnTo>
                  <a:pt x="24129" y="52676"/>
                </a:lnTo>
                <a:lnTo>
                  <a:pt x="24822" y="52575"/>
                </a:lnTo>
                <a:close/>
              </a:path>
              <a:path w="47980" h="52676">
                <a:moveTo>
                  <a:pt x="47980" y="23415"/>
                </a:moveTo>
                <a:lnTo>
                  <a:pt x="47599" y="18195"/>
                </a:lnTo>
                <a:lnTo>
                  <a:pt x="40055" y="6054"/>
                </a:lnTo>
                <a:lnTo>
                  <a:pt x="34975" y="2815"/>
                </a:lnTo>
                <a:lnTo>
                  <a:pt x="27375" y="0"/>
                </a:lnTo>
                <a:lnTo>
                  <a:pt x="16010" y="1281"/>
                </a:lnTo>
                <a:lnTo>
                  <a:pt x="12953" y="28076"/>
                </a:lnTo>
                <a:lnTo>
                  <a:pt x="15684" y="23720"/>
                </a:lnTo>
                <a:lnTo>
                  <a:pt x="16547" y="15820"/>
                </a:lnTo>
                <a:lnTo>
                  <a:pt x="18400" y="14647"/>
                </a:lnTo>
                <a:lnTo>
                  <a:pt x="26185" y="13703"/>
                </a:lnTo>
                <a:lnTo>
                  <a:pt x="30035" y="19096"/>
                </a:lnTo>
                <a:lnTo>
                  <a:pt x="29698" y="27030"/>
                </a:lnTo>
                <a:lnTo>
                  <a:pt x="24922" y="33710"/>
                </a:lnTo>
                <a:lnTo>
                  <a:pt x="24822" y="52575"/>
                </a:lnTo>
                <a:lnTo>
                  <a:pt x="35755" y="46971"/>
                </a:lnTo>
                <a:lnTo>
                  <a:pt x="44739" y="36100"/>
                </a:lnTo>
                <a:lnTo>
                  <a:pt x="47980" y="23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6745109" y="2171087"/>
            <a:ext cx="11680" cy="15201"/>
          </a:xfrm>
          <a:custGeom>
            <a:avLst/>
            <a:gdLst/>
            <a:ahLst/>
            <a:cxnLst/>
            <a:rect l="l" t="t" r="r" b="b"/>
            <a:pathLst>
              <a:path w="17130" h="22295">
                <a:moveTo>
                  <a:pt x="2501" y="22041"/>
                </a:moveTo>
                <a:lnTo>
                  <a:pt x="4633" y="22295"/>
                </a:lnTo>
                <a:lnTo>
                  <a:pt x="13203" y="19443"/>
                </a:lnTo>
                <a:lnTo>
                  <a:pt x="17130" y="12248"/>
                </a:lnTo>
                <a:lnTo>
                  <a:pt x="16667" y="4502"/>
                </a:lnTo>
                <a:lnTo>
                  <a:pt x="12066" y="0"/>
                </a:lnTo>
                <a:lnTo>
                  <a:pt x="3581" y="2534"/>
                </a:lnTo>
                <a:lnTo>
                  <a:pt x="2730" y="10433"/>
                </a:lnTo>
                <a:lnTo>
                  <a:pt x="0" y="14789"/>
                </a:lnTo>
                <a:lnTo>
                  <a:pt x="2501" y="220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7509881" y="2174946"/>
            <a:ext cx="13006" cy="32775"/>
          </a:xfrm>
          <a:custGeom>
            <a:avLst/>
            <a:gdLst/>
            <a:ahLst/>
            <a:cxnLst/>
            <a:rect l="l" t="t" r="r" b="b"/>
            <a:pathLst>
              <a:path w="19076" h="48070">
                <a:moveTo>
                  <a:pt x="13457" y="23709"/>
                </a:moveTo>
                <a:lnTo>
                  <a:pt x="10307" y="45089"/>
                </a:lnTo>
                <a:lnTo>
                  <a:pt x="19076" y="48070"/>
                </a:lnTo>
                <a:lnTo>
                  <a:pt x="19071" y="30478"/>
                </a:lnTo>
                <a:lnTo>
                  <a:pt x="13457" y="23709"/>
                </a:lnTo>
                <a:close/>
              </a:path>
              <a:path w="19076" h="48070">
                <a:moveTo>
                  <a:pt x="3590" y="38576"/>
                </a:moveTo>
                <a:lnTo>
                  <a:pt x="10307" y="45089"/>
                </a:lnTo>
                <a:lnTo>
                  <a:pt x="13457" y="23709"/>
                </a:lnTo>
                <a:lnTo>
                  <a:pt x="20150" y="16482"/>
                </a:lnTo>
                <a:lnTo>
                  <a:pt x="22322" y="10958"/>
                </a:lnTo>
                <a:lnTo>
                  <a:pt x="24595" y="11936"/>
                </a:lnTo>
                <a:lnTo>
                  <a:pt x="27135" y="12647"/>
                </a:lnTo>
                <a:lnTo>
                  <a:pt x="28824" y="14209"/>
                </a:lnTo>
                <a:lnTo>
                  <a:pt x="28456" y="22515"/>
                </a:lnTo>
                <a:lnTo>
                  <a:pt x="29066" y="31799"/>
                </a:lnTo>
                <a:lnTo>
                  <a:pt x="19071" y="30478"/>
                </a:lnTo>
                <a:lnTo>
                  <a:pt x="19076" y="48070"/>
                </a:lnTo>
                <a:lnTo>
                  <a:pt x="28824" y="46734"/>
                </a:lnTo>
                <a:lnTo>
                  <a:pt x="32672" y="45261"/>
                </a:lnTo>
                <a:lnTo>
                  <a:pt x="41308" y="34085"/>
                </a:lnTo>
                <a:lnTo>
                  <a:pt x="44001" y="28306"/>
                </a:lnTo>
                <a:lnTo>
                  <a:pt x="46825" y="17899"/>
                </a:lnTo>
                <a:lnTo>
                  <a:pt x="45016" y="9101"/>
                </a:lnTo>
                <a:lnTo>
                  <a:pt x="39363" y="3083"/>
                </a:lnTo>
                <a:lnTo>
                  <a:pt x="31145" y="0"/>
                </a:lnTo>
                <a:lnTo>
                  <a:pt x="21642" y="2"/>
                </a:lnTo>
                <a:lnTo>
                  <a:pt x="12132" y="3244"/>
                </a:lnTo>
                <a:lnTo>
                  <a:pt x="3894" y="9878"/>
                </a:lnTo>
                <a:lnTo>
                  <a:pt x="609" y="18091"/>
                </a:lnTo>
                <a:lnTo>
                  <a:pt x="0" y="29315"/>
                </a:lnTo>
                <a:lnTo>
                  <a:pt x="3590" y="38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7519046" y="2182420"/>
            <a:ext cx="10651" cy="14201"/>
          </a:xfrm>
          <a:custGeom>
            <a:avLst/>
            <a:gdLst/>
            <a:ahLst/>
            <a:cxnLst/>
            <a:rect l="l" t="t" r="r" b="b"/>
            <a:pathLst>
              <a:path w="15621" h="20827">
                <a:moveTo>
                  <a:pt x="15621" y="20828"/>
                </a:moveTo>
                <a:lnTo>
                  <a:pt x="15024" y="11557"/>
                </a:lnTo>
                <a:lnTo>
                  <a:pt x="15379" y="3251"/>
                </a:lnTo>
                <a:lnTo>
                  <a:pt x="13690" y="1689"/>
                </a:lnTo>
                <a:lnTo>
                  <a:pt x="11150" y="977"/>
                </a:lnTo>
                <a:lnTo>
                  <a:pt x="8877" y="0"/>
                </a:lnTo>
                <a:lnTo>
                  <a:pt x="6705" y="5524"/>
                </a:lnTo>
                <a:lnTo>
                  <a:pt x="0" y="12738"/>
                </a:lnTo>
                <a:lnTo>
                  <a:pt x="5626" y="19507"/>
                </a:lnTo>
                <a:lnTo>
                  <a:pt x="15621" y="208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6709847" y="2245733"/>
            <a:ext cx="32534" cy="34974"/>
          </a:xfrm>
          <a:custGeom>
            <a:avLst/>
            <a:gdLst/>
            <a:ahLst/>
            <a:cxnLst/>
            <a:rect l="l" t="t" r="r" b="b"/>
            <a:pathLst>
              <a:path w="47717" h="51295">
                <a:moveTo>
                  <a:pt x="16284" y="355"/>
                </a:moveTo>
                <a:lnTo>
                  <a:pt x="12640" y="1041"/>
                </a:lnTo>
                <a:lnTo>
                  <a:pt x="12817" y="5549"/>
                </a:lnTo>
                <a:lnTo>
                  <a:pt x="13033" y="10108"/>
                </a:lnTo>
                <a:lnTo>
                  <a:pt x="9813" y="11528"/>
                </a:lnTo>
                <a:lnTo>
                  <a:pt x="2788" y="18408"/>
                </a:lnTo>
                <a:lnTo>
                  <a:pt x="0" y="27648"/>
                </a:lnTo>
                <a:lnTo>
                  <a:pt x="1297" y="37402"/>
                </a:lnTo>
                <a:lnTo>
                  <a:pt x="6531" y="45825"/>
                </a:lnTo>
                <a:lnTo>
                  <a:pt x="15552" y="51071"/>
                </a:lnTo>
                <a:lnTo>
                  <a:pt x="15763" y="33451"/>
                </a:lnTo>
                <a:lnTo>
                  <a:pt x="17837" y="21814"/>
                </a:lnTo>
                <a:lnTo>
                  <a:pt x="26038" y="14439"/>
                </a:lnTo>
                <a:lnTo>
                  <a:pt x="29964" y="21499"/>
                </a:lnTo>
                <a:lnTo>
                  <a:pt x="26154" y="31148"/>
                </a:lnTo>
                <a:lnTo>
                  <a:pt x="28210" y="51295"/>
                </a:lnTo>
                <a:lnTo>
                  <a:pt x="29943" y="49478"/>
                </a:lnTo>
                <a:lnTo>
                  <a:pt x="38806" y="41226"/>
                </a:lnTo>
                <a:lnTo>
                  <a:pt x="46294" y="31694"/>
                </a:lnTo>
                <a:lnTo>
                  <a:pt x="47717" y="19862"/>
                </a:lnTo>
                <a:lnTo>
                  <a:pt x="45731" y="15658"/>
                </a:lnTo>
                <a:lnTo>
                  <a:pt x="37860" y="6720"/>
                </a:lnTo>
                <a:lnTo>
                  <a:pt x="27026" y="0"/>
                </a:lnTo>
                <a:lnTo>
                  <a:pt x="16284" y="355"/>
                </a:lnTo>
                <a:close/>
              </a:path>
              <a:path w="47717" h="51295">
                <a:moveTo>
                  <a:pt x="16284" y="35039"/>
                </a:moveTo>
                <a:lnTo>
                  <a:pt x="15763" y="33451"/>
                </a:lnTo>
                <a:lnTo>
                  <a:pt x="15552" y="51071"/>
                </a:lnTo>
                <a:lnTo>
                  <a:pt x="28210" y="51295"/>
                </a:lnTo>
                <a:lnTo>
                  <a:pt x="26154" y="31148"/>
                </a:lnTo>
                <a:lnTo>
                  <a:pt x="16284" y="35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6720950" y="2255579"/>
            <a:ext cx="9285" cy="14045"/>
          </a:xfrm>
          <a:custGeom>
            <a:avLst/>
            <a:gdLst/>
            <a:ahLst/>
            <a:cxnLst/>
            <a:rect l="l" t="t" r="r" b="b"/>
            <a:pathLst>
              <a:path w="13618" h="20599">
                <a:moveTo>
                  <a:pt x="0" y="20599"/>
                </a:moveTo>
                <a:lnTo>
                  <a:pt x="8672" y="17864"/>
                </a:lnTo>
                <a:lnTo>
                  <a:pt x="13618" y="8604"/>
                </a:lnTo>
                <a:lnTo>
                  <a:pt x="9753" y="0"/>
                </a:lnTo>
                <a:lnTo>
                  <a:pt x="8737" y="607"/>
                </a:lnTo>
                <a:lnTo>
                  <a:pt x="842" y="8533"/>
                </a:lnTo>
                <a:lnTo>
                  <a:pt x="0" y="2059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6670621" y="2324305"/>
            <a:ext cx="32592" cy="31570"/>
          </a:xfrm>
          <a:custGeom>
            <a:avLst/>
            <a:gdLst/>
            <a:ahLst/>
            <a:cxnLst/>
            <a:rect l="l" t="t" r="r" b="b"/>
            <a:pathLst>
              <a:path w="47802" h="46303">
                <a:moveTo>
                  <a:pt x="14480" y="23831"/>
                </a:moveTo>
                <a:lnTo>
                  <a:pt x="13119" y="0"/>
                </a:lnTo>
                <a:lnTo>
                  <a:pt x="13119" y="4343"/>
                </a:lnTo>
                <a:lnTo>
                  <a:pt x="4559" y="10617"/>
                </a:lnTo>
                <a:lnTo>
                  <a:pt x="55" y="19908"/>
                </a:lnTo>
                <a:lnTo>
                  <a:pt x="0" y="30098"/>
                </a:lnTo>
                <a:lnTo>
                  <a:pt x="4353" y="39243"/>
                </a:lnTo>
                <a:lnTo>
                  <a:pt x="13075" y="45399"/>
                </a:lnTo>
                <a:lnTo>
                  <a:pt x="14198" y="28193"/>
                </a:lnTo>
                <a:lnTo>
                  <a:pt x="14480" y="23831"/>
                </a:lnTo>
                <a:close/>
              </a:path>
              <a:path w="47802" h="46303">
                <a:moveTo>
                  <a:pt x="14480" y="23831"/>
                </a:moveTo>
                <a:lnTo>
                  <a:pt x="19222" y="14854"/>
                </a:lnTo>
                <a:lnTo>
                  <a:pt x="26835" y="11452"/>
                </a:lnTo>
                <a:lnTo>
                  <a:pt x="33718" y="17348"/>
                </a:lnTo>
                <a:lnTo>
                  <a:pt x="31326" y="22511"/>
                </a:lnTo>
                <a:lnTo>
                  <a:pt x="23897" y="29917"/>
                </a:lnTo>
                <a:lnTo>
                  <a:pt x="14198" y="28193"/>
                </a:lnTo>
                <a:lnTo>
                  <a:pt x="13075" y="45399"/>
                </a:lnTo>
                <a:lnTo>
                  <a:pt x="26123" y="46621"/>
                </a:lnTo>
                <a:lnTo>
                  <a:pt x="35867" y="40934"/>
                </a:lnTo>
                <a:lnTo>
                  <a:pt x="43444" y="30744"/>
                </a:lnTo>
                <a:lnTo>
                  <a:pt x="47802" y="17348"/>
                </a:lnTo>
                <a:lnTo>
                  <a:pt x="44109" y="12514"/>
                </a:lnTo>
                <a:lnTo>
                  <a:pt x="35674" y="4323"/>
                </a:lnTo>
                <a:lnTo>
                  <a:pt x="25153" y="-904"/>
                </a:lnTo>
                <a:lnTo>
                  <a:pt x="13119" y="0"/>
                </a:lnTo>
                <a:lnTo>
                  <a:pt x="14480" y="23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7502874" y="2330020"/>
            <a:ext cx="33311" cy="33788"/>
          </a:xfrm>
          <a:custGeom>
            <a:avLst/>
            <a:gdLst/>
            <a:ahLst/>
            <a:cxnLst/>
            <a:rect l="l" t="t" r="r" b="b"/>
            <a:pathLst>
              <a:path w="48856" h="49555">
                <a:moveTo>
                  <a:pt x="29819" y="30607"/>
                </a:moveTo>
                <a:lnTo>
                  <a:pt x="23926" y="32816"/>
                </a:lnTo>
                <a:lnTo>
                  <a:pt x="22621" y="32272"/>
                </a:lnTo>
                <a:lnTo>
                  <a:pt x="18135" y="24475"/>
                </a:lnTo>
                <a:lnTo>
                  <a:pt x="21880" y="0"/>
                </a:lnTo>
                <a:lnTo>
                  <a:pt x="11504" y="4163"/>
                </a:lnTo>
                <a:lnTo>
                  <a:pt x="3710" y="12011"/>
                </a:lnTo>
                <a:lnTo>
                  <a:pt x="75" y="23063"/>
                </a:lnTo>
                <a:lnTo>
                  <a:pt x="0" y="25070"/>
                </a:lnTo>
                <a:lnTo>
                  <a:pt x="2780" y="36183"/>
                </a:lnTo>
                <a:lnTo>
                  <a:pt x="10056" y="44984"/>
                </a:lnTo>
                <a:lnTo>
                  <a:pt x="20451" y="49555"/>
                </a:lnTo>
                <a:lnTo>
                  <a:pt x="32587" y="47980"/>
                </a:lnTo>
                <a:lnTo>
                  <a:pt x="29819" y="30607"/>
                </a:lnTo>
                <a:close/>
              </a:path>
              <a:path w="48856" h="49555">
                <a:moveTo>
                  <a:pt x="18135" y="24475"/>
                </a:moveTo>
                <a:lnTo>
                  <a:pt x="21154" y="15738"/>
                </a:lnTo>
                <a:lnTo>
                  <a:pt x="30428" y="14389"/>
                </a:lnTo>
                <a:lnTo>
                  <a:pt x="33184" y="21831"/>
                </a:lnTo>
                <a:lnTo>
                  <a:pt x="29819" y="30607"/>
                </a:lnTo>
                <a:lnTo>
                  <a:pt x="32587" y="47980"/>
                </a:lnTo>
                <a:lnTo>
                  <a:pt x="35574" y="46241"/>
                </a:lnTo>
                <a:lnTo>
                  <a:pt x="42528" y="36812"/>
                </a:lnTo>
                <a:lnTo>
                  <a:pt x="46744" y="23418"/>
                </a:lnTo>
                <a:lnTo>
                  <a:pt x="48856" y="8966"/>
                </a:lnTo>
                <a:lnTo>
                  <a:pt x="44081" y="4662"/>
                </a:lnTo>
                <a:lnTo>
                  <a:pt x="33265" y="5"/>
                </a:lnTo>
                <a:lnTo>
                  <a:pt x="21880" y="0"/>
                </a:lnTo>
                <a:lnTo>
                  <a:pt x="18135" y="24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6680306" y="2332431"/>
            <a:ext cx="13300" cy="12801"/>
          </a:xfrm>
          <a:custGeom>
            <a:avLst/>
            <a:gdLst/>
            <a:ahLst/>
            <a:cxnLst/>
            <a:rect l="l" t="t" r="r" b="b"/>
            <a:pathLst>
              <a:path w="19507" h="18775">
                <a:moveTo>
                  <a:pt x="19507" y="5430"/>
                </a:moveTo>
                <a:lnTo>
                  <a:pt x="17042" y="1687"/>
                </a:lnTo>
                <a:lnTo>
                  <a:pt x="9431" y="0"/>
                </a:lnTo>
                <a:lnTo>
                  <a:pt x="2550" y="6103"/>
                </a:lnTo>
                <a:lnTo>
                  <a:pt x="0" y="16276"/>
                </a:lnTo>
                <a:lnTo>
                  <a:pt x="5333" y="18775"/>
                </a:lnTo>
                <a:lnTo>
                  <a:pt x="14055" y="14722"/>
                </a:lnTo>
                <a:lnTo>
                  <a:pt x="19507" y="543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7515341" y="2339442"/>
            <a:ext cx="10150" cy="12952"/>
          </a:xfrm>
          <a:custGeom>
            <a:avLst/>
            <a:gdLst/>
            <a:ahLst/>
            <a:cxnLst/>
            <a:rect l="l" t="t" r="r" b="b"/>
            <a:pathLst>
              <a:path w="14887" h="18996">
                <a:moveTo>
                  <a:pt x="12144" y="568"/>
                </a:moveTo>
                <a:lnTo>
                  <a:pt x="10508" y="0"/>
                </a:lnTo>
                <a:lnTo>
                  <a:pt x="2038" y="2891"/>
                </a:lnTo>
                <a:lnTo>
                  <a:pt x="0" y="11999"/>
                </a:lnTo>
                <a:lnTo>
                  <a:pt x="5642" y="18996"/>
                </a:lnTo>
                <a:lnTo>
                  <a:pt x="11534" y="16786"/>
                </a:lnTo>
                <a:lnTo>
                  <a:pt x="14887" y="8010"/>
                </a:lnTo>
                <a:lnTo>
                  <a:pt x="12144" y="5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7641028" y="1537260"/>
            <a:ext cx="101335" cy="144137"/>
          </a:xfrm>
          <a:custGeom>
            <a:avLst/>
            <a:gdLst/>
            <a:ahLst/>
            <a:cxnLst/>
            <a:rect l="l" t="t" r="r" b="b"/>
            <a:pathLst>
              <a:path w="148625" h="211401">
                <a:moveTo>
                  <a:pt x="15702" y="132015"/>
                </a:moveTo>
                <a:lnTo>
                  <a:pt x="7225" y="138462"/>
                </a:lnTo>
                <a:lnTo>
                  <a:pt x="1838" y="148915"/>
                </a:lnTo>
                <a:lnTo>
                  <a:pt x="0" y="160936"/>
                </a:lnTo>
                <a:lnTo>
                  <a:pt x="2171" y="172087"/>
                </a:lnTo>
                <a:lnTo>
                  <a:pt x="8810" y="179933"/>
                </a:lnTo>
                <a:lnTo>
                  <a:pt x="11293" y="178556"/>
                </a:lnTo>
                <a:lnTo>
                  <a:pt x="20759" y="170521"/>
                </a:lnTo>
                <a:lnTo>
                  <a:pt x="27201" y="159461"/>
                </a:lnTo>
                <a:lnTo>
                  <a:pt x="30489" y="145249"/>
                </a:lnTo>
                <a:lnTo>
                  <a:pt x="25981" y="142532"/>
                </a:lnTo>
                <a:lnTo>
                  <a:pt x="21129" y="140157"/>
                </a:lnTo>
                <a:lnTo>
                  <a:pt x="22907" y="131152"/>
                </a:lnTo>
                <a:lnTo>
                  <a:pt x="15702" y="132015"/>
                </a:lnTo>
                <a:close/>
              </a:path>
              <a:path w="148625" h="211401">
                <a:moveTo>
                  <a:pt x="84680" y="43357"/>
                </a:moveTo>
                <a:lnTo>
                  <a:pt x="86522" y="37007"/>
                </a:lnTo>
                <a:lnTo>
                  <a:pt x="95691" y="35509"/>
                </a:lnTo>
                <a:lnTo>
                  <a:pt x="103108" y="37934"/>
                </a:lnTo>
                <a:lnTo>
                  <a:pt x="101842" y="6998"/>
                </a:lnTo>
                <a:lnTo>
                  <a:pt x="90508" y="14213"/>
                </a:lnTo>
                <a:lnTo>
                  <a:pt x="80337" y="21678"/>
                </a:lnTo>
                <a:lnTo>
                  <a:pt x="78452" y="28595"/>
                </a:lnTo>
                <a:lnTo>
                  <a:pt x="76464" y="42475"/>
                </a:lnTo>
                <a:lnTo>
                  <a:pt x="76801" y="55944"/>
                </a:lnTo>
                <a:lnTo>
                  <a:pt x="79355" y="68568"/>
                </a:lnTo>
                <a:lnTo>
                  <a:pt x="84020" y="79909"/>
                </a:lnTo>
                <a:lnTo>
                  <a:pt x="90688" y="89534"/>
                </a:lnTo>
                <a:lnTo>
                  <a:pt x="95513" y="55283"/>
                </a:lnTo>
                <a:lnTo>
                  <a:pt x="89151" y="54381"/>
                </a:lnTo>
                <a:lnTo>
                  <a:pt x="89748" y="46812"/>
                </a:lnTo>
                <a:lnTo>
                  <a:pt x="84680" y="43357"/>
                </a:lnTo>
                <a:close/>
              </a:path>
              <a:path w="148625" h="211401">
                <a:moveTo>
                  <a:pt x="138777" y="73616"/>
                </a:moveTo>
                <a:lnTo>
                  <a:pt x="144435" y="62557"/>
                </a:lnTo>
                <a:lnTo>
                  <a:pt x="147864" y="49395"/>
                </a:lnTo>
                <a:lnTo>
                  <a:pt x="148625" y="33604"/>
                </a:lnTo>
                <a:lnTo>
                  <a:pt x="148352" y="30051"/>
                </a:lnTo>
                <a:lnTo>
                  <a:pt x="144620" y="15830"/>
                </a:lnTo>
                <a:lnTo>
                  <a:pt x="136740" y="4681"/>
                </a:lnTo>
                <a:lnTo>
                  <a:pt x="124787" y="0"/>
                </a:lnTo>
                <a:lnTo>
                  <a:pt x="118284" y="34696"/>
                </a:lnTo>
                <a:lnTo>
                  <a:pt x="119563" y="31655"/>
                </a:lnTo>
                <a:lnTo>
                  <a:pt x="129066" y="30747"/>
                </a:lnTo>
                <a:lnTo>
                  <a:pt x="134540" y="41186"/>
                </a:lnTo>
                <a:lnTo>
                  <a:pt x="131325" y="83097"/>
                </a:lnTo>
                <a:lnTo>
                  <a:pt x="138777" y="73616"/>
                </a:lnTo>
                <a:close/>
              </a:path>
              <a:path w="148625" h="211401">
                <a:moveTo>
                  <a:pt x="112862" y="89966"/>
                </a:moveTo>
                <a:lnTo>
                  <a:pt x="107121" y="87757"/>
                </a:lnTo>
                <a:lnTo>
                  <a:pt x="103298" y="83629"/>
                </a:lnTo>
                <a:lnTo>
                  <a:pt x="99857" y="79133"/>
                </a:lnTo>
                <a:lnTo>
                  <a:pt x="100593" y="75526"/>
                </a:lnTo>
                <a:lnTo>
                  <a:pt x="101914" y="72517"/>
                </a:lnTo>
                <a:lnTo>
                  <a:pt x="105267" y="71539"/>
                </a:lnTo>
                <a:lnTo>
                  <a:pt x="102371" y="67589"/>
                </a:lnTo>
                <a:lnTo>
                  <a:pt x="96834" y="66255"/>
                </a:lnTo>
                <a:lnTo>
                  <a:pt x="95513" y="60706"/>
                </a:lnTo>
                <a:lnTo>
                  <a:pt x="97988" y="58376"/>
                </a:lnTo>
                <a:lnTo>
                  <a:pt x="95513" y="55283"/>
                </a:lnTo>
                <a:lnTo>
                  <a:pt x="90688" y="89534"/>
                </a:lnTo>
                <a:lnTo>
                  <a:pt x="99254" y="97007"/>
                </a:lnTo>
                <a:lnTo>
                  <a:pt x="109610" y="101892"/>
                </a:lnTo>
                <a:lnTo>
                  <a:pt x="112787" y="99433"/>
                </a:lnTo>
                <a:lnTo>
                  <a:pt x="122516" y="91528"/>
                </a:lnTo>
                <a:lnTo>
                  <a:pt x="131325" y="83097"/>
                </a:lnTo>
                <a:lnTo>
                  <a:pt x="134540" y="41186"/>
                </a:lnTo>
                <a:lnTo>
                  <a:pt x="127543" y="46532"/>
                </a:lnTo>
                <a:lnTo>
                  <a:pt x="117929" y="40208"/>
                </a:lnTo>
                <a:lnTo>
                  <a:pt x="118284" y="34696"/>
                </a:lnTo>
                <a:lnTo>
                  <a:pt x="124787" y="0"/>
                </a:lnTo>
                <a:lnTo>
                  <a:pt x="113778" y="1713"/>
                </a:lnTo>
                <a:lnTo>
                  <a:pt x="101842" y="6998"/>
                </a:lnTo>
                <a:lnTo>
                  <a:pt x="103108" y="37934"/>
                </a:lnTo>
                <a:lnTo>
                  <a:pt x="105574" y="49100"/>
                </a:lnTo>
                <a:lnTo>
                  <a:pt x="105614" y="57135"/>
                </a:lnTo>
                <a:lnTo>
                  <a:pt x="112491" y="60142"/>
                </a:lnTo>
                <a:lnTo>
                  <a:pt x="114752" y="65017"/>
                </a:lnTo>
                <a:lnTo>
                  <a:pt x="108531" y="69380"/>
                </a:lnTo>
                <a:lnTo>
                  <a:pt x="110728" y="70675"/>
                </a:lnTo>
                <a:lnTo>
                  <a:pt x="120113" y="67716"/>
                </a:lnTo>
                <a:lnTo>
                  <a:pt x="122615" y="71539"/>
                </a:lnTo>
                <a:lnTo>
                  <a:pt x="124685" y="80924"/>
                </a:lnTo>
                <a:lnTo>
                  <a:pt x="119593" y="86499"/>
                </a:lnTo>
                <a:lnTo>
                  <a:pt x="112862" y="89966"/>
                </a:lnTo>
                <a:close/>
              </a:path>
              <a:path w="148625" h="211401">
                <a:moveTo>
                  <a:pt x="98441" y="55283"/>
                </a:moveTo>
                <a:lnTo>
                  <a:pt x="95513" y="55283"/>
                </a:lnTo>
                <a:lnTo>
                  <a:pt x="97988" y="58376"/>
                </a:lnTo>
                <a:lnTo>
                  <a:pt x="105614" y="57135"/>
                </a:lnTo>
                <a:lnTo>
                  <a:pt x="105574" y="49100"/>
                </a:lnTo>
                <a:lnTo>
                  <a:pt x="98441" y="55283"/>
                </a:lnTo>
                <a:close/>
              </a:path>
              <a:path w="148625" h="211401">
                <a:moveTo>
                  <a:pt x="122764" y="151787"/>
                </a:moveTo>
                <a:lnTo>
                  <a:pt x="129118" y="160426"/>
                </a:lnTo>
                <a:lnTo>
                  <a:pt x="133915" y="148993"/>
                </a:lnTo>
                <a:lnTo>
                  <a:pt x="138101" y="136902"/>
                </a:lnTo>
                <a:lnTo>
                  <a:pt x="142122" y="124650"/>
                </a:lnTo>
                <a:lnTo>
                  <a:pt x="136909" y="119503"/>
                </a:lnTo>
                <a:lnTo>
                  <a:pt x="129879" y="113289"/>
                </a:lnTo>
                <a:lnTo>
                  <a:pt x="120443" y="115976"/>
                </a:lnTo>
                <a:lnTo>
                  <a:pt x="121193" y="127588"/>
                </a:lnTo>
                <a:lnTo>
                  <a:pt x="121082" y="140389"/>
                </a:lnTo>
                <a:lnTo>
                  <a:pt x="122764" y="151787"/>
                </a:lnTo>
                <a:close/>
              </a:path>
              <a:path w="148625" h="211401">
                <a:moveTo>
                  <a:pt x="36213" y="211401"/>
                </a:moveTo>
                <a:lnTo>
                  <a:pt x="43494" y="204863"/>
                </a:lnTo>
                <a:lnTo>
                  <a:pt x="41221" y="191392"/>
                </a:lnTo>
                <a:lnTo>
                  <a:pt x="35530" y="181354"/>
                </a:lnTo>
                <a:lnTo>
                  <a:pt x="34820" y="179933"/>
                </a:lnTo>
                <a:lnTo>
                  <a:pt x="27441" y="182308"/>
                </a:lnTo>
                <a:lnTo>
                  <a:pt x="23530" y="188137"/>
                </a:lnTo>
                <a:lnTo>
                  <a:pt x="18564" y="192938"/>
                </a:lnTo>
                <a:lnTo>
                  <a:pt x="21779" y="202969"/>
                </a:lnTo>
                <a:lnTo>
                  <a:pt x="28231" y="210097"/>
                </a:lnTo>
                <a:lnTo>
                  <a:pt x="36213" y="211401"/>
                </a:lnTo>
                <a:close/>
              </a:path>
            </a:pathLst>
          </a:custGeom>
          <a:solidFill>
            <a:srgbClr val="FBB7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6486685" y="1840265"/>
            <a:ext cx="187838" cy="549813"/>
          </a:xfrm>
          <a:custGeom>
            <a:avLst/>
            <a:gdLst/>
            <a:ahLst/>
            <a:cxnLst/>
            <a:rect l="l" t="t" r="r" b="b"/>
            <a:pathLst>
              <a:path w="275495" h="806393">
                <a:moveTo>
                  <a:pt x="167982" y="218599"/>
                </a:moveTo>
                <a:lnTo>
                  <a:pt x="175133" y="217583"/>
                </a:lnTo>
                <a:lnTo>
                  <a:pt x="175590" y="223273"/>
                </a:lnTo>
                <a:lnTo>
                  <a:pt x="174320" y="234345"/>
                </a:lnTo>
                <a:lnTo>
                  <a:pt x="171016" y="246782"/>
                </a:lnTo>
                <a:lnTo>
                  <a:pt x="166728" y="258943"/>
                </a:lnTo>
                <a:lnTo>
                  <a:pt x="162490" y="270940"/>
                </a:lnTo>
                <a:lnTo>
                  <a:pt x="159334" y="282886"/>
                </a:lnTo>
                <a:lnTo>
                  <a:pt x="158452" y="287658"/>
                </a:lnTo>
                <a:lnTo>
                  <a:pt x="156324" y="300334"/>
                </a:lnTo>
                <a:lnTo>
                  <a:pt x="154360" y="312918"/>
                </a:lnTo>
                <a:lnTo>
                  <a:pt x="152356" y="325408"/>
                </a:lnTo>
                <a:lnTo>
                  <a:pt x="150107" y="337801"/>
                </a:lnTo>
                <a:lnTo>
                  <a:pt x="147408" y="350095"/>
                </a:lnTo>
                <a:lnTo>
                  <a:pt x="146464" y="353961"/>
                </a:lnTo>
                <a:lnTo>
                  <a:pt x="143318" y="366932"/>
                </a:lnTo>
                <a:lnTo>
                  <a:pt x="140213" y="379727"/>
                </a:lnTo>
                <a:lnTo>
                  <a:pt x="137107" y="392340"/>
                </a:lnTo>
                <a:lnTo>
                  <a:pt x="133955" y="404765"/>
                </a:lnTo>
                <a:lnTo>
                  <a:pt x="130713" y="416997"/>
                </a:lnTo>
                <a:lnTo>
                  <a:pt x="127339" y="429031"/>
                </a:lnTo>
                <a:lnTo>
                  <a:pt x="123787" y="440861"/>
                </a:lnTo>
                <a:lnTo>
                  <a:pt x="120014" y="452481"/>
                </a:lnTo>
                <a:lnTo>
                  <a:pt x="115976" y="463887"/>
                </a:lnTo>
                <a:lnTo>
                  <a:pt x="115395" y="465470"/>
                </a:lnTo>
                <a:lnTo>
                  <a:pt x="111212" y="477703"/>
                </a:lnTo>
                <a:lnTo>
                  <a:pt x="107382" y="489877"/>
                </a:lnTo>
                <a:lnTo>
                  <a:pt x="103639" y="501917"/>
                </a:lnTo>
                <a:lnTo>
                  <a:pt x="99720" y="513747"/>
                </a:lnTo>
                <a:lnTo>
                  <a:pt x="96569" y="522307"/>
                </a:lnTo>
                <a:lnTo>
                  <a:pt x="91605" y="534459"/>
                </a:lnTo>
                <a:lnTo>
                  <a:pt x="86168" y="546446"/>
                </a:lnTo>
                <a:lnTo>
                  <a:pt x="80321" y="558241"/>
                </a:lnTo>
                <a:lnTo>
                  <a:pt x="74123" y="569821"/>
                </a:lnTo>
                <a:lnTo>
                  <a:pt x="67635" y="581160"/>
                </a:lnTo>
                <a:lnTo>
                  <a:pt x="60917" y="592233"/>
                </a:lnTo>
                <a:lnTo>
                  <a:pt x="54031" y="603014"/>
                </a:lnTo>
                <a:lnTo>
                  <a:pt x="47036" y="613480"/>
                </a:lnTo>
                <a:lnTo>
                  <a:pt x="39994" y="623604"/>
                </a:lnTo>
                <a:lnTo>
                  <a:pt x="32965" y="633362"/>
                </a:lnTo>
                <a:lnTo>
                  <a:pt x="26009" y="642728"/>
                </a:lnTo>
                <a:lnTo>
                  <a:pt x="21551" y="648659"/>
                </a:lnTo>
                <a:lnTo>
                  <a:pt x="16624" y="654349"/>
                </a:lnTo>
                <a:lnTo>
                  <a:pt x="11912" y="660076"/>
                </a:lnTo>
                <a:lnTo>
                  <a:pt x="7683" y="665220"/>
                </a:lnTo>
                <a:lnTo>
                  <a:pt x="1231" y="670287"/>
                </a:lnTo>
                <a:lnTo>
                  <a:pt x="0" y="677412"/>
                </a:lnTo>
                <a:lnTo>
                  <a:pt x="6489" y="678478"/>
                </a:lnTo>
                <a:lnTo>
                  <a:pt x="19085" y="680804"/>
                </a:lnTo>
                <a:lnTo>
                  <a:pt x="31432" y="685006"/>
                </a:lnTo>
                <a:lnTo>
                  <a:pt x="36767" y="687825"/>
                </a:lnTo>
                <a:lnTo>
                  <a:pt x="47411" y="695071"/>
                </a:lnTo>
                <a:lnTo>
                  <a:pt x="56710" y="703414"/>
                </a:lnTo>
                <a:lnTo>
                  <a:pt x="65094" y="712558"/>
                </a:lnTo>
                <a:lnTo>
                  <a:pt x="72996" y="722201"/>
                </a:lnTo>
                <a:lnTo>
                  <a:pt x="80844" y="732045"/>
                </a:lnTo>
                <a:lnTo>
                  <a:pt x="89071" y="741792"/>
                </a:lnTo>
                <a:lnTo>
                  <a:pt x="98106" y="751142"/>
                </a:lnTo>
                <a:lnTo>
                  <a:pt x="108381" y="759797"/>
                </a:lnTo>
                <a:lnTo>
                  <a:pt x="110839" y="761546"/>
                </a:lnTo>
                <a:lnTo>
                  <a:pt x="121518" y="767747"/>
                </a:lnTo>
                <a:lnTo>
                  <a:pt x="133071" y="772768"/>
                </a:lnTo>
                <a:lnTo>
                  <a:pt x="145218" y="777005"/>
                </a:lnTo>
                <a:lnTo>
                  <a:pt x="157676" y="780856"/>
                </a:lnTo>
                <a:lnTo>
                  <a:pt x="170167" y="784714"/>
                </a:lnTo>
                <a:lnTo>
                  <a:pt x="175673" y="786575"/>
                </a:lnTo>
                <a:lnTo>
                  <a:pt x="187248" y="790910"/>
                </a:lnTo>
                <a:lnTo>
                  <a:pt x="198585" y="795331"/>
                </a:lnTo>
                <a:lnTo>
                  <a:pt x="210071" y="799463"/>
                </a:lnTo>
                <a:lnTo>
                  <a:pt x="222093" y="802934"/>
                </a:lnTo>
                <a:lnTo>
                  <a:pt x="235036" y="805369"/>
                </a:lnTo>
                <a:lnTo>
                  <a:pt x="249288" y="806393"/>
                </a:lnTo>
                <a:lnTo>
                  <a:pt x="262838" y="805027"/>
                </a:lnTo>
                <a:lnTo>
                  <a:pt x="269741" y="730223"/>
                </a:lnTo>
                <a:lnTo>
                  <a:pt x="274074" y="720861"/>
                </a:lnTo>
                <a:lnTo>
                  <a:pt x="275495" y="0"/>
                </a:lnTo>
                <a:lnTo>
                  <a:pt x="263498" y="4341"/>
                </a:lnTo>
                <a:lnTo>
                  <a:pt x="251460" y="8655"/>
                </a:lnTo>
                <a:lnTo>
                  <a:pt x="245852" y="10801"/>
                </a:lnTo>
                <a:lnTo>
                  <a:pt x="234039" y="16100"/>
                </a:lnTo>
                <a:lnTo>
                  <a:pt x="222665" y="21993"/>
                </a:lnTo>
                <a:lnTo>
                  <a:pt x="211579" y="28167"/>
                </a:lnTo>
                <a:lnTo>
                  <a:pt x="200632" y="34308"/>
                </a:lnTo>
                <a:lnTo>
                  <a:pt x="189674" y="40100"/>
                </a:lnTo>
                <a:lnTo>
                  <a:pt x="189919" y="50743"/>
                </a:lnTo>
                <a:lnTo>
                  <a:pt x="189327" y="63901"/>
                </a:lnTo>
                <a:lnTo>
                  <a:pt x="187801" y="76981"/>
                </a:lnTo>
                <a:lnTo>
                  <a:pt x="185343" y="88868"/>
                </a:lnTo>
                <a:lnTo>
                  <a:pt x="179897" y="101810"/>
                </a:lnTo>
                <a:lnTo>
                  <a:pt x="172795" y="112085"/>
                </a:lnTo>
                <a:lnTo>
                  <a:pt x="165318" y="121753"/>
                </a:lnTo>
                <a:lnTo>
                  <a:pt x="158904" y="132305"/>
                </a:lnTo>
                <a:lnTo>
                  <a:pt x="154990" y="145231"/>
                </a:lnTo>
                <a:lnTo>
                  <a:pt x="155439" y="145664"/>
                </a:lnTo>
                <a:lnTo>
                  <a:pt x="161363" y="154336"/>
                </a:lnTo>
                <a:lnTo>
                  <a:pt x="165388" y="165919"/>
                </a:lnTo>
                <a:lnTo>
                  <a:pt x="167517" y="179238"/>
                </a:lnTo>
                <a:lnTo>
                  <a:pt x="167755" y="193116"/>
                </a:lnTo>
                <a:lnTo>
                  <a:pt x="166105" y="206379"/>
                </a:lnTo>
                <a:lnTo>
                  <a:pt x="162572" y="217850"/>
                </a:lnTo>
                <a:lnTo>
                  <a:pt x="167982" y="218599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6705431" y="18276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00AD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6665893" y="1827695"/>
            <a:ext cx="135747" cy="561450"/>
          </a:xfrm>
          <a:custGeom>
            <a:avLst/>
            <a:gdLst/>
            <a:ahLst/>
            <a:cxnLst/>
            <a:rect l="l" t="t" r="r" b="b"/>
            <a:pathLst>
              <a:path w="199095" h="823460">
                <a:moveTo>
                  <a:pt x="135278" y="241579"/>
                </a:moveTo>
                <a:lnTo>
                  <a:pt x="140360" y="229781"/>
                </a:lnTo>
                <a:lnTo>
                  <a:pt x="145143" y="227956"/>
                </a:lnTo>
                <a:lnTo>
                  <a:pt x="156794" y="227748"/>
                </a:lnTo>
                <a:lnTo>
                  <a:pt x="167143" y="232520"/>
                </a:lnTo>
                <a:lnTo>
                  <a:pt x="174240" y="241155"/>
                </a:lnTo>
                <a:lnTo>
                  <a:pt x="176136" y="252539"/>
                </a:lnTo>
                <a:lnTo>
                  <a:pt x="173573" y="259215"/>
                </a:lnTo>
                <a:lnTo>
                  <a:pt x="163630" y="269972"/>
                </a:lnTo>
                <a:lnTo>
                  <a:pt x="152285" y="275297"/>
                </a:lnTo>
                <a:lnTo>
                  <a:pt x="144825" y="274142"/>
                </a:lnTo>
                <a:lnTo>
                  <a:pt x="137256" y="266662"/>
                </a:lnTo>
                <a:lnTo>
                  <a:pt x="134159" y="254840"/>
                </a:lnTo>
                <a:lnTo>
                  <a:pt x="134701" y="168085"/>
                </a:lnTo>
                <a:lnTo>
                  <a:pt x="125098" y="176767"/>
                </a:lnTo>
                <a:lnTo>
                  <a:pt x="115186" y="184582"/>
                </a:lnTo>
                <a:lnTo>
                  <a:pt x="104597" y="190766"/>
                </a:lnTo>
                <a:lnTo>
                  <a:pt x="99274" y="192883"/>
                </a:lnTo>
                <a:lnTo>
                  <a:pt x="89967" y="193550"/>
                </a:lnTo>
                <a:lnTo>
                  <a:pt x="84986" y="188832"/>
                </a:lnTo>
                <a:lnTo>
                  <a:pt x="86643" y="612119"/>
                </a:lnTo>
                <a:lnTo>
                  <a:pt x="97815" y="616372"/>
                </a:lnTo>
                <a:lnTo>
                  <a:pt x="107346" y="624946"/>
                </a:lnTo>
                <a:lnTo>
                  <a:pt x="112179" y="632980"/>
                </a:lnTo>
                <a:lnTo>
                  <a:pt x="112637" y="635971"/>
                </a:lnTo>
                <a:lnTo>
                  <a:pt x="109404" y="647176"/>
                </a:lnTo>
                <a:lnTo>
                  <a:pt x="101185" y="656321"/>
                </a:lnTo>
                <a:lnTo>
                  <a:pt x="92672" y="664425"/>
                </a:lnTo>
                <a:lnTo>
                  <a:pt x="88195" y="665013"/>
                </a:lnTo>
                <a:lnTo>
                  <a:pt x="76693" y="662960"/>
                </a:lnTo>
                <a:lnTo>
                  <a:pt x="68880" y="656479"/>
                </a:lnTo>
                <a:lnTo>
                  <a:pt x="64905" y="647418"/>
                </a:lnTo>
                <a:lnTo>
                  <a:pt x="64917" y="637624"/>
                </a:lnTo>
                <a:lnTo>
                  <a:pt x="69064" y="628945"/>
                </a:lnTo>
                <a:lnTo>
                  <a:pt x="77495" y="623227"/>
                </a:lnTo>
                <a:lnTo>
                  <a:pt x="77279" y="618680"/>
                </a:lnTo>
                <a:lnTo>
                  <a:pt x="77101" y="614172"/>
                </a:lnTo>
                <a:lnTo>
                  <a:pt x="80746" y="613473"/>
                </a:lnTo>
                <a:lnTo>
                  <a:pt x="81468" y="169158"/>
                </a:lnTo>
                <a:lnTo>
                  <a:pt x="79667" y="157162"/>
                </a:lnTo>
                <a:lnTo>
                  <a:pt x="77488" y="149641"/>
                </a:lnTo>
                <a:lnTo>
                  <a:pt x="73084" y="138350"/>
                </a:lnTo>
                <a:lnTo>
                  <a:pt x="68033" y="126027"/>
                </a:lnTo>
                <a:lnTo>
                  <a:pt x="63411" y="112725"/>
                </a:lnTo>
                <a:lnTo>
                  <a:pt x="63175" y="111909"/>
                </a:lnTo>
                <a:lnTo>
                  <a:pt x="60489" y="99314"/>
                </a:lnTo>
                <a:lnTo>
                  <a:pt x="58899" y="86483"/>
                </a:lnTo>
                <a:lnTo>
                  <a:pt x="57607" y="73834"/>
                </a:lnTo>
                <a:lnTo>
                  <a:pt x="55816" y="61785"/>
                </a:lnTo>
                <a:lnTo>
                  <a:pt x="54838" y="56832"/>
                </a:lnTo>
                <a:lnTo>
                  <a:pt x="51994" y="52324"/>
                </a:lnTo>
                <a:lnTo>
                  <a:pt x="51486" y="47688"/>
                </a:lnTo>
                <a:lnTo>
                  <a:pt x="51250" y="36689"/>
                </a:lnTo>
                <a:lnTo>
                  <a:pt x="52817" y="22985"/>
                </a:lnTo>
                <a:lnTo>
                  <a:pt x="55410" y="10209"/>
                </a:lnTo>
                <a:lnTo>
                  <a:pt x="57988" y="0"/>
                </a:lnTo>
                <a:lnTo>
                  <a:pt x="55816" y="1079"/>
                </a:lnTo>
                <a:lnTo>
                  <a:pt x="48056" y="4523"/>
                </a:lnTo>
                <a:lnTo>
                  <a:pt x="36388" y="9380"/>
                </a:lnTo>
                <a:lnTo>
                  <a:pt x="24577" y="13992"/>
                </a:lnTo>
                <a:lnTo>
                  <a:pt x="12656" y="18433"/>
                </a:lnTo>
                <a:lnTo>
                  <a:pt x="11235" y="739295"/>
                </a:lnTo>
                <a:lnTo>
                  <a:pt x="20053" y="732701"/>
                </a:lnTo>
                <a:lnTo>
                  <a:pt x="20053" y="728357"/>
                </a:lnTo>
                <a:lnTo>
                  <a:pt x="27147" y="726903"/>
                </a:lnTo>
                <a:lnTo>
                  <a:pt x="38375" y="729924"/>
                </a:lnTo>
                <a:lnTo>
                  <a:pt x="47761" y="737248"/>
                </a:lnTo>
                <a:lnTo>
                  <a:pt x="54737" y="745705"/>
                </a:lnTo>
                <a:lnTo>
                  <a:pt x="51113" y="757510"/>
                </a:lnTo>
                <a:lnTo>
                  <a:pt x="44001" y="768161"/>
                </a:lnTo>
                <a:lnTo>
                  <a:pt x="33058" y="774979"/>
                </a:lnTo>
                <a:lnTo>
                  <a:pt x="20420" y="773909"/>
                </a:lnTo>
                <a:lnTo>
                  <a:pt x="11534" y="767907"/>
                </a:lnTo>
                <a:lnTo>
                  <a:pt x="7015" y="758842"/>
                </a:lnTo>
                <a:lnTo>
                  <a:pt x="6902" y="748657"/>
                </a:lnTo>
                <a:lnTo>
                  <a:pt x="0" y="823460"/>
                </a:lnTo>
                <a:lnTo>
                  <a:pt x="12125" y="820200"/>
                </a:lnTo>
                <a:lnTo>
                  <a:pt x="23304" y="817244"/>
                </a:lnTo>
                <a:lnTo>
                  <a:pt x="32067" y="815594"/>
                </a:lnTo>
                <a:lnTo>
                  <a:pt x="38290" y="818007"/>
                </a:lnTo>
                <a:lnTo>
                  <a:pt x="46063" y="813993"/>
                </a:lnTo>
                <a:lnTo>
                  <a:pt x="49541" y="809803"/>
                </a:lnTo>
                <a:lnTo>
                  <a:pt x="56896" y="799824"/>
                </a:lnTo>
                <a:lnTo>
                  <a:pt x="63655" y="789250"/>
                </a:lnTo>
                <a:lnTo>
                  <a:pt x="69954" y="778217"/>
                </a:lnTo>
                <a:lnTo>
                  <a:pt x="75929" y="766860"/>
                </a:lnTo>
                <a:lnTo>
                  <a:pt x="81715" y="755313"/>
                </a:lnTo>
                <a:lnTo>
                  <a:pt x="87447" y="743713"/>
                </a:lnTo>
                <a:lnTo>
                  <a:pt x="93261" y="732194"/>
                </a:lnTo>
                <a:lnTo>
                  <a:pt x="99293" y="720892"/>
                </a:lnTo>
                <a:lnTo>
                  <a:pt x="105676" y="709942"/>
                </a:lnTo>
                <a:lnTo>
                  <a:pt x="105486" y="701636"/>
                </a:lnTo>
                <a:lnTo>
                  <a:pt x="110960" y="695363"/>
                </a:lnTo>
                <a:lnTo>
                  <a:pt x="114351" y="688263"/>
                </a:lnTo>
                <a:lnTo>
                  <a:pt x="117843" y="680948"/>
                </a:lnTo>
                <a:lnTo>
                  <a:pt x="118961" y="673112"/>
                </a:lnTo>
                <a:lnTo>
                  <a:pt x="121932" y="665505"/>
                </a:lnTo>
                <a:lnTo>
                  <a:pt x="123000" y="662797"/>
                </a:lnTo>
                <a:lnTo>
                  <a:pt x="124522" y="543198"/>
                </a:lnTo>
                <a:lnTo>
                  <a:pt x="114058" y="540291"/>
                </a:lnTo>
                <a:lnTo>
                  <a:pt x="106943" y="532587"/>
                </a:lnTo>
                <a:lnTo>
                  <a:pt x="103392" y="521659"/>
                </a:lnTo>
                <a:lnTo>
                  <a:pt x="103622" y="509078"/>
                </a:lnTo>
                <a:lnTo>
                  <a:pt x="107848" y="496417"/>
                </a:lnTo>
                <a:lnTo>
                  <a:pt x="115659" y="492899"/>
                </a:lnTo>
                <a:lnTo>
                  <a:pt x="127071" y="490181"/>
                </a:lnTo>
                <a:lnTo>
                  <a:pt x="138201" y="493166"/>
                </a:lnTo>
                <a:lnTo>
                  <a:pt x="136641" y="404758"/>
                </a:lnTo>
                <a:lnTo>
                  <a:pt x="130131" y="394624"/>
                </a:lnTo>
                <a:lnTo>
                  <a:pt x="128057" y="382306"/>
                </a:lnTo>
                <a:lnTo>
                  <a:pt x="130607" y="371767"/>
                </a:lnTo>
                <a:lnTo>
                  <a:pt x="133464" y="366941"/>
                </a:lnTo>
                <a:lnTo>
                  <a:pt x="138976" y="363994"/>
                </a:lnTo>
                <a:lnTo>
                  <a:pt x="149034" y="363105"/>
                </a:lnTo>
                <a:lnTo>
                  <a:pt x="156864" y="363443"/>
                </a:lnTo>
                <a:lnTo>
                  <a:pt x="169345" y="368990"/>
                </a:lnTo>
                <a:lnTo>
                  <a:pt x="175044" y="380441"/>
                </a:lnTo>
                <a:lnTo>
                  <a:pt x="175285" y="387769"/>
                </a:lnTo>
                <a:lnTo>
                  <a:pt x="166497" y="397179"/>
                </a:lnTo>
                <a:lnTo>
                  <a:pt x="162039" y="401040"/>
                </a:lnTo>
                <a:lnTo>
                  <a:pt x="162318" y="570010"/>
                </a:lnTo>
                <a:lnTo>
                  <a:pt x="166671" y="557885"/>
                </a:lnTo>
                <a:lnTo>
                  <a:pt x="170653" y="545565"/>
                </a:lnTo>
                <a:lnTo>
                  <a:pt x="174193" y="533030"/>
                </a:lnTo>
                <a:lnTo>
                  <a:pt x="177216" y="520255"/>
                </a:lnTo>
                <a:lnTo>
                  <a:pt x="178216" y="513323"/>
                </a:lnTo>
                <a:lnTo>
                  <a:pt x="178740" y="500685"/>
                </a:lnTo>
                <a:lnTo>
                  <a:pt x="179387" y="487743"/>
                </a:lnTo>
                <a:lnTo>
                  <a:pt x="179716" y="485259"/>
                </a:lnTo>
                <a:lnTo>
                  <a:pt x="182839" y="472898"/>
                </a:lnTo>
                <a:lnTo>
                  <a:pt x="185890" y="460654"/>
                </a:lnTo>
                <a:lnTo>
                  <a:pt x="186324" y="457569"/>
                </a:lnTo>
                <a:lnTo>
                  <a:pt x="187534" y="445353"/>
                </a:lnTo>
                <a:lnTo>
                  <a:pt x="188145" y="432851"/>
                </a:lnTo>
                <a:lnTo>
                  <a:pt x="188386" y="420140"/>
                </a:lnTo>
                <a:lnTo>
                  <a:pt x="188481" y="407297"/>
                </a:lnTo>
                <a:lnTo>
                  <a:pt x="188657" y="394398"/>
                </a:lnTo>
                <a:lnTo>
                  <a:pt x="189141" y="381520"/>
                </a:lnTo>
                <a:lnTo>
                  <a:pt x="189501" y="375939"/>
                </a:lnTo>
                <a:lnTo>
                  <a:pt x="190638" y="363198"/>
                </a:lnTo>
                <a:lnTo>
                  <a:pt x="192086" y="350493"/>
                </a:lnTo>
                <a:lnTo>
                  <a:pt x="193685" y="337834"/>
                </a:lnTo>
                <a:lnTo>
                  <a:pt x="195278" y="325230"/>
                </a:lnTo>
                <a:lnTo>
                  <a:pt x="196708" y="312691"/>
                </a:lnTo>
                <a:lnTo>
                  <a:pt x="197815" y="300228"/>
                </a:lnTo>
                <a:lnTo>
                  <a:pt x="198132" y="295757"/>
                </a:lnTo>
                <a:lnTo>
                  <a:pt x="196266" y="290779"/>
                </a:lnTo>
                <a:lnTo>
                  <a:pt x="196723" y="286143"/>
                </a:lnTo>
                <a:lnTo>
                  <a:pt x="197384" y="280988"/>
                </a:lnTo>
                <a:lnTo>
                  <a:pt x="199095" y="269178"/>
                </a:lnTo>
                <a:lnTo>
                  <a:pt x="198894" y="255790"/>
                </a:lnTo>
                <a:lnTo>
                  <a:pt x="196550" y="239197"/>
                </a:lnTo>
                <a:lnTo>
                  <a:pt x="194514" y="225867"/>
                </a:lnTo>
                <a:lnTo>
                  <a:pt x="192302" y="212569"/>
                </a:lnTo>
                <a:lnTo>
                  <a:pt x="189888" y="199437"/>
                </a:lnTo>
                <a:lnTo>
                  <a:pt x="187249" y="186603"/>
                </a:lnTo>
                <a:lnTo>
                  <a:pt x="184361" y="174200"/>
                </a:lnTo>
                <a:lnTo>
                  <a:pt x="181201" y="162361"/>
                </a:lnTo>
                <a:lnTo>
                  <a:pt x="177743" y="151219"/>
                </a:lnTo>
                <a:lnTo>
                  <a:pt x="173964" y="140906"/>
                </a:lnTo>
                <a:lnTo>
                  <a:pt x="165343" y="144456"/>
                </a:lnTo>
                <a:lnTo>
                  <a:pt x="154455" y="151167"/>
                </a:lnTo>
                <a:lnTo>
                  <a:pt x="144364" y="159297"/>
                </a:lnTo>
                <a:lnTo>
                  <a:pt x="135278" y="241579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6757366" y="1936308"/>
            <a:ext cx="6958" cy="65143"/>
          </a:xfrm>
          <a:custGeom>
            <a:avLst/>
            <a:gdLst/>
            <a:ahLst/>
            <a:cxnLst/>
            <a:rect l="l" t="t" r="r" b="b"/>
            <a:pathLst>
              <a:path w="10205" h="95543">
                <a:moveTo>
                  <a:pt x="542" y="8787"/>
                </a:moveTo>
                <a:lnTo>
                  <a:pt x="0" y="95543"/>
                </a:lnTo>
                <a:lnTo>
                  <a:pt x="1119" y="82281"/>
                </a:lnTo>
                <a:lnTo>
                  <a:pt x="10205" y="0"/>
                </a:lnTo>
                <a:lnTo>
                  <a:pt x="542" y="8787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6749758" y="2101133"/>
            <a:ext cx="26807" cy="178471"/>
          </a:xfrm>
          <a:custGeom>
            <a:avLst/>
            <a:gdLst/>
            <a:ahLst/>
            <a:cxnLst/>
            <a:rect l="l" t="t" r="r" b="b"/>
            <a:pathLst>
              <a:path w="39317" h="261757">
                <a:moveTo>
                  <a:pt x="4666" y="250355"/>
                </a:moveTo>
                <a:lnTo>
                  <a:pt x="9550" y="238943"/>
                </a:lnTo>
                <a:lnTo>
                  <a:pt x="14579" y="227498"/>
                </a:lnTo>
                <a:lnTo>
                  <a:pt x="19678" y="215996"/>
                </a:lnTo>
                <a:lnTo>
                  <a:pt x="24775" y="204415"/>
                </a:lnTo>
                <a:lnTo>
                  <a:pt x="29797" y="192733"/>
                </a:lnTo>
                <a:lnTo>
                  <a:pt x="34669" y="180925"/>
                </a:lnTo>
                <a:lnTo>
                  <a:pt x="39317" y="168970"/>
                </a:lnTo>
                <a:lnTo>
                  <a:pt x="39038" y="0"/>
                </a:lnTo>
                <a:lnTo>
                  <a:pt x="38086" y="812"/>
                </a:lnTo>
                <a:lnTo>
                  <a:pt x="28459" y="7277"/>
                </a:lnTo>
                <a:lnTo>
                  <a:pt x="24400" y="7711"/>
                </a:lnTo>
                <a:lnTo>
                  <a:pt x="13640" y="3718"/>
                </a:lnTo>
                <a:lnTo>
                  <a:pt x="15201" y="92125"/>
                </a:lnTo>
                <a:lnTo>
                  <a:pt x="20281" y="95364"/>
                </a:lnTo>
                <a:lnTo>
                  <a:pt x="27824" y="107492"/>
                </a:lnTo>
                <a:lnTo>
                  <a:pt x="28205" y="112725"/>
                </a:lnTo>
                <a:lnTo>
                  <a:pt x="28244" y="113541"/>
                </a:lnTo>
                <a:lnTo>
                  <a:pt x="24511" y="126208"/>
                </a:lnTo>
                <a:lnTo>
                  <a:pt x="15283" y="136843"/>
                </a:lnTo>
                <a:lnTo>
                  <a:pt x="4355" y="141986"/>
                </a:lnTo>
                <a:lnTo>
                  <a:pt x="1522" y="142158"/>
                </a:lnTo>
                <a:lnTo>
                  <a:pt x="0" y="261757"/>
                </a:lnTo>
                <a:lnTo>
                  <a:pt x="4666" y="250355"/>
                </a:lnTo>
                <a:close/>
              </a:path>
            </a:pathLst>
          </a:custGeom>
          <a:solidFill>
            <a:srgbClr val="00ADEF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7126229" y="1904550"/>
            <a:ext cx="363095" cy="525020"/>
          </a:xfrm>
          <a:custGeom>
            <a:avLst/>
            <a:gdLst/>
            <a:ahLst/>
            <a:cxnLst/>
            <a:rect l="l" t="t" r="r" b="b"/>
            <a:pathLst>
              <a:path w="532539" h="770030">
                <a:moveTo>
                  <a:pt x="2471" y="214468"/>
                </a:moveTo>
                <a:lnTo>
                  <a:pt x="7702" y="224777"/>
                </a:lnTo>
                <a:lnTo>
                  <a:pt x="15971" y="233032"/>
                </a:lnTo>
                <a:lnTo>
                  <a:pt x="18507" y="240501"/>
                </a:lnTo>
                <a:lnTo>
                  <a:pt x="24422" y="252530"/>
                </a:lnTo>
                <a:lnTo>
                  <a:pt x="32000" y="262894"/>
                </a:lnTo>
                <a:lnTo>
                  <a:pt x="41136" y="271699"/>
                </a:lnTo>
                <a:lnTo>
                  <a:pt x="51725" y="279053"/>
                </a:lnTo>
                <a:lnTo>
                  <a:pt x="63660" y="285064"/>
                </a:lnTo>
                <a:lnTo>
                  <a:pt x="66759" y="289229"/>
                </a:lnTo>
                <a:lnTo>
                  <a:pt x="70200" y="281000"/>
                </a:lnTo>
                <a:lnTo>
                  <a:pt x="73413" y="285064"/>
                </a:lnTo>
                <a:lnTo>
                  <a:pt x="73564" y="285322"/>
                </a:lnTo>
                <a:lnTo>
                  <a:pt x="75048" y="295630"/>
                </a:lnTo>
                <a:lnTo>
                  <a:pt x="68194" y="301312"/>
                </a:lnTo>
                <a:lnTo>
                  <a:pt x="57157" y="301320"/>
                </a:lnTo>
                <a:lnTo>
                  <a:pt x="56434" y="301104"/>
                </a:lnTo>
                <a:lnTo>
                  <a:pt x="44902" y="294154"/>
                </a:lnTo>
                <a:lnTo>
                  <a:pt x="33752" y="285269"/>
                </a:lnTo>
                <a:lnTo>
                  <a:pt x="25725" y="281813"/>
                </a:lnTo>
                <a:lnTo>
                  <a:pt x="28445" y="288301"/>
                </a:lnTo>
                <a:lnTo>
                  <a:pt x="35398" y="299750"/>
                </a:lnTo>
                <a:lnTo>
                  <a:pt x="44139" y="309092"/>
                </a:lnTo>
                <a:lnTo>
                  <a:pt x="54480" y="316478"/>
                </a:lnTo>
                <a:lnTo>
                  <a:pt x="66233" y="322060"/>
                </a:lnTo>
                <a:lnTo>
                  <a:pt x="79212" y="325990"/>
                </a:lnTo>
                <a:lnTo>
                  <a:pt x="93229" y="328420"/>
                </a:lnTo>
                <a:lnTo>
                  <a:pt x="108097" y="329501"/>
                </a:lnTo>
                <a:lnTo>
                  <a:pt x="116022" y="329742"/>
                </a:lnTo>
                <a:lnTo>
                  <a:pt x="122067" y="326161"/>
                </a:lnTo>
                <a:lnTo>
                  <a:pt x="129776" y="325170"/>
                </a:lnTo>
                <a:lnTo>
                  <a:pt x="136042" y="324570"/>
                </a:lnTo>
                <a:lnTo>
                  <a:pt x="148701" y="324248"/>
                </a:lnTo>
                <a:lnTo>
                  <a:pt x="160975" y="323888"/>
                </a:lnTo>
                <a:lnTo>
                  <a:pt x="173134" y="321919"/>
                </a:lnTo>
                <a:lnTo>
                  <a:pt x="179872" y="318469"/>
                </a:lnTo>
                <a:lnTo>
                  <a:pt x="190096" y="310879"/>
                </a:lnTo>
                <a:lnTo>
                  <a:pt x="198666" y="301636"/>
                </a:lnTo>
                <a:lnTo>
                  <a:pt x="205965" y="291124"/>
                </a:lnTo>
                <a:lnTo>
                  <a:pt x="212377" y="279726"/>
                </a:lnTo>
                <a:lnTo>
                  <a:pt x="218286" y="267825"/>
                </a:lnTo>
                <a:lnTo>
                  <a:pt x="224073" y="255803"/>
                </a:lnTo>
                <a:lnTo>
                  <a:pt x="219815" y="249828"/>
                </a:lnTo>
                <a:lnTo>
                  <a:pt x="207471" y="243640"/>
                </a:lnTo>
                <a:lnTo>
                  <a:pt x="200236" y="235204"/>
                </a:lnTo>
                <a:lnTo>
                  <a:pt x="201021" y="230107"/>
                </a:lnTo>
                <a:lnTo>
                  <a:pt x="208380" y="227051"/>
                </a:lnTo>
                <a:lnTo>
                  <a:pt x="218488" y="230978"/>
                </a:lnTo>
                <a:lnTo>
                  <a:pt x="225153" y="234124"/>
                </a:lnTo>
                <a:lnTo>
                  <a:pt x="228684" y="234327"/>
                </a:lnTo>
                <a:lnTo>
                  <a:pt x="232798" y="228828"/>
                </a:lnTo>
                <a:lnTo>
                  <a:pt x="237078" y="229793"/>
                </a:lnTo>
                <a:lnTo>
                  <a:pt x="239090" y="238367"/>
                </a:lnTo>
                <a:lnTo>
                  <a:pt x="244391" y="249224"/>
                </a:lnTo>
                <a:lnTo>
                  <a:pt x="251175" y="260134"/>
                </a:lnTo>
                <a:lnTo>
                  <a:pt x="246965" y="264116"/>
                </a:lnTo>
                <a:lnTo>
                  <a:pt x="244499" y="273395"/>
                </a:lnTo>
                <a:lnTo>
                  <a:pt x="247128" y="283856"/>
                </a:lnTo>
                <a:lnTo>
                  <a:pt x="251811" y="294561"/>
                </a:lnTo>
                <a:lnTo>
                  <a:pt x="255506" y="304571"/>
                </a:lnTo>
                <a:lnTo>
                  <a:pt x="257770" y="318688"/>
                </a:lnTo>
                <a:lnTo>
                  <a:pt x="259972" y="331197"/>
                </a:lnTo>
                <a:lnTo>
                  <a:pt x="262297" y="343665"/>
                </a:lnTo>
                <a:lnTo>
                  <a:pt x="264694" y="356102"/>
                </a:lnTo>
                <a:lnTo>
                  <a:pt x="267112" y="368515"/>
                </a:lnTo>
                <a:lnTo>
                  <a:pt x="269499" y="380915"/>
                </a:lnTo>
                <a:lnTo>
                  <a:pt x="271805" y="393310"/>
                </a:lnTo>
                <a:lnTo>
                  <a:pt x="273978" y="405710"/>
                </a:lnTo>
                <a:lnTo>
                  <a:pt x="275966" y="418123"/>
                </a:lnTo>
                <a:lnTo>
                  <a:pt x="277720" y="430560"/>
                </a:lnTo>
                <a:lnTo>
                  <a:pt x="279187" y="443029"/>
                </a:lnTo>
                <a:lnTo>
                  <a:pt x="280317" y="455538"/>
                </a:lnTo>
                <a:lnTo>
                  <a:pt x="281058" y="468098"/>
                </a:lnTo>
                <a:lnTo>
                  <a:pt x="281359" y="480717"/>
                </a:lnTo>
                <a:lnTo>
                  <a:pt x="281169" y="493405"/>
                </a:lnTo>
                <a:lnTo>
                  <a:pt x="280436" y="506171"/>
                </a:lnTo>
                <a:lnTo>
                  <a:pt x="280005" y="509444"/>
                </a:lnTo>
                <a:lnTo>
                  <a:pt x="276699" y="521742"/>
                </a:lnTo>
                <a:lnTo>
                  <a:pt x="273934" y="534352"/>
                </a:lnTo>
                <a:lnTo>
                  <a:pt x="272364" y="545907"/>
                </a:lnTo>
                <a:lnTo>
                  <a:pt x="269515" y="557279"/>
                </a:lnTo>
                <a:lnTo>
                  <a:pt x="266339" y="569036"/>
                </a:lnTo>
                <a:lnTo>
                  <a:pt x="265900" y="571088"/>
                </a:lnTo>
                <a:lnTo>
                  <a:pt x="264105" y="583907"/>
                </a:lnTo>
                <a:lnTo>
                  <a:pt x="262008" y="596138"/>
                </a:lnTo>
                <a:lnTo>
                  <a:pt x="260631" y="600957"/>
                </a:lnTo>
                <a:lnTo>
                  <a:pt x="256567" y="613226"/>
                </a:lnTo>
                <a:lnTo>
                  <a:pt x="251839" y="625670"/>
                </a:lnTo>
                <a:lnTo>
                  <a:pt x="246789" y="637892"/>
                </a:lnTo>
                <a:lnTo>
                  <a:pt x="241755" y="649494"/>
                </a:lnTo>
                <a:lnTo>
                  <a:pt x="237078" y="660082"/>
                </a:lnTo>
                <a:lnTo>
                  <a:pt x="233530" y="667746"/>
                </a:lnTo>
                <a:lnTo>
                  <a:pt x="227651" y="679339"/>
                </a:lnTo>
                <a:lnTo>
                  <a:pt x="221845" y="690406"/>
                </a:lnTo>
                <a:lnTo>
                  <a:pt x="216492" y="701268"/>
                </a:lnTo>
                <a:lnTo>
                  <a:pt x="223755" y="704846"/>
                </a:lnTo>
                <a:lnTo>
                  <a:pt x="235172" y="710202"/>
                </a:lnTo>
                <a:lnTo>
                  <a:pt x="246670" y="716042"/>
                </a:lnTo>
                <a:lnTo>
                  <a:pt x="257678" y="722947"/>
                </a:lnTo>
                <a:lnTo>
                  <a:pt x="267431" y="722947"/>
                </a:lnTo>
                <a:lnTo>
                  <a:pt x="269419" y="724156"/>
                </a:lnTo>
                <a:lnTo>
                  <a:pt x="280344" y="729276"/>
                </a:lnTo>
                <a:lnTo>
                  <a:pt x="291594" y="732428"/>
                </a:lnTo>
                <a:lnTo>
                  <a:pt x="303133" y="734152"/>
                </a:lnTo>
                <a:lnTo>
                  <a:pt x="314926" y="734991"/>
                </a:lnTo>
                <a:lnTo>
                  <a:pt x="326935" y="735483"/>
                </a:lnTo>
                <a:lnTo>
                  <a:pt x="339125" y="736171"/>
                </a:lnTo>
                <a:lnTo>
                  <a:pt x="351459" y="737595"/>
                </a:lnTo>
                <a:lnTo>
                  <a:pt x="363900" y="740295"/>
                </a:lnTo>
                <a:lnTo>
                  <a:pt x="371847" y="742935"/>
                </a:lnTo>
                <a:lnTo>
                  <a:pt x="383462" y="747802"/>
                </a:lnTo>
                <a:lnTo>
                  <a:pt x="395174" y="753005"/>
                </a:lnTo>
                <a:lnTo>
                  <a:pt x="407258" y="757631"/>
                </a:lnTo>
                <a:lnTo>
                  <a:pt x="413423" y="759615"/>
                </a:lnTo>
                <a:lnTo>
                  <a:pt x="424846" y="763054"/>
                </a:lnTo>
                <a:lnTo>
                  <a:pt x="436461" y="766039"/>
                </a:lnTo>
                <a:lnTo>
                  <a:pt x="448324" y="768347"/>
                </a:lnTo>
                <a:lnTo>
                  <a:pt x="460491" y="769752"/>
                </a:lnTo>
                <a:lnTo>
                  <a:pt x="473020" y="770030"/>
                </a:lnTo>
                <a:lnTo>
                  <a:pt x="485965" y="768956"/>
                </a:lnTo>
                <a:lnTo>
                  <a:pt x="499384" y="766305"/>
                </a:lnTo>
                <a:lnTo>
                  <a:pt x="499192" y="762588"/>
                </a:lnTo>
                <a:lnTo>
                  <a:pt x="498747" y="749760"/>
                </a:lnTo>
                <a:lnTo>
                  <a:pt x="498670" y="737044"/>
                </a:lnTo>
                <a:lnTo>
                  <a:pt x="498990" y="724411"/>
                </a:lnTo>
                <a:lnTo>
                  <a:pt x="499735" y="711835"/>
                </a:lnTo>
                <a:lnTo>
                  <a:pt x="500934" y="699290"/>
                </a:lnTo>
                <a:lnTo>
                  <a:pt x="502615" y="686747"/>
                </a:lnTo>
                <a:lnTo>
                  <a:pt x="504807" y="674179"/>
                </a:lnTo>
                <a:lnTo>
                  <a:pt x="505809" y="669033"/>
                </a:lnTo>
                <a:lnTo>
                  <a:pt x="508294" y="656210"/>
                </a:lnTo>
                <a:lnTo>
                  <a:pt x="510735" y="643457"/>
                </a:lnTo>
                <a:lnTo>
                  <a:pt x="513120" y="630768"/>
                </a:lnTo>
                <a:lnTo>
                  <a:pt x="515433" y="618135"/>
                </a:lnTo>
                <a:lnTo>
                  <a:pt x="517661" y="605551"/>
                </a:lnTo>
                <a:lnTo>
                  <a:pt x="519789" y="593008"/>
                </a:lnTo>
                <a:lnTo>
                  <a:pt x="521802" y="580498"/>
                </a:lnTo>
                <a:lnTo>
                  <a:pt x="523688" y="568015"/>
                </a:lnTo>
                <a:lnTo>
                  <a:pt x="525431" y="555550"/>
                </a:lnTo>
                <a:lnTo>
                  <a:pt x="527017" y="543097"/>
                </a:lnTo>
                <a:lnTo>
                  <a:pt x="528432" y="530648"/>
                </a:lnTo>
                <a:lnTo>
                  <a:pt x="529662" y="518196"/>
                </a:lnTo>
                <a:lnTo>
                  <a:pt x="530693" y="505732"/>
                </a:lnTo>
                <a:lnTo>
                  <a:pt x="531511" y="493250"/>
                </a:lnTo>
                <a:lnTo>
                  <a:pt x="532100" y="480741"/>
                </a:lnTo>
                <a:lnTo>
                  <a:pt x="532448" y="468200"/>
                </a:lnTo>
                <a:lnTo>
                  <a:pt x="532539" y="455618"/>
                </a:lnTo>
                <a:lnTo>
                  <a:pt x="532360" y="442987"/>
                </a:lnTo>
                <a:lnTo>
                  <a:pt x="531896" y="430301"/>
                </a:lnTo>
                <a:lnTo>
                  <a:pt x="531526" y="422498"/>
                </a:lnTo>
                <a:lnTo>
                  <a:pt x="530966" y="409859"/>
                </a:lnTo>
                <a:lnTo>
                  <a:pt x="530471" y="397262"/>
                </a:lnTo>
                <a:lnTo>
                  <a:pt x="530053" y="384599"/>
                </a:lnTo>
                <a:lnTo>
                  <a:pt x="529724" y="371767"/>
                </a:lnTo>
                <a:lnTo>
                  <a:pt x="529634" y="368466"/>
                </a:lnTo>
                <a:lnTo>
                  <a:pt x="528909" y="355685"/>
                </a:lnTo>
                <a:lnTo>
                  <a:pt x="527581" y="342813"/>
                </a:lnTo>
                <a:lnTo>
                  <a:pt x="525650" y="330052"/>
                </a:lnTo>
                <a:lnTo>
                  <a:pt x="523114" y="317601"/>
                </a:lnTo>
                <a:lnTo>
                  <a:pt x="519971" y="305663"/>
                </a:lnTo>
                <a:lnTo>
                  <a:pt x="518709" y="301489"/>
                </a:lnTo>
                <a:lnTo>
                  <a:pt x="514841" y="289418"/>
                </a:lnTo>
                <a:lnTo>
                  <a:pt x="510830" y="277304"/>
                </a:lnTo>
                <a:lnTo>
                  <a:pt x="506930" y="265141"/>
                </a:lnTo>
                <a:lnTo>
                  <a:pt x="503391" y="252918"/>
                </a:lnTo>
                <a:lnTo>
                  <a:pt x="500464" y="240626"/>
                </a:lnTo>
                <a:lnTo>
                  <a:pt x="499575" y="236334"/>
                </a:lnTo>
                <a:lnTo>
                  <a:pt x="500476" y="231432"/>
                </a:lnTo>
                <a:lnTo>
                  <a:pt x="499384" y="226529"/>
                </a:lnTo>
                <a:lnTo>
                  <a:pt x="497860" y="219735"/>
                </a:lnTo>
                <a:lnTo>
                  <a:pt x="492691" y="212267"/>
                </a:lnTo>
                <a:lnTo>
                  <a:pt x="490710" y="203771"/>
                </a:lnTo>
                <a:lnTo>
                  <a:pt x="488937" y="191805"/>
                </a:lnTo>
                <a:lnTo>
                  <a:pt x="487810" y="178749"/>
                </a:lnTo>
                <a:lnTo>
                  <a:pt x="485287" y="168008"/>
                </a:lnTo>
                <a:lnTo>
                  <a:pt x="483509" y="164058"/>
                </a:lnTo>
                <a:lnTo>
                  <a:pt x="478556" y="161683"/>
                </a:lnTo>
                <a:lnTo>
                  <a:pt x="476626" y="157162"/>
                </a:lnTo>
                <a:lnTo>
                  <a:pt x="473791" y="149015"/>
                </a:lnTo>
                <a:lnTo>
                  <a:pt x="470758" y="136434"/>
                </a:lnTo>
                <a:lnTo>
                  <a:pt x="467693" y="123684"/>
                </a:lnTo>
                <a:lnTo>
                  <a:pt x="463235" y="111819"/>
                </a:lnTo>
                <a:lnTo>
                  <a:pt x="456026" y="101892"/>
                </a:lnTo>
                <a:lnTo>
                  <a:pt x="454454" y="101206"/>
                </a:lnTo>
                <a:lnTo>
                  <a:pt x="441097" y="97344"/>
                </a:lnTo>
                <a:lnTo>
                  <a:pt x="429045" y="97116"/>
                </a:lnTo>
                <a:lnTo>
                  <a:pt x="418154" y="99802"/>
                </a:lnTo>
                <a:lnTo>
                  <a:pt x="408277" y="104681"/>
                </a:lnTo>
                <a:lnTo>
                  <a:pt x="399271" y="111032"/>
                </a:lnTo>
                <a:lnTo>
                  <a:pt x="390990" y="118135"/>
                </a:lnTo>
                <a:lnTo>
                  <a:pt x="386134" y="123323"/>
                </a:lnTo>
                <a:lnTo>
                  <a:pt x="377497" y="133953"/>
                </a:lnTo>
                <a:lnTo>
                  <a:pt x="368231" y="140906"/>
                </a:lnTo>
                <a:lnTo>
                  <a:pt x="363226" y="141519"/>
                </a:lnTo>
                <a:lnTo>
                  <a:pt x="354119" y="136300"/>
                </a:lnTo>
                <a:lnTo>
                  <a:pt x="347494" y="125795"/>
                </a:lnTo>
                <a:lnTo>
                  <a:pt x="342222" y="114896"/>
                </a:lnTo>
                <a:lnTo>
                  <a:pt x="340609" y="111720"/>
                </a:lnTo>
                <a:lnTo>
                  <a:pt x="335750" y="100576"/>
                </a:lnTo>
                <a:lnTo>
                  <a:pt x="331717" y="88906"/>
                </a:lnTo>
                <a:lnTo>
                  <a:pt x="328373" y="76799"/>
                </a:lnTo>
                <a:lnTo>
                  <a:pt x="325581" y="64345"/>
                </a:lnTo>
                <a:lnTo>
                  <a:pt x="323205" y="51634"/>
                </a:lnTo>
                <a:lnTo>
                  <a:pt x="321107" y="38754"/>
                </a:lnTo>
                <a:lnTo>
                  <a:pt x="319152" y="25795"/>
                </a:lnTo>
                <a:lnTo>
                  <a:pt x="317201" y="12847"/>
                </a:lnTo>
                <a:lnTo>
                  <a:pt x="315120" y="0"/>
                </a:lnTo>
                <a:lnTo>
                  <a:pt x="313175" y="1170"/>
                </a:lnTo>
                <a:lnTo>
                  <a:pt x="303022" y="7524"/>
                </a:lnTo>
                <a:lnTo>
                  <a:pt x="292578" y="14383"/>
                </a:lnTo>
                <a:lnTo>
                  <a:pt x="281937" y="21594"/>
                </a:lnTo>
                <a:lnTo>
                  <a:pt x="271192" y="29007"/>
                </a:lnTo>
                <a:lnTo>
                  <a:pt x="260434" y="36470"/>
                </a:lnTo>
                <a:lnTo>
                  <a:pt x="249756" y="43831"/>
                </a:lnTo>
                <a:lnTo>
                  <a:pt x="239250" y="50939"/>
                </a:lnTo>
                <a:lnTo>
                  <a:pt x="236063" y="57365"/>
                </a:lnTo>
                <a:lnTo>
                  <a:pt x="227832" y="67478"/>
                </a:lnTo>
                <a:lnTo>
                  <a:pt x="217161" y="75298"/>
                </a:lnTo>
                <a:lnTo>
                  <a:pt x="204816" y="80677"/>
                </a:lnTo>
                <a:lnTo>
                  <a:pt x="191561" y="83464"/>
                </a:lnTo>
                <a:lnTo>
                  <a:pt x="188023" y="95129"/>
                </a:lnTo>
                <a:lnTo>
                  <a:pt x="187218" y="107302"/>
                </a:lnTo>
                <a:lnTo>
                  <a:pt x="187093" y="107946"/>
                </a:lnTo>
                <a:lnTo>
                  <a:pt x="182874" y="120146"/>
                </a:lnTo>
                <a:lnTo>
                  <a:pt x="179636" y="132232"/>
                </a:lnTo>
                <a:lnTo>
                  <a:pt x="179408" y="136867"/>
                </a:lnTo>
                <a:lnTo>
                  <a:pt x="182265" y="141414"/>
                </a:lnTo>
                <a:lnTo>
                  <a:pt x="181808" y="146329"/>
                </a:lnTo>
                <a:lnTo>
                  <a:pt x="178998" y="155242"/>
                </a:lnTo>
                <a:lnTo>
                  <a:pt x="172097" y="166778"/>
                </a:lnTo>
                <a:lnTo>
                  <a:pt x="163290" y="178128"/>
                </a:lnTo>
                <a:lnTo>
                  <a:pt x="154706" y="187515"/>
                </a:lnTo>
                <a:lnTo>
                  <a:pt x="148718" y="193070"/>
                </a:lnTo>
                <a:lnTo>
                  <a:pt x="138932" y="200272"/>
                </a:lnTo>
                <a:lnTo>
                  <a:pt x="128043" y="206026"/>
                </a:lnTo>
                <a:lnTo>
                  <a:pt x="115710" y="210416"/>
                </a:lnTo>
                <a:lnTo>
                  <a:pt x="101595" y="213525"/>
                </a:lnTo>
                <a:lnTo>
                  <a:pt x="90119" y="215036"/>
                </a:lnTo>
                <a:lnTo>
                  <a:pt x="76439" y="215688"/>
                </a:lnTo>
                <a:lnTo>
                  <a:pt x="63542" y="214761"/>
                </a:lnTo>
                <a:lnTo>
                  <a:pt x="51900" y="211968"/>
                </a:lnTo>
                <a:lnTo>
                  <a:pt x="41981" y="207022"/>
                </a:lnTo>
                <a:lnTo>
                  <a:pt x="39341" y="199978"/>
                </a:lnTo>
                <a:lnTo>
                  <a:pt x="30838" y="189862"/>
                </a:lnTo>
                <a:lnTo>
                  <a:pt x="21982" y="180393"/>
                </a:lnTo>
                <a:lnTo>
                  <a:pt x="18130" y="169087"/>
                </a:lnTo>
                <a:lnTo>
                  <a:pt x="18472" y="166724"/>
                </a:lnTo>
                <a:lnTo>
                  <a:pt x="23692" y="157046"/>
                </a:lnTo>
                <a:lnTo>
                  <a:pt x="25725" y="144157"/>
                </a:lnTo>
                <a:lnTo>
                  <a:pt x="19246" y="148531"/>
                </a:lnTo>
                <a:lnTo>
                  <a:pt x="12115" y="156516"/>
                </a:lnTo>
                <a:lnTo>
                  <a:pt x="6345" y="166633"/>
                </a:lnTo>
                <a:lnTo>
                  <a:pt x="2216" y="178185"/>
                </a:lnTo>
                <a:lnTo>
                  <a:pt x="8" y="190473"/>
                </a:lnTo>
                <a:lnTo>
                  <a:pt x="0" y="202800"/>
                </a:lnTo>
                <a:lnTo>
                  <a:pt x="2471" y="214468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7428286" y="1940763"/>
            <a:ext cx="44343" cy="45079"/>
          </a:xfrm>
          <a:custGeom>
            <a:avLst/>
            <a:gdLst/>
            <a:ahLst/>
            <a:cxnLst/>
            <a:rect l="l" t="t" r="r" b="b"/>
            <a:pathLst>
              <a:path w="65036" h="66116">
                <a:moveTo>
                  <a:pt x="13743" y="15753"/>
                </a:moveTo>
                <a:lnTo>
                  <a:pt x="21678" y="26009"/>
                </a:lnTo>
                <a:lnTo>
                  <a:pt x="25398" y="33137"/>
                </a:lnTo>
                <a:lnTo>
                  <a:pt x="30437" y="45185"/>
                </a:lnTo>
                <a:lnTo>
                  <a:pt x="36135" y="56723"/>
                </a:lnTo>
                <a:lnTo>
                  <a:pt x="44437" y="66116"/>
                </a:lnTo>
                <a:lnTo>
                  <a:pt x="45615" y="62662"/>
                </a:lnTo>
                <a:lnTo>
                  <a:pt x="49750" y="50815"/>
                </a:lnTo>
                <a:lnTo>
                  <a:pt x="53893" y="38976"/>
                </a:lnTo>
                <a:lnTo>
                  <a:pt x="57911" y="27011"/>
                </a:lnTo>
                <a:lnTo>
                  <a:pt x="61670" y="14787"/>
                </a:lnTo>
                <a:lnTo>
                  <a:pt x="65036" y="2171"/>
                </a:lnTo>
                <a:lnTo>
                  <a:pt x="62562" y="2256"/>
                </a:lnTo>
                <a:lnTo>
                  <a:pt x="48607" y="1603"/>
                </a:lnTo>
                <a:lnTo>
                  <a:pt x="36519" y="1495"/>
                </a:lnTo>
                <a:lnTo>
                  <a:pt x="27101" y="5422"/>
                </a:lnTo>
                <a:lnTo>
                  <a:pt x="25145" y="4814"/>
                </a:lnTo>
                <a:lnTo>
                  <a:pt x="11530" y="1923"/>
                </a:lnTo>
                <a:lnTo>
                  <a:pt x="0" y="0"/>
                </a:lnTo>
                <a:lnTo>
                  <a:pt x="5123" y="6463"/>
                </a:lnTo>
                <a:lnTo>
                  <a:pt x="13743" y="1575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6083011" y="3515591"/>
            <a:ext cx="2060864" cy="2783898"/>
          </a:xfrm>
          <a:custGeom>
            <a:avLst/>
            <a:gdLst/>
            <a:ahLst/>
            <a:cxnLst/>
            <a:rect l="l" t="t" r="r" b="b"/>
            <a:pathLst>
              <a:path w="3022600" h="408305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4019550"/>
                </a:lnTo>
                <a:lnTo>
                  <a:pt x="1436" y="4059628"/>
                </a:lnTo>
                <a:lnTo>
                  <a:pt x="38794" y="4082829"/>
                </a:lnTo>
                <a:lnTo>
                  <a:pt x="63500" y="4083050"/>
                </a:lnTo>
                <a:lnTo>
                  <a:pt x="2959100" y="4083050"/>
                </a:lnTo>
                <a:lnTo>
                  <a:pt x="2999178" y="4081613"/>
                </a:lnTo>
                <a:lnTo>
                  <a:pt x="3022379" y="4044255"/>
                </a:lnTo>
                <a:lnTo>
                  <a:pt x="3022600" y="4019550"/>
                </a:lnTo>
                <a:lnTo>
                  <a:pt x="3022600" y="63500"/>
                </a:lnTo>
                <a:lnTo>
                  <a:pt x="3021163" y="23421"/>
                </a:lnTo>
                <a:lnTo>
                  <a:pt x="2983805" y="220"/>
                </a:lnTo>
                <a:lnTo>
                  <a:pt x="29591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123F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6083011" y="2792557"/>
            <a:ext cx="2052205" cy="597477"/>
          </a:xfrm>
          <a:custGeom>
            <a:avLst/>
            <a:gdLst/>
            <a:ahLst/>
            <a:cxnLst/>
            <a:rect l="l" t="t" r="r" b="b"/>
            <a:pathLst>
              <a:path w="3009900" h="8763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812800"/>
                </a:lnTo>
                <a:lnTo>
                  <a:pt x="1436" y="852878"/>
                </a:lnTo>
                <a:lnTo>
                  <a:pt x="38794" y="876079"/>
                </a:lnTo>
                <a:lnTo>
                  <a:pt x="63500" y="876300"/>
                </a:lnTo>
                <a:lnTo>
                  <a:pt x="2946400" y="876300"/>
                </a:lnTo>
                <a:lnTo>
                  <a:pt x="2986478" y="874863"/>
                </a:lnTo>
                <a:lnTo>
                  <a:pt x="3009679" y="837505"/>
                </a:lnTo>
                <a:lnTo>
                  <a:pt x="3009900" y="812800"/>
                </a:lnTo>
                <a:lnTo>
                  <a:pt x="3009900" y="63500"/>
                </a:lnTo>
                <a:lnTo>
                  <a:pt x="3008463" y="23421"/>
                </a:lnTo>
                <a:lnTo>
                  <a:pt x="2971105" y="220"/>
                </a:lnTo>
                <a:lnTo>
                  <a:pt x="294640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7905" y="645146"/>
            <a:ext cx="2092575" cy="4355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S6lo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hasta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gobierno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Rafael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(1904</a:t>
            </a:r>
            <a:r>
              <a:rPr sz="750" spc="1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–</a:t>
            </a:r>
            <a:endParaRPr sz="750">
              <a:latin typeface="Times New Roman"/>
              <a:cs typeface="Times New Roman"/>
            </a:endParaRPr>
          </a:p>
          <a:p>
            <a:pPr marL="8662" marR="6517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1909),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logr6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aprobaci6n  de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estable- </a:t>
            </a:r>
            <a:endParaRPr sz="750">
              <a:latin typeface="Times New Roman"/>
              <a:cs typeface="Times New Roman"/>
            </a:endParaRPr>
          </a:p>
          <a:p>
            <a:pPr marL="866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cfa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elecci6n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obligatoria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cio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cargos </a:t>
            </a:r>
            <a:endParaRPr sz="750">
              <a:latin typeface="Times New Roman"/>
              <a:cs typeface="Times New Roman"/>
            </a:endParaRPr>
          </a:p>
          <a:p>
            <a:pPr marL="866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representaci6n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Estado</a:t>
            </a:r>
            <a:r>
              <a:rPr sz="750" spc="-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partido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al, </a:t>
            </a:r>
            <a:endParaRPr sz="750">
              <a:latin typeface="Times New Roman"/>
              <a:cs typeface="Times New Roman"/>
            </a:endParaRPr>
          </a:p>
          <a:p>
            <a:pPr marL="866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coalici6n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bipartidista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continuo 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vigente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an- </a:t>
            </a:r>
            <a:endParaRPr sz="750">
              <a:latin typeface="Times New Roman"/>
              <a:cs typeface="Times New Roman"/>
            </a:endParaRPr>
          </a:p>
          <a:p>
            <a:pPr marL="866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gobierno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Carlos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E. Restrepo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establece </a:t>
            </a:r>
            <a:endParaRPr sz="750">
              <a:latin typeface="Times New Roman"/>
              <a:cs typeface="Times New Roman"/>
            </a:endParaRPr>
          </a:p>
          <a:p>
            <a:pPr marL="8662" marR="651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reformas</a:t>
            </a:r>
            <a:r>
              <a:rPr sz="750" spc="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constitucionales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1910.</a:t>
            </a:r>
            <a:endParaRPr sz="750">
              <a:latin typeface="Times New Roman"/>
              <a:cs typeface="Times New Roman"/>
            </a:endParaRPr>
          </a:p>
          <a:p>
            <a:pPr marL="8659" marR="6372" indent="121250" algn="just">
              <a:lnSpc>
                <a:spcPts val="870"/>
              </a:lnSpc>
              <a:spcBef>
                <a:spcPts val="92"/>
              </a:spcBef>
            </a:pPr>
            <a:r>
              <a:rPr sz="750" b="1" dirty="0">
                <a:latin typeface="Times New Roman"/>
                <a:cs typeface="Times New Roman"/>
              </a:rPr>
              <a:t>Sociales. </a:t>
            </a:r>
            <a:r>
              <a:rPr sz="750" b="1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 </a:t>
            </a:r>
            <a:r>
              <a:rPr sz="750" b="1" dirty="0">
                <a:latin typeface="Times New Roman"/>
                <a:cs typeface="Times New Roman"/>
              </a:rPr>
              <a:t>elites </a:t>
            </a:r>
            <a:r>
              <a:rPr sz="750" b="1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partidos 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3"/>
              </a:spcBef>
            </a:pPr>
            <a:r>
              <a:rPr sz="750" dirty="0">
                <a:latin typeface="Times New Roman"/>
                <a:cs typeface="Times New Roman"/>
              </a:rPr>
              <a:t>logr6 constituir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algunos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camientos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polfticos,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poblaci6n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al,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especialmente</a:t>
            </a:r>
            <a:r>
              <a:rPr sz="750" spc="-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sector</a:t>
            </a:r>
            <a:r>
              <a:rPr sz="750" spc="1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increment6</a:t>
            </a:r>
            <a:r>
              <a:rPr sz="750" spc="-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odio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rencor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partido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ario,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puesto</a:t>
            </a:r>
            <a:r>
              <a:rPr sz="750" spc="1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lealtad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fanatismo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propio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partido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polftico.  Es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deci</a:t>
            </a:r>
            <a:r>
              <a:rPr sz="750" spc="-54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violencia 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continu6 después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local,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 una  m</a:t>
            </a:r>
            <a:r>
              <a:rPr sz="750" spc="-23" dirty="0">
                <a:latin typeface="Times New Roman"/>
                <a:cs typeface="Times New Roman"/>
              </a:rPr>
              <a:t>a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or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presencia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 </a:t>
            </a:r>
            <a:endParaRPr sz="750">
              <a:latin typeface="Times New Roman"/>
              <a:cs typeface="Times New Roman"/>
            </a:endParaRPr>
          </a:p>
          <a:p>
            <a:pPr marL="8659" marR="637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periodos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elecciones.</a:t>
            </a:r>
            <a:endParaRPr sz="750">
              <a:latin typeface="Times New Roman"/>
              <a:cs typeface="Times New Roman"/>
            </a:endParaRPr>
          </a:p>
          <a:p>
            <a:pPr marL="8659" marR="6468" indent="121250" algn="just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mismo</a:t>
            </a:r>
            <a:r>
              <a:rPr sz="750" spc="1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tiempo,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regiones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Santande- </a:t>
            </a:r>
            <a:endParaRPr sz="750">
              <a:latin typeface="Times New Roman"/>
              <a:cs typeface="Times New Roman"/>
            </a:endParaRPr>
          </a:p>
          <a:p>
            <a:pPr marL="8659" marR="646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res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fueron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fuertemente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golpeadas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por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marR="646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</a:t>
            </a:r>
            <a:r>
              <a:rPr sz="750" spc="1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decadencia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desesta- </a:t>
            </a:r>
            <a:endParaRPr sz="750">
              <a:latin typeface="Times New Roman"/>
              <a:cs typeface="Times New Roman"/>
            </a:endParaRPr>
          </a:p>
          <a:p>
            <a:pPr marL="8659" marR="646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bilizan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organizaci6n</a:t>
            </a:r>
            <a:r>
              <a:rPr sz="750" spc="-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social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</a:t>
            </a:r>
            <a:r>
              <a:rPr sz="750" spc="-10" dirty="0">
                <a:latin typeface="Times New Roman"/>
                <a:cs typeface="Times New Roman"/>
              </a:rPr>
              <a:t>n</a:t>
            </a:r>
            <a:r>
              <a:rPr sz="750" dirty="0">
                <a:latin typeface="Times New Roman"/>
                <a:cs typeface="Times New Roman"/>
              </a:rPr>
              <a:t>vie</a:t>
            </a:r>
            <a:r>
              <a:rPr sz="750" spc="-4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- </a:t>
            </a:r>
            <a:endParaRPr sz="750">
              <a:latin typeface="Times New Roman"/>
              <a:cs typeface="Times New Roman"/>
            </a:endParaRPr>
          </a:p>
          <a:p>
            <a:pPr marL="8659" marR="646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ten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escenarios de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violencia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dan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origen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59" marR="6468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conformaci6n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guerrillas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ales.</a:t>
            </a:r>
            <a:endParaRPr sz="750">
              <a:latin typeface="Times New Roman"/>
              <a:cs typeface="Times New Roman"/>
            </a:endParaRPr>
          </a:p>
          <a:p>
            <a:pPr marL="8696" marR="6310" indent="121212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  igual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forma,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consigo 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mo- </a:t>
            </a:r>
            <a:endParaRPr sz="750">
              <a:latin typeface="Times New Roman"/>
              <a:cs typeface="Times New Roman"/>
            </a:endParaRPr>
          </a:p>
          <a:p>
            <a:pPr marL="8696" marR="63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vilizaci6n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andes 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cantidades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poblaci6n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96" marR="63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diferentes 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regiones 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 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</a:t>
            </a:r>
            <a:r>
              <a:rPr sz="750" spc="-13" dirty="0">
                <a:latin typeface="Times New Roman"/>
                <a:cs typeface="Times New Roman"/>
              </a:rPr>
              <a:t>c</a:t>
            </a:r>
            <a:r>
              <a:rPr sz="750" dirty="0">
                <a:latin typeface="Times New Roman"/>
                <a:cs typeface="Times New Roman"/>
              </a:rPr>
              <a:t>hos   habitantes </a:t>
            </a:r>
            <a:endParaRPr sz="750">
              <a:latin typeface="Times New Roman"/>
              <a:cs typeface="Times New Roman"/>
            </a:endParaRPr>
          </a:p>
          <a:p>
            <a:pPr marL="8696" marR="63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afan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huir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establecen</a:t>
            </a:r>
            <a:r>
              <a:rPr sz="750" spc="-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</a:t>
            </a:r>
            <a:endParaRPr sz="750">
              <a:latin typeface="Times New Roman"/>
              <a:cs typeface="Times New Roman"/>
            </a:endParaRPr>
          </a:p>
          <a:p>
            <a:pPr marL="8696" marR="63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espacios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poco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habitados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fin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segu- </a:t>
            </a:r>
            <a:endParaRPr sz="750">
              <a:latin typeface="Times New Roman"/>
              <a:cs typeface="Times New Roman"/>
            </a:endParaRPr>
          </a:p>
          <a:p>
            <a:pPr marL="8696" marR="63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ridad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dar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paso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fronte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agrfcola.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 </a:t>
            </a:r>
            <a:endParaRPr sz="750">
              <a:latin typeface="Times New Roman"/>
              <a:cs typeface="Times New Roman"/>
            </a:endParaRPr>
          </a:p>
          <a:p>
            <a:pPr marL="8696" marR="63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asf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 la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cambia 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distribuci6n </a:t>
            </a:r>
            <a:endParaRPr sz="750">
              <a:latin typeface="Times New Roman"/>
              <a:cs typeface="Times New Roman"/>
            </a:endParaRPr>
          </a:p>
          <a:p>
            <a:pPr marL="8696" marR="631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poblacional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pafs.</a:t>
            </a:r>
            <a:endParaRPr sz="750">
              <a:latin typeface="Times New Roman"/>
              <a:cs typeface="Times New Roman"/>
            </a:endParaRPr>
          </a:p>
          <a:p>
            <a:pPr marL="8662" marR="6437" indent="121246" algn="just">
              <a:lnSpc>
                <a:spcPts val="862"/>
              </a:lnSpc>
              <a:spcBef>
                <a:spcPts val="92"/>
              </a:spcBef>
            </a:pP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otro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lado, 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Dfas,  deja </a:t>
            </a:r>
            <a:endParaRPr sz="750">
              <a:latin typeface="Times New Roman"/>
              <a:cs typeface="Times New Roman"/>
            </a:endParaRPr>
          </a:p>
          <a:p>
            <a:pPr marL="8662" marR="643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consecuencia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fortalecimiento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las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di- </a:t>
            </a:r>
            <a:endParaRPr sz="750">
              <a:latin typeface="Times New Roman"/>
              <a:cs typeface="Times New Roman"/>
            </a:endParaRPr>
          </a:p>
          <a:p>
            <a:pPr marL="8662" marR="643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ferencias 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  los</a:t>
            </a:r>
            <a:r>
              <a:rPr sz="750" spc="9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partidos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libe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conser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ado</a:t>
            </a:r>
            <a:r>
              <a:rPr sz="750" spc="-57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 </a:t>
            </a:r>
            <a:endParaRPr sz="750">
              <a:latin typeface="Times New Roman"/>
              <a:cs typeface="Times New Roman"/>
            </a:endParaRPr>
          </a:p>
          <a:p>
            <a:pPr marL="8662" marR="643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dema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cando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mapa 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polftico 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</a:t>
            </a:r>
            <a:r>
              <a:rPr sz="750" spc="-1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8662" marR="643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mantu</a:t>
            </a:r>
            <a:r>
              <a:rPr sz="750" spc="-14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  pocas 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modificaciones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9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largo </a:t>
            </a:r>
            <a:endParaRPr sz="750">
              <a:latin typeface="Times New Roman"/>
              <a:cs typeface="Times New Roman"/>
            </a:endParaRPr>
          </a:p>
          <a:p>
            <a:pPr marL="8662" marR="643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9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70023" y="645146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1276" y="645146"/>
            <a:ext cx="1971276" cy="355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Reorganizar 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presupuesto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público, 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legisla-</a:t>
            </a:r>
            <a:endParaRPr sz="750">
              <a:latin typeface="Times New Roman"/>
              <a:cs typeface="Times New Roman"/>
            </a:endParaRPr>
          </a:p>
          <a:p>
            <a:pPr marL="8659" marR="14286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ci6n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aduane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ancelaria.</a:t>
            </a:r>
            <a:endParaRPr sz="750">
              <a:latin typeface="Times New Roman"/>
              <a:cs typeface="Times New Roman"/>
            </a:endParaRPr>
          </a:p>
          <a:p>
            <a:pPr marL="8659" marR="14286">
              <a:lnSpc>
                <a:spcPct val="95825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Realizar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primeros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intentos</a:t>
            </a:r>
            <a:r>
              <a:rPr sz="750" spc="1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proteccionistas.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70023" y="887652"/>
            <a:ext cx="89327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23960" y="2530293"/>
            <a:ext cx="1806320" cy="173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6689" indent="-398030">
              <a:lnSpc>
                <a:spcPts val="627"/>
              </a:lnSpc>
            </a:pPr>
            <a:r>
              <a:rPr sz="545" dirty="0">
                <a:latin typeface="Arial"/>
                <a:cs typeface="Arial"/>
              </a:rPr>
              <a:t>A</a:t>
            </a:r>
            <a:r>
              <a:rPr sz="545" spc="-4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pesar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de</a:t>
            </a:r>
            <a:r>
              <a:rPr sz="545" spc="-24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terminarse</a:t>
            </a:r>
            <a:r>
              <a:rPr sz="545" spc="67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 guerra,</a:t>
            </a:r>
            <a:r>
              <a:rPr sz="545" spc="5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entre</a:t>
            </a:r>
            <a:r>
              <a:rPr sz="545" spc="41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la población</a:t>
            </a:r>
            <a:r>
              <a:rPr sz="545" spc="13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campesina el</a:t>
            </a:r>
            <a:r>
              <a:rPr sz="545" spc="-5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sentido</a:t>
            </a:r>
            <a:r>
              <a:rPr sz="545" spc="28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bipartidista</a:t>
            </a:r>
            <a:r>
              <a:rPr sz="545" spc="-1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continúa</a:t>
            </a:r>
            <a:r>
              <a:rPr sz="545" spc="10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con</a:t>
            </a:r>
            <a:r>
              <a:rPr sz="545" spc="-26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mayor</a:t>
            </a:r>
            <a:r>
              <a:rPr sz="545" spc="13" dirty="0">
                <a:latin typeface="Arial"/>
                <a:cs typeface="Arial"/>
              </a:rPr>
              <a:t> </a:t>
            </a:r>
            <a:r>
              <a:rPr sz="545" dirty="0">
                <a:latin typeface="Arial"/>
                <a:cs typeface="Arial"/>
              </a:rPr>
              <a:t>fe</a:t>
            </a:r>
            <a:r>
              <a:rPr sz="545" spc="10" dirty="0">
                <a:latin typeface="Arial"/>
                <a:cs typeface="Arial"/>
              </a:rPr>
              <a:t>r</a:t>
            </a:r>
            <a:r>
              <a:rPr sz="545" dirty="0">
                <a:latin typeface="Arial"/>
                <a:cs typeface="Arial"/>
              </a:rPr>
              <a:t>vo</a:t>
            </a:r>
            <a:r>
              <a:rPr sz="545" spc="-40" dirty="0">
                <a:latin typeface="Arial"/>
                <a:cs typeface="Arial"/>
              </a:rPr>
              <a:t>r</a:t>
            </a:r>
            <a:r>
              <a:rPr sz="545" dirty="0">
                <a:latin typeface="Arial"/>
                <a:cs typeface="Arial"/>
              </a:rPr>
              <a:t>.</a:t>
            </a:r>
            <a:endParaRPr sz="54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1250" y="2937691"/>
            <a:ext cx="1832875" cy="360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ts val="955"/>
              </a:lnSpc>
              <a:spcBef>
                <a:spcPts val="19"/>
              </a:spcBef>
            </a:pPr>
            <a:r>
              <a:rPr sz="682" b="1" dirty="0">
                <a:latin typeface="Times New Roman"/>
                <a:cs typeface="Times New Roman"/>
              </a:rPr>
              <a:t>Élite: </a:t>
            </a:r>
            <a:r>
              <a:rPr sz="682" b="1" spc="4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grupo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minoritario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dentro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sociedad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tiene un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tus</a:t>
            </a:r>
            <a:r>
              <a:rPr sz="682" spc="3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superior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resto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integrantes</a:t>
            </a:r>
            <a:r>
              <a:rPr sz="682" spc="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misma.</a:t>
            </a:r>
            <a:endParaRPr sz="68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1250" y="3665054"/>
            <a:ext cx="1844409" cy="2464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Complementa</a:t>
            </a:r>
            <a:r>
              <a:rPr sz="818" spc="203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tu</a:t>
            </a:r>
            <a:r>
              <a:rPr sz="818" spc="54" dirty="0">
                <a:solidFill>
                  <a:srgbClr val="123F6D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123F6D"/>
                </a:solidFill>
                <a:latin typeface="Arial"/>
                <a:cs typeface="Arial"/>
              </a:rPr>
              <a:t>saber</a:t>
            </a:r>
            <a:endParaRPr sz="818">
              <a:latin typeface="Arial"/>
              <a:cs typeface="Arial"/>
            </a:endParaRPr>
          </a:p>
          <a:p>
            <a:pPr marL="8659" marR="34183">
              <a:lnSpc>
                <a:spcPts val="783"/>
              </a:lnSpc>
              <a:spcBef>
                <a:spcPts val="94"/>
              </a:spcBef>
            </a:pPr>
            <a:r>
              <a:rPr sz="682" dirty="0">
                <a:latin typeface="Arial"/>
                <a:cs typeface="Arial"/>
              </a:rPr>
              <a:t>Durante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guerra,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gobierno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conse</a:t>
            </a:r>
            <a:r>
              <a:rPr sz="682" spc="1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vado</a:t>
            </a:r>
            <a:r>
              <a:rPr sz="682" spc="-42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optó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</a:t>
            </a:r>
            <a:endParaRPr sz="682">
              <a:latin typeface="Arial"/>
              <a:cs typeface="Arial"/>
            </a:endParaRPr>
          </a:p>
          <a:p>
            <a:pPr marL="8659" marR="3418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fabricación</a:t>
            </a:r>
            <a:r>
              <a:rPr sz="682" spc="7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grandes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cantidades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pel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moneda </a:t>
            </a:r>
            <a:endParaRPr sz="682">
              <a:latin typeface="Arial"/>
              <a:cs typeface="Arial"/>
            </a:endParaRPr>
          </a:p>
          <a:p>
            <a:pPr marL="8659" marR="3418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para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cubrir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gastos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militares.</a:t>
            </a:r>
            <a:r>
              <a:rPr sz="682" spc="9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</a:t>
            </a:r>
            <a:r>
              <a:rPr sz="682" spc="-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estr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tegia</a:t>
            </a:r>
            <a:r>
              <a:rPr sz="682" spc="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originó </a:t>
            </a:r>
            <a:endParaRPr sz="682">
              <a:latin typeface="Arial"/>
              <a:cs typeface="Arial"/>
            </a:endParaRPr>
          </a:p>
          <a:p>
            <a:pPr marL="8659" marR="3418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una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progresiva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devaluación</a:t>
            </a:r>
            <a:r>
              <a:rPr sz="682" spc="4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aumento</a:t>
            </a:r>
            <a:r>
              <a:rPr sz="682" spc="-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circulante </a:t>
            </a:r>
            <a:endParaRPr sz="682">
              <a:latin typeface="Arial"/>
              <a:cs typeface="Arial"/>
            </a:endParaRPr>
          </a:p>
          <a:p>
            <a:pPr marL="8659" marR="34183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monetario,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ocasionó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elevada</a:t>
            </a:r>
            <a:r>
              <a:rPr sz="682" spc="-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inflación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endParaRPr sz="682">
              <a:latin typeface="Arial"/>
              <a:cs typeface="Arial"/>
            </a:endParaRPr>
          </a:p>
          <a:p>
            <a:pPr marL="8659" marR="14960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aumento</a:t>
            </a:r>
            <a:r>
              <a:rPr sz="682" spc="3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precios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productos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consumo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 </a:t>
            </a:r>
            <a:endParaRPr sz="682">
              <a:latin typeface="Arial"/>
              <a:cs typeface="Arial"/>
            </a:endParaRPr>
          </a:p>
          <a:p>
            <a:pPr marL="8659" marR="1496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población.</a:t>
            </a:r>
            <a:endParaRPr sz="682">
              <a:latin typeface="Arial"/>
              <a:cs typeface="Arial"/>
            </a:endParaRPr>
          </a:p>
          <a:p>
            <a:pPr marL="8659" marR="46154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A</a:t>
            </a:r>
            <a:r>
              <a:rPr sz="682" spc="-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meses</a:t>
            </a:r>
            <a:r>
              <a:rPr sz="682" spc="3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haber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terminado</a:t>
            </a:r>
            <a:r>
              <a:rPr sz="682" spc="10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guerra,</a:t>
            </a:r>
            <a:r>
              <a:rPr sz="682" spc="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Congreso </a:t>
            </a:r>
            <a:endParaRPr sz="682">
              <a:latin typeface="Arial"/>
              <a:cs typeface="Arial"/>
            </a:endParaRPr>
          </a:p>
          <a:p>
            <a:pPr marL="8659" marR="46154">
              <a:lnSpc>
                <a:spcPts val="783"/>
              </a:lnSpc>
              <a:spcBef>
                <a:spcPts val="170"/>
              </a:spcBef>
            </a:pP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probó,</a:t>
            </a:r>
            <a:r>
              <a:rPr sz="682" spc="-2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1903,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Ley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33</a:t>
            </a:r>
            <a:r>
              <a:rPr sz="682" spc="3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buscaba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enfrentar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</a:t>
            </a:r>
            <a:endParaRPr sz="682">
              <a:latin typeface="Arial"/>
              <a:cs typeface="Arial"/>
            </a:endParaRPr>
          </a:p>
          <a:p>
            <a:pPr marL="8659" marR="46154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crisis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monetaria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económica</a:t>
            </a:r>
            <a:r>
              <a:rPr sz="682" spc="4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políticas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radicales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 </a:t>
            </a:r>
            <a:endParaRPr sz="682">
              <a:latin typeface="Arial"/>
              <a:cs typeface="Arial"/>
            </a:endParaRPr>
          </a:p>
          <a:p>
            <a:pPr marL="8659" marR="46154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contra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emisión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indiscriminada</a:t>
            </a:r>
            <a:r>
              <a:rPr sz="682" spc="9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pel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moneda. </a:t>
            </a:r>
            <a:endParaRPr sz="682">
              <a:latin typeface="Arial"/>
              <a:cs typeface="Arial"/>
            </a:endParaRPr>
          </a:p>
          <a:p>
            <a:pPr marL="8659" marR="46154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Esta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ley establecía</a:t>
            </a:r>
            <a:r>
              <a:rPr sz="682" spc="-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trón</a:t>
            </a:r>
            <a:r>
              <a:rPr sz="682" spc="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oro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controlar</a:t>
            </a:r>
            <a:r>
              <a:rPr sz="682" spc="3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</a:t>
            </a:r>
            <a:endParaRPr sz="682">
              <a:latin typeface="Arial"/>
              <a:cs typeface="Arial"/>
            </a:endParaRPr>
          </a:p>
          <a:p>
            <a:pPr marL="8659" marR="46154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especulación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emisión</a:t>
            </a:r>
            <a:r>
              <a:rPr sz="682" spc="5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monetaria.</a:t>
            </a:r>
            <a:r>
              <a:rPr sz="682" spc="-7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Además,</a:t>
            </a:r>
            <a:r>
              <a:rPr sz="682" spc="-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obligaba </a:t>
            </a:r>
            <a:endParaRPr sz="682">
              <a:latin typeface="Arial"/>
              <a:cs typeface="Arial"/>
            </a:endParaRPr>
          </a:p>
          <a:p>
            <a:pPr marL="8659" marR="46154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recolección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1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pel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moneda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circulante</a:t>
            </a:r>
            <a:r>
              <a:rPr sz="682" spc="9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su</a:t>
            </a:r>
            <a:endParaRPr sz="682">
              <a:latin typeface="Arial"/>
              <a:cs typeface="Arial"/>
            </a:endParaRPr>
          </a:p>
          <a:p>
            <a:pPr marL="8659" marR="10854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destrucción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remplazo,</a:t>
            </a:r>
            <a:r>
              <a:rPr sz="682" spc="1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medida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pudo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ser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plicada </a:t>
            </a:r>
            <a:endParaRPr sz="682">
              <a:latin typeface="Arial"/>
              <a:cs typeface="Arial"/>
            </a:endParaRPr>
          </a:p>
          <a:p>
            <a:pPr marL="8659" marR="10854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cabalidad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inmedi</a:t>
            </a:r>
            <a:r>
              <a:rPr sz="682" spc="5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tamente</a:t>
            </a:r>
            <a:r>
              <a:rPr sz="682" spc="5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 limitaciones</a:t>
            </a:r>
            <a:r>
              <a:rPr sz="682" spc="8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 </a:t>
            </a:r>
            <a:endParaRPr sz="682">
              <a:latin typeface="Arial"/>
              <a:cs typeface="Arial"/>
            </a:endParaRPr>
          </a:p>
          <a:p>
            <a:pPr marL="8659" marR="10854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Estado</a:t>
            </a:r>
            <a:r>
              <a:rPr sz="682" spc="-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2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ejecutarla.</a:t>
            </a:r>
            <a:endParaRPr sz="682">
              <a:latin typeface="Arial"/>
              <a:cs typeface="Arial"/>
            </a:endParaRPr>
          </a:p>
          <a:p>
            <a:pPr marL="337463" marR="8659" indent="497200" algn="r">
              <a:lnSpc>
                <a:spcPct val="100041"/>
              </a:lnSpc>
              <a:spcBef>
                <a:spcPts val="558"/>
              </a:spcBef>
            </a:pPr>
            <a:r>
              <a:rPr sz="477" spc="-27" dirty="0">
                <a:latin typeface="Arial"/>
                <a:cs typeface="Arial"/>
              </a:rPr>
              <a:t>T</a:t>
            </a:r>
            <a:r>
              <a:rPr sz="477" dirty="0">
                <a:latin typeface="Arial"/>
                <a:cs typeface="Arial"/>
              </a:rPr>
              <a:t>omado</a:t>
            </a:r>
            <a:r>
              <a:rPr sz="477" spc="-1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</a:rPr>
              <a:t>de:</a:t>
            </a:r>
            <a:r>
              <a:rPr sz="477" spc="-2" dirty="0">
                <a:latin typeface="Arial"/>
                <a:cs typeface="Arial"/>
              </a:rPr>
              <a:t> </a:t>
            </a:r>
            <a:r>
              <a:rPr sz="477" dirty="0">
                <a:latin typeface="Arial"/>
                <a:cs typeface="Arial"/>
                <a:hlinkClick r:id="rId2"/>
              </a:rPr>
              <a:t>http://co.kalipedia.com/historia-</a:t>
            </a:r>
            <a:r>
              <a:rPr sz="477" dirty="0">
                <a:latin typeface="Arial"/>
                <a:cs typeface="Arial"/>
              </a:rPr>
              <a:t> colombia/tema/colombia-contemporanea/consecuencias-sociales. html?x=20080801klphishco_15.Kes&amp;</a:t>
            </a:r>
            <a:r>
              <a:rPr sz="477" spc="3" dirty="0">
                <a:latin typeface="Arial"/>
                <a:cs typeface="Arial"/>
              </a:rPr>
              <a:t>a</a:t>
            </a:r>
            <a:r>
              <a:rPr sz="477" dirty="0">
                <a:latin typeface="Arial"/>
                <a:cs typeface="Arial"/>
              </a:rPr>
              <a:t>p=3</a:t>
            </a:r>
            <a:endParaRPr sz="47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7932" y="5112116"/>
            <a:ext cx="2086243" cy="737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4537" algn="just">
              <a:lnSpc>
                <a:spcPts val="982"/>
              </a:lnSpc>
              <a:spcBef>
                <a:spcPts val="49"/>
              </a:spcBef>
            </a:pPr>
            <a:r>
              <a:rPr sz="886" b="1" spc="3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886" b="1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886" b="1" spc="1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886" b="1" spc="-10" dirty="0">
                <a:solidFill>
                  <a:srgbClr val="EC008B"/>
                </a:solidFill>
                <a:latin typeface="Arial"/>
                <a:cs typeface="Arial"/>
              </a:rPr>
              <a:t>r</a:t>
            </a:r>
            <a:r>
              <a:rPr sz="886" b="1" spc="3" dirty="0">
                <a:solidFill>
                  <a:srgbClr val="EC008B"/>
                </a:solidFill>
                <a:latin typeface="Arial"/>
                <a:cs typeface="Arial"/>
              </a:rPr>
              <a:t>econstrucció</a:t>
            </a:r>
            <a:r>
              <a:rPr sz="886" b="1" dirty="0">
                <a:solidFill>
                  <a:srgbClr val="EC008B"/>
                </a:solidFill>
                <a:latin typeface="Arial"/>
                <a:cs typeface="Arial"/>
              </a:rPr>
              <a:t>n</a:t>
            </a:r>
            <a:r>
              <a:rPr sz="886" b="1" spc="1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886" b="1" spc="3" dirty="0">
                <a:solidFill>
                  <a:srgbClr val="EC008B"/>
                </a:solidFill>
                <a:latin typeface="Arial"/>
                <a:cs typeface="Arial"/>
              </a:rPr>
              <a:t>de</a:t>
            </a:r>
            <a:r>
              <a:rPr sz="886" b="1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886" b="1" spc="1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886" b="1" spc="3" dirty="0">
                <a:solidFill>
                  <a:srgbClr val="EC008B"/>
                </a:solidFill>
                <a:latin typeface="Arial"/>
                <a:cs typeface="Arial"/>
              </a:rPr>
              <a:t>país</a:t>
            </a:r>
            <a:endParaRPr sz="886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15"/>
              </a:spcBef>
            </a:pPr>
            <a:r>
              <a:rPr sz="750" dirty="0">
                <a:latin typeface="Times New Roman"/>
                <a:cs typeface="Times New Roman"/>
              </a:rPr>
              <a:t>Después </a:t>
            </a:r>
            <a:r>
              <a:rPr sz="750" spc="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todos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efectos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dejo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Dfas,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reconstrucci6n econ6mica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tica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8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pafs,</a:t>
            </a:r>
            <a:r>
              <a:rPr sz="750" spc="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muy</a:t>
            </a:r>
            <a:r>
              <a:rPr sz="750" spc="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complicada; sin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embargo, 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Congreso</a:t>
            </a:r>
            <a:r>
              <a:rPr sz="750" spc="1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1903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</a:t>
            </a:r>
            <a:r>
              <a:rPr sz="750" spc="1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labor</a:t>
            </a:r>
            <a:r>
              <a:rPr sz="750" spc="1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plantear  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tegias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cambio 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tales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7932" y="5979146"/>
            <a:ext cx="2092529" cy="47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Reformar 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sistema 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monetario,</a:t>
            </a:r>
            <a:r>
              <a:rPr sz="750" spc="1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adoptando </a:t>
            </a:r>
            <a:r>
              <a:rPr sz="750" spc="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endParaRPr sz="750">
              <a:latin typeface="Times New Roman"/>
              <a:cs typeface="Times New Roman"/>
            </a:endParaRPr>
          </a:p>
          <a:p>
            <a:pPr marL="129909" marR="14096">
              <a:lnSpc>
                <a:spcPct val="95825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patr6n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oro.</a:t>
            </a:r>
            <a:endParaRPr sz="750">
              <a:latin typeface="Times New Roman"/>
              <a:cs typeface="Times New Roman"/>
            </a:endParaRPr>
          </a:p>
          <a:p>
            <a:pPr marL="129909" marR="6326" indent="-121250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•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Crear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junta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pago,</a:t>
            </a:r>
            <a:r>
              <a:rPr sz="750" spc="1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encargada</a:t>
            </a:r>
            <a:r>
              <a:rPr sz="750" spc="-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fijar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peri6- </a:t>
            </a:r>
            <a:endParaRPr sz="750">
              <a:latin typeface="Times New Roman"/>
              <a:cs typeface="Times New Roman"/>
            </a:endParaRPr>
          </a:p>
          <a:p>
            <a:pPr marL="129909" marR="6326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dicamente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tasa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cambio</a:t>
            </a:r>
            <a:r>
              <a:rPr sz="750" spc="1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papel</a:t>
            </a:r>
            <a:r>
              <a:rPr sz="750" spc="1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moneda.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58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9026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" name="object 2"/>
          <p:cNvSpPr txBox="1"/>
          <p:nvPr/>
        </p:nvSpPr>
        <p:spPr>
          <a:xfrm>
            <a:off x="5520211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13299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bject 100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4173689" y="3880181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6"/>
                </a:lnTo>
                <a:lnTo>
                  <a:pt x="2415019" y="10594"/>
                </a:lnTo>
                <a:lnTo>
                  <a:pt x="2405693" y="11833"/>
                </a:lnTo>
                <a:lnTo>
                  <a:pt x="2397417" y="13155"/>
                </a:lnTo>
                <a:lnTo>
                  <a:pt x="2389947" y="14541"/>
                </a:lnTo>
                <a:lnTo>
                  <a:pt x="2383042" y="15971"/>
                </a:lnTo>
                <a:lnTo>
                  <a:pt x="2376459" y="17426"/>
                </a:lnTo>
                <a:lnTo>
                  <a:pt x="2369955" y="18888"/>
                </a:lnTo>
                <a:lnTo>
                  <a:pt x="2363287" y="20338"/>
                </a:lnTo>
                <a:lnTo>
                  <a:pt x="2348491" y="23123"/>
                </a:lnTo>
                <a:lnTo>
                  <a:pt x="2339878" y="24421"/>
                </a:lnTo>
                <a:lnTo>
                  <a:pt x="2330131" y="25631"/>
                </a:lnTo>
                <a:lnTo>
                  <a:pt x="2319007" y="26733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4"/>
                </a:lnTo>
                <a:lnTo>
                  <a:pt x="1158122" y="55328"/>
                </a:lnTo>
                <a:lnTo>
                  <a:pt x="1124137" y="55157"/>
                </a:lnTo>
                <a:lnTo>
                  <a:pt x="1091507" y="55228"/>
                </a:lnTo>
                <a:lnTo>
                  <a:pt x="1075589" y="55365"/>
                </a:lnTo>
                <a:lnTo>
                  <a:pt x="1059877" y="55574"/>
                </a:lnTo>
                <a:lnTo>
                  <a:pt x="1044327" y="55861"/>
                </a:lnTo>
                <a:lnTo>
                  <a:pt x="1028894" y="56229"/>
                </a:lnTo>
                <a:lnTo>
                  <a:pt x="1013535" y="56683"/>
                </a:lnTo>
                <a:lnTo>
                  <a:pt x="998204" y="57226"/>
                </a:lnTo>
                <a:lnTo>
                  <a:pt x="982857" y="57863"/>
                </a:lnTo>
                <a:lnTo>
                  <a:pt x="967451" y="58598"/>
                </a:lnTo>
                <a:lnTo>
                  <a:pt x="951941" y="59436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12"/>
                </a:lnTo>
                <a:lnTo>
                  <a:pt x="259092" y="490403"/>
                </a:lnTo>
                <a:lnTo>
                  <a:pt x="263893" y="503598"/>
                </a:lnTo>
                <a:lnTo>
                  <a:pt x="269258" y="517770"/>
                </a:lnTo>
                <a:lnTo>
                  <a:pt x="275001" y="532494"/>
                </a:lnTo>
                <a:lnTo>
                  <a:pt x="280937" y="547341"/>
                </a:lnTo>
                <a:lnTo>
                  <a:pt x="286880" y="561885"/>
                </a:lnTo>
                <a:lnTo>
                  <a:pt x="292644" y="575700"/>
                </a:lnTo>
                <a:lnTo>
                  <a:pt x="298044" y="588358"/>
                </a:lnTo>
                <a:lnTo>
                  <a:pt x="302894" y="599433"/>
                </a:lnTo>
                <a:lnTo>
                  <a:pt x="307009" y="608497"/>
                </a:lnTo>
                <a:lnTo>
                  <a:pt x="310203" y="615125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FDDEC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4058949" y="3916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FAB28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3628160" y="3909580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4058949" y="3916074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F26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4147833" y="3879740"/>
            <a:ext cx="245189" cy="484439"/>
          </a:xfrm>
          <a:custGeom>
            <a:avLst/>
            <a:gdLst/>
            <a:ahLst/>
            <a:cxnLst/>
            <a:rect l="l" t="t" r="r" b="b"/>
            <a:pathLst>
              <a:path w="359610" h="710510">
                <a:moveTo>
                  <a:pt x="22666" y="536048"/>
                </a:moveTo>
                <a:lnTo>
                  <a:pt x="20634" y="540620"/>
                </a:lnTo>
                <a:lnTo>
                  <a:pt x="21244" y="545852"/>
                </a:lnTo>
                <a:lnTo>
                  <a:pt x="21511" y="548176"/>
                </a:lnTo>
                <a:lnTo>
                  <a:pt x="24000" y="551656"/>
                </a:lnTo>
                <a:lnTo>
                  <a:pt x="24571" y="554729"/>
                </a:lnTo>
                <a:lnTo>
                  <a:pt x="25728" y="564213"/>
                </a:lnTo>
                <a:lnTo>
                  <a:pt x="27319" y="577439"/>
                </a:lnTo>
                <a:lnTo>
                  <a:pt x="32344" y="586924"/>
                </a:lnTo>
                <a:lnTo>
                  <a:pt x="37462" y="591077"/>
                </a:lnTo>
                <a:lnTo>
                  <a:pt x="47444" y="590124"/>
                </a:lnTo>
                <a:lnTo>
                  <a:pt x="53438" y="589146"/>
                </a:lnTo>
                <a:lnTo>
                  <a:pt x="56474" y="596754"/>
                </a:lnTo>
                <a:lnTo>
                  <a:pt x="69758" y="597820"/>
                </a:lnTo>
                <a:lnTo>
                  <a:pt x="76743" y="598024"/>
                </a:lnTo>
                <a:lnTo>
                  <a:pt x="75495" y="603632"/>
                </a:lnTo>
                <a:lnTo>
                  <a:pt x="73177" y="615943"/>
                </a:lnTo>
                <a:lnTo>
                  <a:pt x="71459" y="629099"/>
                </a:lnTo>
                <a:lnTo>
                  <a:pt x="70759" y="642435"/>
                </a:lnTo>
                <a:lnTo>
                  <a:pt x="71497" y="655283"/>
                </a:lnTo>
                <a:lnTo>
                  <a:pt x="74093" y="666978"/>
                </a:lnTo>
                <a:lnTo>
                  <a:pt x="78965" y="676853"/>
                </a:lnTo>
                <a:lnTo>
                  <a:pt x="86941" y="686102"/>
                </a:lnTo>
                <a:lnTo>
                  <a:pt x="95312" y="692919"/>
                </a:lnTo>
                <a:lnTo>
                  <a:pt x="104799" y="698552"/>
                </a:lnTo>
                <a:lnTo>
                  <a:pt x="115253" y="703045"/>
                </a:lnTo>
                <a:lnTo>
                  <a:pt x="126526" y="706442"/>
                </a:lnTo>
                <a:lnTo>
                  <a:pt x="138468" y="708789"/>
                </a:lnTo>
                <a:lnTo>
                  <a:pt x="150931" y="710130"/>
                </a:lnTo>
                <a:lnTo>
                  <a:pt x="163767" y="710510"/>
                </a:lnTo>
                <a:lnTo>
                  <a:pt x="176826" y="709974"/>
                </a:lnTo>
                <a:lnTo>
                  <a:pt x="189961" y="708566"/>
                </a:lnTo>
                <a:lnTo>
                  <a:pt x="203023" y="706332"/>
                </a:lnTo>
                <a:lnTo>
                  <a:pt x="215862" y="703316"/>
                </a:lnTo>
                <a:lnTo>
                  <a:pt x="228332" y="699562"/>
                </a:lnTo>
                <a:lnTo>
                  <a:pt x="240281" y="695116"/>
                </a:lnTo>
                <a:lnTo>
                  <a:pt x="251564" y="690022"/>
                </a:lnTo>
                <a:lnTo>
                  <a:pt x="262029" y="684326"/>
                </a:lnTo>
                <a:lnTo>
                  <a:pt x="271530" y="678071"/>
                </a:lnTo>
                <a:lnTo>
                  <a:pt x="279917" y="671303"/>
                </a:lnTo>
                <a:lnTo>
                  <a:pt x="289510" y="658122"/>
                </a:lnTo>
                <a:lnTo>
                  <a:pt x="294345" y="646881"/>
                </a:lnTo>
                <a:lnTo>
                  <a:pt x="292551" y="638118"/>
                </a:lnTo>
                <a:lnTo>
                  <a:pt x="290784" y="625274"/>
                </a:lnTo>
                <a:lnTo>
                  <a:pt x="289075" y="612366"/>
                </a:lnTo>
                <a:lnTo>
                  <a:pt x="286572" y="600246"/>
                </a:lnTo>
                <a:lnTo>
                  <a:pt x="294753" y="600298"/>
                </a:lnTo>
                <a:lnTo>
                  <a:pt x="308090" y="597455"/>
                </a:lnTo>
                <a:lnTo>
                  <a:pt x="319402" y="591249"/>
                </a:lnTo>
                <a:lnTo>
                  <a:pt x="328002" y="582129"/>
                </a:lnTo>
                <a:lnTo>
                  <a:pt x="333201" y="570547"/>
                </a:lnTo>
                <a:lnTo>
                  <a:pt x="334312" y="556952"/>
                </a:lnTo>
                <a:lnTo>
                  <a:pt x="333791" y="550526"/>
                </a:lnTo>
                <a:lnTo>
                  <a:pt x="329778" y="543477"/>
                </a:lnTo>
                <a:lnTo>
                  <a:pt x="327657" y="536962"/>
                </a:lnTo>
                <a:lnTo>
                  <a:pt x="323124" y="523874"/>
                </a:lnTo>
                <a:lnTo>
                  <a:pt x="317367" y="511450"/>
                </a:lnTo>
                <a:lnTo>
                  <a:pt x="309714" y="501754"/>
                </a:lnTo>
                <a:lnTo>
                  <a:pt x="299071" y="495567"/>
                </a:lnTo>
                <a:lnTo>
                  <a:pt x="284350" y="493668"/>
                </a:lnTo>
                <a:lnTo>
                  <a:pt x="282241" y="489788"/>
                </a:lnTo>
                <a:lnTo>
                  <a:pt x="275871" y="477883"/>
                </a:lnTo>
                <a:lnTo>
                  <a:pt x="268979" y="466104"/>
                </a:lnTo>
                <a:lnTo>
                  <a:pt x="261152" y="455448"/>
                </a:lnTo>
                <a:lnTo>
                  <a:pt x="251981" y="446913"/>
                </a:lnTo>
                <a:lnTo>
                  <a:pt x="241055" y="441496"/>
                </a:lnTo>
                <a:lnTo>
                  <a:pt x="237919" y="436124"/>
                </a:lnTo>
                <a:lnTo>
                  <a:pt x="233842" y="431692"/>
                </a:lnTo>
                <a:lnTo>
                  <a:pt x="227733" y="429279"/>
                </a:lnTo>
                <a:lnTo>
                  <a:pt x="224101" y="427628"/>
                </a:lnTo>
                <a:lnTo>
                  <a:pt x="220367" y="430180"/>
                </a:lnTo>
                <a:lnTo>
                  <a:pt x="215528" y="430396"/>
                </a:lnTo>
                <a:lnTo>
                  <a:pt x="212506" y="423780"/>
                </a:lnTo>
                <a:lnTo>
                  <a:pt x="211058" y="415614"/>
                </a:lnTo>
                <a:lnTo>
                  <a:pt x="211083" y="405962"/>
                </a:lnTo>
                <a:lnTo>
                  <a:pt x="221144" y="403407"/>
                </a:lnTo>
                <a:lnTo>
                  <a:pt x="231735" y="397410"/>
                </a:lnTo>
                <a:lnTo>
                  <a:pt x="241055" y="389312"/>
                </a:lnTo>
                <a:lnTo>
                  <a:pt x="249380" y="381473"/>
                </a:lnTo>
                <a:lnTo>
                  <a:pt x="258336" y="372265"/>
                </a:lnTo>
                <a:lnTo>
                  <a:pt x="266895" y="362655"/>
                </a:lnTo>
                <a:lnTo>
                  <a:pt x="275028" y="352713"/>
                </a:lnTo>
                <a:lnTo>
                  <a:pt x="282705" y="342509"/>
                </a:lnTo>
                <a:lnTo>
                  <a:pt x="289894" y="332113"/>
                </a:lnTo>
                <a:lnTo>
                  <a:pt x="296567" y="321595"/>
                </a:lnTo>
                <a:lnTo>
                  <a:pt x="298244" y="322084"/>
                </a:lnTo>
                <a:lnTo>
                  <a:pt x="310062" y="321078"/>
                </a:lnTo>
                <a:lnTo>
                  <a:pt x="319884" y="312705"/>
                </a:lnTo>
                <a:lnTo>
                  <a:pt x="321243" y="310419"/>
                </a:lnTo>
                <a:lnTo>
                  <a:pt x="320532" y="305974"/>
                </a:lnTo>
                <a:lnTo>
                  <a:pt x="323637" y="302057"/>
                </a:lnTo>
                <a:lnTo>
                  <a:pt x="333177" y="294166"/>
                </a:lnTo>
                <a:lnTo>
                  <a:pt x="337639" y="282733"/>
                </a:lnTo>
                <a:lnTo>
                  <a:pt x="343361" y="279597"/>
                </a:lnTo>
                <a:lnTo>
                  <a:pt x="351847" y="270135"/>
                </a:lnTo>
                <a:lnTo>
                  <a:pt x="357523" y="257347"/>
                </a:lnTo>
                <a:lnTo>
                  <a:pt x="359610" y="243173"/>
                </a:lnTo>
                <a:lnTo>
                  <a:pt x="359559" y="234004"/>
                </a:lnTo>
                <a:lnTo>
                  <a:pt x="356956" y="225507"/>
                </a:lnTo>
                <a:lnTo>
                  <a:pt x="350961" y="219449"/>
                </a:lnTo>
                <a:lnTo>
                  <a:pt x="351247" y="219277"/>
                </a:lnTo>
                <a:lnTo>
                  <a:pt x="357421" y="210019"/>
                </a:lnTo>
                <a:lnTo>
                  <a:pt x="356922" y="198090"/>
                </a:lnTo>
                <a:lnTo>
                  <a:pt x="355406" y="186150"/>
                </a:lnTo>
                <a:lnTo>
                  <a:pt x="355450" y="183228"/>
                </a:lnTo>
                <a:lnTo>
                  <a:pt x="356325" y="170423"/>
                </a:lnTo>
                <a:lnTo>
                  <a:pt x="352079" y="160610"/>
                </a:lnTo>
                <a:lnTo>
                  <a:pt x="352142" y="160090"/>
                </a:lnTo>
                <a:lnTo>
                  <a:pt x="352413" y="146966"/>
                </a:lnTo>
                <a:lnTo>
                  <a:pt x="350447" y="134088"/>
                </a:lnTo>
                <a:lnTo>
                  <a:pt x="346726" y="121681"/>
                </a:lnTo>
                <a:lnTo>
                  <a:pt x="341735" y="109972"/>
                </a:lnTo>
                <a:lnTo>
                  <a:pt x="335958" y="99188"/>
                </a:lnTo>
                <a:lnTo>
                  <a:pt x="329879" y="89554"/>
                </a:lnTo>
                <a:lnTo>
                  <a:pt x="330033" y="88844"/>
                </a:lnTo>
                <a:lnTo>
                  <a:pt x="328416" y="77686"/>
                </a:lnTo>
                <a:lnTo>
                  <a:pt x="321226" y="68243"/>
                </a:lnTo>
                <a:lnTo>
                  <a:pt x="312292" y="59287"/>
                </a:lnTo>
                <a:lnTo>
                  <a:pt x="305444" y="49587"/>
                </a:lnTo>
                <a:lnTo>
                  <a:pt x="300695" y="49904"/>
                </a:lnTo>
                <a:lnTo>
                  <a:pt x="299958" y="46196"/>
                </a:lnTo>
                <a:lnTo>
                  <a:pt x="294345" y="47377"/>
                </a:lnTo>
                <a:lnTo>
                  <a:pt x="293659" y="42132"/>
                </a:lnTo>
                <a:lnTo>
                  <a:pt x="290128" y="39744"/>
                </a:lnTo>
                <a:lnTo>
                  <a:pt x="289912" y="34055"/>
                </a:lnTo>
                <a:lnTo>
                  <a:pt x="288626" y="33067"/>
                </a:lnTo>
                <a:lnTo>
                  <a:pt x="278999" y="26054"/>
                </a:lnTo>
                <a:lnTo>
                  <a:pt x="265478" y="22942"/>
                </a:lnTo>
                <a:lnTo>
                  <a:pt x="263401" y="20936"/>
                </a:lnTo>
                <a:lnTo>
                  <a:pt x="254620" y="14286"/>
                </a:lnTo>
                <a:lnTo>
                  <a:pt x="242173" y="14065"/>
                </a:lnTo>
                <a:lnTo>
                  <a:pt x="237882" y="8604"/>
                </a:lnTo>
                <a:lnTo>
                  <a:pt x="227187" y="4472"/>
                </a:lnTo>
                <a:lnTo>
                  <a:pt x="216633" y="8515"/>
                </a:lnTo>
                <a:lnTo>
                  <a:pt x="215643" y="6798"/>
                </a:lnTo>
                <a:lnTo>
                  <a:pt x="205817" y="246"/>
                </a:lnTo>
                <a:lnTo>
                  <a:pt x="193194" y="0"/>
                </a:lnTo>
                <a:lnTo>
                  <a:pt x="183321" y="6293"/>
                </a:lnTo>
                <a:lnTo>
                  <a:pt x="182456" y="5360"/>
                </a:lnTo>
                <a:lnTo>
                  <a:pt x="172068" y="791"/>
                </a:lnTo>
                <a:lnTo>
                  <a:pt x="160665" y="2860"/>
                </a:lnTo>
                <a:lnTo>
                  <a:pt x="151127" y="8515"/>
                </a:lnTo>
                <a:lnTo>
                  <a:pt x="149502" y="7416"/>
                </a:lnTo>
                <a:lnTo>
                  <a:pt x="139527" y="4918"/>
                </a:lnTo>
                <a:lnTo>
                  <a:pt x="131100" y="8345"/>
                </a:lnTo>
                <a:lnTo>
                  <a:pt x="122569" y="12969"/>
                </a:lnTo>
                <a:lnTo>
                  <a:pt x="112277" y="14065"/>
                </a:lnTo>
                <a:lnTo>
                  <a:pt x="106474" y="17138"/>
                </a:lnTo>
                <a:lnTo>
                  <a:pt x="102638" y="22193"/>
                </a:lnTo>
                <a:lnTo>
                  <a:pt x="98955" y="27387"/>
                </a:lnTo>
                <a:lnTo>
                  <a:pt x="94117" y="26047"/>
                </a:lnTo>
                <a:lnTo>
                  <a:pt x="82637" y="27928"/>
                </a:lnTo>
                <a:lnTo>
                  <a:pt x="73881" y="35552"/>
                </a:lnTo>
                <a:lnTo>
                  <a:pt x="68970" y="46259"/>
                </a:lnTo>
                <a:lnTo>
                  <a:pt x="67149" y="46890"/>
                </a:lnTo>
                <a:lnTo>
                  <a:pt x="55377" y="53125"/>
                </a:lnTo>
                <a:lnTo>
                  <a:pt x="46771" y="61804"/>
                </a:lnTo>
                <a:lnTo>
                  <a:pt x="42808" y="67291"/>
                </a:lnTo>
                <a:lnTo>
                  <a:pt x="42707" y="75368"/>
                </a:lnTo>
                <a:lnTo>
                  <a:pt x="38998" y="80676"/>
                </a:lnTo>
                <a:lnTo>
                  <a:pt x="38775" y="80988"/>
                </a:lnTo>
                <a:lnTo>
                  <a:pt x="30924" y="88224"/>
                </a:lnTo>
                <a:lnTo>
                  <a:pt x="23336" y="96494"/>
                </a:lnTo>
                <a:lnTo>
                  <a:pt x="22349" y="109544"/>
                </a:lnTo>
                <a:lnTo>
                  <a:pt x="19974" y="111717"/>
                </a:lnTo>
                <a:lnTo>
                  <a:pt x="13358" y="121251"/>
                </a:lnTo>
                <a:lnTo>
                  <a:pt x="9933" y="133213"/>
                </a:lnTo>
                <a:lnTo>
                  <a:pt x="11249" y="146183"/>
                </a:lnTo>
                <a:lnTo>
                  <a:pt x="8526" y="148701"/>
                </a:lnTo>
                <a:lnTo>
                  <a:pt x="2730" y="158810"/>
                </a:lnTo>
                <a:lnTo>
                  <a:pt x="0" y="171549"/>
                </a:lnTo>
                <a:lnTo>
                  <a:pt x="546" y="184721"/>
                </a:lnTo>
                <a:lnTo>
                  <a:pt x="4581" y="196132"/>
                </a:lnTo>
                <a:lnTo>
                  <a:pt x="2395" y="200474"/>
                </a:lnTo>
                <a:lnTo>
                  <a:pt x="406" y="212738"/>
                </a:lnTo>
                <a:lnTo>
                  <a:pt x="3179" y="224677"/>
                </a:lnTo>
                <a:lnTo>
                  <a:pt x="10131" y="233889"/>
                </a:lnTo>
                <a:lnTo>
                  <a:pt x="7275" y="246951"/>
                </a:lnTo>
                <a:lnTo>
                  <a:pt x="8483" y="258711"/>
                </a:lnTo>
                <a:lnTo>
                  <a:pt x="12912" y="268991"/>
                </a:lnTo>
                <a:lnTo>
                  <a:pt x="19537" y="278107"/>
                </a:lnTo>
                <a:lnTo>
                  <a:pt x="27331" y="286372"/>
                </a:lnTo>
                <a:lnTo>
                  <a:pt x="35270" y="294100"/>
                </a:lnTo>
                <a:lnTo>
                  <a:pt x="42326" y="301606"/>
                </a:lnTo>
                <a:lnTo>
                  <a:pt x="43350" y="309446"/>
                </a:lnTo>
                <a:lnTo>
                  <a:pt x="49797" y="319623"/>
                </a:lnTo>
                <a:lnTo>
                  <a:pt x="60206" y="324891"/>
                </a:lnTo>
                <a:lnTo>
                  <a:pt x="72311" y="323805"/>
                </a:lnTo>
                <a:lnTo>
                  <a:pt x="79302" y="334281"/>
                </a:lnTo>
                <a:lnTo>
                  <a:pt x="86323" y="345199"/>
                </a:lnTo>
                <a:lnTo>
                  <a:pt x="93395" y="356067"/>
                </a:lnTo>
                <a:lnTo>
                  <a:pt x="100732" y="366670"/>
                </a:lnTo>
                <a:lnTo>
                  <a:pt x="108550" y="376793"/>
                </a:lnTo>
                <a:lnTo>
                  <a:pt x="117062" y="386221"/>
                </a:lnTo>
                <a:lnTo>
                  <a:pt x="126485" y="394738"/>
                </a:lnTo>
                <a:lnTo>
                  <a:pt x="137031" y="402131"/>
                </a:lnTo>
                <a:lnTo>
                  <a:pt x="148917" y="408184"/>
                </a:lnTo>
                <a:lnTo>
                  <a:pt x="147672" y="411384"/>
                </a:lnTo>
                <a:lnTo>
                  <a:pt x="146910" y="415067"/>
                </a:lnTo>
                <a:lnTo>
                  <a:pt x="146694" y="419284"/>
                </a:lnTo>
                <a:lnTo>
                  <a:pt x="137628" y="422045"/>
                </a:lnTo>
                <a:lnTo>
                  <a:pt x="127962" y="430335"/>
                </a:lnTo>
                <a:lnTo>
                  <a:pt x="123377" y="443706"/>
                </a:lnTo>
                <a:lnTo>
                  <a:pt x="121892" y="444629"/>
                </a:lnTo>
                <a:lnTo>
                  <a:pt x="111141" y="451828"/>
                </a:lnTo>
                <a:lnTo>
                  <a:pt x="101170" y="459807"/>
                </a:lnTo>
                <a:lnTo>
                  <a:pt x="92281" y="468868"/>
                </a:lnTo>
                <a:lnTo>
                  <a:pt x="84779" y="479314"/>
                </a:lnTo>
                <a:lnTo>
                  <a:pt x="78965" y="491445"/>
                </a:lnTo>
                <a:lnTo>
                  <a:pt x="78998" y="488750"/>
                </a:lnTo>
                <a:lnTo>
                  <a:pt x="80648" y="475035"/>
                </a:lnTo>
                <a:lnTo>
                  <a:pt x="83777" y="462332"/>
                </a:lnTo>
                <a:lnTo>
                  <a:pt x="87007" y="450469"/>
                </a:lnTo>
                <a:lnTo>
                  <a:pt x="88960" y="439274"/>
                </a:lnTo>
                <a:lnTo>
                  <a:pt x="80640" y="438010"/>
                </a:lnTo>
                <a:lnTo>
                  <a:pt x="70017" y="440866"/>
                </a:lnTo>
                <a:lnTo>
                  <a:pt x="62172" y="448378"/>
                </a:lnTo>
                <a:lnTo>
                  <a:pt x="56584" y="459030"/>
                </a:lnTo>
                <a:lnTo>
                  <a:pt x="52733" y="471304"/>
                </a:lnTo>
                <a:lnTo>
                  <a:pt x="50098" y="483686"/>
                </a:lnTo>
                <a:lnTo>
                  <a:pt x="46439" y="486222"/>
                </a:lnTo>
                <a:lnTo>
                  <a:pt x="36274" y="492608"/>
                </a:lnTo>
                <a:lnTo>
                  <a:pt x="26586" y="500151"/>
                </a:lnTo>
                <a:lnTo>
                  <a:pt x="19970" y="510085"/>
                </a:lnTo>
                <a:lnTo>
                  <a:pt x="19021" y="523640"/>
                </a:lnTo>
                <a:lnTo>
                  <a:pt x="19466" y="526243"/>
                </a:lnTo>
                <a:lnTo>
                  <a:pt x="22158" y="528618"/>
                </a:lnTo>
                <a:lnTo>
                  <a:pt x="22349" y="531412"/>
                </a:lnTo>
                <a:lnTo>
                  <a:pt x="22666" y="536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4201677" y="3968056"/>
            <a:ext cx="97354" cy="119599"/>
          </a:xfrm>
          <a:custGeom>
            <a:avLst/>
            <a:gdLst/>
            <a:ahLst/>
            <a:cxnLst/>
            <a:rect l="l" t="t" r="r" b="b"/>
            <a:pathLst>
              <a:path w="142786" h="175412">
                <a:moveTo>
                  <a:pt x="4899" y="23972"/>
                </a:moveTo>
                <a:lnTo>
                  <a:pt x="589" y="34770"/>
                </a:lnTo>
                <a:lnTo>
                  <a:pt x="0" y="79933"/>
                </a:lnTo>
                <a:lnTo>
                  <a:pt x="87" y="79174"/>
                </a:lnTo>
                <a:lnTo>
                  <a:pt x="3747" y="67592"/>
                </a:lnTo>
                <a:lnTo>
                  <a:pt x="11089" y="56505"/>
                </a:lnTo>
                <a:lnTo>
                  <a:pt x="21034" y="47398"/>
                </a:lnTo>
                <a:lnTo>
                  <a:pt x="32497" y="41758"/>
                </a:lnTo>
                <a:lnTo>
                  <a:pt x="44399" y="41071"/>
                </a:lnTo>
                <a:lnTo>
                  <a:pt x="46377" y="41568"/>
                </a:lnTo>
                <a:lnTo>
                  <a:pt x="53384" y="48341"/>
                </a:lnTo>
                <a:lnTo>
                  <a:pt x="50878" y="57318"/>
                </a:lnTo>
                <a:lnTo>
                  <a:pt x="41071" y="63271"/>
                </a:lnTo>
                <a:lnTo>
                  <a:pt x="41040" y="101922"/>
                </a:lnTo>
                <a:lnTo>
                  <a:pt x="52911" y="105692"/>
                </a:lnTo>
                <a:lnTo>
                  <a:pt x="61061" y="113233"/>
                </a:lnTo>
                <a:lnTo>
                  <a:pt x="58657" y="114087"/>
                </a:lnTo>
                <a:lnTo>
                  <a:pt x="48682" y="120880"/>
                </a:lnTo>
                <a:lnTo>
                  <a:pt x="49961" y="175412"/>
                </a:lnTo>
                <a:lnTo>
                  <a:pt x="58382" y="173250"/>
                </a:lnTo>
                <a:lnTo>
                  <a:pt x="70029" y="168339"/>
                </a:lnTo>
                <a:lnTo>
                  <a:pt x="82156" y="165417"/>
                </a:lnTo>
                <a:lnTo>
                  <a:pt x="87350" y="165239"/>
                </a:lnTo>
                <a:lnTo>
                  <a:pt x="91313" y="169430"/>
                </a:lnTo>
                <a:lnTo>
                  <a:pt x="96583" y="169849"/>
                </a:lnTo>
                <a:lnTo>
                  <a:pt x="102335" y="155478"/>
                </a:lnTo>
                <a:lnTo>
                  <a:pt x="111854" y="154062"/>
                </a:lnTo>
                <a:lnTo>
                  <a:pt x="113035" y="149793"/>
                </a:lnTo>
                <a:lnTo>
                  <a:pt x="118162" y="148914"/>
                </a:lnTo>
                <a:lnTo>
                  <a:pt x="116573" y="140995"/>
                </a:lnTo>
                <a:lnTo>
                  <a:pt x="114350" y="148767"/>
                </a:lnTo>
                <a:lnTo>
                  <a:pt x="113626" y="144703"/>
                </a:lnTo>
                <a:lnTo>
                  <a:pt x="116573" y="140995"/>
                </a:lnTo>
                <a:lnTo>
                  <a:pt x="118162" y="148914"/>
                </a:lnTo>
                <a:lnTo>
                  <a:pt x="113164" y="164765"/>
                </a:lnTo>
                <a:lnTo>
                  <a:pt x="125450" y="160972"/>
                </a:lnTo>
                <a:lnTo>
                  <a:pt x="131581" y="161341"/>
                </a:lnTo>
                <a:lnTo>
                  <a:pt x="142786" y="165131"/>
                </a:lnTo>
                <a:lnTo>
                  <a:pt x="139451" y="8121"/>
                </a:lnTo>
                <a:lnTo>
                  <a:pt x="128202" y="11794"/>
                </a:lnTo>
                <a:lnTo>
                  <a:pt x="116475" y="9378"/>
                </a:lnTo>
                <a:lnTo>
                  <a:pt x="107683" y="1104"/>
                </a:lnTo>
                <a:lnTo>
                  <a:pt x="103473" y="9409"/>
                </a:lnTo>
                <a:lnTo>
                  <a:pt x="101687" y="150704"/>
                </a:lnTo>
                <a:lnTo>
                  <a:pt x="94294" y="152201"/>
                </a:lnTo>
                <a:lnTo>
                  <a:pt x="92138" y="147650"/>
                </a:lnTo>
                <a:lnTo>
                  <a:pt x="94161" y="15956"/>
                </a:lnTo>
                <a:lnTo>
                  <a:pt x="82696" y="18496"/>
                </a:lnTo>
                <a:lnTo>
                  <a:pt x="71849" y="16083"/>
                </a:lnTo>
                <a:lnTo>
                  <a:pt x="64389" y="7772"/>
                </a:lnTo>
                <a:lnTo>
                  <a:pt x="58153" y="15005"/>
                </a:lnTo>
                <a:lnTo>
                  <a:pt x="47459" y="19349"/>
                </a:lnTo>
                <a:lnTo>
                  <a:pt x="36122" y="18300"/>
                </a:lnTo>
                <a:lnTo>
                  <a:pt x="26813" y="11853"/>
                </a:lnTo>
                <a:lnTo>
                  <a:pt x="22199" y="0"/>
                </a:lnTo>
                <a:lnTo>
                  <a:pt x="18605" y="7874"/>
                </a:lnTo>
                <a:lnTo>
                  <a:pt x="13106" y="13843"/>
                </a:lnTo>
                <a:lnTo>
                  <a:pt x="3327" y="15532"/>
                </a:lnTo>
                <a:lnTo>
                  <a:pt x="4899" y="2397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4267530" y="4069590"/>
            <a:ext cx="14713" cy="14274"/>
          </a:xfrm>
          <a:custGeom>
            <a:avLst/>
            <a:gdLst/>
            <a:ahLst/>
            <a:cxnLst/>
            <a:rect l="l" t="t" r="r" b="b"/>
            <a:pathLst>
              <a:path w="21579" h="20935">
                <a:moveTo>
                  <a:pt x="0" y="20935"/>
                </a:moveTo>
                <a:lnTo>
                  <a:pt x="5198" y="20569"/>
                </a:lnTo>
                <a:lnTo>
                  <a:pt x="16580" y="15850"/>
                </a:lnTo>
                <a:lnTo>
                  <a:pt x="21579" y="0"/>
                </a:lnTo>
                <a:lnTo>
                  <a:pt x="16452" y="879"/>
                </a:lnTo>
                <a:lnTo>
                  <a:pt x="15270" y="5148"/>
                </a:lnTo>
                <a:lnTo>
                  <a:pt x="5752" y="6563"/>
                </a:lnTo>
                <a:lnTo>
                  <a:pt x="0" y="2093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4264499" y="3974472"/>
            <a:ext cx="7728" cy="97358"/>
          </a:xfrm>
          <a:custGeom>
            <a:avLst/>
            <a:gdLst/>
            <a:ahLst/>
            <a:cxnLst/>
            <a:rect l="l" t="t" r="r" b="b"/>
            <a:pathLst>
              <a:path w="11335" h="142791">
                <a:moveTo>
                  <a:pt x="9548" y="141295"/>
                </a:moveTo>
                <a:lnTo>
                  <a:pt x="11335" y="0"/>
                </a:lnTo>
                <a:lnTo>
                  <a:pt x="2023" y="6547"/>
                </a:lnTo>
                <a:lnTo>
                  <a:pt x="0" y="138241"/>
                </a:lnTo>
                <a:lnTo>
                  <a:pt x="2156" y="142791"/>
                </a:lnTo>
                <a:lnTo>
                  <a:pt x="9548" y="141295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4300833" y="3967295"/>
            <a:ext cx="45417" cy="74944"/>
          </a:xfrm>
          <a:custGeom>
            <a:avLst/>
            <a:gdLst/>
            <a:ahLst/>
            <a:cxnLst/>
            <a:rect l="l" t="t" r="r" b="b"/>
            <a:pathLst>
              <a:path w="66611" h="109918">
                <a:moveTo>
                  <a:pt x="66611" y="105473"/>
                </a:moveTo>
                <a:lnTo>
                  <a:pt x="62980" y="67805"/>
                </a:lnTo>
                <a:lnTo>
                  <a:pt x="54421" y="63777"/>
                </a:lnTo>
                <a:lnTo>
                  <a:pt x="42189" y="56629"/>
                </a:lnTo>
                <a:lnTo>
                  <a:pt x="30290" y="55324"/>
                </a:lnTo>
                <a:lnTo>
                  <a:pt x="19150" y="52761"/>
                </a:lnTo>
                <a:lnTo>
                  <a:pt x="15557" y="43294"/>
                </a:lnTo>
                <a:lnTo>
                  <a:pt x="15925" y="40855"/>
                </a:lnTo>
                <a:lnTo>
                  <a:pt x="22118" y="9309"/>
                </a:lnTo>
                <a:lnTo>
                  <a:pt x="9901" y="7267"/>
                </a:lnTo>
                <a:lnTo>
                  <a:pt x="1117" y="0"/>
                </a:lnTo>
                <a:lnTo>
                  <a:pt x="0" y="109918"/>
                </a:lnTo>
                <a:lnTo>
                  <a:pt x="5694" y="102781"/>
                </a:lnTo>
                <a:lnTo>
                  <a:pt x="16878" y="94674"/>
                </a:lnTo>
                <a:lnTo>
                  <a:pt x="29984" y="89928"/>
                </a:lnTo>
                <a:lnTo>
                  <a:pt x="37095" y="89605"/>
                </a:lnTo>
                <a:lnTo>
                  <a:pt x="51120" y="91899"/>
                </a:lnTo>
                <a:lnTo>
                  <a:pt x="62766" y="97357"/>
                </a:lnTo>
                <a:lnTo>
                  <a:pt x="66611" y="10547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4181242" y="3967295"/>
            <a:ext cx="180905" cy="189503"/>
          </a:xfrm>
          <a:custGeom>
            <a:avLst/>
            <a:gdLst/>
            <a:ahLst/>
            <a:cxnLst/>
            <a:rect l="l" t="t" r="r" b="b"/>
            <a:pathLst>
              <a:path w="265328" h="277938">
                <a:moveTo>
                  <a:pt x="5714" y="99007"/>
                </a:moveTo>
                <a:lnTo>
                  <a:pt x="6452" y="109513"/>
                </a:lnTo>
                <a:lnTo>
                  <a:pt x="0" y="117678"/>
                </a:lnTo>
                <a:lnTo>
                  <a:pt x="6448" y="126169"/>
                </a:lnTo>
                <a:lnTo>
                  <a:pt x="6753" y="139242"/>
                </a:lnTo>
                <a:lnTo>
                  <a:pt x="0" y="148767"/>
                </a:lnTo>
                <a:lnTo>
                  <a:pt x="641" y="149982"/>
                </a:lnTo>
                <a:lnTo>
                  <a:pt x="6303" y="160549"/>
                </a:lnTo>
                <a:lnTo>
                  <a:pt x="12280" y="171348"/>
                </a:lnTo>
                <a:lnTo>
                  <a:pt x="18605" y="182306"/>
                </a:lnTo>
                <a:lnTo>
                  <a:pt x="25306" y="193346"/>
                </a:lnTo>
                <a:lnTo>
                  <a:pt x="32417" y="204396"/>
                </a:lnTo>
                <a:lnTo>
                  <a:pt x="39966" y="215379"/>
                </a:lnTo>
                <a:lnTo>
                  <a:pt x="41285" y="217242"/>
                </a:lnTo>
                <a:lnTo>
                  <a:pt x="48763" y="227941"/>
                </a:lnTo>
                <a:lnTo>
                  <a:pt x="56604" y="238802"/>
                </a:lnTo>
                <a:lnTo>
                  <a:pt x="64992" y="249279"/>
                </a:lnTo>
                <a:lnTo>
                  <a:pt x="74110" y="258827"/>
                </a:lnTo>
                <a:lnTo>
                  <a:pt x="84142" y="266901"/>
                </a:lnTo>
                <a:lnTo>
                  <a:pt x="95272" y="272954"/>
                </a:lnTo>
                <a:lnTo>
                  <a:pt x="107683" y="276440"/>
                </a:lnTo>
                <a:lnTo>
                  <a:pt x="122247" y="277938"/>
                </a:lnTo>
                <a:lnTo>
                  <a:pt x="136611" y="277798"/>
                </a:lnTo>
                <a:lnTo>
                  <a:pt x="149898" y="276009"/>
                </a:lnTo>
                <a:lnTo>
                  <a:pt x="162177" y="272707"/>
                </a:lnTo>
                <a:lnTo>
                  <a:pt x="173519" y="268032"/>
                </a:lnTo>
                <a:lnTo>
                  <a:pt x="183993" y="262122"/>
                </a:lnTo>
                <a:lnTo>
                  <a:pt x="193671" y="255114"/>
                </a:lnTo>
                <a:lnTo>
                  <a:pt x="202621" y="247147"/>
                </a:lnTo>
                <a:lnTo>
                  <a:pt x="210913" y="238357"/>
                </a:lnTo>
                <a:lnTo>
                  <a:pt x="218619" y="228885"/>
                </a:lnTo>
                <a:lnTo>
                  <a:pt x="225808" y="218866"/>
                </a:lnTo>
                <a:lnTo>
                  <a:pt x="232550" y="208440"/>
                </a:lnTo>
                <a:lnTo>
                  <a:pt x="238915" y="197744"/>
                </a:lnTo>
                <a:lnTo>
                  <a:pt x="244974" y="186916"/>
                </a:lnTo>
                <a:lnTo>
                  <a:pt x="250796" y="176094"/>
                </a:lnTo>
                <a:lnTo>
                  <a:pt x="256451" y="165417"/>
                </a:lnTo>
                <a:lnTo>
                  <a:pt x="263194" y="163309"/>
                </a:lnTo>
                <a:lnTo>
                  <a:pt x="264020" y="154406"/>
                </a:lnTo>
                <a:lnTo>
                  <a:pt x="265328" y="149885"/>
                </a:lnTo>
                <a:lnTo>
                  <a:pt x="264032" y="148766"/>
                </a:lnTo>
                <a:lnTo>
                  <a:pt x="258271" y="138230"/>
                </a:lnTo>
                <a:lnTo>
                  <a:pt x="258044" y="125529"/>
                </a:lnTo>
                <a:lnTo>
                  <a:pt x="263105" y="114350"/>
                </a:lnTo>
                <a:lnTo>
                  <a:pt x="258208" y="105431"/>
                </a:lnTo>
                <a:lnTo>
                  <a:pt x="259104" y="92623"/>
                </a:lnTo>
                <a:lnTo>
                  <a:pt x="265328" y="83273"/>
                </a:lnTo>
                <a:lnTo>
                  <a:pt x="260843" y="76319"/>
                </a:lnTo>
                <a:lnTo>
                  <a:pt x="257207" y="64732"/>
                </a:lnTo>
                <a:lnTo>
                  <a:pt x="257342" y="52450"/>
                </a:lnTo>
                <a:lnTo>
                  <a:pt x="262001" y="41084"/>
                </a:lnTo>
                <a:lnTo>
                  <a:pt x="252742" y="39242"/>
                </a:lnTo>
                <a:lnTo>
                  <a:pt x="247650" y="33223"/>
                </a:lnTo>
                <a:lnTo>
                  <a:pt x="247573" y="22212"/>
                </a:lnTo>
                <a:lnTo>
                  <a:pt x="235171" y="25478"/>
                </a:lnTo>
                <a:lnTo>
                  <a:pt x="223563" y="22866"/>
                </a:lnTo>
                <a:lnTo>
                  <a:pt x="214787" y="15492"/>
                </a:lnTo>
                <a:lnTo>
                  <a:pt x="210934" y="4444"/>
                </a:lnTo>
                <a:lnTo>
                  <a:pt x="209303" y="5631"/>
                </a:lnTo>
                <a:lnTo>
                  <a:pt x="197517" y="9309"/>
                </a:lnTo>
                <a:lnTo>
                  <a:pt x="191325" y="40855"/>
                </a:lnTo>
                <a:lnTo>
                  <a:pt x="194652" y="38023"/>
                </a:lnTo>
                <a:lnTo>
                  <a:pt x="197611" y="36639"/>
                </a:lnTo>
                <a:lnTo>
                  <a:pt x="206444" y="35491"/>
                </a:lnTo>
                <a:lnTo>
                  <a:pt x="217279" y="39868"/>
                </a:lnTo>
                <a:lnTo>
                  <a:pt x="227230" y="48237"/>
                </a:lnTo>
                <a:lnTo>
                  <a:pt x="234848" y="58293"/>
                </a:lnTo>
                <a:lnTo>
                  <a:pt x="238683" y="67729"/>
                </a:lnTo>
                <a:lnTo>
                  <a:pt x="238380" y="67805"/>
                </a:lnTo>
                <a:lnTo>
                  <a:pt x="242011" y="105473"/>
                </a:lnTo>
                <a:lnTo>
                  <a:pt x="236131" y="104495"/>
                </a:lnTo>
                <a:lnTo>
                  <a:pt x="237490" y="102374"/>
                </a:lnTo>
                <a:lnTo>
                  <a:pt x="233133" y="101028"/>
                </a:lnTo>
                <a:lnTo>
                  <a:pt x="229014" y="105098"/>
                </a:lnTo>
                <a:lnTo>
                  <a:pt x="218495" y="110527"/>
                </a:lnTo>
                <a:lnTo>
                  <a:pt x="206160" y="112578"/>
                </a:lnTo>
                <a:lnTo>
                  <a:pt x="194347" y="110427"/>
                </a:lnTo>
                <a:lnTo>
                  <a:pt x="185394" y="103250"/>
                </a:lnTo>
                <a:lnTo>
                  <a:pt x="181762" y="104838"/>
                </a:lnTo>
                <a:lnTo>
                  <a:pt x="179527" y="112356"/>
                </a:lnTo>
                <a:lnTo>
                  <a:pt x="175399" y="109918"/>
                </a:lnTo>
                <a:lnTo>
                  <a:pt x="176517" y="0"/>
                </a:lnTo>
                <a:lnTo>
                  <a:pt x="169423" y="9238"/>
                </a:lnTo>
                <a:lnTo>
                  <a:pt x="172758" y="166248"/>
                </a:lnTo>
                <a:lnTo>
                  <a:pt x="185394" y="169862"/>
                </a:lnTo>
                <a:lnTo>
                  <a:pt x="184391" y="175158"/>
                </a:lnTo>
                <a:lnTo>
                  <a:pt x="178727" y="175767"/>
                </a:lnTo>
                <a:lnTo>
                  <a:pt x="174294" y="177634"/>
                </a:lnTo>
                <a:lnTo>
                  <a:pt x="171145" y="191408"/>
                </a:lnTo>
                <a:lnTo>
                  <a:pt x="169092" y="204930"/>
                </a:lnTo>
                <a:lnTo>
                  <a:pt x="166913" y="218165"/>
                </a:lnTo>
                <a:lnTo>
                  <a:pt x="163633" y="230255"/>
                </a:lnTo>
                <a:lnTo>
                  <a:pt x="158278" y="240344"/>
                </a:lnTo>
                <a:lnTo>
                  <a:pt x="149872" y="247573"/>
                </a:lnTo>
                <a:lnTo>
                  <a:pt x="141195" y="250791"/>
                </a:lnTo>
                <a:lnTo>
                  <a:pt x="128378" y="251768"/>
                </a:lnTo>
                <a:lnTo>
                  <a:pt x="116125" y="248872"/>
                </a:lnTo>
                <a:lnTo>
                  <a:pt x="106578" y="242023"/>
                </a:lnTo>
                <a:lnTo>
                  <a:pt x="104959" y="239889"/>
                </a:lnTo>
                <a:lnTo>
                  <a:pt x="100337" y="229814"/>
                </a:lnTo>
                <a:lnTo>
                  <a:pt x="97663" y="218078"/>
                </a:lnTo>
                <a:lnTo>
                  <a:pt x="95611" y="205781"/>
                </a:lnTo>
                <a:lnTo>
                  <a:pt x="92857" y="194023"/>
                </a:lnTo>
                <a:lnTo>
                  <a:pt x="88072" y="183905"/>
                </a:lnTo>
                <a:lnTo>
                  <a:pt x="79933" y="176529"/>
                </a:lnTo>
                <a:lnTo>
                  <a:pt x="78654" y="121998"/>
                </a:lnTo>
                <a:lnTo>
                  <a:pt x="65493" y="127673"/>
                </a:lnTo>
                <a:lnTo>
                  <a:pt x="53758" y="127633"/>
                </a:lnTo>
                <a:lnTo>
                  <a:pt x="41553" y="123809"/>
                </a:lnTo>
                <a:lnTo>
                  <a:pt x="32194" y="116573"/>
                </a:lnTo>
                <a:lnTo>
                  <a:pt x="29451" y="117894"/>
                </a:lnTo>
                <a:lnTo>
                  <a:pt x="27851" y="120370"/>
                </a:lnTo>
                <a:lnTo>
                  <a:pt x="26644" y="123240"/>
                </a:lnTo>
                <a:lnTo>
                  <a:pt x="27407" y="119375"/>
                </a:lnTo>
                <a:lnTo>
                  <a:pt x="33617" y="111207"/>
                </a:lnTo>
                <a:lnTo>
                  <a:pt x="44325" y="105552"/>
                </a:lnTo>
                <a:lnTo>
                  <a:pt x="57474" y="102725"/>
                </a:lnTo>
                <a:lnTo>
                  <a:pt x="71012" y="103039"/>
                </a:lnTo>
                <a:lnTo>
                  <a:pt x="71043" y="64388"/>
                </a:lnTo>
                <a:lnTo>
                  <a:pt x="64313" y="65749"/>
                </a:lnTo>
                <a:lnTo>
                  <a:pt x="50649" y="68763"/>
                </a:lnTo>
                <a:lnTo>
                  <a:pt x="38594" y="73358"/>
                </a:lnTo>
                <a:lnTo>
                  <a:pt x="29971" y="81051"/>
                </a:lnTo>
                <a:lnTo>
                  <a:pt x="30561" y="35888"/>
                </a:lnTo>
                <a:lnTo>
                  <a:pt x="22199" y="43294"/>
                </a:lnTo>
                <a:lnTo>
                  <a:pt x="23607" y="45042"/>
                </a:lnTo>
                <a:lnTo>
                  <a:pt x="27058" y="56176"/>
                </a:lnTo>
                <a:lnTo>
                  <a:pt x="24073" y="67226"/>
                </a:lnTo>
                <a:lnTo>
                  <a:pt x="16649" y="75501"/>
                </a:lnTo>
                <a:lnTo>
                  <a:pt x="19381" y="84134"/>
                </a:lnTo>
                <a:lnTo>
                  <a:pt x="13705" y="92915"/>
                </a:lnTo>
                <a:lnTo>
                  <a:pt x="5549" y="98805"/>
                </a:lnTo>
                <a:lnTo>
                  <a:pt x="5714" y="9900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4279150" y="4064190"/>
            <a:ext cx="2009" cy="5299"/>
          </a:xfrm>
          <a:custGeom>
            <a:avLst/>
            <a:gdLst/>
            <a:ahLst/>
            <a:cxnLst/>
            <a:rect l="l" t="t" r="r" b="b"/>
            <a:pathLst>
              <a:path w="2946" h="7772">
                <a:moveTo>
                  <a:pt x="2946" y="0"/>
                </a:moveTo>
                <a:lnTo>
                  <a:pt x="0" y="3708"/>
                </a:lnTo>
                <a:lnTo>
                  <a:pt x="723" y="7772"/>
                </a:lnTo>
                <a:lnTo>
                  <a:pt x="2946" y="0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4311435" y="4000602"/>
            <a:ext cx="18166" cy="14198"/>
          </a:xfrm>
          <a:custGeom>
            <a:avLst/>
            <a:gdLst/>
            <a:ahLst/>
            <a:cxnLst/>
            <a:rect l="l" t="t" r="r" b="b"/>
            <a:pathLst>
              <a:path w="26644" h="20823">
                <a:moveTo>
                  <a:pt x="14279" y="6434"/>
                </a:moveTo>
                <a:lnTo>
                  <a:pt x="26644" y="7767"/>
                </a:lnTo>
                <a:lnTo>
                  <a:pt x="17097" y="3595"/>
                </a:lnTo>
                <a:lnTo>
                  <a:pt x="7281" y="0"/>
                </a:lnTo>
                <a:lnTo>
                  <a:pt x="3296" y="3727"/>
                </a:lnTo>
                <a:lnTo>
                  <a:pt x="14279" y="6434"/>
                </a:lnTo>
                <a:close/>
              </a:path>
              <a:path w="26644" h="20823">
                <a:moveTo>
                  <a:pt x="380" y="-7993"/>
                </a:moveTo>
                <a:lnTo>
                  <a:pt x="0" y="-5554"/>
                </a:lnTo>
                <a:lnTo>
                  <a:pt x="3296" y="3727"/>
                </a:lnTo>
                <a:lnTo>
                  <a:pt x="7281" y="0"/>
                </a:lnTo>
                <a:lnTo>
                  <a:pt x="5549" y="-8882"/>
                </a:lnTo>
                <a:lnTo>
                  <a:pt x="17933" y="-7764"/>
                </a:lnTo>
                <a:lnTo>
                  <a:pt x="29331" y="-2003"/>
                </a:lnTo>
                <a:lnTo>
                  <a:pt x="37744" y="6662"/>
                </a:lnTo>
                <a:lnTo>
                  <a:pt x="29212" y="4852"/>
                </a:lnTo>
                <a:lnTo>
                  <a:pt x="17097" y="3595"/>
                </a:lnTo>
                <a:lnTo>
                  <a:pt x="26644" y="7767"/>
                </a:lnTo>
                <a:lnTo>
                  <a:pt x="27173" y="7898"/>
                </a:lnTo>
                <a:lnTo>
                  <a:pt x="39147" y="15170"/>
                </a:lnTo>
                <a:lnTo>
                  <a:pt x="47739" y="18880"/>
                </a:lnTo>
                <a:lnTo>
                  <a:pt x="44737" y="10926"/>
                </a:lnTo>
                <a:lnTo>
                  <a:pt x="37585" y="816"/>
                </a:lnTo>
                <a:lnTo>
                  <a:pt x="27890" y="-7945"/>
                </a:lnTo>
                <a:lnTo>
                  <a:pt x="17102" y="-13055"/>
                </a:lnTo>
                <a:lnTo>
                  <a:pt x="6667" y="-12209"/>
                </a:lnTo>
                <a:lnTo>
                  <a:pt x="3708" y="-10825"/>
                </a:lnTo>
                <a:lnTo>
                  <a:pt x="380" y="-79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4315218" y="3994548"/>
            <a:ext cx="21950" cy="10598"/>
          </a:xfrm>
          <a:custGeom>
            <a:avLst/>
            <a:gdLst/>
            <a:ahLst/>
            <a:cxnLst/>
            <a:rect l="l" t="t" r="r" b="b"/>
            <a:pathLst>
              <a:path w="32194" h="15544">
                <a:moveTo>
                  <a:pt x="0" y="0"/>
                </a:moveTo>
                <a:lnTo>
                  <a:pt x="1601" y="8762"/>
                </a:lnTo>
                <a:lnTo>
                  <a:pt x="11320" y="12434"/>
                </a:lnTo>
                <a:lnTo>
                  <a:pt x="23449" y="13712"/>
                </a:lnTo>
                <a:lnTo>
                  <a:pt x="32194" y="15544"/>
                </a:lnTo>
                <a:lnTo>
                  <a:pt x="24524" y="7448"/>
                </a:lnTo>
                <a:lnTo>
                  <a:pt x="13315" y="1405"/>
                </a:lnTo>
                <a:lnTo>
                  <a:pt x="0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4201675" y="3995968"/>
            <a:ext cx="36140" cy="26583"/>
          </a:xfrm>
          <a:custGeom>
            <a:avLst/>
            <a:gdLst/>
            <a:ahLst/>
            <a:cxnLst/>
            <a:rect l="l" t="t" r="r" b="b"/>
            <a:pathLst>
              <a:path w="53005" h="38988">
                <a:moveTo>
                  <a:pt x="39256" y="17877"/>
                </a:moveTo>
                <a:lnTo>
                  <a:pt x="27022" y="20585"/>
                </a:lnTo>
                <a:lnTo>
                  <a:pt x="15157" y="23664"/>
                </a:lnTo>
                <a:lnTo>
                  <a:pt x="6654" y="30111"/>
                </a:lnTo>
                <a:lnTo>
                  <a:pt x="10504" y="16268"/>
                </a:lnTo>
                <a:lnTo>
                  <a:pt x="3373" y="27432"/>
                </a:lnTo>
                <a:lnTo>
                  <a:pt x="0" y="38988"/>
                </a:lnTo>
                <a:lnTo>
                  <a:pt x="3678" y="34742"/>
                </a:lnTo>
                <a:lnTo>
                  <a:pt x="14211" y="28757"/>
                </a:lnTo>
                <a:lnTo>
                  <a:pt x="27283" y="25127"/>
                </a:lnTo>
                <a:lnTo>
                  <a:pt x="41071" y="22338"/>
                </a:lnTo>
                <a:lnTo>
                  <a:pt x="39256" y="17877"/>
                </a:lnTo>
                <a:close/>
              </a:path>
              <a:path w="53005" h="38988">
                <a:moveTo>
                  <a:pt x="44411" y="139"/>
                </a:moveTo>
                <a:lnTo>
                  <a:pt x="31708" y="1065"/>
                </a:lnTo>
                <a:lnTo>
                  <a:pt x="20309" y="6984"/>
                </a:lnTo>
                <a:lnTo>
                  <a:pt x="10504" y="16268"/>
                </a:lnTo>
                <a:lnTo>
                  <a:pt x="6654" y="30111"/>
                </a:lnTo>
                <a:lnTo>
                  <a:pt x="7361" y="28132"/>
                </a:lnTo>
                <a:lnTo>
                  <a:pt x="13355" y="18661"/>
                </a:lnTo>
                <a:lnTo>
                  <a:pt x="22868" y="10442"/>
                </a:lnTo>
                <a:lnTo>
                  <a:pt x="34721" y="5457"/>
                </a:lnTo>
                <a:lnTo>
                  <a:pt x="47739" y="5688"/>
                </a:lnTo>
                <a:lnTo>
                  <a:pt x="46913" y="9105"/>
                </a:lnTo>
                <a:lnTo>
                  <a:pt x="50787" y="7822"/>
                </a:lnTo>
                <a:lnTo>
                  <a:pt x="49961" y="11238"/>
                </a:lnTo>
                <a:lnTo>
                  <a:pt x="48863" y="12542"/>
                </a:lnTo>
                <a:lnTo>
                  <a:pt x="39256" y="17877"/>
                </a:lnTo>
                <a:lnTo>
                  <a:pt x="41071" y="22338"/>
                </a:lnTo>
                <a:lnTo>
                  <a:pt x="42887" y="21854"/>
                </a:lnTo>
                <a:lnTo>
                  <a:pt x="51760" y="15126"/>
                </a:lnTo>
                <a:lnTo>
                  <a:pt x="53005" y="6144"/>
                </a:lnTo>
                <a:lnTo>
                  <a:pt x="44411" y="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4300840" y="4028608"/>
            <a:ext cx="45417" cy="15292"/>
          </a:xfrm>
          <a:custGeom>
            <a:avLst/>
            <a:gdLst/>
            <a:ahLst/>
            <a:cxnLst/>
            <a:rect l="l" t="t" r="r" b="b"/>
            <a:pathLst>
              <a:path w="66611" h="22428">
                <a:moveTo>
                  <a:pt x="29971" y="0"/>
                </a:moveTo>
                <a:lnTo>
                  <a:pt x="18950" y="3661"/>
                </a:lnTo>
                <a:lnTo>
                  <a:pt x="14427" y="9994"/>
                </a:lnTo>
                <a:lnTo>
                  <a:pt x="18173" y="10413"/>
                </a:lnTo>
                <a:lnTo>
                  <a:pt x="21081" y="6667"/>
                </a:lnTo>
                <a:lnTo>
                  <a:pt x="23139" y="11645"/>
                </a:lnTo>
                <a:lnTo>
                  <a:pt x="24358" y="17449"/>
                </a:lnTo>
                <a:lnTo>
                  <a:pt x="31076" y="17767"/>
                </a:lnTo>
                <a:lnTo>
                  <a:pt x="42894" y="227"/>
                </a:lnTo>
                <a:lnTo>
                  <a:pt x="29971" y="0"/>
                </a:lnTo>
                <a:close/>
              </a:path>
              <a:path w="66611" h="22428">
                <a:moveTo>
                  <a:pt x="7248" y="11432"/>
                </a:moveTo>
                <a:lnTo>
                  <a:pt x="0" y="19989"/>
                </a:lnTo>
                <a:lnTo>
                  <a:pt x="4114" y="22428"/>
                </a:lnTo>
                <a:lnTo>
                  <a:pt x="6349" y="14909"/>
                </a:lnTo>
                <a:lnTo>
                  <a:pt x="9982" y="13322"/>
                </a:lnTo>
                <a:lnTo>
                  <a:pt x="14346" y="17891"/>
                </a:lnTo>
                <a:lnTo>
                  <a:pt x="25144" y="22237"/>
                </a:lnTo>
                <a:lnTo>
                  <a:pt x="37533" y="22005"/>
                </a:lnTo>
                <a:lnTo>
                  <a:pt x="49172" y="18018"/>
                </a:lnTo>
                <a:lnTo>
                  <a:pt x="51333" y="12484"/>
                </a:lnTo>
                <a:lnTo>
                  <a:pt x="47002" y="13703"/>
                </a:lnTo>
                <a:lnTo>
                  <a:pt x="44399" y="16662"/>
                </a:lnTo>
                <a:lnTo>
                  <a:pt x="43408" y="15951"/>
                </a:lnTo>
                <a:lnTo>
                  <a:pt x="46989" y="10426"/>
                </a:lnTo>
                <a:lnTo>
                  <a:pt x="45516" y="5549"/>
                </a:lnTo>
                <a:lnTo>
                  <a:pt x="48107" y="5918"/>
                </a:lnTo>
                <a:lnTo>
                  <a:pt x="52171" y="7772"/>
                </a:lnTo>
                <a:lnTo>
                  <a:pt x="56591" y="3911"/>
                </a:lnTo>
                <a:lnTo>
                  <a:pt x="42894" y="227"/>
                </a:lnTo>
                <a:lnTo>
                  <a:pt x="31076" y="17767"/>
                </a:lnTo>
                <a:lnTo>
                  <a:pt x="26123" y="18999"/>
                </a:lnTo>
                <a:lnTo>
                  <a:pt x="15976" y="15862"/>
                </a:lnTo>
                <a:lnTo>
                  <a:pt x="14427" y="9994"/>
                </a:lnTo>
                <a:lnTo>
                  <a:pt x="18950" y="3661"/>
                </a:lnTo>
                <a:lnTo>
                  <a:pt x="7248" y="11432"/>
                </a:lnTo>
                <a:close/>
              </a:path>
              <a:path w="66611" h="22428">
                <a:moveTo>
                  <a:pt x="57721" y="11099"/>
                </a:moveTo>
                <a:lnTo>
                  <a:pt x="62077" y="12445"/>
                </a:lnTo>
                <a:lnTo>
                  <a:pt x="60718" y="14566"/>
                </a:lnTo>
                <a:lnTo>
                  <a:pt x="66611" y="15544"/>
                </a:lnTo>
                <a:lnTo>
                  <a:pt x="65636" y="10544"/>
                </a:lnTo>
                <a:lnTo>
                  <a:pt x="56591" y="3911"/>
                </a:lnTo>
                <a:lnTo>
                  <a:pt x="52171" y="7772"/>
                </a:lnTo>
                <a:lnTo>
                  <a:pt x="51333" y="12484"/>
                </a:lnTo>
                <a:lnTo>
                  <a:pt x="49172" y="18018"/>
                </a:lnTo>
                <a:lnTo>
                  <a:pt x="57721" y="11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4359119" y="4029368"/>
            <a:ext cx="31583" cy="54500"/>
          </a:xfrm>
          <a:custGeom>
            <a:avLst/>
            <a:gdLst/>
            <a:ahLst/>
            <a:cxnLst/>
            <a:rect l="l" t="t" r="r" b="b"/>
            <a:pathLst>
              <a:path w="46322" h="79933">
                <a:moveTo>
                  <a:pt x="14076" y="45559"/>
                </a:moveTo>
                <a:lnTo>
                  <a:pt x="9601" y="57231"/>
                </a:lnTo>
                <a:lnTo>
                  <a:pt x="4834" y="68615"/>
                </a:lnTo>
                <a:lnTo>
                  <a:pt x="0" y="79933"/>
                </a:lnTo>
                <a:lnTo>
                  <a:pt x="12192" y="78918"/>
                </a:lnTo>
                <a:lnTo>
                  <a:pt x="20966" y="70922"/>
                </a:lnTo>
                <a:lnTo>
                  <a:pt x="23317" y="58839"/>
                </a:lnTo>
                <a:lnTo>
                  <a:pt x="25595" y="58686"/>
                </a:lnTo>
                <a:lnTo>
                  <a:pt x="33917" y="54516"/>
                </a:lnTo>
                <a:lnTo>
                  <a:pt x="40565" y="45983"/>
                </a:lnTo>
                <a:lnTo>
                  <a:pt x="44911" y="34863"/>
                </a:lnTo>
                <a:lnTo>
                  <a:pt x="46322" y="22931"/>
                </a:lnTo>
                <a:lnTo>
                  <a:pt x="44168" y="11959"/>
                </a:lnTo>
                <a:lnTo>
                  <a:pt x="37819" y="3724"/>
                </a:lnTo>
                <a:lnTo>
                  <a:pt x="26644" y="0"/>
                </a:lnTo>
                <a:lnTo>
                  <a:pt x="23787" y="1943"/>
                </a:lnTo>
                <a:lnTo>
                  <a:pt x="24764" y="7734"/>
                </a:lnTo>
                <a:lnTo>
                  <a:pt x="23317" y="11099"/>
                </a:lnTo>
                <a:lnTo>
                  <a:pt x="23674" y="11077"/>
                </a:lnTo>
                <a:lnTo>
                  <a:pt x="33289" y="15389"/>
                </a:lnTo>
                <a:lnTo>
                  <a:pt x="37870" y="25469"/>
                </a:lnTo>
                <a:lnTo>
                  <a:pt x="34416" y="35521"/>
                </a:lnTo>
                <a:lnTo>
                  <a:pt x="33210" y="25996"/>
                </a:lnTo>
                <a:lnTo>
                  <a:pt x="32727" y="15747"/>
                </a:lnTo>
                <a:lnTo>
                  <a:pt x="22212" y="15544"/>
                </a:lnTo>
                <a:lnTo>
                  <a:pt x="21265" y="20460"/>
                </a:lnTo>
                <a:lnTo>
                  <a:pt x="18038" y="33376"/>
                </a:lnTo>
                <a:lnTo>
                  <a:pt x="14076" y="45559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4155169" y="4031642"/>
            <a:ext cx="29099" cy="51469"/>
          </a:xfrm>
          <a:custGeom>
            <a:avLst/>
            <a:gdLst/>
            <a:ahLst/>
            <a:cxnLst/>
            <a:rect l="l" t="t" r="r" b="b"/>
            <a:pathLst>
              <a:path w="42678" h="75488">
                <a:moveTo>
                  <a:pt x="11591" y="19677"/>
                </a:moveTo>
                <a:lnTo>
                  <a:pt x="18256" y="9982"/>
                </a:lnTo>
                <a:lnTo>
                  <a:pt x="16491" y="7670"/>
                </a:lnTo>
                <a:lnTo>
                  <a:pt x="15945" y="4140"/>
                </a:lnTo>
                <a:lnTo>
                  <a:pt x="16034" y="0"/>
                </a:lnTo>
                <a:lnTo>
                  <a:pt x="7777" y="4519"/>
                </a:lnTo>
                <a:lnTo>
                  <a:pt x="1809" y="13302"/>
                </a:lnTo>
                <a:lnTo>
                  <a:pt x="0" y="24232"/>
                </a:lnTo>
                <a:lnTo>
                  <a:pt x="1765" y="35836"/>
                </a:lnTo>
                <a:lnTo>
                  <a:pt x="6524" y="46638"/>
                </a:lnTo>
                <a:lnTo>
                  <a:pt x="13693" y="55165"/>
                </a:lnTo>
                <a:lnTo>
                  <a:pt x="22689" y="59944"/>
                </a:lnTo>
                <a:lnTo>
                  <a:pt x="22996" y="61113"/>
                </a:lnTo>
                <a:lnTo>
                  <a:pt x="29172" y="71965"/>
                </a:lnTo>
                <a:lnTo>
                  <a:pt x="42678" y="75488"/>
                </a:lnTo>
                <a:lnTo>
                  <a:pt x="42067" y="73696"/>
                </a:lnTo>
                <a:lnTo>
                  <a:pt x="37486" y="61879"/>
                </a:lnTo>
                <a:lnTo>
                  <a:pt x="32500" y="50469"/>
                </a:lnTo>
                <a:lnTo>
                  <a:pt x="27533" y="39040"/>
                </a:lnTo>
                <a:lnTo>
                  <a:pt x="23011" y="27168"/>
                </a:lnTo>
                <a:lnTo>
                  <a:pt x="19361" y="14427"/>
                </a:lnTo>
                <a:lnTo>
                  <a:pt x="14738" y="17487"/>
                </a:lnTo>
                <a:lnTo>
                  <a:pt x="12948" y="24498"/>
                </a:lnTo>
                <a:lnTo>
                  <a:pt x="12910" y="33515"/>
                </a:lnTo>
                <a:lnTo>
                  <a:pt x="13811" y="36626"/>
                </a:lnTo>
                <a:lnTo>
                  <a:pt x="14904" y="40386"/>
                </a:lnTo>
                <a:lnTo>
                  <a:pt x="23120" y="43103"/>
                </a:lnTo>
                <a:lnTo>
                  <a:pt x="18256" y="48844"/>
                </a:lnTo>
                <a:lnTo>
                  <a:pt x="13920" y="44367"/>
                </a:lnTo>
                <a:lnTo>
                  <a:pt x="10085" y="32534"/>
                </a:lnTo>
                <a:lnTo>
                  <a:pt x="11591" y="19677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4310680" y="4033152"/>
            <a:ext cx="11352" cy="8408"/>
          </a:xfrm>
          <a:custGeom>
            <a:avLst/>
            <a:gdLst/>
            <a:ahLst/>
            <a:cxnLst/>
            <a:rect l="l" t="t" r="r" b="b"/>
            <a:pathLst>
              <a:path w="16649" h="12331">
                <a:moveTo>
                  <a:pt x="9931" y="10795"/>
                </a:moveTo>
                <a:lnTo>
                  <a:pt x="8712" y="4978"/>
                </a:lnTo>
                <a:lnTo>
                  <a:pt x="6654" y="0"/>
                </a:lnTo>
                <a:lnTo>
                  <a:pt x="3746" y="3759"/>
                </a:lnTo>
                <a:lnTo>
                  <a:pt x="0" y="3327"/>
                </a:lnTo>
                <a:lnTo>
                  <a:pt x="1549" y="9207"/>
                </a:lnTo>
                <a:lnTo>
                  <a:pt x="11684" y="12331"/>
                </a:lnTo>
                <a:lnTo>
                  <a:pt x="16649" y="11099"/>
                </a:lnTo>
                <a:lnTo>
                  <a:pt x="9931" y="10795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4199402" y="4037192"/>
            <a:ext cx="43910" cy="17150"/>
          </a:xfrm>
          <a:custGeom>
            <a:avLst/>
            <a:gdLst/>
            <a:ahLst/>
            <a:cxnLst/>
            <a:rect l="l" t="t" r="r" b="b"/>
            <a:pathLst>
              <a:path w="64401" h="25154">
                <a:moveTo>
                  <a:pt x="56629" y="9622"/>
                </a:moveTo>
                <a:lnTo>
                  <a:pt x="53454" y="16810"/>
                </a:lnTo>
                <a:lnTo>
                  <a:pt x="45313" y="19032"/>
                </a:lnTo>
                <a:lnTo>
                  <a:pt x="36639" y="20721"/>
                </a:lnTo>
                <a:lnTo>
                  <a:pt x="31089" y="19604"/>
                </a:lnTo>
                <a:lnTo>
                  <a:pt x="23507" y="21623"/>
                </a:lnTo>
                <a:lnTo>
                  <a:pt x="11963" y="18029"/>
                </a:lnTo>
                <a:lnTo>
                  <a:pt x="9994" y="10726"/>
                </a:lnTo>
                <a:lnTo>
                  <a:pt x="13817" y="9736"/>
                </a:lnTo>
                <a:lnTo>
                  <a:pt x="13032" y="4956"/>
                </a:lnTo>
                <a:lnTo>
                  <a:pt x="3862" y="11644"/>
                </a:lnTo>
                <a:lnTo>
                  <a:pt x="1225" y="17842"/>
                </a:lnTo>
                <a:lnTo>
                  <a:pt x="2806" y="15387"/>
                </a:lnTo>
                <a:lnTo>
                  <a:pt x="5549" y="14054"/>
                </a:lnTo>
                <a:lnTo>
                  <a:pt x="13473" y="20509"/>
                </a:lnTo>
                <a:lnTo>
                  <a:pt x="25381" y="24825"/>
                </a:lnTo>
                <a:lnTo>
                  <a:pt x="38862" y="25154"/>
                </a:lnTo>
                <a:lnTo>
                  <a:pt x="42819" y="24252"/>
                </a:lnTo>
                <a:lnTo>
                  <a:pt x="54918" y="17399"/>
                </a:lnTo>
                <a:lnTo>
                  <a:pt x="64401" y="11831"/>
                </a:lnTo>
                <a:lnTo>
                  <a:pt x="61739" y="8365"/>
                </a:lnTo>
                <a:lnTo>
                  <a:pt x="51863" y="2360"/>
                </a:lnTo>
                <a:lnTo>
                  <a:pt x="51689" y="8999"/>
                </a:lnTo>
                <a:lnTo>
                  <a:pt x="56629" y="9622"/>
                </a:lnTo>
                <a:close/>
              </a:path>
              <a:path w="64401" h="25154">
                <a:moveTo>
                  <a:pt x="1225" y="17842"/>
                </a:moveTo>
                <a:lnTo>
                  <a:pt x="0" y="20721"/>
                </a:lnTo>
                <a:lnTo>
                  <a:pt x="1225" y="17842"/>
                </a:lnTo>
                <a:close/>
              </a:path>
              <a:path w="64401" h="25154">
                <a:moveTo>
                  <a:pt x="39085" y="0"/>
                </a:moveTo>
                <a:lnTo>
                  <a:pt x="25457" y="970"/>
                </a:lnTo>
                <a:lnTo>
                  <a:pt x="13032" y="4956"/>
                </a:lnTo>
                <a:lnTo>
                  <a:pt x="13817" y="9736"/>
                </a:lnTo>
                <a:lnTo>
                  <a:pt x="16916" y="8021"/>
                </a:lnTo>
                <a:lnTo>
                  <a:pt x="19989" y="6281"/>
                </a:lnTo>
                <a:lnTo>
                  <a:pt x="20040" y="11349"/>
                </a:lnTo>
                <a:lnTo>
                  <a:pt x="22631" y="19667"/>
                </a:lnTo>
                <a:lnTo>
                  <a:pt x="31089" y="19604"/>
                </a:lnTo>
                <a:lnTo>
                  <a:pt x="36639" y="20721"/>
                </a:lnTo>
                <a:lnTo>
                  <a:pt x="38100" y="18816"/>
                </a:lnTo>
                <a:lnTo>
                  <a:pt x="47548" y="15362"/>
                </a:lnTo>
                <a:lnTo>
                  <a:pt x="44411" y="5177"/>
                </a:lnTo>
                <a:lnTo>
                  <a:pt x="50304" y="4821"/>
                </a:lnTo>
                <a:lnTo>
                  <a:pt x="51689" y="8999"/>
                </a:lnTo>
                <a:lnTo>
                  <a:pt x="51863" y="2360"/>
                </a:lnTo>
                <a:lnTo>
                  <a:pt x="390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4206215" y="4041479"/>
            <a:ext cx="14382" cy="10460"/>
          </a:xfrm>
          <a:custGeom>
            <a:avLst/>
            <a:gdLst/>
            <a:ahLst/>
            <a:cxnLst/>
            <a:rect l="l" t="t" r="r" b="b"/>
            <a:pathLst>
              <a:path w="21094" h="15341">
                <a:moveTo>
                  <a:pt x="13512" y="15341"/>
                </a:moveTo>
                <a:lnTo>
                  <a:pt x="21094" y="13322"/>
                </a:lnTo>
                <a:lnTo>
                  <a:pt x="12636" y="13385"/>
                </a:lnTo>
                <a:lnTo>
                  <a:pt x="10045" y="5054"/>
                </a:lnTo>
                <a:lnTo>
                  <a:pt x="9994" y="0"/>
                </a:lnTo>
                <a:lnTo>
                  <a:pt x="6921" y="1739"/>
                </a:lnTo>
                <a:lnTo>
                  <a:pt x="3822" y="3441"/>
                </a:lnTo>
                <a:lnTo>
                  <a:pt x="0" y="4445"/>
                </a:lnTo>
                <a:lnTo>
                  <a:pt x="1968" y="11734"/>
                </a:lnTo>
                <a:lnTo>
                  <a:pt x="13512" y="1534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4264505" y="4064187"/>
            <a:ext cx="17736" cy="9881"/>
          </a:xfrm>
          <a:custGeom>
            <a:avLst/>
            <a:gdLst/>
            <a:ahLst/>
            <a:cxnLst/>
            <a:rect l="l" t="t" r="r" b="b"/>
            <a:pathLst>
              <a:path w="26013" h="14492">
                <a:moveTo>
                  <a:pt x="10192" y="14492"/>
                </a:moveTo>
                <a:lnTo>
                  <a:pt x="19707" y="13072"/>
                </a:lnTo>
                <a:lnTo>
                  <a:pt x="26013" y="7920"/>
                </a:lnTo>
                <a:lnTo>
                  <a:pt x="24422" y="0"/>
                </a:lnTo>
                <a:lnTo>
                  <a:pt x="21475" y="3721"/>
                </a:lnTo>
                <a:lnTo>
                  <a:pt x="22199" y="7772"/>
                </a:lnTo>
                <a:lnTo>
                  <a:pt x="20899" y="8788"/>
                </a:lnTo>
                <a:lnTo>
                  <a:pt x="9544" y="9713"/>
                </a:lnTo>
                <a:lnTo>
                  <a:pt x="0" y="6667"/>
                </a:lnTo>
                <a:lnTo>
                  <a:pt x="2154" y="11216"/>
                </a:lnTo>
                <a:lnTo>
                  <a:pt x="10192" y="14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4235735" y="4077811"/>
            <a:ext cx="71913" cy="60899"/>
          </a:xfrm>
          <a:custGeom>
            <a:avLst/>
            <a:gdLst/>
            <a:ahLst/>
            <a:cxnLst/>
            <a:rect l="l" t="t" r="r" b="b"/>
            <a:pathLst>
              <a:path w="105473" h="89318">
                <a:moveTo>
                  <a:pt x="2435" y="15964"/>
                </a:moveTo>
                <a:lnTo>
                  <a:pt x="9610" y="24135"/>
                </a:lnTo>
                <a:lnTo>
                  <a:pt x="13762" y="34767"/>
                </a:lnTo>
                <a:lnTo>
                  <a:pt x="16216" y="46763"/>
                </a:lnTo>
                <a:lnTo>
                  <a:pt x="18298" y="59022"/>
                </a:lnTo>
                <a:lnTo>
                  <a:pt x="21332" y="70445"/>
                </a:lnTo>
                <a:lnTo>
                  <a:pt x="26644" y="79933"/>
                </a:lnTo>
                <a:lnTo>
                  <a:pt x="29984" y="74383"/>
                </a:lnTo>
                <a:lnTo>
                  <a:pt x="36667" y="75334"/>
                </a:lnTo>
                <a:lnTo>
                  <a:pt x="48473" y="76910"/>
                </a:lnTo>
                <a:lnTo>
                  <a:pt x="60019" y="77016"/>
                </a:lnTo>
                <a:lnTo>
                  <a:pt x="73278" y="74383"/>
                </a:lnTo>
                <a:lnTo>
                  <a:pt x="73153" y="75269"/>
                </a:lnTo>
                <a:lnTo>
                  <a:pt x="69951" y="85483"/>
                </a:lnTo>
                <a:lnTo>
                  <a:pt x="70626" y="85108"/>
                </a:lnTo>
                <a:lnTo>
                  <a:pt x="78798" y="77661"/>
                </a:lnTo>
                <a:lnTo>
                  <a:pt x="77723" y="71056"/>
                </a:lnTo>
                <a:lnTo>
                  <a:pt x="71475" y="69519"/>
                </a:lnTo>
                <a:lnTo>
                  <a:pt x="68833" y="69938"/>
                </a:lnTo>
                <a:lnTo>
                  <a:pt x="57214" y="72560"/>
                </a:lnTo>
                <a:lnTo>
                  <a:pt x="52184" y="68834"/>
                </a:lnTo>
                <a:lnTo>
                  <a:pt x="45146" y="71760"/>
                </a:lnTo>
                <a:lnTo>
                  <a:pt x="36639" y="71056"/>
                </a:lnTo>
                <a:lnTo>
                  <a:pt x="38262" y="63409"/>
                </a:lnTo>
                <a:lnTo>
                  <a:pt x="29984" y="71056"/>
                </a:lnTo>
                <a:lnTo>
                  <a:pt x="25152" y="65837"/>
                </a:lnTo>
                <a:lnTo>
                  <a:pt x="21280" y="55010"/>
                </a:lnTo>
                <a:lnTo>
                  <a:pt x="19168" y="42426"/>
                </a:lnTo>
                <a:lnTo>
                  <a:pt x="16537" y="30361"/>
                </a:lnTo>
                <a:lnTo>
                  <a:pt x="11112" y="21094"/>
                </a:lnTo>
                <a:lnTo>
                  <a:pt x="14207" y="21787"/>
                </a:lnTo>
                <a:lnTo>
                  <a:pt x="25800" y="23483"/>
                </a:lnTo>
                <a:lnTo>
                  <a:pt x="24979" y="19274"/>
                </a:lnTo>
                <a:lnTo>
                  <a:pt x="23825" y="8559"/>
                </a:lnTo>
                <a:lnTo>
                  <a:pt x="32207" y="8877"/>
                </a:lnTo>
                <a:lnTo>
                  <a:pt x="37007" y="9067"/>
                </a:lnTo>
                <a:lnTo>
                  <a:pt x="40462" y="12877"/>
                </a:lnTo>
                <a:lnTo>
                  <a:pt x="45529" y="13322"/>
                </a:lnTo>
                <a:lnTo>
                  <a:pt x="56953" y="11172"/>
                </a:lnTo>
                <a:lnTo>
                  <a:pt x="68491" y="6364"/>
                </a:lnTo>
                <a:lnTo>
                  <a:pt x="81051" y="4445"/>
                </a:lnTo>
                <a:lnTo>
                  <a:pt x="73936" y="18133"/>
                </a:lnTo>
                <a:lnTo>
                  <a:pt x="66821" y="22794"/>
                </a:lnTo>
                <a:lnTo>
                  <a:pt x="79428" y="20348"/>
                </a:lnTo>
                <a:lnTo>
                  <a:pt x="85937" y="14335"/>
                </a:lnTo>
                <a:lnTo>
                  <a:pt x="86855" y="5016"/>
                </a:lnTo>
                <a:lnTo>
                  <a:pt x="89319" y="8636"/>
                </a:lnTo>
                <a:lnTo>
                  <a:pt x="96596" y="8877"/>
                </a:lnTo>
                <a:lnTo>
                  <a:pt x="89928" y="16649"/>
                </a:lnTo>
                <a:lnTo>
                  <a:pt x="88510" y="21738"/>
                </a:lnTo>
                <a:lnTo>
                  <a:pt x="86602" y="33525"/>
                </a:lnTo>
                <a:lnTo>
                  <a:pt x="87161" y="55219"/>
                </a:lnTo>
                <a:lnTo>
                  <a:pt x="89301" y="41939"/>
                </a:lnTo>
                <a:lnTo>
                  <a:pt x="91380" y="28428"/>
                </a:lnTo>
                <a:lnTo>
                  <a:pt x="94373" y="15544"/>
                </a:lnTo>
                <a:lnTo>
                  <a:pt x="98793" y="13677"/>
                </a:lnTo>
                <a:lnTo>
                  <a:pt x="104470" y="13068"/>
                </a:lnTo>
                <a:lnTo>
                  <a:pt x="105473" y="7772"/>
                </a:lnTo>
                <a:lnTo>
                  <a:pt x="99108" y="6448"/>
                </a:lnTo>
                <a:lnTo>
                  <a:pt x="87764" y="2107"/>
                </a:lnTo>
                <a:lnTo>
                  <a:pt x="75501" y="0"/>
                </a:lnTo>
                <a:lnTo>
                  <a:pt x="70035" y="978"/>
                </a:lnTo>
                <a:lnTo>
                  <a:pt x="58473" y="6119"/>
                </a:lnTo>
                <a:lnTo>
                  <a:pt x="46634" y="8877"/>
                </a:lnTo>
                <a:lnTo>
                  <a:pt x="41363" y="8458"/>
                </a:lnTo>
                <a:lnTo>
                  <a:pt x="37388" y="4267"/>
                </a:lnTo>
                <a:lnTo>
                  <a:pt x="32207" y="4445"/>
                </a:lnTo>
                <a:lnTo>
                  <a:pt x="24099" y="5906"/>
                </a:lnTo>
                <a:lnTo>
                  <a:pt x="19329" y="12522"/>
                </a:lnTo>
                <a:lnTo>
                  <a:pt x="12864" y="16052"/>
                </a:lnTo>
                <a:lnTo>
                  <a:pt x="11112" y="15544"/>
                </a:lnTo>
                <a:lnTo>
                  <a:pt x="12536" y="10625"/>
                </a:lnTo>
                <a:lnTo>
                  <a:pt x="0" y="14427"/>
                </a:lnTo>
                <a:lnTo>
                  <a:pt x="2435" y="15964"/>
                </a:lnTo>
                <a:close/>
              </a:path>
              <a:path w="105473" h="89318">
                <a:moveTo>
                  <a:pt x="70256" y="62979"/>
                </a:moveTo>
                <a:lnTo>
                  <a:pt x="64401" y="61061"/>
                </a:lnTo>
                <a:lnTo>
                  <a:pt x="62107" y="61296"/>
                </a:lnTo>
                <a:lnTo>
                  <a:pt x="49063" y="61543"/>
                </a:lnTo>
                <a:lnTo>
                  <a:pt x="48247" y="63423"/>
                </a:lnTo>
                <a:lnTo>
                  <a:pt x="38262" y="63409"/>
                </a:lnTo>
                <a:lnTo>
                  <a:pt x="36639" y="71056"/>
                </a:lnTo>
                <a:lnTo>
                  <a:pt x="45146" y="71760"/>
                </a:lnTo>
                <a:lnTo>
                  <a:pt x="52184" y="68834"/>
                </a:lnTo>
                <a:lnTo>
                  <a:pt x="55244" y="63677"/>
                </a:lnTo>
                <a:lnTo>
                  <a:pt x="66751" y="64782"/>
                </a:lnTo>
                <a:lnTo>
                  <a:pt x="70256" y="62979"/>
                </a:lnTo>
                <a:close/>
              </a:path>
              <a:path w="105473" h="89318">
                <a:moveTo>
                  <a:pt x="71475" y="69519"/>
                </a:moveTo>
                <a:lnTo>
                  <a:pt x="70256" y="62979"/>
                </a:lnTo>
                <a:lnTo>
                  <a:pt x="66751" y="64782"/>
                </a:lnTo>
                <a:lnTo>
                  <a:pt x="55244" y="63677"/>
                </a:lnTo>
                <a:lnTo>
                  <a:pt x="52184" y="68834"/>
                </a:lnTo>
                <a:lnTo>
                  <a:pt x="57214" y="72560"/>
                </a:lnTo>
                <a:lnTo>
                  <a:pt x="68833" y="69938"/>
                </a:lnTo>
                <a:lnTo>
                  <a:pt x="71475" y="69519"/>
                </a:lnTo>
                <a:close/>
              </a:path>
              <a:path w="105473" h="89318">
                <a:moveTo>
                  <a:pt x="38538" y="63155"/>
                </a:moveTo>
                <a:lnTo>
                  <a:pt x="38275" y="63398"/>
                </a:lnTo>
                <a:lnTo>
                  <a:pt x="48247" y="63423"/>
                </a:lnTo>
                <a:lnTo>
                  <a:pt x="49063" y="61543"/>
                </a:lnTo>
                <a:lnTo>
                  <a:pt x="38538" y="63155"/>
                </a:lnTo>
                <a:close/>
              </a:path>
              <a:path w="105473" h="89318">
                <a:moveTo>
                  <a:pt x="19329" y="12522"/>
                </a:moveTo>
                <a:lnTo>
                  <a:pt x="24099" y="5906"/>
                </a:lnTo>
                <a:lnTo>
                  <a:pt x="12536" y="10625"/>
                </a:lnTo>
                <a:lnTo>
                  <a:pt x="11112" y="15544"/>
                </a:lnTo>
                <a:lnTo>
                  <a:pt x="12864" y="16052"/>
                </a:lnTo>
                <a:lnTo>
                  <a:pt x="19329" y="12522"/>
                </a:lnTo>
                <a:close/>
              </a:path>
              <a:path w="105473" h="89318">
                <a:moveTo>
                  <a:pt x="85937" y="14335"/>
                </a:moveTo>
                <a:lnTo>
                  <a:pt x="79428" y="20348"/>
                </a:lnTo>
                <a:lnTo>
                  <a:pt x="89928" y="16649"/>
                </a:lnTo>
                <a:lnTo>
                  <a:pt x="96596" y="8877"/>
                </a:lnTo>
                <a:lnTo>
                  <a:pt x="89319" y="8636"/>
                </a:lnTo>
                <a:lnTo>
                  <a:pt x="86855" y="5016"/>
                </a:lnTo>
                <a:lnTo>
                  <a:pt x="85937" y="14335"/>
                </a:lnTo>
                <a:close/>
              </a:path>
              <a:path w="105473" h="89318">
                <a:moveTo>
                  <a:pt x="24979" y="19274"/>
                </a:moveTo>
                <a:lnTo>
                  <a:pt x="25800" y="23483"/>
                </a:lnTo>
                <a:lnTo>
                  <a:pt x="39062" y="24274"/>
                </a:lnTo>
                <a:lnTo>
                  <a:pt x="53051" y="24073"/>
                </a:lnTo>
                <a:lnTo>
                  <a:pt x="66821" y="22794"/>
                </a:lnTo>
                <a:lnTo>
                  <a:pt x="73936" y="18133"/>
                </a:lnTo>
                <a:lnTo>
                  <a:pt x="61084" y="20404"/>
                </a:lnTo>
                <a:lnTo>
                  <a:pt x="47873" y="21283"/>
                </a:lnTo>
                <a:lnTo>
                  <a:pt x="45529" y="13322"/>
                </a:lnTo>
                <a:lnTo>
                  <a:pt x="40462" y="12877"/>
                </a:lnTo>
                <a:lnTo>
                  <a:pt x="37007" y="9067"/>
                </a:lnTo>
                <a:lnTo>
                  <a:pt x="37757" y="21094"/>
                </a:lnTo>
                <a:lnTo>
                  <a:pt x="24979" y="19274"/>
                </a:lnTo>
                <a:close/>
              </a:path>
              <a:path w="105473" h="89318">
                <a:moveTo>
                  <a:pt x="77723" y="71056"/>
                </a:moveTo>
                <a:lnTo>
                  <a:pt x="78798" y="77661"/>
                </a:lnTo>
                <a:lnTo>
                  <a:pt x="83985" y="67412"/>
                </a:lnTo>
                <a:lnTo>
                  <a:pt x="87161" y="55219"/>
                </a:lnTo>
                <a:lnTo>
                  <a:pt x="86602" y="33525"/>
                </a:lnTo>
                <a:lnTo>
                  <a:pt x="85018" y="46281"/>
                </a:lnTo>
                <a:lnTo>
                  <a:pt x="82483" y="59094"/>
                </a:lnTo>
                <a:lnTo>
                  <a:pt x="77723" y="71056"/>
                </a:lnTo>
                <a:close/>
              </a:path>
              <a:path w="105473" h="89318">
                <a:moveTo>
                  <a:pt x="29984" y="74383"/>
                </a:moveTo>
                <a:lnTo>
                  <a:pt x="26644" y="79933"/>
                </a:lnTo>
                <a:lnTo>
                  <a:pt x="33466" y="85440"/>
                </a:lnTo>
                <a:lnTo>
                  <a:pt x="45244" y="89318"/>
                </a:lnTo>
                <a:lnTo>
                  <a:pt x="58118" y="89306"/>
                </a:lnTo>
                <a:lnTo>
                  <a:pt x="69951" y="85483"/>
                </a:lnTo>
                <a:lnTo>
                  <a:pt x="73153" y="75269"/>
                </a:lnTo>
                <a:lnTo>
                  <a:pt x="65881" y="82152"/>
                </a:lnTo>
                <a:lnTo>
                  <a:pt x="52089" y="84589"/>
                </a:lnTo>
                <a:lnTo>
                  <a:pt x="38037" y="82145"/>
                </a:lnTo>
                <a:lnTo>
                  <a:pt x="29984" y="74383"/>
                </a:lnTo>
                <a:close/>
              </a:path>
              <a:path w="105473" h="89318">
                <a:moveTo>
                  <a:pt x="45529" y="13322"/>
                </a:moveTo>
                <a:lnTo>
                  <a:pt x="47873" y="21283"/>
                </a:lnTo>
                <a:lnTo>
                  <a:pt x="61084" y="20404"/>
                </a:lnTo>
                <a:lnTo>
                  <a:pt x="73936" y="18133"/>
                </a:lnTo>
                <a:lnTo>
                  <a:pt x="81051" y="4445"/>
                </a:lnTo>
                <a:lnTo>
                  <a:pt x="68491" y="6364"/>
                </a:lnTo>
                <a:lnTo>
                  <a:pt x="56953" y="11172"/>
                </a:lnTo>
                <a:lnTo>
                  <a:pt x="45529" y="13322"/>
                </a:lnTo>
                <a:close/>
              </a:path>
              <a:path w="105473" h="89318">
                <a:moveTo>
                  <a:pt x="32207" y="8877"/>
                </a:moveTo>
                <a:lnTo>
                  <a:pt x="23825" y="8559"/>
                </a:lnTo>
                <a:lnTo>
                  <a:pt x="24979" y="19274"/>
                </a:lnTo>
                <a:lnTo>
                  <a:pt x="37757" y="21094"/>
                </a:lnTo>
                <a:lnTo>
                  <a:pt x="37007" y="9067"/>
                </a:lnTo>
                <a:lnTo>
                  <a:pt x="32207" y="88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4243309" y="4080838"/>
            <a:ext cx="58284" cy="11485"/>
          </a:xfrm>
          <a:custGeom>
            <a:avLst/>
            <a:gdLst/>
            <a:ahLst/>
            <a:cxnLst/>
            <a:rect l="l" t="t" r="r" b="b"/>
            <a:pathLst>
              <a:path w="85483" h="16845">
                <a:moveTo>
                  <a:pt x="8216" y="8089"/>
                </a:moveTo>
                <a:lnTo>
                  <a:pt x="0" y="11099"/>
                </a:lnTo>
                <a:lnTo>
                  <a:pt x="1754" y="11607"/>
                </a:lnTo>
                <a:lnTo>
                  <a:pt x="13868" y="14831"/>
                </a:lnTo>
                <a:lnTo>
                  <a:pt x="26644" y="16662"/>
                </a:lnTo>
                <a:lnTo>
                  <a:pt x="36755" y="16845"/>
                </a:lnTo>
                <a:lnTo>
                  <a:pt x="49968" y="15963"/>
                </a:lnTo>
                <a:lnTo>
                  <a:pt x="62821" y="13692"/>
                </a:lnTo>
                <a:lnTo>
                  <a:pt x="74824" y="9897"/>
                </a:lnTo>
                <a:lnTo>
                  <a:pt x="85483" y="4445"/>
                </a:lnTo>
                <a:lnTo>
                  <a:pt x="78206" y="4191"/>
                </a:lnTo>
                <a:lnTo>
                  <a:pt x="75742" y="584"/>
                </a:lnTo>
                <a:lnTo>
                  <a:pt x="69938" y="0"/>
                </a:lnTo>
                <a:lnTo>
                  <a:pt x="57382" y="1927"/>
                </a:lnTo>
                <a:lnTo>
                  <a:pt x="45842" y="6739"/>
                </a:lnTo>
                <a:lnTo>
                  <a:pt x="34416" y="8890"/>
                </a:lnTo>
                <a:lnTo>
                  <a:pt x="29349" y="8445"/>
                </a:lnTo>
                <a:lnTo>
                  <a:pt x="25895" y="4622"/>
                </a:lnTo>
                <a:lnTo>
                  <a:pt x="21094" y="4445"/>
                </a:lnTo>
                <a:lnTo>
                  <a:pt x="12725" y="4127"/>
                </a:lnTo>
                <a:lnTo>
                  <a:pt x="8216" y="8089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4178214" y="4085382"/>
            <a:ext cx="17405" cy="12867"/>
          </a:xfrm>
          <a:custGeom>
            <a:avLst/>
            <a:gdLst/>
            <a:ahLst/>
            <a:cxnLst/>
            <a:rect l="l" t="t" r="r" b="b"/>
            <a:pathLst>
              <a:path w="25527" h="18872">
                <a:moveTo>
                  <a:pt x="14427" y="0"/>
                </a:moveTo>
                <a:lnTo>
                  <a:pt x="9740" y="2222"/>
                </a:lnTo>
                <a:lnTo>
                  <a:pt x="5219" y="1701"/>
                </a:lnTo>
                <a:lnTo>
                  <a:pt x="0" y="1104"/>
                </a:lnTo>
                <a:lnTo>
                  <a:pt x="3329" y="9776"/>
                </a:lnTo>
                <a:lnTo>
                  <a:pt x="12584" y="17742"/>
                </a:lnTo>
                <a:lnTo>
                  <a:pt x="25526" y="18872"/>
                </a:lnTo>
                <a:lnTo>
                  <a:pt x="20624" y="13779"/>
                </a:lnTo>
                <a:lnTo>
                  <a:pt x="18059" y="6362"/>
                </a:lnTo>
                <a:lnTo>
                  <a:pt x="14427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4350791" y="4086528"/>
            <a:ext cx="13629" cy="10966"/>
          </a:xfrm>
          <a:custGeom>
            <a:avLst/>
            <a:gdLst/>
            <a:ahLst/>
            <a:cxnLst/>
            <a:rect l="l" t="t" r="r" b="b"/>
            <a:pathLst>
              <a:path w="19989" h="16084">
                <a:moveTo>
                  <a:pt x="19989" y="539"/>
                </a:moveTo>
                <a:lnTo>
                  <a:pt x="14246" y="0"/>
                </a:lnTo>
                <a:lnTo>
                  <a:pt x="4996" y="5912"/>
                </a:lnTo>
                <a:lnTo>
                  <a:pt x="0" y="16084"/>
                </a:lnTo>
                <a:lnTo>
                  <a:pt x="9956" y="14192"/>
                </a:lnTo>
                <a:lnTo>
                  <a:pt x="18148" y="10534"/>
                </a:lnTo>
                <a:lnTo>
                  <a:pt x="19989" y="539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4260717" y="4121038"/>
            <a:ext cx="21950" cy="6246"/>
          </a:xfrm>
          <a:custGeom>
            <a:avLst/>
            <a:gdLst/>
            <a:ahLst/>
            <a:cxnLst/>
            <a:rect l="l" t="t" r="r" b="b"/>
            <a:pathLst>
              <a:path w="32194" h="9161">
                <a:moveTo>
                  <a:pt x="15544" y="5435"/>
                </a:moveTo>
                <a:lnTo>
                  <a:pt x="11607" y="25"/>
                </a:lnTo>
                <a:lnTo>
                  <a:pt x="1625" y="0"/>
                </a:lnTo>
                <a:lnTo>
                  <a:pt x="0" y="7658"/>
                </a:lnTo>
                <a:lnTo>
                  <a:pt x="8507" y="8361"/>
                </a:lnTo>
                <a:lnTo>
                  <a:pt x="20574" y="9161"/>
                </a:lnTo>
                <a:lnTo>
                  <a:pt x="32194" y="6540"/>
                </a:lnTo>
                <a:lnTo>
                  <a:pt x="30111" y="1384"/>
                </a:lnTo>
                <a:lnTo>
                  <a:pt x="18605" y="279"/>
                </a:lnTo>
                <a:lnTo>
                  <a:pt x="15544" y="543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4249759" y="4157292"/>
            <a:ext cx="44262" cy="31196"/>
          </a:xfrm>
          <a:custGeom>
            <a:avLst/>
            <a:gdLst/>
            <a:ahLst/>
            <a:cxnLst/>
            <a:rect l="l" t="t" r="r" b="b"/>
            <a:pathLst>
              <a:path w="64917" h="45754">
                <a:moveTo>
                  <a:pt x="1645" y="1104"/>
                </a:moveTo>
                <a:lnTo>
                  <a:pt x="0" y="11176"/>
                </a:lnTo>
                <a:lnTo>
                  <a:pt x="1105" y="22734"/>
                </a:lnTo>
                <a:lnTo>
                  <a:pt x="5370" y="32006"/>
                </a:lnTo>
                <a:lnTo>
                  <a:pt x="12096" y="38956"/>
                </a:lnTo>
                <a:lnTo>
                  <a:pt x="20582" y="43550"/>
                </a:lnTo>
                <a:lnTo>
                  <a:pt x="30128" y="45754"/>
                </a:lnTo>
                <a:lnTo>
                  <a:pt x="40034" y="45533"/>
                </a:lnTo>
                <a:lnTo>
                  <a:pt x="49601" y="42852"/>
                </a:lnTo>
                <a:lnTo>
                  <a:pt x="58129" y="37676"/>
                </a:lnTo>
                <a:lnTo>
                  <a:pt x="64917" y="29972"/>
                </a:lnTo>
                <a:lnTo>
                  <a:pt x="62610" y="24919"/>
                </a:lnTo>
                <a:lnTo>
                  <a:pt x="59565" y="12222"/>
                </a:lnTo>
                <a:lnTo>
                  <a:pt x="56040" y="0"/>
                </a:lnTo>
                <a:lnTo>
                  <a:pt x="52018" y="835"/>
                </a:lnTo>
                <a:lnTo>
                  <a:pt x="39333" y="2545"/>
                </a:lnTo>
                <a:lnTo>
                  <a:pt x="26616" y="3032"/>
                </a:lnTo>
                <a:lnTo>
                  <a:pt x="14006" y="2487"/>
                </a:lnTo>
                <a:lnTo>
                  <a:pt x="1645" y="1104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4275858" y="4175459"/>
            <a:ext cx="40122" cy="34818"/>
          </a:xfrm>
          <a:custGeom>
            <a:avLst/>
            <a:gdLst/>
            <a:ahLst/>
            <a:cxnLst/>
            <a:rect l="l" t="t" r="r" b="b"/>
            <a:pathLst>
              <a:path w="58845" h="51066">
                <a:moveTo>
                  <a:pt x="26644" y="51066"/>
                </a:moveTo>
                <a:lnTo>
                  <a:pt x="31755" y="51039"/>
                </a:lnTo>
                <a:lnTo>
                  <a:pt x="44464" y="46448"/>
                </a:lnTo>
                <a:lnTo>
                  <a:pt x="54549" y="37198"/>
                </a:lnTo>
                <a:lnTo>
                  <a:pt x="58839" y="25539"/>
                </a:lnTo>
                <a:lnTo>
                  <a:pt x="58845" y="25037"/>
                </a:lnTo>
                <a:lnTo>
                  <a:pt x="55158" y="13272"/>
                </a:lnTo>
                <a:lnTo>
                  <a:pt x="45315" y="3745"/>
                </a:lnTo>
                <a:lnTo>
                  <a:pt x="31089" y="0"/>
                </a:lnTo>
                <a:lnTo>
                  <a:pt x="31959" y="3632"/>
                </a:lnTo>
                <a:lnTo>
                  <a:pt x="23146" y="12406"/>
                </a:lnTo>
                <a:lnTo>
                  <a:pt x="12350" y="19194"/>
                </a:lnTo>
                <a:lnTo>
                  <a:pt x="0" y="24422"/>
                </a:lnTo>
                <a:lnTo>
                  <a:pt x="11947" y="29844"/>
                </a:lnTo>
                <a:lnTo>
                  <a:pt x="19848" y="39901"/>
                </a:lnTo>
                <a:lnTo>
                  <a:pt x="26644" y="51066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4197836" y="4186059"/>
            <a:ext cx="146912" cy="175711"/>
          </a:xfrm>
          <a:custGeom>
            <a:avLst/>
            <a:gdLst/>
            <a:ahLst/>
            <a:cxnLst/>
            <a:rect l="l" t="t" r="r" b="b"/>
            <a:pathLst>
              <a:path w="215471" h="257709">
                <a:moveTo>
                  <a:pt x="15624" y="233133"/>
                </a:moveTo>
                <a:lnTo>
                  <a:pt x="24012" y="239873"/>
                </a:lnTo>
                <a:lnTo>
                  <a:pt x="34001" y="245620"/>
                </a:lnTo>
                <a:lnTo>
                  <a:pt x="45414" y="250368"/>
                </a:lnTo>
                <a:lnTo>
                  <a:pt x="57986" y="254025"/>
                </a:lnTo>
                <a:lnTo>
                  <a:pt x="71451" y="256502"/>
                </a:lnTo>
                <a:lnTo>
                  <a:pt x="85545" y="257709"/>
                </a:lnTo>
                <a:lnTo>
                  <a:pt x="100002" y="257555"/>
                </a:lnTo>
                <a:lnTo>
                  <a:pt x="111130" y="256374"/>
                </a:lnTo>
                <a:lnTo>
                  <a:pt x="124193" y="253905"/>
                </a:lnTo>
                <a:lnTo>
                  <a:pt x="137740" y="250376"/>
                </a:lnTo>
                <a:lnTo>
                  <a:pt x="151348" y="245958"/>
                </a:lnTo>
                <a:lnTo>
                  <a:pt x="164593" y="240819"/>
                </a:lnTo>
                <a:lnTo>
                  <a:pt x="177051" y="235132"/>
                </a:lnTo>
                <a:lnTo>
                  <a:pt x="188297" y="229067"/>
                </a:lnTo>
                <a:lnTo>
                  <a:pt x="197910" y="222794"/>
                </a:lnTo>
                <a:lnTo>
                  <a:pt x="205463" y="216484"/>
                </a:lnTo>
                <a:lnTo>
                  <a:pt x="211727" y="207518"/>
                </a:lnTo>
                <a:lnTo>
                  <a:pt x="214807" y="197076"/>
                </a:lnTo>
                <a:lnTo>
                  <a:pt x="215471" y="185383"/>
                </a:lnTo>
                <a:lnTo>
                  <a:pt x="214238" y="172905"/>
                </a:lnTo>
                <a:lnTo>
                  <a:pt x="211628" y="160110"/>
                </a:lnTo>
                <a:lnTo>
                  <a:pt x="208161" y="147468"/>
                </a:lnTo>
                <a:lnTo>
                  <a:pt x="204358" y="135445"/>
                </a:lnTo>
                <a:lnTo>
                  <a:pt x="195695" y="126400"/>
                </a:lnTo>
                <a:lnTo>
                  <a:pt x="187152" y="118920"/>
                </a:lnTo>
                <a:lnTo>
                  <a:pt x="178692" y="111181"/>
                </a:lnTo>
                <a:lnTo>
                  <a:pt x="171363" y="102688"/>
                </a:lnTo>
                <a:lnTo>
                  <a:pt x="166210" y="92944"/>
                </a:lnTo>
                <a:lnTo>
                  <a:pt x="164278" y="81452"/>
                </a:lnTo>
                <a:lnTo>
                  <a:pt x="166614" y="67716"/>
                </a:lnTo>
                <a:lnTo>
                  <a:pt x="163660" y="67469"/>
                </a:lnTo>
                <a:lnTo>
                  <a:pt x="148253" y="65450"/>
                </a:lnTo>
                <a:lnTo>
                  <a:pt x="134079" y="61715"/>
                </a:lnTo>
                <a:lnTo>
                  <a:pt x="122463" y="55573"/>
                </a:lnTo>
                <a:lnTo>
                  <a:pt x="114731" y="46332"/>
                </a:lnTo>
                <a:lnTo>
                  <a:pt x="112207" y="33299"/>
                </a:lnTo>
                <a:lnTo>
                  <a:pt x="122215" y="33705"/>
                </a:lnTo>
                <a:lnTo>
                  <a:pt x="128171" y="32931"/>
                </a:lnTo>
                <a:lnTo>
                  <a:pt x="135524" y="34416"/>
                </a:lnTo>
                <a:lnTo>
                  <a:pt x="135321" y="34027"/>
                </a:lnTo>
                <a:lnTo>
                  <a:pt x="129012" y="23750"/>
                </a:lnTo>
                <a:lnTo>
                  <a:pt x="119688" y="14285"/>
                </a:lnTo>
                <a:lnTo>
                  <a:pt x="107775" y="11099"/>
                </a:lnTo>
                <a:lnTo>
                  <a:pt x="104749" y="11814"/>
                </a:lnTo>
                <a:lnTo>
                  <a:pt x="95445" y="19734"/>
                </a:lnTo>
                <a:lnTo>
                  <a:pt x="89148" y="31876"/>
                </a:lnTo>
                <a:lnTo>
                  <a:pt x="82235" y="43294"/>
                </a:lnTo>
                <a:lnTo>
                  <a:pt x="80070" y="42277"/>
                </a:lnTo>
                <a:lnTo>
                  <a:pt x="69137" y="35411"/>
                </a:lnTo>
                <a:lnTo>
                  <a:pt x="60349" y="26397"/>
                </a:lnTo>
                <a:lnTo>
                  <a:pt x="53915" y="15029"/>
                </a:lnTo>
                <a:lnTo>
                  <a:pt x="50041" y="1104"/>
                </a:lnTo>
                <a:lnTo>
                  <a:pt x="46713" y="0"/>
                </a:lnTo>
                <a:lnTo>
                  <a:pt x="38761" y="5836"/>
                </a:lnTo>
                <a:lnTo>
                  <a:pt x="30264" y="12728"/>
                </a:lnTo>
                <a:lnTo>
                  <a:pt x="22211" y="20640"/>
                </a:lnTo>
                <a:lnTo>
                  <a:pt x="15718" y="29444"/>
                </a:lnTo>
                <a:lnTo>
                  <a:pt x="11897" y="39014"/>
                </a:lnTo>
                <a:lnTo>
                  <a:pt x="11862" y="49223"/>
                </a:lnTo>
                <a:lnTo>
                  <a:pt x="16728" y="59943"/>
                </a:lnTo>
                <a:lnTo>
                  <a:pt x="18557" y="54762"/>
                </a:lnTo>
                <a:lnTo>
                  <a:pt x="17300" y="43662"/>
                </a:lnTo>
                <a:lnTo>
                  <a:pt x="18951" y="37744"/>
                </a:lnTo>
                <a:lnTo>
                  <a:pt x="22875" y="42138"/>
                </a:lnTo>
                <a:lnTo>
                  <a:pt x="23015" y="35509"/>
                </a:lnTo>
                <a:lnTo>
                  <a:pt x="26723" y="37744"/>
                </a:lnTo>
                <a:lnTo>
                  <a:pt x="23980" y="45585"/>
                </a:lnTo>
                <a:lnTo>
                  <a:pt x="20593" y="57832"/>
                </a:lnTo>
                <a:lnTo>
                  <a:pt x="18423" y="70789"/>
                </a:lnTo>
                <a:lnTo>
                  <a:pt x="18329" y="83339"/>
                </a:lnTo>
                <a:lnTo>
                  <a:pt x="21173" y="94360"/>
                </a:lnTo>
                <a:lnTo>
                  <a:pt x="20310" y="97205"/>
                </a:lnTo>
                <a:lnTo>
                  <a:pt x="14023" y="94602"/>
                </a:lnTo>
                <a:lnTo>
                  <a:pt x="14519" y="98805"/>
                </a:lnTo>
                <a:lnTo>
                  <a:pt x="13766" y="108523"/>
                </a:lnTo>
                <a:lnTo>
                  <a:pt x="11970" y="121139"/>
                </a:lnTo>
                <a:lnTo>
                  <a:pt x="9555" y="133776"/>
                </a:lnTo>
                <a:lnTo>
                  <a:pt x="6858" y="146341"/>
                </a:lnTo>
                <a:lnTo>
                  <a:pt x="4216" y="158741"/>
                </a:lnTo>
                <a:lnTo>
                  <a:pt x="1968" y="170883"/>
                </a:lnTo>
                <a:lnTo>
                  <a:pt x="450" y="182675"/>
                </a:lnTo>
                <a:lnTo>
                  <a:pt x="0" y="194023"/>
                </a:lnTo>
                <a:lnTo>
                  <a:pt x="954" y="204836"/>
                </a:lnTo>
                <a:lnTo>
                  <a:pt x="3652" y="215021"/>
                </a:lnTo>
                <a:lnTo>
                  <a:pt x="8429" y="224484"/>
                </a:lnTo>
                <a:lnTo>
                  <a:pt x="15624" y="233133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305375" y="4185297"/>
            <a:ext cx="31796" cy="30740"/>
          </a:xfrm>
          <a:custGeom>
            <a:avLst/>
            <a:gdLst/>
            <a:ahLst/>
            <a:cxnLst/>
            <a:rect l="l" t="t" r="r" b="b"/>
            <a:pathLst>
              <a:path w="46634" h="45085">
                <a:moveTo>
                  <a:pt x="27762" y="42189"/>
                </a:moveTo>
                <a:lnTo>
                  <a:pt x="27050" y="36614"/>
                </a:lnTo>
                <a:lnTo>
                  <a:pt x="20700" y="36664"/>
                </a:lnTo>
                <a:lnTo>
                  <a:pt x="19989" y="31089"/>
                </a:lnTo>
                <a:lnTo>
                  <a:pt x="26111" y="29133"/>
                </a:lnTo>
                <a:lnTo>
                  <a:pt x="24282" y="34721"/>
                </a:lnTo>
                <a:lnTo>
                  <a:pt x="29984" y="29984"/>
                </a:lnTo>
                <a:lnTo>
                  <a:pt x="29616" y="35153"/>
                </a:lnTo>
                <a:lnTo>
                  <a:pt x="30848" y="38735"/>
                </a:lnTo>
                <a:lnTo>
                  <a:pt x="32194" y="42189"/>
                </a:lnTo>
                <a:lnTo>
                  <a:pt x="37680" y="41617"/>
                </a:lnTo>
                <a:lnTo>
                  <a:pt x="43472" y="45085"/>
                </a:lnTo>
                <a:lnTo>
                  <a:pt x="46634" y="43294"/>
                </a:lnTo>
                <a:lnTo>
                  <a:pt x="41066" y="31196"/>
                </a:lnTo>
                <a:lnTo>
                  <a:pt x="34343" y="20248"/>
                </a:lnTo>
                <a:lnTo>
                  <a:pt x="26604" y="10314"/>
                </a:lnTo>
                <a:lnTo>
                  <a:pt x="17987" y="1258"/>
                </a:lnTo>
                <a:lnTo>
                  <a:pt x="16662" y="0"/>
                </a:lnTo>
                <a:lnTo>
                  <a:pt x="19106" y="12140"/>
                </a:lnTo>
                <a:lnTo>
                  <a:pt x="15237" y="21928"/>
                </a:lnTo>
                <a:lnTo>
                  <a:pt x="8082" y="30262"/>
                </a:lnTo>
                <a:lnTo>
                  <a:pt x="668" y="38042"/>
                </a:lnTo>
                <a:lnTo>
                  <a:pt x="0" y="38862"/>
                </a:lnTo>
                <a:lnTo>
                  <a:pt x="13061" y="39921"/>
                </a:lnTo>
                <a:lnTo>
                  <a:pt x="25470" y="41633"/>
                </a:lnTo>
                <a:lnTo>
                  <a:pt x="27762" y="42189"/>
                </a:lnTo>
                <a:close/>
              </a:path>
            </a:pathLst>
          </a:custGeom>
          <a:solidFill>
            <a:srgbClr val="FEDD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4164586" y="4244341"/>
            <a:ext cx="36333" cy="19576"/>
          </a:xfrm>
          <a:custGeom>
            <a:avLst/>
            <a:gdLst/>
            <a:ahLst/>
            <a:cxnLst/>
            <a:rect l="l" t="t" r="r" b="b"/>
            <a:pathLst>
              <a:path w="53289" h="28711">
                <a:moveTo>
                  <a:pt x="12981" y="25632"/>
                </a:moveTo>
                <a:lnTo>
                  <a:pt x="23757" y="28711"/>
                </a:lnTo>
                <a:lnTo>
                  <a:pt x="35180" y="28189"/>
                </a:lnTo>
                <a:lnTo>
                  <a:pt x="45580" y="24143"/>
                </a:lnTo>
                <a:lnTo>
                  <a:pt x="53289" y="16649"/>
                </a:lnTo>
                <a:lnTo>
                  <a:pt x="48392" y="13540"/>
                </a:lnTo>
                <a:lnTo>
                  <a:pt x="36889" y="11019"/>
                </a:lnTo>
                <a:lnTo>
                  <a:pt x="24110" y="10130"/>
                </a:lnTo>
                <a:lnTo>
                  <a:pt x="12217" y="7772"/>
                </a:lnTo>
                <a:lnTo>
                  <a:pt x="6591" y="5613"/>
                </a:lnTo>
                <a:lnTo>
                  <a:pt x="5168" y="1016"/>
                </a:lnTo>
                <a:lnTo>
                  <a:pt x="0" y="0"/>
                </a:lnTo>
                <a:lnTo>
                  <a:pt x="48" y="8364"/>
                </a:lnTo>
                <a:lnTo>
                  <a:pt x="4521" y="18875"/>
                </a:lnTo>
                <a:lnTo>
                  <a:pt x="12981" y="25632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340195" y="4251155"/>
            <a:ext cx="33223" cy="35200"/>
          </a:xfrm>
          <a:custGeom>
            <a:avLst/>
            <a:gdLst/>
            <a:ahLst/>
            <a:cxnLst/>
            <a:rect l="l" t="t" r="r" b="b"/>
            <a:pathLst>
              <a:path w="48727" h="51627">
                <a:moveTo>
                  <a:pt x="15316" y="51627"/>
                </a:moveTo>
                <a:lnTo>
                  <a:pt x="22571" y="49958"/>
                </a:lnTo>
                <a:lnTo>
                  <a:pt x="29869" y="45922"/>
                </a:lnTo>
                <a:lnTo>
                  <a:pt x="36673" y="40021"/>
                </a:lnTo>
                <a:lnTo>
                  <a:pt x="42443" y="32753"/>
                </a:lnTo>
                <a:lnTo>
                  <a:pt x="46641" y="24617"/>
                </a:lnTo>
                <a:lnTo>
                  <a:pt x="48727" y="16114"/>
                </a:lnTo>
                <a:lnTo>
                  <a:pt x="48164" y="7741"/>
                </a:lnTo>
                <a:lnTo>
                  <a:pt x="44411" y="0"/>
                </a:lnTo>
                <a:lnTo>
                  <a:pt x="41483" y="9708"/>
                </a:lnTo>
                <a:lnTo>
                  <a:pt x="35033" y="21194"/>
                </a:lnTo>
                <a:lnTo>
                  <a:pt x="25936" y="30032"/>
                </a:lnTo>
                <a:lnTo>
                  <a:pt x="14242" y="36272"/>
                </a:lnTo>
                <a:lnTo>
                  <a:pt x="0" y="39966"/>
                </a:lnTo>
                <a:lnTo>
                  <a:pt x="3095" y="45873"/>
                </a:lnTo>
                <a:lnTo>
                  <a:pt x="8645" y="50433"/>
                </a:lnTo>
                <a:lnTo>
                  <a:pt x="15316" y="51627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4201675" y="4252664"/>
            <a:ext cx="4148" cy="3723"/>
          </a:xfrm>
          <a:custGeom>
            <a:avLst/>
            <a:gdLst/>
            <a:ahLst/>
            <a:cxnLst/>
            <a:rect l="l" t="t" r="r" b="b"/>
            <a:pathLst>
              <a:path w="6083" h="5461">
                <a:moveTo>
                  <a:pt x="6083" y="2794"/>
                </a:moveTo>
                <a:lnTo>
                  <a:pt x="6048" y="2760"/>
                </a:lnTo>
              </a:path>
              <a:path w="6083" h="5461">
                <a:moveTo>
                  <a:pt x="8305" y="1079"/>
                </a:moveTo>
                <a:lnTo>
                  <a:pt x="5549" y="0"/>
                </a:lnTo>
                <a:lnTo>
                  <a:pt x="6073" y="2742"/>
                </a:lnTo>
                <a:lnTo>
                  <a:pt x="8305" y="1079"/>
                </a:lnTo>
                <a:close/>
              </a:path>
              <a:path w="6083" h="5461">
                <a:moveTo>
                  <a:pt x="3136" y="2044"/>
                </a:moveTo>
                <a:lnTo>
                  <a:pt x="3784" y="5486"/>
                </a:lnTo>
                <a:lnTo>
                  <a:pt x="5549" y="7772"/>
                </a:lnTo>
                <a:lnTo>
                  <a:pt x="4025" y="4267"/>
                </a:lnTo>
                <a:lnTo>
                  <a:pt x="6048" y="2760"/>
                </a:lnTo>
                <a:lnTo>
                  <a:pt x="457" y="-2666"/>
                </a:lnTo>
                <a:lnTo>
                  <a:pt x="0" y="1117"/>
                </a:lnTo>
                <a:lnTo>
                  <a:pt x="3136" y="2044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4187291" y="4259481"/>
            <a:ext cx="16092" cy="24808"/>
          </a:xfrm>
          <a:custGeom>
            <a:avLst/>
            <a:gdLst/>
            <a:ahLst/>
            <a:cxnLst/>
            <a:rect l="l" t="t" r="r" b="b"/>
            <a:pathLst>
              <a:path w="23602" h="36385">
                <a:moveTo>
                  <a:pt x="22722" y="1711"/>
                </a:moveTo>
                <a:lnTo>
                  <a:pt x="17153" y="13878"/>
                </a:lnTo>
                <a:lnTo>
                  <a:pt x="9659" y="24118"/>
                </a:lnTo>
                <a:lnTo>
                  <a:pt x="0" y="32194"/>
                </a:lnTo>
                <a:lnTo>
                  <a:pt x="3898" y="36385"/>
                </a:lnTo>
                <a:lnTo>
                  <a:pt x="15519" y="35140"/>
                </a:lnTo>
                <a:lnTo>
                  <a:pt x="19989" y="35521"/>
                </a:lnTo>
                <a:lnTo>
                  <a:pt x="21137" y="23816"/>
                </a:lnTo>
                <a:lnTo>
                  <a:pt x="23602" y="9778"/>
                </a:lnTo>
                <a:lnTo>
                  <a:pt x="23317" y="0"/>
                </a:lnTo>
                <a:lnTo>
                  <a:pt x="22722" y="1711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4166853" y="4262512"/>
            <a:ext cx="30280" cy="16017"/>
          </a:xfrm>
          <a:custGeom>
            <a:avLst/>
            <a:gdLst/>
            <a:ahLst/>
            <a:cxnLst/>
            <a:rect l="l" t="t" r="r" b="b"/>
            <a:pathLst>
              <a:path w="44411" h="23491">
                <a:moveTo>
                  <a:pt x="760" y="11903"/>
                </a:moveTo>
                <a:lnTo>
                  <a:pt x="6424" y="19921"/>
                </a:lnTo>
                <a:lnTo>
                  <a:pt x="15250" y="23491"/>
                </a:lnTo>
                <a:lnTo>
                  <a:pt x="25349" y="23003"/>
                </a:lnTo>
                <a:lnTo>
                  <a:pt x="34834" y="18849"/>
                </a:lnTo>
                <a:lnTo>
                  <a:pt x="41818" y="11419"/>
                </a:lnTo>
                <a:lnTo>
                  <a:pt x="44411" y="1104"/>
                </a:lnTo>
                <a:lnTo>
                  <a:pt x="34922" y="5466"/>
                </a:lnTo>
                <a:lnTo>
                  <a:pt x="21931" y="6056"/>
                </a:lnTo>
                <a:lnTo>
                  <a:pt x="9395" y="3611"/>
                </a:lnTo>
                <a:lnTo>
                  <a:pt x="0" y="0"/>
                </a:lnTo>
                <a:lnTo>
                  <a:pt x="760" y="11903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4149730" y="3882896"/>
            <a:ext cx="239508" cy="183561"/>
          </a:xfrm>
          <a:custGeom>
            <a:avLst/>
            <a:gdLst/>
            <a:ahLst/>
            <a:cxnLst/>
            <a:rect l="l" t="t" r="r" b="b"/>
            <a:pathLst>
              <a:path w="351278" h="269223">
                <a:moveTo>
                  <a:pt x="262740" y="135077"/>
                </a:moveTo>
                <a:lnTo>
                  <a:pt x="270002" y="141684"/>
                </a:lnTo>
                <a:lnTo>
                  <a:pt x="279528" y="144656"/>
                </a:lnTo>
                <a:lnTo>
                  <a:pt x="289531" y="143626"/>
                </a:lnTo>
                <a:lnTo>
                  <a:pt x="298224" y="138223"/>
                </a:lnTo>
                <a:lnTo>
                  <a:pt x="297940" y="148494"/>
                </a:lnTo>
                <a:lnTo>
                  <a:pt x="303494" y="158171"/>
                </a:lnTo>
                <a:lnTo>
                  <a:pt x="314874" y="160422"/>
                </a:lnTo>
                <a:lnTo>
                  <a:pt x="314962" y="168411"/>
                </a:lnTo>
                <a:lnTo>
                  <a:pt x="306288" y="172043"/>
                </a:lnTo>
                <a:lnTo>
                  <a:pt x="305996" y="182622"/>
                </a:lnTo>
                <a:lnTo>
                  <a:pt x="306098" y="185766"/>
                </a:lnTo>
                <a:lnTo>
                  <a:pt x="310680" y="197663"/>
                </a:lnTo>
                <a:lnTo>
                  <a:pt x="319319" y="207057"/>
                </a:lnTo>
                <a:lnTo>
                  <a:pt x="317277" y="207560"/>
                </a:lnTo>
                <a:lnTo>
                  <a:pt x="309066" y="215853"/>
                </a:lnTo>
                <a:lnTo>
                  <a:pt x="308388" y="228257"/>
                </a:lnTo>
                <a:lnTo>
                  <a:pt x="314874" y="238134"/>
                </a:lnTo>
                <a:lnTo>
                  <a:pt x="313674" y="238816"/>
                </a:lnTo>
                <a:lnTo>
                  <a:pt x="308532" y="247865"/>
                </a:lnTo>
                <a:lnTo>
                  <a:pt x="307759" y="260554"/>
                </a:lnTo>
                <a:lnTo>
                  <a:pt x="314874" y="269223"/>
                </a:lnTo>
                <a:lnTo>
                  <a:pt x="319066" y="258120"/>
                </a:lnTo>
                <a:lnTo>
                  <a:pt x="322461" y="245920"/>
                </a:lnTo>
                <a:lnTo>
                  <a:pt x="325352" y="233216"/>
                </a:lnTo>
                <a:lnTo>
                  <a:pt x="328125" y="220395"/>
                </a:lnTo>
                <a:lnTo>
                  <a:pt x="331166" y="207842"/>
                </a:lnTo>
                <a:lnTo>
                  <a:pt x="334863" y="195944"/>
                </a:lnTo>
                <a:lnTo>
                  <a:pt x="335727" y="202370"/>
                </a:lnTo>
                <a:lnTo>
                  <a:pt x="333250" y="205444"/>
                </a:lnTo>
                <a:lnTo>
                  <a:pt x="333758" y="211489"/>
                </a:lnTo>
                <a:lnTo>
                  <a:pt x="338457" y="208924"/>
                </a:lnTo>
                <a:lnTo>
                  <a:pt x="342483" y="211908"/>
                </a:lnTo>
                <a:lnTo>
                  <a:pt x="345963" y="213711"/>
                </a:lnTo>
                <a:lnTo>
                  <a:pt x="349242" y="205014"/>
                </a:lnTo>
                <a:lnTo>
                  <a:pt x="351278" y="193335"/>
                </a:lnTo>
                <a:lnTo>
                  <a:pt x="347081" y="182622"/>
                </a:lnTo>
                <a:lnTo>
                  <a:pt x="350177" y="177095"/>
                </a:lnTo>
                <a:lnTo>
                  <a:pt x="349271" y="166025"/>
                </a:lnTo>
                <a:lnTo>
                  <a:pt x="342636" y="157095"/>
                </a:lnTo>
                <a:lnTo>
                  <a:pt x="347288" y="151066"/>
                </a:lnTo>
                <a:lnTo>
                  <a:pt x="346699" y="139882"/>
                </a:lnTo>
                <a:lnTo>
                  <a:pt x="340413" y="130450"/>
                </a:lnTo>
                <a:lnTo>
                  <a:pt x="341260" y="128656"/>
                </a:lnTo>
                <a:lnTo>
                  <a:pt x="339578" y="117422"/>
                </a:lnTo>
                <a:lnTo>
                  <a:pt x="332641" y="108238"/>
                </a:lnTo>
                <a:lnTo>
                  <a:pt x="332912" y="107526"/>
                </a:lnTo>
                <a:lnTo>
                  <a:pt x="330989" y="96394"/>
                </a:lnTo>
                <a:lnTo>
                  <a:pt x="322646" y="89366"/>
                </a:lnTo>
                <a:lnTo>
                  <a:pt x="324665" y="88058"/>
                </a:lnTo>
                <a:lnTo>
                  <a:pt x="323522" y="83587"/>
                </a:lnTo>
                <a:lnTo>
                  <a:pt x="323256" y="80996"/>
                </a:lnTo>
                <a:lnTo>
                  <a:pt x="319128" y="82901"/>
                </a:lnTo>
                <a:lnTo>
                  <a:pt x="319319" y="80488"/>
                </a:lnTo>
                <a:lnTo>
                  <a:pt x="323764" y="80488"/>
                </a:lnTo>
                <a:lnTo>
                  <a:pt x="324284" y="69236"/>
                </a:lnTo>
                <a:lnTo>
                  <a:pt x="314683" y="68106"/>
                </a:lnTo>
                <a:lnTo>
                  <a:pt x="308219" y="63839"/>
                </a:lnTo>
                <a:lnTo>
                  <a:pt x="307916" y="58442"/>
                </a:lnTo>
                <a:lnTo>
                  <a:pt x="301007" y="49681"/>
                </a:lnTo>
                <a:lnTo>
                  <a:pt x="289347" y="48294"/>
                </a:lnTo>
                <a:lnTo>
                  <a:pt x="288710" y="45316"/>
                </a:lnTo>
                <a:lnTo>
                  <a:pt x="282821" y="33025"/>
                </a:lnTo>
                <a:lnTo>
                  <a:pt x="272795" y="25062"/>
                </a:lnTo>
                <a:lnTo>
                  <a:pt x="259375" y="22754"/>
                </a:lnTo>
                <a:lnTo>
                  <a:pt x="258375" y="20529"/>
                </a:lnTo>
                <a:lnTo>
                  <a:pt x="249014" y="13907"/>
                </a:lnTo>
                <a:lnTo>
                  <a:pt x="238280" y="16099"/>
                </a:lnTo>
                <a:lnTo>
                  <a:pt x="235142" y="10272"/>
                </a:lnTo>
                <a:lnTo>
                  <a:pt x="224737" y="5368"/>
                </a:lnTo>
                <a:lnTo>
                  <a:pt x="212740" y="8327"/>
                </a:lnTo>
                <a:lnTo>
                  <a:pt x="211443" y="6563"/>
                </a:lnTo>
                <a:lnTo>
                  <a:pt x="202117" y="493"/>
                </a:lnTo>
                <a:lnTo>
                  <a:pt x="190783" y="0"/>
                </a:lnTo>
                <a:lnTo>
                  <a:pt x="181651" y="7222"/>
                </a:lnTo>
                <a:lnTo>
                  <a:pt x="180892" y="6196"/>
                </a:lnTo>
                <a:lnTo>
                  <a:pt x="170539" y="992"/>
                </a:lnTo>
                <a:lnTo>
                  <a:pt x="158172" y="2547"/>
                </a:lnTo>
                <a:lnTo>
                  <a:pt x="149456" y="9432"/>
                </a:lnTo>
                <a:lnTo>
                  <a:pt x="139098" y="5445"/>
                </a:lnTo>
                <a:lnTo>
                  <a:pt x="127085" y="8223"/>
                </a:lnTo>
                <a:lnTo>
                  <a:pt x="119484" y="16099"/>
                </a:lnTo>
                <a:lnTo>
                  <a:pt x="113735" y="14220"/>
                </a:lnTo>
                <a:lnTo>
                  <a:pt x="104337" y="18199"/>
                </a:lnTo>
                <a:lnTo>
                  <a:pt x="97284" y="26094"/>
                </a:lnTo>
                <a:lnTo>
                  <a:pt x="96684" y="25984"/>
                </a:lnTo>
                <a:lnTo>
                  <a:pt x="83335" y="27072"/>
                </a:lnTo>
                <a:lnTo>
                  <a:pt x="73324" y="34282"/>
                </a:lnTo>
                <a:lnTo>
                  <a:pt x="68417" y="46071"/>
                </a:lnTo>
                <a:lnTo>
                  <a:pt x="60053" y="47987"/>
                </a:lnTo>
                <a:lnTo>
                  <a:pt x="49816" y="55640"/>
                </a:lnTo>
                <a:lnTo>
                  <a:pt x="42583" y="67438"/>
                </a:lnTo>
                <a:lnTo>
                  <a:pt x="38445" y="81606"/>
                </a:lnTo>
                <a:lnTo>
                  <a:pt x="28415" y="86897"/>
                </a:lnTo>
                <a:lnTo>
                  <a:pt x="22938" y="97679"/>
                </a:lnTo>
                <a:lnTo>
                  <a:pt x="24005" y="110460"/>
                </a:lnTo>
                <a:lnTo>
                  <a:pt x="21340" y="110854"/>
                </a:lnTo>
                <a:lnTo>
                  <a:pt x="13480" y="118355"/>
                </a:lnTo>
                <a:lnTo>
                  <a:pt x="10209" y="131176"/>
                </a:lnTo>
                <a:lnTo>
                  <a:pt x="12906" y="143773"/>
                </a:lnTo>
                <a:lnTo>
                  <a:pt x="8107" y="147349"/>
                </a:lnTo>
                <a:lnTo>
                  <a:pt x="2203" y="157660"/>
                </a:lnTo>
                <a:lnTo>
                  <a:pt x="0" y="170629"/>
                </a:lnTo>
                <a:lnTo>
                  <a:pt x="1662" y="183554"/>
                </a:lnTo>
                <a:lnTo>
                  <a:pt x="7356" y="193734"/>
                </a:lnTo>
                <a:lnTo>
                  <a:pt x="5866" y="194750"/>
                </a:lnTo>
                <a:lnTo>
                  <a:pt x="1081" y="204960"/>
                </a:lnTo>
                <a:lnTo>
                  <a:pt x="2679" y="217621"/>
                </a:lnTo>
                <a:lnTo>
                  <a:pt x="8461" y="227034"/>
                </a:lnTo>
                <a:lnTo>
                  <a:pt x="12817" y="220658"/>
                </a:lnTo>
                <a:lnTo>
                  <a:pt x="17325" y="214435"/>
                </a:lnTo>
                <a:lnTo>
                  <a:pt x="26228" y="212607"/>
                </a:lnTo>
                <a:lnTo>
                  <a:pt x="27530" y="221271"/>
                </a:lnTo>
                <a:lnTo>
                  <a:pt x="30675" y="233795"/>
                </a:lnTo>
                <a:lnTo>
                  <a:pt x="34941" y="246179"/>
                </a:lnTo>
                <a:lnTo>
                  <a:pt x="39894" y="258097"/>
                </a:lnTo>
                <a:lnTo>
                  <a:pt x="45100" y="269223"/>
                </a:lnTo>
                <a:lnTo>
                  <a:pt x="47210" y="266980"/>
                </a:lnTo>
                <a:lnTo>
                  <a:pt x="50124" y="256589"/>
                </a:lnTo>
                <a:lnTo>
                  <a:pt x="46421" y="246137"/>
                </a:lnTo>
                <a:lnTo>
                  <a:pt x="39550" y="238134"/>
                </a:lnTo>
                <a:lnTo>
                  <a:pt x="44757" y="236317"/>
                </a:lnTo>
                <a:lnTo>
                  <a:pt x="49888" y="234412"/>
                </a:lnTo>
                <a:lnTo>
                  <a:pt x="50650" y="228151"/>
                </a:lnTo>
                <a:lnTo>
                  <a:pt x="50282" y="223706"/>
                </a:lnTo>
                <a:lnTo>
                  <a:pt x="46053" y="223122"/>
                </a:lnTo>
                <a:lnTo>
                  <a:pt x="46205" y="218156"/>
                </a:lnTo>
                <a:lnTo>
                  <a:pt x="47547" y="218289"/>
                </a:lnTo>
                <a:lnTo>
                  <a:pt x="57558" y="213769"/>
                </a:lnTo>
                <a:lnTo>
                  <a:pt x="60273" y="203552"/>
                </a:lnTo>
                <a:lnTo>
                  <a:pt x="55095" y="194839"/>
                </a:lnTo>
                <a:lnTo>
                  <a:pt x="59203" y="195235"/>
                </a:lnTo>
                <a:lnTo>
                  <a:pt x="67362" y="188909"/>
                </a:lnTo>
                <a:lnTo>
                  <a:pt x="69522" y="175967"/>
                </a:lnTo>
                <a:lnTo>
                  <a:pt x="67846" y="172462"/>
                </a:lnTo>
                <a:lnTo>
                  <a:pt x="63528" y="171611"/>
                </a:lnTo>
                <a:lnTo>
                  <a:pt x="63972" y="165972"/>
                </a:lnTo>
                <a:lnTo>
                  <a:pt x="70487" y="161375"/>
                </a:lnTo>
                <a:lnTo>
                  <a:pt x="76622" y="156422"/>
                </a:lnTo>
                <a:lnTo>
                  <a:pt x="78412" y="147100"/>
                </a:lnTo>
                <a:lnTo>
                  <a:pt x="77371" y="142960"/>
                </a:lnTo>
                <a:lnTo>
                  <a:pt x="73142" y="142007"/>
                </a:lnTo>
                <a:lnTo>
                  <a:pt x="72850" y="137105"/>
                </a:lnTo>
                <a:lnTo>
                  <a:pt x="75934" y="137072"/>
                </a:lnTo>
                <a:lnTo>
                  <a:pt x="88367" y="132041"/>
                </a:lnTo>
                <a:lnTo>
                  <a:pt x="95837" y="122045"/>
                </a:lnTo>
                <a:lnTo>
                  <a:pt x="102834" y="111578"/>
                </a:lnTo>
                <a:lnTo>
                  <a:pt x="101830" y="122887"/>
                </a:lnTo>
                <a:lnTo>
                  <a:pt x="105309" y="131881"/>
                </a:lnTo>
                <a:lnTo>
                  <a:pt x="111859" y="137801"/>
                </a:lnTo>
                <a:lnTo>
                  <a:pt x="119958" y="140244"/>
                </a:lnTo>
                <a:lnTo>
                  <a:pt x="128088" y="138807"/>
                </a:lnTo>
                <a:lnTo>
                  <a:pt x="134727" y="133086"/>
                </a:lnTo>
                <a:lnTo>
                  <a:pt x="138356" y="122678"/>
                </a:lnTo>
                <a:lnTo>
                  <a:pt x="140341" y="126961"/>
                </a:lnTo>
                <a:lnTo>
                  <a:pt x="147694" y="135522"/>
                </a:lnTo>
                <a:lnTo>
                  <a:pt x="156565" y="138895"/>
                </a:lnTo>
                <a:lnTo>
                  <a:pt x="165842" y="137744"/>
                </a:lnTo>
                <a:lnTo>
                  <a:pt x="174414" y="132735"/>
                </a:lnTo>
                <a:lnTo>
                  <a:pt x="181167" y="124532"/>
                </a:lnTo>
                <a:lnTo>
                  <a:pt x="184991" y="113801"/>
                </a:lnTo>
                <a:lnTo>
                  <a:pt x="187454" y="117141"/>
                </a:lnTo>
                <a:lnTo>
                  <a:pt x="186299" y="117674"/>
                </a:lnTo>
                <a:lnTo>
                  <a:pt x="186096" y="122678"/>
                </a:lnTo>
                <a:lnTo>
                  <a:pt x="192611" y="127605"/>
                </a:lnTo>
                <a:lnTo>
                  <a:pt x="195697" y="133867"/>
                </a:lnTo>
                <a:lnTo>
                  <a:pt x="203863" y="133778"/>
                </a:lnTo>
                <a:lnTo>
                  <a:pt x="206261" y="133560"/>
                </a:lnTo>
                <a:lnTo>
                  <a:pt x="216432" y="126146"/>
                </a:lnTo>
                <a:lnTo>
                  <a:pt x="223840" y="114905"/>
                </a:lnTo>
                <a:lnTo>
                  <a:pt x="226469" y="116353"/>
                </a:lnTo>
                <a:lnTo>
                  <a:pt x="225986" y="120913"/>
                </a:lnTo>
                <a:lnTo>
                  <a:pt x="227167" y="123783"/>
                </a:lnTo>
                <a:lnTo>
                  <a:pt x="232349" y="125116"/>
                </a:lnTo>
                <a:lnTo>
                  <a:pt x="234343" y="128926"/>
                </a:lnTo>
                <a:lnTo>
                  <a:pt x="239385" y="129333"/>
                </a:lnTo>
                <a:lnTo>
                  <a:pt x="252216" y="125014"/>
                </a:lnTo>
                <a:lnTo>
                  <a:pt x="260479" y="117128"/>
                </a:lnTo>
                <a:lnTo>
                  <a:pt x="259527" y="125206"/>
                </a:lnTo>
                <a:lnTo>
                  <a:pt x="262740" y="13507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4330442" y="4032395"/>
            <a:ext cx="5975" cy="7568"/>
          </a:xfrm>
          <a:custGeom>
            <a:avLst/>
            <a:gdLst/>
            <a:ahLst/>
            <a:cxnLst/>
            <a:rect l="l" t="t" r="r" b="b"/>
            <a:pathLst>
              <a:path w="8762" h="11099">
                <a:moveTo>
                  <a:pt x="0" y="10401"/>
                </a:moveTo>
                <a:lnTo>
                  <a:pt x="990" y="11099"/>
                </a:lnTo>
                <a:lnTo>
                  <a:pt x="3581" y="8153"/>
                </a:lnTo>
                <a:lnTo>
                  <a:pt x="7912" y="6921"/>
                </a:lnTo>
                <a:lnTo>
                  <a:pt x="8763" y="2222"/>
                </a:lnTo>
                <a:lnTo>
                  <a:pt x="4686" y="368"/>
                </a:lnTo>
                <a:lnTo>
                  <a:pt x="2095" y="0"/>
                </a:lnTo>
                <a:lnTo>
                  <a:pt x="3568" y="4864"/>
                </a:lnTo>
                <a:lnTo>
                  <a:pt x="0" y="104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4224383" y="4040488"/>
            <a:ext cx="13629" cy="10832"/>
          </a:xfrm>
          <a:custGeom>
            <a:avLst/>
            <a:gdLst/>
            <a:ahLst/>
            <a:cxnLst/>
            <a:rect l="l" t="t" r="r" b="b"/>
            <a:pathLst>
              <a:path w="19989" h="15887">
                <a:moveTo>
                  <a:pt x="10909" y="10528"/>
                </a:moveTo>
                <a:lnTo>
                  <a:pt x="1460" y="13982"/>
                </a:lnTo>
                <a:lnTo>
                  <a:pt x="0" y="15887"/>
                </a:lnTo>
                <a:lnTo>
                  <a:pt x="8674" y="14198"/>
                </a:lnTo>
                <a:lnTo>
                  <a:pt x="16814" y="11976"/>
                </a:lnTo>
                <a:lnTo>
                  <a:pt x="19989" y="4787"/>
                </a:lnTo>
                <a:lnTo>
                  <a:pt x="15049" y="4165"/>
                </a:lnTo>
                <a:lnTo>
                  <a:pt x="13677" y="0"/>
                </a:lnTo>
                <a:lnTo>
                  <a:pt x="7772" y="342"/>
                </a:lnTo>
                <a:lnTo>
                  <a:pt x="10909" y="1052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4243305" y="4089167"/>
            <a:ext cx="53746" cy="37087"/>
          </a:xfrm>
          <a:custGeom>
            <a:avLst/>
            <a:gdLst/>
            <a:ahLst/>
            <a:cxnLst/>
            <a:rect l="l" t="t" r="r" b="b"/>
            <a:pathLst>
              <a:path w="78828" h="54394">
                <a:moveTo>
                  <a:pt x="10888" y="6401"/>
                </a:moveTo>
                <a:lnTo>
                  <a:pt x="0" y="4445"/>
                </a:lnTo>
                <a:lnTo>
                  <a:pt x="4123" y="10368"/>
                </a:lnTo>
                <a:lnTo>
                  <a:pt x="7396" y="21791"/>
                </a:lnTo>
                <a:lnTo>
                  <a:pt x="9429" y="34454"/>
                </a:lnTo>
                <a:lnTo>
                  <a:pt x="12499" y="46080"/>
                </a:lnTo>
                <a:lnTo>
                  <a:pt x="18884" y="54394"/>
                </a:lnTo>
                <a:lnTo>
                  <a:pt x="20099" y="52565"/>
                </a:lnTo>
                <a:lnTo>
                  <a:pt x="28925" y="45956"/>
                </a:lnTo>
                <a:lnTo>
                  <a:pt x="39806" y="44882"/>
                </a:lnTo>
                <a:lnTo>
                  <a:pt x="53289" y="44411"/>
                </a:lnTo>
                <a:lnTo>
                  <a:pt x="59156" y="46316"/>
                </a:lnTo>
                <a:lnTo>
                  <a:pt x="60375" y="52870"/>
                </a:lnTo>
                <a:lnTo>
                  <a:pt x="66611" y="54394"/>
                </a:lnTo>
                <a:lnTo>
                  <a:pt x="69269" y="48779"/>
                </a:lnTo>
                <a:lnTo>
                  <a:pt x="72798" y="36291"/>
                </a:lnTo>
                <a:lnTo>
                  <a:pt x="74719" y="23393"/>
                </a:lnTo>
                <a:lnTo>
                  <a:pt x="76305" y="10992"/>
                </a:lnTo>
                <a:lnTo>
                  <a:pt x="78828" y="0"/>
                </a:lnTo>
                <a:lnTo>
                  <a:pt x="75857" y="1282"/>
                </a:lnTo>
                <a:lnTo>
                  <a:pt x="64602" y="4580"/>
                </a:lnTo>
                <a:lnTo>
                  <a:pt x="51535" y="6655"/>
                </a:lnTo>
                <a:lnTo>
                  <a:pt x="37599" y="7592"/>
                </a:lnTo>
                <a:lnTo>
                  <a:pt x="23735" y="7479"/>
                </a:lnTo>
                <a:lnTo>
                  <a:pt x="10888" y="6401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4234436" y="4168645"/>
            <a:ext cx="33092" cy="43148"/>
          </a:xfrm>
          <a:custGeom>
            <a:avLst/>
            <a:gdLst/>
            <a:ahLst/>
            <a:cxnLst/>
            <a:rect l="l" t="t" r="r" b="b"/>
            <a:pathLst>
              <a:path w="48535" h="63284">
                <a:moveTo>
                  <a:pt x="18563" y="0"/>
                </a:moveTo>
                <a:lnTo>
                  <a:pt x="17311" y="305"/>
                </a:lnTo>
                <a:lnTo>
                  <a:pt x="7271" y="5361"/>
                </a:lnTo>
                <a:lnTo>
                  <a:pt x="1693" y="13257"/>
                </a:lnTo>
                <a:lnTo>
                  <a:pt x="0" y="22974"/>
                </a:lnTo>
                <a:lnTo>
                  <a:pt x="1616" y="33497"/>
                </a:lnTo>
                <a:lnTo>
                  <a:pt x="5966" y="43806"/>
                </a:lnTo>
                <a:lnTo>
                  <a:pt x="12474" y="52885"/>
                </a:lnTo>
                <a:lnTo>
                  <a:pt x="20565" y="59717"/>
                </a:lnTo>
                <a:lnTo>
                  <a:pt x="29663" y="63284"/>
                </a:lnTo>
                <a:lnTo>
                  <a:pt x="32563" y="53596"/>
                </a:lnTo>
                <a:lnTo>
                  <a:pt x="39299" y="42751"/>
                </a:lnTo>
                <a:lnTo>
                  <a:pt x="48535" y="34417"/>
                </a:lnTo>
                <a:lnTo>
                  <a:pt x="40443" y="31814"/>
                </a:lnTo>
                <a:lnTo>
                  <a:pt x="29391" y="23853"/>
                </a:lnTo>
                <a:lnTo>
                  <a:pt x="21952" y="12735"/>
                </a:lnTo>
                <a:lnTo>
                  <a:pt x="18563" y="0"/>
                </a:lnTo>
                <a:close/>
              </a:path>
            </a:pathLst>
          </a:custGeom>
          <a:solidFill>
            <a:srgbClr val="F7971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4163267" y="4180756"/>
            <a:ext cx="45976" cy="69009"/>
          </a:xfrm>
          <a:custGeom>
            <a:avLst/>
            <a:gdLst/>
            <a:ahLst/>
            <a:cxnLst/>
            <a:rect l="l" t="t" r="r" b="b"/>
            <a:pathLst>
              <a:path w="67431" h="101213">
                <a:moveTo>
                  <a:pt x="23032" y="73278"/>
                </a:moveTo>
                <a:lnTo>
                  <a:pt x="28785" y="74599"/>
                </a:lnTo>
                <a:lnTo>
                  <a:pt x="31058" y="67602"/>
                </a:lnTo>
                <a:lnTo>
                  <a:pt x="35236" y="68833"/>
                </a:lnTo>
                <a:lnTo>
                  <a:pt x="35249" y="72542"/>
                </a:lnTo>
                <a:lnTo>
                  <a:pt x="31630" y="72618"/>
                </a:lnTo>
                <a:lnTo>
                  <a:pt x="31909" y="76606"/>
                </a:lnTo>
                <a:lnTo>
                  <a:pt x="42491" y="77513"/>
                </a:lnTo>
                <a:lnTo>
                  <a:pt x="55629" y="80495"/>
                </a:lnTo>
                <a:lnTo>
                  <a:pt x="65208" y="85483"/>
                </a:lnTo>
                <a:lnTo>
                  <a:pt x="65249" y="85337"/>
                </a:lnTo>
                <a:lnTo>
                  <a:pt x="64690" y="73274"/>
                </a:lnTo>
                <a:lnTo>
                  <a:pt x="59174" y="62786"/>
                </a:lnTo>
                <a:lnTo>
                  <a:pt x="54109" y="52184"/>
                </a:lnTo>
                <a:lnTo>
                  <a:pt x="53320" y="48307"/>
                </a:lnTo>
                <a:lnTo>
                  <a:pt x="53612" y="36469"/>
                </a:lnTo>
                <a:lnTo>
                  <a:pt x="56468" y="24622"/>
                </a:lnTo>
                <a:lnTo>
                  <a:pt x="59891" y="12540"/>
                </a:lnTo>
                <a:lnTo>
                  <a:pt x="61881" y="0"/>
                </a:lnTo>
                <a:lnTo>
                  <a:pt x="54475" y="1123"/>
                </a:lnTo>
                <a:lnTo>
                  <a:pt x="43501" y="7724"/>
                </a:lnTo>
                <a:lnTo>
                  <a:pt x="36968" y="18764"/>
                </a:lnTo>
                <a:lnTo>
                  <a:pt x="33271" y="32638"/>
                </a:lnTo>
                <a:lnTo>
                  <a:pt x="30804" y="47739"/>
                </a:lnTo>
                <a:lnTo>
                  <a:pt x="19039" y="51533"/>
                </a:lnTo>
                <a:lnTo>
                  <a:pt x="7600" y="59255"/>
                </a:lnTo>
                <a:lnTo>
                  <a:pt x="819" y="69938"/>
                </a:lnTo>
                <a:lnTo>
                  <a:pt x="0" y="74631"/>
                </a:lnTo>
                <a:lnTo>
                  <a:pt x="1840" y="84215"/>
                </a:lnTo>
                <a:lnTo>
                  <a:pt x="8126" y="91608"/>
                </a:lnTo>
                <a:lnTo>
                  <a:pt x="17749" y="96868"/>
                </a:lnTo>
                <a:lnTo>
                  <a:pt x="29600" y="100051"/>
                </a:lnTo>
                <a:lnTo>
                  <a:pt x="42569" y="101213"/>
                </a:lnTo>
                <a:lnTo>
                  <a:pt x="55549" y="100411"/>
                </a:lnTo>
                <a:lnTo>
                  <a:pt x="67431" y="97701"/>
                </a:lnTo>
                <a:lnTo>
                  <a:pt x="62889" y="90081"/>
                </a:lnTo>
                <a:lnTo>
                  <a:pt x="51277" y="84289"/>
                </a:lnTo>
                <a:lnTo>
                  <a:pt x="37306" y="81421"/>
                </a:lnTo>
                <a:lnTo>
                  <a:pt x="25241" y="78828"/>
                </a:lnTo>
                <a:lnTo>
                  <a:pt x="30220" y="78778"/>
                </a:lnTo>
                <a:lnTo>
                  <a:pt x="24124" y="74256"/>
                </a:lnTo>
                <a:lnTo>
                  <a:pt x="23032" y="7327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4277371" y="4211036"/>
            <a:ext cx="90863" cy="65099"/>
          </a:xfrm>
          <a:custGeom>
            <a:avLst/>
            <a:gdLst/>
            <a:ahLst/>
            <a:cxnLst/>
            <a:rect l="l" t="t" r="r" b="b"/>
            <a:pathLst>
              <a:path w="133265" h="95478">
                <a:moveTo>
                  <a:pt x="119412" y="22038"/>
                </a:moveTo>
                <a:lnTo>
                  <a:pt x="112128" y="13322"/>
                </a:lnTo>
                <a:lnTo>
                  <a:pt x="101220" y="11866"/>
                </a:lnTo>
                <a:lnTo>
                  <a:pt x="89019" y="10159"/>
                </a:lnTo>
                <a:lnTo>
                  <a:pt x="76806" y="8419"/>
                </a:lnTo>
                <a:lnTo>
                  <a:pt x="64522" y="6696"/>
                </a:lnTo>
                <a:lnTo>
                  <a:pt x="52109" y="5037"/>
                </a:lnTo>
                <a:lnTo>
                  <a:pt x="39508" y="3490"/>
                </a:lnTo>
                <a:lnTo>
                  <a:pt x="26662" y="2103"/>
                </a:lnTo>
                <a:lnTo>
                  <a:pt x="13512" y="923"/>
                </a:lnTo>
                <a:lnTo>
                  <a:pt x="0" y="0"/>
                </a:lnTo>
                <a:lnTo>
                  <a:pt x="2217" y="6957"/>
                </a:lnTo>
                <a:lnTo>
                  <a:pt x="9705" y="16603"/>
                </a:lnTo>
                <a:lnTo>
                  <a:pt x="20876" y="22565"/>
                </a:lnTo>
                <a:lnTo>
                  <a:pt x="34930" y="25645"/>
                </a:lnTo>
                <a:lnTo>
                  <a:pt x="51066" y="26644"/>
                </a:lnTo>
                <a:lnTo>
                  <a:pt x="57465" y="20613"/>
                </a:lnTo>
                <a:lnTo>
                  <a:pt x="68397" y="16704"/>
                </a:lnTo>
                <a:lnTo>
                  <a:pt x="74383" y="22199"/>
                </a:lnTo>
                <a:lnTo>
                  <a:pt x="64676" y="21219"/>
                </a:lnTo>
                <a:lnTo>
                  <a:pt x="56820" y="26299"/>
                </a:lnTo>
                <a:lnTo>
                  <a:pt x="52382" y="35558"/>
                </a:lnTo>
                <a:lnTo>
                  <a:pt x="51401" y="46483"/>
                </a:lnTo>
                <a:lnTo>
                  <a:pt x="53913" y="56562"/>
                </a:lnTo>
                <a:lnTo>
                  <a:pt x="59956" y="63284"/>
                </a:lnTo>
                <a:lnTo>
                  <a:pt x="60638" y="55920"/>
                </a:lnTo>
                <a:lnTo>
                  <a:pt x="65286" y="41860"/>
                </a:lnTo>
                <a:lnTo>
                  <a:pt x="74383" y="35521"/>
                </a:lnTo>
                <a:lnTo>
                  <a:pt x="70736" y="38683"/>
                </a:lnTo>
                <a:lnTo>
                  <a:pt x="65111" y="50302"/>
                </a:lnTo>
                <a:lnTo>
                  <a:pt x="64166" y="64128"/>
                </a:lnTo>
                <a:lnTo>
                  <a:pt x="68250" y="75820"/>
                </a:lnTo>
                <a:lnTo>
                  <a:pt x="77711" y="81038"/>
                </a:lnTo>
                <a:lnTo>
                  <a:pt x="77389" y="76556"/>
                </a:lnTo>
                <a:lnTo>
                  <a:pt x="79318" y="62607"/>
                </a:lnTo>
                <a:lnTo>
                  <a:pt x="86601" y="53289"/>
                </a:lnTo>
                <a:lnTo>
                  <a:pt x="82796" y="63620"/>
                </a:lnTo>
                <a:lnTo>
                  <a:pt x="81313" y="76965"/>
                </a:lnTo>
                <a:lnTo>
                  <a:pt x="84264" y="88791"/>
                </a:lnTo>
                <a:lnTo>
                  <a:pt x="93256" y="95478"/>
                </a:lnTo>
                <a:lnTo>
                  <a:pt x="94208" y="90081"/>
                </a:lnTo>
                <a:lnTo>
                  <a:pt x="100317" y="93091"/>
                </a:lnTo>
                <a:lnTo>
                  <a:pt x="103250" y="92138"/>
                </a:lnTo>
                <a:lnTo>
                  <a:pt x="110355" y="89162"/>
                </a:lnTo>
                <a:lnTo>
                  <a:pt x="121153" y="81415"/>
                </a:lnTo>
                <a:lnTo>
                  <a:pt x="129244" y="70745"/>
                </a:lnTo>
                <a:lnTo>
                  <a:pt x="133222" y="57734"/>
                </a:lnTo>
                <a:lnTo>
                  <a:pt x="133265" y="57303"/>
                </a:lnTo>
                <a:lnTo>
                  <a:pt x="132003" y="43379"/>
                </a:lnTo>
                <a:lnTo>
                  <a:pt x="126711" y="31841"/>
                </a:lnTo>
                <a:lnTo>
                  <a:pt x="119412" y="22038"/>
                </a:lnTo>
                <a:close/>
              </a:path>
            </a:pathLst>
          </a:custGeom>
          <a:solidFill>
            <a:srgbClr val="D97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4206220" y="3999449"/>
            <a:ext cx="30081" cy="17048"/>
          </a:xfrm>
          <a:custGeom>
            <a:avLst/>
            <a:gdLst/>
            <a:ahLst/>
            <a:cxnLst/>
            <a:rect l="l" t="t" r="r" b="b"/>
            <a:pathLst>
              <a:path w="44119" h="25003">
                <a:moveTo>
                  <a:pt x="40246" y="3997"/>
                </a:moveTo>
                <a:lnTo>
                  <a:pt x="41071" y="581"/>
                </a:lnTo>
                <a:lnTo>
                  <a:pt x="38286" y="0"/>
                </a:lnTo>
                <a:lnTo>
                  <a:pt x="25414" y="1035"/>
                </a:lnTo>
                <a:lnTo>
                  <a:pt x="13956" y="6870"/>
                </a:lnTo>
                <a:lnTo>
                  <a:pt x="5092" y="15520"/>
                </a:lnTo>
                <a:lnTo>
                  <a:pt x="0" y="25003"/>
                </a:lnTo>
                <a:lnTo>
                  <a:pt x="1009" y="23622"/>
                </a:lnTo>
                <a:lnTo>
                  <a:pt x="10246" y="17915"/>
                </a:lnTo>
                <a:lnTo>
                  <a:pt x="22371" y="15096"/>
                </a:lnTo>
                <a:lnTo>
                  <a:pt x="34385" y="12168"/>
                </a:lnTo>
                <a:lnTo>
                  <a:pt x="43294" y="6131"/>
                </a:lnTo>
                <a:lnTo>
                  <a:pt x="44119" y="2715"/>
                </a:lnTo>
                <a:lnTo>
                  <a:pt x="40246" y="3997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256176" y="4128528"/>
            <a:ext cx="29519" cy="6938"/>
          </a:xfrm>
          <a:custGeom>
            <a:avLst/>
            <a:gdLst/>
            <a:ahLst/>
            <a:cxnLst/>
            <a:rect l="l" t="t" r="r" b="b"/>
            <a:pathLst>
              <a:path w="43294" h="10176">
                <a:moveTo>
                  <a:pt x="343" y="995"/>
                </a:moveTo>
                <a:lnTo>
                  <a:pt x="9250" y="8223"/>
                </a:lnTo>
                <a:lnTo>
                  <a:pt x="23550" y="10176"/>
                </a:lnTo>
                <a:lnTo>
                  <a:pt x="36984" y="7289"/>
                </a:lnTo>
                <a:lnTo>
                  <a:pt x="43294" y="0"/>
                </a:lnTo>
                <a:lnTo>
                  <a:pt x="36264" y="1750"/>
                </a:lnTo>
                <a:lnTo>
                  <a:pt x="24119" y="2841"/>
                </a:lnTo>
                <a:lnTo>
                  <a:pt x="12690" y="1834"/>
                </a:lnTo>
                <a:lnTo>
                  <a:pt x="0" y="0"/>
                </a:lnTo>
                <a:lnTo>
                  <a:pt x="343" y="995"/>
                </a:lnTo>
                <a:close/>
              </a:path>
            </a:pathLst>
          </a:custGeom>
          <a:solidFill>
            <a:srgbClr val="F7ABA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4054620" y="1335665"/>
            <a:ext cx="967653" cy="2435975"/>
          </a:xfrm>
          <a:custGeom>
            <a:avLst/>
            <a:gdLst/>
            <a:ahLst/>
            <a:cxnLst/>
            <a:rect l="l" t="t" r="r" b="b"/>
            <a:pathLst>
              <a:path w="1419225" h="3572764">
                <a:moveTo>
                  <a:pt x="0" y="3572764"/>
                </a:moveTo>
                <a:lnTo>
                  <a:pt x="1419225" y="3572764"/>
                </a:lnTo>
                <a:lnTo>
                  <a:pt x="1419225" y="0"/>
                </a:lnTo>
                <a:lnTo>
                  <a:pt x="0" y="0"/>
                </a:lnTo>
                <a:lnTo>
                  <a:pt x="0" y="3572764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4052455" y="1335665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4054619" y="1337828"/>
            <a:ext cx="0" cy="405505"/>
          </a:xfrm>
          <a:custGeom>
            <a:avLst/>
            <a:gdLst/>
            <a:ahLst/>
            <a:cxnLst/>
            <a:rect l="l" t="t" r="r" b="b"/>
            <a:pathLst>
              <a:path h="594740">
                <a:moveTo>
                  <a:pt x="0" y="5947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4052455" y="1745498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4054619" y="1747662"/>
            <a:ext cx="0" cy="864437"/>
          </a:xfrm>
          <a:custGeom>
            <a:avLst/>
            <a:gdLst/>
            <a:ahLst/>
            <a:cxnLst/>
            <a:rect l="l" t="t" r="r" b="b"/>
            <a:pathLst>
              <a:path h="1267840">
                <a:moveTo>
                  <a:pt x="0" y="12678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4054619" y="2616427"/>
            <a:ext cx="0" cy="630642"/>
          </a:xfrm>
          <a:custGeom>
            <a:avLst/>
            <a:gdLst/>
            <a:ahLst/>
            <a:cxnLst/>
            <a:rect l="l" t="t" r="r" b="b"/>
            <a:pathLst>
              <a:path h="924940">
                <a:moveTo>
                  <a:pt x="0" y="9249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054619" y="3251398"/>
            <a:ext cx="0" cy="518073"/>
          </a:xfrm>
          <a:custGeom>
            <a:avLst/>
            <a:gdLst/>
            <a:ahLst/>
            <a:cxnLst/>
            <a:rect l="l" t="t" r="r" b="b"/>
            <a:pathLst>
              <a:path h="759840">
                <a:moveTo>
                  <a:pt x="0" y="7598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052455" y="3771635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5022273" y="1335665"/>
            <a:ext cx="3273136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5022273" y="1337828"/>
            <a:ext cx="0" cy="405505"/>
          </a:xfrm>
          <a:custGeom>
            <a:avLst/>
            <a:gdLst/>
            <a:ahLst/>
            <a:cxnLst/>
            <a:rect l="l" t="t" r="r" b="b"/>
            <a:pathLst>
              <a:path h="594740">
                <a:moveTo>
                  <a:pt x="0" y="5947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8293244" y="1337828"/>
            <a:ext cx="0" cy="405505"/>
          </a:xfrm>
          <a:custGeom>
            <a:avLst/>
            <a:gdLst/>
            <a:ahLst/>
            <a:cxnLst/>
            <a:rect l="l" t="t" r="r" b="b"/>
            <a:pathLst>
              <a:path h="594740">
                <a:moveTo>
                  <a:pt x="0" y="594741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5022273" y="1745498"/>
            <a:ext cx="3273136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022273" y="1747662"/>
            <a:ext cx="0" cy="864437"/>
          </a:xfrm>
          <a:custGeom>
            <a:avLst/>
            <a:gdLst/>
            <a:ahLst/>
            <a:cxnLst/>
            <a:rect l="l" t="t" r="r" b="b"/>
            <a:pathLst>
              <a:path h="1267840">
                <a:moveTo>
                  <a:pt x="0" y="12678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8293244" y="1747662"/>
            <a:ext cx="0" cy="864437"/>
          </a:xfrm>
          <a:custGeom>
            <a:avLst/>
            <a:gdLst/>
            <a:ahLst/>
            <a:cxnLst/>
            <a:rect l="l" t="t" r="r" b="b"/>
            <a:pathLst>
              <a:path h="1267840">
                <a:moveTo>
                  <a:pt x="0" y="12678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5022273" y="2616427"/>
            <a:ext cx="0" cy="630642"/>
          </a:xfrm>
          <a:custGeom>
            <a:avLst/>
            <a:gdLst/>
            <a:ahLst/>
            <a:cxnLst/>
            <a:rect l="l" t="t" r="r" b="b"/>
            <a:pathLst>
              <a:path h="924940">
                <a:moveTo>
                  <a:pt x="0" y="9249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8293244" y="2616427"/>
            <a:ext cx="0" cy="630642"/>
          </a:xfrm>
          <a:custGeom>
            <a:avLst/>
            <a:gdLst/>
            <a:ahLst/>
            <a:cxnLst/>
            <a:rect l="l" t="t" r="r" b="b"/>
            <a:pathLst>
              <a:path h="924940">
                <a:moveTo>
                  <a:pt x="0" y="9249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5022273" y="3251398"/>
            <a:ext cx="0" cy="518073"/>
          </a:xfrm>
          <a:custGeom>
            <a:avLst/>
            <a:gdLst/>
            <a:ahLst/>
            <a:cxnLst/>
            <a:rect l="l" t="t" r="r" b="b"/>
            <a:pathLst>
              <a:path h="759840">
                <a:moveTo>
                  <a:pt x="0" y="7598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8293244" y="3251398"/>
            <a:ext cx="0" cy="518073"/>
          </a:xfrm>
          <a:custGeom>
            <a:avLst/>
            <a:gdLst/>
            <a:ahLst/>
            <a:cxnLst/>
            <a:rect l="l" t="t" r="r" b="b"/>
            <a:pathLst>
              <a:path h="759840">
                <a:moveTo>
                  <a:pt x="0" y="75984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5022273" y="3771635"/>
            <a:ext cx="3273136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4052455" y="2614263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5022273" y="2614263"/>
            <a:ext cx="3273136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4052455" y="3249233"/>
            <a:ext cx="969818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24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5022273" y="3249233"/>
            <a:ext cx="3273136" cy="0"/>
          </a:xfrm>
          <a:custGeom>
            <a:avLst/>
            <a:gdLst/>
            <a:ahLst/>
            <a:cxnLst/>
            <a:rect l="l" t="t" r="r" b="b"/>
            <a:pathLst>
              <a:path w="4800600">
                <a:moveTo>
                  <a:pt x="0" y="0"/>
                </a:moveTo>
                <a:lnTo>
                  <a:pt x="4800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6234546" y="3883602"/>
            <a:ext cx="2056534" cy="718705"/>
          </a:xfrm>
          <a:custGeom>
            <a:avLst/>
            <a:gdLst/>
            <a:ahLst/>
            <a:cxnLst/>
            <a:rect l="l" t="t" r="r" b="b"/>
            <a:pathLst>
              <a:path w="3016250" h="1054100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990600"/>
                </a:lnTo>
                <a:lnTo>
                  <a:pt x="1436" y="1030678"/>
                </a:lnTo>
                <a:lnTo>
                  <a:pt x="38794" y="1053879"/>
                </a:lnTo>
                <a:lnTo>
                  <a:pt x="63500" y="1054100"/>
                </a:lnTo>
                <a:lnTo>
                  <a:pt x="2952750" y="1054100"/>
                </a:lnTo>
                <a:lnTo>
                  <a:pt x="2992828" y="1052663"/>
                </a:lnTo>
                <a:lnTo>
                  <a:pt x="3016029" y="1015305"/>
                </a:lnTo>
                <a:lnTo>
                  <a:pt x="3016250" y="990600"/>
                </a:lnTo>
                <a:lnTo>
                  <a:pt x="3016250" y="63500"/>
                </a:lnTo>
                <a:lnTo>
                  <a:pt x="3014813" y="23421"/>
                </a:lnTo>
                <a:lnTo>
                  <a:pt x="2977455" y="220"/>
                </a:lnTo>
                <a:lnTo>
                  <a:pt x="295275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6C3F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6234546" y="4730029"/>
            <a:ext cx="2056534" cy="1569460"/>
          </a:xfrm>
          <a:custGeom>
            <a:avLst/>
            <a:gdLst/>
            <a:ahLst/>
            <a:cxnLst/>
            <a:rect l="l" t="t" r="r" b="b"/>
            <a:pathLst>
              <a:path w="3016250" h="2301875">
                <a:moveTo>
                  <a:pt x="63500" y="0"/>
                </a:moveTo>
                <a:lnTo>
                  <a:pt x="23421" y="1436"/>
                </a:lnTo>
                <a:lnTo>
                  <a:pt x="220" y="38794"/>
                </a:lnTo>
                <a:lnTo>
                  <a:pt x="0" y="63500"/>
                </a:lnTo>
                <a:lnTo>
                  <a:pt x="0" y="2238375"/>
                </a:lnTo>
                <a:lnTo>
                  <a:pt x="1436" y="2278453"/>
                </a:lnTo>
                <a:lnTo>
                  <a:pt x="38794" y="2301654"/>
                </a:lnTo>
                <a:lnTo>
                  <a:pt x="63500" y="2301875"/>
                </a:lnTo>
                <a:lnTo>
                  <a:pt x="2952750" y="2301875"/>
                </a:lnTo>
                <a:lnTo>
                  <a:pt x="2992828" y="2300438"/>
                </a:lnTo>
                <a:lnTo>
                  <a:pt x="3016029" y="2263080"/>
                </a:lnTo>
                <a:lnTo>
                  <a:pt x="3016250" y="2238375"/>
                </a:lnTo>
                <a:lnTo>
                  <a:pt x="3016250" y="63500"/>
                </a:lnTo>
                <a:lnTo>
                  <a:pt x="3014813" y="23421"/>
                </a:lnTo>
                <a:lnTo>
                  <a:pt x="2977455" y="220"/>
                </a:lnTo>
                <a:lnTo>
                  <a:pt x="2952750" y="0"/>
                </a:lnTo>
                <a:lnTo>
                  <a:pt x="63500" y="0"/>
                </a:lnTo>
                <a:close/>
              </a:path>
            </a:pathLst>
          </a:custGeom>
          <a:ln w="12700">
            <a:solidFill>
              <a:srgbClr val="C415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 txBox="1"/>
          <p:nvPr/>
        </p:nvSpPr>
        <p:spPr>
          <a:xfrm>
            <a:off x="6985503" y="292576"/>
            <a:ext cx="129626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5</a:t>
            </a:r>
            <a:r>
              <a:rPr sz="682" spc="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Colombia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iniciar</a:t>
            </a:r>
            <a:r>
              <a:rPr sz="682" spc="8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siglo</a:t>
            </a:r>
            <a:r>
              <a:rPr sz="682" spc="4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XX</a:t>
            </a:r>
            <a:endParaRPr sz="682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43796" y="641400"/>
            <a:ext cx="2086130" cy="480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337149" algn="just">
              <a:lnSpc>
                <a:spcPts val="835"/>
              </a:lnSpc>
              <a:spcBef>
                <a:spcPts val="42"/>
              </a:spcBef>
            </a:pP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5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polític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49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económic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a</a:t>
            </a:r>
            <a:r>
              <a:rPr sz="750" spc="187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d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e</a:t>
            </a:r>
            <a:r>
              <a:rPr sz="750" spc="40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Rafae</a:t>
            </a:r>
            <a:r>
              <a:rPr sz="750" dirty="0">
                <a:solidFill>
                  <a:srgbClr val="EC008B"/>
                </a:solidFill>
                <a:latin typeface="Arial"/>
                <a:cs typeface="Arial"/>
              </a:rPr>
              <a:t>l</a:t>
            </a:r>
            <a:r>
              <a:rPr sz="750" spc="28" dirty="0">
                <a:solidFill>
                  <a:srgbClr val="EC008B"/>
                </a:solidFill>
                <a:latin typeface="Arial"/>
                <a:cs typeface="Arial"/>
              </a:rPr>
              <a:t> </a:t>
            </a:r>
            <a:r>
              <a:rPr sz="750" spc="3" dirty="0">
                <a:solidFill>
                  <a:srgbClr val="EC008B"/>
                </a:solidFill>
                <a:latin typeface="Arial"/>
                <a:cs typeface="Arial"/>
              </a:rPr>
              <a:t>Reyes</a:t>
            </a:r>
            <a:endParaRPr sz="750">
              <a:latin typeface="Arial"/>
              <a:cs typeface="Arial"/>
            </a:endParaRPr>
          </a:p>
          <a:p>
            <a:pPr marL="8659" algn="just">
              <a:lnSpc>
                <a:spcPts val="862"/>
              </a:lnSpc>
              <a:spcBef>
                <a:spcPts val="53"/>
              </a:spcBef>
            </a:pP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</a:t>
            </a:r>
            <a:r>
              <a:rPr sz="750" spc="1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gobierno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Rafael 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es 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 </a:t>
            </a:r>
            <a:r>
              <a:rPr sz="750" spc="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inicia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reconstrucci6n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  con </a:t>
            </a:r>
            <a:r>
              <a:rPr sz="750" spc="8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</a:t>
            </a:r>
            <a:r>
              <a:rPr sz="750" spc="-18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econ6mica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sostenida</a:t>
            </a:r>
            <a:r>
              <a:rPr sz="750" spc="-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10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siguientes</a:t>
            </a:r>
            <a:r>
              <a:rPr sz="750" spc="-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aspectos: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28704" y="3925882"/>
            <a:ext cx="557230" cy="12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910"/>
              </a:lnSpc>
              <a:spcBef>
                <a:spcPts val="45"/>
              </a:spcBef>
            </a:pPr>
            <a:r>
              <a:rPr sz="818" b="1" spc="3" dirty="0">
                <a:solidFill>
                  <a:srgbClr val="F26F21"/>
                </a:solidFill>
                <a:latin typeface="Arial"/>
                <a:cs typeface="Arial"/>
              </a:rPr>
              <a:t>Aplicación</a:t>
            </a:r>
            <a:endParaRPr sz="818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42784" y="4028736"/>
            <a:ext cx="1726405" cy="481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Entendemos</a:t>
            </a:r>
            <a:r>
              <a:rPr sz="818" spc="137" dirty="0">
                <a:solidFill>
                  <a:srgbClr val="6C3F98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6C3F98"/>
                </a:solidFill>
                <a:latin typeface="Arial"/>
                <a:cs typeface="Arial"/>
              </a:rPr>
              <a:t>por…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ts val="955"/>
              </a:lnSpc>
              <a:spcBef>
                <a:spcPts val="19"/>
              </a:spcBef>
            </a:pPr>
            <a:r>
              <a:rPr sz="682" b="1" dirty="0">
                <a:latin typeface="Times New Roman"/>
                <a:cs typeface="Times New Roman"/>
              </a:rPr>
              <a:t>E</a:t>
            </a:r>
            <a:r>
              <a:rPr sz="682" b="1" spc="-6" dirty="0">
                <a:latin typeface="Times New Roman"/>
                <a:cs typeface="Times New Roman"/>
              </a:rPr>
              <a:t>x</a:t>
            </a:r>
            <a:r>
              <a:rPr sz="682" b="1" dirty="0">
                <a:latin typeface="Times New Roman"/>
                <a:cs typeface="Times New Roman"/>
              </a:rPr>
              <a:t>enciones:</a:t>
            </a:r>
            <a:r>
              <a:rPr sz="682" b="1" spc="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Arial"/>
                <a:cs typeface="Arial"/>
              </a:rPr>
              <a:t>liberación</a:t>
            </a:r>
            <a:r>
              <a:rPr sz="682" spc="7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2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persona,</a:t>
            </a:r>
            <a:r>
              <a:rPr sz="682" spc="1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física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 moral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disposición</a:t>
            </a:r>
            <a:r>
              <a:rPr sz="682" spc="4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legal,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obligación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gar contribuciones</a:t>
            </a:r>
            <a:r>
              <a:rPr sz="682" spc="5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Estado.</a:t>
            </a:r>
            <a:endParaRPr sz="68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43795" y="4524419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1.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65026" y="4524419"/>
            <a:ext cx="1952399" cy="16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81" marR="7770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Realiza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esquema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mapa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conceptual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endParaRPr sz="750">
              <a:latin typeface="Times New Roman"/>
              <a:cs typeface="Times New Roman"/>
            </a:endParaRPr>
          </a:p>
          <a:p>
            <a:pPr marL="8681" marR="118011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identifiques 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actores,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causas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81" marR="11801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consecuencias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Dfas.</a:t>
            </a:r>
            <a:endParaRPr sz="750">
              <a:latin typeface="Times New Roman"/>
              <a:cs typeface="Times New Roman"/>
            </a:endParaRPr>
          </a:p>
          <a:p>
            <a:pPr marL="8681" marR="69054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¿En</a:t>
            </a:r>
            <a:r>
              <a:rPr sz="750" spc="-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actualidad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c6mo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presentan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en- </a:t>
            </a:r>
            <a:endParaRPr sz="750">
              <a:latin typeface="Times New Roman"/>
              <a:cs typeface="Times New Roman"/>
            </a:endParaRPr>
          </a:p>
          <a:p>
            <a:pPr marL="8681" marR="6905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frentamientos</a:t>
            </a:r>
            <a:r>
              <a:rPr sz="750" spc="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partidos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polfticos?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¿Estos </a:t>
            </a:r>
            <a:endParaRPr sz="750">
              <a:latin typeface="Times New Roman"/>
              <a:cs typeface="Times New Roman"/>
            </a:endParaRPr>
          </a:p>
          <a:p>
            <a:pPr marL="8681" marR="6905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enfrentamientos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podrfan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</a:t>
            </a:r>
            <a:r>
              <a:rPr sz="750" spc="1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81" marR="6905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Dfas?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qué?</a:t>
            </a:r>
            <a:endParaRPr sz="750">
              <a:latin typeface="Times New Roman"/>
              <a:cs typeface="Times New Roman"/>
            </a:endParaRPr>
          </a:p>
          <a:p>
            <a:pPr marL="8681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¿Cuales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polfticas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econ6micas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Rafael </a:t>
            </a:r>
            <a:endParaRPr sz="750">
              <a:latin typeface="Times New Roman"/>
              <a:cs typeface="Times New Roman"/>
            </a:endParaRPr>
          </a:p>
          <a:p>
            <a:pPr marL="868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</a:t>
            </a:r>
            <a:r>
              <a:rPr sz="750" spc="-13" dirty="0">
                <a:latin typeface="Times New Roman"/>
                <a:cs typeface="Times New Roman"/>
              </a:rPr>
              <a:t>y</a:t>
            </a:r>
            <a:r>
              <a:rPr sz="750" dirty="0">
                <a:latin typeface="Times New Roman"/>
                <a:cs typeface="Times New Roman"/>
              </a:rPr>
              <a:t>es,</a:t>
            </a:r>
            <a:r>
              <a:rPr sz="750" spc="7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mas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spc="-25" dirty="0">
                <a:latin typeface="Times New Roman"/>
                <a:cs typeface="Times New Roman"/>
              </a:rPr>
              <a:t>a</a:t>
            </a:r>
            <a:r>
              <a:rPr sz="750" dirty="0">
                <a:latin typeface="Times New Roman"/>
                <a:cs typeface="Times New Roman"/>
              </a:rPr>
              <a:t>yudaron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restablecer</a:t>
            </a:r>
            <a:r>
              <a:rPr sz="750" spc="-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endParaRPr sz="750">
              <a:latin typeface="Times New Roman"/>
              <a:cs typeface="Times New Roman"/>
            </a:endParaRPr>
          </a:p>
          <a:p>
            <a:pPr marL="868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economfa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pafs?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Argumenta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respuesta.</a:t>
            </a:r>
            <a:endParaRPr sz="750">
              <a:latin typeface="Times New Roman"/>
              <a:cs typeface="Times New Roman"/>
            </a:endParaRPr>
          </a:p>
          <a:p>
            <a:pPr marL="8659" marR="22543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cuadro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establece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semejanzas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dife- </a:t>
            </a:r>
            <a:endParaRPr sz="750">
              <a:latin typeface="Times New Roman"/>
              <a:cs typeface="Times New Roman"/>
            </a:endParaRPr>
          </a:p>
          <a:p>
            <a:pPr marL="8659" marR="22543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rencias</a:t>
            </a:r>
            <a:r>
              <a:rPr sz="750" spc="2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encuent</a:t>
            </a:r>
            <a:r>
              <a:rPr sz="750" spc="-6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situaci6n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Colom- </a:t>
            </a:r>
            <a:endParaRPr sz="750">
              <a:latin typeface="Times New Roman"/>
              <a:cs typeface="Times New Roman"/>
            </a:endParaRPr>
          </a:p>
          <a:p>
            <a:pPr marL="8659" marR="22543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bia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comenzar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-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situaci6n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 </a:t>
            </a:r>
            <a:endParaRPr sz="750">
              <a:latin typeface="Times New Roman"/>
              <a:cs typeface="Times New Roman"/>
            </a:endParaRPr>
          </a:p>
          <a:p>
            <a:pPr marL="8659" marR="22543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comenzar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-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XXI.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¿Cual</a:t>
            </a:r>
            <a:r>
              <a:rPr sz="750" spc="-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tu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conclusi6n?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42784" y="4877327"/>
            <a:ext cx="1846160" cy="1329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6276">
              <a:lnSpc>
                <a:spcPts val="907"/>
              </a:lnSpc>
              <a:spcBef>
                <a:spcPts val="45"/>
              </a:spcBef>
            </a:pP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Imagina</a:t>
            </a:r>
            <a:r>
              <a:rPr sz="818" spc="87" dirty="0">
                <a:solidFill>
                  <a:srgbClr val="C4151C"/>
                </a:solidFill>
                <a:latin typeface="Arial"/>
                <a:cs typeface="Arial"/>
              </a:rPr>
              <a:t> </a:t>
            </a:r>
            <a:r>
              <a:rPr sz="818" dirty="0">
                <a:solidFill>
                  <a:srgbClr val="C4151C"/>
                </a:solidFill>
                <a:latin typeface="Arial"/>
                <a:cs typeface="Arial"/>
              </a:rPr>
              <a:t>que…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94"/>
              </a:spcBef>
            </a:pPr>
            <a:r>
              <a:rPr sz="682" dirty="0">
                <a:latin typeface="Arial"/>
                <a:cs typeface="Arial"/>
              </a:rPr>
              <a:t>Rafael</a:t>
            </a:r>
            <a:r>
              <a:rPr sz="682" spc="1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Reyes,</a:t>
            </a:r>
            <a:r>
              <a:rPr sz="682" spc="-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formuló</a:t>
            </a:r>
            <a:r>
              <a:rPr sz="682" spc="10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Decreto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832</a:t>
            </a:r>
            <a:r>
              <a:rPr sz="682" spc="8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1907,</a:t>
            </a:r>
            <a:r>
              <a:rPr sz="682" spc="8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cual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le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concedía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ayudas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-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exportaciones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café,</a:t>
            </a:r>
            <a:r>
              <a:rPr sz="682" spc="-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tabaco,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caucho</a:t>
            </a:r>
            <a:r>
              <a:rPr sz="682" spc="3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plantación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</a:t>
            </a:r>
            <a:r>
              <a:rPr sz="682" spc="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</a:t>
            </a:r>
            <a:r>
              <a:rPr sz="682" spc="2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productos</a:t>
            </a:r>
            <a:r>
              <a:rPr sz="682" spc="7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elaborados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en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algodón,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así</a:t>
            </a:r>
            <a:r>
              <a:rPr sz="682" spc="-1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estos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últimos</a:t>
            </a:r>
            <a:r>
              <a:rPr sz="682" spc="7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fueran</a:t>
            </a:r>
            <a:r>
              <a:rPr sz="682" spc="29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el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consumo</a:t>
            </a:r>
            <a:r>
              <a:rPr sz="682" spc="3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los </a:t>
            </a:r>
            <a:endParaRPr sz="682">
              <a:latin typeface="Arial"/>
              <a:cs typeface="Arial"/>
            </a:endParaRPr>
          </a:p>
          <a:p>
            <a:pPr marL="8659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habitantes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del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país</a:t>
            </a:r>
            <a:r>
              <a:rPr sz="682" spc="-3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o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-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exportación.</a:t>
            </a:r>
            <a:endParaRPr sz="682">
              <a:latin typeface="Arial"/>
              <a:cs typeface="Arial"/>
            </a:endParaRPr>
          </a:p>
          <a:p>
            <a:pPr marL="8659" marR="89100">
              <a:lnSpc>
                <a:spcPts val="783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Aunque</a:t>
            </a:r>
            <a:r>
              <a:rPr sz="682" spc="-3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este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decreto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no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duró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muchos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meses</a:t>
            </a:r>
            <a:r>
              <a:rPr sz="682" spc="-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 </a:t>
            </a:r>
            <a:endParaRPr sz="682">
              <a:latin typeface="Arial"/>
              <a:cs typeface="Arial"/>
            </a:endParaRPr>
          </a:p>
          <a:p>
            <a:pPr marL="8659" marR="8910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falta</a:t>
            </a:r>
            <a:r>
              <a:rPr sz="682" spc="6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1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dinero</a:t>
            </a:r>
            <a:r>
              <a:rPr sz="682" spc="5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para</a:t>
            </a:r>
            <a:r>
              <a:rPr sz="682" spc="2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poderlo</a:t>
            </a:r>
            <a:r>
              <a:rPr sz="682" spc="3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sostene</a:t>
            </a:r>
            <a:r>
              <a:rPr sz="682" spc="-41" dirty="0">
                <a:latin typeface="Arial"/>
                <a:cs typeface="Arial"/>
              </a:rPr>
              <a:t>r</a:t>
            </a:r>
            <a:r>
              <a:rPr sz="682" dirty="0">
                <a:latin typeface="Arial"/>
                <a:cs typeface="Arial"/>
              </a:rPr>
              <a:t>,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se</a:t>
            </a:r>
            <a:r>
              <a:rPr sz="682" spc="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le</a:t>
            </a:r>
            <a:r>
              <a:rPr sz="682" spc="22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reconoce</a:t>
            </a:r>
            <a:r>
              <a:rPr sz="682" spc="4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a </a:t>
            </a:r>
            <a:endParaRPr sz="682">
              <a:latin typeface="Arial"/>
              <a:cs typeface="Arial"/>
            </a:endParaRPr>
          </a:p>
          <a:p>
            <a:pPr marL="8659" marR="8910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este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gobierno</a:t>
            </a:r>
            <a:r>
              <a:rPr sz="682" spc="-1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idea</a:t>
            </a:r>
            <a:r>
              <a:rPr sz="682" spc="-4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r>
              <a:rPr sz="682" spc="-7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crear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una</a:t>
            </a:r>
            <a:r>
              <a:rPr sz="682" spc="-3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política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económica </a:t>
            </a:r>
            <a:endParaRPr sz="682">
              <a:latin typeface="Arial"/>
              <a:cs typeface="Arial"/>
            </a:endParaRPr>
          </a:p>
          <a:p>
            <a:pPr marL="8659" marR="89100">
              <a:lnSpc>
                <a:spcPts val="783"/>
              </a:lnSpc>
              <a:spcBef>
                <a:spcPts val="170"/>
              </a:spcBef>
            </a:pPr>
            <a:r>
              <a:rPr sz="682" dirty="0">
                <a:latin typeface="Arial"/>
                <a:cs typeface="Arial"/>
              </a:rPr>
              <a:t>que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protege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industria</a:t>
            </a:r>
            <a:r>
              <a:rPr sz="682" spc="61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y</a:t>
            </a:r>
            <a:r>
              <a:rPr sz="682" spc="6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promueve</a:t>
            </a:r>
            <a:r>
              <a:rPr sz="682" spc="10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la</a:t>
            </a:r>
            <a:r>
              <a:rPr sz="682" spc="1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exportación</a:t>
            </a:r>
            <a:r>
              <a:rPr sz="682" spc="45" dirty="0">
                <a:latin typeface="Arial"/>
                <a:cs typeface="Arial"/>
              </a:rPr>
              <a:t> </a:t>
            </a:r>
            <a:r>
              <a:rPr sz="682" dirty="0">
                <a:latin typeface="Arial"/>
                <a:cs typeface="Arial"/>
              </a:rPr>
              <a:t>de</a:t>
            </a:r>
            <a:endParaRPr sz="682">
              <a:latin typeface="Arial"/>
              <a:cs typeface="Arial"/>
            </a:endParaRPr>
          </a:p>
          <a:p>
            <a:pPr marL="8659" marR="6276">
              <a:lnSpc>
                <a:spcPct val="95825"/>
              </a:lnSpc>
              <a:spcBef>
                <a:spcPts val="173"/>
              </a:spcBef>
            </a:pPr>
            <a:r>
              <a:rPr sz="682" dirty="0">
                <a:latin typeface="Arial"/>
                <a:cs typeface="Arial"/>
              </a:rPr>
              <a:t>productos</a:t>
            </a:r>
            <a:r>
              <a:rPr sz="682" spc="8" dirty="0">
                <a:latin typeface="Arial"/>
                <a:cs typeface="Arial"/>
              </a:rPr>
              <a:t> </a:t>
            </a:r>
            <a:r>
              <a:rPr sz="682" spc="6" dirty="0">
                <a:latin typeface="Arial"/>
                <a:cs typeface="Arial"/>
              </a:rPr>
              <a:t>a</a:t>
            </a:r>
            <a:r>
              <a:rPr sz="682" dirty="0">
                <a:latin typeface="Arial"/>
                <a:cs typeface="Arial"/>
              </a:rPr>
              <a:t>grícolas.</a:t>
            </a:r>
            <a:endParaRPr sz="682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43795" y="4888178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2.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43795" y="5373191"/>
            <a:ext cx="111044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3.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3795" y="5736691"/>
            <a:ext cx="106278" cy="112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4.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59</a:t>
            </a:r>
            <a:endParaRPr sz="614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9998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 txBox="1"/>
          <p:nvPr/>
        </p:nvSpPr>
        <p:spPr>
          <a:xfrm>
            <a:off x="4870967" y="6696326"/>
            <a:ext cx="116898" cy="19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" name="object 9"/>
          <p:cNvSpPr txBox="1"/>
          <p:nvPr/>
        </p:nvSpPr>
        <p:spPr>
          <a:xfrm>
            <a:off x="4054620" y="1335665"/>
            <a:ext cx="967653" cy="409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1"/>
              </a:lnSpc>
              <a:spcBef>
                <a:spcPts val="33"/>
              </a:spcBef>
            </a:pPr>
            <a:endParaRPr sz="511"/>
          </a:p>
          <a:p>
            <a:pPr marL="46758">
              <a:lnSpc>
                <a:spcPct val="95825"/>
              </a:lnSpc>
              <a:spcBef>
                <a:spcPts val="68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La</a:t>
            </a:r>
            <a:r>
              <a:rPr sz="682" b="1" spc="46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cent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alización</a:t>
            </a:r>
            <a:r>
              <a:rPr sz="682" b="1" spc="153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fiscal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2273" y="1335665"/>
            <a:ext cx="3270972" cy="409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 marR="278461">
              <a:lnSpc>
                <a:spcPts val="783"/>
              </a:lnSpc>
              <a:spcBef>
                <a:spcPts val="341"/>
              </a:spcBef>
            </a:pPr>
            <a:r>
              <a:rPr sz="682" dirty="0">
                <a:latin typeface="Times New Roman"/>
                <a:cs typeface="Times New Roman"/>
              </a:rPr>
              <a:t>Complement6</a:t>
            </a:r>
            <a:r>
              <a:rPr sz="682" spc="8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Ley</a:t>
            </a:r>
            <a:r>
              <a:rPr sz="682" spc="2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33</a:t>
            </a:r>
            <a:r>
              <a:rPr sz="682" spc="4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4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1903</a:t>
            </a:r>
            <a:r>
              <a:rPr sz="682" spc="7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que</a:t>
            </a:r>
            <a:r>
              <a:rPr sz="682" spc="6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habfa</a:t>
            </a:r>
            <a:r>
              <a:rPr sz="682" spc="4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establecido</a:t>
            </a:r>
            <a:r>
              <a:rPr sz="682" spc="10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el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peso</a:t>
            </a:r>
            <a:r>
              <a:rPr sz="682" spc="4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oro</a:t>
            </a:r>
            <a:r>
              <a:rPr sz="682" spc="2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como</a:t>
            </a:r>
            <a:r>
              <a:rPr sz="682" spc="7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unidad </a:t>
            </a:r>
            <a:endParaRPr sz="682">
              <a:latin typeface="Times New Roman"/>
              <a:cs typeface="Times New Roman"/>
            </a:endParaRPr>
          </a:p>
          <a:p>
            <a:pPr marL="46758" marR="278461">
              <a:lnSpc>
                <a:spcPts val="783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monetaria,</a:t>
            </a:r>
            <a:r>
              <a:rPr sz="682" spc="9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con</a:t>
            </a:r>
            <a:r>
              <a:rPr sz="682" spc="6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Ley</a:t>
            </a:r>
            <a:r>
              <a:rPr sz="682" spc="2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59</a:t>
            </a:r>
            <a:r>
              <a:rPr sz="682" spc="4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4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1905,</a:t>
            </a:r>
            <a:r>
              <a:rPr sz="682" spc="8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que</a:t>
            </a:r>
            <a:r>
              <a:rPr sz="682" spc="6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fijo</a:t>
            </a:r>
            <a:r>
              <a:rPr sz="682" spc="-3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el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tipo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del</a:t>
            </a:r>
            <a:r>
              <a:rPr sz="682" spc="3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cambio</a:t>
            </a:r>
            <a:r>
              <a:rPr sz="682" spc="9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4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papel</a:t>
            </a:r>
            <a:r>
              <a:rPr sz="682" spc="6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moneda</a:t>
            </a:r>
            <a:r>
              <a:rPr sz="682" spc="11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en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6"/>
              </a:spcBef>
            </a:pPr>
            <a:r>
              <a:rPr sz="682" dirty="0">
                <a:latin typeface="Times New Roman"/>
                <a:cs typeface="Times New Roman"/>
              </a:rPr>
              <a:t>10.000%</a:t>
            </a:r>
            <a:r>
              <a:rPr sz="682" spc="10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estabilizando</a:t>
            </a:r>
            <a:r>
              <a:rPr sz="682" spc="11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su</a:t>
            </a:r>
            <a:r>
              <a:rPr sz="682" spc="10" dirty="0">
                <a:latin typeface="Times New Roman"/>
                <a:cs typeface="Times New Roman"/>
              </a:rPr>
              <a:t> </a:t>
            </a:r>
            <a:r>
              <a:rPr sz="682" spc="-17" dirty="0">
                <a:latin typeface="Times New Roman"/>
                <a:cs typeface="Times New Roman"/>
              </a:rPr>
              <a:t>v</a:t>
            </a:r>
            <a:r>
              <a:rPr sz="682" dirty="0">
                <a:latin typeface="Times New Roman"/>
                <a:cs typeface="Times New Roman"/>
              </a:rPr>
              <a:t>alo</a:t>
            </a:r>
            <a:r>
              <a:rPr sz="682" spc="-4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4620" y="1745498"/>
            <a:ext cx="967653" cy="868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82"/>
              </a:lnSpc>
            </a:pPr>
            <a:endParaRPr sz="682"/>
          </a:p>
          <a:p>
            <a:pPr marL="46758">
              <a:lnSpc>
                <a:spcPct val="95825"/>
              </a:lnSpc>
              <a:spcBef>
                <a:spcPts val="235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El</a:t>
            </a:r>
            <a:r>
              <a:rPr sz="682" b="1" spc="5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p</a:t>
            </a:r>
            <a:r>
              <a:rPr sz="682" b="1" spc="-13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oteccionismo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2273" y="1745498"/>
            <a:ext cx="3270972" cy="868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 marR="51565">
              <a:lnSpc>
                <a:spcPts val="783"/>
              </a:lnSpc>
              <a:spcBef>
                <a:spcPts val="341"/>
              </a:spcBef>
            </a:pPr>
            <a:r>
              <a:rPr sz="682" dirty="0">
                <a:latin typeface="Times New Roman"/>
                <a:cs typeface="Times New Roman"/>
              </a:rPr>
              <a:t>Cre6</a:t>
            </a:r>
            <a:r>
              <a:rPr sz="682" spc="8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un</a:t>
            </a:r>
            <a:r>
              <a:rPr sz="682" spc="9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sistema</a:t>
            </a:r>
            <a:r>
              <a:rPr sz="682" spc="12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proteccionista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mas</a:t>
            </a:r>
            <a:r>
              <a:rPr sz="682" spc="9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ope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at</a:t>
            </a:r>
            <a:r>
              <a:rPr sz="682" spc="-13" dirty="0">
                <a:latin typeface="Times New Roman"/>
                <a:cs typeface="Times New Roman"/>
              </a:rPr>
              <a:t>iv</a:t>
            </a:r>
            <a:r>
              <a:rPr sz="682" dirty="0">
                <a:latin typeface="Times New Roman"/>
                <a:cs typeface="Times New Roman"/>
              </a:rPr>
              <a:t>o </a:t>
            </a:r>
            <a:r>
              <a:rPr sz="682" spc="3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y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eficaz</a:t>
            </a:r>
            <a:r>
              <a:rPr sz="682" spc="13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que</a:t>
            </a:r>
            <a:r>
              <a:rPr sz="682" spc="12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inicio</a:t>
            </a:r>
            <a:r>
              <a:rPr sz="682" spc="12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consolidaci6n</a:t>
            </a:r>
            <a:r>
              <a:rPr sz="682" spc="-7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 </a:t>
            </a:r>
            <a:endParaRPr sz="682">
              <a:latin typeface="Times New Roman"/>
              <a:cs typeface="Times New Roman"/>
            </a:endParaRPr>
          </a:p>
          <a:p>
            <a:pPr marL="46758" marR="51565">
              <a:lnSpc>
                <a:spcPts val="783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incipiente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industria</a:t>
            </a:r>
            <a:r>
              <a:rPr sz="682" spc="16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</a:t>
            </a:r>
            <a:r>
              <a:rPr sz="682" spc="5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t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spc="-20" dirty="0">
                <a:latin typeface="Times New Roman"/>
                <a:cs typeface="Times New Roman"/>
              </a:rPr>
              <a:t>a</a:t>
            </a:r>
            <a:r>
              <a:rPr sz="682" spc="-6" dirty="0">
                <a:latin typeface="Times New Roman"/>
                <a:cs typeface="Times New Roman"/>
              </a:rPr>
              <a:t>v</a:t>
            </a:r>
            <a:r>
              <a:rPr sz="682" dirty="0">
                <a:latin typeface="Times New Roman"/>
                <a:cs typeface="Times New Roman"/>
              </a:rPr>
              <a:t>és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de: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6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spc="-13" dirty="0">
                <a:latin typeface="Times New Roman"/>
                <a:cs typeface="Times New Roman"/>
              </a:rPr>
              <a:t>A</a:t>
            </a:r>
            <a:r>
              <a:rPr sz="682" dirty="0">
                <a:latin typeface="Times New Roman"/>
                <a:cs typeface="Times New Roman"/>
              </a:rPr>
              <a:t>umento</a:t>
            </a:r>
            <a:r>
              <a:rPr sz="682" spc="16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anceles.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6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149" dirty="0">
                <a:latin typeface="Times New Roman"/>
                <a:cs typeface="Times New Roman"/>
              </a:rPr>
              <a:t> </a:t>
            </a:r>
            <a:r>
              <a:rPr sz="750" b="1" dirty="0">
                <a:latin typeface="Times New Roman"/>
                <a:cs typeface="Times New Roman"/>
              </a:rPr>
              <a:t>E</a:t>
            </a:r>
            <a:r>
              <a:rPr sz="750" b="1" spc="-11" dirty="0">
                <a:latin typeface="Times New Roman"/>
                <a:cs typeface="Times New Roman"/>
              </a:rPr>
              <a:t>x</a:t>
            </a:r>
            <a:r>
              <a:rPr sz="750" b="1" dirty="0">
                <a:latin typeface="Times New Roman"/>
                <a:cs typeface="Times New Roman"/>
              </a:rPr>
              <a:t>encione</a:t>
            </a:r>
            <a:r>
              <a:rPr sz="682" dirty="0">
                <a:latin typeface="Times New Roman"/>
                <a:cs typeface="Times New Roman"/>
              </a:rPr>
              <a:t>s</a:t>
            </a:r>
            <a:r>
              <a:rPr sz="682" spc="-2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pa</a:t>
            </a:r>
            <a:r>
              <a:rPr sz="682" spc="-11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</a:t>
            </a:r>
            <a:r>
              <a:rPr sz="682" spc="11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11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importaci6n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16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maquinaria</a:t>
            </a:r>
            <a:r>
              <a:rPr sz="682" spc="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y</a:t>
            </a:r>
            <a:r>
              <a:rPr sz="682" spc="6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materias</a:t>
            </a:r>
            <a:r>
              <a:rPr sz="682" spc="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primas.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85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Establecimiento</a:t>
            </a:r>
            <a:r>
              <a:rPr sz="682" spc="1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subsidios.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Ga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antfas</a:t>
            </a:r>
            <a:r>
              <a:rPr sz="682" spc="15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sobre</a:t>
            </a:r>
            <a:r>
              <a:rPr sz="682" spc="12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el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rendimiento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las</a:t>
            </a:r>
            <a:r>
              <a:rPr sz="682" spc="5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empresas.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Celeb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aci6n</a:t>
            </a:r>
            <a:r>
              <a:rPr sz="682" spc="3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cont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atos </a:t>
            </a:r>
            <a:r>
              <a:rPr sz="682" spc="3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pr</a:t>
            </a:r>
            <a:r>
              <a:rPr sz="682" spc="-13" dirty="0">
                <a:latin typeface="Times New Roman"/>
                <a:cs typeface="Times New Roman"/>
              </a:rPr>
              <a:t>i</a:t>
            </a:r>
            <a:r>
              <a:rPr sz="682" dirty="0">
                <a:latin typeface="Times New Roman"/>
                <a:cs typeface="Times New Roman"/>
              </a:rPr>
              <a:t>vilegios.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4620" y="2614264"/>
            <a:ext cx="967653" cy="634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1"/>
              </a:lnSpc>
              <a:spcBef>
                <a:spcPts val="33"/>
              </a:spcBef>
            </a:pPr>
            <a:endParaRPr sz="511"/>
          </a:p>
          <a:p>
            <a:pPr marL="46758">
              <a:lnSpc>
                <a:spcPct val="95825"/>
              </a:lnSpc>
              <a:spcBef>
                <a:spcPts val="68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Impulso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estatal</a:t>
            </a:r>
            <a:endParaRPr sz="682">
              <a:latin typeface="Times New Roman"/>
              <a:cs typeface="Times New Roman"/>
            </a:endParaRPr>
          </a:p>
          <a:p>
            <a:pPr marL="46758" marR="291069">
              <a:lnSpc>
                <a:spcPts val="783"/>
              </a:lnSpc>
              <a:spcBef>
                <a:spcPts val="10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las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act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i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vidades </a:t>
            </a:r>
            <a:endParaRPr sz="682">
              <a:latin typeface="Times New Roman"/>
              <a:cs typeface="Times New Roman"/>
            </a:endParaRPr>
          </a:p>
          <a:p>
            <a:pPr marL="46758" marR="291069">
              <a:lnSpc>
                <a:spcPts val="783"/>
              </a:lnSpc>
              <a:spcBef>
                <a:spcPts val="10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emp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esariales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2273" y="2614264"/>
            <a:ext cx="3270972" cy="634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341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Prom</a:t>
            </a:r>
            <a:r>
              <a:rPr sz="682" spc="-6" dirty="0">
                <a:latin typeface="Times New Roman"/>
                <a:cs typeface="Times New Roman"/>
              </a:rPr>
              <a:t>o</a:t>
            </a:r>
            <a:r>
              <a:rPr sz="682" dirty="0">
                <a:latin typeface="Times New Roman"/>
                <a:cs typeface="Times New Roman"/>
              </a:rPr>
              <a:t>vi6</a:t>
            </a:r>
            <a:r>
              <a:rPr sz="682" spc="16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agricultu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 </a:t>
            </a:r>
            <a:r>
              <a:rPr sz="682" spc="1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exportaci6n.</a:t>
            </a:r>
            <a:endParaRPr sz="682">
              <a:latin typeface="Times New Roman"/>
              <a:cs typeface="Times New Roman"/>
            </a:endParaRPr>
          </a:p>
          <a:p>
            <a:pPr marL="124688" marR="129927" indent="-77930">
              <a:lnSpc>
                <a:spcPts val="783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spc="-13" dirty="0">
                <a:latin typeface="Times New Roman"/>
                <a:cs typeface="Times New Roman"/>
              </a:rPr>
              <a:t>A</a:t>
            </a:r>
            <a:r>
              <a:rPr sz="682" dirty="0">
                <a:latin typeface="Times New Roman"/>
                <a:cs typeface="Times New Roman"/>
              </a:rPr>
              <a:t>ument6</a:t>
            </a:r>
            <a:r>
              <a:rPr sz="682" spc="16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las</a:t>
            </a:r>
            <a:r>
              <a:rPr sz="682" spc="5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exportaciones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y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redujo</a:t>
            </a:r>
            <a:r>
              <a:rPr sz="682" spc="16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las</a:t>
            </a:r>
            <a:r>
              <a:rPr sz="682" spc="5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importaciones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con</a:t>
            </a:r>
            <a:r>
              <a:rPr sz="682" spc="12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el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fin</a:t>
            </a:r>
            <a:r>
              <a:rPr sz="682" spc="2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establecer</a:t>
            </a:r>
            <a:r>
              <a:rPr sz="682" spc="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 </a:t>
            </a:r>
            <a:endParaRPr sz="682">
              <a:latin typeface="Times New Roman"/>
              <a:cs typeface="Times New Roman"/>
            </a:endParaRPr>
          </a:p>
          <a:p>
            <a:pPr marL="124688" marR="129927">
              <a:lnSpc>
                <a:spcPts val="783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balanza</a:t>
            </a:r>
            <a:r>
              <a:rPr sz="682" spc="4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come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cial</a:t>
            </a:r>
            <a:r>
              <a:rPr sz="682" spc="-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del</a:t>
            </a:r>
            <a:r>
              <a:rPr sz="682" spc="9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pafs.</a:t>
            </a:r>
            <a:endParaRPr sz="682">
              <a:latin typeface="Times New Roman"/>
              <a:cs typeface="Times New Roman"/>
            </a:endParaRPr>
          </a:p>
          <a:p>
            <a:pPr marL="124688" marR="1397411" indent="-77930">
              <a:lnSpc>
                <a:spcPts val="783"/>
              </a:lnSpc>
              <a:spcBef>
                <a:spcPts val="106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Mejor6</a:t>
            </a:r>
            <a:r>
              <a:rPr sz="682" spc="12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inf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aestructu</a:t>
            </a:r>
            <a:r>
              <a:rPr sz="682" spc="-7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</a:t>
            </a:r>
            <a:r>
              <a:rPr sz="682" spc="3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vial</a:t>
            </a:r>
            <a:r>
              <a:rPr sz="682" spc="5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pa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</a:t>
            </a:r>
            <a:r>
              <a:rPr sz="682" spc="12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incrementar </a:t>
            </a:r>
            <a:endParaRPr sz="682">
              <a:latin typeface="Times New Roman"/>
              <a:cs typeface="Times New Roman"/>
            </a:endParaRPr>
          </a:p>
          <a:p>
            <a:pPr marL="124688" marR="1397411">
              <a:lnSpc>
                <a:spcPts val="783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las</a:t>
            </a:r>
            <a:r>
              <a:rPr sz="682" spc="5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exportaciones.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4620" y="3249233"/>
            <a:ext cx="967653" cy="522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11"/>
              </a:lnSpc>
              <a:spcBef>
                <a:spcPts val="33"/>
              </a:spcBef>
            </a:pPr>
            <a:endParaRPr sz="511"/>
          </a:p>
          <a:p>
            <a:pPr marL="46758">
              <a:lnSpc>
                <a:spcPct val="95825"/>
              </a:lnSpc>
              <a:spcBef>
                <a:spcPts val="682"/>
              </a:spcBef>
            </a:pPr>
            <a:r>
              <a:rPr sz="682" b="1" spc="-30" dirty="0">
                <a:solidFill>
                  <a:srgbClr val="EC008B"/>
                </a:solidFill>
                <a:latin typeface="Times New Roman"/>
                <a:cs typeface="Times New Roman"/>
              </a:rPr>
              <a:t>P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olítica</a:t>
            </a:r>
            <a:r>
              <a:rPr sz="682" b="1" spc="54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ag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es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i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v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</a:t>
            </a:r>
            <a:r>
              <a:rPr sz="682" b="1" spc="18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2"/>
              </a:spcBef>
            </a:pPr>
            <a:r>
              <a:rPr sz="682" b="1" spc="-51" dirty="0">
                <a:solidFill>
                  <a:srgbClr val="EC008B"/>
                </a:solidFill>
                <a:latin typeface="Times New Roman"/>
                <a:cs typeface="Times New Roman"/>
              </a:rPr>
              <a:t>T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ansportes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22273" y="3249233"/>
            <a:ext cx="3270972" cy="5224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58">
              <a:lnSpc>
                <a:spcPct val="95825"/>
              </a:lnSpc>
              <a:spcBef>
                <a:spcPts val="341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Constru</a:t>
            </a:r>
            <a:r>
              <a:rPr sz="682" spc="-13" dirty="0">
                <a:latin typeface="Times New Roman"/>
                <a:cs typeface="Times New Roman"/>
              </a:rPr>
              <a:t>y</a:t>
            </a:r>
            <a:r>
              <a:rPr sz="682" dirty="0">
                <a:latin typeface="Times New Roman"/>
                <a:cs typeface="Times New Roman"/>
              </a:rPr>
              <a:t>6</a:t>
            </a:r>
            <a:r>
              <a:rPr sz="682" spc="15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mas</a:t>
            </a:r>
            <a:r>
              <a:rPr sz="682" spc="9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250</a:t>
            </a:r>
            <a:r>
              <a:rPr sz="682" spc="13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kil6metros</a:t>
            </a:r>
            <a:r>
              <a:rPr sz="682" spc="16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ferrocarriles.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3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Ampli6</a:t>
            </a:r>
            <a:r>
              <a:rPr sz="682" spc="8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5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red</a:t>
            </a:r>
            <a:r>
              <a:rPr sz="682" spc="90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carrete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as.</a:t>
            </a:r>
            <a:endParaRPr sz="682">
              <a:latin typeface="Times New Roman"/>
              <a:cs typeface="Times New Roman"/>
            </a:endParaRPr>
          </a:p>
          <a:p>
            <a:pPr marL="46758">
              <a:lnSpc>
                <a:spcPct val="95825"/>
              </a:lnSpc>
              <a:spcBef>
                <a:spcPts val="102"/>
              </a:spcBef>
            </a:pPr>
            <a:r>
              <a:rPr sz="682" dirty="0">
                <a:latin typeface="Times New Roman"/>
                <a:cs typeface="Times New Roman"/>
              </a:rPr>
              <a:t>•</a:t>
            </a:r>
            <a:r>
              <a:rPr sz="682" spc="-9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Inici6</a:t>
            </a:r>
            <a:r>
              <a:rPr sz="682" spc="115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ob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as</a:t>
            </a:r>
            <a:r>
              <a:rPr sz="682" spc="14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pa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</a:t>
            </a:r>
            <a:r>
              <a:rPr sz="682" spc="13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mejo</a:t>
            </a:r>
            <a:r>
              <a:rPr sz="682" spc="-6" dirty="0">
                <a:latin typeface="Times New Roman"/>
                <a:cs typeface="Times New Roman"/>
              </a:rPr>
              <a:t>r</a:t>
            </a:r>
            <a:r>
              <a:rPr sz="682" dirty="0">
                <a:latin typeface="Times New Roman"/>
                <a:cs typeface="Times New Roman"/>
              </a:rPr>
              <a:t>ar </a:t>
            </a:r>
            <a:r>
              <a:rPr sz="682" spc="19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la</a:t>
            </a:r>
            <a:r>
              <a:rPr sz="682" spc="6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n</a:t>
            </a:r>
            <a:r>
              <a:rPr sz="682" spc="-22" dirty="0">
                <a:latin typeface="Times New Roman"/>
                <a:cs typeface="Times New Roman"/>
              </a:rPr>
              <a:t>a</a:t>
            </a:r>
            <a:r>
              <a:rPr sz="682" spc="-7" dirty="0">
                <a:latin typeface="Times New Roman"/>
                <a:cs typeface="Times New Roman"/>
              </a:rPr>
              <a:t>v</a:t>
            </a:r>
            <a:r>
              <a:rPr sz="682" dirty="0">
                <a:latin typeface="Times New Roman"/>
                <a:cs typeface="Times New Roman"/>
              </a:rPr>
              <a:t>egaci6n</a:t>
            </a:r>
            <a:r>
              <a:rPr sz="682" spc="27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por</a:t>
            </a:r>
            <a:r>
              <a:rPr sz="682" spc="10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el</a:t>
            </a:r>
            <a:r>
              <a:rPr sz="682" spc="64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rfo</a:t>
            </a:r>
            <a:r>
              <a:rPr sz="682" spc="28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Magdalena.</a:t>
            </a:r>
            <a:endParaRPr sz="682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31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/>
          <p:nvPr/>
        </p:nvSpPr>
        <p:spPr>
          <a:xfrm>
            <a:off x="3714749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3695266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49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3323592" y="337128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834047" y="0"/>
                </a:moveTo>
                <a:lnTo>
                  <a:pt x="179999" y="0"/>
                </a:lnTo>
              </a:path>
              <a:path w="834047">
                <a:moveTo>
                  <a:pt x="179999" y="0"/>
                </a:moveTo>
                <a:lnTo>
                  <a:pt x="83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4987641" y="2060868"/>
            <a:ext cx="3151904" cy="1731818"/>
          </a:xfrm>
          <a:custGeom>
            <a:avLst/>
            <a:gdLst/>
            <a:ahLst/>
            <a:cxnLst/>
            <a:rect l="l" t="t" r="r" b="b"/>
            <a:pathLst>
              <a:path w="4622792" h="2540000">
                <a:moveTo>
                  <a:pt x="4581949" y="2233322"/>
                </a:moveTo>
                <a:lnTo>
                  <a:pt x="4581963" y="2219266"/>
                </a:lnTo>
                <a:lnTo>
                  <a:pt x="4581722" y="2206488"/>
                </a:lnTo>
                <a:lnTo>
                  <a:pt x="4581174" y="2195207"/>
                </a:lnTo>
                <a:lnTo>
                  <a:pt x="4583937" y="2199216"/>
                </a:lnTo>
                <a:lnTo>
                  <a:pt x="4586282" y="2197349"/>
                </a:lnTo>
                <a:lnTo>
                  <a:pt x="4588278" y="2190863"/>
                </a:lnTo>
                <a:lnTo>
                  <a:pt x="4589991" y="2181014"/>
                </a:lnTo>
                <a:lnTo>
                  <a:pt x="4591492" y="2169056"/>
                </a:lnTo>
                <a:lnTo>
                  <a:pt x="4592847" y="2156245"/>
                </a:lnTo>
                <a:lnTo>
                  <a:pt x="4594124" y="2143837"/>
                </a:lnTo>
                <a:lnTo>
                  <a:pt x="4594941" y="2136622"/>
                </a:lnTo>
                <a:lnTo>
                  <a:pt x="4593968" y="2120031"/>
                </a:lnTo>
                <a:lnTo>
                  <a:pt x="4592745" y="2105580"/>
                </a:lnTo>
                <a:lnTo>
                  <a:pt x="4591315" y="2093001"/>
                </a:lnTo>
                <a:lnTo>
                  <a:pt x="4589721" y="2082026"/>
                </a:lnTo>
                <a:lnTo>
                  <a:pt x="4588005" y="2072385"/>
                </a:lnTo>
                <a:lnTo>
                  <a:pt x="4586209" y="2063811"/>
                </a:lnTo>
                <a:lnTo>
                  <a:pt x="4584376" y="2056036"/>
                </a:lnTo>
                <a:lnTo>
                  <a:pt x="4582549" y="2048791"/>
                </a:lnTo>
                <a:lnTo>
                  <a:pt x="4580770" y="2041807"/>
                </a:lnTo>
                <a:lnTo>
                  <a:pt x="4579082" y="2034816"/>
                </a:lnTo>
                <a:lnTo>
                  <a:pt x="4577527" y="2027550"/>
                </a:lnTo>
                <a:lnTo>
                  <a:pt x="4576148" y="2019740"/>
                </a:lnTo>
                <a:lnTo>
                  <a:pt x="4574986" y="2011118"/>
                </a:lnTo>
                <a:lnTo>
                  <a:pt x="4574086" y="2001416"/>
                </a:lnTo>
                <a:lnTo>
                  <a:pt x="4573489" y="1990365"/>
                </a:lnTo>
                <a:lnTo>
                  <a:pt x="4573237" y="1977696"/>
                </a:lnTo>
                <a:lnTo>
                  <a:pt x="4573374" y="1963142"/>
                </a:lnTo>
                <a:lnTo>
                  <a:pt x="4573941" y="1946434"/>
                </a:lnTo>
                <a:lnTo>
                  <a:pt x="4574982" y="1927303"/>
                </a:lnTo>
                <a:lnTo>
                  <a:pt x="4576539" y="1905482"/>
                </a:lnTo>
                <a:lnTo>
                  <a:pt x="4575483" y="1899808"/>
                </a:lnTo>
                <a:lnTo>
                  <a:pt x="4574178" y="1893114"/>
                </a:lnTo>
                <a:lnTo>
                  <a:pt x="4572661" y="1885906"/>
                </a:lnTo>
                <a:lnTo>
                  <a:pt x="4570972" y="1878691"/>
                </a:lnTo>
                <a:lnTo>
                  <a:pt x="4569148" y="1871973"/>
                </a:lnTo>
                <a:lnTo>
                  <a:pt x="4567229" y="1866259"/>
                </a:lnTo>
                <a:lnTo>
                  <a:pt x="4565254" y="1862055"/>
                </a:lnTo>
                <a:lnTo>
                  <a:pt x="4561285" y="1860199"/>
                </a:lnTo>
                <a:lnTo>
                  <a:pt x="4559370" y="1863559"/>
                </a:lnTo>
                <a:lnTo>
                  <a:pt x="4557551" y="1870452"/>
                </a:lnTo>
                <a:lnTo>
                  <a:pt x="4555869" y="1881385"/>
                </a:lnTo>
                <a:lnTo>
                  <a:pt x="4554377" y="1896643"/>
                </a:lnTo>
                <a:lnTo>
                  <a:pt x="4545945" y="1829396"/>
                </a:lnTo>
                <a:lnTo>
                  <a:pt x="4544363" y="1839543"/>
                </a:lnTo>
                <a:lnTo>
                  <a:pt x="4543065" y="1850750"/>
                </a:lnTo>
                <a:lnTo>
                  <a:pt x="4542026" y="1862869"/>
                </a:lnTo>
                <a:lnTo>
                  <a:pt x="4541224" y="1875757"/>
                </a:lnTo>
                <a:lnTo>
                  <a:pt x="4540637" y="1889267"/>
                </a:lnTo>
                <a:lnTo>
                  <a:pt x="4540242" y="1903253"/>
                </a:lnTo>
                <a:lnTo>
                  <a:pt x="4540016" y="1917571"/>
                </a:lnTo>
                <a:lnTo>
                  <a:pt x="4539981" y="1946617"/>
                </a:lnTo>
                <a:lnTo>
                  <a:pt x="4540126" y="1961053"/>
                </a:lnTo>
                <a:lnTo>
                  <a:pt x="4540350" y="1975239"/>
                </a:lnTo>
                <a:lnTo>
                  <a:pt x="4540630" y="1989028"/>
                </a:lnTo>
                <a:lnTo>
                  <a:pt x="4540943" y="2002274"/>
                </a:lnTo>
                <a:lnTo>
                  <a:pt x="4541267" y="2014831"/>
                </a:lnTo>
                <a:lnTo>
                  <a:pt x="4541578" y="2026555"/>
                </a:lnTo>
                <a:lnTo>
                  <a:pt x="4541854" y="2037299"/>
                </a:lnTo>
                <a:lnTo>
                  <a:pt x="4542072" y="2046919"/>
                </a:lnTo>
                <a:lnTo>
                  <a:pt x="4542160" y="2051685"/>
                </a:lnTo>
                <a:lnTo>
                  <a:pt x="4549412" y="2046528"/>
                </a:lnTo>
                <a:lnTo>
                  <a:pt x="4548673" y="2059656"/>
                </a:lnTo>
                <a:lnTo>
                  <a:pt x="4547964" y="2072754"/>
                </a:lnTo>
                <a:lnTo>
                  <a:pt x="4547311" y="2085805"/>
                </a:lnTo>
                <a:lnTo>
                  <a:pt x="4546743" y="2098791"/>
                </a:lnTo>
                <a:lnTo>
                  <a:pt x="4546287" y="2111695"/>
                </a:lnTo>
                <a:lnTo>
                  <a:pt x="4545970" y="2124499"/>
                </a:lnTo>
                <a:lnTo>
                  <a:pt x="4545820" y="2137185"/>
                </a:lnTo>
                <a:lnTo>
                  <a:pt x="4545865" y="2149735"/>
                </a:lnTo>
                <a:lnTo>
                  <a:pt x="4546132" y="2162132"/>
                </a:lnTo>
                <a:lnTo>
                  <a:pt x="4546649" y="2174359"/>
                </a:lnTo>
                <a:lnTo>
                  <a:pt x="4547442" y="2186397"/>
                </a:lnTo>
                <a:lnTo>
                  <a:pt x="4548091" y="2193810"/>
                </a:lnTo>
                <a:lnTo>
                  <a:pt x="4501012" y="2007336"/>
                </a:lnTo>
                <a:lnTo>
                  <a:pt x="4504982" y="1996681"/>
                </a:lnTo>
                <a:lnTo>
                  <a:pt x="4508432" y="1985386"/>
                </a:lnTo>
                <a:lnTo>
                  <a:pt x="4511404" y="1973514"/>
                </a:lnTo>
                <a:lnTo>
                  <a:pt x="4513941" y="1961126"/>
                </a:lnTo>
                <a:lnTo>
                  <a:pt x="4516085" y="1948283"/>
                </a:lnTo>
                <a:lnTo>
                  <a:pt x="4517877" y="1935047"/>
                </a:lnTo>
                <a:lnTo>
                  <a:pt x="4519362" y="1921479"/>
                </a:lnTo>
                <a:lnTo>
                  <a:pt x="4520581" y="1907641"/>
                </a:lnTo>
                <a:lnTo>
                  <a:pt x="4521576" y="1893594"/>
                </a:lnTo>
                <a:lnTo>
                  <a:pt x="4522389" y="1879399"/>
                </a:lnTo>
                <a:lnTo>
                  <a:pt x="4523064" y="1865119"/>
                </a:lnTo>
                <a:lnTo>
                  <a:pt x="4523643" y="1850815"/>
                </a:lnTo>
                <a:lnTo>
                  <a:pt x="4524167" y="1836547"/>
                </a:lnTo>
                <a:lnTo>
                  <a:pt x="4524679" y="1822378"/>
                </a:lnTo>
                <a:lnTo>
                  <a:pt x="4525222" y="1808368"/>
                </a:lnTo>
                <a:lnTo>
                  <a:pt x="4525838" y="1794580"/>
                </a:lnTo>
                <a:lnTo>
                  <a:pt x="4526570" y="1781075"/>
                </a:lnTo>
                <a:lnTo>
                  <a:pt x="4527459" y="1767914"/>
                </a:lnTo>
                <a:lnTo>
                  <a:pt x="4528548" y="1755159"/>
                </a:lnTo>
                <a:lnTo>
                  <a:pt x="4529879" y="1742871"/>
                </a:lnTo>
                <a:lnTo>
                  <a:pt x="4504035" y="1736890"/>
                </a:lnTo>
                <a:lnTo>
                  <a:pt x="4540001" y="1687271"/>
                </a:lnTo>
                <a:lnTo>
                  <a:pt x="4540382" y="1711312"/>
                </a:lnTo>
                <a:lnTo>
                  <a:pt x="4545291" y="1706967"/>
                </a:lnTo>
                <a:lnTo>
                  <a:pt x="4549177" y="1701601"/>
                </a:lnTo>
                <a:lnTo>
                  <a:pt x="4552138" y="1695238"/>
                </a:lnTo>
                <a:lnTo>
                  <a:pt x="4554270" y="1687902"/>
                </a:lnTo>
                <a:lnTo>
                  <a:pt x="4555670" y="1679615"/>
                </a:lnTo>
                <a:lnTo>
                  <a:pt x="4556436" y="1670401"/>
                </a:lnTo>
                <a:lnTo>
                  <a:pt x="4556663" y="1660284"/>
                </a:lnTo>
                <a:lnTo>
                  <a:pt x="4556449" y="1649287"/>
                </a:lnTo>
                <a:lnTo>
                  <a:pt x="4555891" y="1637434"/>
                </a:lnTo>
                <a:lnTo>
                  <a:pt x="4555085" y="1624747"/>
                </a:lnTo>
                <a:lnTo>
                  <a:pt x="4554129" y="1611251"/>
                </a:lnTo>
                <a:lnTo>
                  <a:pt x="4553119" y="1596968"/>
                </a:lnTo>
                <a:lnTo>
                  <a:pt x="4552151" y="1581922"/>
                </a:lnTo>
                <a:lnTo>
                  <a:pt x="4551324" y="1566137"/>
                </a:lnTo>
                <a:lnTo>
                  <a:pt x="4550733" y="1549636"/>
                </a:lnTo>
                <a:lnTo>
                  <a:pt x="4550476" y="1532443"/>
                </a:lnTo>
                <a:lnTo>
                  <a:pt x="4550650" y="1514580"/>
                </a:lnTo>
                <a:lnTo>
                  <a:pt x="4551350" y="1496071"/>
                </a:lnTo>
                <a:lnTo>
                  <a:pt x="4552675" y="1476940"/>
                </a:lnTo>
                <a:lnTo>
                  <a:pt x="4554720" y="1457210"/>
                </a:lnTo>
                <a:lnTo>
                  <a:pt x="4554799" y="1424574"/>
                </a:lnTo>
                <a:lnTo>
                  <a:pt x="4553969" y="1393217"/>
                </a:lnTo>
                <a:lnTo>
                  <a:pt x="4552346" y="1362967"/>
                </a:lnTo>
                <a:lnTo>
                  <a:pt x="4550046" y="1333651"/>
                </a:lnTo>
                <a:lnTo>
                  <a:pt x="4547185" y="1305096"/>
                </a:lnTo>
                <a:lnTo>
                  <a:pt x="4543879" y="1277128"/>
                </a:lnTo>
                <a:lnTo>
                  <a:pt x="4540242" y="1249576"/>
                </a:lnTo>
                <a:lnTo>
                  <a:pt x="4536391" y="1222265"/>
                </a:lnTo>
                <a:lnTo>
                  <a:pt x="4532442" y="1195024"/>
                </a:lnTo>
                <a:lnTo>
                  <a:pt x="4528511" y="1167679"/>
                </a:lnTo>
                <a:lnTo>
                  <a:pt x="4524712" y="1140057"/>
                </a:lnTo>
                <a:lnTo>
                  <a:pt x="4521163" y="1111985"/>
                </a:lnTo>
                <a:lnTo>
                  <a:pt x="4517978" y="1083290"/>
                </a:lnTo>
                <a:lnTo>
                  <a:pt x="4515273" y="1053800"/>
                </a:lnTo>
                <a:lnTo>
                  <a:pt x="4513165" y="1023342"/>
                </a:lnTo>
                <a:lnTo>
                  <a:pt x="4511769" y="991742"/>
                </a:lnTo>
                <a:lnTo>
                  <a:pt x="4511200" y="958827"/>
                </a:lnTo>
                <a:lnTo>
                  <a:pt x="4511575" y="924425"/>
                </a:lnTo>
                <a:lnTo>
                  <a:pt x="4513008" y="888363"/>
                </a:lnTo>
                <a:lnTo>
                  <a:pt x="4515617" y="850468"/>
                </a:lnTo>
                <a:lnTo>
                  <a:pt x="4511930" y="830743"/>
                </a:lnTo>
                <a:lnTo>
                  <a:pt x="4509136" y="809786"/>
                </a:lnTo>
                <a:lnTo>
                  <a:pt x="4507157" y="787781"/>
                </a:lnTo>
                <a:lnTo>
                  <a:pt x="4505917" y="764908"/>
                </a:lnTo>
                <a:lnTo>
                  <a:pt x="4505337" y="741352"/>
                </a:lnTo>
                <a:lnTo>
                  <a:pt x="4505343" y="717294"/>
                </a:lnTo>
                <a:lnTo>
                  <a:pt x="4505855" y="692917"/>
                </a:lnTo>
                <a:lnTo>
                  <a:pt x="4506798" y="668404"/>
                </a:lnTo>
                <a:lnTo>
                  <a:pt x="4508093" y="643937"/>
                </a:lnTo>
                <a:lnTo>
                  <a:pt x="4509666" y="619699"/>
                </a:lnTo>
                <a:lnTo>
                  <a:pt x="4511437" y="595872"/>
                </a:lnTo>
                <a:lnTo>
                  <a:pt x="4513330" y="572639"/>
                </a:lnTo>
                <a:lnTo>
                  <a:pt x="4515269" y="550182"/>
                </a:lnTo>
                <a:lnTo>
                  <a:pt x="4517175" y="528685"/>
                </a:lnTo>
                <a:lnTo>
                  <a:pt x="4518973" y="508329"/>
                </a:lnTo>
                <a:lnTo>
                  <a:pt x="4520584" y="489296"/>
                </a:lnTo>
                <a:lnTo>
                  <a:pt x="4521933" y="471771"/>
                </a:lnTo>
                <a:lnTo>
                  <a:pt x="4522942" y="455935"/>
                </a:lnTo>
                <a:lnTo>
                  <a:pt x="4523533" y="441970"/>
                </a:lnTo>
                <a:lnTo>
                  <a:pt x="4523579" y="408664"/>
                </a:lnTo>
                <a:lnTo>
                  <a:pt x="4523068" y="388617"/>
                </a:lnTo>
                <a:lnTo>
                  <a:pt x="4522170" y="369797"/>
                </a:lnTo>
                <a:lnTo>
                  <a:pt x="4520953" y="352081"/>
                </a:lnTo>
                <a:lnTo>
                  <a:pt x="4519487" y="335346"/>
                </a:lnTo>
                <a:lnTo>
                  <a:pt x="4517841" y="319471"/>
                </a:lnTo>
                <a:lnTo>
                  <a:pt x="4516086" y="304332"/>
                </a:lnTo>
                <a:lnTo>
                  <a:pt x="4514291" y="289808"/>
                </a:lnTo>
                <a:lnTo>
                  <a:pt x="4512526" y="275775"/>
                </a:lnTo>
                <a:lnTo>
                  <a:pt x="4510861" y="262112"/>
                </a:lnTo>
                <a:lnTo>
                  <a:pt x="4509365" y="248695"/>
                </a:lnTo>
                <a:lnTo>
                  <a:pt x="4508107" y="235402"/>
                </a:lnTo>
                <a:lnTo>
                  <a:pt x="4507158" y="222111"/>
                </a:lnTo>
                <a:lnTo>
                  <a:pt x="4506587" y="208699"/>
                </a:lnTo>
                <a:lnTo>
                  <a:pt x="4506464" y="195045"/>
                </a:lnTo>
                <a:lnTo>
                  <a:pt x="4506859" y="181024"/>
                </a:lnTo>
                <a:lnTo>
                  <a:pt x="4507841" y="166515"/>
                </a:lnTo>
                <a:lnTo>
                  <a:pt x="4509480" y="151395"/>
                </a:lnTo>
                <a:lnTo>
                  <a:pt x="4511846" y="135542"/>
                </a:lnTo>
                <a:lnTo>
                  <a:pt x="4515007" y="118833"/>
                </a:lnTo>
                <a:lnTo>
                  <a:pt x="4493202" y="134353"/>
                </a:lnTo>
                <a:lnTo>
                  <a:pt x="4493428" y="31529"/>
                </a:lnTo>
                <a:lnTo>
                  <a:pt x="4493519" y="23088"/>
                </a:lnTo>
                <a:lnTo>
                  <a:pt x="4493837" y="0"/>
                </a:lnTo>
                <a:lnTo>
                  <a:pt x="4481383" y="1884"/>
                </a:lnTo>
                <a:lnTo>
                  <a:pt x="4471944" y="2814"/>
                </a:lnTo>
                <a:lnTo>
                  <a:pt x="4460509" y="3103"/>
                </a:lnTo>
                <a:lnTo>
                  <a:pt x="4410696" y="2919"/>
                </a:lnTo>
                <a:lnTo>
                  <a:pt x="4378968" y="2763"/>
                </a:lnTo>
                <a:lnTo>
                  <a:pt x="4349174" y="2610"/>
                </a:lnTo>
                <a:lnTo>
                  <a:pt x="4321185" y="2462"/>
                </a:lnTo>
                <a:lnTo>
                  <a:pt x="4294875" y="2324"/>
                </a:lnTo>
                <a:lnTo>
                  <a:pt x="4258277" y="2139"/>
                </a:lnTo>
                <a:lnTo>
                  <a:pt x="4224738" y="1994"/>
                </a:lnTo>
                <a:lnTo>
                  <a:pt x="4165109" y="1860"/>
                </a:lnTo>
                <a:lnTo>
                  <a:pt x="4112543" y="2004"/>
                </a:lnTo>
                <a:lnTo>
                  <a:pt x="4095997" y="2130"/>
                </a:lnTo>
                <a:lnTo>
                  <a:pt x="4079726" y="2302"/>
                </a:lnTo>
                <a:lnTo>
                  <a:pt x="4063604" y="2521"/>
                </a:lnTo>
                <a:lnTo>
                  <a:pt x="4047502" y="2791"/>
                </a:lnTo>
                <a:lnTo>
                  <a:pt x="4031293" y="3116"/>
                </a:lnTo>
                <a:lnTo>
                  <a:pt x="4014850" y="3498"/>
                </a:lnTo>
                <a:lnTo>
                  <a:pt x="3998044" y="3942"/>
                </a:lnTo>
                <a:lnTo>
                  <a:pt x="3980750" y="4449"/>
                </a:lnTo>
                <a:lnTo>
                  <a:pt x="3962838" y="5025"/>
                </a:lnTo>
                <a:lnTo>
                  <a:pt x="3944182" y="5671"/>
                </a:lnTo>
                <a:lnTo>
                  <a:pt x="3924654" y="6390"/>
                </a:lnTo>
                <a:lnTo>
                  <a:pt x="3904126" y="7187"/>
                </a:lnTo>
                <a:lnTo>
                  <a:pt x="3882472" y="8065"/>
                </a:lnTo>
                <a:lnTo>
                  <a:pt x="3859563" y="9027"/>
                </a:lnTo>
                <a:lnTo>
                  <a:pt x="3835272" y="10075"/>
                </a:lnTo>
                <a:lnTo>
                  <a:pt x="3809472" y="11214"/>
                </a:lnTo>
                <a:lnTo>
                  <a:pt x="3846416" y="24904"/>
                </a:lnTo>
                <a:lnTo>
                  <a:pt x="3222782" y="850"/>
                </a:lnTo>
                <a:lnTo>
                  <a:pt x="3185346" y="2171"/>
                </a:lnTo>
                <a:lnTo>
                  <a:pt x="3152526" y="3668"/>
                </a:lnTo>
                <a:lnTo>
                  <a:pt x="3123510" y="5312"/>
                </a:lnTo>
                <a:lnTo>
                  <a:pt x="3097483" y="7071"/>
                </a:lnTo>
                <a:lnTo>
                  <a:pt x="3073631" y="8913"/>
                </a:lnTo>
                <a:lnTo>
                  <a:pt x="3051142" y="10807"/>
                </a:lnTo>
                <a:lnTo>
                  <a:pt x="3029200" y="12722"/>
                </a:lnTo>
                <a:lnTo>
                  <a:pt x="3006993" y="14626"/>
                </a:lnTo>
                <a:lnTo>
                  <a:pt x="2983707" y="16489"/>
                </a:lnTo>
                <a:lnTo>
                  <a:pt x="2958527" y="18278"/>
                </a:lnTo>
                <a:lnTo>
                  <a:pt x="2930640" y="19963"/>
                </a:lnTo>
                <a:lnTo>
                  <a:pt x="2899233" y="21511"/>
                </a:lnTo>
                <a:lnTo>
                  <a:pt x="2863491" y="22893"/>
                </a:lnTo>
                <a:lnTo>
                  <a:pt x="2822601" y="24076"/>
                </a:lnTo>
                <a:lnTo>
                  <a:pt x="2775748" y="25028"/>
                </a:lnTo>
                <a:lnTo>
                  <a:pt x="2722120" y="25720"/>
                </a:lnTo>
                <a:lnTo>
                  <a:pt x="2660902" y="26119"/>
                </a:lnTo>
                <a:lnTo>
                  <a:pt x="2591280" y="26194"/>
                </a:lnTo>
                <a:lnTo>
                  <a:pt x="2512441" y="25914"/>
                </a:lnTo>
                <a:lnTo>
                  <a:pt x="2423571" y="25247"/>
                </a:lnTo>
                <a:lnTo>
                  <a:pt x="2358010" y="26023"/>
                </a:lnTo>
                <a:lnTo>
                  <a:pt x="2298463" y="26661"/>
                </a:lnTo>
                <a:lnTo>
                  <a:pt x="2244350" y="27172"/>
                </a:lnTo>
                <a:lnTo>
                  <a:pt x="2195092" y="27571"/>
                </a:lnTo>
                <a:lnTo>
                  <a:pt x="2150109" y="27869"/>
                </a:lnTo>
                <a:lnTo>
                  <a:pt x="2108823" y="28079"/>
                </a:lnTo>
                <a:lnTo>
                  <a:pt x="2070654" y="28214"/>
                </a:lnTo>
                <a:lnTo>
                  <a:pt x="1732928" y="28223"/>
                </a:lnTo>
                <a:lnTo>
                  <a:pt x="1690806" y="28369"/>
                </a:lnTo>
                <a:lnTo>
                  <a:pt x="1644849" y="28592"/>
                </a:lnTo>
                <a:lnTo>
                  <a:pt x="1594477" y="28905"/>
                </a:lnTo>
                <a:lnTo>
                  <a:pt x="1384191" y="32969"/>
                </a:lnTo>
                <a:lnTo>
                  <a:pt x="1550612" y="18618"/>
                </a:lnTo>
                <a:lnTo>
                  <a:pt x="1513208" y="18426"/>
                </a:lnTo>
                <a:lnTo>
                  <a:pt x="1474461" y="18124"/>
                </a:lnTo>
                <a:lnTo>
                  <a:pt x="1434497" y="17729"/>
                </a:lnTo>
                <a:lnTo>
                  <a:pt x="1393443" y="17260"/>
                </a:lnTo>
                <a:lnTo>
                  <a:pt x="1351424" y="16736"/>
                </a:lnTo>
                <a:lnTo>
                  <a:pt x="1308567" y="16175"/>
                </a:lnTo>
                <a:lnTo>
                  <a:pt x="1264998" y="15597"/>
                </a:lnTo>
                <a:lnTo>
                  <a:pt x="1220842" y="15018"/>
                </a:lnTo>
                <a:lnTo>
                  <a:pt x="1176227" y="14459"/>
                </a:lnTo>
                <a:lnTo>
                  <a:pt x="1131278" y="13938"/>
                </a:lnTo>
                <a:lnTo>
                  <a:pt x="1086122" y="13473"/>
                </a:lnTo>
                <a:lnTo>
                  <a:pt x="1040884" y="13083"/>
                </a:lnTo>
                <a:lnTo>
                  <a:pt x="995691" y="12786"/>
                </a:lnTo>
                <a:lnTo>
                  <a:pt x="950669" y="12602"/>
                </a:lnTo>
                <a:lnTo>
                  <a:pt x="861642" y="12645"/>
                </a:lnTo>
                <a:lnTo>
                  <a:pt x="817889" y="12909"/>
                </a:lnTo>
                <a:lnTo>
                  <a:pt x="774812" y="13360"/>
                </a:lnTo>
                <a:lnTo>
                  <a:pt x="732537" y="14017"/>
                </a:lnTo>
                <a:lnTo>
                  <a:pt x="691190" y="14897"/>
                </a:lnTo>
                <a:lnTo>
                  <a:pt x="677375" y="15931"/>
                </a:lnTo>
                <a:lnTo>
                  <a:pt x="663272" y="16954"/>
                </a:lnTo>
                <a:lnTo>
                  <a:pt x="634111" y="18961"/>
                </a:lnTo>
                <a:lnTo>
                  <a:pt x="603528" y="20906"/>
                </a:lnTo>
                <a:lnTo>
                  <a:pt x="571347" y="22781"/>
                </a:lnTo>
                <a:lnTo>
                  <a:pt x="537390" y="24576"/>
                </a:lnTo>
                <a:lnTo>
                  <a:pt x="501477" y="26281"/>
                </a:lnTo>
                <a:lnTo>
                  <a:pt x="463433" y="27887"/>
                </a:lnTo>
                <a:lnTo>
                  <a:pt x="423078" y="29385"/>
                </a:lnTo>
                <a:lnTo>
                  <a:pt x="380235" y="30764"/>
                </a:lnTo>
                <a:lnTo>
                  <a:pt x="357825" y="31407"/>
                </a:lnTo>
                <a:lnTo>
                  <a:pt x="334726" y="32016"/>
                </a:lnTo>
                <a:lnTo>
                  <a:pt x="310917" y="32589"/>
                </a:lnTo>
                <a:lnTo>
                  <a:pt x="286374" y="33127"/>
                </a:lnTo>
                <a:lnTo>
                  <a:pt x="261075" y="33628"/>
                </a:lnTo>
                <a:lnTo>
                  <a:pt x="234999" y="34091"/>
                </a:lnTo>
                <a:lnTo>
                  <a:pt x="208123" y="34515"/>
                </a:lnTo>
                <a:lnTo>
                  <a:pt x="180425" y="34898"/>
                </a:lnTo>
                <a:lnTo>
                  <a:pt x="151882" y="35240"/>
                </a:lnTo>
                <a:lnTo>
                  <a:pt x="122473" y="35539"/>
                </a:lnTo>
                <a:lnTo>
                  <a:pt x="76685" y="35905"/>
                </a:lnTo>
                <a:lnTo>
                  <a:pt x="48513" y="36073"/>
                </a:lnTo>
                <a:lnTo>
                  <a:pt x="10208" y="36227"/>
                </a:lnTo>
                <a:lnTo>
                  <a:pt x="8095" y="36233"/>
                </a:lnTo>
                <a:lnTo>
                  <a:pt x="7841" y="42545"/>
                </a:lnTo>
                <a:lnTo>
                  <a:pt x="7562" y="48933"/>
                </a:lnTo>
                <a:lnTo>
                  <a:pt x="7244" y="55435"/>
                </a:lnTo>
                <a:lnTo>
                  <a:pt x="4329" y="86071"/>
                </a:lnTo>
                <a:lnTo>
                  <a:pt x="2232" y="114793"/>
                </a:lnTo>
                <a:lnTo>
                  <a:pt x="868" y="141791"/>
                </a:lnTo>
                <a:lnTo>
                  <a:pt x="152" y="167251"/>
                </a:lnTo>
                <a:lnTo>
                  <a:pt x="0" y="191362"/>
                </a:lnTo>
                <a:lnTo>
                  <a:pt x="324" y="214312"/>
                </a:lnTo>
                <a:lnTo>
                  <a:pt x="1041" y="236290"/>
                </a:lnTo>
                <a:lnTo>
                  <a:pt x="2065" y="257483"/>
                </a:lnTo>
                <a:lnTo>
                  <a:pt x="3312" y="278080"/>
                </a:lnTo>
                <a:lnTo>
                  <a:pt x="4695" y="298269"/>
                </a:lnTo>
                <a:lnTo>
                  <a:pt x="6129" y="318237"/>
                </a:lnTo>
                <a:lnTo>
                  <a:pt x="7530" y="338174"/>
                </a:lnTo>
                <a:lnTo>
                  <a:pt x="8813" y="358267"/>
                </a:lnTo>
                <a:lnTo>
                  <a:pt x="9891" y="378704"/>
                </a:lnTo>
                <a:lnTo>
                  <a:pt x="10680" y="399674"/>
                </a:lnTo>
                <a:lnTo>
                  <a:pt x="11095" y="421365"/>
                </a:lnTo>
                <a:lnTo>
                  <a:pt x="11050" y="443965"/>
                </a:lnTo>
                <a:lnTo>
                  <a:pt x="10461" y="467662"/>
                </a:lnTo>
                <a:lnTo>
                  <a:pt x="9242" y="492644"/>
                </a:lnTo>
                <a:lnTo>
                  <a:pt x="7308" y="519099"/>
                </a:lnTo>
                <a:lnTo>
                  <a:pt x="27755" y="651116"/>
                </a:lnTo>
                <a:lnTo>
                  <a:pt x="20135" y="632091"/>
                </a:lnTo>
                <a:lnTo>
                  <a:pt x="20853" y="667293"/>
                </a:lnTo>
                <a:lnTo>
                  <a:pt x="21824" y="700654"/>
                </a:lnTo>
                <a:lnTo>
                  <a:pt x="22999" y="732372"/>
                </a:lnTo>
                <a:lnTo>
                  <a:pt x="24334" y="762643"/>
                </a:lnTo>
                <a:lnTo>
                  <a:pt x="25781" y="791666"/>
                </a:lnTo>
                <a:lnTo>
                  <a:pt x="27294" y="819636"/>
                </a:lnTo>
                <a:lnTo>
                  <a:pt x="28826" y="846751"/>
                </a:lnTo>
                <a:lnTo>
                  <a:pt x="30331" y="873209"/>
                </a:lnTo>
                <a:lnTo>
                  <a:pt x="31763" y="899205"/>
                </a:lnTo>
                <a:lnTo>
                  <a:pt x="33074" y="924937"/>
                </a:lnTo>
                <a:lnTo>
                  <a:pt x="34219" y="950603"/>
                </a:lnTo>
                <a:lnTo>
                  <a:pt x="35151" y="976398"/>
                </a:lnTo>
                <a:lnTo>
                  <a:pt x="35823" y="1002521"/>
                </a:lnTo>
                <a:lnTo>
                  <a:pt x="36189" y="1029169"/>
                </a:lnTo>
                <a:lnTo>
                  <a:pt x="36203" y="1056537"/>
                </a:lnTo>
                <a:lnTo>
                  <a:pt x="35817" y="1084824"/>
                </a:lnTo>
                <a:lnTo>
                  <a:pt x="34986" y="1114226"/>
                </a:lnTo>
                <a:lnTo>
                  <a:pt x="33663" y="1144941"/>
                </a:lnTo>
                <a:lnTo>
                  <a:pt x="31801" y="1177166"/>
                </a:lnTo>
                <a:lnTo>
                  <a:pt x="29355" y="1211097"/>
                </a:lnTo>
                <a:lnTo>
                  <a:pt x="45433" y="1297305"/>
                </a:lnTo>
                <a:lnTo>
                  <a:pt x="45258" y="1356707"/>
                </a:lnTo>
                <a:lnTo>
                  <a:pt x="45151" y="1386872"/>
                </a:lnTo>
                <a:lnTo>
                  <a:pt x="45015" y="1417310"/>
                </a:lnTo>
                <a:lnTo>
                  <a:pt x="44839" y="1447992"/>
                </a:lnTo>
                <a:lnTo>
                  <a:pt x="44612" y="1478890"/>
                </a:lnTo>
                <a:lnTo>
                  <a:pt x="44323" y="1509977"/>
                </a:lnTo>
                <a:lnTo>
                  <a:pt x="43958" y="1541224"/>
                </a:lnTo>
                <a:lnTo>
                  <a:pt x="43508" y="1572604"/>
                </a:lnTo>
                <a:lnTo>
                  <a:pt x="42961" y="1604089"/>
                </a:lnTo>
                <a:lnTo>
                  <a:pt x="42305" y="1635650"/>
                </a:lnTo>
                <a:lnTo>
                  <a:pt x="41529" y="1667261"/>
                </a:lnTo>
                <a:lnTo>
                  <a:pt x="40622" y="1698892"/>
                </a:lnTo>
                <a:lnTo>
                  <a:pt x="39571" y="1730516"/>
                </a:lnTo>
                <a:lnTo>
                  <a:pt x="38366" y="1762105"/>
                </a:lnTo>
                <a:lnTo>
                  <a:pt x="36995" y="1793632"/>
                </a:lnTo>
                <a:lnTo>
                  <a:pt x="35446" y="1825068"/>
                </a:lnTo>
                <a:lnTo>
                  <a:pt x="33709" y="1856384"/>
                </a:lnTo>
                <a:lnTo>
                  <a:pt x="31771" y="1887555"/>
                </a:lnTo>
                <a:lnTo>
                  <a:pt x="29621" y="1918550"/>
                </a:lnTo>
                <a:lnTo>
                  <a:pt x="33135" y="1920486"/>
                </a:lnTo>
                <a:lnTo>
                  <a:pt x="35972" y="1924283"/>
                </a:lnTo>
                <a:lnTo>
                  <a:pt x="38197" y="1929822"/>
                </a:lnTo>
                <a:lnTo>
                  <a:pt x="39875" y="1936986"/>
                </a:lnTo>
                <a:lnTo>
                  <a:pt x="41070" y="1945657"/>
                </a:lnTo>
                <a:lnTo>
                  <a:pt x="41845" y="1955717"/>
                </a:lnTo>
                <a:lnTo>
                  <a:pt x="42266" y="1967048"/>
                </a:lnTo>
                <a:lnTo>
                  <a:pt x="42396" y="1979531"/>
                </a:lnTo>
                <a:lnTo>
                  <a:pt x="42301" y="1993049"/>
                </a:lnTo>
                <a:lnTo>
                  <a:pt x="42044" y="2007484"/>
                </a:lnTo>
                <a:lnTo>
                  <a:pt x="41689" y="2022717"/>
                </a:lnTo>
                <a:lnTo>
                  <a:pt x="41301" y="2038631"/>
                </a:lnTo>
                <a:lnTo>
                  <a:pt x="40944" y="2055108"/>
                </a:lnTo>
                <a:lnTo>
                  <a:pt x="40683" y="2072029"/>
                </a:lnTo>
                <a:lnTo>
                  <a:pt x="40704" y="2106734"/>
                </a:lnTo>
                <a:lnTo>
                  <a:pt x="41115" y="2124280"/>
                </a:lnTo>
                <a:lnTo>
                  <a:pt x="41879" y="2141800"/>
                </a:lnTo>
                <a:lnTo>
                  <a:pt x="43060" y="2159174"/>
                </a:lnTo>
                <a:lnTo>
                  <a:pt x="44722" y="2176284"/>
                </a:lnTo>
                <a:lnTo>
                  <a:pt x="42372" y="2191507"/>
                </a:lnTo>
                <a:lnTo>
                  <a:pt x="40295" y="2204618"/>
                </a:lnTo>
                <a:lnTo>
                  <a:pt x="38469" y="2215906"/>
                </a:lnTo>
                <a:lnTo>
                  <a:pt x="36874" y="2225659"/>
                </a:lnTo>
                <a:lnTo>
                  <a:pt x="35490" y="2234166"/>
                </a:lnTo>
                <a:lnTo>
                  <a:pt x="34298" y="2241716"/>
                </a:lnTo>
                <a:lnTo>
                  <a:pt x="33276" y="2248598"/>
                </a:lnTo>
                <a:lnTo>
                  <a:pt x="32406" y="2255100"/>
                </a:lnTo>
                <a:lnTo>
                  <a:pt x="31666" y="2261512"/>
                </a:lnTo>
                <a:lnTo>
                  <a:pt x="31038" y="2268121"/>
                </a:lnTo>
                <a:lnTo>
                  <a:pt x="30499" y="2275217"/>
                </a:lnTo>
                <a:lnTo>
                  <a:pt x="30032" y="2283089"/>
                </a:lnTo>
                <a:lnTo>
                  <a:pt x="29615" y="2292025"/>
                </a:lnTo>
                <a:lnTo>
                  <a:pt x="29228" y="2302314"/>
                </a:lnTo>
                <a:lnTo>
                  <a:pt x="28852" y="2314244"/>
                </a:lnTo>
                <a:lnTo>
                  <a:pt x="28466" y="2328105"/>
                </a:lnTo>
                <a:lnTo>
                  <a:pt x="28050" y="2344186"/>
                </a:lnTo>
                <a:lnTo>
                  <a:pt x="27584" y="2362774"/>
                </a:lnTo>
                <a:lnTo>
                  <a:pt x="27047" y="2384160"/>
                </a:lnTo>
                <a:lnTo>
                  <a:pt x="26421" y="2408631"/>
                </a:lnTo>
                <a:lnTo>
                  <a:pt x="29747" y="2420980"/>
                </a:lnTo>
                <a:lnTo>
                  <a:pt x="32108" y="2436918"/>
                </a:lnTo>
                <a:lnTo>
                  <a:pt x="33664" y="2453783"/>
                </a:lnTo>
                <a:lnTo>
                  <a:pt x="34574" y="2468909"/>
                </a:lnTo>
                <a:lnTo>
                  <a:pt x="34998" y="2479633"/>
                </a:lnTo>
                <a:lnTo>
                  <a:pt x="35095" y="2483319"/>
                </a:lnTo>
                <a:lnTo>
                  <a:pt x="43165" y="2483144"/>
                </a:lnTo>
                <a:lnTo>
                  <a:pt x="50794" y="2482963"/>
                </a:lnTo>
                <a:lnTo>
                  <a:pt x="58503" y="2482780"/>
                </a:lnTo>
                <a:lnTo>
                  <a:pt x="66815" y="2482598"/>
                </a:lnTo>
                <a:lnTo>
                  <a:pt x="76250" y="2482422"/>
                </a:lnTo>
                <a:lnTo>
                  <a:pt x="87331" y="2482256"/>
                </a:lnTo>
                <a:lnTo>
                  <a:pt x="100579" y="2482103"/>
                </a:lnTo>
                <a:lnTo>
                  <a:pt x="116515" y="2481967"/>
                </a:lnTo>
                <a:lnTo>
                  <a:pt x="158540" y="2481764"/>
                </a:lnTo>
                <a:lnTo>
                  <a:pt x="165600" y="2481745"/>
                </a:lnTo>
                <a:lnTo>
                  <a:pt x="171730" y="2481048"/>
                </a:lnTo>
                <a:lnTo>
                  <a:pt x="198323" y="2478124"/>
                </a:lnTo>
                <a:lnTo>
                  <a:pt x="224740" y="2475898"/>
                </a:lnTo>
                <a:lnTo>
                  <a:pt x="261303" y="2473766"/>
                </a:lnTo>
                <a:lnTo>
                  <a:pt x="293358" y="2472451"/>
                </a:lnTo>
                <a:lnTo>
                  <a:pt x="332987" y="2471259"/>
                </a:lnTo>
                <a:lnTo>
                  <a:pt x="381417" y="2470223"/>
                </a:lnTo>
                <a:lnTo>
                  <a:pt x="409316" y="2469774"/>
                </a:lnTo>
                <a:lnTo>
                  <a:pt x="439874" y="2469375"/>
                </a:lnTo>
                <a:lnTo>
                  <a:pt x="473245" y="2469032"/>
                </a:lnTo>
                <a:lnTo>
                  <a:pt x="902721" y="2470899"/>
                </a:lnTo>
                <a:lnTo>
                  <a:pt x="862322" y="2475458"/>
                </a:lnTo>
                <a:lnTo>
                  <a:pt x="1220424" y="2474518"/>
                </a:lnTo>
                <a:lnTo>
                  <a:pt x="1335969" y="2487612"/>
                </a:lnTo>
                <a:lnTo>
                  <a:pt x="1392259" y="2486374"/>
                </a:lnTo>
                <a:lnTo>
                  <a:pt x="1447282" y="2485601"/>
                </a:lnTo>
                <a:lnTo>
                  <a:pt x="1501178" y="2485241"/>
                </a:lnTo>
                <a:lnTo>
                  <a:pt x="1554087" y="2485243"/>
                </a:lnTo>
                <a:lnTo>
                  <a:pt x="1606149" y="2485555"/>
                </a:lnTo>
                <a:lnTo>
                  <a:pt x="1657505" y="2486125"/>
                </a:lnTo>
                <a:lnTo>
                  <a:pt x="1708295" y="2486902"/>
                </a:lnTo>
                <a:lnTo>
                  <a:pt x="1758659" y="2487834"/>
                </a:lnTo>
                <a:lnTo>
                  <a:pt x="1808738" y="2488870"/>
                </a:lnTo>
                <a:lnTo>
                  <a:pt x="1858672" y="2489957"/>
                </a:lnTo>
                <a:lnTo>
                  <a:pt x="1908601" y="2491044"/>
                </a:lnTo>
                <a:lnTo>
                  <a:pt x="1958666" y="2492080"/>
                </a:lnTo>
                <a:lnTo>
                  <a:pt x="2009007" y="2493012"/>
                </a:lnTo>
                <a:lnTo>
                  <a:pt x="2059763" y="2493790"/>
                </a:lnTo>
                <a:lnTo>
                  <a:pt x="2111076" y="2494361"/>
                </a:lnTo>
                <a:lnTo>
                  <a:pt x="2163086" y="2494674"/>
                </a:lnTo>
                <a:lnTo>
                  <a:pt x="2215933" y="2494677"/>
                </a:lnTo>
                <a:lnTo>
                  <a:pt x="2269758" y="2494319"/>
                </a:lnTo>
                <a:lnTo>
                  <a:pt x="2324700" y="2493547"/>
                </a:lnTo>
                <a:lnTo>
                  <a:pt x="2380899" y="2492311"/>
                </a:lnTo>
                <a:lnTo>
                  <a:pt x="2133935" y="2504859"/>
                </a:lnTo>
                <a:lnTo>
                  <a:pt x="2154886" y="2505419"/>
                </a:lnTo>
                <a:lnTo>
                  <a:pt x="2176203" y="2505876"/>
                </a:lnTo>
                <a:lnTo>
                  <a:pt x="2197834" y="2506238"/>
                </a:lnTo>
                <a:lnTo>
                  <a:pt x="2219726" y="2506514"/>
                </a:lnTo>
                <a:lnTo>
                  <a:pt x="2241828" y="2506715"/>
                </a:lnTo>
                <a:lnTo>
                  <a:pt x="2264087" y="2506847"/>
                </a:lnTo>
                <a:lnTo>
                  <a:pt x="2419972" y="2506652"/>
                </a:lnTo>
                <a:lnTo>
                  <a:pt x="2462975" y="2506507"/>
                </a:lnTo>
                <a:lnTo>
                  <a:pt x="2544235" y="2506570"/>
                </a:lnTo>
                <a:lnTo>
                  <a:pt x="2563259" y="2506713"/>
                </a:lnTo>
                <a:lnTo>
                  <a:pt x="2594105" y="2506187"/>
                </a:lnTo>
                <a:lnTo>
                  <a:pt x="2619092" y="2505677"/>
                </a:lnTo>
                <a:lnTo>
                  <a:pt x="2638623" y="2505181"/>
                </a:lnTo>
                <a:lnTo>
                  <a:pt x="2653101" y="2504698"/>
                </a:lnTo>
                <a:lnTo>
                  <a:pt x="2662927" y="2504226"/>
                </a:lnTo>
                <a:lnTo>
                  <a:pt x="2668504" y="2503766"/>
                </a:lnTo>
                <a:lnTo>
                  <a:pt x="2668519" y="2502874"/>
                </a:lnTo>
                <a:lnTo>
                  <a:pt x="2663762" y="2502441"/>
                </a:lnTo>
                <a:lnTo>
                  <a:pt x="2656364" y="2502014"/>
                </a:lnTo>
                <a:lnTo>
                  <a:pt x="2646729" y="2501593"/>
                </a:lnTo>
                <a:lnTo>
                  <a:pt x="2635258" y="2501176"/>
                </a:lnTo>
                <a:lnTo>
                  <a:pt x="2622353" y="2500763"/>
                </a:lnTo>
                <a:lnTo>
                  <a:pt x="2608418" y="2500353"/>
                </a:lnTo>
                <a:lnTo>
                  <a:pt x="2593854" y="2499944"/>
                </a:lnTo>
                <a:lnTo>
                  <a:pt x="2579063" y="2499536"/>
                </a:lnTo>
                <a:lnTo>
                  <a:pt x="2564448" y="2499127"/>
                </a:lnTo>
                <a:lnTo>
                  <a:pt x="2550411" y="2498716"/>
                </a:lnTo>
                <a:lnTo>
                  <a:pt x="2537354" y="2498303"/>
                </a:lnTo>
                <a:lnTo>
                  <a:pt x="2525679" y="2497886"/>
                </a:lnTo>
                <a:lnTo>
                  <a:pt x="2836321" y="2500045"/>
                </a:lnTo>
                <a:lnTo>
                  <a:pt x="2851279" y="2499115"/>
                </a:lnTo>
                <a:lnTo>
                  <a:pt x="2867528" y="2498182"/>
                </a:lnTo>
                <a:lnTo>
                  <a:pt x="2884578" y="2497246"/>
                </a:lnTo>
                <a:lnTo>
                  <a:pt x="2901935" y="2496309"/>
                </a:lnTo>
                <a:lnTo>
                  <a:pt x="2919109" y="2495372"/>
                </a:lnTo>
                <a:lnTo>
                  <a:pt x="2935609" y="2494437"/>
                </a:lnTo>
                <a:lnTo>
                  <a:pt x="2950944" y="2493504"/>
                </a:lnTo>
                <a:lnTo>
                  <a:pt x="2964621" y="2492576"/>
                </a:lnTo>
                <a:lnTo>
                  <a:pt x="2976149" y="2491654"/>
                </a:lnTo>
                <a:lnTo>
                  <a:pt x="2985037" y="2490738"/>
                </a:lnTo>
                <a:lnTo>
                  <a:pt x="2990793" y="2489830"/>
                </a:lnTo>
                <a:lnTo>
                  <a:pt x="2990946" y="2488044"/>
                </a:lnTo>
                <a:lnTo>
                  <a:pt x="2984360" y="2487168"/>
                </a:lnTo>
                <a:lnTo>
                  <a:pt x="2972676" y="2486306"/>
                </a:lnTo>
                <a:lnTo>
                  <a:pt x="2955404" y="2485458"/>
                </a:lnTo>
                <a:lnTo>
                  <a:pt x="2932051" y="2484627"/>
                </a:lnTo>
                <a:lnTo>
                  <a:pt x="2902127" y="2483812"/>
                </a:lnTo>
                <a:lnTo>
                  <a:pt x="2865140" y="2483016"/>
                </a:lnTo>
                <a:lnTo>
                  <a:pt x="2820599" y="2482240"/>
                </a:lnTo>
                <a:lnTo>
                  <a:pt x="3422998" y="2482164"/>
                </a:lnTo>
                <a:lnTo>
                  <a:pt x="3419720" y="2484758"/>
                </a:lnTo>
                <a:lnTo>
                  <a:pt x="3413205" y="2485602"/>
                </a:lnTo>
                <a:lnTo>
                  <a:pt x="3404667" y="2486438"/>
                </a:lnTo>
                <a:lnTo>
                  <a:pt x="3394515" y="2487268"/>
                </a:lnTo>
                <a:lnTo>
                  <a:pt x="3383162" y="2488092"/>
                </a:lnTo>
                <a:lnTo>
                  <a:pt x="3371020" y="2488911"/>
                </a:lnTo>
                <a:lnTo>
                  <a:pt x="3358500" y="2489726"/>
                </a:lnTo>
                <a:lnTo>
                  <a:pt x="3346014" y="2490539"/>
                </a:lnTo>
                <a:lnTo>
                  <a:pt x="3333973" y="2491351"/>
                </a:lnTo>
                <a:lnTo>
                  <a:pt x="3322790" y="2492164"/>
                </a:lnTo>
                <a:lnTo>
                  <a:pt x="3312875" y="2492977"/>
                </a:lnTo>
                <a:lnTo>
                  <a:pt x="3304642" y="2493793"/>
                </a:lnTo>
                <a:lnTo>
                  <a:pt x="3298500" y="2494612"/>
                </a:lnTo>
                <a:lnTo>
                  <a:pt x="3294863" y="2495436"/>
                </a:lnTo>
                <a:lnTo>
                  <a:pt x="3294141" y="2496265"/>
                </a:lnTo>
                <a:lnTo>
                  <a:pt x="3296747" y="2497102"/>
                </a:lnTo>
                <a:lnTo>
                  <a:pt x="3303092" y="2497947"/>
                </a:lnTo>
                <a:lnTo>
                  <a:pt x="3313587" y="2498801"/>
                </a:lnTo>
                <a:lnTo>
                  <a:pt x="3147751" y="2502217"/>
                </a:lnTo>
                <a:lnTo>
                  <a:pt x="3351484" y="2507640"/>
                </a:lnTo>
                <a:lnTo>
                  <a:pt x="3296106" y="2508888"/>
                </a:lnTo>
                <a:lnTo>
                  <a:pt x="3245392" y="2510093"/>
                </a:lnTo>
                <a:lnTo>
                  <a:pt x="3198728" y="2511250"/>
                </a:lnTo>
                <a:lnTo>
                  <a:pt x="3155498" y="2512351"/>
                </a:lnTo>
                <a:lnTo>
                  <a:pt x="3115087" y="2513392"/>
                </a:lnTo>
                <a:lnTo>
                  <a:pt x="3076880" y="2514366"/>
                </a:lnTo>
                <a:lnTo>
                  <a:pt x="3040261" y="2515266"/>
                </a:lnTo>
                <a:lnTo>
                  <a:pt x="3004616" y="2516087"/>
                </a:lnTo>
                <a:lnTo>
                  <a:pt x="2969329" y="2516822"/>
                </a:lnTo>
                <a:lnTo>
                  <a:pt x="2933784" y="2517465"/>
                </a:lnTo>
                <a:lnTo>
                  <a:pt x="2897368" y="2518010"/>
                </a:lnTo>
                <a:lnTo>
                  <a:pt x="2859464" y="2518450"/>
                </a:lnTo>
                <a:lnTo>
                  <a:pt x="2819457" y="2518780"/>
                </a:lnTo>
                <a:lnTo>
                  <a:pt x="2776732" y="2518993"/>
                </a:lnTo>
                <a:lnTo>
                  <a:pt x="2680668" y="2519043"/>
                </a:lnTo>
                <a:lnTo>
                  <a:pt x="2626098" y="2518868"/>
                </a:lnTo>
                <a:lnTo>
                  <a:pt x="2566350" y="2518552"/>
                </a:lnTo>
                <a:lnTo>
                  <a:pt x="2500807" y="2518088"/>
                </a:lnTo>
                <a:lnTo>
                  <a:pt x="2428855" y="2517470"/>
                </a:lnTo>
                <a:lnTo>
                  <a:pt x="2510579" y="2521128"/>
                </a:lnTo>
                <a:lnTo>
                  <a:pt x="2594369" y="2524089"/>
                </a:lnTo>
                <a:lnTo>
                  <a:pt x="2680150" y="2526420"/>
                </a:lnTo>
                <a:lnTo>
                  <a:pt x="2767850" y="2528188"/>
                </a:lnTo>
                <a:lnTo>
                  <a:pt x="2857395" y="2529460"/>
                </a:lnTo>
                <a:lnTo>
                  <a:pt x="2948710" y="2530304"/>
                </a:lnTo>
                <a:lnTo>
                  <a:pt x="3041723" y="2530786"/>
                </a:lnTo>
                <a:lnTo>
                  <a:pt x="3136359" y="2530975"/>
                </a:lnTo>
                <a:lnTo>
                  <a:pt x="3232546" y="2530936"/>
                </a:lnTo>
                <a:lnTo>
                  <a:pt x="3330210" y="2530736"/>
                </a:lnTo>
                <a:lnTo>
                  <a:pt x="3429277" y="2530444"/>
                </a:lnTo>
                <a:lnTo>
                  <a:pt x="3529673" y="2530127"/>
                </a:lnTo>
                <a:lnTo>
                  <a:pt x="3631326" y="2529851"/>
                </a:lnTo>
                <a:lnTo>
                  <a:pt x="3734160" y="2529683"/>
                </a:lnTo>
                <a:lnTo>
                  <a:pt x="3838104" y="2529691"/>
                </a:lnTo>
                <a:lnTo>
                  <a:pt x="3943083" y="2529942"/>
                </a:lnTo>
                <a:lnTo>
                  <a:pt x="4049023" y="2530503"/>
                </a:lnTo>
                <a:lnTo>
                  <a:pt x="4155852" y="2531440"/>
                </a:lnTo>
                <a:lnTo>
                  <a:pt x="4263495" y="2532823"/>
                </a:lnTo>
                <a:lnTo>
                  <a:pt x="4371878" y="2534716"/>
                </a:lnTo>
                <a:lnTo>
                  <a:pt x="4361477" y="2535162"/>
                </a:lnTo>
                <a:lnTo>
                  <a:pt x="4327417" y="2536543"/>
                </a:lnTo>
                <a:lnTo>
                  <a:pt x="4302430" y="2537493"/>
                </a:lnTo>
                <a:lnTo>
                  <a:pt x="4275709" y="2538462"/>
                </a:lnTo>
                <a:lnTo>
                  <a:pt x="4247333" y="2539445"/>
                </a:lnTo>
                <a:lnTo>
                  <a:pt x="4230781" y="2540000"/>
                </a:lnTo>
                <a:lnTo>
                  <a:pt x="4622792" y="2540000"/>
                </a:lnTo>
                <a:lnTo>
                  <a:pt x="4619986" y="2444813"/>
                </a:lnTo>
                <a:lnTo>
                  <a:pt x="4610000" y="2454375"/>
                </a:lnTo>
                <a:lnTo>
                  <a:pt x="4600003" y="2462333"/>
                </a:lnTo>
                <a:lnTo>
                  <a:pt x="4590008" y="2468562"/>
                </a:lnTo>
                <a:lnTo>
                  <a:pt x="4589112" y="2469032"/>
                </a:lnTo>
                <a:lnTo>
                  <a:pt x="4590344" y="2463558"/>
                </a:lnTo>
                <a:lnTo>
                  <a:pt x="4591423" y="2461272"/>
                </a:lnTo>
                <a:lnTo>
                  <a:pt x="4592681" y="2455227"/>
                </a:lnTo>
                <a:lnTo>
                  <a:pt x="4586217" y="2448345"/>
                </a:lnTo>
                <a:lnTo>
                  <a:pt x="4583866" y="2441445"/>
                </a:lnTo>
                <a:lnTo>
                  <a:pt x="4582034" y="2432533"/>
                </a:lnTo>
                <a:lnTo>
                  <a:pt x="4580669" y="2421827"/>
                </a:lnTo>
                <a:lnTo>
                  <a:pt x="4579720" y="2409546"/>
                </a:lnTo>
                <a:lnTo>
                  <a:pt x="4579134" y="2395912"/>
                </a:lnTo>
                <a:lnTo>
                  <a:pt x="4578861" y="2381141"/>
                </a:lnTo>
                <a:lnTo>
                  <a:pt x="4578849" y="2365455"/>
                </a:lnTo>
                <a:lnTo>
                  <a:pt x="4579046" y="2349072"/>
                </a:lnTo>
                <a:lnTo>
                  <a:pt x="4579400" y="2332213"/>
                </a:lnTo>
                <a:lnTo>
                  <a:pt x="4579861" y="2315095"/>
                </a:lnTo>
                <a:lnTo>
                  <a:pt x="4580376" y="2297939"/>
                </a:lnTo>
                <a:lnTo>
                  <a:pt x="4580894" y="2280965"/>
                </a:lnTo>
                <a:lnTo>
                  <a:pt x="4581363" y="2264391"/>
                </a:lnTo>
                <a:lnTo>
                  <a:pt x="4581732" y="2248436"/>
                </a:lnTo>
                <a:lnTo>
                  <a:pt x="4581949" y="2233322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4071127" y="6303368"/>
            <a:ext cx="1163809" cy="2516236"/>
          </a:xfrm>
          <a:custGeom>
            <a:avLst/>
            <a:gdLst/>
            <a:ahLst/>
            <a:cxnLst/>
            <a:rect l="l" t="t" r="r" b="b"/>
            <a:pathLst>
              <a:path w="1706920" h="3690480">
                <a:moveTo>
                  <a:pt x="1622100" y="47912"/>
                </a:moveTo>
                <a:lnTo>
                  <a:pt x="1634010" y="47968"/>
                </a:lnTo>
                <a:lnTo>
                  <a:pt x="1645560" y="48166"/>
                </a:lnTo>
                <a:lnTo>
                  <a:pt x="1653935" y="48425"/>
                </a:lnTo>
                <a:lnTo>
                  <a:pt x="1670740" y="46976"/>
                </a:lnTo>
                <a:lnTo>
                  <a:pt x="1683990" y="45058"/>
                </a:lnTo>
                <a:lnTo>
                  <a:pt x="1693960" y="42729"/>
                </a:lnTo>
                <a:lnTo>
                  <a:pt x="1700922" y="40052"/>
                </a:lnTo>
                <a:lnTo>
                  <a:pt x="1705151" y="37087"/>
                </a:lnTo>
                <a:lnTo>
                  <a:pt x="1706920" y="33894"/>
                </a:lnTo>
                <a:lnTo>
                  <a:pt x="1706502" y="30535"/>
                </a:lnTo>
                <a:lnTo>
                  <a:pt x="1704172" y="27070"/>
                </a:lnTo>
                <a:lnTo>
                  <a:pt x="1700203" y="23560"/>
                </a:lnTo>
                <a:lnTo>
                  <a:pt x="1694869" y="20067"/>
                </a:lnTo>
                <a:lnTo>
                  <a:pt x="1688443" y="16650"/>
                </a:lnTo>
                <a:lnTo>
                  <a:pt x="1681200" y="13370"/>
                </a:lnTo>
                <a:lnTo>
                  <a:pt x="1673412" y="10288"/>
                </a:lnTo>
                <a:lnTo>
                  <a:pt x="1665354" y="7466"/>
                </a:lnTo>
                <a:lnTo>
                  <a:pt x="1657299" y="4963"/>
                </a:lnTo>
                <a:lnTo>
                  <a:pt x="1636231" y="0"/>
                </a:lnTo>
                <a:lnTo>
                  <a:pt x="1622100" y="47912"/>
                </a:lnTo>
                <a:close/>
              </a:path>
              <a:path w="1706920" h="3690480">
                <a:moveTo>
                  <a:pt x="189" y="-3272973"/>
                </a:moveTo>
                <a:lnTo>
                  <a:pt x="607" y="-3235714"/>
                </a:lnTo>
                <a:lnTo>
                  <a:pt x="1204" y="-3199784"/>
                </a:lnTo>
                <a:lnTo>
                  <a:pt x="1930" y="-3164865"/>
                </a:lnTo>
                <a:lnTo>
                  <a:pt x="2736" y="-3130638"/>
                </a:lnTo>
                <a:lnTo>
                  <a:pt x="3572" y="-3096785"/>
                </a:lnTo>
                <a:lnTo>
                  <a:pt x="4388" y="-3062985"/>
                </a:lnTo>
                <a:lnTo>
                  <a:pt x="5135" y="-3028920"/>
                </a:lnTo>
                <a:lnTo>
                  <a:pt x="5763" y="-2994272"/>
                </a:lnTo>
                <a:lnTo>
                  <a:pt x="6223" y="-2958720"/>
                </a:lnTo>
                <a:lnTo>
                  <a:pt x="6464" y="-2921947"/>
                </a:lnTo>
                <a:lnTo>
                  <a:pt x="6438" y="-2883633"/>
                </a:lnTo>
                <a:lnTo>
                  <a:pt x="6094" y="-2843458"/>
                </a:lnTo>
                <a:lnTo>
                  <a:pt x="5383" y="-2801106"/>
                </a:lnTo>
                <a:lnTo>
                  <a:pt x="4255" y="-2756255"/>
                </a:lnTo>
                <a:lnTo>
                  <a:pt x="16168" y="-2532456"/>
                </a:lnTo>
                <a:lnTo>
                  <a:pt x="11723" y="-2564701"/>
                </a:lnTo>
                <a:lnTo>
                  <a:pt x="12143" y="-2505024"/>
                </a:lnTo>
                <a:lnTo>
                  <a:pt x="12709" y="-2448466"/>
                </a:lnTo>
                <a:lnTo>
                  <a:pt x="13394" y="-2394695"/>
                </a:lnTo>
                <a:lnTo>
                  <a:pt x="14173" y="-2343375"/>
                </a:lnTo>
                <a:lnTo>
                  <a:pt x="15016" y="-2294172"/>
                </a:lnTo>
                <a:lnTo>
                  <a:pt x="15898" y="-2246754"/>
                </a:lnTo>
                <a:lnTo>
                  <a:pt x="16791" y="-2200784"/>
                </a:lnTo>
                <a:lnTo>
                  <a:pt x="17668" y="-2155930"/>
                </a:lnTo>
                <a:lnTo>
                  <a:pt x="18503" y="-2111858"/>
                </a:lnTo>
                <a:lnTo>
                  <a:pt x="19267" y="-2068233"/>
                </a:lnTo>
                <a:lnTo>
                  <a:pt x="19934" y="-2024720"/>
                </a:lnTo>
                <a:lnTo>
                  <a:pt x="20477" y="-1980987"/>
                </a:lnTo>
                <a:lnTo>
                  <a:pt x="20868" y="-1936699"/>
                </a:lnTo>
                <a:lnTo>
                  <a:pt x="21081" y="-1891522"/>
                </a:lnTo>
                <a:lnTo>
                  <a:pt x="21088" y="-1845122"/>
                </a:lnTo>
                <a:lnTo>
                  <a:pt x="20863" y="-1797164"/>
                </a:lnTo>
                <a:lnTo>
                  <a:pt x="20379" y="-1747315"/>
                </a:lnTo>
                <a:lnTo>
                  <a:pt x="19607" y="-1695241"/>
                </a:lnTo>
                <a:lnTo>
                  <a:pt x="18521" y="-1640607"/>
                </a:lnTo>
                <a:lnTo>
                  <a:pt x="17095" y="-1583080"/>
                </a:lnTo>
                <a:lnTo>
                  <a:pt x="26468" y="-1436941"/>
                </a:lnTo>
                <a:lnTo>
                  <a:pt x="26305" y="-1285094"/>
                </a:lnTo>
                <a:lnTo>
                  <a:pt x="26126" y="-1181476"/>
                </a:lnTo>
                <a:lnTo>
                  <a:pt x="25994" y="-1129093"/>
                </a:lnTo>
                <a:lnTo>
                  <a:pt x="25826" y="-1076391"/>
                </a:lnTo>
                <a:lnTo>
                  <a:pt x="25615" y="-1023416"/>
                </a:lnTo>
                <a:lnTo>
                  <a:pt x="25354" y="-970217"/>
                </a:lnTo>
                <a:lnTo>
                  <a:pt x="25036" y="-916839"/>
                </a:lnTo>
                <a:lnTo>
                  <a:pt x="24654" y="-863332"/>
                </a:lnTo>
                <a:lnTo>
                  <a:pt x="24203" y="-809742"/>
                </a:lnTo>
                <a:lnTo>
                  <a:pt x="23674" y="-756116"/>
                </a:lnTo>
                <a:lnTo>
                  <a:pt x="23062" y="-702503"/>
                </a:lnTo>
                <a:lnTo>
                  <a:pt x="22360" y="-648948"/>
                </a:lnTo>
                <a:lnTo>
                  <a:pt x="21561" y="-595500"/>
                </a:lnTo>
                <a:lnTo>
                  <a:pt x="20658" y="-542205"/>
                </a:lnTo>
                <a:lnTo>
                  <a:pt x="19645" y="-489112"/>
                </a:lnTo>
                <a:lnTo>
                  <a:pt x="18514" y="-436267"/>
                </a:lnTo>
                <a:lnTo>
                  <a:pt x="17260" y="-383717"/>
                </a:lnTo>
                <a:lnTo>
                  <a:pt x="19107" y="-380946"/>
                </a:lnTo>
                <a:lnTo>
                  <a:pt x="21877" y="-367961"/>
                </a:lnTo>
                <a:lnTo>
                  <a:pt x="22855" y="-358031"/>
                </a:lnTo>
                <a:lnTo>
                  <a:pt x="23595" y="-345998"/>
                </a:lnTo>
                <a:lnTo>
                  <a:pt x="24126" y="-332006"/>
                </a:lnTo>
                <a:lnTo>
                  <a:pt x="24472" y="-316195"/>
                </a:lnTo>
                <a:lnTo>
                  <a:pt x="24662" y="-298708"/>
                </a:lnTo>
                <a:lnTo>
                  <a:pt x="24555" y="-237612"/>
                </a:lnTo>
                <a:lnTo>
                  <a:pt x="24382" y="-214842"/>
                </a:lnTo>
                <a:lnTo>
                  <a:pt x="24186" y="-191107"/>
                </a:lnTo>
                <a:lnTo>
                  <a:pt x="23991" y="-166547"/>
                </a:lnTo>
                <a:lnTo>
                  <a:pt x="23825" y="-141307"/>
                </a:lnTo>
                <a:lnTo>
                  <a:pt x="23687" y="-89349"/>
                </a:lnTo>
                <a:lnTo>
                  <a:pt x="23767" y="-62917"/>
                </a:lnTo>
                <a:lnTo>
                  <a:pt x="23982" y="-36371"/>
                </a:lnTo>
                <a:lnTo>
                  <a:pt x="24359" y="-9855"/>
                </a:lnTo>
                <a:lnTo>
                  <a:pt x="31997" y="-9658"/>
                </a:lnTo>
                <a:lnTo>
                  <a:pt x="40363" y="-9466"/>
                </a:lnTo>
                <a:lnTo>
                  <a:pt x="49545" y="-9275"/>
                </a:lnTo>
                <a:lnTo>
                  <a:pt x="59628" y="-9082"/>
                </a:lnTo>
                <a:lnTo>
                  <a:pt x="70700" y="-8883"/>
                </a:lnTo>
                <a:lnTo>
                  <a:pt x="82846" y="-8672"/>
                </a:lnTo>
                <a:lnTo>
                  <a:pt x="96153" y="-8448"/>
                </a:lnTo>
                <a:lnTo>
                  <a:pt x="110707" y="-8205"/>
                </a:lnTo>
                <a:lnTo>
                  <a:pt x="126594" y="-7940"/>
                </a:lnTo>
                <a:lnTo>
                  <a:pt x="143900" y="-7649"/>
                </a:lnTo>
                <a:lnTo>
                  <a:pt x="162713" y="-7328"/>
                </a:lnTo>
                <a:lnTo>
                  <a:pt x="166422" y="-7264"/>
                </a:lnTo>
                <a:lnTo>
                  <a:pt x="171266" y="-8263"/>
                </a:lnTo>
                <a:lnTo>
                  <a:pt x="177946" y="-9235"/>
                </a:lnTo>
                <a:lnTo>
                  <a:pt x="186140" y="-10180"/>
                </a:lnTo>
                <a:lnTo>
                  <a:pt x="195527" y="-11103"/>
                </a:lnTo>
                <a:lnTo>
                  <a:pt x="205783" y="-12005"/>
                </a:lnTo>
                <a:lnTo>
                  <a:pt x="216586" y="-12889"/>
                </a:lnTo>
                <a:lnTo>
                  <a:pt x="227615" y="-13757"/>
                </a:lnTo>
                <a:lnTo>
                  <a:pt x="238547" y="-14612"/>
                </a:lnTo>
                <a:lnTo>
                  <a:pt x="249060" y="-15455"/>
                </a:lnTo>
                <a:lnTo>
                  <a:pt x="258832" y="-16290"/>
                </a:lnTo>
                <a:lnTo>
                  <a:pt x="267541" y="-17119"/>
                </a:lnTo>
                <a:lnTo>
                  <a:pt x="274865" y="-17944"/>
                </a:lnTo>
                <a:lnTo>
                  <a:pt x="280480" y="-18767"/>
                </a:lnTo>
                <a:lnTo>
                  <a:pt x="284066" y="-19591"/>
                </a:lnTo>
                <a:lnTo>
                  <a:pt x="283860" y="-21252"/>
                </a:lnTo>
                <a:lnTo>
                  <a:pt x="279424" y="-22093"/>
                </a:lnTo>
                <a:lnTo>
                  <a:pt x="271669" y="-22945"/>
                </a:lnTo>
                <a:lnTo>
                  <a:pt x="268657" y="-23202"/>
                </a:lnTo>
                <a:lnTo>
                  <a:pt x="363348" y="-18249"/>
                </a:lnTo>
                <a:lnTo>
                  <a:pt x="260821" y="-2298"/>
                </a:lnTo>
                <a:lnTo>
                  <a:pt x="267862" y="-1388"/>
                </a:lnTo>
                <a:lnTo>
                  <a:pt x="275929" y="-668"/>
                </a:lnTo>
                <a:lnTo>
                  <a:pt x="284961" y="-124"/>
                </a:lnTo>
                <a:lnTo>
                  <a:pt x="294896" y="262"/>
                </a:lnTo>
                <a:lnTo>
                  <a:pt x="305672" y="506"/>
                </a:lnTo>
                <a:lnTo>
                  <a:pt x="329501" y="636"/>
                </a:lnTo>
                <a:lnTo>
                  <a:pt x="342431" y="554"/>
                </a:lnTo>
                <a:lnTo>
                  <a:pt x="355956" y="397"/>
                </a:lnTo>
                <a:lnTo>
                  <a:pt x="370014" y="180"/>
                </a:lnTo>
                <a:lnTo>
                  <a:pt x="384544" y="-78"/>
                </a:lnTo>
                <a:lnTo>
                  <a:pt x="399485" y="-363"/>
                </a:lnTo>
                <a:lnTo>
                  <a:pt x="414774" y="-657"/>
                </a:lnTo>
                <a:lnTo>
                  <a:pt x="430350" y="-945"/>
                </a:lnTo>
                <a:lnTo>
                  <a:pt x="446151" y="-1209"/>
                </a:lnTo>
                <a:lnTo>
                  <a:pt x="462116" y="-1433"/>
                </a:lnTo>
                <a:lnTo>
                  <a:pt x="470015" y="-1523"/>
                </a:lnTo>
                <a:lnTo>
                  <a:pt x="475016" y="-3842"/>
                </a:lnTo>
                <a:lnTo>
                  <a:pt x="485977" y="-8692"/>
                </a:lnTo>
                <a:lnTo>
                  <a:pt x="500479" y="-13581"/>
                </a:lnTo>
                <a:lnTo>
                  <a:pt x="521238" y="-18221"/>
                </a:lnTo>
                <a:lnTo>
                  <a:pt x="534813" y="-20355"/>
                </a:lnTo>
                <a:lnTo>
                  <a:pt x="550972" y="-22319"/>
                </a:lnTo>
                <a:lnTo>
                  <a:pt x="570052" y="-24074"/>
                </a:lnTo>
                <a:lnTo>
                  <a:pt x="592395" y="-25584"/>
                </a:lnTo>
                <a:lnTo>
                  <a:pt x="618339" y="-26814"/>
                </a:lnTo>
                <a:lnTo>
                  <a:pt x="621920" y="-26949"/>
                </a:lnTo>
                <a:lnTo>
                  <a:pt x="833984" y="-23215"/>
                </a:lnTo>
                <a:lnTo>
                  <a:pt x="814045" y="-14096"/>
                </a:lnTo>
                <a:lnTo>
                  <a:pt x="990868" y="-15963"/>
                </a:lnTo>
                <a:lnTo>
                  <a:pt x="1047916" y="10210"/>
                </a:lnTo>
                <a:lnTo>
                  <a:pt x="1075490" y="7592"/>
                </a:lnTo>
                <a:lnTo>
                  <a:pt x="1102025" y="5640"/>
                </a:lnTo>
                <a:lnTo>
                  <a:pt x="1127638" y="4279"/>
                </a:lnTo>
                <a:lnTo>
                  <a:pt x="1152442" y="3435"/>
                </a:lnTo>
                <a:lnTo>
                  <a:pt x="1176553" y="3036"/>
                </a:lnTo>
                <a:lnTo>
                  <a:pt x="1200087" y="3006"/>
                </a:lnTo>
                <a:lnTo>
                  <a:pt x="1223158" y="3272"/>
                </a:lnTo>
                <a:lnTo>
                  <a:pt x="1245881" y="3760"/>
                </a:lnTo>
                <a:lnTo>
                  <a:pt x="1268372" y="4395"/>
                </a:lnTo>
                <a:lnTo>
                  <a:pt x="1290745" y="5105"/>
                </a:lnTo>
                <a:lnTo>
                  <a:pt x="1313116" y="5815"/>
                </a:lnTo>
                <a:lnTo>
                  <a:pt x="1335599" y="6450"/>
                </a:lnTo>
                <a:lnTo>
                  <a:pt x="1358310" y="6938"/>
                </a:lnTo>
                <a:lnTo>
                  <a:pt x="1381365" y="7204"/>
                </a:lnTo>
                <a:lnTo>
                  <a:pt x="1404877" y="7174"/>
                </a:lnTo>
                <a:lnTo>
                  <a:pt x="1428962" y="6775"/>
                </a:lnTo>
                <a:lnTo>
                  <a:pt x="1453735" y="5931"/>
                </a:lnTo>
                <a:lnTo>
                  <a:pt x="1479312" y="4570"/>
                </a:lnTo>
                <a:lnTo>
                  <a:pt x="1505807" y="2618"/>
                </a:lnTo>
                <a:lnTo>
                  <a:pt x="1533335" y="0"/>
                </a:lnTo>
                <a:lnTo>
                  <a:pt x="1441946" y="44716"/>
                </a:lnTo>
                <a:lnTo>
                  <a:pt x="1454321" y="46030"/>
                </a:lnTo>
                <a:lnTo>
                  <a:pt x="1466946" y="47054"/>
                </a:lnTo>
                <a:lnTo>
                  <a:pt x="1479777" y="47818"/>
                </a:lnTo>
                <a:lnTo>
                  <a:pt x="1492773" y="48353"/>
                </a:lnTo>
                <a:lnTo>
                  <a:pt x="1505887" y="48690"/>
                </a:lnTo>
                <a:lnTo>
                  <a:pt x="1519078" y="48860"/>
                </a:lnTo>
                <a:lnTo>
                  <a:pt x="1545513" y="48823"/>
                </a:lnTo>
                <a:lnTo>
                  <a:pt x="1558669" y="48677"/>
                </a:lnTo>
                <a:lnTo>
                  <a:pt x="1571727" y="48488"/>
                </a:lnTo>
                <a:lnTo>
                  <a:pt x="1584643" y="48286"/>
                </a:lnTo>
                <a:lnTo>
                  <a:pt x="1597373" y="48102"/>
                </a:lnTo>
                <a:lnTo>
                  <a:pt x="1609873" y="47967"/>
                </a:lnTo>
                <a:lnTo>
                  <a:pt x="1622100" y="47912"/>
                </a:lnTo>
                <a:lnTo>
                  <a:pt x="1636231" y="0"/>
                </a:lnTo>
                <a:lnTo>
                  <a:pt x="1641539" y="838"/>
                </a:lnTo>
                <a:lnTo>
                  <a:pt x="1648169" y="2387"/>
                </a:lnTo>
                <a:lnTo>
                  <a:pt x="1655179" y="4356"/>
                </a:lnTo>
                <a:lnTo>
                  <a:pt x="1788770" y="35090"/>
                </a:lnTo>
                <a:lnTo>
                  <a:pt x="1796156" y="33228"/>
                </a:lnTo>
                <a:lnTo>
                  <a:pt x="1804179" y="31359"/>
                </a:lnTo>
                <a:lnTo>
                  <a:pt x="1812598" y="29486"/>
                </a:lnTo>
                <a:lnTo>
                  <a:pt x="1821168" y="27611"/>
                </a:lnTo>
                <a:lnTo>
                  <a:pt x="1829649" y="25737"/>
                </a:lnTo>
                <a:lnTo>
                  <a:pt x="1837796" y="23866"/>
                </a:lnTo>
                <a:lnTo>
                  <a:pt x="1845368" y="22002"/>
                </a:lnTo>
                <a:lnTo>
                  <a:pt x="1852122" y="20145"/>
                </a:lnTo>
                <a:lnTo>
                  <a:pt x="1857815" y="18300"/>
                </a:lnTo>
                <a:lnTo>
                  <a:pt x="1862203" y="16468"/>
                </a:lnTo>
                <a:lnTo>
                  <a:pt x="1865046" y="14653"/>
                </a:lnTo>
                <a:lnTo>
                  <a:pt x="1865121" y="11081"/>
                </a:lnTo>
                <a:lnTo>
                  <a:pt x="1861868" y="9329"/>
                </a:lnTo>
                <a:lnTo>
                  <a:pt x="1856099" y="7604"/>
                </a:lnTo>
                <a:lnTo>
                  <a:pt x="1847569" y="5908"/>
                </a:lnTo>
                <a:lnTo>
                  <a:pt x="1836037" y="4244"/>
                </a:lnTo>
                <a:lnTo>
                  <a:pt x="1821259" y="2614"/>
                </a:lnTo>
                <a:lnTo>
                  <a:pt x="1802994" y="1020"/>
                </a:lnTo>
                <a:lnTo>
                  <a:pt x="1780998" y="-533"/>
                </a:lnTo>
                <a:lnTo>
                  <a:pt x="2078457" y="-685"/>
                </a:lnTo>
                <a:lnTo>
                  <a:pt x="2079325" y="1984"/>
                </a:lnTo>
                <a:lnTo>
                  <a:pt x="2076679" y="4603"/>
                </a:lnTo>
                <a:lnTo>
                  <a:pt x="2071247" y="7179"/>
                </a:lnTo>
                <a:lnTo>
                  <a:pt x="2063756" y="9721"/>
                </a:lnTo>
                <a:lnTo>
                  <a:pt x="2054934" y="12236"/>
                </a:lnTo>
                <a:lnTo>
                  <a:pt x="2045508" y="14734"/>
                </a:lnTo>
                <a:lnTo>
                  <a:pt x="2036205" y="17222"/>
                </a:lnTo>
                <a:lnTo>
                  <a:pt x="2027753" y="19709"/>
                </a:lnTo>
                <a:lnTo>
                  <a:pt x="2020880" y="22203"/>
                </a:lnTo>
                <a:lnTo>
                  <a:pt x="2016313" y="24712"/>
                </a:lnTo>
                <a:lnTo>
                  <a:pt x="2014779" y="27245"/>
                </a:lnTo>
                <a:lnTo>
                  <a:pt x="2017006" y="29810"/>
                </a:lnTo>
                <a:lnTo>
                  <a:pt x="2023721" y="32414"/>
                </a:lnTo>
                <a:lnTo>
                  <a:pt x="2024432" y="32613"/>
                </a:lnTo>
                <a:lnTo>
                  <a:pt x="1942542" y="39433"/>
                </a:lnTo>
                <a:lnTo>
                  <a:pt x="2043139" y="50266"/>
                </a:lnTo>
                <a:lnTo>
                  <a:pt x="2015975" y="52809"/>
                </a:lnTo>
                <a:lnTo>
                  <a:pt x="1991448" y="55355"/>
                </a:lnTo>
                <a:lnTo>
                  <a:pt x="1969218" y="57882"/>
                </a:lnTo>
                <a:lnTo>
                  <a:pt x="1948942" y="60368"/>
                </a:lnTo>
                <a:lnTo>
                  <a:pt x="1930281" y="62791"/>
                </a:lnTo>
                <a:lnTo>
                  <a:pt x="1912894" y="65129"/>
                </a:lnTo>
                <a:lnTo>
                  <a:pt x="1896439" y="67359"/>
                </a:lnTo>
                <a:lnTo>
                  <a:pt x="1880576" y="69460"/>
                </a:lnTo>
                <a:lnTo>
                  <a:pt x="1864964" y="71409"/>
                </a:lnTo>
                <a:lnTo>
                  <a:pt x="1849262" y="73183"/>
                </a:lnTo>
                <a:lnTo>
                  <a:pt x="1833129" y="74762"/>
                </a:lnTo>
                <a:lnTo>
                  <a:pt x="1816225" y="76122"/>
                </a:lnTo>
                <a:lnTo>
                  <a:pt x="1798208" y="77241"/>
                </a:lnTo>
                <a:lnTo>
                  <a:pt x="1778737" y="78098"/>
                </a:lnTo>
                <a:lnTo>
                  <a:pt x="1757473" y="78670"/>
                </a:lnTo>
                <a:lnTo>
                  <a:pt x="1734073" y="78934"/>
                </a:lnTo>
                <a:lnTo>
                  <a:pt x="1708197" y="78870"/>
                </a:lnTo>
                <a:lnTo>
                  <a:pt x="1679504" y="78454"/>
                </a:lnTo>
                <a:lnTo>
                  <a:pt x="1647653" y="77664"/>
                </a:lnTo>
                <a:lnTo>
                  <a:pt x="1612304" y="76479"/>
                </a:lnTo>
                <a:lnTo>
                  <a:pt x="1624653" y="78876"/>
                </a:lnTo>
                <a:lnTo>
                  <a:pt x="1662150" y="85082"/>
                </a:lnTo>
                <a:lnTo>
                  <a:pt x="1695654" y="89560"/>
                </a:lnTo>
                <a:lnTo>
                  <a:pt x="2688426" y="89560"/>
                </a:lnTo>
                <a:lnTo>
                  <a:pt x="2688426" y="-58813"/>
                </a:lnTo>
                <a:lnTo>
                  <a:pt x="2683059" y="-45150"/>
                </a:lnTo>
                <a:lnTo>
                  <a:pt x="2677688" y="-33897"/>
                </a:lnTo>
                <a:lnTo>
                  <a:pt x="2673554" y="-26949"/>
                </a:lnTo>
                <a:lnTo>
                  <a:pt x="2674265" y="-36220"/>
                </a:lnTo>
                <a:lnTo>
                  <a:pt x="2674900" y="-40106"/>
                </a:lnTo>
                <a:lnTo>
                  <a:pt x="2675637" y="-50342"/>
                </a:lnTo>
                <a:lnTo>
                  <a:pt x="2671871" y="-62012"/>
                </a:lnTo>
                <a:lnTo>
                  <a:pt x="2670501" y="-73710"/>
                </a:lnTo>
                <a:lnTo>
                  <a:pt x="2669434" y="-88820"/>
                </a:lnTo>
                <a:lnTo>
                  <a:pt x="2668638" y="-106970"/>
                </a:lnTo>
                <a:lnTo>
                  <a:pt x="2668085" y="-127790"/>
                </a:lnTo>
                <a:lnTo>
                  <a:pt x="2667744" y="-150906"/>
                </a:lnTo>
                <a:lnTo>
                  <a:pt x="2667585" y="-175946"/>
                </a:lnTo>
                <a:lnTo>
                  <a:pt x="2667693" y="-230314"/>
                </a:lnTo>
                <a:lnTo>
                  <a:pt x="2667900" y="-258897"/>
                </a:lnTo>
                <a:lnTo>
                  <a:pt x="2668168" y="-287917"/>
                </a:lnTo>
                <a:lnTo>
                  <a:pt x="2668468" y="-317002"/>
                </a:lnTo>
                <a:lnTo>
                  <a:pt x="2668770" y="-345780"/>
                </a:lnTo>
                <a:lnTo>
                  <a:pt x="2669043" y="-373879"/>
                </a:lnTo>
                <a:lnTo>
                  <a:pt x="2669258" y="-400927"/>
                </a:lnTo>
                <a:lnTo>
                  <a:pt x="2669392" y="-450383"/>
                </a:lnTo>
                <a:lnTo>
                  <a:pt x="2669251" y="-472047"/>
                </a:lnTo>
                <a:lnTo>
                  <a:pt x="2668931" y="-491172"/>
                </a:lnTo>
                <a:lnTo>
                  <a:pt x="2669920" y="-485807"/>
                </a:lnTo>
                <a:lnTo>
                  <a:pt x="2672370" y="-490912"/>
                </a:lnTo>
                <a:lnTo>
                  <a:pt x="2673042" y="-498186"/>
                </a:lnTo>
                <a:lnTo>
                  <a:pt x="2673656" y="-507498"/>
                </a:lnTo>
                <a:lnTo>
                  <a:pt x="2674219" y="-518401"/>
                </a:lnTo>
                <a:lnTo>
                  <a:pt x="2674740" y="-530444"/>
                </a:lnTo>
                <a:lnTo>
                  <a:pt x="2675228" y="-543180"/>
                </a:lnTo>
                <a:lnTo>
                  <a:pt x="2675691" y="-556160"/>
                </a:lnTo>
                <a:lnTo>
                  <a:pt x="2676137" y="-568936"/>
                </a:lnTo>
                <a:lnTo>
                  <a:pt x="2676574" y="-581059"/>
                </a:lnTo>
                <a:lnTo>
                  <a:pt x="2676945" y="-590499"/>
                </a:lnTo>
                <a:lnTo>
                  <a:pt x="2676378" y="-618624"/>
                </a:lnTo>
                <a:lnTo>
                  <a:pt x="2675666" y="-643121"/>
                </a:lnTo>
                <a:lnTo>
                  <a:pt x="2674834" y="-664445"/>
                </a:lnTo>
                <a:lnTo>
                  <a:pt x="2673905" y="-683051"/>
                </a:lnTo>
                <a:lnTo>
                  <a:pt x="2672906" y="-699393"/>
                </a:lnTo>
                <a:lnTo>
                  <a:pt x="2671860" y="-713927"/>
                </a:lnTo>
                <a:lnTo>
                  <a:pt x="2670792" y="-727108"/>
                </a:lnTo>
                <a:lnTo>
                  <a:pt x="2669728" y="-739390"/>
                </a:lnTo>
                <a:lnTo>
                  <a:pt x="2668692" y="-751230"/>
                </a:lnTo>
                <a:lnTo>
                  <a:pt x="2667709" y="-763081"/>
                </a:lnTo>
                <a:lnTo>
                  <a:pt x="2666803" y="-775398"/>
                </a:lnTo>
                <a:lnTo>
                  <a:pt x="2666000" y="-788638"/>
                </a:lnTo>
                <a:lnTo>
                  <a:pt x="2665323" y="-803255"/>
                </a:lnTo>
                <a:lnTo>
                  <a:pt x="2664799" y="-819703"/>
                </a:lnTo>
                <a:lnTo>
                  <a:pt x="2664451" y="-838439"/>
                </a:lnTo>
                <a:lnTo>
                  <a:pt x="2664304" y="-859916"/>
                </a:lnTo>
                <a:lnTo>
                  <a:pt x="2664383" y="-884590"/>
                </a:lnTo>
                <a:lnTo>
                  <a:pt x="2664714" y="-912916"/>
                </a:lnTo>
                <a:lnTo>
                  <a:pt x="2665320" y="-945349"/>
                </a:lnTo>
                <a:lnTo>
                  <a:pt x="2666226" y="-982344"/>
                </a:lnTo>
                <a:lnTo>
                  <a:pt x="2665843" y="-988352"/>
                </a:lnTo>
                <a:lnTo>
                  <a:pt x="2665396" y="-995215"/>
                </a:lnTo>
                <a:lnTo>
                  <a:pt x="2664890" y="-1002699"/>
                </a:lnTo>
                <a:lnTo>
                  <a:pt x="2664332" y="-1010568"/>
                </a:lnTo>
                <a:lnTo>
                  <a:pt x="2663728" y="-1018589"/>
                </a:lnTo>
                <a:lnTo>
                  <a:pt x="2663084" y="-1026525"/>
                </a:lnTo>
                <a:lnTo>
                  <a:pt x="2662406" y="-1034143"/>
                </a:lnTo>
                <a:lnTo>
                  <a:pt x="2661701" y="-1041208"/>
                </a:lnTo>
                <a:lnTo>
                  <a:pt x="2660974" y="-1047484"/>
                </a:lnTo>
                <a:lnTo>
                  <a:pt x="2660232" y="-1052737"/>
                </a:lnTo>
                <a:lnTo>
                  <a:pt x="2659481" y="-1056733"/>
                </a:lnTo>
                <a:lnTo>
                  <a:pt x="2657975" y="-1060011"/>
                </a:lnTo>
                <a:lnTo>
                  <a:pt x="2657233" y="-1058824"/>
                </a:lnTo>
                <a:lnTo>
                  <a:pt x="2656507" y="-1055439"/>
                </a:lnTo>
                <a:lnTo>
                  <a:pt x="2655802" y="-1049623"/>
                </a:lnTo>
                <a:lnTo>
                  <a:pt x="2655126" y="-1041140"/>
                </a:lnTo>
                <a:lnTo>
                  <a:pt x="2654483" y="-1029756"/>
                </a:lnTo>
                <a:lnTo>
                  <a:pt x="2653880" y="-1015235"/>
                </a:lnTo>
                <a:lnTo>
                  <a:pt x="2653323" y="-997343"/>
                </a:lnTo>
                <a:lnTo>
                  <a:pt x="2648408" y="-1111351"/>
                </a:lnTo>
                <a:lnTo>
                  <a:pt x="2647589" y="-1096355"/>
                </a:lnTo>
                <a:lnTo>
                  <a:pt x="2646899" y="-1079953"/>
                </a:lnTo>
                <a:lnTo>
                  <a:pt x="2646328" y="-1062312"/>
                </a:lnTo>
                <a:lnTo>
                  <a:pt x="2645867" y="-1043599"/>
                </a:lnTo>
                <a:lnTo>
                  <a:pt x="2645507" y="-1023981"/>
                </a:lnTo>
                <a:lnTo>
                  <a:pt x="2645240" y="-1003624"/>
                </a:lnTo>
                <a:lnTo>
                  <a:pt x="2645056" y="-982696"/>
                </a:lnTo>
                <a:lnTo>
                  <a:pt x="2644904" y="-939792"/>
                </a:lnTo>
                <a:lnTo>
                  <a:pt x="2645078" y="-875317"/>
                </a:lnTo>
                <a:lnTo>
                  <a:pt x="2645207" y="-854461"/>
                </a:lnTo>
                <a:lnTo>
                  <a:pt x="2645358" y="-834201"/>
                </a:lnTo>
                <a:lnTo>
                  <a:pt x="2645520" y="-814703"/>
                </a:lnTo>
                <a:lnTo>
                  <a:pt x="2645686" y="-796135"/>
                </a:lnTo>
                <a:lnTo>
                  <a:pt x="2645845" y="-778663"/>
                </a:lnTo>
                <a:lnTo>
                  <a:pt x="2645990" y="-762454"/>
                </a:lnTo>
                <a:lnTo>
                  <a:pt x="2646198" y="-734491"/>
                </a:lnTo>
                <a:lnTo>
                  <a:pt x="2650427" y="-743229"/>
                </a:lnTo>
                <a:lnTo>
                  <a:pt x="2650172" y="-730070"/>
                </a:lnTo>
                <a:lnTo>
                  <a:pt x="2649921" y="-716925"/>
                </a:lnTo>
                <a:lnTo>
                  <a:pt x="2649676" y="-703798"/>
                </a:lnTo>
                <a:lnTo>
                  <a:pt x="2649441" y="-690697"/>
                </a:lnTo>
                <a:lnTo>
                  <a:pt x="2649220" y="-677627"/>
                </a:lnTo>
                <a:lnTo>
                  <a:pt x="2649016" y="-664594"/>
                </a:lnTo>
                <a:lnTo>
                  <a:pt x="2648832" y="-651606"/>
                </a:lnTo>
                <a:lnTo>
                  <a:pt x="2648672" y="-638668"/>
                </a:lnTo>
                <a:lnTo>
                  <a:pt x="2648538" y="-625786"/>
                </a:lnTo>
                <a:lnTo>
                  <a:pt x="2648364" y="-600217"/>
                </a:lnTo>
                <a:lnTo>
                  <a:pt x="2648485" y="-550031"/>
                </a:lnTo>
                <a:lnTo>
                  <a:pt x="2648632" y="-537719"/>
                </a:lnTo>
                <a:lnTo>
                  <a:pt x="2648832" y="-525513"/>
                </a:lnTo>
                <a:lnTo>
                  <a:pt x="2649089" y="-513421"/>
                </a:lnTo>
                <a:lnTo>
                  <a:pt x="2649407" y="-501447"/>
                </a:lnTo>
                <a:lnTo>
                  <a:pt x="2649653" y="-493547"/>
                </a:lnTo>
                <a:lnTo>
                  <a:pt x="2622233" y="-809663"/>
                </a:lnTo>
                <a:lnTo>
                  <a:pt x="2624475" y="-827721"/>
                </a:lnTo>
                <a:lnTo>
                  <a:pt x="2626283" y="-846846"/>
                </a:lnTo>
                <a:lnTo>
                  <a:pt x="2627694" y="-866935"/>
                </a:lnTo>
                <a:lnTo>
                  <a:pt x="2628749" y="-887885"/>
                </a:lnTo>
                <a:lnTo>
                  <a:pt x="2629487" y="-909594"/>
                </a:lnTo>
                <a:lnTo>
                  <a:pt x="2629947" y="-931961"/>
                </a:lnTo>
                <a:lnTo>
                  <a:pt x="2630170" y="-954881"/>
                </a:lnTo>
                <a:lnTo>
                  <a:pt x="2630193" y="-978254"/>
                </a:lnTo>
                <a:lnTo>
                  <a:pt x="2630056" y="-1001978"/>
                </a:lnTo>
                <a:lnTo>
                  <a:pt x="2629799" y="-1025948"/>
                </a:lnTo>
                <a:lnTo>
                  <a:pt x="2629462" y="-1050065"/>
                </a:lnTo>
                <a:lnTo>
                  <a:pt x="2629082" y="-1074224"/>
                </a:lnTo>
                <a:lnTo>
                  <a:pt x="2628701" y="-1098324"/>
                </a:lnTo>
                <a:lnTo>
                  <a:pt x="2628356" y="-1122263"/>
                </a:lnTo>
                <a:lnTo>
                  <a:pt x="2628088" y="-1145939"/>
                </a:lnTo>
                <a:lnTo>
                  <a:pt x="2627935" y="-1169248"/>
                </a:lnTo>
                <a:lnTo>
                  <a:pt x="2627938" y="-1192089"/>
                </a:lnTo>
                <a:lnTo>
                  <a:pt x="2628135" y="-1214359"/>
                </a:lnTo>
                <a:lnTo>
                  <a:pt x="2628565" y="-1235956"/>
                </a:lnTo>
                <a:lnTo>
                  <a:pt x="2629269" y="-1256779"/>
                </a:lnTo>
                <a:lnTo>
                  <a:pt x="2601748" y="-1253451"/>
                </a:lnTo>
                <a:lnTo>
                  <a:pt x="2631657" y="-1366507"/>
                </a:lnTo>
                <a:lnTo>
                  <a:pt x="2641233" y="-1309979"/>
                </a:lnTo>
                <a:lnTo>
                  <a:pt x="2644120" y="-1317355"/>
                </a:lnTo>
                <a:lnTo>
                  <a:pt x="2646466" y="-1326483"/>
                </a:lnTo>
                <a:lnTo>
                  <a:pt x="2648319" y="-1337320"/>
                </a:lnTo>
                <a:lnTo>
                  <a:pt x="2649731" y="-1349825"/>
                </a:lnTo>
                <a:lnTo>
                  <a:pt x="2650752" y="-1363954"/>
                </a:lnTo>
                <a:lnTo>
                  <a:pt x="2651433" y="-1379667"/>
                </a:lnTo>
                <a:lnTo>
                  <a:pt x="2651825" y="-1396921"/>
                </a:lnTo>
                <a:lnTo>
                  <a:pt x="2651976" y="-1415674"/>
                </a:lnTo>
                <a:lnTo>
                  <a:pt x="2651939" y="-1435884"/>
                </a:lnTo>
                <a:lnTo>
                  <a:pt x="2651764" y="-1457509"/>
                </a:lnTo>
                <a:lnTo>
                  <a:pt x="2651501" y="-1480506"/>
                </a:lnTo>
                <a:lnTo>
                  <a:pt x="2651200" y="-1504834"/>
                </a:lnTo>
                <a:lnTo>
                  <a:pt x="2650913" y="-1530451"/>
                </a:lnTo>
                <a:lnTo>
                  <a:pt x="2650690" y="-1557314"/>
                </a:lnTo>
                <a:lnTo>
                  <a:pt x="2650635" y="-1614611"/>
                </a:lnTo>
                <a:lnTo>
                  <a:pt x="2650906" y="-1644961"/>
                </a:lnTo>
                <a:lnTo>
                  <a:pt x="2651442" y="-1676390"/>
                </a:lnTo>
                <a:lnTo>
                  <a:pt x="2652294" y="-1708854"/>
                </a:lnTo>
                <a:lnTo>
                  <a:pt x="2653513" y="-1742312"/>
                </a:lnTo>
                <a:lnTo>
                  <a:pt x="2653561" y="-1797642"/>
                </a:lnTo>
                <a:lnTo>
                  <a:pt x="2653079" y="-1850802"/>
                </a:lnTo>
                <a:lnTo>
                  <a:pt x="2652135" y="-1902086"/>
                </a:lnTo>
                <a:lnTo>
                  <a:pt x="2650795" y="-1951788"/>
                </a:lnTo>
                <a:lnTo>
                  <a:pt x="2649129" y="-2000199"/>
                </a:lnTo>
                <a:lnTo>
                  <a:pt x="2647202" y="-2047614"/>
                </a:lnTo>
                <a:lnTo>
                  <a:pt x="2645083" y="-2094325"/>
                </a:lnTo>
                <a:lnTo>
                  <a:pt x="2642839" y="-2140627"/>
                </a:lnTo>
                <a:lnTo>
                  <a:pt x="2640538" y="-2186811"/>
                </a:lnTo>
                <a:lnTo>
                  <a:pt x="2638247" y="-2233171"/>
                </a:lnTo>
                <a:lnTo>
                  <a:pt x="2636033" y="-2280000"/>
                </a:lnTo>
                <a:lnTo>
                  <a:pt x="2633965" y="-2327592"/>
                </a:lnTo>
                <a:lnTo>
                  <a:pt x="2632109" y="-2376239"/>
                </a:lnTo>
                <a:lnTo>
                  <a:pt x="2630533" y="-2426235"/>
                </a:lnTo>
                <a:lnTo>
                  <a:pt x="2629305" y="-2477872"/>
                </a:lnTo>
                <a:lnTo>
                  <a:pt x="2628492" y="-2531445"/>
                </a:lnTo>
                <a:lnTo>
                  <a:pt x="2628162" y="-2587246"/>
                </a:lnTo>
                <a:lnTo>
                  <a:pt x="2628382" y="-2645568"/>
                </a:lnTo>
                <a:lnTo>
                  <a:pt x="2629220" y="-2706705"/>
                </a:lnTo>
                <a:lnTo>
                  <a:pt x="2630742" y="-2770949"/>
                </a:lnTo>
                <a:lnTo>
                  <a:pt x="2628594" y="-2804388"/>
                </a:lnTo>
                <a:lnTo>
                  <a:pt x="2626966" y="-2839915"/>
                </a:lnTo>
                <a:lnTo>
                  <a:pt x="2625812" y="-2877221"/>
                </a:lnTo>
                <a:lnTo>
                  <a:pt x="2625088" y="-2915996"/>
                </a:lnTo>
                <a:lnTo>
                  <a:pt x="2624750" y="-2955930"/>
                </a:lnTo>
                <a:lnTo>
                  <a:pt x="2624752" y="-2996715"/>
                </a:lnTo>
                <a:lnTo>
                  <a:pt x="2625050" y="-3038041"/>
                </a:lnTo>
                <a:lnTo>
                  <a:pt x="2625598" y="-3079598"/>
                </a:lnTo>
                <a:lnTo>
                  <a:pt x="2626352" y="-3121077"/>
                </a:lnTo>
                <a:lnTo>
                  <a:pt x="2627267" y="-3162168"/>
                </a:lnTo>
                <a:lnTo>
                  <a:pt x="2628299" y="-3202562"/>
                </a:lnTo>
                <a:lnTo>
                  <a:pt x="2629401" y="-3241949"/>
                </a:lnTo>
                <a:lnTo>
                  <a:pt x="2630530" y="-3280020"/>
                </a:lnTo>
                <a:lnTo>
                  <a:pt x="2631640" y="-3316466"/>
                </a:lnTo>
                <a:lnTo>
                  <a:pt x="2632687" y="-3350977"/>
                </a:lnTo>
                <a:lnTo>
                  <a:pt x="2633626" y="-3383243"/>
                </a:lnTo>
                <a:lnTo>
                  <a:pt x="2634412" y="-3412955"/>
                </a:lnTo>
                <a:lnTo>
                  <a:pt x="2635000" y="-3439804"/>
                </a:lnTo>
                <a:lnTo>
                  <a:pt x="2635346" y="-3463480"/>
                </a:lnTo>
                <a:lnTo>
                  <a:pt x="2635235" y="-3539869"/>
                </a:lnTo>
                <a:lnTo>
                  <a:pt x="2635090" y="-3553039"/>
                </a:lnTo>
                <a:lnTo>
                  <a:pt x="2634910" y="-3565883"/>
                </a:lnTo>
                <a:lnTo>
                  <a:pt x="2634696" y="-3578415"/>
                </a:lnTo>
                <a:lnTo>
                  <a:pt x="2634451" y="-3590649"/>
                </a:lnTo>
                <a:lnTo>
                  <a:pt x="2634179" y="-3602596"/>
                </a:lnTo>
                <a:lnTo>
                  <a:pt x="2633882" y="-3614271"/>
                </a:lnTo>
                <a:lnTo>
                  <a:pt x="2633561" y="-3625686"/>
                </a:lnTo>
                <a:lnTo>
                  <a:pt x="2633221" y="-3636855"/>
                </a:lnTo>
                <a:lnTo>
                  <a:pt x="2633054" y="-3642055"/>
                </a:lnTo>
                <a:lnTo>
                  <a:pt x="2618627" y="-3640912"/>
                </a:lnTo>
                <a:lnTo>
                  <a:pt x="2605638" y="-3639831"/>
                </a:lnTo>
                <a:lnTo>
                  <a:pt x="2592958" y="-3638774"/>
                </a:lnTo>
                <a:lnTo>
                  <a:pt x="2580525" y="-3637761"/>
                </a:lnTo>
                <a:lnTo>
                  <a:pt x="2564192" y="-3636512"/>
                </a:lnTo>
                <a:lnTo>
                  <a:pt x="2552428" y="-3635710"/>
                </a:lnTo>
                <a:lnTo>
                  <a:pt x="2540709" y="-3635024"/>
                </a:lnTo>
                <a:lnTo>
                  <a:pt x="2528977" y="-3634473"/>
                </a:lnTo>
                <a:lnTo>
                  <a:pt x="2517176" y="-3634080"/>
                </a:lnTo>
                <a:lnTo>
                  <a:pt x="2505250" y="-3633866"/>
                </a:lnTo>
                <a:lnTo>
                  <a:pt x="2493141" y="-3633852"/>
                </a:lnTo>
                <a:lnTo>
                  <a:pt x="2480794" y="-3634058"/>
                </a:lnTo>
                <a:lnTo>
                  <a:pt x="2468152" y="-3634508"/>
                </a:lnTo>
                <a:lnTo>
                  <a:pt x="2455158" y="-3635221"/>
                </a:lnTo>
                <a:lnTo>
                  <a:pt x="2441756" y="-3636220"/>
                </a:lnTo>
                <a:lnTo>
                  <a:pt x="2427889" y="-3637525"/>
                </a:lnTo>
                <a:lnTo>
                  <a:pt x="2413501" y="-3639158"/>
                </a:lnTo>
                <a:lnTo>
                  <a:pt x="2401253" y="-3640759"/>
                </a:lnTo>
                <a:lnTo>
                  <a:pt x="2433054" y="-3597465"/>
                </a:lnTo>
                <a:lnTo>
                  <a:pt x="2373969" y="-3597578"/>
                </a:lnTo>
                <a:lnTo>
                  <a:pt x="2321046" y="-3598281"/>
                </a:lnTo>
                <a:lnTo>
                  <a:pt x="2273800" y="-3599483"/>
                </a:lnTo>
                <a:lnTo>
                  <a:pt x="2231748" y="-3601093"/>
                </a:lnTo>
                <a:lnTo>
                  <a:pt x="2194404" y="-3603020"/>
                </a:lnTo>
                <a:lnTo>
                  <a:pt x="2161285" y="-3605174"/>
                </a:lnTo>
                <a:lnTo>
                  <a:pt x="2131907" y="-3607464"/>
                </a:lnTo>
                <a:lnTo>
                  <a:pt x="2105784" y="-3609800"/>
                </a:lnTo>
                <a:lnTo>
                  <a:pt x="2082433" y="-3612090"/>
                </a:lnTo>
                <a:lnTo>
                  <a:pt x="2061370" y="-3614245"/>
                </a:lnTo>
                <a:lnTo>
                  <a:pt x="2042109" y="-3616173"/>
                </a:lnTo>
                <a:lnTo>
                  <a:pt x="2024167" y="-3617784"/>
                </a:lnTo>
                <a:lnTo>
                  <a:pt x="2007058" y="-3618987"/>
                </a:lnTo>
                <a:lnTo>
                  <a:pt x="1990300" y="-3619692"/>
                </a:lnTo>
                <a:lnTo>
                  <a:pt x="1973407" y="-3619807"/>
                </a:lnTo>
                <a:lnTo>
                  <a:pt x="1955896" y="-3619243"/>
                </a:lnTo>
                <a:lnTo>
                  <a:pt x="1937281" y="-3617908"/>
                </a:lnTo>
                <a:lnTo>
                  <a:pt x="1917079" y="-3615712"/>
                </a:lnTo>
                <a:lnTo>
                  <a:pt x="1894805" y="-3612564"/>
                </a:lnTo>
                <a:lnTo>
                  <a:pt x="1869974" y="-3608374"/>
                </a:lnTo>
                <a:lnTo>
                  <a:pt x="1876502" y="-3602494"/>
                </a:lnTo>
                <a:lnTo>
                  <a:pt x="1580300" y="-3629113"/>
                </a:lnTo>
                <a:lnTo>
                  <a:pt x="1561813" y="-3626471"/>
                </a:lnTo>
                <a:lnTo>
                  <a:pt x="1545606" y="-3623474"/>
                </a:lnTo>
                <a:lnTo>
                  <a:pt x="1531277" y="-3620185"/>
                </a:lnTo>
                <a:lnTo>
                  <a:pt x="1518424" y="-3616667"/>
                </a:lnTo>
                <a:lnTo>
                  <a:pt x="1506645" y="-3612983"/>
                </a:lnTo>
                <a:lnTo>
                  <a:pt x="1495538" y="-3609194"/>
                </a:lnTo>
                <a:lnTo>
                  <a:pt x="1484703" y="-3605363"/>
                </a:lnTo>
                <a:lnTo>
                  <a:pt x="1473736" y="-3601554"/>
                </a:lnTo>
                <a:lnTo>
                  <a:pt x="1462236" y="-3597829"/>
                </a:lnTo>
                <a:lnTo>
                  <a:pt x="1449801" y="-3594250"/>
                </a:lnTo>
                <a:lnTo>
                  <a:pt x="1436030" y="-3590881"/>
                </a:lnTo>
                <a:lnTo>
                  <a:pt x="1420520" y="-3587783"/>
                </a:lnTo>
                <a:lnTo>
                  <a:pt x="1402871" y="-3585019"/>
                </a:lnTo>
                <a:lnTo>
                  <a:pt x="1382679" y="-3582652"/>
                </a:lnTo>
                <a:lnTo>
                  <a:pt x="1359544" y="-3580745"/>
                </a:lnTo>
                <a:lnTo>
                  <a:pt x="1333063" y="-3579360"/>
                </a:lnTo>
                <a:lnTo>
                  <a:pt x="1302835" y="-3578560"/>
                </a:lnTo>
                <a:lnTo>
                  <a:pt x="1268457" y="-3578407"/>
                </a:lnTo>
                <a:lnTo>
                  <a:pt x="1229529" y="-3578964"/>
                </a:lnTo>
                <a:lnTo>
                  <a:pt x="1185647" y="-3580295"/>
                </a:lnTo>
                <a:lnTo>
                  <a:pt x="1153275" y="-3578742"/>
                </a:lnTo>
                <a:lnTo>
                  <a:pt x="1123871" y="-3577468"/>
                </a:lnTo>
                <a:lnTo>
                  <a:pt x="1097151" y="-3576445"/>
                </a:lnTo>
                <a:lnTo>
                  <a:pt x="1072829" y="-3575648"/>
                </a:lnTo>
                <a:lnTo>
                  <a:pt x="1050617" y="-3575053"/>
                </a:lnTo>
                <a:lnTo>
                  <a:pt x="1030230" y="-3574634"/>
                </a:lnTo>
                <a:lnTo>
                  <a:pt x="1011383" y="-3574364"/>
                </a:lnTo>
                <a:lnTo>
                  <a:pt x="993789" y="-3574220"/>
                </a:lnTo>
                <a:lnTo>
                  <a:pt x="930220" y="-3574385"/>
                </a:lnTo>
                <a:lnTo>
                  <a:pt x="898516" y="-3574557"/>
                </a:lnTo>
                <a:lnTo>
                  <a:pt x="863814" y="-3574517"/>
                </a:lnTo>
                <a:lnTo>
                  <a:pt x="844624" y="-3574355"/>
                </a:lnTo>
                <a:lnTo>
                  <a:pt x="823826" y="-3574063"/>
                </a:lnTo>
                <a:lnTo>
                  <a:pt x="801134" y="-3573618"/>
                </a:lnTo>
                <a:lnTo>
                  <a:pt x="776263" y="-3572992"/>
                </a:lnTo>
                <a:lnTo>
                  <a:pt x="663538" y="-3566883"/>
                </a:lnTo>
                <a:lnTo>
                  <a:pt x="754609" y="-3593579"/>
                </a:lnTo>
                <a:lnTo>
                  <a:pt x="736137" y="-3593960"/>
                </a:lnTo>
                <a:lnTo>
                  <a:pt x="717002" y="-3594563"/>
                </a:lnTo>
                <a:lnTo>
                  <a:pt x="697267" y="-3595352"/>
                </a:lnTo>
                <a:lnTo>
                  <a:pt x="676993" y="-3596289"/>
                </a:lnTo>
                <a:lnTo>
                  <a:pt x="656244" y="-3597336"/>
                </a:lnTo>
                <a:lnTo>
                  <a:pt x="635081" y="-3598457"/>
                </a:lnTo>
                <a:lnTo>
                  <a:pt x="613566" y="-3599614"/>
                </a:lnTo>
                <a:lnTo>
                  <a:pt x="591763" y="-3600771"/>
                </a:lnTo>
                <a:lnTo>
                  <a:pt x="569733" y="-3601889"/>
                </a:lnTo>
                <a:lnTo>
                  <a:pt x="547538" y="-3602931"/>
                </a:lnTo>
                <a:lnTo>
                  <a:pt x="525240" y="-3603860"/>
                </a:lnTo>
                <a:lnTo>
                  <a:pt x="502903" y="-3604639"/>
                </a:lnTo>
                <a:lnTo>
                  <a:pt x="480587" y="-3605231"/>
                </a:lnTo>
                <a:lnTo>
                  <a:pt x="458356" y="-3605598"/>
                </a:lnTo>
                <a:lnTo>
                  <a:pt x="436271" y="-3605704"/>
                </a:lnTo>
                <a:lnTo>
                  <a:pt x="414396" y="-3605509"/>
                </a:lnTo>
                <a:lnTo>
                  <a:pt x="392791" y="-3604979"/>
                </a:lnTo>
                <a:lnTo>
                  <a:pt x="371520" y="-3604075"/>
                </a:lnTo>
                <a:lnTo>
                  <a:pt x="350644" y="-3602759"/>
                </a:lnTo>
                <a:lnTo>
                  <a:pt x="330226" y="-3600996"/>
                </a:lnTo>
                <a:lnTo>
                  <a:pt x="320523" y="-3598073"/>
                </a:lnTo>
                <a:lnTo>
                  <a:pt x="310524" y="-3595199"/>
                </a:lnTo>
                <a:lnTo>
                  <a:pt x="300198" y="-3592380"/>
                </a:lnTo>
                <a:lnTo>
                  <a:pt x="289515" y="-3589623"/>
                </a:lnTo>
                <a:lnTo>
                  <a:pt x="278443" y="-3586934"/>
                </a:lnTo>
                <a:lnTo>
                  <a:pt x="266951" y="-3584321"/>
                </a:lnTo>
                <a:lnTo>
                  <a:pt x="255008" y="-3581791"/>
                </a:lnTo>
                <a:lnTo>
                  <a:pt x="242583" y="-3579350"/>
                </a:lnTo>
                <a:lnTo>
                  <a:pt x="229644" y="-3577006"/>
                </a:lnTo>
                <a:lnTo>
                  <a:pt x="216161" y="-3574765"/>
                </a:lnTo>
                <a:lnTo>
                  <a:pt x="202101" y="-3572633"/>
                </a:lnTo>
                <a:lnTo>
                  <a:pt x="187435" y="-3570619"/>
                </a:lnTo>
                <a:lnTo>
                  <a:pt x="172131" y="-3568729"/>
                </a:lnTo>
                <a:lnTo>
                  <a:pt x="156157" y="-3566969"/>
                </a:lnTo>
                <a:lnTo>
                  <a:pt x="143201" y="-3565692"/>
                </a:lnTo>
                <a:lnTo>
                  <a:pt x="131867" y="-3564677"/>
                </a:lnTo>
                <a:lnTo>
                  <a:pt x="120206" y="-3563727"/>
                </a:lnTo>
                <a:lnTo>
                  <a:pt x="108208" y="-3562843"/>
                </a:lnTo>
                <a:lnTo>
                  <a:pt x="95866" y="-3562028"/>
                </a:lnTo>
                <a:lnTo>
                  <a:pt x="83169" y="-3561283"/>
                </a:lnTo>
                <a:lnTo>
                  <a:pt x="70109" y="-3560612"/>
                </a:lnTo>
                <a:lnTo>
                  <a:pt x="56678" y="-3560015"/>
                </a:lnTo>
                <a:lnTo>
                  <a:pt x="42866" y="-3559495"/>
                </a:lnTo>
                <a:lnTo>
                  <a:pt x="28665" y="-3559054"/>
                </a:lnTo>
                <a:lnTo>
                  <a:pt x="9259" y="-3558654"/>
                </a:lnTo>
                <a:lnTo>
                  <a:pt x="4446" y="-3558565"/>
                </a:lnTo>
                <a:lnTo>
                  <a:pt x="4217" y="-3542322"/>
                </a:lnTo>
                <a:lnTo>
                  <a:pt x="2520" y="-3490384"/>
                </a:lnTo>
                <a:lnTo>
                  <a:pt x="1299" y="-3441690"/>
                </a:lnTo>
                <a:lnTo>
                  <a:pt x="505" y="-3395921"/>
                </a:lnTo>
                <a:lnTo>
                  <a:pt x="88" y="-3352758"/>
                </a:lnTo>
                <a:lnTo>
                  <a:pt x="0" y="-3311882"/>
                </a:lnTo>
                <a:lnTo>
                  <a:pt x="189" y="-3272973"/>
                </a:lnTo>
                <a:close/>
              </a:path>
            </a:pathLst>
          </a:custGeom>
          <a:solidFill>
            <a:srgbClr val="D1D2D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4062022" y="3807509"/>
            <a:ext cx="1842126" cy="2565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5520211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5637109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399026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6399027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" name="object 11"/>
          <p:cNvSpPr/>
          <p:nvPr/>
        </p:nvSpPr>
        <p:spPr>
          <a:xfrm>
            <a:off x="6987274" y="1914653"/>
            <a:ext cx="909" cy="684"/>
          </a:xfrm>
          <a:custGeom>
            <a:avLst/>
            <a:gdLst/>
            <a:ahLst/>
            <a:cxnLst/>
            <a:rect l="l" t="t" r="r" b="b"/>
            <a:pathLst>
              <a:path w="1333" h="1003">
                <a:moveTo>
                  <a:pt x="0" y="952"/>
                </a:moveTo>
                <a:lnTo>
                  <a:pt x="1333" y="0"/>
                </a:lnTo>
                <a:lnTo>
                  <a:pt x="1143" y="25"/>
                </a:lnTo>
                <a:lnTo>
                  <a:pt x="38" y="685"/>
                </a:lnTo>
                <a:lnTo>
                  <a:pt x="0" y="952"/>
                </a:lnTo>
                <a:close/>
              </a:path>
            </a:pathLst>
          </a:custGeom>
          <a:solidFill>
            <a:srgbClr val="E4DAE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" name="object 12"/>
          <p:cNvSpPr/>
          <p:nvPr/>
        </p:nvSpPr>
        <p:spPr>
          <a:xfrm>
            <a:off x="5108869" y="1455181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7"/>
                </a:lnTo>
                <a:lnTo>
                  <a:pt x="2415019" y="10595"/>
                </a:lnTo>
                <a:lnTo>
                  <a:pt x="2405693" y="11834"/>
                </a:lnTo>
                <a:lnTo>
                  <a:pt x="2397417" y="13157"/>
                </a:lnTo>
                <a:lnTo>
                  <a:pt x="2389947" y="14543"/>
                </a:lnTo>
                <a:lnTo>
                  <a:pt x="2383042" y="15973"/>
                </a:lnTo>
                <a:lnTo>
                  <a:pt x="2376459" y="17429"/>
                </a:lnTo>
                <a:lnTo>
                  <a:pt x="2369955" y="18892"/>
                </a:lnTo>
                <a:lnTo>
                  <a:pt x="2363287" y="20343"/>
                </a:lnTo>
                <a:lnTo>
                  <a:pt x="2348491" y="23131"/>
                </a:lnTo>
                <a:lnTo>
                  <a:pt x="2339878" y="24431"/>
                </a:lnTo>
                <a:lnTo>
                  <a:pt x="2330131" y="25642"/>
                </a:lnTo>
                <a:lnTo>
                  <a:pt x="2319007" y="26746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5"/>
                </a:lnTo>
                <a:lnTo>
                  <a:pt x="1158122" y="55329"/>
                </a:lnTo>
                <a:lnTo>
                  <a:pt x="1124137" y="55158"/>
                </a:lnTo>
                <a:lnTo>
                  <a:pt x="1091507" y="55230"/>
                </a:lnTo>
                <a:lnTo>
                  <a:pt x="1075589" y="55368"/>
                </a:lnTo>
                <a:lnTo>
                  <a:pt x="1059877" y="55578"/>
                </a:lnTo>
                <a:lnTo>
                  <a:pt x="1044327" y="55866"/>
                </a:lnTo>
                <a:lnTo>
                  <a:pt x="1028894" y="56235"/>
                </a:lnTo>
                <a:lnTo>
                  <a:pt x="1013535" y="56689"/>
                </a:lnTo>
                <a:lnTo>
                  <a:pt x="998204" y="57234"/>
                </a:lnTo>
                <a:lnTo>
                  <a:pt x="982857" y="57873"/>
                </a:lnTo>
                <a:lnTo>
                  <a:pt x="967451" y="58609"/>
                </a:lnTo>
                <a:lnTo>
                  <a:pt x="951941" y="59448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24"/>
                </a:lnTo>
                <a:lnTo>
                  <a:pt x="259093" y="490413"/>
                </a:lnTo>
                <a:lnTo>
                  <a:pt x="263894" y="503607"/>
                </a:lnTo>
                <a:lnTo>
                  <a:pt x="269259" y="517779"/>
                </a:lnTo>
                <a:lnTo>
                  <a:pt x="275003" y="532502"/>
                </a:lnTo>
                <a:lnTo>
                  <a:pt x="280939" y="547349"/>
                </a:lnTo>
                <a:lnTo>
                  <a:pt x="286882" y="561894"/>
                </a:lnTo>
                <a:lnTo>
                  <a:pt x="292647" y="575708"/>
                </a:lnTo>
                <a:lnTo>
                  <a:pt x="298047" y="588366"/>
                </a:lnTo>
                <a:lnTo>
                  <a:pt x="302897" y="599440"/>
                </a:lnTo>
                <a:lnTo>
                  <a:pt x="307012" y="608504"/>
                </a:lnTo>
                <a:lnTo>
                  <a:pt x="310205" y="615130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DDCFE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" name="object 13"/>
          <p:cNvSpPr/>
          <p:nvPr/>
        </p:nvSpPr>
        <p:spPr>
          <a:xfrm>
            <a:off x="4994139" y="1491528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B998B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" name="object 14"/>
          <p:cNvSpPr/>
          <p:nvPr/>
        </p:nvSpPr>
        <p:spPr>
          <a:xfrm>
            <a:off x="4563351" y="1485034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7" y="622237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7" y="622300"/>
                </a:lnTo>
                <a:lnTo>
                  <a:pt x="1244597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" name="object 15"/>
          <p:cNvSpPr/>
          <p:nvPr/>
        </p:nvSpPr>
        <p:spPr>
          <a:xfrm>
            <a:off x="4994139" y="1491528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8B4D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5041700" y="1454549"/>
            <a:ext cx="316236" cy="485080"/>
          </a:xfrm>
          <a:custGeom>
            <a:avLst/>
            <a:gdLst/>
            <a:ahLst/>
            <a:cxnLst/>
            <a:rect l="l" t="t" r="r" b="b"/>
            <a:pathLst>
              <a:path w="463813" h="711450">
                <a:moveTo>
                  <a:pt x="338083" y="541553"/>
                </a:moveTo>
                <a:lnTo>
                  <a:pt x="344017" y="539874"/>
                </a:lnTo>
                <a:lnTo>
                  <a:pt x="355775" y="535205"/>
                </a:lnTo>
                <a:lnTo>
                  <a:pt x="367078" y="530078"/>
                </a:lnTo>
                <a:lnTo>
                  <a:pt x="379104" y="525678"/>
                </a:lnTo>
                <a:lnTo>
                  <a:pt x="381922" y="518586"/>
                </a:lnTo>
                <a:lnTo>
                  <a:pt x="386700" y="506626"/>
                </a:lnTo>
                <a:lnTo>
                  <a:pt x="391452" y="494775"/>
                </a:lnTo>
                <a:lnTo>
                  <a:pt x="396172" y="483008"/>
                </a:lnTo>
                <a:lnTo>
                  <a:pt x="400851" y="471298"/>
                </a:lnTo>
                <a:lnTo>
                  <a:pt x="405484" y="459620"/>
                </a:lnTo>
                <a:lnTo>
                  <a:pt x="410063" y="447947"/>
                </a:lnTo>
                <a:lnTo>
                  <a:pt x="414580" y="436253"/>
                </a:lnTo>
                <a:lnTo>
                  <a:pt x="419028" y="424514"/>
                </a:lnTo>
                <a:lnTo>
                  <a:pt x="423401" y="412702"/>
                </a:lnTo>
                <a:lnTo>
                  <a:pt x="427690" y="400791"/>
                </a:lnTo>
                <a:lnTo>
                  <a:pt x="431889" y="388756"/>
                </a:lnTo>
                <a:lnTo>
                  <a:pt x="435991" y="376571"/>
                </a:lnTo>
                <a:lnTo>
                  <a:pt x="439988" y="364210"/>
                </a:lnTo>
                <a:lnTo>
                  <a:pt x="445738" y="362003"/>
                </a:lnTo>
                <a:lnTo>
                  <a:pt x="455309" y="353428"/>
                </a:lnTo>
                <a:lnTo>
                  <a:pt x="461291" y="341175"/>
                </a:lnTo>
                <a:lnTo>
                  <a:pt x="463813" y="327164"/>
                </a:lnTo>
                <a:lnTo>
                  <a:pt x="463220" y="319155"/>
                </a:lnTo>
                <a:lnTo>
                  <a:pt x="459413" y="307292"/>
                </a:lnTo>
                <a:lnTo>
                  <a:pt x="455863" y="295389"/>
                </a:lnTo>
                <a:lnTo>
                  <a:pt x="455625" y="283719"/>
                </a:lnTo>
                <a:lnTo>
                  <a:pt x="457237" y="271139"/>
                </a:lnTo>
                <a:lnTo>
                  <a:pt x="458517" y="258343"/>
                </a:lnTo>
                <a:lnTo>
                  <a:pt x="458621" y="247052"/>
                </a:lnTo>
                <a:lnTo>
                  <a:pt x="458232" y="233841"/>
                </a:lnTo>
                <a:lnTo>
                  <a:pt x="457271" y="220567"/>
                </a:lnTo>
                <a:lnTo>
                  <a:pt x="455698" y="207617"/>
                </a:lnTo>
                <a:lnTo>
                  <a:pt x="453476" y="195375"/>
                </a:lnTo>
                <a:lnTo>
                  <a:pt x="450567" y="184226"/>
                </a:lnTo>
                <a:lnTo>
                  <a:pt x="445949" y="170773"/>
                </a:lnTo>
                <a:lnTo>
                  <a:pt x="441045" y="158564"/>
                </a:lnTo>
                <a:lnTo>
                  <a:pt x="435741" y="146793"/>
                </a:lnTo>
                <a:lnTo>
                  <a:pt x="430177" y="135458"/>
                </a:lnTo>
                <a:lnTo>
                  <a:pt x="424489" y="124555"/>
                </a:lnTo>
                <a:lnTo>
                  <a:pt x="418817" y="114084"/>
                </a:lnTo>
                <a:lnTo>
                  <a:pt x="419726" y="102971"/>
                </a:lnTo>
                <a:lnTo>
                  <a:pt x="418508" y="89290"/>
                </a:lnTo>
                <a:lnTo>
                  <a:pt x="414091" y="76663"/>
                </a:lnTo>
                <a:lnTo>
                  <a:pt x="405571" y="67767"/>
                </a:lnTo>
                <a:lnTo>
                  <a:pt x="404115" y="67568"/>
                </a:lnTo>
                <a:lnTo>
                  <a:pt x="393628" y="63110"/>
                </a:lnTo>
                <a:lnTo>
                  <a:pt x="388180" y="55551"/>
                </a:lnTo>
                <a:lnTo>
                  <a:pt x="383456" y="46770"/>
                </a:lnTo>
                <a:lnTo>
                  <a:pt x="375142" y="38646"/>
                </a:lnTo>
                <a:lnTo>
                  <a:pt x="362975" y="39817"/>
                </a:lnTo>
                <a:lnTo>
                  <a:pt x="352772" y="35856"/>
                </a:lnTo>
                <a:lnTo>
                  <a:pt x="344597" y="28199"/>
                </a:lnTo>
                <a:lnTo>
                  <a:pt x="336763" y="18796"/>
                </a:lnTo>
                <a:lnTo>
                  <a:pt x="330476" y="20535"/>
                </a:lnTo>
                <a:lnTo>
                  <a:pt x="323364" y="20193"/>
                </a:lnTo>
                <a:lnTo>
                  <a:pt x="314258" y="18796"/>
                </a:lnTo>
                <a:lnTo>
                  <a:pt x="310702" y="10960"/>
                </a:lnTo>
                <a:lnTo>
                  <a:pt x="308823" y="5702"/>
                </a:lnTo>
                <a:lnTo>
                  <a:pt x="303679" y="2921"/>
                </a:lnTo>
                <a:lnTo>
                  <a:pt x="295745" y="1782"/>
                </a:lnTo>
                <a:lnTo>
                  <a:pt x="284905" y="5863"/>
                </a:lnTo>
                <a:lnTo>
                  <a:pt x="274558" y="8204"/>
                </a:lnTo>
                <a:lnTo>
                  <a:pt x="265808" y="6845"/>
                </a:lnTo>
                <a:lnTo>
                  <a:pt x="262861" y="0"/>
                </a:lnTo>
                <a:lnTo>
                  <a:pt x="256029" y="266"/>
                </a:lnTo>
                <a:lnTo>
                  <a:pt x="253166" y="662"/>
                </a:lnTo>
                <a:lnTo>
                  <a:pt x="241834" y="7291"/>
                </a:lnTo>
                <a:lnTo>
                  <a:pt x="230883" y="12179"/>
                </a:lnTo>
                <a:lnTo>
                  <a:pt x="223072" y="11976"/>
                </a:lnTo>
                <a:lnTo>
                  <a:pt x="216798" y="2616"/>
                </a:lnTo>
                <a:lnTo>
                  <a:pt x="209712" y="2921"/>
                </a:lnTo>
                <a:lnTo>
                  <a:pt x="205514" y="3754"/>
                </a:lnTo>
                <a:lnTo>
                  <a:pt x="195208" y="10776"/>
                </a:lnTo>
                <a:lnTo>
                  <a:pt x="185679" y="19066"/>
                </a:lnTo>
                <a:lnTo>
                  <a:pt x="175295" y="21437"/>
                </a:lnTo>
                <a:lnTo>
                  <a:pt x="172812" y="18321"/>
                </a:lnTo>
                <a:lnTo>
                  <a:pt x="164296" y="14348"/>
                </a:lnTo>
                <a:lnTo>
                  <a:pt x="155643" y="17193"/>
                </a:lnTo>
                <a:lnTo>
                  <a:pt x="147924" y="24030"/>
                </a:lnTo>
                <a:lnTo>
                  <a:pt x="142211" y="32029"/>
                </a:lnTo>
                <a:lnTo>
                  <a:pt x="136549" y="42921"/>
                </a:lnTo>
                <a:lnTo>
                  <a:pt x="131477" y="54280"/>
                </a:lnTo>
                <a:lnTo>
                  <a:pt x="126667" y="66382"/>
                </a:lnTo>
                <a:lnTo>
                  <a:pt x="122071" y="79002"/>
                </a:lnTo>
                <a:lnTo>
                  <a:pt x="117641" y="91917"/>
                </a:lnTo>
                <a:lnTo>
                  <a:pt x="113331" y="104903"/>
                </a:lnTo>
                <a:lnTo>
                  <a:pt x="109094" y="117736"/>
                </a:lnTo>
                <a:lnTo>
                  <a:pt x="104881" y="130191"/>
                </a:lnTo>
                <a:lnTo>
                  <a:pt x="100646" y="142045"/>
                </a:lnTo>
                <a:lnTo>
                  <a:pt x="96341" y="153075"/>
                </a:lnTo>
                <a:lnTo>
                  <a:pt x="91919" y="163055"/>
                </a:lnTo>
                <a:lnTo>
                  <a:pt x="82777" y="166007"/>
                </a:lnTo>
                <a:lnTo>
                  <a:pt x="73378" y="173475"/>
                </a:lnTo>
                <a:lnTo>
                  <a:pt x="67506" y="183794"/>
                </a:lnTo>
                <a:lnTo>
                  <a:pt x="65064" y="195745"/>
                </a:lnTo>
                <a:lnTo>
                  <a:pt x="65958" y="208112"/>
                </a:lnTo>
                <a:lnTo>
                  <a:pt x="70090" y="219677"/>
                </a:lnTo>
                <a:lnTo>
                  <a:pt x="77365" y="229222"/>
                </a:lnTo>
                <a:lnTo>
                  <a:pt x="76019" y="238872"/>
                </a:lnTo>
                <a:lnTo>
                  <a:pt x="81072" y="249428"/>
                </a:lnTo>
                <a:lnTo>
                  <a:pt x="90199" y="257257"/>
                </a:lnTo>
                <a:lnTo>
                  <a:pt x="99857" y="260985"/>
                </a:lnTo>
                <a:lnTo>
                  <a:pt x="101515" y="271588"/>
                </a:lnTo>
                <a:lnTo>
                  <a:pt x="103765" y="284720"/>
                </a:lnTo>
                <a:lnTo>
                  <a:pt x="106247" y="297788"/>
                </a:lnTo>
                <a:lnTo>
                  <a:pt x="108967" y="310662"/>
                </a:lnTo>
                <a:lnTo>
                  <a:pt x="111932" y="323209"/>
                </a:lnTo>
                <a:lnTo>
                  <a:pt x="115148" y="335301"/>
                </a:lnTo>
                <a:lnTo>
                  <a:pt x="118623" y="346806"/>
                </a:lnTo>
                <a:lnTo>
                  <a:pt x="122361" y="357593"/>
                </a:lnTo>
                <a:lnTo>
                  <a:pt x="124567" y="362785"/>
                </a:lnTo>
                <a:lnTo>
                  <a:pt x="129474" y="372730"/>
                </a:lnTo>
                <a:lnTo>
                  <a:pt x="133312" y="382790"/>
                </a:lnTo>
                <a:lnTo>
                  <a:pt x="133880" y="393462"/>
                </a:lnTo>
                <a:lnTo>
                  <a:pt x="128978" y="405244"/>
                </a:lnTo>
                <a:lnTo>
                  <a:pt x="121185" y="405970"/>
                </a:lnTo>
                <a:lnTo>
                  <a:pt x="113090" y="415836"/>
                </a:lnTo>
                <a:lnTo>
                  <a:pt x="103362" y="416718"/>
                </a:lnTo>
                <a:lnTo>
                  <a:pt x="91465" y="421443"/>
                </a:lnTo>
                <a:lnTo>
                  <a:pt x="81327" y="425094"/>
                </a:lnTo>
                <a:lnTo>
                  <a:pt x="73890" y="432337"/>
                </a:lnTo>
                <a:lnTo>
                  <a:pt x="65115" y="441504"/>
                </a:lnTo>
                <a:lnTo>
                  <a:pt x="56541" y="451056"/>
                </a:lnTo>
                <a:lnTo>
                  <a:pt x="48204" y="460859"/>
                </a:lnTo>
                <a:lnTo>
                  <a:pt x="40135" y="470778"/>
                </a:lnTo>
                <a:lnTo>
                  <a:pt x="32369" y="480682"/>
                </a:lnTo>
                <a:lnTo>
                  <a:pt x="21885" y="494580"/>
                </a:lnTo>
                <a:lnTo>
                  <a:pt x="15101" y="504451"/>
                </a:lnTo>
                <a:lnTo>
                  <a:pt x="9310" y="514273"/>
                </a:lnTo>
                <a:lnTo>
                  <a:pt x="4721" y="524231"/>
                </a:lnTo>
                <a:lnTo>
                  <a:pt x="1547" y="534511"/>
                </a:lnTo>
                <a:lnTo>
                  <a:pt x="0" y="545300"/>
                </a:lnTo>
                <a:lnTo>
                  <a:pt x="289" y="556785"/>
                </a:lnTo>
                <a:lnTo>
                  <a:pt x="2626" y="569152"/>
                </a:lnTo>
                <a:lnTo>
                  <a:pt x="7223" y="582587"/>
                </a:lnTo>
                <a:lnTo>
                  <a:pt x="14586" y="597825"/>
                </a:lnTo>
                <a:lnTo>
                  <a:pt x="21262" y="609371"/>
                </a:lnTo>
                <a:lnTo>
                  <a:pt x="28134" y="620446"/>
                </a:lnTo>
                <a:lnTo>
                  <a:pt x="34663" y="630958"/>
                </a:lnTo>
                <a:lnTo>
                  <a:pt x="40306" y="640816"/>
                </a:lnTo>
                <a:lnTo>
                  <a:pt x="38300" y="648034"/>
                </a:lnTo>
                <a:lnTo>
                  <a:pt x="34929" y="660033"/>
                </a:lnTo>
                <a:lnTo>
                  <a:pt x="33467" y="671982"/>
                </a:lnTo>
                <a:lnTo>
                  <a:pt x="36331" y="683171"/>
                </a:lnTo>
                <a:lnTo>
                  <a:pt x="46562" y="687320"/>
                </a:lnTo>
                <a:lnTo>
                  <a:pt x="57794" y="692219"/>
                </a:lnTo>
                <a:lnTo>
                  <a:pt x="69255" y="697190"/>
                </a:lnTo>
                <a:lnTo>
                  <a:pt x="81062" y="701891"/>
                </a:lnTo>
                <a:lnTo>
                  <a:pt x="93329" y="705981"/>
                </a:lnTo>
                <a:lnTo>
                  <a:pt x="106172" y="709117"/>
                </a:lnTo>
                <a:lnTo>
                  <a:pt x="119707" y="710958"/>
                </a:lnTo>
                <a:lnTo>
                  <a:pt x="135152" y="711450"/>
                </a:lnTo>
                <a:lnTo>
                  <a:pt x="148095" y="710912"/>
                </a:lnTo>
                <a:lnTo>
                  <a:pt x="160955" y="709702"/>
                </a:lnTo>
                <a:lnTo>
                  <a:pt x="173717" y="708007"/>
                </a:lnTo>
                <a:lnTo>
                  <a:pt x="186361" y="706013"/>
                </a:lnTo>
                <a:lnTo>
                  <a:pt x="198870" y="703906"/>
                </a:lnTo>
                <a:lnTo>
                  <a:pt x="211227" y="701874"/>
                </a:lnTo>
                <a:lnTo>
                  <a:pt x="223413" y="700102"/>
                </a:lnTo>
                <a:lnTo>
                  <a:pt x="235412" y="698778"/>
                </a:lnTo>
                <a:lnTo>
                  <a:pt x="247205" y="698088"/>
                </a:lnTo>
                <a:lnTo>
                  <a:pt x="258775" y="698218"/>
                </a:lnTo>
                <a:lnTo>
                  <a:pt x="270104" y="699356"/>
                </a:lnTo>
                <a:lnTo>
                  <a:pt x="281175" y="701687"/>
                </a:lnTo>
                <a:lnTo>
                  <a:pt x="281968" y="696654"/>
                </a:lnTo>
                <a:lnTo>
                  <a:pt x="283129" y="684944"/>
                </a:lnTo>
                <a:lnTo>
                  <a:pt x="283484" y="672944"/>
                </a:lnTo>
                <a:lnTo>
                  <a:pt x="283153" y="660695"/>
                </a:lnTo>
                <a:lnTo>
                  <a:pt x="282253" y="648241"/>
                </a:lnTo>
                <a:lnTo>
                  <a:pt x="280902" y="635622"/>
                </a:lnTo>
                <a:lnTo>
                  <a:pt x="279218" y="622883"/>
                </a:lnTo>
                <a:lnTo>
                  <a:pt x="277320" y="610065"/>
                </a:lnTo>
                <a:lnTo>
                  <a:pt x="275325" y="597211"/>
                </a:lnTo>
                <a:lnTo>
                  <a:pt x="273352" y="584363"/>
                </a:lnTo>
                <a:lnTo>
                  <a:pt x="271519" y="571564"/>
                </a:lnTo>
                <a:lnTo>
                  <a:pt x="269943" y="558856"/>
                </a:lnTo>
                <a:lnTo>
                  <a:pt x="268742" y="546281"/>
                </a:lnTo>
                <a:lnTo>
                  <a:pt x="268036" y="533883"/>
                </a:lnTo>
                <a:lnTo>
                  <a:pt x="267941" y="521703"/>
                </a:lnTo>
                <a:lnTo>
                  <a:pt x="275872" y="526823"/>
                </a:lnTo>
                <a:lnTo>
                  <a:pt x="278019" y="454294"/>
                </a:lnTo>
                <a:lnTo>
                  <a:pt x="266295" y="449096"/>
                </a:lnTo>
                <a:lnTo>
                  <a:pt x="254983" y="443379"/>
                </a:lnTo>
                <a:lnTo>
                  <a:pt x="244061" y="437264"/>
                </a:lnTo>
                <a:lnTo>
                  <a:pt x="233507" y="430871"/>
                </a:lnTo>
                <a:lnTo>
                  <a:pt x="223301" y="424319"/>
                </a:lnTo>
                <a:lnTo>
                  <a:pt x="223567" y="417969"/>
                </a:lnTo>
                <a:lnTo>
                  <a:pt x="225333" y="413118"/>
                </a:lnTo>
                <a:lnTo>
                  <a:pt x="225942" y="407111"/>
                </a:lnTo>
                <a:lnTo>
                  <a:pt x="233221" y="404315"/>
                </a:lnTo>
                <a:lnTo>
                  <a:pt x="244488" y="399058"/>
                </a:lnTo>
                <a:lnTo>
                  <a:pt x="255441" y="392904"/>
                </a:lnTo>
                <a:lnTo>
                  <a:pt x="266104" y="385983"/>
                </a:lnTo>
                <a:lnTo>
                  <a:pt x="276498" y="378425"/>
                </a:lnTo>
                <a:lnTo>
                  <a:pt x="286645" y="370361"/>
                </a:lnTo>
                <a:lnTo>
                  <a:pt x="296567" y="361920"/>
                </a:lnTo>
                <a:lnTo>
                  <a:pt x="306286" y="353235"/>
                </a:lnTo>
                <a:lnTo>
                  <a:pt x="315825" y="344434"/>
                </a:lnTo>
                <a:lnTo>
                  <a:pt x="325206" y="335648"/>
                </a:lnTo>
                <a:lnTo>
                  <a:pt x="329155" y="339140"/>
                </a:lnTo>
                <a:lnTo>
                  <a:pt x="333308" y="333819"/>
                </a:lnTo>
                <a:lnTo>
                  <a:pt x="334464" y="335648"/>
                </a:lnTo>
                <a:lnTo>
                  <a:pt x="342613" y="326741"/>
                </a:lnTo>
                <a:lnTo>
                  <a:pt x="351769" y="317957"/>
                </a:lnTo>
                <a:lnTo>
                  <a:pt x="359610" y="307860"/>
                </a:lnTo>
                <a:lnTo>
                  <a:pt x="359622" y="308135"/>
                </a:lnTo>
                <a:lnTo>
                  <a:pt x="359872" y="321923"/>
                </a:lnTo>
                <a:lnTo>
                  <a:pt x="361776" y="334283"/>
                </a:lnTo>
                <a:lnTo>
                  <a:pt x="368881" y="343585"/>
                </a:lnTo>
                <a:lnTo>
                  <a:pt x="367347" y="347873"/>
                </a:lnTo>
                <a:lnTo>
                  <a:pt x="363186" y="360072"/>
                </a:lnTo>
                <a:lnTo>
                  <a:pt x="359177" y="372423"/>
                </a:lnTo>
                <a:lnTo>
                  <a:pt x="355238" y="384844"/>
                </a:lnTo>
                <a:lnTo>
                  <a:pt x="351284" y="397249"/>
                </a:lnTo>
                <a:lnTo>
                  <a:pt x="347232" y="409556"/>
                </a:lnTo>
                <a:lnTo>
                  <a:pt x="342997" y="421680"/>
                </a:lnTo>
                <a:lnTo>
                  <a:pt x="338496" y="433538"/>
                </a:lnTo>
                <a:lnTo>
                  <a:pt x="333643" y="445045"/>
                </a:lnTo>
                <a:lnTo>
                  <a:pt x="328357" y="456118"/>
                </a:lnTo>
                <a:lnTo>
                  <a:pt x="323088" y="539562"/>
                </a:lnTo>
                <a:lnTo>
                  <a:pt x="338083" y="541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5229795" y="1764296"/>
            <a:ext cx="35785" cy="58137"/>
          </a:xfrm>
          <a:custGeom>
            <a:avLst/>
            <a:gdLst/>
            <a:ahLst/>
            <a:cxnLst/>
            <a:rect l="l" t="t" r="r" b="b"/>
            <a:pathLst>
              <a:path w="52484" h="85268">
                <a:moveTo>
                  <a:pt x="52484" y="1824"/>
                </a:moveTo>
                <a:lnTo>
                  <a:pt x="46679" y="12379"/>
                </a:lnTo>
                <a:lnTo>
                  <a:pt x="39995" y="11289"/>
                </a:lnTo>
                <a:lnTo>
                  <a:pt x="26911" y="8363"/>
                </a:lnTo>
                <a:lnTo>
                  <a:pt x="14301" y="4560"/>
                </a:lnTo>
                <a:lnTo>
                  <a:pt x="2146" y="0"/>
                </a:lnTo>
                <a:lnTo>
                  <a:pt x="0" y="72529"/>
                </a:lnTo>
                <a:lnTo>
                  <a:pt x="10744" y="77578"/>
                </a:lnTo>
                <a:lnTo>
                  <a:pt x="21910" y="81002"/>
                </a:lnTo>
                <a:lnTo>
                  <a:pt x="33924" y="83374"/>
                </a:lnTo>
                <a:lnTo>
                  <a:pt x="47215" y="85268"/>
                </a:lnTo>
                <a:lnTo>
                  <a:pt x="52484" y="1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5110454" y="1488962"/>
            <a:ext cx="192431" cy="241185"/>
          </a:xfrm>
          <a:custGeom>
            <a:avLst/>
            <a:gdLst/>
            <a:ahLst/>
            <a:cxnLst/>
            <a:rect l="l" t="t" r="r" b="b"/>
            <a:pathLst>
              <a:path w="282232" h="353738">
                <a:moveTo>
                  <a:pt x="239635" y="162973"/>
                </a:moveTo>
                <a:lnTo>
                  <a:pt x="231020" y="152584"/>
                </a:lnTo>
                <a:lnTo>
                  <a:pt x="225358" y="167143"/>
                </a:lnTo>
                <a:lnTo>
                  <a:pt x="235770" y="173771"/>
                </a:lnTo>
                <a:lnTo>
                  <a:pt x="245186" y="181394"/>
                </a:lnTo>
                <a:lnTo>
                  <a:pt x="246507" y="203898"/>
                </a:lnTo>
                <a:lnTo>
                  <a:pt x="245440" y="205041"/>
                </a:lnTo>
                <a:lnTo>
                  <a:pt x="242874" y="204685"/>
                </a:lnTo>
                <a:lnTo>
                  <a:pt x="242531" y="206540"/>
                </a:lnTo>
                <a:lnTo>
                  <a:pt x="239890" y="204787"/>
                </a:lnTo>
                <a:lnTo>
                  <a:pt x="239585" y="200672"/>
                </a:lnTo>
                <a:lnTo>
                  <a:pt x="238569" y="197281"/>
                </a:lnTo>
                <a:lnTo>
                  <a:pt x="235819" y="199009"/>
                </a:lnTo>
                <a:lnTo>
                  <a:pt x="223968" y="203539"/>
                </a:lnTo>
                <a:lnTo>
                  <a:pt x="211823" y="204328"/>
                </a:lnTo>
                <a:lnTo>
                  <a:pt x="200189" y="201885"/>
                </a:lnTo>
                <a:lnTo>
                  <a:pt x="189867" y="196720"/>
                </a:lnTo>
                <a:lnTo>
                  <a:pt x="181660" y="189344"/>
                </a:lnTo>
                <a:lnTo>
                  <a:pt x="176987" y="189522"/>
                </a:lnTo>
                <a:lnTo>
                  <a:pt x="175742" y="193128"/>
                </a:lnTo>
                <a:lnTo>
                  <a:pt x="171069" y="193306"/>
                </a:lnTo>
                <a:lnTo>
                  <a:pt x="173443" y="190491"/>
                </a:lnTo>
                <a:lnTo>
                  <a:pt x="182699" y="184181"/>
                </a:lnTo>
                <a:lnTo>
                  <a:pt x="194255" y="180938"/>
                </a:lnTo>
                <a:lnTo>
                  <a:pt x="206966" y="180567"/>
                </a:lnTo>
                <a:lnTo>
                  <a:pt x="213780" y="161683"/>
                </a:lnTo>
                <a:lnTo>
                  <a:pt x="220025" y="144809"/>
                </a:lnTo>
                <a:lnTo>
                  <a:pt x="231270" y="59975"/>
                </a:lnTo>
                <a:lnTo>
                  <a:pt x="218802" y="61394"/>
                </a:lnTo>
                <a:lnTo>
                  <a:pt x="207980" y="140467"/>
                </a:lnTo>
                <a:lnTo>
                  <a:pt x="200864" y="157560"/>
                </a:lnTo>
                <a:lnTo>
                  <a:pt x="194894" y="156248"/>
                </a:lnTo>
                <a:lnTo>
                  <a:pt x="192722" y="145402"/>
                </a:lnTo>
                <a:lnTo>
                  <a:pt x="192062" y="151028"/>
                </a:lnTo>
                <a:lnTo>
                  <a:pt x="193562" y="58652"/>
                </a:lnTo>
                <a:lnTo>
                  <a:pt x="181528" y="55267"/>
                </a:lnTo>
                <a:lnTo>
                  <a:pt x="170376" y="51055"/>
                </a:lnTo>
                <a:lnTo>
                  <a:pt x="160477" y="46405"/>
                </a:lnTo>
                <a:lnTo>
                  <a:pt x="152696" y="41718"/>
                </a:lnTo>
                <a:lnTo>
                  <a:pt x="142809" y="34060"/>
                </a:lnTo>
                <a:lnTo>
                  <a:pt x="133327" y="25614"/>
                </a:lnTo>
                <a:lnTo>
                  <a:pt x="133224" y="229753"/>
                </a:lnTo>
                <a:lnTo>
                  <a:pt x="144602" y="226390"/>
                </a:lnTo>
                <a:lnTo>
                  <a:pt x="146342" y="229946"/>
                </a:lnTo>
                <a:lnTo>
                  <a:pt x="145923" y="233006"/>
                </a:lnTo>
                <a:lnTo>
                  <a:pt x="137980" y="234754"/>
                </a:lnTo>
                <a:lnTo>
                  <a:pt x="126835" y="233378"/>
                </a:lnTo>
                <a:lnTo>
                  <a:pt x="118135" y="223748"/>
                </a:lnTo>
                <a:lnTo>
                  <a:pt x="113553" y="9230"/>
                </a:lnTo>
                <a:lnTo>
                  <a:pt x="102247" y="2730"/>
                </a:lnTo>
                <a:lnTo>
                  <a:pt x="97370" y="0"/>
                </a:lnTo>
                <a:lnTo>
                  <a:pt x="89166" y="7175"/>
                </a:lnTo>
                <a:lnTo>
                  <a:pt x="86372" y="4051"/>
                </a:lnTo>
                <a:lnTo>
                  <a:pt x="77502" y="12907"/>
                </a:lnTo>
                <a:lnTo>
                  <a:pt x="69964" y="22460"/>
                </a:lnTo>
                <a:lnTo>
                  <a:pt x="62965" y="33114"/>
                </a:lnTo>
                <a:lnTo>
                  <a:pt x="55930" y="45084"/>
                </a:lnTo>
                <a:lnTo>
                  <a:pt x="50225" y="55206"/>
                </a:lnTo>
                <a:lnTo>
                  <a:pt x="44268" y="66111"/>
                </a:lnTo>
                <a:lnTo>
                  <a:pt x="38403" y="77295"/>
                </a:lnTo>
                <a:lnTo>
                  <a:pt x="32703" y="88737"/>
                </a:lnTo>
                <a:lnTo>
                  <a:pt x="27235" y="100418"/>
                </a:lnTo>
                <a:lnTo>
                  <a:pt x="22072" y="112315"/>
                </a:lnTo>
                <a:lnTo>
                  <a:pt x="17283" y="124409"/>
                </a:lnTo>
                <a:lnTo>
                  <a:pt x="12939" y="136677"/>
                </a:lnTo>
                <a:lnTo>
                  <a:pt x="9109" y="149101"/>
                </a:lnTo>
                <a:lnTo>
                  <a:pt x="5864" y="161658"/>
                </a:lnTo>
                <a:lnTo>
                  <a:pt x="3275" y="174328"/>
                </a:lnTo>
                <a:lnTo>
                  <a:pt x="1411" y="187090"/>
                </a:lnTo>
                <a:lnTo>
                  <a:pt x="342" y="199923"/>
                </a:lnTo>
                <a:lnTo>
                  <a:pt x="0" y="202641"/>
                </a:lnTo>
                <a:lnTo>
                  <a:pt x="3352" y="201053"/>
                </a:lnTo>
                <a:lnTo>
                  <a:pt x="4318" y="205219"/>
                </a:lnTo>
                <a:lnTo>
                  <a:pt x="4464" y="211856"/>
                </a:lnTo>
                <a:lnTo>
                  <a:pt x="5470" y="226023"/>
                </a:lnTo>
                <a:lnTo>
                  <a:pt x="7318" y="239536"/>
                </a:lnTo>
                <a:lnTo>
                  <a:pt x="9883" y="252465"/>
                </a:lnTo>
                <a:lnTo>
                  <a:pt x="13042" y="264881"/>
                </a:lnTo>
                <a:lnTo>
                  <a:pt x="16672" y="276851"/>
                </a:lnTo>
                <a:lnTo>
                  <a:pt x="20648" y="288447"/>
                </a:lnTo>
                <a:lnTo>
                  <a:pt x="24848" y="299737"/>
                </a:lnTo>
                <a:lnTo>
                  <a:pt x="29149" y="310791"/>
                </a:lnTo>
                <a:lnTo>
                  <a:pt x="33426" y="321678"/>
                </a:lnTo>
                <a:lnTo>
                  <a:pt x="34633" y="323164"/>
                </a:lnTo>
                <a:lnTo>
                  <a:pt x="33426" y="170814"/>
                </a:lnTo>
                <a:lnTo>
                  <a:pt x="35166" y="138036"/>
                </a:lnTo>
                <a:lnTo>
                  <a:pt x="43662" y="131673"/>
                </a:lnTo>
                <a:lnTo>
                  <a:pt x="51955" y="127139"/>
                </a:lnTo>
                <a:lnTo>
                  <a:pt x="60046" y="123164"/>
                </a:lnTo>
                <a:lnTo>
                  <a:pt x="72839" y="118160"/>
                </a:lnTo>
                <a:lnTo>
                  <a:pt x="85927" y="114630"/>
                </a:lnTo>
                <a:lnTo>
                  <a:pt x="96951" y="113906"/>
                </a:lnTo>
                <a:lnTo>
                  <a:pt x="105723" y="116767"/>
                </a:lnTo>
                <a:lnTo>
                  <a:pt x="112436" y="123904"/>
                </a:lnTo>
                <a:lnTo>
                  <a:pt x="112289" y="132280"/>
                </a:lnTo>
                <a:lnTo>
                  <a:pt x="108864" y="176098"/>
                </a:lnTo>
                <a:lnTo>
                  <a:pt x="108572" y="178015"/>
                </a:lnTo>
                <a:lnTo>
                  <a:pt x="104914" y="176568"/>
                </a:lnTo>
                <a:lnTo>
                  <a:pt x="104902" y="178752"/>
                </a:lnTo>
                <a:lnTo>
                  <a:pt x="101244" y="178434"/>
                </a:lnTo>
                <a:lnTo>
                  <a:pt x="100863" y="174853"/>
                </a:lnTo>
                <a:lnTo>
                  <a:pt x="99606" y="172135"/>
                </a:lnTo>
                <a:lnTo>
                  <a:pt x="98796" y="172972"/>
                </a:lnTo>
                <a:lnTo>
                  <a:pt x="88692" y="179437"/>
                </a:lnTo>
                <a:lnTo>
                  <a:pt x="76817" y="181757"/>
                </a:lnTo>
                <a:lnTo>
                  <a:pt x="64780" y="180100"/>
                </a:lnTo>
                <a:lnTo>
                  <a:pt x="54191" y="174632"/>
                </a:lnTo>
                <a:lnTo>
                  <a:pt x="46659" y="165519"/>
                </a:lnTo>
                <a:lnTo>
                  <a:pt x="40690" y="165722"/>
                </a:lnTo>
                <a:lnTo>
                  <a:pt x="43325" y="332104"/>
                </a:lnTo>
                <a:lnTo>
                  <a:pt x="53102" y="339500"/>
                </a:lnTo>
                <a:lnTo>
                  <a:pt x="63764" y="345356"/>
                </a:lnTo>
                <a:lnTo>
                  <a:pt x="75111" y="349678"/>
                </a:lnTo>
                <a:lnTo>
                  <a:pt x="86943" y="352470"/>
                </a:lnTo>
                <a:lnTo>
                  <a:pt x="99060" y="353738"/>
                </a:lnTo>
                <a:lnTo>
                  <a:pt x="111261" y="353487"/>
                </a:lnTo>
                <a:lnTo>
                  <a:pt x="112694" y="262619"/>
                </a:lnTo>
                <a:lnTo>
                  <a:pt x="118699" y="255985"/>
                </a:lnTo>
                <a:lnTo>
                  <a:pt x="128714" y="256832"/>
                </a:lnTo>
                <a:lnTo>
                  <a:pt x="129802" y="264336"/>
                </a:lnTo>
                <a:lnTo>
                  <a:pt x="135118" y="348446"/>
                </a:lnTo>
                <a:lnTo>
                  <a:pt x="146373" y="343668"/>
                </a:lnTo>
                <a:lnTo>
                  <a:pt x="156912" y="337390"/>
                </a:lnTo>
                <a:lnTo>
                  <a:pt x="166536" y="329618"/>
                </a:lnTo>
                <a:lnTo>
                  <a:pt x="175044" y="320357"/>
                </a:lnTo>
                <a:lnTo>
                  <a:pt x="175768" y="326504"/>
                </a:lnTo>
                <a:lnTo>
                  <a:pt x="178854" y="315340"/>
                </a:lnTo>
                <a:lnTo>
                  <a:pt x="184302" y="317715"/>
                </a:lnTo>
                <a:lnTo>
                  <a:pt x="185613" y="316194"/>
                </a:lnTo>
                <a:lnTo>
                  <a:pt x="194671" y="307289"/>
                </a:lnTo>
                <a:lnTo>
                  <a:pt x="204463" y="299119"/>
                </a:lnTo>
                <a:lnTo>
                  <a:pt x="214226" y="290923"/>
                </a:lnTo>
                <a:lnTo>
                  <a:pt x="223199" y="281937"/>
                </a:lnTo>
                <a:lnTo>
                  <a:pt x="230619" y="271398"/>
                </a:lnTo>
                <a:lnTo>
                  <a:pt x="232587" y="267703"/>
                </a:lnTo>
                <a:lnTo>
                  <a:pt x="236537" y="274192"/>
                </a:lnTo>
                <a:lnTo>
                  <a:pt x="235915" y="268744"/>
                </a:lnTo>
                <a:lnTo>
                  <a:pt x="240906" y="259399"/>
                </a:lnTo>
                <a:lnTo>
                  <a:pt x="246816" y="248408"/>
                </a:lnTo>
                <a:lnTo>
                  <a:pt x="252419" y="237620"/>
                </a:lnTo>
                <a:lnTo>
                  <a:pt x="257642" y="226677"/>
                </a:lnTo>
                <a:lnTo>
                  <a:pt x="262416" y="215222"/>
                </a:lnTo>
                <a:lnTo>
                  <a:pt x="266669" y="202897"/>
                </a:lnTo>
                <a:lnTo>
                  <a:pt x="270332" y="189344"/>
                </a:lnTo>
                <a:lnTo>
                  <a:pt x="266818" y="184529"/>
                </a:lnTo>
                <a:lnTo>
                  <a:pt x="266102" y="174652"/>
                </a:lnTo>
                <a:lnTo>
                  <a:pt x="270671" y="165275"/>
                </a:lnTo>
                <a:lnTo>
                  <a:pt x="275628" y="156248"/>
                </a:lnTo>
                <a:lnTo>
                  <a:pt x="277202" y="152260"/>
                </a:lnTo>
                <a:lnTo>
                  <a:pt x="275234" y="150279"/>
                </a:lnTo>
                <a:lnTo>
                  <a:pt x="275628" y="143014"/>
                </a:lnTo>
                <a:lnTo>
                  <a:pt x="276403" y="134191"/>
                </a:lnTo>
                <a:lnTo>
                  <a:pt x="278224" y="120485"/>
                </a:lnTo>
                <a:lnTo>
                  <a:pt x="280277" y="106372"/>
                </a:lnTo>
                <a:lnTo>
                  <a:pt x="281850" y="93486"/>
                </a:lnTo>
                <a:lnTo>
                  <a:pt x="282232" y="83464"/>
                </a:lnTo>
                <a:lnTo>
                  <a:pt x="281786" y="78348"/>
                </a:lnTo>
                <a:lnTo>
                  <a:pt x="277250" y="64060"/>
                </a:lnTo>
                <a:lnTo>
                  <a:pt x="268655" y="57501"/>
                </a:lnTo>
                <a:lnTo>
                  <a:pt x="256482" y="56028"/>
                </a:lnTo>
                <a:lnTo>
                  <a:pt x="241211" y="56997"/>
                </a:lnTo>
                <a:lnTo>
                  <a:pt x="244540" y="175161"/>
                </a:lnTo>
                <a:lnTo>
                  <a:pt x="239635" y="162973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5241856" y="1584671"/>
            <a:ext cx="10403" cy="11718"/>
          </a:xfrm>
          <a:custGeom>
            <a:avLst/>
            <a:gdLst/>
            <a:ahLst/>
            <a:cxnLst/>
            <a:rect l="l" t="t" r="r" b="b"/>
            <a:pathLst>
              <a:path w="15257" h="17186">
                <a:moveTo>
                  <a:pt x="3492" y="0"/>
                </a:moveTo>
                <a:lnTo>
                  <a:pt x="0" y="5029"/>
                </a:lnTo>
                <a:lnTo>
                  <a:pt x="2171" y="15874"/>
                </a:lnTo>
                <a:lnTo>
                  <a:pt x="8142" y="17186"/>
                </a:lnTo>
                <a:lnTo>
                  <a:pt x="15257" y="94"/>
                </a:lnTo>
                <a:lnTo>
                  <a:pt x="3492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" name="object 20"/>
          <p:cNvSpPr/>
          <p:nvPr/>
        </p:nvSpPr>
        <p:spPr>
          <a:xfrm>
            <a:off x="5133245" y="1604968"/>
            <a:ext cx="6749" cy="110429"/>
          </a:xfrm>
          <a:custGeom>
            <a:avLst/>
            <a:gdLst/>
            <a:ahLst/>
            <a:cxnLst/>
            <a:rect l="l" t="t" r="r" b="b"/>
            <a:pathLst>
              <a:path w="9898" h="161962">
                <a:moveTo>
                  <a:pt x="5511" y="0"/>
                </a:moveTo>
                <a:lnTo>
                  <a:pt x="0" y="673"/>
                </a:lnTo>
                <a:lnTo>
                  <a:pt x="1207" y="153022"/>
                </a:lnTo>
                <a:lnTo>
                  <a:pt x="9898" y="161962"/>
                </a:lnTo>
                <a:lnTo>
                  <a:pt x="5511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1" name="object 21"/>
          <p:cNvSpPr/>
          <p:nvPr/>
        </p:nvSpPr>
        <p:spPr>
          <a:xfrm>
            <a:off x="5186314" y="1668021"/>
            <a:ext cx="16265" cy="61955"/>
          </a:xfrm>
          <a:custGeom>
            <a:avLst/>
            <a:gdLst/>
            <a:ahLst/>
            <a:cxnLst/>
            <a:rect l="l" t="t" r="r" b="b"/>
            <a:pathLst>
              <a:path w="23856" h="90867">
                <a:moveTo>
                  <a:pt x="12606" y="10016"/>
                </a:moveTo>
                <a:lnTo>
                  <a:pt x="2898" y="11420"/>
                </a:lnTo>
                <a:lnTo>
                  <a:pt x="1463" y="9054"/>
                </a:lnTo>
                <a:lnTo>
                  <a:pt x="1432" y="0"/>
                </a:lnTo>
                <a:lnTo>
                  <a:pt x="0" y="90867"/>
                </a:lnTo>
                <a:lnTo>
                  <a:pt x="12086" y="89101"/>
                </a:lnTo>
                <a:lnTo>
                  <a:pt x="23856" y="85827"/>
                </a:lnTo>
                <a:lnTo>
                  <a:pt x="18540" y="1717"/>
                </a:lnTo>
                <a:lnTo>
                  <a:pt x="12606" y="10016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2" name="object 22"/>
          <p:cNvSpPr/>
          <p:nvPr/>
        </p:nvSpPr>
        <p:spPr>
          <a:xfrm>
            <a:off x="5133245" y="1579154"/>
            <a:ext cx="53770" cy="29875"/>
          </a:xfrm>
          <a:custGeom>
            <a:avLst/>
            <a:gdLst/>
            <a:ahLst/>
            <a:cxnLst/>
            <a:rect l="l" t="t" r="r" b="b"/>
            <a:pathLst>
              <a:path w="78863" h="43817">
                <a:moveTo>
                  <a:pt x="1739" y="5755"/>
                </a:moveTo>
                <a:lnTo>
                  <a:pt x="0" y="38534"/>
                </a:lnTo>
                <a:lnTo>
                  <a:pt x="2176" y="35912"/>
                </a:lnTo>
                <a:lnTo>
                  <a:pt x="11583" y="28902"/>
                </a:lnTo>
                <a:lnTo>
                  <a:pt x="22841" y="25287"/>
                </a:lnTo>
                <a:lnTo>
                  <a:pt x="35051" y="24657"/>
                </a:lnTo>
                <a:lnTo>
                  <a:pt x="47313" y="26605"/>
                </a:lnTo>
                <a:lnTo>
                  <a:pt x="58731" y="30720"/>
                </a:lnTo>
                <a:lnTo>
                  <a:pt x="68405" y="36594"/>
                </a:lnTo>
                <a:lnTo>
                  <a:pt x="75438" y="43817"/>
                </a:lnTo>
                <a:lnTo>
                  <a:pt x="78863" y="0"/>
                </a:lnTo>
                <a:lnTo>
                  <a:pt x="70142" y="6771"/>
                </a:lnTo>
                <a:lnTo>
                  <a:pt x="62123" y="7931"/>
                </a:lnTo>
                <a:lnTo>
                  <a:pt x="51503" y="7025"/>
                </a:lnTo>
                <a:lnTo>
                  <a:pt x="39578" y="5357"/>
                </a:lnTo>
                <a:lnTo>
                  <a:pt x="27148" y="4422"/>
                </a:lnTo>
                <a:lnTo>
                  <a:pt x="15014" y="5715"/>
                </a:lnTo>
                <a:lnTo>
                  <a:pt x="3975" y="10734"/>
                </a:lnTo>
                <a:lnTo>
                  <a:pt x="1739" y="575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3" name="object 23"/>
          <p:cNvSpPr/>
          <p:nvPr/>
        </p:nvSpPr>
        <p:spPr>
          <a:xfrm>
            <a:off x="5187877" y="1495256"/>
            <a:ext cx="13482" cy="150357"/>
          </a:xfrm>
          <a:custGeom>
            <a:avLst/>
            <a:gdLst/>
            <a:ahLst/>
            <a:cxnLst/>
            <a:rect l="l" t="t" r="r" b="b"/>
            <a:pathLst>
              <a:path w="19774" h="220523">
                <a:moveTo>
                  <a:pt x="10191" y="7867"/>
                </a:moveTo>
                <a:lnTo>
                  <a:pt x="0" y="0"/>
                </a:lnTo>
                <a:lnTo>
                  <a:pt x="4581" y="214517"/>
                </a:lnTo>
                <a:lnTo>
                  <a:pt x="9586" y="216581"/>
                </a:lnTo>
                <a:lnTo>
                  <a:pt x="19671" y="220523"/>
                </a:lnTo>
                <a:lnTo>
                  <a:pt x="19774" y="16383"/>
                </a:lnTo>
                <a:lnTo>
                  <a:pt x="10191" y="786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5251568" y="1527824"/>
            <a:ext cx="26959" cy="100159"/>
          </a:xfrm>
          <a:custGeom>
            <a:avLst/>
            <a:gdLst/>
            <a:ahLst/>
            <a:cxnLst/>
            <a:rect l="l" t="t" r="r" b="b"/>
            <a:pathLst>
              <a:path w="39540" h="146900">
                <a:moveTo>
                  <a:pt x="0" y="123569"/>
                </a:moveTo>
                <a:lnTo>
                  <a:pt x="12724" y="125874"/>
                </a:lnTo>
                <a:lnTo>
                  <a:pt x="24317" y="130661"/>
                </a:lnTo>
                <a:lnTo>
                  <a:pt x="33637" y="137734"/>
                </a:lnTo>
                <a:lnTo>
                  <a:pt x="39540" y="146900"/>
                </a:lnTo>
                <a:lnTo>
                  <a:pt x="38219" y="124396"/>
                </a:lnTo>
                <a:lnTo>
                  <a:pt x="28803" y="116773"/>
                </a:lnTo>
                <a:lnTo>
                  <a:pt x="18392" y="110146"/>
                </a:lnTo>
                <a:lnTo>
                  <a:pt x="24054" y="95586"/>
                </a:lnTo>
                <a:lnTo>
                  <a:pt x="32668" y="105975"/>
                </a:lnTo>
                <a:lnTo>
                  <a:pt x="37573" y="118163"/>
                </a:lnTo>
                <a:lnTo>
                  <a:pt x="34244" y="0"/>
                </a:lnTo>
                <a:lnTo>
                  <a:pt x="24304" y="2977"/>
                </a:lnTo>
                <a:lnTo>
                  <a:pt x="13059" y="87812"/>
                </a:lnTo>
                <a:lnTo>
                  <a:pt x="6814" y="104685"/>
                </a:lnTo>
                <a:lnTo>
                  <a:pt x="0" y="12356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5241406" y="1528953"/>
            <a:ext cx="18232" cy="62983"/>
          </a:xfrm>
          <a:custGeom>
            <a:avLst/>
            <a:gdLst/>
            <a:ahLst/>
            <a:cxnLst/>
            <a:rect l="l" t="t" r="r" b="b"/>
            <a:pathLst>
              <a:path w="26740" h="92375">
                <a:moveTo>
                  <a:pt x="0" y="92375"/>
                </a:moveTo>
                <a:lnTo>
                  <a:pt x="660" y="86749"/>
                </a:lnTo>
                <a:lnTo>
                  <a:pt x="4152" y="81720"/>
                </a:lnTo>
                <a:lnTo>
                  <a:pt x="15918" y="81814"/>
                </a:lnTo>
                <a:lnTo>
                  <a:pt x="26740" y="2741"/>
                </a:lnTo>
                <a:lnTo>
                  <a:pt x="14048" y="2171"/>
                </a:lnTo>
                <a:lnTo>
                  <a:pt x="1500" y="0"/>
                </a:lnTo>
                <a:lnTo>
                  <a:pt x="0" y="9237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5134427" y="1566623"/>
            <a:ext cx="53120" cy="19846"/>
          </a:xfrm>
          <a:custGeom>
            <a:avLst/>
            <a:gdLst/>
            <a:ahLst/>
            <a:cxnLst/>
            <a:rect l="l" t="t" r="r" b="b"/>
            <a:pathLst>
              <a:path w="77909" h="29108">
                <a:moveTo>
                  <a:pt x="16802" y="13233"/>
                </a:moveTo>
                <a:lnTo>
                  <a:pt x="8496" y="17779"/>
                </a:lnTo>
                <a:lnTo>
                  <a:pt x="0" y="24129"/>
                </a:lnTo>
                <a:lnTo>
                  <a:pt x="2235" y="29108"/>
                </a:lnTo>
                <a:lnTo>
                  <a:pt x="12491" y="24294"/>
                </a:lnTo>
                <a:lnTo>
                  <a:pt x="24577" y="22796"/>
                </a:lnTo>
                <a:lnTo>
                  <a:pt x="37010" y="23628"/>
                </a:lnTo>
                <a:lnTo>
                  <a:pt x="48993" y="25294"/>
                </a:lnTo>
                <a:lnTo>
                  <a:pt x="59727" y="26298"/>
                </a:lnTo>
                <a:lnTo>
                  <a:pt x="68414" y="25145"/>
                </a:lnTo>
                <a:lnTo>
                  <a:pt x="75941" y="20188"/>
                </a:lnTo>
                <a:lnTo>
                  <a:pt x="77909" y="11929"/>
                </a:lnTo>
                <a:lnTo>
                  <a:pt x="72622" y="4250"/>
                </a:lnTo>
                <a:lnTo>
                  <a:pt x="61798" y="0"/>
                </a:lnTo>
                <a:lnTo>
                  <a:pt x="53676" y="247"/>
                </a:lnTo>
                <a:lnTo>
                  <a:pt x="40866" y="3234"/>
                </a:lnTo>
                <a:lnTo>
                  <a:pt x="27789" y="8008"/>
                </a:lnTo>
                <a:lnTo>
                  <a:pt x="18907" y="19330"/>
                </a:lnTo>
                <a:lnTo>
                  <a:pt x="27665" y="14024"/>
                </a:lnTo>
                <a:lnTo>
                  <a:pt x="38288" y="8778"/>
                </a:lnTo>
                <a:lnTo>
                  <a:pt x="49554" y="4966"/>
                </a:lnTo>
                <a:lnTo>
                  <a:pt x="60246" y="3962"/>
                </a:lnTo>
                <a:lnTo>
                  <a:pt x="69145" y="7141"/>
                </a:lnTo>
                <a:lnTo>
                  <a:pt x="75031" y="15874"/>
                </a:lnTo>
                <a:lnTo>
                  <a:pt x="65309" y="19846"/>
                </a:lnTo>
                <a:lnTo>
                  <a:pt x="55189" y="20846"/>
                </a:lnTo>
                <a:lnTo>
                  <a:pt x="44730" y="19968"/>
                </a:lnTo>
                <a:lnTo>
                  <a:pt x="32765" y="19030"/>
                </a:lnTo>
                <a:lnTo>
                  <a:pt x="18122" y="19850"/>
                </a:lnTo>
                <a:lnTo>
                  <a:pt x="16802" y="13233"/>
                </a:lnTo>
                <a:close/>
              </a:path>
              <a:path w="77909" h="29108">
                <a:moveTo>
                  <a:pt x="27789" y="8008"/>
                </a:moveTo>
                <a:lnTo>
                  <a:pt x="16802" y="13233"/>
                </a:lnTo>
                <a:lnTo>
                  <a:pt x="18122" y="19850"/>
                </a:lnTo>
                <a:lnTo>
                  <a:pt x="18907" y="19330"/>
                </a:lnTo>
                <a:lnTo>
                  <a:pt x="27789" y="8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5088578" y="1569280"/>
            <a:ext cx="20311" cy="58700"/>
          </a:xfrm>
          <a:custGeom>
            <a:avLst/>
            <a:gdLst/>
            <a:ahLst/>
            <a:cxnLst/>
            <a:rect l="l" t="t" r="r" b="b"/>
            <a:pathLst>
              <a:path w="29789" h="86093">
                <a:moveTo>
                  <a:pt x="21839" y="15951"/>
                </a:moveTo>
                <a:lnTo>
                  <a:pt x="19479" y="17505"/>
                </a:lnTo>
                <a:lnTo>
                  <a:pt x="13182" y="28440"/>
                </a:lnTo>
                <a:lnTo>
                  <a:pt x="7284" y="39777"/>
                </a:lnTo>
                <a:lnTo>
                  <a:pt x="7048" y="34743"/>
                </a:lnTo>
                <a:lnTo>
                  <a:pt x="10371" y="23203"/>
                </a:lnTo>
                <a:lnTo>
                  <a:pt x="17094" y="16160"/>
                </a:lnTo>
                <a:lnTo>
                  <a:pt x="23485" y="9742"/>
                </a:lnTo>
                <a:lnTo>
                  <a:pt x="25814" y="76"/>
                </a:lnTo>
                <a:lnTo>
                  <a:pt x="13658" y="2540"/>
                </a:lnTo>
                <a:lnTo>
                  <a:pt x="5780" y="10025"/>
                </a:lnTo>
                <a:lnTo>
                  <a:pt x="1173" y="20700"/>
                </a:lnTo>
                <a:lnTo>
                  <a:pt x="0" y="32812"/>
                </a:lnTo>
                <a:lnTo>
                  <a:pt x="2422" y="44607"/>
                </a:lnTo>
                <a:lnTo>
                  <a:pt x="8605" y="54331"/>
                </a:lnTo>
                <a:lnTo>
                  <a:pt x="9227" y="52540"/>
                </a:lnTo>
                <a:lnTo>
                  <a:pt x="13647" y="58014"/>
                </a:lnTo>
                <a:lnTo>
                  <a:pt x="13901" y="60947"/>
                </a:lnTo>
                <a:lnTo>
                  <a:pt x="13362" y="62000"/>
                </a:lnTo>
                <a:lnTo>
                  <a:pt x="12249" y="73364"/>
                </a:lnTo>
                <a:lnTo>
                  <a:pt x="18222" y="82762"/>
                </a:lnTo>
                <a:lnTo>
                  <a:pt x="29789" y="86093"/>
                </a:lnTo>
                <a:lnTo>
                  <a:pt x="28595" y="81115"/>
                </a:lnTo>
                <a:lnTo>
                  <a:pt x="29395" y="74143"/>
                </a:lnTo>
                <a:lnTo>
                  <a:pt x="27134" y="70218"/>
                </a:lnTo>
                <a:lnTo>
                  <a:pt x="26995" y="73457"/>
                </a:lnTo>
                <a:lnTo>
                  <a:pt x="22766" y="70498"/>
                </a:lnTo>
                <a:lnTo>
                  <a:pt x="23172" y="68898"/>
                </a:lnTo>
                <a:lnTo>
                  <a:pt x="22719" y="66007"/>
                </a:lnTo>
                <a:lnTo>
                  <a:pt x="21713" y="52509"/>
                </a:lnTo>
                <a:lnTo>
                  <a:pt x="21836" y="39256"/>
                </a:lnTo>
                <a:lnTo>
                  <a:pt x="22179" y="26864"/>
                </a:lnTo>
                <a:lnTo>
                  <a:pt x="21839" y="15951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5146782" y="1569280"/>
            <a:ext cx="38801" cy="11536"/>
          </a:xfrm>
          <a:custGeom>
            <a:avLst/>
            <a:gdLst/>
            <a:ahLst/>
            <a:cxnLst/>
            <a:rect l="l" t="t" r="r" b="b"/>
            <a:pathLst>
              <a:path w="56908" h="16919">
                <a:moveTo>
                  <a:pt x="56908" y="11983"/>
                </a:moveTo>
                <a:lnTo>
                  <a:pt x="56454" y="10728"/>
                </a:lnTo>
                <a:lnTo>
                  <a:pt x="50183" y="2661"/>
                </a:lnTo>
                <a:lnTo>
                  <a:pt x="41031" y="0"/>
                </a:lnTo>
                <a:lnTo>
                  <a:pt x="30218" y="1371"/>
                </a:lnTo>
                <a:lnTo>
                  <a:pt x="18963" y="5404"/>
                </a:lnTo>
                <a:lnTo>
                  <a:pt x="8483" y="10724"/>
                </a:lnTo>
                <a:lnTo>
                  <a:pt x="0" y="15958"/>
                </a:lnTo>
                <a:lnTo>
                  <a:pt x="13244" y="15111"/>
                </a:lnTo>
                <a:lnTo>
                  <a:pt x="25437" y="15949"/>
                </a:lnTo>
                <a:lnTo>
                  <a:pt x="35999" y="16919"/>
                </a:lnTo>
                <a:lnTo>
                  <a:pt x="46100" y="16203"/>
                </a:lnTo>
                <a:lnTo>
                  <a:pt x="56908" y="1198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5245137" y="1588275"/>
            <a:ext cx="27977" cy="15344"/>
          </a:xfrm>
          <a:custGeom>
            <a:avLst/>
            <a:gdLst/>
            <a:ahLst/>
            <a:cxnLst/>
            <a:rect l="l" t="t" r="r" b="b"/>
            <a:pathLst>
              <a:path w="41033" h="22504">
                <a:moveTo>
                  <a:pt x="41033" y="22504"/>
                </a:moveTo>
                <a:lnTo>
                  <a:pt x="34645" y="14198"/>
                </a:lnTo>
                <a:lnTo>
                  <a:pt x="25765" y="5857"/>
                </a:lnTo>
                <a:lnTo>
                  <a:pt x="14745" y="433"/>
                </a:lnTo>
                <a:lnTo>
                  <a:pt x="1333" y="0"/>
                </a:lnTo>
                <a:lnTo>
                  <a:pt x="1435" y="2311"/>
                </a:lnTo>
                <a:lnTo>
                  <a:pt x="0" y="5295"/>
                </a:lnTo>
                <a:lnTo>
                  <a:pt x="5622" y="7600"/>
                </a:lnTo>
                <a:lnTo>
                  <a:pt x="17882" y="12670"/>
                </a:lnTo>
                <a:lnTo>
                  <a:pt x="30231" y="17855"/>
                </a:lnTo>
                <a:lnTo>
                  <a:pt x="41033" y="22504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5144976" y="1599161"/>
            <a:ext cx="29821" cy="10494"/>
          </a:xfrm>
          <a:custGeom>
            <a:avLst/>
            <a:gdLst/>
            <a:ahLst/>
            <a:cxnLst/>
            <a:rect l="l" t="t" r="r" b="b"/>
            <a:pathLst>
              <a:path w="43738" h="15391">
                <a:moveTo>
                  <a:pt x="0" y="3886"/>
                </a:moveTo>
                <a:lnTo>
                  <a:pt x="315" y="4405"/>
                </a:lnTo>
                <a:lnTo>
                  <a:pt x="9301" y="11845"/>
                </a:lnTo>
                <a:lnTo>
                  <a:pt x="21952" y="15391"/>
                </a:lnTo>
                <a:lnTo>
                  <a:pt x="34295" y="14308"/>
                </a:lnTo>
                <a:lnTo>
                  <a:pt x="42354" y="7861"/>
                </a:lnTo>
                <a:lnTo>
                  <a:pt x="43675" y="9182"/>
                </a:lnTo>
                <a:lnTo>
                  <a:pt x="43738" y="3835"/>
                </a:lnTo>
                <a:lnTo>
                  <a:pt x="36855" y="5422"/>
                </a:lnTo>
                <a:lnTo>
                  <a:pt x="34417" y="2565"/>
                </a:lnTo>
                <a:lnTo>
                  <a:pt x="34173" y="4427"/>
                </a:lnTo>
                <a:lnTo>
                  <a:pt x="26335" y="12222"/>
                </a:lnTo>
                <a:lnTo>
                  <a:pt x="14753" y="11282"/>
                </a:lnTo>
                <a:lnTo>
                  <a:pt x="9271" y="1244"/>
                </a:lnTo>
                <a:lnTo>
                  <a:pt x="5918" y="0"/>
                </a:lnTo>
                <a:lnTo>
                  <a:pt x="1765" y="279"/>
                </a:lnTo>
                <a:lnTo>
                  <a:pt x="0" y="388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5227090" y="1611952"/>
            <a:ext cx="51435" cy="17838"/>
          </a:xfrm>
          <a:custGeom>
            <a:avLst/>
            <a:gdLst/>
            <a:ahLst/>
            <a:cxnLst/>
            <a:rect l="l" t="t" r="r" b="b"/>
            <a:pathLst>
              <a:path w="75437" h="26162">
                <a:moveTo>
                  <a:pt x="15887" y="7633"/>
                </a:moveTo>
                <a:lnTo>
                  <a:pt x="17805" y="5588"/>
                </a:lnTo>
                <a:lnTo>
                  <a:pt x="21043" y="4851"/>
                </a:lnTo>
                <a:lnTo>
                  <a:pt x="25146" y="4978"/>
                </a:lnTo>
                <a:lnTo>
                  <a:pt x="25184" y="11570"/>
                </a:lnTo>
                <a:lnTo>
                  <a:pt x="29222" y="14135"/>
                </a:lnTo>
                <a:lnTo>
                  <a:pt x="31366" y="17558"/>
                </a:lnTo>
                <a:lnTo>
                  <a:pt x="31775" y="18212"/>
                </a:lnTo>
                <a:lnTo>
                  <a:pt x="31366" y="17558"/>
                </a:lnTo>
                <a:lnTo>
                  <a:pt x="24289" y="14790"/>
                </a:lnTo>
                <a:lnTo>
                  <a:pt x="31869" y="22371"/>
                </a:lnTo>
                <a:lnTo>
                  <a:pt x="33530" y="18404"/>
                </a:lnTo>
                <a:lnTo>
                  <a:pt x="42176" y="19355"/>
                </a:lnTo>
                <a:lnTo>
                  <a:pt x="48704" y="16624"/>
                </a:lnTo>
                <a:lnTo>
                  <a:pt x="47650" y="6312"/>
                </a:lnTo>
                <a:lnTo>
                  <a:pt x="56545" y="5414"/>
                </a:lnTo>
                <a:lnTo>
                  <a:pt x="44448" y="1434"/>
                </a:lnTo>
                <a:lnTo>
                  <a:pt x="31602" y="0"/>
                </a:lnTo>
                <a:lnTo>
                  <a:pt x="19150" y="1307"/>
                </a:lnTo>
                <a:lnTo>
                  <a:pt x="15887" y="7633"/>
                </a:lnTo>
                <a:close/>
              </a:path>
              <a:path w="75437" h="26162">
                <a:moveTo>
                  <a:pt x="31869" y="22371"/>
                </a:moveTo>
                <a:lnTo>
                  <a:pt x="24289" y="14790"/>
                </a:lnTo>
                <a:lnTo>
                  <a:pt x="15887" y="7633"/>
                </a:lnTo>
                <a:lnTo>
                  <a:pt x="19150" y="1307"/>
                </a:lnTo>
                <a:lnTo>
                  <a:pt x="8235" y="5551"/>
                </a:lnTo>
                <a:lnTo>
                  <a:pt x="0" y="12928"/>
                </a:lnTo>
                <a:lnTo>
                  <a:pt x="4673" y="12738"/>
                </a:lnTo>
                <a:lnTo>
                  <a:pt x="5918" y="9131"/>
                </a:lnTo>
                <a:lnTo>
                  <a:pt x="10591" y="8953"/>
                </a:lnTo>
                <a:lnTo>
                  <a:pt x="12359" y="10935"/>
                </a:lnTo>
                <a:lnTo>
                  <a:pt x="21155" y="17822"/>
                </a:lnTo>
                <a:lnTo>
                  <a:pt x="31869" y="22371"/>
                </a:lnTo>
                <a:close/>
              </a:path>
              <a:path w="75437" h="26162">
                <a:moveTo>
                  <a:pt x="71818" y="24295"/>
                </a:moveTo>
                <a:lnTo>
                  <a:pt x="74371" y="24651"/>
                </a:lnTo>
                <a:lnTo>
                  <a:pt x="75438" y="23508"/>
                </a:lnTo>
                <a:lnTo>
                  <a:pt x="73919" y="20231"/>
                </a:lnTo>
                <a:lnTo>
                  <a:pt x="66749" y="11745"/>
                </a:lnTo>
                <a:lnTo>
                  <a:pt x="56545" y="5414"/>
                </a:lnTo>
                <a:lnTo>
                  <a:pt x="47650" y="6312"/>
                </a:lnTo>
                <a:lnTo>
                  <a:pt x="52844" y="8610"/>
                </a:lnTo>
                <a:lnTo>
                  <a:pt x="59029" y="9919"/>
                </a:lnTo>
                <a:lnTo>
                  <a:pt x="60883" y="15570"/>
                </a:lnTo>
                <a:lnTo>
                  <a:pt x="59903" y="16095"/>
                </a:lnTo>
                <a:lnTo>
                  <a:pt x="47590" y="19780"/>
                </a:lnTo>
                <a:lnTo>
                  <a:pt x="35287" y="19092"/>
                </a:lnTo>
                <a:lnTo>
                  <a:pt x="33530" y="18404"/>
                </a:lnTo>
                <a:lnTo>
                  <a:pt x="31869" y="22371"/>
                </a:lnTo>
                <a:lnTo>
                  <a:pt x="43700" y="24072"/>
                </a:lnTo>
                <a:lnTo>
                  <a:pt x="55844" y="22415"/>
                </a:lnTo>
                <a:lnTo>
                  <a:pt x="67500" y="16891"/>
                </a:lnTo>
                <a:lnTo>
                  <a:pt x="68516" y="20282"/>
                </a:lnTo>
                <a:lnTo>
                  <a:pt x="68821" y="24397"/>
                </a:lnTo>
                <a:lnTo>
                  <a:pt x="71475" y="26162"/>
                </a:lnTo>
                <a:lnTo>
                  <a:pt x="71818" y="2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5190998" y="1641518"/>
            <a:ext cx="19231" cy="7658"/>
          </a:xfrm>
          <a:custGeom>
            <a:avLst/>
            <a:gdLst/>
            <a:ahLst/>
            <a:cxnLst/>
            <a:rect l="l" t="t" r="r" b="b"/>
            <a:pathLst>
              <a:path w="28206" h="11232">
                <a:moveTo>
                  <a:pt x="0" y="0"/>
                </a:moveTo>
                <a:lnTo>
                  <a:pt x="4623" y="6508"/>
                </a:lnTo>
                <a:lnTo>
                  <a:pt x="14427" y="11232"/>
                </a:lnTo>
                <a:lnTo>
                  <a:pt x="27787" y="9271"/>
                </a:lnTo>
                <a:lnTo>
                  <a:pt x="28206" y="6197"/>
                </a:lnTo>
                <a:lnTo>
                  <a:pt x="26466" y="2641"/>
                </a:lnTo>
                <a:lnTo>
                  <a:pt x="19244" y="6102"/>
                </a:lnTo>
                <a:lnTo>
                  <a:pt x="8503" y="37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5290035" y="1643596"/>
            <a:ext cx="65180" cy="55673"/>
          </a:xfrm>
          <a:custGeom>
            <a:avLst/>
            <a:gdLst/>
            <a:ahLst/>
            <a:cxnLst/>
            <a:rect l="l" t="t" r="r" b="b"/>
            <a:pathLst>
              <a:path w="95598" h="81653">
                <a:moveTo>
                  <a:pt x="16196" y="43274"/>
                </a:moveTo>
                <a:lnTo>
                  <a:pt x="21852" y="42446"/>
                </a:lnTo>
                <a:lnTo>
                  <a:pt x="34033" y="43339"/>
                </a:lnTo>
                <a:lnTo>
                  <a:pt x="45682" y="47394"/>
                </a:lnTo>
                <a:lnTo>
                  <a:pt x="56502" y="53932"/>
                </a:lnTo>
                <a:lnTo>
                  <a:pt x="66201" y="62274"/>
                </a:lnTo>
                <a:lnTo>
                  <a:pt x="74484" y="71741"/>
                </a:lnTo>
                <a:lnTo>
                  <a:pt x="81055" y="81653"/>
                </a:lnTo>
                <a:lnTo>
                  <a:pt x="84774" y="77304"/>
                </a:lnTo>
                <a:lnTo>
                  <a:pt x="91069" y="67317"/>
                </a:lnTo>
                <a:lnTo>
                  <a:pt x="94594" y="57322"/>
                </a:lnTo>
                <a:lnTo>
                  <a:pt x="95598" y="47520"/>
                </a:lnTo>
                <a:lnTo>
                  <a:pt x="94327" y="38109"/>
                </a:lnTo>
                <a:lnTo>
                  <a:pt x="91031" y="29291"/>
                </a:lnTo>
                <a:lnTo>
                  <a:pt x="85958" y="21264"/>
                </a:lnTo>
                <a:lnTo>
                  <a:pt x="79355" y="14229"/>
                </a:lnTo>
                <a:lnTo>
                  <a:pt x="71471" y="8385"/>
                </a:lnTo>
                <a:lnTo>
                  <a:pt x="62554" y="3932"/>
                </a:lnTo>
                <a:lnTo>
                  <a:pt x="52852" y="1071"/>
                </a:lnTo>
                <a:lnTo>
                  <a:pt x="42613" y="0"/>
                </a:lnTo>
                <a:lnTo>
                  <a:pt x="32084" y="919"/>
                </a:lnTo>
                <a:lnTo>
                  <a:pt x="25798" y="2100"/>
                </a:lnTo>
                <a:lnTo>
                  <a:pt x="18914" y="7942"/>
                </a:lnTo>
                <a:lnTo>
                  <a:pt x="16903" y="9260"/>
                </a:lnTo>
                <a:lnTo>
                  <a:pt x="8455" y="15301"/>
                </a:lnTo>
                <a:lnTo>
                  <a:pt x="5617" y="27386"/>
                </a:lnTo>
                <a:lnTo>
                  <a:pt x="1154" y="32417"/>
                </a:lnTo>
                <a:lnTo>
                  <a:pt x="0" y="46505"/>
                </a:lnTo>
                <a:lnTo>
                  <a:pt x="4297" y="56507"/>
                </a:lnTo>
                <a:lnTo>
                  <a:pt x="7967" y="57053"/>
                </a:lnTo>
                <a:lnTo>
                  <a:pt x="11917" y="46512"/>
                </a:lnTo>
                <a:lnTo>
                  <a:pt x="16196" y="43274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5186814" y="1663180"/>
            <a:ext cx="11403" cy="12655"/>
          </a:xfrm>
          <a:custGeom>
            <a:avLst/>
            <a:gdLst/>
            <a:ahLst/>
            <a:cxnLst/>
            <a:rect l="l" t="t" r="r" b="b"/>
            <a:pathLst>
              <a:path w="16724" h="18561">
                <a:moveTo>
                  <a:pt x="16724" y="1316"/>
                </a:moveTo>
                <a:lnTo>
                  <a:pt x="13511" y="0"/>
                </a:lnTo>
                <a:lnTo>
                  <a:pt x="4455" y="1855"/>
                </a:lnTo>
                <a:lnTo>
                  <a:pt x="0" y="9717"/>
                </a:lnTo>
                <a:lnTo>
                  <a:pt x="2170" y="18524"/>
                </a:lnTo>
                <a:lnTo>
                  <a:pt x="8610" y="18561"/>
                </a:lnTo>
                <a:lnTo>
                  <a:pt x="16557" y="12268"/>
                </a:lnTo>
                <a:lnTo>
                  <a:pt x="16724" y="1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5130543" y="1714610"/>
            <a:ext cx="62259" cy="42267"/>
          </a:xfrm>
          <a:custGeom>
            <a:avLst/>
            <a:gdLst/>
            <a:ahLst/>
            <a:cxnLst/>
            <a:rect l="l" t="t" r="r" b="b"/>
            <a:pathLst>
              <a:path w="91312" h="61991">
                <a:moveTo>
                  <a:pt x="7937" y="0"/>
                </a:moveTo>
                <a:lnTo>
                  <a:pt x="6981" y="9752"/>
                </a:lnTo>
                <a:lnTo>
                  <a:pt x="4282" y="21220"/>
                </a:lnTo>
                <a:lnTo>
                  <a:pt x="0" y="33083"/>
                </a:lnTo>
                <a:lnTo>
                  <a:pt x="1461" y="35591"/>
                </a:lnTo>
                <a:lnTo>
                  <a:pt x="9566" y="45287"/>
                </a:lnTo>
                <a:lnTo>
                  <a:pt x="19865" y="52765"/>
                </a:lnTo>
                <a:lnTo>
                  <a:pt x="31659" y="58035"/>
                </a:lnTo>
                <a:lnTo>
                  <a:pt x="44252" y="61107"/>
                </a:lnTo>
                <a:lnTo>
                  <a:pt x="56947" y="61991"/>
                </a:lnTo>
                <a:lnTo>
                  <a:pt x="69046" y="60696"/>
                </a:lnTo>
                <a:lnTo>
                  <a:pt x="79853" y="57233"/>
                </a:lnTo>
                <a:lnTo>
                  <a:pt x="88671" y="51612"/>
                </a:lnTo>
                <a:lnTo>
                  <a:pt x="88573" y="51218"/>
                </a:lnTo>
                <a:lnTo>
                  <a:pt x="89695" y="39677"/>
                </a:lnTo>
                <a:lnTo>
                  <a:pt x="91313" y="27787"/>
                </a:lnTo>
                <a:lnTo>
                  <a:pt x="90977" y="27811"/>
                </a:lnTo>
                <a:lnTo>
                  <a:pt x="78470" y="28009"/>
                </a:lnTo>
                <a:lnTo>
                  <a:pt x="65434" y="26904"/>
                </a:lnTo>
                <a:lnTo>
                  <a:pt x="52316" y="24444"/>
                </a:lnTo>
                <a:lnTo>
                  <a:pt x="39562" y="20575"/>
                </a:lnTo>
                <a:lnTo>
                  <a:pt x="27617" y="15246"/>
                </a:lnTo>
                <a:lnTo>
                  <a:pt x="16927" y="8405"/>
                </a:lnTo>
                <a:lnTo>
                  <a:pt x="793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5122024" y="1732655"/>
            <a:ext cx="75287" cy="37860"/>
          </a:xfrm>
          <a:custGeom>
            <a:avLst/>
            <a:gdLst/>
            <a:ahLst/>
            <a:cxnLst/>
            <a:rect l="l" t="t" r="r" b="b"/>
            <a:pathLst>
              <a:path w="110421" h="55528">
                <a:moveTo>
                  <a:pt x="2273" y="4108"/>
                </a:moveTo>
                <a:lnTo>
                  <a:pt x="0" y="15282"/>
                </a:lnTo>
                <a:lnTo>
                  <a:pt x="4554" y="26466"/>
                </a:lnTo>
                <a:lnTo>
                  <a:pt x="7366" y="30082"/>
                </a:lnTo>
                <a:lnTo>
                  <a:pt x="15723" y="37994"/>
                </a:lnTo>
                <a:lnTo>
                  <a:pt x="26147" y="44919"/>
                </a:lnTo>
                <a:lnTo>
                  <a:pt x="38013" y="50431"/>
                </a:lnTo>
                <a:lnTo>
                  <a:pt x="50697" y="54108"/>
                </a:lnTo>
                <a:lnTo>
                  <a:pt x="63573" y="55528"/>
                </a:lnTo>
                <a:lnTo>
                  <a:pt x="76017" y="54267"/>
                </a:lnTo>
                <a:lnTo>
                  <a:pt x="88588" y="49676"/>
                </a:lnTo>
                <a:lnTo>
                  <a:pt x="100307" y="42834"/>
                </a:lnTo>
                <a:lnTo>
                  <a:pt x="108935" y="33981"/>
                </a:lnTo>
                <a:lnTo>
                  <a:pt x="110421" y="23825"/>
                </a:lnTo>
                <a:lnTo>
                  <a:pt x="107058" y="27322"/>
                </a:lnTo>
                <a:lnTo>
                  <a:pt x="97778" y="33433"/>
                </a:lnTo>
                <a:lnTo>
                  <a:pt x="86558" y="37315"/>
                </a:lnTo>
                <a:lnTo>
                  <a:pt x="74057" y="39068"/>
                </a:lnTo>
                <a:lnTo>
                  <a:pt x="60931" y="38790"/>
                </a:lnTo>
                <a:lnTo>
                  <a:pt x="47838" y="36579"/>
                </a:lnTo>
                <a:lnTo>
                  <a:pt x="35435" y="32535"/>
                </a:lnTo>
                <a:lnTo>
                  <a:pt x="24380" y="26757"/>
                </a:lnTo>
                <a:lnTo>
                  <a:pt x="15330" y="19342"/>
                </a:lnTo>
                <a:lnTo>
                  <a:pt x="8943" y="10390"/>
                </a:lnTo>
                <a:lnTo>
                  <a:pt x="5875" y="0"/>
                </a:lnTo>
                <a:lnTo>
                  <a:pt x="2273" y="4108"/>
                </a:lnTo>
                <a:close/>
              </a:path>
            </a:pathLst>
          </a:custGeom>
          <a:solidFill>
            <a:srgbClr val="CA233D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5133244" y="1595894"/>
            <a:ext cx="51435" cy="16959"/>
          </a:xfrm>
          <a:custGeom>
            <a:avLst/>
            <a:gdLst/>
            <a:ahLst/>
            <a:cxnLst/>
            <a:rect l="l" t="t" r="r" b="b"/>
            <a:pathLst>
              <a:path w="75437" h="24873">
                <a:moveTo>
                  <a:pt x="71488" y="19730"/>
                </a:moveTo>
                <a:lnTo>
                  <a:pt x="75145" y="21178"/>
                </a:lnTo>
                <a:lnTo>
                  <a:pt x="75438" y="19273"/>
                </a:lnTo>
                <a:lnTo>
                  <a:pt x="73786" y="17136"/>
                </a:lnTo>
                <a:lnTo>
                  <a:pt x="65925" y="10245"/>
                </a:lnTo>
                <a:lnTo>
                  <a:pt x="55673" y="4820"/>
                </a:lnTo>
                <a:lnTo>
                  <a:pt x="43929" y="1268"/>
                </a:lnTo>
                <a:lnTo>
                  <a:pt x="31591" y="0"/>
                </a:lnTo>
                <a:lnTo>
                  <a:pt x="19559" y="1422"/>
                </a:lnTo>
                <a:lnTo>
                  <a:pt x="8729" y="5945"/>
                </a:lnTo>
                <a:lnTo>
                  <a:pt x="0" y="13977"/>
                </a:lnTo>
                <a:lnTo>
                  <a:pt x="5511" y="13316"/>
                </a:lnTo>
                <a:lnTo>
                  <a:pt x="7264" y="8884"/>
                </a:lnTo>
                <a:lnTo>
                  <a:pt x="13233" y="8681"/>
                </a:lnTo>
                <a:lnTo>
                  <a:pt x="13773" y="9699"/>
                </a:lnTo>
                <a:lnTo>
                  <a:pt x="17208" y="8681"/>
                </a:lnTo>
                <a:lnTo>
                  <a:pt x="18973" y="5074"/>
                </a:lnTo>
                <a:lnTo>
                  <a:pt x="23126" y="4795"/>
                </a:lnTo>
                <a:lnTo>
                  <a:pt x="26479" y="6039"/>
                </a:lnTo>
                <a:lnTo>
                  <a:pt x="26522" y="8102"/>
                </a:lnTo>
                <a:lnTo>
                  <a:pt x="33519" y="16775"/>
                </a:lnTo>
                <a:lnTo>
                  <a:pt x="45168" y="16404"/>
                </a:lnTo>
                <a:lnTo>
                  <a:pt x="51625" y="7360"/>
                </a:lnTo>
                <a:lnTo>
                  <a:pt x="54063" y="10217"/>
                </a:lnTo>
                <a:lnTo>
                  <a:pt x="60947" y="8630"/>
                </a:lnTo>
                <a:lnTo>
                  <a:pt x="60883" y="13977"/>
                </a:lnTo>
                <a:lnTo>
                  <a:pt x="59290" y="13174"/>
                </a:lnTo>
                <a:lnTo>
                  <a:pt x="56328" y="22165"/>
                </a:lnTo>
                <a:lnTo>
                  <a:pt x="66179" y="15297"/>
                </a:lnTo>
                <a:lnTo>
                  <a:pt x="67437" y="18015"/>
                </a:lnTo>
                <a:lnTo>
                  <a:pt x="67818" y="21597"/>
                </a:lnTo>
                <a:lnTo>
                  <a:pt x="71475" y="21914"/>
                </a:lnTo>
                <a:lnTo>
                  <a:pt x="71488" y="19730"/>
                </a:lnTo>
                <a:close/>
              </a:path>
              <a:path w="75437" h="24873">
                <a:moveTo>
                  <a:pt x="17208" y="8681"/>
                </a:moveTo>
                <a:lnTo>
                  <a:pt x="13773" y="9699"/>
                </a:lnTo>
                <a:lnTo>
                  <a:pt x="21665" y="18473"/>
                </a:lnTo>
                <a:lnTo>
                  <a:pt x="32461" y="23587"/>
                </a:lnTo>
                <a:lnTo>
                  <a:pt x="44552" y="24873"/>
                </a:lnTo>
                <a:lnTo>
                  <a:pt x="56328" y="22165"/>
                </a:lnTo>
                <a:lnTo>
                  <a:pt x="59290" y="13174"/>
                </a:lnTo>
                <a:lnTo>
                  <a:pt x="50879" y="19299"/>
                </a:lnTo>
                <a:lnTo>
                  <a:pt x="38415" y="20102"/>
                </a:lnTo>
                <a:lnTo>
                  <a:pt x="25867" y="16317"/>
                </a:lnTo>
                <a:lnTo>
                  <a:pt x="17208" y="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5237921" y="1615259"/>
            <a:ext cx="30679" cy="10090"/>
          </a:xfrm>
          <a:custGeom>
            <a:avLst/>
            <a:gdLst/>
            <a:ahLst/>
            <a:cxnLst/>
            <a:rect l="l" t="t" r="r" b="b"/>
            <a:pathLst>
              <a:path w="44996" h="14799">
                <a:moveTo>
                  <a:pt x="9296" y="6718"/>
                </a:moveTo>
                <a:lnTo>
                  <a:pt x="9271" y="139"/>
                </a:lnTo>
                <a:lnTo>
                  <a:pt x="5156" y="0"/>
                </a:lnTo>
                <a:lnTo>
                  <a:pt x="1917" y="736"/>
                </a:lnTo>
                <a:lnTo>
                  <a:pt x="0" y="2781"/>
                </a:lnTo>
                <a:lnTo>
                  <a:pt x="566" y="3464"/>
                </a:lnTo>
                <a:lnTo>
                  <a:pt x="9232" y="10414"/>
                </a:lnTo>
                <a:lnTo>
                  <a:pt x="15439" y="12657"/>
                </a:lnTo>
                <a:lnTo>
                  <a:pt x="13335" y="9296"/>
                </a:lnTo>
                <a:lnTo>
                  <a:pt x="9296" y="6718"/>
                </a:lnTo>
                <a:close/>
              </a:path>
              <a:path w="44996" h="14799">
                <a:moveTo>
                  <a:pt x="32816" y="11772"/>
                </a:moveTo>
                <a:lnTo>
                  <a:pt x="26288" y="14503"/>
                </a:lnTo>
                <a:lnTo>
                  <a:pt x="18079" y="13611"/>
                </a:lnTo>
                <a:lnTo>
                  <a:pt x="20387" y="14445"/>
                </a:lnTo>
                <a:lnTo>
                  <a:pt x="32740" y="14799"/>
                </a:lnTo>
                <a:lnTo>
                  <a:pt x="44996" y="10718"/>
                </a:lnTo>
                <a:lnTo>
                  <a:pt x="43154" y="5067"/>
                </a:lnTo>
                <a:lnTo>
                  <a:pt x="36957" y="3771"/>
                </a:lnTo>
                <a:lnTo>
                  <a:pt x="31762" y="1460"/>
                </a:lnTo>
                <a:lnTo>
                  <a:pt x="32816" y="11772"/>
                </a:lnTo>
                <a:close/>
              </a:path>
              <a:path w="44996" h="14799">
                <a:moveTo>
                  <a:pt x="18079" y="13611"/>
                </a:moveTo>
                <a:lnTo>
                  <a:pt x="15439" y="12657"/>
                </a:lnTo>
                <a:lnTo>
                  <a:pt x="15887" y="13373"/>
                </a:lnTo>
                <a:lnTo>
                  <a:pt x="18079" y="1361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5043306" y="1674796"/>
            <a:ext cx="296581" cy="262226"/>
          </a:xfrm>
          <a:custGeom>
            <a:avLst/>
            <a:gdLst/>
            <a:ahLst/>
            <a:cxnLst/>
            <a:rect l="l" t="t" r="r" b="b"/>
            <a:pathLst>
              <a:path w="434986" h="384598">
                <a:moveTo>
                  <a:pt x="260470" y="211047"/>
                </a:moveTo>
                <a:lnTo>
                  <a:pt x="258964" y="198673"/>
                </a:lnTo>
                <a:lnTo>
                  <a:pt x="256932" y="200235"/>
                </a:lnTo>
                <a:lnTo>
                  <a:pt x="251204" y="202686"/>
                </a:lnTo>
                <a:lnTo>
                  <a:pt x="251026" y="198673"/>
                </a:lnTo>
                <a:lnTo>
                  <a:pt x="251979" y="194076"/>
                </a:lnTo>
                <a:lnTo>
                  <a:pt x="260145" y="196692"/>
                </a:lnTo>
                <a:lnTo>
                  <a:pt x="260285" y="194711"/>
                </a:lnTo>
                <a:lnTo>
                  <a:pt x="259782" y="194252"/>
                </a:lnTo>
                <a:lnTo>
                  <a:pt x="264260" y="190736"/>
                </a:lnTo>
                <a:lnTo>
                  <a:pt x="265454" y="185745"/>
                </a:lnTo>
                <a:lnTo>
                  <a:pt x="264653" y="178772"/>
                </a:lnTo>
                <a:lnTo>
                  <a:pt x="266901" y="174861"/>
                </a:lnTo>
                <a:lnTo>
                  <a:pt x="271169" y="182062"/>
                </a:lnTo>
                <a:lnTo>
                  <a:pt x="267790" y="183675"/>
                </a:lnTo>
                <a:lnTo>
                  <a:pt x="268222" y="193390"/>
                </a:lnTo>
                <a:lnTo>
                  <a:pt x="279605" y="200872"/>
                </a:lnTo>
                <a:lnTo>
                  <a:pt x="291014" y="206451"/>
                </a:lnTo>
                <a:lnTo>
                  <a:pt x="302659" y="210352"/>
                </a:lnTo>
                <a:lnTo>
                  <a:pt x="314456" y="212576"/>
                </a:lnTo>
                <a:lnTo>
                  <a:pt x="326322" y="213127"/>
                </a:lnTo>
                <a:lnTo>
                  <a:pt x="338171" y="212010"/>
                </a:lnTo>
                <a:lnTo>
                  <a:pt x="329030" y="160815"/>
                </a:lnTo>
                <a:lnTo>
                  <a:pt x="331373" y="151117"/>
                </a:lnTo>
                <a:lnTo>
                  <a:pt x="338898" y="156192"/>
                </a:lnTo>
                <a:lnTo>
                  <a:pt x="349920" y="209226"/>
                </a:lnTo>
                <a:lnTo>
                  <a:pt x="361485" y="204779"/>
                </a:lnTo>
                <a:lnTo>
                  <a:pt x="372781" y="198673"/>
                </a:lnTo>
                <a:lnTo>
                  <a:pt x="378992" y="186151"/>
                </a:lnTo>
                <a:lnTo>
                  <a:pt x="384039" y="175043"/>
                </a:lnTo>
                <a:lnTo>
                  <a:pt x="388965" y="163453"/>
                </a:lnTo>
                <a:lnTo>
                  <a:pt x="393774" y="151495"/>
                </a:lnTo>
                <a:lnTo>
                  <a:pt x="398472" y="139280"/>
                </a:lnTo>
                <a:lnTo>
                  <a:pt x="403062" y="126918"/>
                </a:lnTo>
                <a:lnTo>
                  <a:pt x="407549" y="114522"/>
                </a:lnTo>
                <a:lnTo>
                  <a:pt x="411937" y="102202"/>
                </a:lnTo>
                <a:lnTo>
                  <a:pt x="416230" y="90071"/>
                </a:lnTo>
                <a:lnTo>
                  <a:pt x="420432" y="78239"/>
                </a:lnTo>
                <a:lnTo>
                  <a:pt x="422931" y="71952"/>
                </a:lnTo>
                <a:lnTo>
                  <a:pt x="428444" y="59335"/>
                </a:lnTo>
                <a:lnTo>
                  <a:pt x="433282" y="46589"/>
                </a:lnTo>
                <a:lnTo>
                  <a:pt x="434986" y="35897"/>
                </a:lnTo>
                <a:lnTo>
                  <a:pt x="432455" y="28097"/>
                </a:lnTo>
                <a:lnTo>
                  <a:pt x="425561" y="18673"/>
                </a:lnTo>
                <a:lnTo>
                  <a:pt x="415642" y="9948"/>
                </a:lnTo>
                <a:lnTo>
                  <a:pt x="403996" y="3273"/>
                </a:lnTo>
                <a:lnTo>
                  <a:pt x="391922" y="0"/>
                </a:lnTo>
                <a:lnTo>
                  <a:pt x="380719" y="1480"/>
                </a:lnTo>
                <a:lnTo>
                  <a:pt x="376034" y="5205"/>
                </a:lnTo>
                <a:lnTo>
                  <a:pt x="370629" y="16409"/>
                </a:lnTo>
                <a:lnTo>
                  <a:pt x="366952" y="30554"/>
                </a:lnTo>
                <a:lnTo>
                  <a:pt x="363523" y="43835"/>
                </a:lnTo>
                <a:lnTo>
                  <a:pt x="362686" y="46381"/>
                </a:lnTo>
                <a:lnTo>
                  <a:pt x="358622" y="58682"/>
                </a:lnTo>
                <a:lnTo>
                  <a:pt x="354481" y="71055"/>
                </a:lnTo>
                <a:lnTo>
                  <a:pt x="350257" y="83411"/>
                </a:lnTo>
                <a:lnTo>
                  <a:pt x="345949" y="95659"/>
                </a:lnTo>
                <a:lnTo>
                  <a:pt x="341551" y="107709"/>
                </a:lnTo>
                <a:lnTo>
                  <a:pt x="337060" y="119470"/>
                </a:lnTo>
                <a:lnTo>
                  <a:pt x="332473" y="130852"/>
                </a:lnTo>
                <a:lnTo>
                  <a:pt x="327785" y="141765"/>
                </a:lnTo>
                <a:lnTo>
                  <a:pt x="333729" y="145714"/>
                </a:lnTo>
                <a:lnTo>
                  <a:pt x="337551" y="136672"/>
                </a:lnTo>
                <a:lnTo>
                  <a:pt x="341019" y="143098"/>
                </a:lnTo>
                <a:lnTo>
                  <a:pt x="340676" y="149054"/>
                </a:lnTo>
                <a:lnTo>
                  <a:pt x="331417" y="150934"/>
                </a:lnTo>
                <a:lnTo>
                  <a:pt x="330975" y="150848"/>
                </a:lnTo>
                <a:lnTo>
                  <a:pt x="325144" y="149715"/>
                </a:lnTo>
                <a:lnTo>
                  <a:pt x="324585" y="155773"/>
                </a:lnTo>
                <a:lnTo>
                  <a:pt x="326845" y="164650"/>
                </a:lnTo>
                <a:lnTo>
                  <a:pt x="322489" y="166911"/>
                </a:lnTo>
                <a:lnTo>
                  <a:pt x="317143" y="164040"/>
                </a:lnTo>
                <a:lnTo>
                  <a:pt x="322210" y="155087"/>
                </a:lnTo>
                <a:lnTo>
                  <a:pt x="322489" y="149715"/>
                </a:lnTo>
                <a:lnTo>
                  <a:pt x="312527" y="146972"/>
                </a:lnTo>
                <a:lnTo>
                  <a:pt x="299616" y="142955"/>
                </a:lnTo>
                <a:lnTo>
                  <a:pt x="287010" y="138538"/>
                </a:lnTo>
                <a:lnTo>
                  <a:pt x="274783" y="133782"/>
                </a:lnTo>
                <a:lnTo>
                  <a:pt x="263010" y="128752"/>
                </a:lnTo>
                <a:lnTo>
                  <a:pt x="259762" y="194234"/>
                </a:lnTo>
                <a:lnTo>
                  <a:pt x="257516" y="192184"/>
                </a:lnTo>
                <a:lnTo>
                  <a:pt x="253312" y="191104"/>
                </a:lnTo>
                <a:lnTo>
                  <a:pt x="253668" y="185440"/>
                </a:lnTo>
                <a:lnTo>
                  <a:pt x="259243" y="184970"/>
                </a:lnTo>
                <a:lnTo>
                  <a:pt x="259762" y="194234"/>
                </a:lnTo>
                <a:lnTo>
                  <a:pt x="263010" y="128752"/>
                </a:lnTo>
                <a:lnTo>
                  <a:pt x="251768" y="123512"/>
                </a:lnTo>
                <a:lnTo>
                  <a:pt x="241131" y="118125"/>
                </a:lnTo>
                <a:lnTo>
                  <a:pt x="231176" y="112656"/>
                </a:lnTo>
                <a:lnTo>
                  <a:pt x="227967" y="119268"/>
                </a:lnTo>
                <a:lnTo>
                  <a:pt x="220980" y="128574"/>
                </a:lnTo>
                <a:lnTo>
                  <a:pt x="212344" y="135625"/>
                </a:lnTo>
                <a:lnTo>
                  <a:pt x="202420" y="140528"/>
                </a:lnTo>
                <a:lnTo>
                  <a:pt x="191572" y="143394"/>
                </a:lnTo>
                <a:lnTo>
                  <a:pt x="180161" y="144330"/>
                </a:lnTo>
                <a:lnTo>
                  <a:pt x="168549" y="143446"/>
                </a:lnTo>
                <a:lnTo>
                  <a:pt x="157098" y="140852"/>
                </a:lnTo>
                <a:lnTo>
                  <a:pt x="146171" y="136655"/>
                </a:lnTo>
                <a:lnTo>
                  <a:pt x="136129" y="130964"/>
                </a:lnTo>
                <a:lnTo>
                  <a:pt x="127335" y="123889"/>
                </a:lnTo>
                <a:lnTo>
                  <a:pt x="120152" y="115539"/>
                </a:lnTo>
                <a:lnTo>
                  <a:pt x="114940" y="106022"/>
                </a:lnTo>
                <a:lnTo>
                  <a:pt x="112063" y="95448"/>
                </a:lnTo>
                <a:lnTo>
                  <a:pt x="102939" y="96674"/>
                </a:lnTo>
                <a:lnTo>
                  <a:pt x="91959" y="101695"/>
                </a:lnTo>
                <a:lnTo>
                  <a:pt x="80300" y="106039"/>
                </a:lnTo>
                <a:lnTo>
                  <a:pt x="79487" y="113063"/>
                </a:lnTo>
                <a:lnTo>
                  <a:pt x="72350" y="113139"/>
                </a:lnTo>
                <a:lnTo>
                  <a:pt x="67135" y="117737"/>
                </a:lnTo>
                <a:lnTo>
                  <a:pt x="59781" y="124806"/>
                </a:lnTo>
                <a:lnTo>
                  <a:pt x="51252" y="133763"/>
                </a:lnTo>
                <a:lnTo>
                  <a:pt x="42049" y="144165"/>
                </a:lnTo>
                <a:lnTo>
                  <a:pt x="32677" y="155564"/>
                </a:lnTo>
                <a:lnTo>
                  <a:pt x="23639" y="167514"/>
                </a:lnTo>
                <a:lnTo>
                  <a:pt x="15437" y="179569"/>
                </a:lnTo>
                <a:lnTo>
                  <a:pt x="8576" y="191284"/>
                </a:lnTo>
                <a:lnTo>
                  <a:pt x="3558" y="202212"/>
                </a:lnTo>
                <a:lnTo>
                  <a:pt x="887" y="211907"/>
                </a:lnTo>
                <a:lnTo>
                  <a:pt x="0" y="220976"/>
                </a:lnTo>
                <a:lnTo>
                  <a:pt x="596" y="235047"/>
                </a:lnTo>
                <a:lnTo>
                  <a:pt x="3403" y="247660"/>
                </a:lnTo>
                <a:lnTo>
                  <a:pt x="7906" y="259097"/>
                </a:lnTo>
                <a:lnTo>
                  <a:pt x="13595" y="269640"/>
                </a:lnTo>
                <a:lnTo>
                  <a:pt x="19956" y="279572"/>
                </a:lnTo>
                <a:lnTo>
                  <a:pt x="26476" y="289173"/>
                </a:lnTo>
                <a:lnTo>
                  <a:pt x="28687" y="213240"/>
                </a:lnTo>
                <a:lnTo>
                  <a:pt x="30796" y="209621"/>
                </a:lnTo>
                <a:lnTo>
                  <a:pt x="36392" y="215907"/>
                </a:lnTo>
                <a:lnTo>
                  <a:pt x="37222" y="215221"/>
                </a:lnTo>
                <a:lnTo>
                  <a:pt x="36765" y="216326"/>
                </a:lnTo>
                <a:lnTo>
                  <a:pt x="36392" y="215907"/>
                </a:lnTo>
                <a:lnTo>
                  <a:pt x="30427" y="220835"/>
                </a:lnTo>
                <a:lnTo>
                  <a:pt x="28687" y="213240"/>
                </a:lnTo>
                <a:lnTo>
                  <a:pt x="32644" y="298727"/>
                </a:lnTo>
                <a:lnTo>
                  <a:pt x="37946" y="308516"/>
                </a:lnTo>
                <a:lnTo>
                  <a:pt x="39005" y="303231"/>
                </a:lnTo>
                <a:lnTo>
                  <a:pt x="41663" y="291470"/>
                </a:lnTo>
                <a:lnTo>
                  <a:pt x="44495" y="278934"/>
                </a:lnTo>
                <a:lnTo>
                  <a:pt x="46949" y="266058"/>
                </a:lnTo>
                <a:lnTo>
                  <a:pt x="48471" y="253278"/>
                </a:lnTo>
                <a:lnTo>
                  <a:pt x="48509" y="241028"/>
                </a:lnTo>
                <a:lnTo>
                  <a:pt x="46510" y="229743"/>
                </a:lnTo>
                <a:lnTo>
                  <a:pt x="41921" y="219857"/>
                </a:lnTo>
                <a:lnTo>
                  <a:pt x="37330" y="215328"/>
                </a:lnTo>
                <a:lnTo>
                  <a:pt x="39267" y="211907"/>
                </a:lnTo>
                <a:lnTo>
                  <a:pt x="37450" y="210218"/>
                </a:lnTo>
                <a:lnTo>
                  <a:pt x="35355" y="205607"/>
                </a:lnTo>
                <a:lnTo>
                  <a:pt x="39267" y="205290"/>
                </a:lnTo>
                <a:lnTo>
                  <a:pt x="43280" y="205252"/>
                </a:lnTo>
                <a:lnTo>
                  <a:pt x="40549" y="211957"/>
                </a:lnTo>
                <a:lnTo>
                  <a:pt x="44562" y="211907"/>
                </a:lnTo>
                <a:lnTo>
                  <a:pt x="49375" y="206565"/>
                </a:lnTo>
                <a:lnTo>
                  <a:pt x="54632" y="195891"/>
                </a:lnTo>
                <a:lnTo>
                  <a:pt x="57524" y="183154"/>
                </a:lnTo>
                <a:lnTo>
                  <a:pt x="58117" y="169564"/>
                </a:lnTo>
                <a:lnTo>
                  <a:pt x="56475" y="156331"/>
                </a:lnTo>
                <a:lnTo>
                  <a:pt x="61441" y="151582"/>
                </a:lnTo>
                <a:lnTo>
                  <a:pt x="64413" y="149715"/>
                </a:lnTo>
                <a:lnTo>
                  <a:pt x="64557" y="150465"/>
                </a:lnTo>
                <a:lnTo>
                  <a:pt x="64380" y="162583"/>
                </a:lnTo>
                <a:lnTo>
                  <a:pt x="61739" y="175304"/>
                </a:lnTo>
                <a:lnTo>
                  <a:pt x="59480" y="187327"/>
                </a:lnTo>
                <a:lnTo>
                  <a:pt x="60450" y="197352"/>
                </a:lnTo>
                <a:lnTo>
                  <a:pt x="58591" y="204386"/>
                </a:lnTo>
                <a:lnTo>
                  <a:pt x="55964" y="216475"/>
                </a:lnTo>
                <a:lnTo>
                  <a:pt x="53790" y="228961"/>
                </a:lnTo>
                <a:lnTo>
                  <a:pt x="51923" y="241712"/>
                </a:lnTo>
                <a:lnTo>
                  <a:pt x="50220" y="254600"/>
                </a:lnTo>
                <a:lnTo>
                  <a:pt x="48538" y="267495"/>
                </a:lnTo>
                <a:lnTo>
                  <a:pt x="48445" y="268188"/>
                </a:lnTo>
                <a:lnTo>
                  <a:pt x="46826" y="281378"/>
                </a:lnTo>
                <a:lnTo>
                  <a:pt x="45255" y="293829"/>
                </a:lnTo>
                <a:lnTo>
                  <a:pt x="43242" y="305874"/>
                </a:lnTo>
                <a:lnTo>
                  <a:pt x="40057" y="319228"/>
                </a:lnTo>
                <a:lnTo>
                  <a:pt x="37090" y="331616"/>
                </a:lnTo>
                <a:lnTo>
                  <a:pt x="35304" y="344253"/>
                </a:lnTo>
                <a:lnTo>
                  <a:pt x="37610" y="354487"/>
                </a:lnTo>
                <a:lnTo>
                  <a:pt x="46797" y="362037"/>
                </a:lnTo>
                <a:lnTo>
                  <a:pt x="59910" y="366636"/>
                </a:lnTo>
                <a:lnTo>
                  <a:pt x="73684" y="370720"/>
                </a:lnTo>
                <a:lnTo>
                  <a:pt x="80146" y="373140"/>
                </a:lnTo>
                <a:lnTo>
                  <a:pt x="92017" y="377841"/>
                </a:lnTo>
                <a:lnTo>
                  <a:pt x="103490" y="381684"/>
                </a:lnTo>
                <a:lnTo>
                  <a:pt x="116038" y="383954"/>
                </a:lnTo>
                <a:lnTo>
                  <a:pt x="127363" y="384598"/>
                </a:lnTo>
                <a:lnTo>
                  <a:pt x="139406" y="384465"/>
                </a:lnTo>
                <a:lnTo>
                  <a:pt x="151192" y="383616"/>
                </a:lnTo>
                <a:lnTo>
                  <a:pt x="162818" y="382216"/>
                </a:lnTo>
                <a:lnTo>
                  <a:pt x="174380" y="380431"/>
                </a:lnTo>
                <a:lnTo>
                  <a:pt x="185975" y="378425"/>
                </a:lnTo>
                <a:lnTo>
                  <a:pt x="197700" y="376362"/>
                </a:lnTo>
                <a:lnTo>
                  <a:pt x="209650" y="374408"/>
                </a:lnTo>
                <a:lnTo>
                  <a:pt x="221923" y="372728"/>
                </a:lnTo>
                <a:lnTo>
                  <a:pt x="234615" y="371487"/>
                </a:lnTo>
                <a:lnTo>
                  <a:pt x="247823" y="370848"/>
                </a:lnTo>
                <a:lnTo>
                  <a:pt x="261643" y="370978"/>
                </a:lnTo>
                <a:lnTo>
                  <a:pt x="276172" y="372041"/>
                </a:lnTo>
                <a:lnTo>
                  <a:pt x="276546" y="361768"/>
                </a:lnTo>
                <a:lnTo>
                  <a:pt x="276591" y="348678"/>
                </a:lnTo>
                <a:lnTo>
                  <a:pt x="276195" y="335741"/>
                </a:lnTo>
                <a:lnTo>
                  <a:pt x="275417" y="322940"/>
                </a:lnTo>
                <a:lnTo>
                  <a:pt x="274310" y="310257"/>
                </a:lnTo>
                <a:lnTo>
                  <a:pt x="272934" y="297676"/>
                </a:lnTo>
                <a:lnTo>
                  <a:pt x="271343" y="285181"/>
                </a:lnTo>
                <a:lnTo>
                  <a:pt x="269595" y="272753"/>
                </a:lnTo>
                <a:lnTo>
                  <a:pt x="267746" y="260377"/>
                </a:lnTo>
                <a:lnTo>
                  <a:pt x="265853" y="248035"/>
                </a:lnTo>
                <a:lnTo>
                  <a:pt x="263971" y="235711"/>
                </a:lnTo>
                <a:lnTo>
                  <a:pt x="262158" y="223387"/>
                </a:lnTo>
                <a:lnTo>
                  <a:pt x="260470" y="211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5061359" y="1820187"/>
            <a:ext cx="4205" cy="58287"/>
          </a:xfrm>
          <a:custGeom>
            <a:avLst/>
            <a:gdLst/>
            <a:ahLst/>
            <a:cxnLst/>
            <a:rect l="l" t="t" r="r" b="b"/>
            <a:pathLst>
              <a:path w="6167" h="85487">
                <a:moveTo>
                  <a:pt x="6167" y="85487"/>
                </a:moveTo>
                <a:lnTo>
                  <a:pt x="2210" y="0"/>
                </a:lnTo>
                <a:lnTo>
                  <a:pt x="0" y="75933"/>
                </a:lnTo>
                <a:lnTo>
                  <a:pt x="6167" y="8548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5068119" y="1821538"/>
            <a:ext cx="566" cy="753"/>
          </a:xfrm>
          <a:custGeom>
            <a:avLst/>
            <a:gdLst/>
            <a:ahLst/>
            <a:cxnLst/>
            <a:rect l="l" t="t" r="r" b="b"/>
            <a:pathLst>
              <a:path w="830" h="1104">
                <a:moveTo>
                  <a:pt x="372" y="1104"/>
                </a:moveTo>
                <a:lnTo>
                  <a:pt x="830" y="0"/>
                </a:lnTo>
                <a:lnTo>
                  <a:pt x="0" y="685"/>
                </a:lnTo>
                <a:lnTo>
                  <a:pt x="372" y="1104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5266796" y="1774346"/>
            <a:ext cx="8789" cy="3359"/>
          </a:xfrm>
          <a:custGeom>
            <a:avLst/>
            <a:gdLst/>
            <a:ahLst/>
            <a:cxnLst/>
            <a:rect l="l" t="t" r="r" b="b"/>
            <a:pathLst>
              <a:path w="12890" h="4927">
                <a:moveTo>
                  <a:pt x="12890" y="3047"/>
                </a:moveTo>
                <a:lnTo>
                  <a:pt x="1485" y="0"/>
                </a:lnTo>
                <a:lnTo>
                  <a:pt x="0" y="1054"/>
                </a:lnTo>
                <a:lnTo>
                  <a:pt x="2997" y="4711"/>
                </a:lnTo>
                <a:lnTo>
                  <a:pt x="3189" y="4841"/>
                </a:lnTo>
                <a:lnTo>
                  <a:pt x="3632" y="4927"/>
                </a:lnTo>
                <a:lnTo>
                  <a:pt x="12890" y="304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5267645" y="1781291"/>
            <a:ext cx="14243" cy="38057"/>
          </a:xfrm>
          <a:custGeom>
            <a:avLst/>
            <a:gdLst/>
            <a:ahLst/>
            <a:cxnLst/>
            <a:rect l="l" t="t" r="r" b="b"/>
            <a:pathLst>
              <a:path w="20890" h="55817">
                <a:moveTo>
                  <a:pt x="9141" y="55817"/>
                </a:moveTo>
                <a:lnTo>
                  <a:pt x="20890" y="53033"/>
                </a:lnTo>
                <a:lnTo>
                  <a:pt x="9867" y="0"/>
                </a:lnTo>
                <a:lnTo>
                  <a:pt x="8026" y="4102"/>
                </a:lnTo>
                <a:lnTo>
                  <a:pt x="0" y="4622"/>
                </a:lnTo>
                <a:lnTo>
                  <a:pt x="9141" y="5581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5274919" y="1621665"/>
            <a:ext cx="32480" cy="52335"/>
          </a:xfrm>
          <a:custGeom>
            <a:avLst/>
            <a:gdLst/>
            <a:ahLst/>
            <a:cxnLst/>
            <a:rect l="l" t="t" r="r" b="b"/>
            <a:pathLst>
              <a:path w="47637" h="76758">
                <a:moveTo>
                  <a:pt x="27518" y="46243"/>
                </a:moveTo>
                <a:lnTo>
                  <a:pt x="36636" y="37400"/>
                </a:lnTo>
                <a:lnTo>
                  <a:pt x="47637" y="30441"/>
                </a:lnTo>
                <a:lnTo>
                  <a:pt x="47637" y="17208"/>
                </a:lnTo>
                <a:lnTo>
                  <a:pt x="37122" y="17437"/>
                </a:lnTo>
                <a:lnTo>
                  <a:pt x="37071" y="7747"/>
                </a:lnTo>
                <a:lnTo>
                  <a:pt x="31762" y="0"/>
                </a:lnTo>
                <a:lnTo>
                  <a:pt x="30233" y="6648"/>
                </a:lnTo>
                <a:lnTo>
                  <a:pt x="26175" y="18837"/>
                </a:lnTo>
                <a:lnTo>
                  <a:pt x="20988" y="30868"/>
                </a:lnTo>
                <a:lnTo>
                  <a:pt x="15225" y="42709"/>
                </a:lnTo>
                <a:lnTo>
                  <a:pt x="9437" y="54326"/>
                </a:lnTo>
                <a:lnTo>
                  <a:pt x="4178" y="65687"/>
                </a:lnTo>
                <a:lnTo>
                  <a:pt x="0" y="76758"/>
                </a:lnTo>
                <a:lnTo>
                  <a:pt x="2298" y="74898"/>
                </a:lnTo>
                <a:lnTo>
                  <a:pt x="11266" y="65910"/>
                </a:lnTo>
                <a:lnTo>
                  <a:pt x="19367" y="56053"/>
                </a:lnTo>
                <a:lnTo>
                  <a:pt x="27518" y="46243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5105656" y="1457436"/>
            <a:ext cx="222498" cy="154305"/>
          </a:xfrm>
          <a:custGeom>
            <a:avLst/>
            <a:gdLst/>
            <a:ahLst/>
            <a:cxnLst/>
            <a:rect l="l" t="t" r="r" b="b"/>
            <a:pathLst>
              <a:path w="326331" h="226313">
                <a:moveTo>
                  <a:pt x="326331" y="170726"/>
                </a:moveTo>
                <a:lnTo>
                  <a:pt x="324148" y="165158"/>
                </a:lnTo>
                <a:lnTo>
                  <a:pt x="319012" y="155683"/>
                </a:lnTo>
                <a:lnTo>
                  <a:pt x="313157" y="145847"/>
                </a:lnTo>
                <a:lnTo>
                  <a:pt x="307978" y="135733"/>
                </a:lnTo>
                <a:lnTo>
                  <a:pt x="304871" y="125425"/>
                </a:lnTo>
                <a:lnTo>
                  <a:pt x="305232" y="115005"/>
                </a:lnTo>
                <a:lnTo>
                  <a:pt x="310456" y="104559"/>
                </a:lnTo>
                <a:lnTo>
                  <a:pt x="315320" y="104990"/>
                </a:lnTo>
                <a:lnTo>
                  <a:pt x="317772" y="107823"/>
                </a:lnTo>
                <a:lnTo>
                  <a:pt x="322356" y="108521"/>
                </a:lnTo>
                <a:lnTo>
                  <a:pt x="322538" y="101479"/>
                </a:lnTo>
                <a:lnTo>
                  <a:pt x="320847" y="85636"/>
                </a:lnTo>
                <a:lnTo>
                  <a:pt x="315803" y="73674"/>
                </a:lnTo>
                <a:lnTo>
                  <a:pt x="307135" y="65796"/>
                </a:lnTo>
                <a:lnTo>
                  <a:pt x="294569" y="62204"/>
                </a:lnTo>
                <a:lnTo>
                  <a:pt x="293389" y="59920"/>
                </a:lnTo>
                <a:lnTo>
                  <a:pt x="288111" y="47741"/>
                </a:lnTo>
                <a:lnTo>
                  <a:pt x="280014" y="38379"/>
                </a:lnTo>
                <a:lnTo>
                  <a:pt x="271651" y="39771"/>
                </a:lnTo>
                <a:lnTo>
                  <a:pt x="260043" y="37705"/>
                </a:lnTo>
                <a:lnTo>
                  <a:pt x="251094" y="30798"/>
                </a:lnTo>
                <a:lnTo>
                  <a:pt x="244277" y="19850"/>
                </a:lnTo>
                <a:lnTo>
                  <a:pt x="240022" y="21310"/>
                </a:lnTo>
                <a:lnTo>
                  <a:pt x="229862" y="17856"/>
                </a:lnTo>
                <a:lnTo>
                  <a:pt x="225747" y="22504"/>
                </a:lnTo>
                <a:lnTo>
                  <a:pt x="217607" y="18745"/>
                </a:lnTo>
                <a:lnTo>
                  <a:pt x="214863" y="9575"/>
                </a:lnTo>
                <a:lnTo>
                  <a:pt x="208552" y="3975"/>
                </a:lnTo>
                <a:lnTo>
                  <a:pt x="202203" y="2603"/>
                </a:lnTo>
                <a:lnTo>
                  <a:pt x="193438" y="4309"/>
                </a:lnTo>
                <a:lnTo>
                  <a:pt x="184062" y="6679"/>
                </a:lnTo>
                <a:lnTo>
                  <a:pt x="174424" y="6359"/>
                </a:lnTo>
                <a:lnTo>
                  <a:pt x="164876" y="0"/>
                </a:lnTo>
                <a:lnTo>
                  <a:pt x="159909" y="1084"/>
                </a:lnTo>
                <a:lnTo>
                  <a:pt x="149512" y="7911"/>
                </a:lnTo>
                <a:lnTo>
                  <a:pt x="138397" y="13233"/>
                </a:lnTo>
                <a:lnTo>
                  <a:pt x="130929" y="14058"/>
                </a:lnTo>
                <a:lnTo>
                  <a:pt x="127259" y="4838"/>
                </a:lnTo>
                <a:lnTo>
                  <a:pt x="119880" y="3975"/>
                </a:lnTo>
                <a:lnTo>
                  <a:pt x="112741" y="4673"/>
                </a:lnTo>
                <a:lnTo>
                  <a:pt x="102193" y="10903"/>
                </a:lnTo>
                <a:lnTo>
                  <a:pt x="91999" y="18699"/>
                </a:lnTo>
                <a:lnTo>
                  <a:pt x="80167" y="22504"/>
                </a:lnTo>
                <a:lnTo>
                  <a:pt x="74935" y="20243"/>
                </a:lnTo>
                <a:lnTo>
                  <a:pt x="73792" y="13881"/>
                </a:lnTo>
                <a:lnTo>
                  <a:pt x="66934" y="13233"/>
                </a:lnTo>
                <a:lnTo>
                  <a:pt x="64397" y="16001"/>
                </a:lnTo>
                <a:lnTo>
                  <a:pt x="56944" y="25311"/>
                </a:lnTo>
                <a:lnTo>
                  <a:pt x="50269" y="35400"/>
                </a:lnTo>
                <a:lnTo>
                  <a:pt x="44268" y="46162"/>
                </a:lnTo>
                <a:lnTo>
                  <a:pt x="38837" y="57493"/>
                </a:lnTo>
                <a:lnTo>
                  <a:pt x="33871" y="69291"/>
                </a:lnTo>
                <a:lnTo>
                  <a:pt x="29267" y="81450"/>
                </a:lnTo>
                <a:lnTo>
                  <a:pt x="24920" y="93867"/>
                </a:lnTo>
                <a:lnTo>
                  <a:pt x="20727" y="106437"/>
                </a:lnTo>
                <a:lnTo>
                  <a:pt x="16583" y="119056"/>
                </a:lnTo>
                <a:lnTo>
                  <a:pt x="12385" y="131621"/>
                </a:lnTo>
                <a:lnTo>
                  <a:pt x="8028" y="144028"/>
                </a:lnTo>
                <a:lnTo>
                  <a:pt x="3408" y="156171"/>
                </a:lnTo>
                <a:lnTo>
                  <a:pt x="8412" y="162255"/>
                </a:lnTo>
                <a:lnTo>
                  <a:pt x="2659" y="163855"/>
                </a:lnTo>
                <a:lnTo>
                  <a:pt x="3408" y="170726"/>
                </a:lnTo>
                <a:lnTo>
                  <a:pt x="2240" y="174980"/>
                </a:lnTo>
                <a:lnTo>
                  <a:pt x="7777" y="172542"/>
                </a:lnTo>
                <a:lnTo>
                  <a:pt x="7384" y="176022"/>
                </a:lnTo>
                <a:lnTo>
                  <a:pt x="6112" y="177133"/>
                </a:lnTo>
                <a:lnTo>
                  <a:pt x="1312" y="186213"/>
                </a:lnTo>
                <a:lnTo>
                  <a:pt x="0" y="198512"/>
                </a:lnTo>
                <a:lnTo>
                  <a:pt x="737" y="212417"/>
                </a:lnTo>
                <a:lnTo>
                  <a:pt x="2088" y="226314"/>
                </a:lnTo>
                <a:lnTo>
                  <a:pt x="5664" y="215255"/>
                </a:lnTo>
                <a:lnTo>
                  <a:pt x="9711" y="203172"/>
                </a:lnTo>
                <a:lnTo>
                  <a:pt x="13965" y="190944"/>
                </a:lnTo>
                <a:lnTo>
                  <a:pt x="18423" y="178638"/>
                </a:lnTo>
                <a:lnTo>
                  <a:pt x="23079" y="166320"/>
                </a:lnTo>
                <a:lnTo>
                  <a:pt x="27930" y="154060"/>
                </a:lnTo>
                <a:lnTo>
                  <a:pt x="32970" y="141922"/>
                </a:lnTo>
                <a:lnTo>
                  <a:pt x="38194" y="129975"/>
                </a:lnTo>
                <a:lnTo>
                  <a:pt x="43600" y="118284"/>
                </a:lnTo>
                <a:lnTo>
                  <a:pt x="49181" y="106919"/>
                </a:lnTo>
                <a:lnTo>
                  <a:pt x="54933" y="95944"/>
                </a:lnTo>
                <a:lnTo>
                  <a:pt x="60852" y="85428"/>
                </a:lnTo>
                <a:lnTo>
                  <a:pt x="66934" y="75438"/>
                </a:lnTo>
                <a:lnTo>
                  <a:pt x="70304" y="70232"/>
                </a:lnTo>
                <a:lnTo>
                  <a:pt x="77901" y="59803"/>
                </a:lnTo>
                <a:lnTo>
                  <a:pt x="86899" y="50612"/>
                </a:lnTo>
                <a:lnTo>
                  <a:pt x="97346" y="44592"/>
                </a:lnTo>
                <a:lnTo>
                  <a:pt x="109288" y="43675"/>
                </a:lnTo>
                <a:lnTo>
                  <a:pt x="114914" y="45243"/>
                </a:lnTo>
                <a:lnTo>
                  <a:pt x="125832" y="51819"/>
                </a:lnTo>
                <a:lnTo>
                  <a:pt x="135136" y="61013"/>
                </a:lnTo>
                <a:lnTo>
                  <a:pt x="143840" y="70863"/>
                </a:lnTo>
                <a:lnTo>
                  <a:pt x="152964" y="79413"/>
                </a:lnTo>
                <a:lnTo>
                  <a:pt x="164645" y="87098"/>
                </a:lnTo>
                <a:lnTo>
                  <a:pt x="175880" y="92879"/>
                </a:lnTo>
                <a:lnTo>
                  <a:pt x="187967" y="97698"/>
                </a:lnTo>
                <a:lnTo>
                  <a:pt x="200680" y="101372"/>
                </a:lnTo>
                <a:lnTo>
                  <a:pt x="213789" y="103719"/>
                </a:lnTo>
                <a:lnTo>
                  <a:pt x="227068" y="104559"/>
                </a:lnTo>
                <a:lnTo>
                  <a:pt x="233139" y="104127"/>
                </a:lnTo>
                <a:lnTo>
                  <a:pt x="245111" y="101847"/>
                </a:lnTo>
                <a:lnTo>
                  <a:pt x="257567" y="99190"/>
                </a:lnTo>
                <a:lnTo>
                  <a:pt x="269518" y="97980"/>
                </a:lnTo>
                <a:lnTo>
                  <a:pt x="279976" y="100041"/>
                </a:lnTo>
                <a:lnTo>
                  <a:pt x="287952" y="107200"/>
                </a:lnTo>
                <a:lnTo>
                  <a:pt x="289849" y="110690"/>
                </a:lnTo>
                <a:lnTo>
                  <a:pt x="293302" y="122544"/>
                </a:lnTo>
                <a:lnTo>
                  <a:pt x="293785" y="135228"/>
                </a:lnTo>
                <a:lnTo>
                  <a:pt x="292394" y="148094"/>
                </a:lnTo>
                <a:lnTo>
                  <a:pt x="290227" y="160496"/>
                </a:lnTo>
                <a:lnTo>
                  <a:pt x="288381" y="171786"/>
                </a:lnTo>
                <a:lnTo>
                  <a:pt x="287952" y="181317"/>
                </a:lnTo>
                <a:lnTo>
                  <a:pt x="293072" y="180712"/>
                </a:lnTo>
                <a:lnTo>
                  <a:pt x="301760" y="172071"/>
                </a:lnTo>
                <a:lnTo>
                  <a:pt x="311777" y="165430"/>
                </a:lnTo>
                <a:lnTo>
                  <a:pt x="318165" y="165100"/>
                </a:lnTo>
                <a:lnTo>
                  <a:pt x="319689" y="172885"/>
                </a:lnTo>
                <a:lnTo>
                  <a:pt x="326331" y="170726"/>
                </a:lnTo>
                <a:close/>
              </a:path>
            </a:pathLst>
          </a:custGeom>
          <a:solidFill>
            <a:srgbClr val="BE254A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5241401" y="1591890"/>
            <a:ext cx="31709" cy="22779"/>
          </a:xfrm>
          <a:custGeom>
            <a:avLst/>
            <a:gdLst/>
            <a:ahLst/>
            <a:cxnLst/>
            <a:rect l="l" t="t" r="r" b="b"/>
            <a:pathLst>
              <a:path w="46507" h="33409">
                <a:moveTo>
                  <a:pt x="5486" y="0"/>
                </a:moveTo>
                <a:lnTo>
                  <a:pt x="8805" y="6604"/>
                </a:lnTo>
                <a:lnTo>
                  <a:pt x="21724" y="10725"/>
                </a:lnTo>
                <a:lnTo>
                  <a:pt x="33300" y="16187"/>
                </a:lnTo>
                <a:lnTo>
                  <a:pt x="43709" y="22817"/>
                </a:lnTo>
                <a:lnTo>
                  <a:pt x="46507" y="17208"/>
                </a:lnTo>
                <a:lnTo>
                  <a:pt x="41372" y="14977"/>
                </a:lnTo>
                <a:lnTo>
                  <a:pt x="29588" y="9972"/>
                </a:lnTo>
                <a:lnTo>
                  <a:pt x="17081" y="4761"/>
                </a:lnTo>
                <a:lnTo>
                  <a:pt x="5486" y="0"/>
                </a:lnTo>
                <a:close/>
              </a:path>
              <a:path w="46507" h="33409">
                <a:moveTo>
                  <a:pt x="43709" y="22817"/>
                </a:moveTo>
                <a:lnTo>
                  <a:pt x="53124" y="30441"/>
                </a:lnTo>
                <a:lnTo>
                  <a:pt x="52478" y="24208"/>
                </a:lnTo>
                <a:lnTo>
                  <a:pt x="47575" y="12018"/>
                </a:lnTo>
                <a:lnTo>
                  <a:pt x="38963" y="1626"/>
                </a:lnTo>
                <a:lnTo>
                  <a:pt x="27972" y="-6151"/>
                </a:lnTo>
                <a:lnTo>
                  <a:pt x="15929" y="-10496"/>
                </a:lnTo>
                <a:lnTo>
                  <a:pt x="4165" y="-10591"/>
                </a:lnTo>
                <a:lnTo>
                  <a:pt x="673" y="-5549"/>
                </a:lnTo>
                <a:lnTo>
                  <a:pt x="0" y="76"/>
                </a:lnTo>
                <a:lnTo>
                  <a:pt x="2832" y="5295"/>
                </a:lnTo>
                <a:lnTo>
                  <a:pt x="8805" y="6604"/>
                </a:lnTo>
                <a:lnTo>
                  <a:pt x="5486" y="0"/>
                </a:lnTo>
                <a:lnTo>
                  <a:pt x="6515" y="-1181"/>
                </a:lnTo>
                <a:lnTo>
                  <a:pt x="6807" y="-5295"/>
                </a:lnTo>
                <a:lnTo>
                  <a:pt x="19036" y="-5160"/>
                </a:lnTo>
                <a:lnTo>
                  <a:pt x="30273" y="-129"/>
                </a:lnTo>
                <a:lnTo>
                  <a:pt x="39344" y="8018"/>
                </a:lnTo>
                <a:lnTo>
                  <a:pt x="46507" y="17208"/>
                </a:lnTo>
                <a:lnTo>
                  <a:pt x="43709" y="228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5293868" y="1532330"/>
            <a:ext cx="57957" cy="120915"/>
          </a:xfrm>
          <a:custGeom>
            <a:avLst/>
            <a:gdLst/>
            <a:ahLst/>
            <a:cxnLst/>
            <a:rect l="l" t="t" r="r" b="b"/>
            <a:pathLst>
              <a:path w="85004" h="177342">
                <a:moveTo>
                  <a:pt x="73309" y="169969"/>
                </a:moveTo>
                <a:lnTo>
                  <a:pt x="83375" y="177342"/>
                </a:lnTo>
                <a:lnTo>
                  <a:pt x="83461" y="173717"/>
                </a:lnTo>
                <a:lnTo>
                  <a:pt x="84010" y="161029"/>
                </a:lnTo>
                <a:lnTo>
                  <a:pt x="84650" y="148511"/>
                </a:lnTo>
                <a:lnTo>
                  <a:pt x="85004" y="135939"/>
                </a:lnTo>
                <a:lnTo>
                  <a:pt x="84696" y="123088"/>
                </a:lnTo>
                <a:lnTo>
                  <a:pt x="83897" y="113909"/>
                </a:lnTo>
                <a:lnTo>
                  <a:pt x="82028" y="100987"/>
                </a:lnTo>
                <a:lnTo>
                  <a:pt x="79383" y="87632"/>
                </a:lnTo>
                <a:lnTo>
                  <a:pt x="76112" y="74155"/>
                </a:lnTo>
                <a:lnTo>
                  <a:pt x="72363" y="60870"/>
                </a:lnTo>
                <a:lnTo>
                  <a:pt x="68286" y="48088"/>
                </a:lnTo>
                <a:lnTo>
                  <a:pt x="64032" y="36122"/>
                </a:lnTo>
                <a:lnTo>
                  <a:pt x="59749" y="25284"/>
                </a:lnTo>
                <a:lnTo>
                  <a:pt x="55587" y="15887"/>
                </a:lnTo>
                <a:lnTo>
                  <a:pt x="46572" y="4768"/>
                </a:lnTo>
                <a:lnTo>
                  <a:pt x="34404" y="0"/>
                </a:lnTo>
                <a:lnTo>
                  <a:pt x="32914" y="8614"/>
                </a:lnTo>
                <a:lnTo>
                  <a:pt x="34013" y="20552"/>
                </a:lnTo>
                <a:lnTo>
                  <a:pt x="38110" y="30854"/>
                </a:lnTo>
                <a:lnTo>
                  <a:pt x="43694" y="40374"/>
                </a:lnTo>
                <a:lnTo>
                  <a:pt x="49255" y="49968"/>
                </a:lnTo>
                <a:lnTo>
                  <a:pt x="53283" y="60490"/>
                </a:lnTo>
                <a:lnTo>
                  <a:pt x="54267" y="72796"/>
                </a:lnTo>
                <a:lnTo>
                  <a:pt x="53260" y="72105"/>
                </a:lnTo>
                <a:lnTo>
                  <a:pt x="44684" y="64321"/>
                </a:lnTo>
                <a:lnTo>
                  <a:pt x="31762" y="60883"/>
                </a:lnTo>
                <a:lnTo>
                  <a:pt x="27533" y="63195"/>
                </a:lnTo>
                <a:lnTo>
                  <a:pt x="30050" y="70316"/>
                </a:lnTo>
                <a:lnTo>
                  <a:pt x="40690" y="73914"/>
                </a:lnTo>
                <a:lnTo>
                  <a:pt x="44996" y="80733"/>
                </a:lnTo>
                <a:lnTo>
                  <a:pt x="36644" y="77306"/>
                </a:lnTo>
                <a:lnTo>
                  <a:pt x="25035" y="74333"/>
                </a:lnTo>
                <a:lnTo>
                  <a:pt x="13233" y="76758"/>
                </a:lnTo>
                <a:lnTo>
                  <a:pt x="12509" y="82664"/>
                </a:lnTo>
                <a:lnTo>
                  <a:pt x="11938" y="88696"/>
                </a:lnTo>
                <a:lnTo>
                  <a:pt x="10579" y="93967"/>
                </a:lnTo>
                <a:lnTo>
                  <a:pt x="18805" y="89583"/>
                </a:lnTo>
                <a:lnTo>
                  <a:pt x="29035" y="87518"/>
                </a:lnTo>
                <a:lnTo>
                  <a:pt x="34404" y="95288"/>
                </a:lnTo>
                <a:lnTo>
                  <a:pt x="31330" y="94868"/>
                </a:lnTo>
                <a:lnTo>
                  <a:pt x="27889" y="94310"/>
                </a:lnTo>
                <a:lnTo>
                  <a:pt x="26466" y="91325"/>
                </a:lnTo>
                <a:lnTo>
                  <a:pt x="18619" y="95102"/>
                </a:lnTo>
                <a:lnTo>
                  <a:pt x="6280" y="101205"/>
                </a:lnTo>
                <a:lnTo>
                  <a:pt x="0" y="111175"/>
                </a:lnTo>
                <a:lnTo>
                  <a:pt x="2143" y="120450"/>
                </a:lnTo>
                <a:lnTo>
                  <a:pt x="9150" y="131319"/>
                </a:lnTo>
                <a:lnTo>
                  <a:pt x="14554" y="142938"/>
                </a:lnTo>
                <a:lnTo>
                  <a:pt x="20866" y="141909"/>
                </a:lnTo>
                <a:lnTo>
                  <a:pt x="23075" y="145008"/>
                </a:lnTo>
                <a:lnTo>
                  <a:pt x="29121" y="144259"/>
                </a:lnTo>
                <a:lnTo>
                  <a:pt x="26720" y="134048"/>
                </a:lnTo>
                <a:lnTo>
                  <a:pt x="26035" y="123723"/>
                </a:lnTo>
                <a:lnTo>
                  <a:pt x="17208" y="123088"/>
                </a:lnTo>
                <a:lnTo>
                  <a:pt x="17208" y="117792"/>
                </a:lnTo>
                <a:lnTo>
                  <a:pt x="19900" y="115138"/>
                </a:lnTo>
                <a:lnTo>
                  <a:pt x="19799" y="118376"/>
                </a:lnTo>
                <a:lnTo>
                  <a:pt x="22491" y="119113"/>
                </a:lnTo>
                <a:lnTo>
                  <a:pt x="22860" y="116789"/>
                </a:lnTo>
                <a:lnTo>
                  <a:pt x="18770" y="112509"/>
                </a:lnTo>
                <a:lnTo>
                  <a:pt x="22491" y="111175"/>
                </a:lnTo>
                <a:lnTo>
                  <a:pt x="25209" y="116490"/>
                </a:lnTo>
                <a:lnTo>
                  <a:pt x="30128" y="128361"/>
                </a:lnTo>
                <a:lnTo>
                  <a:pt x="32783" y="140787"/>
                </a:lnTo>
                <a:lnTo>
                  <a:pt x="30441" y="150875"/>
                </a:lnTo>
                <a:lnTo>
                  <a:pt x="27368" y="147942"/>
                </a:lnTo>
                <a:lnTo>
                  <a:pt x="26898" y="149707"/>
                </a:lnTo>
                <a:lnTo>
                  <a:pt x="23825" y="148234"/>
                </a:lnTo>
                <a:lnTo>
                  <a:pt x="23825" y="160146"/>
                </a:lnTo>
                <a:lnTo>
                  <a:pt x="25302" y="159869"/>
                </a:lnTo>
                <a:lnTo>
                  <a:pt x="38028" y="158946"/>
                </a:lnTo>
                <a:lnTo>
                  <a:pt x="50417" y="160501"/>
                </a:lnTo>
                <a:lnTo>
                  <a:pt x="62250" y="164265"/>
                </a:lnTo>
                <a:lnTo>
                  <a:pt x="73309" y="169969"/>
                </a:lnTo>
                <a:close/>
              </a:path>
              <a:path w="85004" h="177342">
                <a:moveTo>
                  <a:pt x="29462" y="70117"/>
                </a:moveTo>
                <a:lnTo>
                  <a:pt x="26466" y="67500"/>
                </a:lnTo>
                <a:lnTo>
                  <a:pt x="30213" y="70777"/>
                </a:lnTo>
                <a:lnTo>
                  <a:pt x="30050" y="70316"/>
                </a:lnTo>
                <a:lnTo>
                  <a:pt x="29462" y="70117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" name="object 10"/>
          <p:cNvSpPr txBox="1"/>
          <p:nvPr/>
        </p:nvSpPr>
        <p:spPr>
          <a:xfrm>
            <a:off x="4009159" y="288196"/>
            <a:ext cx="1750175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Secundaria</a:t>
            </a:r>
            <a:r>
              <a:rPr sz="682" spc="-1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Activa</a:t>
            </a:r>
            <a:r>
              <a:rPr sz="682" spc="10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Ministerio</a:t>
            </a:r>
            <a:r>
              <a:rPr sz="682" spc="99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Educación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Nacional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8978" y="684692"/>
            <a:ext cx="2655933" cy="937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1609"/>
              </a:lnSpc>
              <a:spcBef>
                <a:spcPts val="80"/>
              </a:spcBef>
            </a:pPr>
            <a:r>
              <a:rPr sz="1500" spc="-93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ema</a:t>
            </a:r>
            <a:r>
              <a:rPr sz="1500" spc="-18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6.</a:t>
            </a:r>
            <a:r>
              <a:rPr sz="1500" spc="5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La</a:t>
            </a:r>
            <a:r>
              <a:rPr sz="1500" spc="-17" dirty="0">
                <a:latin typeface="Arial"/>
                <a:cs typeface="Arial"/>
              </a:rPr>
              <a:t> </a:t>
            </a:r>
            <a:r>
              <a:rPr sz="1500" spc="-8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xpansión</a:t>
            </a:r>
            <a:r>
              <a:rPr sz="1500" spc="19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3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la</a:t>
            </a:r>
            <a:r>
              <a:rPr sz="1500" spc="-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fronte</a:t>
            </a:r>
            <a:r>
              <a:rPr sz="1500" spc="-9" dirty="0">
                <a:latin typeface="Arial"/>
                <a:cs typeface="Arial"/>
              </a:rPr>
              <a:t>r</a:t>
            </a:r>
            <a:r>
              <a:rPr sz="1500" dirty="0"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8659" marR="216967">
              <a:lnSpc>
                <a:spcPts val="1724"/>
              </a:lnSpc>
              <a:spcBef>
                <a:spcPts val="104"/>
              </a:spcBef>
            </a:pPr>
            <a:r>
              <a:rPr sz="1500" dirty="0">
                <a:latin typeface="Arial"/>
                <a:cs typeface="Arial"/>
              </a:rPr>
              <a:t>a</a:t>
            </a:r>
            <a:r>
              <a:rPr sz="1500" spc="8" dirty="0">
                <a:latin typeface="Arial"/>
                <a:cs typeface="Arial"/>
              </a:rPr>
              <a:t>g</a:t>
            </a:r>
            <a:r>
              <a:rPr sz="1500" dirty="0">
                <a:latin typeface="Arial"/>
                <a:cs typeface="Arial"/>
              </a:rPr>
              <a:t>ropecuaria</a:t>
            </a:r>
            <a:r>
              <a:rPr sz="1500" spc="-49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el</a:t>
            </a:r>
            <a:r>
              <a:rPr sz="1500" spc="11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ta</a:t>
            </a:r>
            <a:r>
              <a:rPr sz="1500" spc="-8" dirty="0">
                <a:latin typeface="Arial"/>
                <a:cs typeface="Arial"/>
              </a:rPr>
              <a:t>r</a:t>
            </a:r>
            <a:r>
              <a:rPr sz="1500" dirty="0">
                <a:latin typeface="Arial"/>
                <a:cs typeface="Arial"/>
              </a:rPr>
              <a:t>dío</a:t>
            </a:r>
            <a:r>
              <a:rPr sz="1500" spc="-3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inicio</a:t>
            </a:r>
            <a:r>
              <a:rPr sz="1500" spc="10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 </a:t>
            </a:r>
            <a:endParaRPr sz="1500">
              <a:latin typeface="Arial"/>
              <a:cs typeface="Arial"/>
            </a:endParaRPr>
          </a:p>
          <a:p>
            <a:pPr marL="8659" marR="216967">
              <a:lnSpc>
                <a:spcPts val="1724"/>
              </a:lnSpc>
              <a:spcBef>
                <a:spcPts val="184"/>
              </a:spcBef>
            </a:pPr>
            <a:r>
              <a:rPr sz="1500" dirty="0">
                <a:latin typeface="Arial"/>
                <a:cs typeface="Arial"/>
              </a:rPr>
              <a:t>la</a:t>
            </a:r>
            <a:r>
              <a:rPr sz="1500" spc="-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industrialización</a:t>
            </a:r>
            <a:endParaRPr sz="1500">
              <a:latin typeface="Arial"/>
              <a:cs typeface="Arial"/>
            </a:endParaRPr>
          </a:p>
          <a:p>
            <a:pPr marL="493555" marR="28574">
              <a:lnSpc>
                <a:spcPct val="95825"/>
              </a:lnSpc>
              <a:spcBef>
                <a:spcPts val="977"/>
              </a:spcBef>
            </a:pPr>
            <a:r>
              <a:rPr sz="818" b="1" spc="3" dirty="0">
                <a:solidFill>
                  <a:srgbClr val="8B4D8E"/>
                </a:solidFill>
                <a:latin typeface="Arial"/>
                <a:cs typeface="Arial"/>
              </a:rPr>
              <a:t>Indagación</a:t>
            </a:r>
            <a:endParaRPr sz="818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0204" y="2221100"/>
            <a:ext cx="2935015" cy="1203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2424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“El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ano</a:t>
            </a:r>
            <a:r>
              <a:rPr sz="750" spc="1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oscuro,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tostado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molido, </a:t>
            </a:r>
            <a:r>
              <a:rPr sz="750" spc="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usado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todo</a:t>
            </a:r>
            <a:r>
              <a:rPr sz="750" spc="17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9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mundo 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pre-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ar 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3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bebida 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aromática 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estimulante, 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café.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Según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historia,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abes  habían </a:t>
            </a:r>
            <a:r>
              <a:rPr sz="750" spc="3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empezado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beber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X</a:t>
            </a:r>
            <a:r>
              <a:rPr sz="750" spc="-85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.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Debido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prime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aciones del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similar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vino,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le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dio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nombre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kah</a:t>
            </a:r>
            <a:r>
              <a:rPr sz="750" spc="-13" dirty="0">
                <a:latin typeface="Times New Roman"/>
                <a:cs typeface="Times New Roman"/>
              </a:rPr>
              <a:t>w</a:t>
            </a:r>
            <a:r>
              <a:rPr sz="750" dirty="0">
                <a:latin typeface="Times New Roman"/>
                <a:cs typeface="Times New Roman"/>
              </a:rPr>
              <a:t>a.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siglo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después,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extendió 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Egipto,</a:t>
            </a:r>
            <a:r>
              <a:rPr sz="750" spc="4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Siria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17" dirty="0">
                <a:latin typeface="Times New Roman"/>
                <a:cs typeface="Times New Roman"/>
              </a:rPr>
              <a:t> </a:t>
            </a:r>
            <a:r>
              <a:rPr sz="750" spc="-74" dirty="0">
                <a:latin typeface="Times New Roman"/>
                <a:cs typeface="Times New Roman"/>
              </a:rPr>
              <a:t>T</a:t>
            </a:r>
            <a:r>
              <a:rPr sz="750" dirty="0">
                <a:latin typeface="Times New Roman"/>
                <a:cs typeface="Times New Roman"/>
              </a:rPr>
              <a:t>urquía</a:t>
            </a:r>
            <a:r>
              <a:rPr sz="750" spc="13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nombre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cambió 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kah</a:t>
            </a:r>
            <a:r>
              <a:rPr sz="750" spc="-10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é.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-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nombre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clasificación </a:t>
            </a:r>
            <a:r>
              <a:rPr sz="750" spc="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planta 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extendió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acias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botánico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sueco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Carlos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Linneo.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</a:t>
            </a:r>
            <a:r>
              <a:rPr sz="750" spc="-10" dirty="0">
                <a:latin typeface="Times New Roman"/>
                <a:cs typeface="Times New Roman"/>
              </a:rPr>
              <a:t>o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6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día,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denominación</a:t>
            </a:r>
            <a:r>
              <a:rPr sz="750" spc="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española </a:t>
            </a:r>
            <a:r>
              <a:rPr sz="750" spc="5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deliciosa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bebida </a:t>
            </a:r>
            <a:r>
              <a:rPr sz="750" spc="2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hace  famosa</a:t>
            </a:r>
            <a:r>
              <a:rPr sz="750" spc="1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Colombia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café.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demás</a:t>
            </a:r>
            <a:r>
              <a:rPr sz="750" spc="16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idiomas</a:t>
            </a:r>
            <a:r>
              <a:rPr sz="750" spc="1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afía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aría,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pero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siempre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mantiene 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misma</a:t>
            </a:r>
            <a:r>
              <a:rPr sz="750" spc="120" dirty="0">
                <a:latin typeface="Times New Roman"/>
                <a:cs typeface="Times New Roman"/>
              </a:rPr>
              <a:t> 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aíz”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0181" y="3505389"/>
            <a:ext cx="2897193" cy="173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07"/>
              </a:lnSpc>
              <a:spcBef>
                <a:spcPts val="30"/>
              </a:spcBef>
            </a:pPr>
            <a:r>
              <a:rPr sz="545" dirty="0">
                <a:latin typeface="Times New Roman"/>
                <a:cs typeface="Times New Roman"/>
                <a:hlinkClick r:id="rId3"/>
              </a:rPr>
              <a:t>http://ww</a:t>
            </a:r>
            <a:r>
              <a:rPr sz="545" spc="-40" dirty="0">
                <a:latin typeface="Times New Roman"/>
                <a:cs typeface="Times New Roman"/>
                <a:hlinkClick r:id="rId3"/>
              </a:rPr>
              <a:t>w</a:t>
            </a:r>
            <a:r>
              <a:rPr sz="545" dirty="0">
                <a:latin typeface="Times New Roman"/>
                <a:cs typeface="Times New Roman"/>
                <a:hlinkClick r:id="rId3"/>
              </a:rPr>
              <a:t>.colombia.t</a:t>
            </a:r>
            <a:r>
              <a:rPr sz="545" spc="-6" dirty="0">
                <a:latin typeface="Times New Roman"/>
                <a:cs typeface="Times New Roman"/>
                <a:hlinkClick r:id="rId3"/>
              </a:rPr>
              <a:t>r</a:t>
            </a:r>
            <a:r>
              <a:rPr sz="545" spc="-17" dirty="0">
                <a:latin typeface="Times New Roman"/>
                <a:cs typeface="Times New Roman"/>
                <a:hlinkClick r:id="rId3"/>
              </a:rPr>
              <a:t>a</a:t>
            </a:r>
            <a:r>
              <a:rPr sz="545" spc="-6" dirty="0">
                <a:latin typeface="Times New Roman"/>
                <a:cs typeface="Times New Roman"/>
                <a:hlinkClick r:id="rId3"/>
              </a:rPr>
              <a:t>v</a:t>
            </a:r>
            <a:r>
              <a:rPr sz="545" dirty="0">
                <a:latin typeface="Times New Roman"/>
                <a:cs typeface="Times New Roman"/>
                <a:hlinkClick r:id="rId3"/>
              </a:rPr>
              <a:t>el/es/turista-internacional/act</a:t>
            </a:r>
            <a:r>
              <a:rPr sz="545" spc="-10" dirty="0">
                <a:latin typeface="Times New Roman"/>
                <a:cs typeface="Times New Roman"/>
                <a:hlinkClick r:id="rId3"/>
              </a:rPr>
              <a:t>i</a:t>
            </a:r>
            <a:r>
              <a:rPr sz="545" dirty="0">
                <a:latin typeface="Times New Roman"/>
                <a:cs typeface="Times New Roman"/>
                <a:hlinkClick r:id="rId3"/>
              </a:rPr>
              <a:t>vidad/recorridos-tematicos-po</a:t>
            </a:r>
            <a:r>
              <a:rPr sz="545" spc="-30" dirty="0">
                <a:latin typeface="Times New Roman"/>
                <a:cs typeface="Times New Roman"/>
                <a:hlinkClick r:id="rId3"/>
              </a:rPr>
              <a:t>r</a:t>
            </a:r>
            <a:r>
              <a:rPr sz="545" dirty="0">
                <a:latin typeface="Times New Roman"/>
                <a:cs typeface="Times New Roman"/>
                <a:hlinkClick r:id="rId3"/>
              </a:rPr>
              <a:t>-colombia/</a:t>
            </a:r>
            <a:endParaRPr sz="545">
              <a:latin typeface="Times New Roman"/>
              <a:cs typeface="Times New Roman"/>
            </a:endParaRPr>
          </a:p>
          <a:p>
            <a:pPr marL="1630844">
              <a:lnSpc>
                <a:spcPct val="95825"/>
              </a:lnSpc>
              <a:spcBef>
                <a:spcPts val="24"/>
              </a:spcBef>
            </a:pPr>
            <a:r>
              <a:rPr sz="545" dirty="0">
                <a:latin typeface="Times New Roman"/>
                <a:cs typeface="Times New Roman"/>
              </a:rPr>
              <a:t>cafe-colombiano/descubrimiento-del-cafe</a:t>
            </a:r>
            <a:endParaRPr sz="545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0023" y="3918282"/>
            <a:ext cx="2052103" cy="1082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7770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1.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Describe </a:t>
            </a:r>
            <a:r>
              <a:rPr sz="750" spc="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idea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cent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8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texto.</a:t>
            </a:r>
            <a:endParaRPr sz="750">
              <a:latin typeface="Times New Roman"/>
              <a:cs typeface="Times New Roman"/>
            </a:endParaRPr>
          </a:p>
          <a:p>
            <a:pPr marL="129916" marR="177193" indent="-121257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2. 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Según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texto,</a:t>
            </a:r>
            <a:r>
              <a:rPr sz="750" spc="1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8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una </a:t>
            </a:r>
            <a:r>
              <a:rPr sz="750" spc="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bebida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endParaRPr sz="750">
              <a:latin typeface="Times New Roman"/>
              <a:cs typeface="Times New Roman"/>
            </a:endParaRPr>
          </a:p>
          <a:p>
            <a:pPr marL="129916" marR="177193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hace </a:t>
            </a:r>
            <a:r>
              <a:rPr sz="750" spc="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famosa 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Colombia.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</a:t>
            </a:r>
            <a:r>
              <a:rPr sz="750" spc="-34" dirty="0">
                <a:latin typeface="Times New Roman"/>
                <a:cs typeface="Times New Roman"/>
              </a:rPr>
              <a:t>P</a:t>
            </a:r>
            <a:r>
              <a:rPr sz="750" dirty="0">
                <a:latin typeface="Times New Roman"/>
                <a:cs typeface="Times New Roman"/>
              </a:rPr>
              <a:t>or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qué?</a:t>
            </a:r>
            <a:endParaRPr sz="750">
              <a:latin typeface="Times New Roman"/>
              <a:cs typeface="Times New Roman"/>
            </a:endParaRPr>
          </a:p>
          <a:p>
            <a:pPr marL="129909" marR="5524" indent="-121250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3.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¿En</a:t>
            </a:r>
            <a:r>
              <a:rPr sz="750" spc="-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qué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momento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crees</a:t>
            </a:r>
            <a:r>
              <a:rPr sz="750" spc="1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empieza</a:t>
            </a:r>
            <a:r>
              <a:rPr sz="750" spc="-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 </a:t>
            </a:r>
            <a:endParaRPr sz="750">
              <a:latin typeface="Times New Roman"/>
              <a:cs typeface="Times New Roman"/>
            </a:endParaRPr>
          </a:p>
          <a:p>
            <a:pPr marL="129909" marR="5524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tener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importancia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3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nuestro</a:t>
            </a:r>
            <a:r>
              <a:rPr sz="750" spc="1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país?</a:t>
            </a:r>
            <a:endParaRPr sz="750">
              <a:latin typeface="Times New Roman"/>
              <a:cs typeface="Times New Roman"/>
            </a:endParaRPr>
          </a:p>
          <a:p>
            <a:pPr marL="129871" marR="199581" indent="-121212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4. </a:t>
            </a:r>
            <a:r>
              <a:rPr sz="750" spc="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¿Qué </a:t>
            </a:r>
            <a:r>
              <a:rPr sz="750" spc="4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</a:t>
            </a:r>
            <a:r>
              <a:rPr sz="750" spc="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economía </a:t>
            </a:r>
            <a:endParaRPr sz="750">
              <a:latin typeface="Times New Roman"/>
              <a:cs typeface="Times New Roman"/>
            </a:endParaRPr>
          </a:p>
          <a:p>
            <a:pPr marL="129871" marR="199581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15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país?</a:t>
            </a:r>
            <a:endParaRPr sz="750">
              <a:latin typeface="Times New Roman"/>
              <a:cs typeface="Times New Roman"/>
            </a:endParaRPr>
          </a:p>
          <a:p>
            <a:pPr marL="129909" indent="-121250">
              <a:lnSpc>
                <a:spcPts val="862"/>
              </a:lnSpc>
              <a:spcBef>
                <a:spcPts val="95"/>
              </a:spcBef>
            </a:pPr>
            <a:r>
              <a:rPr sz="750" dirty="0">
                <a:latin typeface="Times New Roman"/>
                <a:cs typeface="Times New Roman"/>
              </a:rPr>
              <a:t>5. </a:t>
            </a:r>
            <a:r>
              <a:rPr sz="750" spc="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Redacta 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texto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narres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3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sabes </a:t>
            </a:r>
            <a:endParaRPr sz="750">
              <a:latin typeface="Times New Roman"/>
              <a:cs typeface="Times New Roman"/>
            </a:endParaRPr>
          </a:p>
          <a:p>
            <a:pPr marL="129909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sobre</a:t>
            </a:r>
            <a:r>
              <a:rPr sz="750" spc="1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café</a:t>
            </a:r>
            <a:r>
              <a:rPr sz="750" spc="9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6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60</a:t>
            </a:r>
            <a:endParaRPr sz="6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2037" y="6650589"/>
            <a:ext cx="742465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Unidad</a:t>
            </a:r>
            <a:r>
              <a:rPr sz="545" spc="17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1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Imperialismo</a:t>
            </a:r>
            <a:endParaRPr sz="54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0211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6399026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3299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208"/>
          <p:cNvSpPr/>
          <p:nvPr/>
        </p:nvSpPr>
        <p:spPr>
          <a:xfrm>
            <a:off x="8477250" y="6429374"/>
            <a:ext cx="0" cy="502261"/>
          </a:xfrm>
          <a:custGeom>
            <a:avLst/>
            <a:gdLst/>
            <a:ahLst/>
            <a:cxnLst/>
            <a:rect l="l" t="t" r="r" b="b"/>
            <a:pathLst>
              <a:path h="736650">
                <a:moveTo>
                  <a:pt x="0" y="0"/>
                </a:moveTo>
                <a:lnTo>
                  <a:pt x="0" y="628651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9" name="object 209"/>
          <p:cNvSpPr/>
          <p:nvPr/>
        </p:nvSpPr>
        <p:spPr>
          <a:xfrm>
            <a:off x="8457767" y="6429375"/>
            <a:ext cx="38966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5" name="object 205"/>
          <p:cNvSpPr/>
          <p:nvPr/>
        </p:nvSpPr>
        <p:spPr>
          <a:xfrm>
            <a:off x="3446318" y="432954"/>
            <a:ext cx="5299364" cy="51955"/>
          </a:xfrm>
          <a:custGeom>
            <a:avLst/>
            <a:gdLst/>
            <a:ahLst/>
            <a:cxnLst/>
            <a:rect l="l" t="t" r="r" b="b"/>
            <a:pathLst>
              <a:path w="7772400" h="76200">
                <a:moveTo>
                  <a:pt x="0" y="76200"/>
                </a:moveTo>
                <a:lnTo>
                  <a:pt x="7772400" y="76200"/>
                </a:lnTo>
                <a:lnTo>
                  <a:pt x="77724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973C9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6" name="object 206"/>
          <p:cNvSpPr/>
          <p:nvPr/>
        </p:nvSpPr>
        <p:spPr>
          <a:xfrm>
            <a:off x="3446318" y="242455"/>
            <a:ext cx="5299364" cy="190500"/>
          </a:xfrm>
          <a:custGeom>
            <a:avLst/>
            <a:gdLst/>
            <a:ahLst/>
            <a:cxnLst/>
            <a:rect l="l" t="t" r="r" b="b"/>
            <a:pathLst>
              <a:path w="7772400" h="279400">
                <a:moveTo>
                  <a:pt x="0" y="279400"/>
                </a:moveTo>
                <a:lnTo>
                  <a:pt x="7772400" y="279400"/>
                </a:lnTo>
                <a:lnTo>
                  <a:pt x="7772400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7" name="object 207"/>
          <p:cNvSpPr/>
          <p:nvPr/>
        </p:nvSpPr>
        <p:spPr>
          <a:xfrm>
            <a:off x="8299741" y="349943"/>
            <a:ext cx="568668" cy="0"/>
          </a:xfrm>
          <a:custGeom>
            <a:avLst/>
            <a:gdLst/>
            <a:ahLst/>
            <a:cxnLst/>
            <a:rect l="l" t="t" r="r" b="b"/>
            <a:pathLst>
              <a:path w="834047">
                <a:moveTo>
                  <a:pt x="654047" y="0"/>
                </a:moveTo>
                <a:lnTo>
                  <a:pt x="0" y="0"/>
                </a:lnTo>
                <a:lnTo>
                  <a:pt x="654047" y="0"/>
                </a:lnTo>
              </a:path>
            </a:pathLst>
          </a:custGeom>
          <a:ln w="12700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4" name="object 164"/>
          <p:cNvSpPr/>
          <p:nvPr/>
        </p:nvSpPr>
        <p:spPr>
          <a:xfrm>
            <a:off x="6052093" y="1066517"/>
            <a:ext cx="909" cy="684"/>
          </a:xfrm>
          <a:custGeom>
            <a:avLst/>
            <a:gdLst/>
            <a:ahLst/>
            <a:cxnLst/>
            <a:rect l="l" t="t" r="r" b="b"/>
            <a:pathLst>
              <a:path w="1333" h="1003">
                <a:moveTo>
                  <a:pt x="0" y="952"/>
                </a:moveTo>
                <a:lnTo>
                  <a:pt x="1333" y="0"/>
                </a:lnTo>
                <a:lnTo>
                  <a:pt x="1143" y="25"/>
                </a:lnTo>
                <a:lnTo>
                  <a:pt x="38" y="685"/>
                </a:lnTo>
                <a:lnTo>
                  <a:pt x="0" y="952"/>
                </a:lnTo>
                <a:close/>
              </a:path>
            </a:pathLst>
          </a:custGeom>
          <a:solidFill>
            <a:srgbClr val="E8EBD8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5" name="object 165"/>
          <p:cNvSpPr/>
          <p:nvPr/>
        </p:nvSpPr>
        <p:spPr>
          <a:xfrm>
            <a:off x="4173689" y="607045"/>
            <a:ext cx="1939628" cy="484000"/>
          </a:xfrm>
          <a:custGeom>
            <a:avLst/>
            <a:gdLst/>
            <a:ahLst/>
            <a:cxnLst/>
            <a:rect l="l" t="t" r="r" b="b"/>
            <a:pathLst>
              <a:path w="2844787" h="709866">
                <a:moveTo>
                  <a:pt x="366179" y="658774"/>
                </a:moveTo>
                <a:lnTo>
                  <a:pt x="350812" y="663689"/>
                </a:lnTo>
                <a:lnTo>
                  <a:pt x="391236" y="664464"/>
                </a:lnTo>
                <a:lnTo>
                  <a:pt x="404138" y="665008"/>
                </a:lnTo>
                <a:lnTo>
                  <a:pt x="416917" y="665661"/>
                </a:lnTo>
                <a:lnTo>
                  <a:pt x="429598" y="666400"/>
                </a:lnTo>
                <a:lnTo>
                  <a:pt x="442204" y="667204"/>
                </a:lnTo>
                <a:lnTo>
                  <a:pt x="454762" y="668050"/>
                </a:lnTo>
                <a:lnTo>
                  <a:pt x="466267" y="668845"/>
                </a:lnTo>
                <a:lnTo>
                  <a:pt x="478365" y="669681"/>
                </a:lnTo>
                <a:lnTo>
                  <a:pt x="490486" y="670497"/>
                </a:lnTo>
                <a:lnTo>
                  <a:pt x="502654" y="671274"/>
                </a:lnTo>
                <a:lnTo>
                  <a:pt x="514892" y="671993"/>
                </a:lnTo>
                <a:lnTo>
                  <a:pt x="527223" y="672633"/>
                </a:lnTo>
                <a:lnTo>
                  <a:pt x="539670" y="673175"/>
                </a:lnTo>
                <a:lnTo>
                  <a:pt x="552256" y="673599"/>
                </a:lnTo>
                <a:lnTo>
                  <a:pt x="565005" y="673886"/>
                </a:lnTo>
                <a:lnTo>
                  <a:pt x="577938" y="674015"/>
                </a:lnTo>
                <a:lnTo>
                  <a:pt x="591081" y="673968"/>
                </a:lnTo>
                <a:lnTo>
                  <a:pt x="604455" y="673723"/>
                </a:lnTo>
                <a:lnTo>
                  <a:pt x="618083" y="673262"/>
                </a:lnTo>
                <a:lnTo>
                  <a:pt x="621779" y="673100"/>
                </a:lnTo>
                <a:lnTo>
                  <a:pt x="655955" y="683031"/>
                </a:lnTo>
                <a:lnTo>
                  <a:pt x="762533" y="684123"/>
                </a:lnTo>
                <a:lnTo>
                  <a:pt x="750443" y="687197"/>
                </a:lnTo>
                <a:lnTo>
                  <a:pt x="878205" y="690638"/>
                </a:lnTo>
                <a:lnTo>
                  <a:pt x="903616" y="690287"/>
                </a:lnTo>
                <a:lnTo>
                  <a:pt x="923272" y="689579"/>
                </a:lnTo>
                <a:lnTo>
                  <a:pt x="938128" y="688590"/>
                </a:lnTo>
                <a:lnTo>
                  <a:pt x="949141" y="687398"/>
                </a:lnTo>
                <a:lnTo>
                  <a:pt x="957268" y="686079"/>
                </a:lnTo>
                <a:lnTo>
                  <a:pt x="963465" y="684709"/>
                </a:lnTo>
                <a:lnTo>
                  <a:pt x="968690" y="683365"/>
                </a:lnTo>
                <a:lnTo>
                  <a:pt x="969949" y="683044"/>
                </a:lnTo>
                <a:lnTo>
                  <a:pt x="985770" y="682966"/>
                </a:lnTo>
                <a:lnTo>
                  <a:pt x="1001373" y="682485"/>
                </a:lnTo>
                <a:lnTo>
                  <a:pt x="1016578" y="681713"/>
                </a:lnTo>
                <a:lnTo>
                  <a:pt x="1031208" y="680764"/>
                </a:lnTo>
                <a:lnTo>
                  <a:pt x="1045082" y="679752"/>
                </a:lnTo>
                <a:lnTo>
                  <a:pt x="1058023" y="678789"/>
                </a:lnTo>
                <a:lnTo>
                  <a:pt x="1069850" y="677989"/>
                </a:lnTo>
                <a:lnTo>
                  <a:pt x="1080386" y="677466"/>
                </a:lnTo>
                <a:lnTo>
                  <a:pt x="1089451" y="677333"/>
                </a:lnTo>
                <a:lnTo>
                  <a:pt x="1096866" y="677704"/>
                </a:lnTo>
                <a:lnTo>
                  <a:pt x="1097280" y="677748"/>
                </a:lnTo>
                <a:lnTo>
                  <a:pt x="1034097" y="690105"/>
                </a:lnTo>
                <a:lnTo>
                  <a:pt x="1091336" y="697179"/>
                </a:lnTo>
                <a:lnTo>
                  <a:pt x="1088390" y="693871"/>
                </a:lnTo>
                <a:lnTo>
                  <a:pt x="1092044" y="691653"/>
                </a:lnTo>
                <a:lnTo>
                  <a:pt x="1100543" y="690284"/>
                </a:lnTo>
                <a:lnTo>
                  <a:pt x="1112132" y="689528"/>
                </a:lnTo>
                <a:lnTo>
                  <a:pt x="1125055" y="689146"/>
                </a:lnTo>
                <a:lnTo>
                  <a:pt x="1137557" y="688900"/>
                </a:lnTo>
                <a:lnTo>
                  <a:pt x="1147883" y="688552"/>
                </a:lnTo>
                <a:lnTo>
                  <a:pt x="1152855" y="688124"/>
                </a:lnTo>
                <a:lnTo>
                  <a:pt x="1171404" y="688618"/>
                </a:lnTo>
                <a:lnTo>
                  <a:pt x="1187539" y="689044"/>
                </a:lnTo>
                <a:lnTo>
                  <a:pt x="1201493" y="689413"/>
                </a:lnTo>
                <a:lnTo>
                  <a:pt x="1213501" y="689735"/>
                </a:lnTo>
                <a:lnTo>
                  <a:pt x="1223796" y="690020"/>
                </a:lnTo>
                <a:lnTo>
                  <a:pt x="1232614" y="690278"/>
                </a:lnTo>
                <a:lnTo>
                  <a:pt x="1240187" y="690521"/>
                </a:lnTo>
                <a:lnTo>
                  <a:pt x="1246752" y="690757"/>
                </a:lnTo>
                <a:lnTo>
                  <a:pt x="1252541" y="690998"/>
                </a:lnTo>
                <a:lnTo>
                  <a:pt x="1257788" y="691253"/>
                </a:lnTo>
                <a:lnTo>
                  <a:pt x="1262729" y="691534"/>
                </a:lnTo>
                <a:lnTo>
                  <a:pt x="1267598" y="691850"/>
                </a:lnTo>
                <a:lnTo>
                  <a:pt x="1272627" y="692212"/>
                </a:lnTo>
                <a:lnTo>
                  <a:pt x="1278053" y="692630"/>
                </a:lnTo>
                <a:lnTo>
                  <a:pt x="1284109" y="693115"/>
                </a:lnTo>
                <a:lnTo>
                  <a:pt x="1291028" y="693676"/>
                </a:lnTo>
                <a:lnTo>
                  <a:pt x="1299047" y="694324"/>
                </a:lnTo>
                <a:lnTo>
                  <a:pt x="1308398" y="695070"/>
                </a:lnTo>
                <a:lnTo>
                  <a:pt x="1319315" y="695923"/>
                </a:lnTo>
                <a:lnTo>
                  <a:pt x="1323581" y="696252"/>
                </a:lnTo>
                <a:lnTo>
                  <a:pt x="1337090" y="696043"/>
                </a:lnTo>
                <a:lnTo>
                  <a:pt x="1351575" y="696122"/>
                </a:lnTo>
                <a:lnTo>
                  <a:pt x="1366848" y="696450"/>
                </a:lnTo>
                <a:lnTo>
                  <a:pt x="1382723" y="696989"/>
                </a:lnTo>
                <a:lnTo>
                  <a:pt x="1399014" y="697700"/>
                </a:lnTo>
                <a:lnTo>
                  <a:pt x="1415532" y="698547"/>
                </a:lnTo>
                <a:lnTo>
                  <a:pt x="1432093" y="699490"/>
                </a:lnTo>
                <a:lnTo>
                  <a:pt x="1448508" y="700492"/>
                </a:lnTo>
                <a:lnTo>
                  <a:pt x="1464592" y="701514"/>
                </a:lnTo>
                <a:lnTo>
                  <a:pt x="1480158" y="702519"/>
                </a:lnTo>
                <a:lnTo>
                  <a:pt x="1495018" y="703469"/>
                </a:lnTo>
                <a:lnTo>
                  <a:pt x="1508987" y="704325"/>
                </a:lnTo>
                <a:lnTo>
                  <a:pt x="1521877" y="705050"/>
                </a:lnTo>
                <a:lnTo>
                  <a:pt x="1533502" y="705605"/>
                </a:lnTo>
                <a:lnTo>
                  <a:pt x="1543675" y="705952"/>
                </a:lnTo>
                <a:lnTo>
                  <a:pt x="1552210" y="706054"/>
                </a:lnTo>
                <a:lnTo>
                  <a:pt x="1558920" y="705871"/>
                </a:lnTo>
                <a:lnTo>
                  <a:pt x="1563617" y="705367"/>
                </a:lnTo>
                <a:lnTo>
                  <a:pt x="1566367" y="704240"/>
                </a:lnTo>
                <a:lnTo>
                  <a:pt x="1586192" y="705049"/>
                </a:lnTo>
                <a:lnTo>
                  <a:pt x="1600649" y="705445"/>
                </a:lnTo>
                <a:lnTo>
                  <a:pt x="1610328" y="705469"/>
                </a:lnTo>
                <a:lnTo>
                  <a:pt x="1615821" y="705163"/>
                </a:lnTo>
                <a:lnTo>
                  <a:pt x="1616604" y="703734"/>
                </a:lnTo>
                <a:lnTo>
                  <a:pt x="1613075" y="702696"/>
                </a:lnTo>
                <a:lnTo>
                  <a:pt x="1607721" y="701497"/>
                </a:lnTo>
                <a:lnTo>
                  <a:pt x="1601129" y="700182"/>
                </a:lnTo>
                <a:lnTo>
                  <a:pt x="1593892" y="698792"/>
                </a:lnTo>
                <a:lnTo>
                  <a:pt x="1586600" y="697369"/>
                </a:lnTo>
                <a:lnTo>
                  <a:pt x="1579841" y="695956"/>
                </a:lnTo>
                <a:lnTo>
                  <a:pt x="1574208" y="694596"/>
                </a:lnTo>
                <a:lnTo>
                  <a:pt x="1570289" y="693331"/>
                </a:lnTo>
                <a:lnTo>
                  <a:pt x="1569958" y="691254"/>
                </a:lnTo>
                <a:lnTo>
                  <a:pt x="1574726" y="690528"/>
                </a:lnTo>
                <a:lnTo>
                  <a:pt x="1583570" y="690066"/>
                </a:lnTo>
                <a:lnTo>
                  <a:pt x="1597080" y="689911"/>
                </a:lnTo>
                <a:lnTo>
                  <a:pt x="1615846" y="690105"/>
                </a:lnTo>
                <a:lnTo>
                  <a:pt x="2033346" y="703529"/>
                </a:lnTo>
                <a:lnTo>
                  <a:pt x="2058281" y="704649"/>
                </a:lnTo>
                <a:lnTo>
                  <a:pt x="2081964" y="705580"/>
                </a:lnTo>
                <a:lnTo>
                  <a:pt x="2104541" y="706336"/>
                </a:lnTo>
                <a:lnTo>
                  <a:pt x="2126156" y="706933"/>
                </a:lnTo>
                <a:lnTo>
                  <a:pt x="2146953" y="707388"/>
                </a:lnTo>
                <a:lnTo>
                  <a:pt x="2167077" y="707716"/>
                </a:lnTo>
                <a:lnTo>
                  <a:pt x="2186673" y="707934"/>
                </a:lnTo>
                <a:lnTo>
                  <a:pt x="2224859" y="708099"/>
                </a:lnTo>
                <a:lnTo>
                  <a:pt x="2281789" y="707911"/>
                </a:lnTo>
                <a:lnTo>
                  <a:pt x="2321198" y="707682"/>
                </a:lnTo>
                <a:lnTo>
                  <a:pt x="2363122" y="707516"/>
                </a:lnTo>
                <a:lnTo>
                  <a:pt x="2433252" y="707665"/>
                </a:lnTo>
                <a:lnTo>
                  <a:pt x="2459139" y="707885"/>
                </a:lnTo>
                <a:lnTo>
                  <a:pt x="2445105" y="709866"/>
                </a:lnTo>
                <a:lnTo>
                  <a:pt x="2542298" y="705548"/>
                </a:lnTo>
                <a:lnTo>
                  <a:pt x="2557593" y="706257"/>
                </a:lnTo>
                <a:lnTo>
                  <a:pt x="2572209" y="706824"/>
                </a:lnTo>
                <a:lnTo>
                  <a:pt x="2586214" y="707264"/>
                </a:lnTo>
                <a:lnTo>
                  <a:pt x="2599672" y="707589"/>
                </a:lnTo>
                <a:lnTo>
                  <a:pt x="2612650" y="707811"/>
                </a:lnTo>
                <a:lnTo>
                  <a:pt x="2625213" y="707945"/>
                </a:lnTo>
                <a:lnTo>
                  <a:pt x="2684120" y="707718"/>
                </a:lnTo>
                <a:lnTo>
                  <a:pt x="2695580" y="707584"/>
                </a:lnTo>
                <a:lnTo>
                  <a:pt x="2704680" y="707478"/>
                </a:lnTo>
                <a:lnTo>
                  <a:pt x="2726993" y="692667"/>
                </a:lnTo>
                <a:lnTo>
                  <a:pt x="2740457" y="683760"/>
                </a:lnTo>
                <a:lnTo>
                  <a:pt x="2747918" y="678900"/>
                </a:lnTo>
                <a:lnTo>
                  <a:pt x="2752220" y="676226"/>
                </a:lnTo>
                <a:lnTo>
                  <a:pt x="2755023" y="674573"/>
                </a:lnTo>
                <a:lnTo>
                  <a:pt x="2755447" y="671593"/>
                </a:lnTo>
                <a:lnTo>
                  <a:pt x="2756446" y="664596"/>
                </a:lnTo>
                <a:lnTo>
                  <a:pt x="2757930" y="654268"/>
                </a:lnTo>
                <a:lnTo>
                  <a:pt x="2759810" y="641298"/>
                </a:lnTo>
                <a:lnTo>
                  <a:pt x="2761997" y="626371"/>
                </a:lnTo>
                <a:lnTo>
                  <a:pt x="2764400" y="610176"/>
                </a:lnTo>
                <a:lnTo>
                  <a:pt x="2766931" y="593399"/>
                </a:lnTo>
                <a:lnTo>
                  <a:pt x="2769499" y="576728"/>
                </a:lnTo>
                <a:lnTo>
                  <a:pt x="2772015" y="560849"/>
                </a:lnTo>
                <a:lnTo>
                  <a:pt x="2774390" y="546450"/>
                </a:lnTo>
                <a:lnTo>
                  <a:pt x="2776534" y="534219"/>
                </a:lnTo>
                <a:lnTo>
                  <a:pt x="2778036" y="526389"/>
                </a:lnTo>
                <a:lnTo>
                  <a:pt x="2781621" y="505276"/>
                </a:lnTo>
                <a:lnTo>
                  <a:pt x="2784855" y="485289"/>
                </a:lnTo>
                <a:lnTo>
                  <a:pt x="2787752" y="466385"/>
                </a:lnTo>
                <a:lnTo>
                  <a:pt x="2790327" y="448518"/>
                </a:lnTo>
                <a:lnTo>
                  <a:pt x="2792593" y="431644"/>
                </a:lnTo>
                <a:lnTo>
                  <a:pt x="2794567" y="415716"/>
                </a:lnTo>
                <a:lnTo>
                  <a:pt x="2796262" y="400691"/>
                </a:lnTo>
                <a:lnTo>
                  <a:pt x="2797692" y="386522"/>
                </a:lnTo>
                <a:lnTo>
                  <a:pt x="2798873" y="373166"/>
                </a:lnTo>
                <a:lnTo>
                  <a:pt x="2799819" y="360576"/>
                </a:lnTo>
                <a:lnTo>
                  <a:pt x="2800545" y="348709"/>
                </a:lnTo>
                <a:lnTo>
                  <a:pt x="2801065" y="337518"/>
                </a:lnTo>
                <a:lnTo>
                  <a:pt x="2801393" y="326959"/>
                </a:lnTo>
                <a:lnTo>
                  <a:pt x="2801545" y="316987"/>
                </a:lnTo>
                <a:lnTo>
                  <a:pt x="2801535" y="307556"/>
                </a:lnTo>
                <a:lnTo>
                  <a:pt x="2801377" y="298623"/>
                </a:lnTo>
                <a:lnTo>
                  <a:pt x="2801086" y="290140"/>
                </a:lnTo>
                <a:lnTo>
                  <a:pt x="2800677" y="282065"/>
                </a:lnTo>
                <a:lnTo>
                  <a:pt x="2799562" y="266954"/>
                </a:lnTo>
                <a:lnTo>
                  <a:pt x="2800553" y="254334"/>
                </a:lnTo>
                <a:lnTo>
                  <a:pt x="2801745" y="241569"/>
                </a:lnTo>
                <a:lnTo>
                  <a:pt x="2803118" y="228690"/>
                </a:lnTo>
                <a:lnTo>
                  <a:pt x="2804652" y="215725"/>
                </a:lnTo>
                <a:lnTo>
                  <a:pt x="2806327" y="202707"/>
                </a:lnTo>
                <a:lnTo>
                  <a:pt x="2808124" y="189664"/>
                </a:lnTo>
                <a:lnTo>
                  <a:pt x="2810022" y="176628"/>
                </a:lnTo>
                <a:lnTo>
                  <a:pt x="2812002" y="163628"/>
                </a:lnTo>
                <a:lnTo>
                  <a:pt x="2814044" y="150695"/>
                </a:lnTo>
                <a:lnTo>
                  <a:pt x="2816129" y="137859"/>
                </a:lnTo>
                <a:lnTo>
                  <a:pt x="2818235" y="125151"/>
                </a:lnTo>
                <a:lnTo>
                  <a:pt x="2820345" y="112601"/>
                </a:lnTo>
                <a:lnTo>
                  <a:pt x="2822437" y="100239"/>
                </a:lnTo>
                <a:lnTo>
                  <a:pt x="2824492" y="88095"/>
                </a:lnTo>
                <a:lnTo>
                  <a:pt x="2826490" y="76200"/>
                </a:lnTo>
                <a:lnTo>
                  <a:pt x="2828412" y="64584"/>
                </a:lnTo>
                <a:lnTo>
                  <a:pt x="2830195" y="53543"/>
                </a:lnTo>
                <a:lnTo>
                  <a:pt x="2844673" y="38201"/>
                </a:lnTo>
                <a:lnTo>
                  <a:pt x="2844787" y="37693"/>
                </a:lnTo>
                <a:lnTo>
                  <a:pt x="2806331" y="0"/>
                </a:lnTo>
                <a:lnTo>
                  <a:pt x="2727093" y="143"/>
                </a:lnTo>
                <a:lnTo>
                  <a:pt x="2717058" y="240"/>
                </a:lnTo>
                <a:lnTo>
                  <a:pt x="2707404" y="371"/>
                </a:lnTo>
                <a:lnTo>
                  <a:pt x="2688453" y="750"/>
                </a:lnTo>
                <a:lnTo>
                  <a:pt x="2678762" y="1008"/>
                </a:lnTo>
                <a:lnTo>
                  <a:pt x="2668665" y="1318"/>
                </a:lnTo>
                <a:lnTo>
                  <a:pt x="2657966" y="1685"/>
                </a:lnTo>
                <a:lnTo>
                  <a:pt x="2646467" y="2113"/>
                </a:lnTo>
                <a:lnTo>
                  <a:pt x="2633972" y="2607"/>
                </a:lnTo>
                <a:lnTo>
                  <a:pt x="2620284" y="3171"/>
                </a:lnTo>
                <a:lnTo>
                  <a:pt x="2605207" y="3811"/>
                </a:lnTo>
                <a:lnTo>
                  <a:pt x="2588543" y="4532"/>
                </a:lnTo>
                <a:lnTo>
                  <a:pt x="2570096" y="5336"/>
                </a:lnTo>
                <a:lnTo>
                  <a:pt x="2556522" y="5930"/>
                </a:lnTo>
                <a:lnTo>
                  <a:pt x="2530066" y="5825"/>
                </a:lnTo>
                <a:lnTo>
                  <a:pt x="2506601" y="5955"/>
                </a:lnTo>
                <a:lnTo>
                  <a:pt x="2485883" y="6300"/>
                </a:lnTo>
                <a:lnTo>
                  <a:pt x="2467670" y="6842"/>
                </a:lnTo>
                <a:lnTo>
                  <a:pt x="2451720" y="7561"/>
                </a:lnTo>
                <a:lnTo>
                  <a:pt x="2437790" y="8439"/>
                </a:lnTo>
                <a:lnTo>
                  <a:pt x="2425637" y="9457"/>
                </a:lnTo>
                <a:lnTo>
                  <a:pt x="2415019" y="10595"/>
                </a:lnTo>
                <a:lnTo>
                  <a:pt x="2405693" y="11834"/>
                </a:lnTo>
                <a:lnTo>
                  <a:pt x="2397417" y="13157"/>
                </a:lnTo>
                <a:lnTo>
                  <a:pt x="2389947" y="14543"/>
                </a:lnTo>
                <a:lnTo>
                  <a:pt x="2383042" y="15973"/>
                </a:lnTo>
                <a:lnTo>
                  <a:pt x="2376459" y="17429"/>
                </a:lnTo>
                <a:lnTo>
                  <a:pt x="2369955" y="18892"/>
                </a:lnTo>
                <a:lnTo>
                  <a:pt x="2363287" y="20343"/>
                </a:lnTo>
                <a:lnTo>
                  <a:pt x="2348491" y="23131"/>
                </a:lnTo>
                <a:lnTo>
                  <a:pt x="2339878" y="24431"/>
                </a:lnTo>
                <a:lnTo>
                  <a:pt x="2330131" y="25642"/>
                </a:lnTo>
                <a:lnTo>
                  <a:pt x="2319007" y="26746"/>
                </a:lnTo>
                <a:lnTo>
                  <a:pt x="2140318" y="19723"/>
                </a:lnTo>
                <a:lnTo>
                  <a:pt x="2147620" y="26225"/>
                </a:lnTo>
                <a:lnTo>
                  <a:pt x="2134805" y="28851"/>
                </a:lnTo>
                <a:lnTo>
                  <a:pt x="2123052" y="30958"/>
                </a:lnTo>
                <a:lnTo>
                  <a:pt x="2112115" y="32591"/>
                </a:lnTo>
                <a:lnTo>
                  <a:pt x="2101748" y="33795"/>
                </a:lnTo>
                <a:lnTo>
                  <a:pt x="2091706" y="34615"/>
                </a:lnTo>
                <a:lnTo>
                  <a:pt x="2081742" y="35097"/>
                </a:lnTo>
                <a:lnTo>
                  <a:pt x="2071611" y="35286"/>
                </a:lnTo>
                <a:lnTo>
                  <a:pt x="2061066" y="35227"/>
                </a:lnTo>
                <a:lnTo>
                  <a:pt x="2049863" y="34966"/>
                </a:lnTo>
                <a:lnTo>
                  <a:pt x="2037754" y="34548"/>
                </a:lnTo>
                <a:lnTo>
                  <a:pt x="2024495" y="34018"/>
                </a:lnTo>
                <a:lnTo>
                  <a:pt x="2009839" y="33422"/>
                </a:lnTo>
                <a:lnTo>
                  <a:pt x="1993540" y="32805"/>
                </a:lnTo>
                <a:lnTo>
                  <a:pt x="1975352" y="32212"/>
                </a:lnTo>
                <a:lnTo>
                  <a:pt x="1955030" y="31688"/>
                </a:lnTo>
                <a:lnTo>
                  <a:pt x="1932328" y="31279"/>
                </a:lnTo>
                <a:lnTo>
                  <a:pt x="1906999" y="31031"/>
                </a:lnTo>
                <a:lnTo>
                  <a:pt x="1878799" y="30988"/>
                </a:lnTo>
                <a:lnTo>
                  <a:pt x="1847480" y="31195"/>
                </a:lnTo>
                <a:lnTo>
                  <a:pt x="1812798" y="31699"/>
                </a:lnTo>
                <a:lnTo>
                  <a:pt x="1830806" y="41998"/>
                </a:lnTo>
                <a:lnTo>
                  <a:pt x="1816779" y="40899"/>
                </a:lnTo>
                <a:lnTo>
                  <a:pt x="1803544" y="40050"/>
                </a:lnTo>
                <a:lnTo>
                  <a:pt x="1790986" y="39433"/>
                </a:lnTo>
                <a:lnTo>
                  <a:pt x="1778989" y="39025"/>
                </a:lnTo>
                <a:lnTo>
                  <a:pt x="1767438" y="38805"/>
                </a:lnTo>
                <a:lnTo>
                  <a:pt x="1745213" y="38846"/>
                </a:lnTo>
                <a:lnTo>
                  <a:pt x="1734308" y="39064"/>
                </a:lnTo>
                <a:lnTo>
                  <a:pt x="1723388" y="39385"/>
                </a:lnTo>
                <a:lnTo>
                  <a:pt x="1712336" y="39789"/>
                </a:lnTo>
                <a:lnTo>
                  <a:pt x="1701039" y="40253"/>
                </a:lnTo>
                <a:lnTo>
                  <a:pt x="1689379" y="40758"/>
                </a:lnTo>
                <a:lnTo>
                  <a:pt x="1677243" y="41281"/>
                </a:lnTo>
                <a:lnTo>
                  <a:pt x="1664514" y="41802"/>
                </a:lnTo>
                <a:lnTo>
                  <a:pt x="1651077" y="42299"/>
                </a:lnTo>
                <a:lnTo>
                  <a:pt x="1636816" y="42752"/>
                </a:lnTo>
                <a:lnTo>
                  <a:pt x="1621617" y="43138"/>
                </a:lnTo>
                <a:lnTo>
                  <a:pt x="1605364" y="43437"/>
                </a:lnTo>
                <a:lnTo>
                  <a:pt x="1595526" y="43561"/>
                </a:lnTo>
                <a:lnTo>
                  <a:pt x="1586814" y="43742"/>
                </a:lnTo>
                <a:lnTo>
                  <a:pt x="1576678" y="43960"/>
                </a:lnTo>
                <a:lnTo>
                  <a:pt x="1565241" y="44218"/>
                </a:lnTo>
                <a:lnTo>
                  <a:pt x="1552628" y="44518"/>
                </a:lnTo>
                <a:lnTo>
                  <a:pt x="1538965" y="44864"/>
                </a:lnTo>
                <a:lnTo>
                  <a:pt x="1524376" y="45257"/>
                </a:lnTo>
                <a:lnTo>
                  <a:pt x="1508987" y="45701"/>
                </a:lnTo>
                <a:lnTo>
                  <a:pt x="1492921" y="46199"/>
                </a:lnTo>
                <a:lnTo>
                  <a:pt x="1476304" y="46753"/>
                </a:lnTo>
                <a:lnTo>
                  <a:pt x="1459261" y="47366"/>
                </a:lnTo>
                <a:lnTo>
                  <a:pt x="1441917" y="48041"/>
                </a:lnTo>
                <a:lnTo>
                  <a:pt x="1424396" y="48780"/>
                </a:lnTo>
                <a:lnTo>
                  <a:pt x="1406823" y="49587"/>
                </a:lnTo>
                <a:lnTo>
                  <a:pt x="1389324" y="50463"/>
                </a:lnTo>
                <a:lnTo>
                  <a:pt x="1372023" y="51413"/>
                </a:lnTo>
                <a:lnTo>
                  <a:pt x="1355045" y="52439"/>
                </a:lnTo>
                <a:lnTo>
                  <a:pt x="1338514" y="53543"/>
                </a:lnTo>
                <a:lnTo>
                  <a:pt x="1322557" y="54728"/>
                </a:lnTo>
                <a:lnTo>
                  <a:pt x="1307297" y="55997"/>
                </a:lnTo>
                <a:lnTo>
                  <a:pt x="1292860" y="57353"/>
                </a:lnTo>
                <a:lnTo>
                  <a:pt x="1271753" y="56961"/>
                </a:lnTo>
                <a:lnTo>
                  <a:pt x="1251340" y="56597"/>
                </a:lnTo>
                <a:lnTo>
                  <a:pt x="1231576" y="56264"/>
                </a:lnTo>
                <a:lnTo>
                  <a:pt x="1212417" y="55966"/>
                </a:lnTo>
                <a:lnTo>
                  <a:pt x="1193817" y="55708"/>
                </a:lnTo>
                <a:lnTo>
                  <a:pt x="1175734" y="55495"/>
                </a:lnTo>
                <a:lnTo>
                  <a:pt x="1158122" y="55329"/>
                </a:lnTo>
                <a:lnTo>
                  <a:pt x="1124137" y="55158"/>
                </a:lnTo>
                <a:lnTo>
                  <a:pt x="1091507" y="55230"/>
                </a:lnTo>
                <a:lnTo>
                  <a:pt x="1075589" y="55368"/>
                </a:lnTo>
                <a:lnTo>
                  <a:pt x="1059877" y="55578"/>
                </a:lnTo>
                <a:lnTo>
                  <a:pt x="1044327" y="55866"/>
                </a:lnTo>
                <a:lnTo>
                  <a:pt x="1028894" y="56235"/>
                </a:lnTo>
                <a:lnTo>
                  <a:pt x="1013535" y="56689"/>
                </a:lnTo>
                <a:lnTo>
                  <a:pt x="998204" y="57234"/>
                </a:lnTo>
                <a:lnTo>
                  <a:pt x="982857" y="57873"/>
                </a:lnTo>
                <a:lnTo>
                  <a:pt x="967451" y="58609"/>
                </a:lnTo>
                <a:lnTo>
                  <a:pt x="951941" y="59448"/>
                </a:lnTo>
                <a:lnTo>
                  <a:pt x="666508" y="63461"/>
                </a:lnTo>
                <a:lnTo>
                  <a:pt x="657212" y="62776"/>
                </a:lnTo>
                <a:lnTo>
                  <a:pt x="650163" y="61531"/>
                </a:lnTo>
                <a:lnTo>
                  <a:pt x="646036" y="59283"/>
                </a:lnTo>
                <a:lnTo>
                  <a:pt x="671614" y="54203"/>
                </a:lnTo>
                <a:lnTo>
                  <a:pt x="636143" y="46570"/>
                </a:lnTo>
                <a:lnTo>
                  <a:pt x="619277" y="58648"/>
                </a:lnTo>
                <a:lnTo>
                  <a:pt x="606863" y="58315"/>
                </a:lnTo>
                <a:lnTo>
                  <a:pt x="594101" y="58123"/>
                </a:lnTo>
                <a:lnTo>
                  <a:pt x="514384" y="57964"/>
                </a:lnTo>
                <a:lnTo>
                  <a:pt x="501273" y="57776"/>
                </a:lnTo>
                <a:lnTo>
                  <a:pt x="488411" y="57450"/>
                </a:lnTo>
                <a:lnTo>
                  <a:pt x="475874" y="56949"/>
                </a:lnTo>
                <a:lnTo>
                  <a:pt x="463736" y="56238"/>
                </a:lnTo>
                <a:lnTo>
                  <a:pt x="452072" y="55284"/>
                </a:lnTo>
                <a:lnTo>
                  <a:pt x="440957" y="54050"/>
                </a:lnTo>
                <a:lnTo>
                  <a:pt x="435610" y="53314"/>
                </a:lnTo>
                <a:lnTo>
                  <a:pt x="301205" y="68592"/>
                </a:lnTo>
                <a:lnTo>
                  <a:pt x="0" y="72821"/>
                </a:lnTo>
                <a:lnTo>
                  <a:pt x="255041" y="478624"/>
                </a:lnTo>
                <a:lnTo>
                  <a:pt x="259093" y="490413"/>
                </a:lnTo>
                <a:lnTo>
                  <a:pt x="263894" y="503607"/>
                </a:lnTo>
                <a:lnTo>
                  <a:pt x="269259" y="517779"/>
                </a:lnTo>
                <a:lnTo>
                  <a:pt x="275003" y="532502"/>
                </a:lnTo>
                <a:lnTo>
                  <a:pt x="280939" y="547349"/>
                </a:lnTo>
                <a:lnTo>
                  <a:pt x="286882" y="561894"/>
                </a:lnTo>
                <a:lnTo>
                  <a:pt x="292647" y="575708"/>
                </a:lnTo>
                <a:lnTo>
                  <a:pt x="298047" y="588366"/>
                </a:lnTo>
                <a:lnTo>
                  <a:pt x="302897" y="599440"/>
                </a:lnTo>
                <a:lnTo>
                  <a:pt x="307012" y="608504"/>
                </a:lnTo>
                <a:lnTo>
                  <a:pt x="310205" y="615130"/>
                </a:lnTo>
                <a:lnTo>
                  <a:pt x="326859" y="642251"/>
                </a:lnTo>
                <a:lnTo>
                  <a:pt x="339214" y="648961"/>
                </a:lnTo>
                <a:lnTo>
                  <a:pt x="348927" y="654132"/>
                </a:lnTo>
                <a:lnTo>
                  <a:pt x="384594" y="656831"/>
                </a:lnTo>
                <a:lnTo>
                  <a:pt x="366179" y="658774"/>
                </a:lnTo>
                <a:close/>
              </a:path>
            </a:pathLst>
          </a:custGeom>
          <a:solidFill>
            <a:srgbClr val="E3E6C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6" name="object 166"/>
          <p:cNvSpPr/>
          <p:nvPr/>
        </p:nvSpPr>
        <p:spPr>
          <a:xfrm>
            <a:off x="4058949" y="64293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603250" y="603250"/>
                </a:lnTo>
                <a:lnTo>
                  <a:pt x="603164" y="112008"/>
                </a:lnTo>
                <a:lnTo>
                  <a:pt x="599398" y="86201"/>
                </a:lnTo>
                <a:lnTo>
                  <a:pt x="590816" y="60984"/>
                </a:lnTo>
                <a:lnTo>
                  <a:pt x="574440" y="35123"/>
                </a:lnTo>
                <a:lnTo>
                  <a:pt x="547754" y="13559"/>
                </a:lnTo>
                <a:lnTo>
                  <a:pt x="508240" y="1235"/>
                </a:lnTo>
                <a:lnTo>
                  <a:pt x="488315" y="0"/>
                </a:lnTo>
                <a:lnTo>
                  <a:pt x="0" y="0"/>
                </a:lnTo>
                <a:lnTo>
                  <a:pt x="0" y="603250"/>
                </a:lnTo>
                <a:close/>
              </a:path>
            </a:pathLst>
          </a:custGeom>
          <a:solidFill>
            <a:srgbClr val="C5CC9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7" name="object 167"/>
          <p:cNvSpPr/>
          <p:nvPr/>
        </p:nvSpPr>
        <p:spPr>
          <a:xfrm>
            <a:off x="3628160" y="636443"/>
            <a:ext cx="848591" cy="848591"/>
          </a:xfrm>
          <a:custGeom>
            <a:avLst/>
            <a:gdLst/>
            <a:ahLst/>
            <a:cxnLst/>
            <a:rect l="l" t="t" r="r" b="b"/>
            <a:pathLst>
              <a:path w="1244600" h="1244600">
                <a:moveTo>
                  <a:pt x="1244598" y="622268"/>
                </a:moveTo>
                <a:lnTo>
                  <a:pt x="1242537" y="571261"/>
                </a:lnTo>
                <a:lnTo>
                  <a:pt x="1236455" y="521359"/>
                </a:lnTo>
                <a:lnTo>
                  <a:pt x="1226514" y="472753"/>
                </a:lnTo>
                <a:lnTo>
                  <a:pt x="1212874" y="425604"/>
                </a:lnTo>
                <a:lnTo>
                  <a:pt x="1195696" y="380072"/>
                </a:lnTo>
                <a:lnTo>
                  <a:pt x="1175140" y="336317"/>
                </a:lnTo>
                <a:lnTo>
                  <a:pt x="1151365" y="294498"/>
                </a:lnTo>
                <a:lnTo>
                  <a:pt x="1124532" y="254777"/>
                </a:lnTo>
                <a:lnTo>
                  <a:pt x="1094801" y="217313"/>
                </a:lnTo>
                <a:lnTo>
                  <a:pt x="1062332" y="182267"/>
                </a:lnTo>
                <a:lnTo>
                  <a:pt x="1027286" y="149798"/>
                </a:lnTo>
                <a:lnTo>
                  <a:pt x="989822" y="120067"/>
                </a:lnTo>
                <a:lnTo>
                  <a:pt x="950101" y="93234"/>
                </a:lnTo>
                <a:lnTo>
                  <a:pt x="908282" y="69459"/>
                </a:lnTo>
                <a:lnTo>
                  <a:pt x="864527" y="48903"/>
                </a:lnTo>
                <a:lnTo>
                  <a:pt x="818995" y="31725"/>
                </a:lnTo>
                <a:lnTo>
                  <a:pt x="771846" y="18085"/>
                </a:lnTo>
                <a:lnTo>
                  <a:pt x="723240" y="8144"/>
                </a:lnTo>
                <a:lnTo>
                  <a:pt x="673338" y="2062"/>
                </a:lnTo>
                <a:lnTo>
                  <a:pt x="622300" y="0"/>
                </a:lnTo>
                <a:lnTo>
                  <a:pt x="622298" y="622300"/>
                </a:lnTo>
                <a:lnTo>
                  <a:pt x="1244598" y="622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8" name="object 168"/>
          <p:cNvSpPr/>
          <p:nvPr/>
        </p:nvSpPr>
        <p:spPr>
          <a:xfrm>
            <a:off x="4058949" y="642937"/>
            <a:ext cx="411307" cy="411307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0" y="603250"/>
                </a:moveTo>
                <a:lnTo>
                  <a:pt x="114935" y="603250"/>
                </a:lnTo>
                <a:lnTo>
                  <a:pt x="219138" y="603250"/>
                </a:lnTo>
                <a:lnTo>
                  <a:pt x="488315" y="603250"/>
                </a:lnTo>
                <a:lnTo>
                  <a:pt x="603250" y="603250"/>
                </a:lnTo>
                <a:lnTo>
                  <a:pt x="603250" y="488315"/>
                </a:lnTo>
                <a:lnTo>
                  <a:pt x="603250" y="384111"/>
                </a:lnTo>
                <a:lnTo>
                  <a:pt x="603250" y="114934"/>
                </a:lnTo>
                <a:lnTo>
                  <a:pt x="603164" y="112008"/>
                </a:lnTo>
                <a:lnTo>
                  <a:pt x="601552" y="97024"/>
                </a:lnTo>
                <a:lnTo>
                  <a:pt x="595923" y="73982"/>
                </a:lnTo>
                <a:lnTo>
                  <a:pt x="590816" y="60984"/>
                </a:lnTo>
                <a:lnTo>
                  <a:pt x="583759" y="47825"/>
                </a:lnTo>
                <a:lnTo>
                  <a:pt x="574440" y="35123"/>
                </a:lnTo>
                <a:lnTo>
                  <a:pt x="562543" y="23495"/>
                </a:lnTo>
                <a:lnTo>
                  <a:pt x="547754" y="13559"/>
                </a:lnTo>
                <a:lnTo>
                  <a:pt x="529758" y="5933"/>
                </a:lnTo>
                <a:lnTo>
                  <a:pt x="508240" y="1235"/>
                </a:lnTo>
                <a:lnTo>
                  <a:pt x="488315" y="0"/>
                </a:lnTo>
                <a:lnTo>
                  <a:pt x="219138" y="0"/>
                </a:lnTo>
                <a:lnTo>
                  <a:pt x="114935" y="0"/>
                </a:lnTo>
                <a:lnTo>
                  <a:pt x="0" y="0"/>
                </a:lnTo>
                <a:lnTo>
                  <a:pt x="0" y="114934"/>
                </a:lnTo>
                <a:lnTo>
                  <a:pt x="0" y="384111"/>
                </a:lnTo>
                <a:lnTo>
                  <a:pt x="0" y="488315"/>
                </a:lnTo>
                <a:lnTo>
                  <a:pt x="0" y="603250"/>
                </a:lnTo>
                <a:close/>
              </a:path>
            </a:pathLst>
          </a:custGeom>
          <a:ln w="19050">
            <a:solidFill>
              <a:srgbClr val="97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9" name="object 169"/>
          <p:cNvSpPr/>
          <p:nvPr/>
        </p:nvSpPr>
        <p:spPr>
          <a:xfrm>
            <a:off x="4120822" y="606146"/>
            <a:ext cx="287560" cy="484889"/>
          </a:xfrm>
          <a:custGeom>
            <a:avLst/>
            <a:gdLst/>
            <a:ahLst/>
            <a:cxnLst/>
            <a:rect l="l" t="t" r="r" b="b"/>
            <a:pathLst>
              <a:path w="421754" h="711171">
                <a:moveTo>
                  <a:pt x="0" y="437665"/>
                </a:moveTo>
                <a:lnTo>
                  <a:pt x="11404" y="444794"/>
                </a:lnTo>
                <a:lnTo>
                  <a:pt x="22671" y="448747"/>
                </a:lnTo>
                <a:lnTo>
                  <a:pt x="35159" y="451137"/>
                </a:lnTo>
                <a:lnTo>
                  <a:pt x="48430" y="452126"/>
                </a:lnTo>
                <a:lnTo>
                  <a:pt x="62047" y="451872"/>
                </a:lnTo>
                <a:lnTo>
                  <a:pt x="75573" y="450538"/>
                </a:lnTo>
                <a:lnTo>
                  <a:pt x="88569" y="448282"/>
                </a:lnTo>
                <a:lnTo>
                  <a:pt x="87884" y="455585"/>
                </a:lnTo>
                <a:lnTo>
                  <a:pt x="78028" y="454251"/>
                </a:lnTo>
                <a:lnTo>
                  <a:pt x="77317" y="461541"/>
                </a:lnTo>
                <a:lnTo>
                  <a:pt x="91502" y="459885"/>
                </a:lnTo>
                <a:lnTo>
                  <a:pt x="102172" y="456713"/>
                </a:lnTo>
                <a:lnTo>
                  <a:pt x="113868" y="452257"/>
                </a:lnTo>
                <a:lnTo>
                  <a:pt x="112592" y="453709"/>
                </a:lnTo>
                <a:lnTo>
                  <a:pt x="104946" y="463475"/>
                </a:lnTo>
                <a:lnTo>
                  <a:pt x="97889" y="473972"/>
                </a:lnTo>
                <a:lnTo>
                  <a:pt x="91124" y="484918"/>
                </a:lnTo>
                <a:lnTo>
                  <a:pt x="84353" y="496034"/>
                </a:lnTo>
                <a:lnTo>
                  <a:pt x="77946" y="506078"/>
                </a:lnTo>
                <a:lnTo>
                  <a:pt x="71199" y="516746"/>
                </a:lnTo>
                <a:lnTo>
                  <a:pt x="65049" y="527741"/>
                </a:lnTo>
                <a:lnTo>
                  <a:pt x="60100" y="539297"/>
                </a:lnTo>
                <a:lnTo>
                  <a:pt x="56960" y="551646"/>
                </a:lnTo>
                <a:lnTo>
                  <a:pt x="56235" y="565021"/>
                </a:lnTo>
                <a:lnTo>
                  <a:pt x="49980" y="570763"/>
                </a:lnTo>
                <a:lnTo>
                  <a:pt x="44149" y="580361"/>
                </a:lnTo>
                <a:lnTo>
                  <a:pt x="41771" y="590918"/>
                </a:lnTo>
                <a:lnTo>
                  <a:pt x="42414" y="601831"/>
                </a:lnTo>
                <a:lnTo>
                  <a:pt x="45650" y="612498"/>
                </a:lnTo>
                <a:lnTo>
                  <a:pt x="51047" y="622316"/>
                </a:lnTo>
                <a:lnTo>
                  <a:pt x="58176" y="630680"/>
                </a:lnTo>
                <a:lnTo>
                  <a:pt x="66606" y="636988"/>
                </a:lnTo>
                <a:lnTo>
                  <a:pt x="75907" y="640637"/>
                </a:lnTo>
                <a:lnTo>
                  <a:pt x="76134" y="653477"/>
                </a:lnTo>
                <a:lnTo>
                  <a:pt x="77764" y="667161"/>
                </a:lnTo>
                <a:lnTo>
                  <a:pt x="82943" y="677784"/>
                </a:lnTo>
                <a:lnTo>
                  <a:pt x="92882" y="683265"/>
                </a:lnTo>
                <a:lnTo>
                  <a:pt x="103309" y="688380"/>
                </a:lnTo>
                <a:lnTo>
                  <a:pt x="114001" y="692995"/>
                </a:lnTo>
                <a:lnTo>
                  <a:pt x="124955" y="697103"/>
                </a:lnTo>
                <a:lnTo>
                  <a:pt x="136167" y="700699"/>
                </a:lnTo>
                <a:lnTo>
                  <a:pt x="147634" y="703776"/>
                </a:lnTo>
                <a:lnTo>
                  <a:pt x="159353" y="706329"/>
                </a:lnTo>
                <a:lnTo>
                  <a:pt x="171319" y="708351"/>
                </a:lnTo>
                <a:lnTo>
                  <a:pt x="183530" y="709836"/>
                </a:lnTo>
                <a:lnTo>
                  <a:pt x="195982" y="710778"/>
                </a:lnTo>
                <a:lnTo>
                  <a:pt x="208672" y="711171"/>
                </a:lnTo>
                <a:lnTo>
                  <a:pt x="221596" y="711009"/>
                </a:lnTo>
                <a:lnTo>
                  <a:pt x="234751" y="710286"/>
                </a:lnTo>
                <a:lnTo>
                  <a:pt x="248134" y="708996"/>
                </a:lnTo>
                <a:lnTo>
                  <a:pt x="261740" y="707132"/>
                </a:lnTo>
                <a:lnTo>
                  <a:pt x="275567" y="704689"/>
                </a:lnTo>
                <a:lnTo>
                  <a:pt x="289610" y="701660"/>
                </a:lnTo>
                <a:lnTo>
                  <a:pt x="292465" y="699790"/>
                </a:lnTo>
                <a:lnTo>
                  <a:pt x="304944" y="693169"/>
                </a:lnTo>
                <a:lnTo>
                  <a:pt x="318011" y="687590"/>
                </a:lnTo>
                <a:lnTo>
                  <a:pt x="327571" y="684426"/>
                </a:lnTo>
                <a:lnTo>
                  <a:pt x="327421" y="684201"/>
                </a:lnTo>
                <a:lnTo>
                  <a:pt x="328761" y="677442"/>
                </a:lnTo>
                <a:lnTo>
                  <a:pt x="334100" y="668144"/>
                </a:lnTo>
                <a:lnTo>
                  <a:pt x="334594" y="655229"/>
                </a:lnTo>
                <a:lnTo>
                  <a:pt x="347286" y="654105"/>
                </a:lnTo>
                <a:lnTo>
                  <a:pt x="357408" y="650448"/>
                </a:lnTo>
                <a:lnTo>
                  <a:pt x="366391" y="644691"/>
                </a:lnTo>
                <a:lnTo>
                  <a:pt x="374059" y="637213"/>
                </a:lnTo>
                <a:lnTo>
                  <a:pt x="380235" y="628396"/>
                </a:lnTo>
                <a:lnTo>
                  <a:pt x="384745" y="618617"/>
                </a:lnTo>
                <a:lnTo>
                  <a:pt x="387410" y="608258"/>
                </a:lnTo>
                <a:lnTo>
                  <a:pt x="388057" y="597698"/>
                </a:lnTo>
                <a:lnTo>
                  <a:pt x="386508" y="587317"/>
                </a:lnTo>
                <a:lnTo>
                  <a:pt x="382587" y="577495"/>
                </a:lnTo>
                <a:lnTo>
                  <a:pt x="376119" y="568611"/>
                </a:lnTo>
                <a:lnTo>
                  <a:pt x="366928" y="561046"/>
                </a:lnTo>
                <a:lnTo>
                  <a:pt x="366500" y="559596"/>
                </a:lnTo>
                <a:lnTo>
                  <a:pt x="361951" y="546863"/>
                </a:lnTo>
                <a:lnTo>
                  <a:pt x="356352" y="534773"/>
                </a:lnTo>
                <a:lnTo>
                  <a:pt x="349944" y="523247"/>
                </a:lnTo>
                <a:lnTo>
                  <a:pt x="342965" y="512206"/>
                </a:lnTo>
                <a:lnTo>
                  <a:pt x="335655" y="501573"/>
                </a:lnTo>
                <a:lnTo>
                  <a:pt x="328253" y="491268"/>
                </a:lnTo>
                <a:lnTo>
                  <a:pt x="320998" y="481214"/>
                </a:lnTo>
                <a:lnTo>
                  <a:pt x="314129" y="471331"/>
                </a:lnTo>
                <a:lnTo>
                  <a:pt x="307886" y="461541"/>
                </a:lnTo>
                <a:lnTo>
                  <a:pt x="308278" y="461732"/>
                </a:lnTo>
                <a:lnTo>
                  <a:pt x="319662" y="463560"/>
                </a:lnTo>
                <a:lnTo>
                  <a:pt x="333184" y="461541"/>
                </a:lnTo>
                <a:lnTo>
                  <a:pt x="325995" y="452445"/>
                </a:lnTo>
                <a:lnTo>
                  <a:pt x="317538" y="443164"/>
                </a:lnTo>
                <a:lnTo>
                  <a:pt x="312102" y="431036"/>
                </a:lnTo>
                <a:lnTo>
                  <a:pt x="318999" y="436338"/>
                </a:lnTo>
                <a:lnTo>
                  <a:pt x="329419" y="442691"/>
                </a:lnTo>
                <a:lnTo>
                  <a:pt x="341039" y="448087"/>
                </a:lnTo>
                <a:lnTo>
                  <a:pt x="353285" y="452068"/>
                </a:lnTo>
                <a:lnTo>
                  <a:pt x="365581" y="454173"/>
                </a:lnTo>
                <a:lnTo>
                  <a:pt x="377352" y="453945"/>
                </a:lnTo>
                <a:lnTo>
                  <a:pt x="388023" y="450924"/>
                </a:lnTo>
                <a:lnTo>
                  <a:pt x="384058" y="447946"/>
                </a:lnTo>
                <a:lnTo>
                  <a:pt x="375461" y="438843"/>
                </a:lnTo>
                <a:lnTo>
                  <a:pt x="368902" y="427816"/>
                </a:lnTo>
                <a:lnTo>
                  <a:pt x="364121" y="415110"/>
                </a:lnTo>
                <a:lnTo>
                  <a:pt x="371481" y="424294"/>
                </a:lnTo>
                <a:lnTo>
                  <a:pt x="380812" y="431685"/>
                </a:lnTo>
                <a:lnTo>
                  <a:pt x="392214" y="437120"/>
                </a:lnTo>
                <a:lnTo>
                  <a:pt x="405818" y="440479"/>
                </a:lnTo>
                <a:lnTo>
                  <a:pt x="421754" y="441640"/>
                </a:lnTo>
                <a:lnTo>
                  <a:pt x="416011" y="432439"/>
                </a:lnTo>
                <a:lnTo>
                  <a:pt x="408257" y="422499"/>
                </a:lnTo>
                <a:lnTo>
                  <a:pt x="400475" y="412673"/>
                </a:lnTo>
                <a:lnTo>
                  <a:pt x="393649" y="401851"/>
                </a:lnTo>
                <a:lnTo>
                  <a:pt x="390236" y="394580"/>
                </a:lnTo>
                <a:lnTo>
                  <a:pt x="386065" y="383533"/>
                </a:lnTo>
                <a:lnTo>
                  <a:pt x="382552" y="371523"/>
                </a:lnTo>
                <a:lnTo>
                  <a:pt x="379752" y="358815"/>
                </a:lnTo>
                <a:lnTo>
                  <a:pt x="377719" y="345675"/>
                </a:lnTo>
                <a:lnTo>
                  <a:pt x="376509" y="332369"/>
                </a:lnTo>
                <a:lnTo>
                  <a:pt x="376174" y="319162"/>
                </a:lnTo>
                <a:lnTo>
                  <a:pt x="376770" y="306322"/>
                </a:lnTo>
                <a:lnTo>
                  <a:pt x="377884" y="305908"/>
                </a:lnTo>
                <a:lnTo>
                  <a:pt x="384125" y="298228"/>
                </a:lnTo>
                <a:lnTo>
                  <a:pt x="384517" y="286705"/>
                </a:lnTo>
                <a:lnTo>
                  <a:pt x="385203" y="274483"/>
                </a:lnTo>
                <a:lnTo>
                  <a:pt x="386422" y="269631"/>
                </a:lnTo>
                <a:lnTo>
                  <a:pt x="392493" y="267511"/>
                </a:lnTo>
                <a:lnTo>
                  <a:pt x="394630" y="263028"/>
                </a:lnTo>
                <a:lnTo>
                  <a:pt x="395813" y="250594"/>
                </a:lnTo>
                <a:lnTo>
                  <a:pt x="390282" y="241955"/>
                </a:lnTo>
                <a:lnTo>
                  <a:pt x="382397" y="236015"/>
                </a:lnTo>
                <a:lnTo>
                  <a:pt x="383331" y="225613"/>
                </a:lnTo>
                <a:lnTo>
                  <a:pt x="383898" y="213298"/>
                </a:lnTo>
                <a:lnTo>
                  <a:pt x="383941" y="200536"/>
                </a:lnTo>
                <a:lnTo>
                  <a:pt x="383463" y="187457"/>
                </a:lnTo>
                <a:lnTo>
                  <a:pt x="382462" y="174189"/>
                </a:lnTo>
                <a:lnTo>
                  <a:pt x="380940" y="160864"/>
                </a:lnTo>
                <a:lnTo>
                  <a:pt x="378896" y="147609"/>
                </a:lnTo>
                <a:lnTo>
                  <a:pt x="376330" y="134555"/>
                </a:lnTo>
                <a:lnTo>
                  <a:pt x="373244" y="121831"/>
                </a:lnTo>
                <a:lnTo>
                  <a:pt x="369636" y="109566"/>
                </a:lnTo>
                <a:lnTo>
                  <a:pt x="365507" y="97889"/>
                </a:lnTo>
                <a:lnTo>
                  <a:pt x="360858" y="86931"/>
                </a:lnTo>
                <a:lnTo>
                  <a:pt x="355688" y="76820"/>
                </a:lnTo>
                <a:lnTo>
                  <a:pt x="351536" y="69454"/>
                </a:lnTo>
                <a:lnTo>
                  <a:pt x="348081" y="61161"/>
                </a:lnTo>
                <a:lnTo>
                  <a:pt x="344436" y="55586"/>
                </a:lnTo>
                <a:lnTo>
                  <a:pt x="341736" y="51684"/>
                </a:lnTo>
                <a:lnTo>
                  <a:pt x="333239" y="40328"/>
                </a:lnTo>
                <a:lnTo>
                  <a:pt x="323567" y="28427"/>
                </a:lnTo>
                <a:lnTo>
                  <a:pt x="316318" y="21092"/>
                </a:lnTo>
                <a:lnTo>
                  <a:pt x="302908" y="15587"/>
                </a:lnTo>
                <a:lnTo>
                  <a:pt x="290664" y="14918"/>
                </a:lnTo>
                <a:lnTo>
                  <a:pt x="278336" y="17144"/>
                </a:lnTo>
                <a:lnTo>
                  <a:pt x="266864" y="21715"/>
                </a:lnTo>
                <a:lnTo>
                  <a:pt x="257186" y="28079"/>
                </a:lnTo>
                <a:lnTo>
                  <a:pt x="250240" y="35685"/>
                </a:lnTo>
                <a:lnTo>
                  <a:pt x="249673" y="26681"/>
                </a:lnTo>
                <a:lnTo>
                  <a:pt x="245380" y="16004"/>
                </a:lnTo>
                <a:lnTo>
                  <a:pt x="237630" y="8446"/>
                </a:lnTo>
                <a:lnTo>
                  <a:pt x="227181" y="3559"/>
                </a:lnTo>
                <a:lnTo>
                  <a:pt x="214795" y="893"/>
                </a:lnTo>
                <a:lnTo>
                  <a:pt x="201233" y="0"/>
                </a:lnTo>
                <a:lnTo>
                  <a:pt x="187255" y="430"/>
                </a:lnTo>
                <a:lnTo>
                  <a:pt x="173621" y="1736"/>
                </a:lnTo>
                <a:lnTo>
                  <a:pt x="161093" y="3469"/>
                </a:lnTo>
                <a:lnTo>
                  <a:pt x="150431" y="5179"/>
                </a:lnTo>
                <a:lnTo>
                  <a:pt x="139940" y="7406"/>
                </a:lnTo>
                <a:lnTo>
                  <a:pt x="127727" y="11321"/>
                </a:lnTo>
                <a:lnTo>
                  <a:pt x="115966" y="16512"/>
                </a:lnTo>
                <a:lnTo>
                  <a:pt x="104710" y="22894"/>
                </a:lnTo>
                <a:lnTo>
                  <a:pt x="94012" y="30380"/>
                </a:lnTo>
                <a:lnTo>
                  <a:pt x="83923" y="38884"/>
                </a:lnTo>
                <a:lnTo>
                  <a:pt x="74495" y="48320"/>
                </a:lnTo>
                <a:lnTo>
                  <a:pt x="65782" y="58602"/>
                </a:lnTo>
                <a:lnTo>
                  <a:pt x="57835" y="69643"/>
                </a:lnTo>
                <a:lnTo>
                  <a:pt x="50707" y="81358"/>
                </a:lnTo>
                <a:lnTo>
                  <a:pt x="44449" y="93661"/>
                </a:lnTo>
                <a:lnTo>
                  <a:pt x="39115" y="106465"/>
                </a:lnTo>
                <a:lnTo>
                  <a:pt x="34755" y="119684"/>
                </a:lnTo>
                <a:lnTo>
                  <a:pt x="31424" y="133232"/>
                </a:lnTo>
                <a:lnTo>
                  <a:pt x="29172" y="147024"/>
                </a:lnTo>
                <a:lnTo>
                  <a:pt x="28052" y="160972"/>
                </a:lnTo>
                <a:lnTo>
                  <a:pt x="28117" y="174991"/>
                </a:lnTo>
                <a:lnTo>
                  <a:pt x="28727" y="185840"/>
                </a:lnTo>
                <a:lnTo>
                  <a:pt x="29892" y="200189"/>
                </a:lnTo>
                <a:lnTo>
                  <a:pt x="31521" y="213585"/>
                </a:lnTo>
                <a:lnTo>
                  <a:pt x="33731" y="226075"/>
                </a:lnTo>
                <a:lnTo>
                  <a:pt x="36634" y="237704"/>
                </a:lnTo>
                <a:lnTo>
                  <a:pt x="40347" y="248520"/>
                </a:lnTo>
                <a:lnTo>
                  <a:pt x="44983" y="258570"/>
                </a:lnTo>
                <a:lnTo>
                  <a:pt x="42013" y="260588"/>
                </a:lnTo>
                <a:lnTo>
                  <a:pt x="34693" y="269812"/>
                </a:lnTo>
                <a:lnTo>
                  <a:pt x="32979" y="280615"/>
                </a:lnTo>
                <a:lnTo>
                  <a:pt x="36524" y="291511"/>
                </a:lnTo>
                <a:lnTo>
                  <a:pt x="44983" y="301013"/>
                </a:lnTo>
                <a:lnTo>
                  <a:pt x="44680" y="302834"/>
                </a:lnTo>
                <a:lnTo>
                  <a:pt x="47618" y="315246"/>
                </a:lnTo>
                <a:lnTo>
                  <a:pt x="55911" y="325543"/>
                </a:lnTo>
                <a:lnTo>
                  <a:pt x="64668" y="331531"/>
                </a:lnTo>
                <a:lnTo>
                  <a:pt x="64716" y="332417"/>
                </a:lnTo>
                <a:lnTo>
                  <a:pt x="64453" y="347895"/>
                </a:lnTo>
                <a:lnTo>
                  <a:pt x="62178" y="361846"/>
                </a:lnTo>
                <a:lnTo>
                  <a:pt x="58130" y="374431"/>
                </a:lnTo>
                <a:lnTo>
                  <a:pt x="52544" y="385809"/>
                </a:lnTo>
                <a:lnTo>
                  <a:pt x="45657" y="396139"/>
                </a:lnTo>
                <a:lnTo>
                  <a:pt x="37707" y="405581"/>
                </a:lnTo>
                <a:lnTo>
                  <a:pt x="28929" y="414295"/>
                </a:lnTo>
                <a:lnTo>
                  <a:pt x="19560" y="422441"/>
                </a:lnTo>
                <a:lnTo>
                  <a:pt x="9838" y="430178"/>
                </a:lnTo>
                <a:lnTo>
                  <a:pt x="0" y="437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0" name="object 170"/>
          <p:cNvSpPr/>
          <p:nvPr/>
        </p:nvSpPr>
        <p:spPr>
          <a:xfrm>
            <a:off x="4298154" y="749643"/>
            <a:ext cx="41217" cy="16518"/>
          </a:xfrm>
          <a:custGeom>
            <a:avLst/>
            <a:gdLst/>
            <a:ahLst/>
            <a:cxnLst/>
            <a:rect l="l" t="t" r="r" b="b"/>
            <a:pathLst>
              <a:path w="60452" h="24227">
                <a:moveTo>
                  <a:pt x="15524" y="17504"/>
                </a:moveTo>
                <a:lnTo>
                  <a:pt x="28268" y="18164"/>
                </a:lnTo>
                <a:lnTo>
                  <a:pt x="39840" y="18602"/>
                </a:lnTo>
                <a:lnTo>
                  <a:pt x="50486" y="20173"/>
                </a:lnTo>
                <a:lnTo>
                  <a:pt x="60451" y="24227"/>
                </a:lnTo>
                <a:lnTo>
                  <a:pt x="50609" y="13610"/>
                </a:lnTo>
                <a:lnTo>
                  <a:pt x="41940" y="13889"/>
                </a:lnTo>
                <a:lnTo>
                  <a:pt x="28600" y="13779"/>
                </a:lnTo>
                <a:lnTo>
                  <a:pt x="15524" y="17504"/>
                </a:lnTo>
                <a:close/>
              </a:path>
              <a:path w="60452" h="24227">
                <a:moveTo>
                  <a:pt x="60451" y="24227"/>
                </a:moveTo>
                <a:lnTo>
                  <a:pt x="56853" y="15373"/>
                </a:lnTo>
                <a:lnTo>
                  <a:pt x="48096" y="7895"/>
                </a:lnTo>
                <a:lnTo>
                  <a:pt x="36271" y="2568"/>
                </a:lnTo>
                <a:lnTo>
                  <a:pt x="23464" y="0"/>
                </a:lnTo>
                <a:lnTo>
                  <a:pt x="11760" y="800"/>
                </a:lnTo>
                <a:lnTo>
                  <a:pt x="3243" y="5578"/>
                </a:lnTo>
                <a:lnTo>
                  <a:pt x="0" y="14944"/>
                </a:lnTo>
                <a:lnTo>
                  <a:pt x="1363" y="15271"/>
                </a:lnTo>
                <a:lnTo>
                  <a:pt x="15524" y="17504"/>
                </a:lnTo>
                <a:lnTo>
                  <a:pt x="28600" y="13779"/>
                </a:lnTo>
                <a:lnTo>
                  <a:pt x="14851" y="13217"/>
                </a:lnTo>
                <a:lnTo>
                  <a:pt x="2806" y="12289"/>
                </a:lnTo>
                <a:lnTo>
                  <a:pt x="3898" y="11108"/>
                </a:lnTo>
                <a:lnTo>
                  <a:pt x="4216" y="6981"/>
                </a:lnTo>
                <a:lnTo>
                  <a:pt x="14113" y="5159"/>
                </a:lnTo>
                <a:lnTo>
                  <a:pt x="26125" y="5150"/>
                </a:lnTo>
                <a:lnTo>
                  <a:pt x="38269" y="7855"/>
                </a:lnTo>
                <a:lnTo>
                  <a:pt x="50609" y="13610"/>
                </a:lnTo>
                <a:lnTo>
                  <a:pt x="60451" y="24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1" name="object 171"/>
          <p:cNvSpPr/>
          <p:nvPr/>
        </p:nvSpPr>
        <p:spPr>
          <a:xfrm>
            <a:off x="4200376" y="752033"/>
            <a:ext cx="42586" cy="18653"/>
          </a:xfrm>
          <a:custGeom>
            <a:avLst/>
            <a:gdLst/>
            <a:ahLst/>
            <a:cxnLst/>
            <a:rect l="l" t="t" r="r" b="b"/>
            <a:pathLst>
              <a:path w="62459" h="27358">
                <a:moveTo>
                  <a:pt x="62459" y="10951"/>
                </a:moveTo>
                <a:lnTo>
                  <a:pt x="59055" y="6124"/>
                </a:lnTo>
                <a:lnTo>
                  <a:pt x="54606" y="13069"/>
                </a:lnTo>
                <a:lnTo>
                  <a:pt x="45591" y="17140"/>
                </a:lnTo>
                <a:lnTo>
                  <a:pt x="34523" y="17885"/>
                </a:lnTo>
                <a:lnTo>
                  <a:pt x="23011" y="18134"/>
                </a:lnTo>
                <a:lnTo>
                  <a:pt x="12661" y="20716"/>
                </a:lnTo>
                <a:lnTo>
                  <a:pt x="16594" y="11759"/>
                </a:lnTo>
                <a:lnTo>
                  <a:pt x="6850" y="19325"/>
                </a:lnTo>
                <a:lnTo>
                  <a:pt x="0" y="27358"/>
                </a:lnTo>
                <a:lnTo>
                  <a:pt x="6212" y="27040"/>
                </a:lnTo>
                <a:lnTo>
                  <a:pt x="18417" y="24186"/>
                </a:lnTo>
                <a:lnTo>
                  <a:pt x="31243" y="21717"/>
                </a:lnTo>
                <a:lnTo>
                  <a:pt x="42189" y="23370"/>
                </a:lnTo>
                <a:lnTo>
                  <a:pt x="45737" y="22104"/>
                </a:lnTo>
                <a:lnTo>
                  <a:pt x="55814" y="17682"/>
                </a:lnTo>
                <a:lnTo>
                  <a:pt x="62459" y="10951"/>
                </a:lnTo>
                <a:close/>
              </a:path>
              <a:path w="62459" h="27358">
                <a:moveTo>
                  <a:pt x="62459" y="10951"/>
                </a:moveTo>
                <a:lnTo>
                  <a:pt x="60464" y="815"/>
                </a:lnTo>
                <a:lnTo>
                  <a:pt x="53790" y="0"/>
                </a:lnTo>
                <a:lnTo>
                  <a:pt x="41004" y="1284"/>
                </a:lnTo>
                <a:lnTo>
                  <a:pt x="28292" y="5475"/>
                </a:lnTo>
                <a:lnTo>
                  <a:pt x="16594" y="11759"/>
                </a:lnTo>
                <a:lnTo>
                  <a:pt x="12661" y="20716"/>
                </a:lnTo>
                <a:lnTo>
                  <a:pt x="13944" y="19577"/>
                </a:lnTo>
                <a:lnTo>
                  <a:pt x="23655" y="12587"/>
                </a:lnTo>
                <a:lnTo>
                  <a:pt x="35000" y="7243"/>
                </a:lnTo>
                <a:lnTo>
                  <a:pt x="47095" y="4702"/>
                </a:lnTo>
                <a:lnTo>
                  <a:pt x="59055" y="6124"/>
                </a:lnTo>
                <a:lnTo>
                  <a:pt x="62459" y="10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2" name="object 172"/>
          <p:cNvSpPr/>
          <p:nvPr/>
        </p:nvSpPr>
        <p:spPr>
          <a:xfrm>
            <a:off x="4300070" y="753040"/>
            <a:ext cx="32592" cy="6087"/>
          </a:xfrm>
          <a:custGeom>
            <a:avLst/>
            <a:gdLst/>
            <a:ahLst/>
            <a:cxnLst/>
            <a:rect l="l" t="t" r="r" b="b"/>
            <a:pathLst>
              <a:path w="47802" h="8928">
                <a:moveTo>
                  <a:pt x="47802" y="8630"/>
                </a:moveTo>
                <a:lnTo>
                  <a:pt x="37556" y="3635"/>
                </a:lnTo>
                <a:lnTo>
                  <a:pt x="25380" y="432"/>
                </a:lnTo>
                <a:lnTo>
                  <a:pt x="13352" y="0"/>
                </a:lnTo>
                <a:lnTo>
                  <a:pt x="1409" y="2001"/>
                </a:lnTo>
                <a:lnTo>
                  <a:pt x="1511" y="4312"/>
                </a:lnTo>
                <a:lnTo>
                  <a:pt x="0" y="7309"/>
                </a:lnTo>
                <a:lnTo>
                  <a:pt x="9052" y="8053"/>
                </a:lnTo>
                <a:lnTo>
                  <a:pt x="22597" y="8706"/>
                </a:lnTo>
                <a:lnTo>
                  <a:pt x="36218" y="8928"/>
                </a:lnTo>
                <a:lnTo>
                  <a:pt x="47802" y="86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3" name="object 173"/>
          <p:cNvSpPr/>
          <p:nvPr/>
        </p:nvSpPr>
        <p:spPr>
          <a:xfrm>
            <a:off x="4209007" y="755345"/>
            <a:ext cx="31632" cy="10814"/>
          </a:xfrm>
          <a:custGeom>
            <a:avLst/>
            <a:gdLst/>
            <a:ahLst/>
            <a:cxnLst/>
            <a:rect l="l" t="t" r="r" b="b"/>
            <a:pathLst>
              <a:path w="46393" h="15860">
                <a:moveTo>
                  <a:pt x="46393" y="1267"/>
                </a:moveTo>
                <a:lnTo>
                  <a:pt x="44599" y="744"/>
                </a:lnTo>
                <a:lnTo>
                  <a:pt x="32564" y="0"/>
                </a:lnTo>
                <a:lnTo>
                  <a:pt x="20529" y="3043"/>
                </a:lnTo>
                <a:lnTo>
                  <a:pt x="9380" y="8715"/>
                </a:lnTo>
                <a:lnTo>
                  <a:pt x="0" y="15860"/>
                </a:lnTo>
                <a:lnTo>
                  <a:pt x="7588" y="13594"/>
                </a:lnTo>
                <a:lnTo>
                  <a:pt x="18965" y="13024"/>
                </a:lnTo>
                <a:lnTo>
                  <a:pt x="30296" y="12666"/>
                </a:lnTo>
                <a:lnTo>
                  <a:pt x="39975" y="9690"/>
                </a:lnTo>
                <a:lnTo>
                  <a:pt x="46393" y="1267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4" name="object 174"/>
          <p:cNvSpPr/>
          <p:nvPr/>
        </p:nvSpPr>
        <p:spPr>
          <a:xfrm>
            <a:off x="4377712" y="770683"/>
            <a:ext cx="8935" cy="35277"/>
          </a:xfrm>
          <a:custGeom>
            <a:avLst/>
            <a:gdLst/>
            <a:ahLst/>
            <a:cxnLst/>
            <a:rect l="l" t="t" r="r" b="b"/>
            <a:pathLst>
              <a:path w="13105" h="51739">
                <a:moveTo>
                  <a:pt x="3413" y="50205"/>
                </a:moveTo>
                <a:lnTo>
                  <a:pt x="5350" y="42498"/>
                </a:lnTo>
                <a:lnTo>
                  <a:pt x="4216" y="31838"/>
                </a:lnTo>
                <a:lnTo>
                  <a:pt x="7103" y="29457"/>
                </a:lnTo>
                <a:lnTo>
                  <a:pt x="12975" y="19118"/>
                </a:lnTo>
                <a:lnTo>
                  <a:pt x="13105" y="7727"/>
                </a:lnTo>
                <a:lnTo>
                  <a:pt x="5626" y="0"/>
                </a:lnTo>
                <a:lnTo>
                  <a:pt x="6197" y="3200"/>
                </a:lnTo>
                <a:lnTo>
                  <a:pt x="3060" y="2882"/>
                </a:lnTo>
                <a:lnTo>
                  <a:pt x="4216" y="6629"/>
                </a:lnTo>
                <a:lnTo>
                  <a:pt x="7353" y="9423"/>
                </a:lnTo>
                <a:lnTo>
                  <a:pt x="11722" y="11049"/>
                </a:lnTo>
                <a:lnTo>
                  <a:pt x="11252" y="17246"/>
                </a:lnTo>
                <a:lnTo>
                  <a:pt x="7759" y="18783"/>
                </a:lnTo>
                <a:lnTo>
                  <a:pt x="6235" y="20878"/>
                </a:lnTo>
                <a:lnTo>
                  <a:pt x="4216" y="17246"/>
                </a:lnTo>
                <a:lnTo>
                  <a:pt x="2810" y="26266"/>
                </a:lnTo>
                <a:lnTo>
                  <a:pt x="1510" y="39096"/>
                </a:lnTo>
                <a:lnTo>
                  <a:pt x="0" y="51739"/>
                </a:lnTo>
                <a:lnTo>
                  <a:pt x="3413" y="50205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5" name="object 175"/>
          <p:cNvSpPr/>
          <p:nvPr/>
        </p:nvSpPr>
        <p:spPr>
          <a:xfrm>
            <a:off x="4289007" y="772016"/>
            <a:ext cx="50367" cy="22387"/>
          </a:xfrm>
          <a:custGeom>
            <a:avLst/>
            <a:gdLst/>
            <a:ahLst/>
            <a:cxnLst/>
            <a:rect l="l" t="t" r="r" b="b"/>
            <a:pathLst>
              <a:path w="73871" h="32834">
                <a:moveTo>
                  <a:pt x="73122" y="12604"/>
                </a:moveTo>
                <a:lnTo>
                  <a:pt x="68994" y="3803"/>
                </a:lnTo>
                <a:lnTo>
                  <a:pt x="68245" y="2025"/>
                </a:lnTo>
                <a:lnTo>
                  <a:pt x="66569" y="1691"/>
                </a:lnTo>
                <a:lnTo>
                  <a:pt x="58672" y="692"/>
                </a:lnTo>
                <a:lnTo>
                  <a:pt x="48347" y="65"/>
                </a:lnTo>
                <a:lnTo>
                  <a:pt x="36748" y="0"/>
                </a:lnTo>
                <a:lnTo>
                  <a:pt x="25027" y="683"/>
                </a:lnTo>
                <a:lnTo>
                  <a:pt x="14339" y="2304"/>
                </a:lnTo>
                <a:lnTo>
                  <a:pt x="5836" y="5050"/>
                </a:lnTo>
                <a:lnTo>
                  <a:pt x="671" y="9111"/>
                </a:lnTo>
                <a:lnTo>
                  <a:pt x="0" y="14673"/>
                </a:lnTo>
                <a:lnTo>
                  <a:pt x="4973" y="21926"/>
                </a:lnTo>
                <a:lnTo>
                  <a:pt x="7958" y="16998"/>
                </a:lnTo>
                <a:lnTo>
                  <a:pt x="14854" y="10394"/>
                </a:lnTo>
                <a:lnTo>
                  <a:pt x="23261" y="8654"/>
                </a:lnTo>
                <a:lnTo>
                  <a:pt x="33977" y="7943"/>
                </a:lnTo>
                <a:lnTo>
                  <a:pt x="48708" y="10007"/>
                </a:lnTo>
                <a:lnTo>
                  <a:pt x="60850" y="15143"/>
                </a:lnTo>
                <a:lnTo>
                  <a:pt x="65438" y="23247"/>
                </a:lnTo>
                <a:lnTo>
                  <a:pt x="59025" y="24872"/>
                </a:lnTo>
                <a:lnTo>
                  <a:pt x="60993" y="18598"/>
                </a:lnTo>
                <a:lnTo>
                  <a:pt x="56993" y="17951"/>
                </a:lnTo>
                <a:lnTo>
                  <a:pt x="56456" y="20432"/>
                </a:lnTo>
                <a:lnTo>
                  <a:pt x="47751" y="27408"/>
                </a:lnTo>
                <a:lnTo>
                  <a:pt x="33558" y="28747"/>
                </a:lnTo>
                <a:lnTo>
                  <a:pt x="20404" y="25639"/>
                </a:lnTo>
                <a:lnTo>
                  <a:pt x="14816" y="19272"/>
                </a:lnTo>
                <a:lnTo>
                  <a:pt x="11311" y="19945"/>
                </a:lnTo>
                <a:lnTo>
                  <a:pt x="9037" y="21773"/>
                </a:lnTo>
                <a:lnTo>
                  <a:pt x="6383" y="23247"/>
                </a:lnTo>
                <a:lnTo>
                  <a:pt x="11943" y="26436"/>
                </a:lnTo>
                <a:lnTo>
                  <a:pt x="22508" y="30187"/>
                </a:lnTo>
                <a:lnTo>
                  <a:pt x="34776" y="32471"/>
                </a:lnTo>
                <a:lnTo>
                  <a:pt x="47382" y="32834"/>
                </a:lnTo>
                <a:lnTo>
                  <a:pt x="58960" y="30823"/>
                </a:lnTo>
                <a:lnTo>
                  <a:pt x="68144" y="25982"/>
                </a:lnTo>
                <a:lnTo>
                  <a:pt x="73570" y="17859"/>
                </a:lnTo>
                <a:lnTo>
                  <a:pt x="73871" y="6000"/>
                </a:lnTo>
                <a:lnTo>
                  <a:pt x="73122" y="12604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6" name="object 176"/>
          <p:cNvSpPr/>
          <p:nvPr/>
        </p:nvSpPr>
        <p:spPr>
          <a:xfrm>
            <a:off x="4189842" y="775611"/>
            <a:ext cx="62302" cy="23168"/>
          </a:xfrm>
          <a:custGeom>
            <a:avLst/>
            <a:gdLst/>
            <a:ahLst/>
            <a:cxnLst/>
            <a:rect l="l" t="t" r="r" b="b"/>
            <a:pathLst>
              <a:path w="91376" h="33980">
                <a:moveTo>
                  <a:pt x="10433" y="6973"/>
                </a:moveTo>
                <a:lnTo>
                  <a:pt x="0" y="12673"/>
                </a:lnTo>
                <a:lnTo>
                  <a:pt x="6923" y="22718"/>
                </a:lnTo>
                <a:lnTo>
                  <a:pt x="16385" y="29340"/>
                </a:lnTo>
                <a:lnTo>
                  <a:pt x="27626" y="32860"/>
                </a:lnTo>
                <a:lnTo>
                  <a:pt x="25298" y="20636"/>
                </a:lnTo>
                <a:lnTo>
                  <a:pt x="21120" y="20559"/>
                </a:lnTo>
                <a:lnTo>
                  <a:pt x="18160" y="24534"/>
                </a:lnTo>
                <a:lnTo>
                  <a:pt x="15455" y="21956"/>
                </a:lnTo>
                <a:lnTo>
                  <a:pt x="17680" y="18028"/>
                </a:lnTo>
                <a:lnTo>
                  <a:pt x="27149" y="13256"/>
                </a:lnTo>
                <a:lnTo>
                  <a:pt x="37947" y="7364"/>
                </a:lnTo>
                <a:lnTo>
                  <a:pt x="43999" y="7742"/>
                </a:lnTo>
                <a:lnTo>
                  <a:pt x="56327" y="8443"/>
                </a:lnTo>
                <a:lnTo>
                  <a:pt x="67716" y="10364"/>
                </a:lnTo>
                <a:lnTo>
                  <a:pt x="80124" y="15327"/>
                </a:lnTo>
                <a:lnTo>
                  <a:pt x="80581" y="18400"/>
                </a:lnTo>
                <a:lnTo>
                  <a:pt x="78727" y="21956"/>
                </a:lnTo>
                <a:lnTo>
                  <a:pt x="74815" y="21664"/>
                </a:lnTo>
                <a:lnTo>
                  <a:pt x="74739" y="17753"/>
                </a:lnTo>
                <a:lnTo>
                  <a:pt x="71691" y="16648"/>
                </a:lnTo>
                <a:lnTo>
                  <a:pt x="78727" y="29919"/>
                </a:lnTo>
                <a:lnTo>
                  <a:pt x="80904" y="27898"/>
                </a:lnTo>
                <a:lnTo>
                  <a:pt x="88470" y="17040"/>
                </a:lnTo>
                <a:lnTo>
                  <a:pt x="91376" y="4710"/>
                </a:lnTo>
                <a:lnTo>
                  <a:pt x="85853" y="3587"/>
                </a:lnTo>
                <a:lnTo>
                  <a:pt x="73436" y="1585"/>
                </a:lnTo>
                <a:lnTo>
                  <a:pt x="60510" y="315"/>
                </a:lnTo>
                <a:lnTo>
                  <a:pt x="47411" y="0"/>
                </a:lnTo>
                <a:lnTo>
                  <a:pt x="34475" y="857"/>
                </a:lnTo>
                <a:lnTo>
                  <a:pt x="22037" y="3108"/>
                </a:lnTo>
                <a:lnTo>
                  <a:pt x="10433" y="6973"/>
                </a:lnTo>
                <a:close/>
              </a:path>
              <a:path w="91376" h="33980">
                <a:moveTo>
                  <a:pt x="25298" y="20636"/>
                </a:moveTo>
                <a:lnTo>
                  <a:pt x="27626" y="32860"/>
                </a:lnTo>
                <a:lnTo>
                  <a:pt x="40063" y="33980"/>
                </a:lnTo>
                <a:lnTo>
                  <a:pt x="53115" y="33396"/>
                </a:lnTo>
                <a:lnTo>
                  <a:pt x="66197" y="31810"/>
                </a:lnTo>
                <a:lnTo>
                  <a:pt x="78727" y="29919"/>
                </a:lnTo>
                <a:lnTo>
                  <a:pt x="71691" y="16648"/>
                </a:lnTo>
                <a:lnTo>
                  <a:pt x="68884" y="19516"/>
                </a:lnTo>
                <a:lnTo>
                  <a:pt x="58843" y="25841"/>
                </a:lnTo>
                <a:lnTo>
                  <a:pt x="47296" y="28508"/>
                </a:lnTo>
                <a:lnTo>
                  <a:pt x="35647" y="26959"/>
                </a:lnTo>
                <a:lnTo>
                  <a:pt x="25298" y="20636"/>
                </a:lnTo>
                <a:close/>
              </a:path>
            </a:pathLst>
          </a:custGeom>
          <a:solidFill>
            <a:srgbClr val="D0B88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7" name="object 177"/>
          <p:cNvSpPr/>
          <p:nvPr/>
        </p:nvSpPr>
        <p:spPr>
          <a:xfrm>
            <a:off x="4200382" y="781934"/>
            <a:ext cx="44403" cy="14060"/>
          </a:xfrm>
          <a:custGeom>
            <a:avLst/>
            <a:gdLst/>
            <a:ahLst/>
            <a:cxnLst/>
            <a:rect l="l" t="t" r="r" b="b"/>
            <a:pathLst>
              <a:path w="65125" h="20621">
                <a:moveTo>
                  <a:pt x="28117" y="15341"/>
                </a:moveTo>
                <a:lnTo>
                  <a:pt x="22720" y="13360"/>
                </a:lnTo>
                <a:lnTo>
                  <a:pt x="15163" y="13410"/>
                </a:lnTo>
                <a:lnTo>
                  <a:pt x="14058" y="7378"/>
                </a:lnTo>
                <a:lnTo>
                  <a:pt x="9842" y="11353"/>
                </a:lnTo>
                <a:lnTo>
                  <a:pt x="13115" y="14067"/>
                </a:lnTo>
                <a:lnTo>
                  <a:pt x="24062" y="18716"/>
                </a:lnTo>
                <a:lnTo>
                  <a:pt x="28117" y="15341"/>
                </a:lnTo>
                <a:close/>
              </a:path>
              <a:path w="65125" h="20621">
                <a:moveTo>
                  <a:pt x="64668" y="6057"/>
                </a:moveTo>
                <a:lnTo>
                  <a:pt x="59098" y="3437"/>
                </a:lnTo>
                <a:lnTo>
                  <a:pt x="47368" y="0"/>
                </a:lnTo>
                <a:lnTo>
                  <a:pt x="47802" y="3403"/>
                </a:lnTo>
                <a:lnTo>
                  <a:pt x="51676" y="8877"/>
                </a:lnTo>
                <a:lnTo>
                  <a:pt x="56235" y="7378"/>
                </a:lnTo>
                <a:lnTo>
                  <a:pt x="59283" y="8470"/>
                </a:lnTo>
                <a:lnTo>
                  <a:pt x="59359" y="12382"/>
                </a:lnTo>
                <a:lnTo>
                  <a:pt x="63271" y="12687"/>
                </a:lnTo>
                <a:lnTo>
                  <a:pt x="65125" y="9131"/>
                </a:lnTo>
                <a:lnTo>
                  <a:pt x="64668" y="6057"/>
                </a:lnTo>
                <a:close/>
              </a:path>
              <a:path w="65125" h="20621">
                <a:moveTo>
                  <a:pt x="47368" y="0"/>
                </a:moveTo>
                <a:lnTo>
                  <a:pt x="35818" y="-1172"/>
                </a:lnTo>
                <a:lnTo>
                  <a:pt x="22491" y="-1905"/>
                </a:lnTo>
                <a:lnTo>
                  <a:pt x="18330" y="1250"/>
                </a:lnTo>
                <a:lnTo>
                  <a:pt x="7415" y="5465"/>
                </a:lnTo>
                <a:lnTo>
                  <a:pt x="0" y="12687"/>
                </a:lnTo>
                <a:lnTo>
                  <a:pt x="2705" y="15265"/>
                </a:lnTo>
                <a:lnTo>
                  <a:pt x="5651" y="11290"/>
                </a:lnTo>
                <a:lnTo>
                  <a:pt x="9842" y="11353"/>
                </a:lnTo>
                <a:lnTo>
                  <a:pt x="14058" y="7378"/>
                </a:lnTo>
                <a:lnTo>
                  <a:pt x="16560" y="6641"/>
                </a:lnTo>
                <a:lnTo>
                  <a:pt x="19900" y="6692"/>
                </a:lnTo>
                <a:lnTo>
                  <a:pt x="21081" y="4724"/>
                </a:lnTo>
                <a:lnTo>
                  <a:pt x="20624" y="7708"/>
                </a:lnTo>
                <a:lnTo>
                  <a:pt x="25628" y="11353"/>
                </a:lnTo>
                <a:lnTo>
                  <a:pt x="28117" y="15341"/>
                </a:lnTo>
                <a:lnTo>
                  <a:pt x="24062" y="18716"/>
                </a:lnTo>
                <a:lnTo>
                  <a:pt x="35835" y="18779"/>
                </a:lnTo>
                <a:lnTo>
                  <a:pt x="47028" y="14813"/>
                </a:lnTo>
                <a:lnTo>
                  <a:pt x="56235" y="7378"/>
                </a:lnTo>
                <a:lnTo>
                  <a:pt x="51676" y="8877"/>
                </a:lnTo>
                <a:lnTo>
                  <a:pt x="40754" y="11747"/>
                </a:lnTo>
                <a:lnTo>
                  <a:pt x="36550" y="14007"/>
                </a:lnTo>
                <a:lnTo>
                  <a:pt x="34480" y="12394"/>
                </a:lnTo>
                <a:lnTo>
                  <a:pt x="43916" y="10426"/>
                </a:lnTo>
                <a:lnTo>
                  <a:pt x="40766" y="3403"/>
                </a:lnTo>
                <a:lnTo>
                  <a:pt x="44259" y="1676"/>
                </a:lnTo>
                <a:lnTo>
                  <a:pt x="47599" y="6349"/>
                </a:lnTo>
                <a:lnTo>
                  <a:pt x="47802" y="3403"/>
                </a:lnTo>
                <a:lnTo>
                  <a:pt x="47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8" name="object 178"/>
          <p:cNvSpPr/>
          <p:nvPr/>
        </p:nvSpPr>
        <p:spPr>
          <a:xfrm>
            <a:off x="4311575" y="781538"/>
            <a:ext cx="12175" cy="7230"/>
          </a:xfrm>
          <a:custGeom>
            <a:avLst/>
            <a:gdLst/>
            <a:ahLst/>
            <a:cxnLst/>
            <a:rect l="l" t="t" r="r" b="b"/>
            <a:pathLst>
              <a:path w="17856" h="10604">
                <a:moveTo>
                  <a:pt x="17670" y="4641"/>
                </a:moveTo>
                <a:lnTo>
                  <a:pt x="16865" y="1320"/>
                </a:lnTo>
                <a:lnTo>
                  <a:pt x="11887" y="165"/>
                </a:lnTo>
                <a:lnTo>
                  <a:pt x="13411" y="1155"/>
                </a:lnTo>
                <a:lnTo>
                  <a:pt x="8432" y="0"/>
                </a:lnTo>
                <a:lnTo>
                  <a:pt x="7772" y="5562"/>
                </a:lnTo>
                <a:lnTo>
                  <a:pt x="2984" y="7238"/>
                </a:lnTo>
                <a:lnTo>
                  <a:pt x="0" y="10604"/>
                </a:lnTo>
                <a:lnTo>
                  <a:pt x="7937" y="10210"/>
                </a:lnTo>
                <a:lnTo>
                  <a:pt x="9093" y="9753"/>
                </a:lnTo>
                <a:lnTo>
                  <a:pt x="16865" y="7962"/>
                </a:lnTo>
                <a:lnTo>
                  <a:pt x="17670" y="4641"/>
                </a:lnTo>
                <a:close/>
              </a:path>
              <a:path w="17856" h="10604">
                <a:moveTo>
                  <a:pt x="17856" y="3873"/>
                </a:moveTo>
                <a:lnTo>
                  <a:pt x="17670" y="4641"/>
                </a:lnTo>
                <a:lnTo>
                  <a:pt x="17856" y="5410"/>
                </a:lnTo>
                <a:lnTo>
                  <a:pt x="17856" y="387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79" name="object 179"/>
          <p:cNvSpPr/>
          <p:nvPr/>
        </p:nvSpPr>
        <p:spPr>
          <a:xfrm>
            <a:off x="4301661" y="782441"/>
            <a:ext cx="6078" cy="7169"/>
          </a:xfrm>
          <a:custGeom>
            <a:avLst/>
            <a:gdLst/>
            <a:ahLst/>
            <a:cxnLst/>
            <a:rect l="l" t="t" r="r" b="b"/>
            <a:pathLst>
              <a:path w="8915" h="10515">
                <a:moveTo>
                  <a:pt x="8915" y="6629"/>
                </a:moveTo>
                <a:lnTo>
                  <a:pt x="3975" y="6045"/>
                </a:lnTo>
                <a:lnTo>
                  <a:pt x="2959" y="3835"/>
                </a:lnTo>
                <a:lnTo>
                  <a:pt x="4699" y="0"/>
                </a:lnTo>
                <a:lnTo>
                  <a:pt x="2082" y="177"/>
                </a:lnTo>
                <a:lnTo>
                  <a:pt x="0" y="876"/>
                </a:lnTo>
                <a:lnTo>
                  <a:pt x="736" y="4711"/>
                </a:lnTo>
                <a:lnTo>
                  <a:pt x="5613" y="10515"/>
                </a:lnTo>
                <a:lnTo>
                  <a:pt x="8915" y="662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0" name="object 180"/>
          <p:cNvSpPr/>
          <p:nvPr/>
        </p:nvSpPr>
        <p:spPr>
          <a:xfrm>
            <a:off x="4146325" y="784252"/>
            <a:ext cx="19548" cy="43416"/>
          </a:xfrm>
          <a:custGeom>
            <a:avLst/>
            <a:gdLst/>
            <a:ahLst/>
            <a:cxnLst/>
            <a:rect l="l" t="t" r="r" b="b"/>
            <a:pathLst>
              <a:path w="28670" h="63677">
                <a:moveTo>
                  <a:pt x="8985" y="0"/>
                </a:moveTo>
                <a:lnTo>
                  <a:pt x="2627" y="6812"/>
                </a:lnTo>
                <a:lnTo>
                  <a:pt x="0" y="17633"/>
                </a:lnTo>
                <a:lnTo>
                  <a:pt x="3249" y="28515"/>
                </a:lnTo>
                <a:lnTo>
                  <a:pt x="11792" y="37147"/>
                </a:lnTo>
                <a:lnTo>
                  <a:pt x="12253" y="45458"/>
                </a:lnTo>
                <a:lnTo>
                  <a:pt x="17523" y="57337"/>
                </a:lnTo>
                <a:lnTo>
                  <a:pt x="28670" y="63677"/>
                </a:lnTo>
                <a:lnTo>
                  <a:pt x="28651" y="61116"/>
                </a:lnTo>
                <a:lnTo>
                  <a:pt x="27453" y="48359"/>
                </a:lnTo>
                <a:lnTo>
                  <a:pt x="24585" y="34531"/>
                </a:lnTo>
                <a:lnTo>
                  <a:pt x="20240" y="21700"/>
                </a:lnTo>
                <a:lnTo>
                  <a:pt x="14611" y="11938"/>
                </a:lnTo>
                <a:lnTo>
                  <a:pt x="10407" y="16002"/>
                </a:lnTo>
                <a:lnTo>
                  <a:pt x="11271" y="25526"/>
                </a:lnTo>
                <a:lnTo>
                  <a:pt x="10395" y="29184"/>
                </a:lnTo>
                <a:lnTo>
                  <a:pt x="8395" y="28393"/>
                </a:lnTo>
                <a:lnTo>
                  <a:pt x="4737" y="23963"/>
                </a:lnTo>
                <a:lnTo>
                  <a:pt x="6695" y="18379"/>
                </a:lnTo>
                <a:lnTo>
                  <a:pt x="10540" y="12171"/>
                </a:lnTo>
                <a:lnTo>
                  <a:pt x="12546" y="5868"/>
                </a:lnTo>
                <a:lnTo>
                  <a:pt x="898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1" name="object 181"/>
          <p:cNvSpPr/>
          <p:nvPr/>
        </p:nvSpPr>
        <p:spPr>
          <a:xfrm>
            <a:off x="4258854" y="810482"/>
            <a:ext cx="19994" cy="6973"/>
          </a:xfrm>
          <a:custGeom>
            <a:avLst/>
            <a:gdLst/>
            <a:ahLst/>
            <a:cxnLst/>
            <a:rect l="l" t="t" r="r" b="b"/>
            <a:pathLst>
              <a:path w="29324" h="10227">
                <a:moveTo>
                  <a:pt x="0" y="0"/>
                </a:moveTo>
                <a:lnTo>
                  <a:pt x="4554" y="7896"/>
                </a:lnTo>
                <a:lnTo>
                  <a:pt x="16577" y="10227"/>
                </a:lnTo>
                <a:lnTo>
                  <a:pt x="28117" y="6629"/>
                </a:lnTo>
                <a:lnTo>
                  <a:pt x="29324" y="2400"/>
                </a:lnTo>
                <a:lnTo>
                  <a:pt x="25908" y="2527"/>
                </a:lnTo>
                <a:lnTo>
                  <a:pt x="25298" y="0"/>
                </a:lnTo>
                <a:lnTo>
                  <a:pt x="21248" y="3251"/>
                </a:lnTo>
                <a:lnTo>
                  <a:pt x="10790" y="55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2" name="object 182"/>
          <p:cNvSpPr/>
          <p:nvPr/>
        </p:nvSpPr>
        <p:spPr>
          <a:xfrm>
            <a:off x="4233929" y="822241"/>
            <a:ext cx="74771" cy="14714"/>
          </a:xfrm>
          <a:custGeom>
            <a:avLst/>
            <a:gdLst/>
            <a:ahLst/>
            <a:cxnLst/>
            <a:rect l="l" t="t" r="r" b="b"/>
            <a:pathLst>
              <a:path w="109664" h="21581">
                <a:moveTo>
                  <a:pt x="22491" y="18567"/>
                </a:moveTo>
                <a:lnTo>
                  <a:pt x="27230" y="19266"/>
                </a:lnTo>
                <a:lnTo>
                  <a:pt x="39307" y="20739"/>
                </a:lnTo>
                <a:lnTo>
                  <a:pt x="51699" y="21581"/>
                </a:lnTo>
                <a:lnTo>
                  <a:pt x="64326" y="21484"/>
                </a:lnTo>
                <a:lnTo>
                  <a:pt x="77112" y="20141"/>
                </a:lnTo>
                <a:lnTo>
                  <a:pt x="89979" y="17246"/>
                </a:lnTo>
                <a:lnTo>
                  <a:pt x="103068" y="11792"/>
                </a:lnTo>
                <a:lnTo>
                  <a:pt x="109664" y="1333"/>
                </a:lnTo>
                <a:lnTo>
                  <a:pt x="106997" y="1625"/>
                </a:lnTo>
                <a:lnTo>
                  <a:pt x="104038" y="0"/>
                </a:lnTo>
                <a:lnTo>
                  <a:pt x="100967" y="5278"/>
                </a:lnTo>
                <a:lnTo>
                  <a:pt x="90169" y="11785"/>
                </a:lnTo>
                <a:lnTo>
                  <a:pt x="75801" y="15608"/>
                </a:lnTo>
                <a:lnTo>
                  <a:pt x="61861" y="17246"/>
                </a:lnTo>
                <a:lnTo>
                  <a:pt x="48087" y="17466"/>
                </a:lnTo>
                <a:lnTo>
                  <a:pt x="33915" y="16574"/>
                </a:lnTo>
                <a:lnTo>
                  <a:pt x="20664" y="14632"/>
                </a:lnTo>
                <a:lnTo>
                  <a:pt x="9103" y="11730"/>
                </a:lnTo>
                <a:lnTo>
                  <a:pt x="0" y="7962"/>
                </a:lnTo>
                <a:lnTo>
                  <a:pt x="267" y="12284"/>
                </a:lnTo>
                <a:lnTo>
                  <a:pt x="9620" y="17360"/>
                </a:lnTo>
                <a:lnTo>
                  <a:pt x="22491" y="18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3" name="object 183"/>
          <p:cNvSpPr/>
          <p:nvPr/>
        </p:nvSpPr>
        <p:spPr>
          <a:xfrm>
            <a:off x="4263649" y="840786"/>
            <a:ext cx="15335" cy="5582"/>
          </a:xfrm>
          <a:custGeom>
            <a:avLst/>
            <a:gdLst/>
            <a:ahLst/>
            <a:cxnLst/>
            <a:rect l="l" t="t" r="r" b="b"/>
            <a:pathLst>
              <a:path w="22491" h="8187">
                <a:moveTo>
                  <a:pt x="0" y="3314"/>
                </a:moveTo>
                <a:lnTo>
                  <a:pt x="976" y="4488"/>
                </a:lnTo>
                <a:lnTo>
                  <a:pt x="11827" y="8187"/>
                </a:lnTo>
                <a:lnTo>
                  <a:pt x="22491" y="3314"/>
                </a:lnTo>
                <a:lnTo>
                  <a:pt x="15595" y="0"/>
                </a:lnTo>
                <a:lnTo>
                  <a:pt x="7670" y="3860"/>
                </a:lnTo>
                <a:lnTo>
                  <a:pt x="0" y="3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4" name="object 184"/>
          <p:cNvSpPr/>
          <p:nvPr/>
        </p:nvSpPr>
        <p:spPr>
          <a:xfrm>
            <a:off x="4265562" y="853899"/>
            <a:ext cx="13422" cy="5020"/>
          </a:xfrm>
          <a:custGeom>
            <a:avLst/>
            <a:gdLst/>
            <a:ahLst/>
            <a:cxnLst/>
            <a:rect l="l" t="t" r="r" b="b"/>
            <a:pathLst>
              <a:path w="19684" h="7362">
                <a:moveTo>
                  <a:pt x="0" y="1333"/>
                </a:moveTo>
                <a:lnTo>
                  <a:pt x="366" y="2948"/>
                </a:lnTo>
                <a:lnTo>
                  <a:pt x="10995" y="7362"/>
                </a:lnTo>
                <a:lnTo>
                  <a:pt x="19684" y="0"/>
                </a:lnTo>
                <a:lnTo>
                  <a:pt x="12369" y="850"/>
                </a:lnTo>
                <a:lnTo>
                  <a:pt x="7835" y="4419"/>
                </a:lnTo>
                <a:lnTo>
                  <a:pt x="0" y="1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5" name="object 185"/>
          <p:cNvSpPr/>
          <p:nvPr/>
        </p:nvSpPr>
        <p:spPr>
          <a:xfrm>
            <a:off x="4162042" y="898222"/>
            <a:ext cx="76685" cy="90453"/>
          </a:xfrm>
          <a:custGeom>
            <a:avLst/>
            <a:gdLst/>
            <a:ahLst/>
            <a:cxnLst/>
            <a:rect l="l" t="t" r="r" b="b"/>
            <a:pathLst>
              <a:path w="112471" h="132664">
                <a:moveTo>
                  <a:pt x="86833" y="11611"/>
                </a:moveTo>
                <a:lnTo>
                  <a:pt x="91376" y="0"/>
                </a:lnTo>
                <a:lnTo>
                  <a:pt x="85592" y="1172"/>
                </a:lnTo>
                <a:lnTo>
                  <a:pt x="73669" y="7370"/>
                </a:lnTo>
                <a:lnTo>
                  <a:pt x="66078" y="18567"/>
                </a:lnTo>
                <a:lnTo>
                  <a:pt x="63627" y="18478"/>
                </a:lnTo>
                <a:lnTo>
                  <a:pt x="60452" y="19900"/>
                </a:lnTo>
                <a:lnTo>
                  <a:pt x="58160" y="24583"/>
                </a:lnTo>
                <a:lnTo>
                  <a:pt x="50133" y="34962"/>
                </a:lnTo>
                <a:lnTo>
                  <a:pt x="42164" y="43776"/>
                </a:lnTo>
                <a:lnTo>
                  <a:pt x="40222" y="46715"/>
                </a:lnTo>
                <a:lnTo>
                  <a:pt x="35228" y="58043"/>
                </a:lnTo>
                <a:lnTo>
                  <a:pt x="29514" y="70307"/>
                </a:lnTo>
                <a:lnTo>
                  <a:pt x="25928" y="75931"/>
                </a:lnTo>
                <a:lnTo>
                  <a:pt x="18340" y="86676"/>
                </a:lnTo>
                <a:lnTo>
                  <a:pt x="11177" y="96890"/>
                </a:lnTo>
                <a:lnTo>
                  <a:pt x="5216" y="107405"/>
                </a:lnTo>
                <a:lnTo>
                  <a:pt x="1231" y="119052"/>
                </a:lnTo>
                <a:lnTo>
                  <a:pt x="0" y="132664"/>
                </a:lnTo>
                <a:lnTo>
                  <a:pt x="4058" y="130583"/>
                </a:lnTo>
                <a:lnTo>
                  <a:pt x="15105" y="125998"/>
                </a:lnTo>
                <a:lnTo>
                  <a:pt x="28117" y="123380"/>
                </a:lnTo>
                <a:lnTo>
                  <a:pt x="28820" y="116097"/>
                </a:lnTo>
                <a:lnTo>
                  <a:pt x="29924" y="103366"/>
                </a:lnTo>
                <a:lnTo>
                  <a:pt x="33743" y="91541"/>
                </a:lnTo>
                <a:lnTo>
                  <a:pt x="34201" y="86321"/>
                </a:lnTo>
                <a:lnTo>
                  <a:pt x="24980" y="85877"/>
                </a:lnTo>
                <a:lnTo>
                  <a:pt x="29514" y="80924"/>
                </a:lnTo>
                <a:lnTo>
                  <a:pt x="32385" y="81318"/>
                </a:lnTo>
                <a:lnTo>
                  <a:pt x="35140" y="84899"/>
                </a:lnTo>
                <a:lnTo>
                  <a:pt x="38061" y="82346"/>
                </a:lnTo>
                <a:lnTo>
                  <a:pt x="34658" y="73837"/>
                </a:lnTo>
                <a:lnTo>
                  <a:pt x="40767" y="74282"/>
                </a:lnTo>
                <a:lnTo>
                  <a:pt x="40762" y="74549"/>
                </a:lnTo>
                <a:lnTo>
                  <a:pt x="39028" y="87437"/>
                </a:lnTo>
                <a:lnTo>
                  <a:pt x="35817" y="99797"/>
                </a:lnTo>
                <a:lnTo>
                  <a:pt x="33324" y="111741"/>
                </a:lnTo>
                <a:lnTo>
                  <a:pt x="33743" y="123380"/>
                </a:lnTo>
                <a:lnTo>
                  <a:pt x="35930" y="121233"/>
                </a:lnTo>
                <a:lnTo>
                  <a:pt x="45184" y="112582"/>
                </a:lnTo>
                <a:lnTo>
                  <a:pt x="54729" y="104205"/>
                </a:lnTo>
                <a:lnTo>
                  <a:pt x="64464" y="96008"/>
                </a:lnTo>
                <a:lnTo>
                  <a:pt x="74289" y="87896"/>
                </a:lnTo>
                <a:lnTo>
                  <a:pt x="84103" y="79774"/>
                </a:lnTo>
                <a:lnTo>
                  <a:pt x="93805" y="71546"/>
                </a:lnTo>
                <a:lnTo>
                  <a:pt x="103294" y="63117"/>
                </a:lnTo>
                <a:lnTo>
                  <a:pt x="112471" y="54394"/>
                </a:lnTo>
                <a:lnTo>
                  <a:pt x="105511" y="51351"/>
                </a:lnTo>
                <a:lnTo>
                  <a:pt x="96822" y="44216"/>
                </a:lnTo>
                <a:lnTo>
                  <a:pt x="90310" y="34616"/>
                </a:lnTo>
                <a:lnTo>
                  <a:pt x="86729" y="23449"/>
                </a:lnTo>
                <a:lnTo>
                  <a:pt x="86833" y="11611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6" name="object 186"/>
          <p:cNvSpPr/>
          <p:nvPr/>
        </p:nvSpPr>
        <p:spPr>
          <a:xfrm>
            <a:off x="4298154" y="902743"/>
            <a:ext cx="69974" cy="85932"/>
          </a:xfrm>
          <a:custGeom>
            <a:avLst/>
            <a:gdLst/>
            <a:ahLst/>
            <a:cxnLst/>
            <a:rect l="l" t="t" r="r" b="b"/>
            <a:pathLst>
              <a:path w="102628" h="126034">
                <a:moveTo>
                  <a:pt x="41996" y="74621"/>
                </a:moveTo>
                <a:lnTo>
                  <a:pt x="36550" y="65011"/>
                </a:lnTo>
                <a:lnTo>
                  <a:pt x="43065" y="69468"/>
                </a:lnTo>
                <a:lnTo>
                  <a:pt x="41033" y="67500"/>
                </a:lnTo>
                <a:lnTo>
                  <a:pt x="47802" y="65011"/>
                </a:lnTo>
                <a:lnTo>
                  <a:pt x="48336" y="71504"/>
                </a:lnTo>
                <a:lnTo>
                  <a:pt x="50845" y="84199"/>
                </a:lnTo>
                <a:lnTo>
                  <a:pt x="54825" y="95516"/>
                </a:lnTo>
                <a:lnTo>
                  <a:pt x="55514" y="95717"/>
                </a:lnTo>
                <a:lnTo>
                  <a:pt x="67365" y="100984"/>
                </a:lnTo>
                <a:lnTo>
                  <a:pt x="78727" y="103479"/>
                </a:lnTo>
                <a:lnTo>
                  <a:pt x="83492" y="109223"/>
                </a:lnTo>
                <a:lnTo>
                  <a:pt x="91161" y="119418"/>
                </a:lnTo>
                <a:lnTo>
                  <a:pt x="102628" y="126034"/>
                </a:lnTo>
                <a:lnTo>
                  <a:pt x="100551" y="121127"/>
                </a:lnTo>
                <a:lnTo>
                  <a:pt x="94972" y="108767"/>
                </a:lnTo>
                <a:lnTo>
                  <a:pt x="89032" y="96766"/>
                </a:lnTo>
                <a:lnTo>
                  <a:pt x="82726" y="85140"/>
                </a:lnTo>
                <a:lnTo>
                  <a:pt x="76048" y="73905"/>
                </a:lnTo>
                <a:lnTo>
                  <a:pt x="68990" y="63077"/>
                </a:lnTo>
                <a:lnTo>
                  <a:pt x="61547" y="52671"/>
                </a:lnTo>
                <a:lnTo>
                  <a:pt x="53711" y="42704"/>
                </a:lnTo>
                <a:lnTo>
                  <a:pt x="45478" y="33191"/>
                </a:lnTo>
                <a:lnTo>
                  <a:pt x="36840" y="24148"/>
                </a:lnTo>
                <a:lnTo>
                  <a:pt x="27790" y="15591"/>
                </a:lnTo>
                <a:lnTo>
                  <a:pt x="18323" y="7537"/>
                </a:lnTo>
                <a:lnTo>
                  <a:pt x="8432" y="0"/>
                </a:lnTo>
                <a:lnTo>
                  <a:pt x="8784" y="1505"/>
                </a:lnTo>
                <a:lnTo>
                  <a:pt x="7285" y="13343"/>
                </a:lnTo>
                <a:lnTo>
                  <a:pt x="0" y="23875"/>
                </a:lnTo>
                <a:lnTo>
                  <a:pt x="2068" y="26616"/>
                </a:lnTo>
                <a:lnTo>
                  <a:pt x="9361" y="37086"/>
                </a:lnTo>
                <a:lnTo>
                  <a:pt x="16341" y="47850"/>
                </a:lnTo>
                <a:lnTo>
                  <a:pt x="23341" y="58594"/>
                </a:lnTo>
                <a:lnTo>
                  <a:pt x="30696" y="69004"/>
                </a:lnTo>
                <a:lnTo>
                  <a:pt x="38739" y="78766"/>
                </a:lnTo>
                <a:lnTo>
                  <a:pt x="47802" y="87566"/>
                </a:lnTo>
                <a:lnTo>
                  <a:pt x="47802" y="87279"/>
                </a:lnTo>
                <a:lnTo>
                  <a:pt x="41996" y="74621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7" name="object 187"/>
          <p:cNvSpPr/>
          <p:nvPr/>
        </p:nvSpPr>
        <p:spPr>
          <a:xfrm>
            <a:off x="4175489" y="913602"/>
            <a:ext cx="170592" cy="174830"/>
          </a:xfrm>
          <a:custGeom>
            <a:avLst/>
            <a:gdLst/>
            <a:ahLst/>
            <a:cxnLst/>
            <a:rect l="l" t="t" r="r" b="b"/>
            <a:pathLst>
              <a:path w="250202" h="256417">
                <a:moveTo>
                  <a:pt x="157120" y="123454"/>
                </a:moveTo>
                <a:lnTo>
                  <a:pt x="147560" y="115320"/>
                </a:lnTo>
                <a:lnTo>
                  <a:pt x="146164" y="111429"/>
                </a:lnTo>
                <a:lnTo>
                  <a:pt x="148352" y="101399"/>
                </a:lnTo>
                <a:lnTo>
                  <a:pt x="157564" y="95653"/>
                </a:lnTo>
                <a:lnTo>
                  <a:pt x="171222" y="92842"/>
                </a:lnTo>
                <a:lnTo>
                  <a:pt x="186752" y="91617"/>
                </a:lnTo>
                <a:lnTo>
                  <a:pt x="188341" y="91528"/>
                </a:lnTo>
                <a:lnTo>
                  <a:pt x="190801" y="79206"/>
                </a:lnTo>
                <a:lnTo>
                  <a:pt x="189086" y="68434"/>
                </a:lnTo>
                <a:lnTo>
                  <a:pt x="184596" y="58697"/>
                </a:lnTo>
                <a:lnTo>
                  <a:pt x="178733" y="49479"/>
                </a:lnTo>
                <a:lnTo>
                  <a:pt x="172898" y="40264"/>
                </a:lnTo>
                <a:lnTo>
                  <a:pt x="168492" y="30536"/>
                </a:lnTo>
                <a:lnTo>
                  <a:pt x="166917" y="19780"/>
                </a:lnTo>
                <a:lnTo>
                  <a:pt x="167259" y="15913"/>
                </a:lnTo>
                <a:lnTo>
                  <a:pt x="161594" y="14998"/>
                </a:lnTo>
                <a:lnTo>
                  <a:pt x="163804" y="21501"/>
                </a:lnTo>
                <a:lnTo>
                  <a:pt x="158826" y="21221"/>
                </a:lnTo>
                <a:lnTo>
                  <a:pt x="150516" y="10485"/>
                </a:lnTo>
                <a:lnTo>
                  <a:pt x="142037" y="1689"/>
                </a:lnTo>
                <a:lnTo>
                  <a:pt x="137731" y="0"/>
                </a:lnTo>
                <a:lnTo>
                  <a:pt x="125581" y="782"/>
                </a:lnTo>
                <a:lnTo>
                  <a:pt x="114638" y="7355"/>
                </a:lnTo>
                <a:lnTo>
                  <a:pt x="105912" y="17065"/>
                </a:lnTo>
                <a:lnTo>
                  <a:pt x="100413" y="27260"/>
                </a:lnTo>
                <a:lnTo>
                  <a:pt x="99771" y="29184"/>
                </a:lnTo>
                <a:lnTo>
                  <a:pt x="108840" y="20544"/>
                </a:lnTo>
                <a:lnTo>
                  <a:pt x="119062" y="12991"/>
                </a:lnTo>
                <a:lnTo>
                  <a:pt x="126479" y="9283"/>
                </a:lnTo>
                <a:lnTo>
                  <a:pt x="130118" y="20546"/>
                </a:lnTo>
                <a:lnTo>
                  <a:pt x="127611" y="31993"/>
                </a:lnTo>
                <a:lnTo>
                  <a:pt x="122224" y="41834"/>
                </a:lnTo>
                <a:lnTo>
                  <a:pt x="120853" y="43776"/>
                </a:lnTo>
                <a:lnTo>
                  <a:pt x="112160" y="53315"/>
                </a:lnTo>
                <a:lnTo>
                  <a:pt x="102295" y="62379"/>
                </a:lnTo>
                <a:lnTo>
                  <a:pt x="93527" y="71775"/>
                </a:lnTo>
                <a:lnTo>
                  <a:pt x="88531" y="80924"/>
                </a:lnTo>
                <a:lnTo>
                  <a:pt x="91402" y="86601"/>
                </a:lnTo>
                <a:lnTo>
                  <a:pt x="94424" y="92163"/>
                </a:lnTo>
                <a:lnTo>
                  <a:pt x="99771" y="95516"/>
                </a:lnTo>
                <a:lnTo>
                  <a:pt x="111959" y="93500"/>
                </a:lnTo>
                <a:lnTo>
                  <a:pt x="124241" y="90518"/>
                </a:lnTo>
                <a:lnTo>
                  <a:pt x="134773" y="89374"/>
                </a:lnTo>
                <a:lnTo>
                  <a:pt x="141707" y="92870"/>
                </a:lnTo>
                <a:lnTo>
                  <a:pt x="143357" y="102146"/>
                </a:lnTo>
                <a:lnTo>
                  <a:pt x="138681" y="112113"/>
                </a:lnTo>
                <a:lnTo>
                  <a:pt x="128529" y="118183"/>
                </a:lnTo>
                <a:lnTo>
                  <a:pt x="115967" y="122396"/>
                </a:lnTo>
                <a:lnTo>
                  <a:pt x="104056" y="126788"/>
                </a:lnTo>
                <a:lnTo>
                  <a:pt x="95861" y="133398"/>
                </a:lnTo>
                <a:lnTo>
                  <a:pt x="94145" y="137972"/>
                </a:lnTo>
                <a:lnTo>
                  <a:pt x="82919" y="142311"/>
                </a:lnTo>
                <a:lnTo>
                  <a:pt x="72883" y="148968"/>
                </a:lnTo>
                <a:lnTo>
                  <a:pt x="63637" y="157118"/>
                </a:lnTo>
                <a:lnTo>
                  <a:pt x="54787" y="165939"/>
                </a:lnTo>
                <a:lnTo>
                  <a:pt x="45936" y="174605"/>
                </a:lnTo>
                <a:lnTo>
                  <a:pt x="36686" y="182292"/>
                </a:lnTo>
                <a:lnTo>
                  <a:pt x="26642" y="188177"/>
                </a:lnTo>
                <a:lnTo>
                  <a:pt x="15407" y="191436"/>
                </a:lnTo>
                <a:lnTo>
                  <a:pt x="2584" y="191244"/>
                </a:lnTo>
                <a:lnTo>
                  <a:pt x="1359" y="191033"/>
                </a:lnTo>
                <a:lnTo>
                  <a:pt x="0" y="206387"/>
                </a:lnTo>
                <a:lnTo>
                  <a:pt x="3297" y="217595"/>
                </a:lnTo>
                <a:lnTo>
                  <a:pt x="10342" y="225745"/>
                </a:lnTo>
                <a:lnTo>
                  <a:pt x="20225" y="231924"/>
                </a:lnTo>
                <a:lnTo>
                  <a:pt x="29476" y="236143"/>
                </a:lnTo>
                <a:lnTo>
                  <a:pt x="41312" y="240784"/>
                </a:lnTo>
                <a:lnTo>
                  <a:pt x="53421" y="244802"/>
                </a:lnTo>
                <a:lnTo>
                  <a:pt x="65758" y="248206"/>
                </a:lnTo>
                <a:lnTo>
                  <a:pt x="78276" y="251009"/>
                </a:lnTo>
                <a:lnTo>
                  <a:pt x="90929" y="253220"/>
                </a:lnTo>
                <a:lnTo>
                  <a:pt x="103672" y="254851"/>
                </a:lnTo>
                <a:lnTo>
                  <a:pt x="116459" y="255913"/>
                </a:lnTo>
                <a:lnTo>
                  <a:pt x="129243" y="256417"/>
                </a:lnTo>
                <a:lnTo>
                  <a:pt x="141979" y="256373"/>
                </a:lnTo>
                <a:lnTo>
                  <a:pt x="154620" y="255793"/>
                </a:lnTo>
                <a:lnTo>
                  <a:pt x="167121" y="254687"/>
                </a:lnTo>
                <a:lnTo>
                  <a:pt x="179435" y="253066"/>
                </a:lnTo>
                <a:lnTo>
                  <a:pt x="191517" y="250942"/>
                </a:lnTo>
                <a:lnTo>
                  <a:pt x="203320" y="248324"/>
                </a:lnTo>
                <a:lnTo>
                  <a:pt x="209423" y="246748"/>
                </a:lnTo>
                <a:lnTo>
                  <a:pt x="209194" y="242989"/>
                </a:lnTo>
                <a:lnTo>
                  <a:pt x="210832" y="242773"/>
                </a:lnTo>
                <a:lnTo>
                  <a:pt x="221150" y="239544"/>
                </a:lnTo>
                <a:lnTo>
                  <a:pt x="233452" y="234435"/>
                </a:lnTo>
                <a:lnTo>
                  <a:pt x="244231" y="225856"/>
                </a:lnTo>
                <a:lnTo>
                  <a:pt x="249981" y="212216"/>
                </a:lnTo>
                <a:lnTo>
                  <a:pt x="250202" y="206946"/>
                </a:lnTo>
                <a:lnTo>
                  <a:pt x="237154" y="201803"/>
                </a:lnTo>
                <a:lnTo>
                  <a:pt x="228938" y="192101"/>
                </a:lnTo>
                <a:lnTo>
                  <a:pt x="226301" y="183070"/>
                </a:lnTo>
                <a:lnTo>
                  <a:pt x="220561" y="177876"/>
                </a:lnTo>
                <a:lnTo>
                  <a:pt x="210502" y="176745"/>
                </a:lnTo>
                <a:lnTo>
                  <a:pt x="209423" y="167157"/>
                </a:lnTo>
                <a:lnTo>
                  <a:pt x="196765" y="161718"/>
                </a:lnTo>
                <a:lnTo>
                  <a:pt x="188023" y="152587"/>
                </a:lnTo>
                <a:lnTo>
                  <a:pt x="180345" y="142455"/>
                </a:lnTo>
                <a:lnTo>
                  <a:pt x="172885" y="135318"/>
                </a:lnTo>
                <a:lnTo>
                  <a:pt x="173571" y="131127"/>
                </a:lnTo>
                <a:lnTo>
                  <a:pt x="170345" y="130632"/>
                </a:lnTo>
                <a:lnTo>
                  <a:pt x="171475" y="126022"/>
                </a:lnTo>
                <a:lnTo>
                  <a:pt x="157120" y="123454"/>
                </a:lnTo>
                <a:close/>
              </a:path>
            </a:pathLst>
          </a:custGeom>
          <a:solidFill>
            <a:srgbClr val="ED135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8" name="object 188"/>
          <p:cNvSpPr/>
          <p:nvPr/>
        </p:nvSpPr>
        <p:spPr>
          <a:xfrm>
            <a:off x="4176049" y="923548"/>
            <a:ext cx="84718" cy="105831"/>
          </a:xfrm>
          <a:custGeom>
            <a:avLst/>
            <a:gdLst/>
            <a:ahLst/>
            <a:cxnLst/>
            <a:rect l="l" t="t" r="r" b="b"/>
            <a:pathLst>
              <a:path w="124253" h="155219">
                <a:moveTo>
                  <a:pt x="78992" y="92019"/>
                </a:moveTo>
                <a:lnTo>
                  <a:pt x="73644" y="82257"/>
                </a:lnTo>
                <a:lnTo>
                  <a:pt x="82787" y="89509"/>
                </a:lnTo>
                <a:lnTo>
                  <a:pt x="90580" y="99414"/>
                </a:lnTo>
                <a:lnTo>
                  <a:pt x="94726" y="112763"/>
                </a:lnTo>
                <a:lnTo>
                  <a:pt x="99230" y="106371"/>
                </a:lnTo>
                <a:lnTo>
                  <a:pt x="101168" y="96811"/>
                </a:lnTo>
                <a:lnTo>
                  <a:pt x="98077" y="88219"/>
                </a:lnTo>
                <a:lnTo>
                  <a:pt x="92303" y="80004"/>
                </a:lnTo>
                <a:lnTo>
                  <a:pt x="86188" y="71580"/>
                </a:lnTo>
                <a:lnTo>
                  <a:pt x="82077" y="62357"/>
                </a:lnTo>
                <a:lnTo>
                  <a:pt x="90021" y="53830"/>
                </a:lnTo>
                <a:lnTo>
                  <a:pt x="99415" y="44750"/>
                </a:lnTo>
                <a:lnTo>
                  <a:pt x="108617" y="35314"/>
                </a:lnTo>
                <a:lnTo>
                  <a:pt x="116545" y="25033"/>
                </a:lnTo>
                <a:lnTo>
                  <a:pt x="122117" y="13424"/>
                </a:lnTo>
                <a:lnTo>
                  <a:pt x="124253" y="0"/>
                </a:lnTo>
                <a:lnTo>
                  <a:pt x="121447" y="0"/>
                </a:lnTo>
                <a:lnTo>
                  <a:pt x="119596" y="1723"/>
                </a:lnTo>
                <a:lnTo>
                  <a:pt x="110646" y="9661"/>
                </a:lnTo>
                <a:lnTo>
                  <a:pt x="101184" y="17542"/>
                </a:lnTo>
                <a:lnTo>
                  <a:pt x="91341" y="25417"/>
                </a:lnTo>
                <a:lnTo>
                  <a:pt x="81249" y="33335"/>
                </a:lnTo>
                <a:lnTo>
                  <a:pt x="71037" y="41347"/>
                </a:lnTo>
                <a:lnTo>
                  <a:pt x="60838" y="49503"/>
                </a:lnTo>
                <a:lnTo>
                  <a:pt x="50782" y="57853"/>
                </a:lnTo>
                <a:lnTo>
                  <a:pt x="40999" y="66447"/>
                </a:lnTo>
                <a:lnTo>
                  <a:pt x="31621" y="75335"/>
                </a:lnTo>
                <a:lnTo>
                  <a:pt x="22778" y="84568"/>
                </a:lnTo>
                <a:lnTo>
                  <a:pt x="14602" y="94195"/>
                </a:lnTo>
                <a:lnTo>
                  <a:pt x="11503" y="91249"/>
                </a:lnTo>
                <a:lnTo>
                  <a:pt x="9928" y="96520"/>
                </a:lnTo>
                <a:lnTo>
                  <a:pt x="6156" y="96850"/>
                </a:lnTo>
                <a:lnTo>
                  <a:pt x="2323" y="103895"/>
                </a:lnTo>
                <a:lnTo>
                  <a:pt x="0" y="115575"/>
                </a:lnTo>
                <a:lnTo>
                  <a:pt x="1828" y="126836"/>
                </a:lnTo>
                <a:lnTo>
                  <a:pt x="6989" y="136922"/>
                </a:lnTo>
                <a:lnTo>
                  <a:pt x="14665" y="145077"/>
                </a:lnTo>
                <a:lnTo>
                  <a:pt x="24037" y="150544"/>
                </a:lnTo>
                <a:lnTo>
                  <a:pt x="34287" y="152565"/>
                </a:lnTo>
                <a:lnTo>
                  <a:pt x="30761" y="142502"/>
                </a:lnTo>
                <a:lnTo>
                  <a:pt x="34861" y="131985"/>
                </a:lnTo>
                <a:lnTo>
                  <a:pt x="42719" y="124701"/>
                </a:lnTo>
                <a:lnTo>
                  <a:pt x="42217" y="126762"/>
                </a:lnTo>
                <a:lnTo>
                  <a:pt x="38033" y="135788"/>
                </a:lnTo>
                <a:lnTo>
                  <a:pt x="35358" y="146519"/>
                </a:lnTo>
                <a:lnTo>
                  <a:pt x="41310" y="155219"/>
                </a:lnTo>
                <a:lnTo>
                  <a:pt x="45322" y="151392"/>
                </a:lnTo>
                <a:lnTo>
                  <a:pt x="54535" y="144012"/>
                </a:lnTo>
                <a:lnTo>
                  <a:pt x="62933" y="136280"/>
                </a:lnTo>
                <a:lnTo>
                  <a:pt x="67850" y="127111"/>
                </a:lnTo>
                <a:lnTo>
                  <a:pt x="66621" y="115417"/>
                </a:lnTo>
                <a:lnTo>
                  <a:pt x="63779" y="111843"/>
                </a:lnTo>
                <a:lnTo>
                  <a:pt x="54248" y="106214"/>
                </a:lnTo>
                <a:lnTo>
                  <a:pt x="52562" y="98171"/>
                </a:lnTo>
                <a:lnTo>
                  <a:pt x="53721" y="98829"/>
                </a:lnTo>
                <a:lnTo>
                  <a:pt x="63906" y="107313"/>
                </a:lnTo>
                <a:lnTo>
                  <a:pt x="70492" y="118304"/>
                </a:lnTo>
                <a:lnTo>
                  <a:pt x="73644" y="131343"/>
                </a:lnTo>
                <a:lnTo>
                  <a:pt x="79981" y="124332"/>
                </a:lnTo>
                <a:lnTo>
                  <a:pt x="86788" y="122224"/>
                </a:lnTo>
                <a:lnTo>
                  <a:pt x="89112" y="115417"/>
                </a:lnTo>
                <a:lnTo>
                  <a:pt x="89923" y="111692"/>
                </a:lnTo>
                <a:lnTo>
                  <a:pt x="86624" y="101079"/>
                </a:lnTo>
                <a:lnTo>
                  <a:pt x="78992" y="9201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89" name="object 189"/>
          <p:cNvSpPr/>
          <p:nvPr/>
        </p:nvSpPr>
        <p:spPr>
          <a:xfrm>
            <a:off x="4246388" y="976917"/>
            <a:ext cx="23007" cy="18989"/>
          </a:xfrm>
          <a:custGeom>
            <a:avLst/>
            <a:gdLst/>
            <a:ahLst/>
            <a:cxnLst/>
            <a:rect l="l" t="t" r="r" b="b"/>
            <a:pathLst>
              <a:path w="33743" h="27851">
                <a:moveTo>
                  <a:pt x="33743" y="9550"/>
                </a:moveTo>
                <a:lnTo>
                  <a:pt x="30937" y="0"/>
                </a:lnTo>
                <a:lnTo>
                  <a:pt x="25613" y="517"/>
                </a:lnTo>
                <a:lnTo>
                  <a:pt x="13922" y="3960"/>
                </a:lnTo>
                <a:lnTo>
                  <a:pt x="1409" y="6629"/>
                </a:lnTo>
                <a:lnTo>
                  <a:pt x="3098" y="14097"/>
                </a:lnTo>
                <a:lnTo>
                  <a:pt x="2997" y="21628"/>
                </a:lnTo>
                <a:lnTo>
                  <a:pt x="0" y="27851"/>
                </a:lnTo>
                <a:lnTo>
                  <a:pt x="8848" y="26755"/>
                </a:lnTo>
                <a:lnTo>
                  <a:pt x="20433" y="23159"/>
                </a:lnTo>
                <a:lnTo>
                  <a:pt x="29487" y="17347"/>
                </a:lnTo>
                <a:lnTo>
                  <a:pt x="33743" y="955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0" name="object 190"/>
          <p:cNvSpPr/>
          <p:nvPr/>
        </p:nvSpPr>
        <p:spPr>
          <a:xfrm>
            <a:off x="4141535" y="608271"/>
            <a:ext cx="146384" cy="216683"/>
          </a:xfrm>
          <a:custGeom>
            <a:avLst/>
            <a:gdLst/>
            <a:ahLst/>
            <a:cxnLst/>
            <a:rect l="l" t="t" r="r" b="b"/>
            <a:pathLst>
              <a:path w="214697" h="317801">
                <a:moveTo>
                  <a:pt x="13" y="160230"/>
                </a:moveTo>
                <a:lnTo>
                  <a:pt x="0" y="175798"/>
                </a:lnTo>
                <a:lnTo>
                  <a:pt x="1060" y="190403"/>
                </a:lnTo>
                <a:lnTo>
                  <a:pt x="3113" y="204120"/>
                </a:lnTo>
                <a:lnTo>
                  <a:pt x="6077" y="217024"/>
                </a:lnTo>
                <a:lnTo>
                  <a:pt x="9872" y="229189"/>
                </a:lnTo>
                <a:lnTo>
                  <a:pt x="14417" y="240690"/>
                </a:lnTo>
                <a:lnTo>
                  <a:pt x="19631" y="251603"/>
                </a:lnTo>
                <a:lnTo>
                  <a:pt x="25431" y="262002"/>
                </a:lnTo>
                <a:lnTo>
                  <a:pt x="31739" y="271963"/>
                </a:lnTo>
                <a:lnTo>
                  <a:pt x="38472" y="281559"/>
                </a:lnTo>
                <a:lnTo>
                  <a:pt x="45550" y="290866"/>
                </a:lnTo>
                <a:lnTo>
                  <a:pt x="52891" y="299959"/>
                </a:lnTo>
                <a:lnTo>
                  <a:pt x="60414" y="308912"/>
                </a:lnTo>
                <a:lnTo>
                  <a:pt x="68039" y="317801"/>
                </a:lnTo>
                <a:lnTo>
                  <a:pt x="63276" y="308930"/>
                </a:lnTo>
                <a:lnTo>
                  <a:pt x="58248" y="297387"/>
                </a:lnTo>
                <a:lnTo>
                  <a:pt x="54078" y="285166"/>
                </a:lnTo>
                <a:lnTo>
                  <a:pt x="50772" y="272408"/>
                </a:lnTo>
                <a:lnTo>
                  <a:pt x="48342" y="259257"/>
                </a:lnTo>
                <a:lnTo>
                  <a:pt x="46795" y="245856"/>
                </a:lnTo>
                <a:lnTo>
                  <a:pt x="46140" y="232347"/>
                </a:lnTo>
                <a:lnTo>
                  <a:pt x="46386" y="218874"/>
                </a:lnTo>
                <a:lnTo>
                  <a:pt x="47542" y="205578"/>
                </a:lnTo>
                <a:lnTo>
                  <a:pt x="49618" y="192603"/>
                </a:lnTo>
                <a:lnTo>
                  <a:pt x="52620" y="180091"/>
                </a:lnTo>
                <a:lnTo>
                  <a:pt x="56560" y="168186"/>
                </a:lnTo>
                <a:lnTo>
                  <a:pt x="61445" y="157030"/>
                </a:lnTo>
                <a:lnTo>
                  <a:pt x="67284" y="146766"/>
                </a:lnTo>
                <a:lnTo>
                  <a:pt x="74086" y="137536"/>
                </a:lnTo>
                <a:lnTo>
                  <a:pt x="81861" y="129484"/>
                </a:lnTo>
                <a:lnTo>
                  <a:pt x="90616" y="122752"/>
                </a:lnTo>
                <a:lnTo>
                  <a:pt x="100361" y="117484"/>
                </a:lnTo>
                <a:lnTo>
                  <a:pt x="94681" y="126133"/>
                </a:lnTo>
                <a:lnTo>
                  <a:pt x="88864" y="137171"/>
                </a:lnTo>
                <a:lnTo>
                  <a:pt x="84638" y="149888"/>
                </a:lnTo>
                <a:lnTo>
                  <a:pt x="83495" y="163915"/>
                </a:lnTo>
                <a:lnTo>
                  <a:pt x="83673" y="166785"/>
                </a:lnTo>
                <a:lnTo>
                  <a:pt x="86251" y="169922"/>
                </a:lnTo>
                <a:lnTo>
                  <a:pt x="84905" y="173199"/>
                </a:lnTo>
                <a:lnTo>
                  <a:pt x="85570" y="172539"/>
                </a:lnTo>
                <a:lnTo>
                  <a:pt x="93297" y="162313"/>
                </a:lnTo>
                <a:lnTo>
                  <a:pt x="100361" y="151977"/>
                </a:lnTo>
                <a:lnTo>
                  <a:pt x="104450" y="147411"/>
                </a:lnTo>
                <a:lnTo>
                  <a:pt x="113096" y="139359"/>
                </a:lnTo>
                <a:lnTo>
                  <a:pt x="122770" y="131831"/>
                </a:lnTo>
                <a:lnTo>
                  <a:pt x="133186" y="124660"/>
                </a:lnTo>
                <a:lnTo>
                  <a:pt x="144056" y="117682"/>
                </a:lnTo>
                <a:lnTo>
                  <a:pt x="155089" y="110730"/>
                </a:lnTo>
                <a:lnTo>
                  <a:pt x="166000" y="103639"/>
                </a:lnTo>
                <a:lnTo>
                  <a:pt x="176498" y="96241"/>
                </a:lnTo>
                <a:lnTo>
                  <a:pt x="186297" y="88372"/>
                </a:lnTo>
                <a:lnTo>
                  <a:pt x="195107" y="79865"/>
                </a:lnTo>
                <a:lnTo>
                  <a:pt x="202640" y="70554"/>
                </a:lnTo>
                <a:lnTo>
                  <a:pt x="208608" y="60273"/>
                </a:lnTo>
                <a:lnTo>
                  <a:pt x="212724" y="48857"/>
                </a:lnTo>
                <a:lnTo>
                  <a:pt x="214697" y="36140"/>
                </a:lnTo>
                <a:lnTo>
                  <a:pt x="214241" y="21954"/>
                </a:lnTo>
                <a:lnTo>
                  <a:pt x="205277" y="10742"/>
                </a:lnTo>
                <a:lnTo>
                  <a:pt x="195966" y="2066"/>
                </a:lnTo>
                <a:lnTo>
                  <a:pt x="181760" y="333"/>
                </a:lnTo>
                <a:lnTo>
                  <a:pt x="169229" y="0"/>
                </a:lnTo>
                <a:lnTo>
                  <a:pt x="156077" y="591"/>
                </a:lnTo>
                <a:lnTo>
                  <a:pt x="142556" y="2072"/>
                </a:lnTo>
                <a:lnTo>
                  <a:pt x="128915" y="4410"/>
                </a:lnTo>
                <a:lnTo>
                  <a:pt x="115406" y="7570"/>
                </a:lnTo>
                <a:lnTo>
                  <a:pt x="102279" y="11517"/>
                </a:lnTo>
                <a:lnTo>
                  <a:pt x="89786" y="16217"/>
                </a:lnTo>
                <a:lnTo>
                  <a:pt x="78177" y="21635"/>
                </a:lnTo>
                <a:lnTo>
                  <a:pt x="67702" y="27737"/>
                </a:lnTo>
                <a:lnTo>
                  <a:pt x="58613" y="34489"/>
                </a:lnTo>
                <a:lnTo>
                  <a:pt x="51161" y="41855"/>
                </a:lnTo>
                <a:lnTo>
                  <a:pt x="40295" y="55501"/>
                </a:lnTo>
                <a:lnTo>
                  <a:pt x="33029" y="65819"/>
                </a:lnTo>
                <a:lnTo>
                  <a:pt x="26127" y="76764"/>
                </a:lnTo>
                <a:lnTo>
                  <a:pt x="19735" y="88246"/>
                </a:lnTo>
                <a:lnTo>
                  <a:pt x="14000" y="100179"/>
                </a:lnTo>
                <a:lnTo>
                  <a:pt x="9067" y="112473"/>
                </a:lnTo>
                <a:lnTo>
                  <a:pt x="5084" y="125041"/>
                </a:lnTo>
                <a:lnTo>
                  <a:pt x="2197" y="137794"/>
                </a:lnTo>
                <a:lnTo>
                  <a:pt x="551" y="150643"/>
                </a:lnTo>
                <a:lnTo>
                  <a:pt x="13" y="160230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1" name="object 191"/>
          <p:cNvSpPr/>
          <p:nvPr/>
        </p:nvSpPr>
        <p:spPr>
          <a:xfrm>
            <a:off x="4126571" y="795109"/>
            <a:ext cx="114066" cy="120301"/>
          </a:xfrm>
          <a:custGeom>
            <a:avLst/>
            <a:gdLst/>
            <a:ahLst/>
            <a:cxnLst/>
            <a:rect l="l" t="t" r="r" b="b"/>
            <a:pathLst>
              <a:path w="167297" h="176441">
                <a:moveTo>
                  <a:pt x="92176" y="166903"/>
                </a:moveTo>
                <a:lnTo>
                  <a:pt x="81737" y="170776"/>
                </a:lnTo>
                <a:lnTo>
                  <a:pt x="84353" y="176441"/>
                </a:lnTo>
                <a:lnTo>
                  <a:pt x="89632" y="175959"/>
                </a:lnTo>
                <a:lnTo>
                  <a:pt x="102235" y="171690"/>
                </a:lnTo>
                <a:lnTo>
                  <a:pt x="112194" y="164762"/>
                </a:lnTo>
                <a:lnTo>
                  <a:pt x="121511" y="157231"/>
                </a:lnTo>
                <a:lnTo>
                  <a:pt x="132185" y="151151"/>
                </a:lnTo>
                <a:lnTo>
                  <a:pt x="146215" y="148577"/>
                </a:lnTo>
                <a:lnTo>
                  <a:pt x="149021" y="144602"/>
                </a:lnTo>
                <a:lnTo>
                  <a:pt x="153377" y="142062"/>
                </a:lnTo>
                <a:lnTo>
                  <a:pt x="157454" y="139293"/>
                </a:lnTo>
                <a:lnTo>
                  <a:pt x="156832" y="141528"/>
                </a:lnTo>
                <a:lnTo>
                  <a:pt x="159537" y="140627"/>
                </a:lnTo>
                <a:lnTo>
                  <a:pt x="161442" y="140474"/>
                </a:lnTo>
                <a:lnTo>
                  <a:pt x="161442" y="140144"/>
                </a:lnTo>
                <a:lnTo>
                  <a:pt x="164439" y="140144"/>
                </a:lnTo>
                <a:lnTo>
                  <a:pt x="165976" y="136131"/>
                </a:lnTo>
                <a:lnTo>
                  <a:pt x="167030" y="132143"/>
                </a:lnTo>
                <a:lnTo>
                  <a:pt x="167297" y="128676"/>
                </a:lnTo>
                <a:lnTo>
                  <a:pt x="159502" y="124220"/>
                </a:lnTo>
                <a:lnTo>
                  <a:pt x="148698" y="117024"/>
                </a:lnTo>
                <a:lnTo>
                  <a:pt x="138656" y="109163"/>
                </a:lnTo>
                <a:lnTo>
                  <a:pt x="129277" y="100710"/>
                </a:lnTo>
                <a:lnTo>
                  <a:pt x="120464" y="91741"/>
                </a:lnTo>
                <a:lnTo>
                  <a:pt x="112121" y="82329"/>
                </a:lnTo>
                <a:lnTo>
                  <a:pt x="104151" y="72548"/>
                </a:lnTo>
                <a:lnTo>
                  <a:pt x="96456" y="62473"/>
                </a:lnTo>
                <a:lnTo>
                  <a:pt x="88938" y="52178"/>
                </a:lnTo>
                <a:lnTo>
                  <a:pt x="81502" y="41737"/>
                </a:lnTo>
                <a:lnTo>
                  <a:pt x="74049" y="31225"/>
                </a:lnTo>
                <a:lnTo>
                  <a:pt x="66483" y="20715"/>
                </a:lnTo>
                <a:lnTo>
                  <a:pt x="58706" y="10282"/>
                </a:lnTo>
                <a:lnTo>
                  <a:pt x="50622" y="0"/>
                </a:lnTo>
                <a:lnTo>
                  <a:pt x="55079" y="11116"/>
                </a:lnTo>
                <a:lnTo>
                  <a:pt x="58400" y="22856"/>
                </a:lnTo>
                <a:lnTo>
                  <a:pt x="60555" y="35054"/>
                </a:lnTo>
                <a:lnTo>
                  <a:pt x="61587" y="47700"/>
                </a:lnTo>
                <a:lnTo>
                  <a:pt x="61538" y="60779"/>
                </a:lnTo>
                <a:lnTo>
                  <a:pt x="60452" y="74282"/>
                </a:lnTo>
                <a:lnTo>
                  <a:pt x="59635" y="79695"/>
                </a:lnTo>
                <a:lnTo>
                  <a:pt x="55902" y="93093"/>
                </a:lnTo>
                <a:lnTo>
                  <a:pt x="50230" y="105295"/>
                </a:lnTo>
                <a:lnTo>
                  <a:pt x="43057" y="116454"/>
                </a:lnTo>
                <a:lnTo>
                  <a:pt x="34821" y="126718"/>
                </a:lnTo>
                <a:lnTo>
                  <a:pt x="25959" y="136239"/>
                </a:lnTo>
                <a:lnTo>
                  <a:pt x="16910" y="145168"/>
                </a:lnTo>
                <a:lnTo>
                  <a:pt x="8111" y="153654"/>
                </a:lnTo>
                <a:lnTo>
                  <a:pt x="0" y="161848"/>
                </a:lnTo>
                <a:lnTo>
                  <a:pt x="3733" y="163696"/>
                </a:lnTo>
                <a:lnTo>
                  <a:pt x="14741" y="167551"/>
                </a:lnTo>
                <a:lnTo>
                  <a:pt x="27125" y="169996"/>
                </a:lnTo>
                <a:lnTo>
                  <a:pt x="40323" y="171016"/>
                </a:lnTo>
                <a:lnTo>
                  <a:pt x="53771" y="170593"/>
                </a:lnTo>
                <a:lnTo>
                  <a:pt x="66906" y="168713"/>
                </a:lnTo>
                <a:lnTo>
                  <a:pt x="79163" y="165359"/>
                </a:lnTo>
                <a:lnTo>
                  <a:pt x="89979" y="160515"/>
                </a:lnTo>
                <a:lnTo>
                  <a:pt x="92176" y="166903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2" name="object 192"/>
          <p:cNvSpPr/>
          <p:nvPr/>
        </p:nvSpPr>
        <p:spPr>
          <a:xfrm>
            <a:off x="4283775" y="619833"/>
            <a:ext cx="119815" cy="299189"/>
          </a:xfrm>
          <a:custGeom>
            <a:avLst/>
            <a:gdLst/>
            <a:ahLst/>
            <a:cxnLst/>
            <a:rect l="l" t="t" r="r" b="b"/>
            <a:pathLst>
              <a:path w="175729" h="438811">
                <a:moveTo>
                  <a:pt x="73152" y="108344"/>
                </a:moveTo>
                <a:lnTo>
                  <a:pt x="69926" y="112903"/>
                </a:lnTo>
                <a:lnTo>
                  <a:pt x="68897" y="107150"/>
                </a:lnTo>
                <a:lnTo>
                  <a:pt x="75907" y="104813"/>
                </a:lnTo>
                <a:lnTo>
                  <a:pt x="68389" y="102820"/>
                </a:lnTo>
                <a:lnTo>
                  <a:pt x="73113" y="99187"/>
                </a:lnTo>
                <a:lnTo>
                  <a:pt x="73425" y="99520"/>
                </a:lnTo>
                <a:lnTo>
                  <a:pt x="81369" y="109207"/>
                </a:lnTo>
                <a:lnTo>
                  <a:pt x="87931" y="119653"/>
                </a:lnTo>
                <a:lnTo>
                  <a:pt x="93187" y="130770"/>
                </a:lnTo>
                <a:lnTo>
                  <a:pt x="97214" y="142468"/>
                </a:lnTo>
                <a:lnTo>
                  <a:pt x="100087" y="154660"/>
                </a:lnTo>
                <a:lnTo>
                  <a:pt x="101883" y="167257"/>
                </a:lnTo>
                <a:lnTo>
                  <a:pt x="102679" y="180170"/>
                </a:lnTo>
                <a:lnTo>
                  <a:pt x="102549" y="193312"/>
                </a:lnTo>
                <a:lnTo>
                  <a:pt x="101572" y="206593"/>
                </a:lnTo>
                <a:lnTo>
                  <a:pt x="99822" y="219926"/>
                </a:lnTo>
                <a:lnTo>
                  <a:pt x="96299" y="235062"/>
                </a:lnTo>
                <a:lnTo>
                  <a:pt x="92234" y="247318"/>
                </a:lnTo>
                <a:lnTo>
                  <a:pt x="87845" y="259307"/>
                </a:lnTo>
                <a:lnTo>
                  <a:pt x="83787" y="271106"/>
                </a:lnTo>
                <a:lnTo>
                  <a:pt x="80713" y="282794"/>
                </a:lnTo>
                <a:lnTo>
                  <a:pt x="79278" y="294448"/>
                </a:lnTo>
                <a:lnTo>
                  <a:pt x="80137" y="306147"/>
                </a:lnTo>
                <a:lnTo>
                  <a:pt x="74726" y="302679"/>
                </a:lnTo>
                <a:lnTo>
                  <a:pt x="76847" y="315773"/>
                </a:lnTo>
                <a:lnTo>
                  <a:pt x="71704" y="316764"/>
                </a:lnTo>
                <a:lnTo>
                  <a:pt x="70041" y="313849"/>
                </a:lnTo>
                <a:lnTo>
                  <a:pt x="64561" y="325270"/>
                </a:lnTo>
                <a:lnTo>
                  <a:pt x="59042" y="336665"/>
                </a:lnTo>
                <a:lnTo>
                  <a:pt x="54190" y="339154"/>
                </a:lnTo>
                <a:lnTo>
                  <a:pt x="51498" y="343688"/>
                </a:lnTo>
                <a:lnTo>
                  <a:pt x="49212" y="348603"/>
                </a:lnTo>
                <a:lnTo>
                  <a:pt x="43505" y="353292"/>
                </a:lnTo>
                <a:lnTo>
                  <a:pt x="33915" y="361485"/>
                </a:lnTo>
                <a:lnTo>
                  <a:pt x="23901" y="369837"/>
                </a:lnTo>
                <a:lnTo>
                  <a:pt x="18430" y="374173"/>
                </a:lnTo>
                <a:lnTo>
                  <a:pt x="8087" y="382675"/>
                </a:lnTo>
                <a:lnTo>
                  <a:pt x="0" y="391059"/>
                </a:lnTo>
                <a:lnTo>
                  <a:pt x="8077" y="395059"/>
                </a:lnTo>
                <a:lnTo>
                  <a:pt x="13030" y="394412"/>
                </a:lnTo>
                <a:lnTo>
                  <a:pt x="21094" y="399022"/>
                </a:lnTo>
                <a:lnTo>
                  <a:pt x="22263" y="402336"/>
                </a:lnTo>
                <a:lnTo>
                  <a:pt x="24942" y="404229"/>
                </a:lnTo>
                <a:lnTo>
                  <a:pt x="25311" y="408305"/>
                </a:lnTo>
                <a:lnTo>
                  <a:pt x="31347" y="411251"/>
                </a:lnTo>
                <a:lnTo>
                  <a:pt x="41244" y="418290"/>
                </a:lnTo>
                <a:lnTo>
                  <a:pt x="50464" y="426092"/>
                </a:lnTo>
                <a:lnTo>
                  <a:pt x="60176" y="433131"/>
                </a:lnTo>
                <a:lnTo>
                  <a:pt x="71552" y="437879"/>
                </a:lnTo>
                <a:lnTo>
                  <a:pt x="85763" y="438811"/>
                </a:lnTo>
                <a:lnTo>
                  <a:pt x="83298" y="435353"/>
                </a:lnTo>
                <a:lnTo>
                  <a:pt x="76202" y="425449"/>
                </a:lnTo>
                <a:lnTo>
                  <a:pt x="70219" y="413726"/>
                </a:lnTo>
                <a:lnTo>
                  <a:pt x="70294" y="402997"/>
                </a:lnTo>
                <a:lnTo>
                  <a:pt x="72607" y="404850"/>
                </a:lnTo>
                <a:lnTo>
                  <a:pt x="81814" y="411904"/>
                </a:lnTo>
                <a:lnTo>
                  <a:pt x="91716" y="418486"/>
                </a:lnTo>
                <a:lnTo>
                  <a:pt x="102429" y="424001"/>
                </a:lnTo>
                <a:lnTo>
                  <a:pt x="114068" y="427856"/>
                </a:lnTo>
                <a:lnTo>
                  <a:pt x="126750" y="429455"/>
                </a:lnTo>
                <a:lnTo>
                  <a:pt x="140589" y="428206"/>
                </a:lnTo>
                <a:lnTo>
                  <a:pt x="134437" y="421905"/>
                </a:lnTo>
                <a:lnTo>
                  <a:pt x="127544" y="411179"/>
                </a:lnTo>
                <a:lnTo>
                  <a:pt x="123148" y="398778"/>
                </a:lnTo>
                <a:lnTo>
                  <a:pt x="122313" y="385750"/>
                </a:lnTo>
                <a:lnTo>
                  <a:pt x="122625" y="386139"/>
                </a:lnTo>
                <a:lnTo>
                  <a:pt x="130271" y="395184"/>
                </a:lnTo>
                <a:lnTo>
                  <a:pt x="139151" y="403824"/>
                </a:lnTo>
                <a:lnTo>
                  <a:pt x="149519" y="410955"/>
                </a:lnTo>
                <a:lnTo>
                  <a:pt x="161628" y="415467"/>
                </a:lnTo>
                <a:lnTo>
                  <a:pt x="175729" y="416256"/>
                </a:lnTo>
                <a:lnTo>
                  <a:pt x="170343" y="411721"/>
                </a:lnTo>
                <a:lnTo>
                  <a:pt x="162199" y="402830"/>
                </a:lnTo>
                <a:lnTo>
                  <a:pt x="155436" y="392761"/>
                </a:lnTo>
                <a:lnTo>
                  <a:pt x="149896" y="381668"/>
                </a:lnTo>
                <a:lnTo>
                  <a:pt x="145423" y="369705"/>
                </a:lnTo>
                <a:lnTo>
                  <a:pt x="141859" y="357023"/>
                </a:lnTo>
                <a:lnTo>
                  <a:pt x="139049" y="343775"/>
                </a:lnTo>
                <a:lnTo>
                  <a:pt x="136834" y="330116"/>
                </a:lnTo>
                <a:lnTo>
                  <a:pt x="135059" y="316197"/>
                </a:lnTo>
                <a:lnTo>
                  <a:pt x="133565" y="302171"/>
                </a:lnTo>
                <a:lnTo>
                  <a:pt x="132936" y="291324"/>
                </a:lnTo>
                <a:lnTo>
                  <a:pt x="133392" y="279215"/>
                </a:lnTo>
                <a:lnTo>
                  <a:pt x="134722" y="267406"/>
                </a:lnTo>
                <a:lnTo>
                  <a:pt x="136372" y="254407"/>
                </a:lnTo>
                <a:lnTo>
                  <a:pt x="136500" y="253289"/>
                </a:lnTo>
                <a:lnTo>
                  <a:pt x="137774" y="241290"/>
                </a:lnTo>
                <a:lnTo>
                  <a:pt x="138882" y="228906"/>
                </a:lnTo>
                <a:lnTo>
                  <a:pt x="139782" y="216212"/>
                </a:lnTo>
                <a:lnTo>
                  <a:pt x="140430" y="203286"/>
                </a:lnTo>
                <a:lnTo>
                  <a:pt x="140784" y="190203"/>
                </a:lnTo>
                <a:lnTo>
                  <a:pt x="140802" y="177039"/>
                </a:lnTo>
                <a:lnTo>
                  <a:pt x="140441" y="163871"/>
                </a:lnTo>
                <a:lnTo>
                  <a:pt x="139659" y="150774"/>
                </a:lnTo>
                <a:lnTo>
                  <a:pt x="138412" y="137825"/>
                </a:lnTo>
                <a:lnTo>
                  <a:pt x="136658" y="125101"/>
                </a:lnTo>
                <a:lnTo>
                  <a:pt x="134355" y="112676"/>
                </a:lnTo>
                <a:lnTo>
                  <a:pt x="131460" y="100628"/>
                </a:lnTo>
                <a:lnTo>
                  <a:pt x="127930" y="89033"/>
                </a:lnTo>
                <a:lnTo>
                  <a:pt x="123723" y="77966"/>
                </a:lnTo>
                <a:lnTo>
                  <a:pt x="117576" y="65016"/>
                </a:lnTo>
                <a:lnTo>
                  <a:pt x="111284" y="53668"/>
                </a:lnTo>
                <a:lnTo>
                  <a:pt x="104260" y="42288"/>
                </a:lnTo>
                <a:lnTo>
                  <a:pt x="96778" y="31244"/>
                </a:lnTo>
                <a:lnTo>
                  <a:pt x="89115" y="20903"/>
                </a:lnTo>
                <a:lnTo>
                  <a:pt x="81546" y="11634"/>
                </a:lnTo>
                <a:lnTo>
                  <a:pt x="70806" y="3493"/>
                </a:lnTo>
                <a:lnTo>
                  <a:pt x="59536" y="153"/>
                </a:lnTo>
                <a:lnTo>
                  <a:pt x="47520" y="0"/>
                </a:lnTo>
                <a:lnTo>
                  <a:pt x="35721" y="2716"/>
                </a:lnTo>
                <a:lnTo>
                  <a:pt x="25101" y="7984"/>
                </a:lnTo>
                <a:lnTo>
                  <a:pt x="16624" y="15486"/>
                </a:lnTo>
                <a:lnTo>
                  <a:pt x="11252" y="24905"/>
                </a:lnTo>
                <a:lnTo>
                  <a:pt x="10007" y="29160"/>
                </a:lnTo>
                <a:lnTo>
                  <a:pt x="15887" y="26721"/>
                </a:lnTo>
                <a:lnTo>
                  <a:pt x="15468" y="30214"/>
                </a:lnTo>
                <a:lnTo>
                  <a:pt x="11849" y="38120"/>
                </a:lnTo>
                <a:lnTo>
                  <a:pt x="9674" y="48884"/>
                </a:lnTo>
                <a:lnTo>
                  <a:pt x="11029" y="58202"/>
                </a:lnTo>
                <a:lnTo>
                  <a:pt x="15237" y="66393"/>
                </a:lnTo>
                <a:lnTo>
                  <a:pt x="21620" y="73778"/>
                </a:lnTo>
                <a:lnTo>
                  <a:pt x="29501" y="80675"/>
                </a:lnTo>
                <a:lnTo>
                  <a:pt x="38202" y="87404"/>
                </a:lnTo>
                <a:lnTo>
                  <a:pt x="47046" y="94284"/>
                </a:lnTo>
                <a:lnTo>
                  <a:pt x="55354" y="101635"/>
                </a:lnTo>
                <a:lnTo>
                  <a:pt x="62450" y="109776"/>
                </a:lnTo>
                <a:lnTo>
                  <a:pt x="67656" y="119026"/>
                </a:lnTo>
                <a:lnTo>
                  <a:pt x="70294" y="129705"/>
                </a:lnTo>
                <a:lnTo>
                  <a:pt x="72402" y="124181"/>
                </a:lnTo>
                <a:lnTo>
                  <a:pt x="76403" y="120434"/>
                </a:lnTo>
                <a:lnTo>
                  <a:pt x="75920" y="112459"/>
                </a:lnTo>
                <a:lnTo>
                  <a:pt x="73152" y="108344"/>
                </a:lnTo>
                <a:close/>
              </a:path>
            </a:pathLst>
          </a:custGeom>
          <a:solidFill>
            <a:srgbClr val="C13F3C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3" name="object 193"/>
          <p:cNvSpPr/>
          <p:nvPr/>
        </p:nvSpPr>
        <p:spPr>
          <a:xfrm>
            <a:off x="4175421" y="649473"/>
            <a:ext cx="132481" cy="132717"/>
          </a:xfrm>
          <a:custGeom>
            <a:avLst/>
            <a:gdLst/>
            <a:ahLst/>
            <a:cxnLst/>
            <a:rect l="l" t="t" r="r" b="b"/>
            <a:pathLst>
              <a:path w="194306" h="194652">
                <a:moveTo>
                  <a:pt x="0" y="156380"/>
                </a:moveTo>
                <a:lnTo>
                  <a:pt x="86" y="169308"/>
                </a:lnTo>
                <a:lnTo>
                  <a:pt x="1488" y="181834"/>
                </a:lnTo>
                <a:lnTo>
                  <a:pt x="4272" y="193700"/>
                </a:lnTo>
                <a:lnTo>
                  <a:pt x="15842" y="194652"/>
                </a:lnTo>
                <a:lnTo>
                  <a:pt x="18572" y="190233"/>
                </a:lnTo>
                <a:lnTo>
                  <a:pt x="28173" y="187058"/>
                </a:lnTo>
                <a:lnTo>
                  <a:pt x="34465" y="185269"/>
                </a:lnTo>
                <a:lnTo>
                  <a:pt x="36606" y="177774"/>
                </a:lnTo>
                <a:lnTo>
                  <a:pt x="39927" y="173383"/>
                </a:lnTo>
                <a:lnTo>
                  <a:pt x="48471" y="165504"/>
                </a:lnTo>
                <a:lnTo>
                  <a:pt x="59395" y="158537"/>
                </a:lnTo>
                <a:lnTo>
                  <a:pt x="71760" y="153296"/>
                </a:lnTo>
                <a:lnTo>
                  <a:pt x="84627" y="150594"/>
                </a:lnTo>
                <a:lnTo>
                  <a:pt x="97058" y="151244"/>
                </a:lnTo>
                <a:lnTo>
                  <a:pt x="99131" y="155447"/>
                </a:lnTo>
                <a:lnTo>
                  <a:pt x="98025" y="182415"/>
                </a:lnTo>
                <a:lnTo>
                  <a:pt x="111117" y="183083"/>
                </a:lnTo>
                <a:lnTo>
                  <a:pt x="114432" y="183489"/>
                </a:lnTo>
                <a:lnTo>
                  <a:pt x="113733" y="187693"/>
                </a:lnTo>
                <a:lnTo>
                  <a:pt x="118153" y="187058"/>
                </a:lnTo>
                <a:lnTo>
                  <a:pt x="120450" y="184934"/>
                </a:lnTo>
                <a:lnTo>
                  <a:pt x="131218" y="181951"/>
                </a:lnTo>
                <a:lnTo>
                  <a:pt x="144654" y="182693"/>
                </a:lnTo>
                <a:lnTo>
                  <a:pt x="157510" y="184404"/>
                </a:lnTo>
                <a:lnTo>
                  <a:pt x="157783" y="184432"/>
                </a:lnTo>
                <a:lnTo>
                  <a:pt x="168781" y="182764"/>
                </a:lnTo>
                <a:lnTo>
                  <a:pt x="180350" y="178306"/>
                </a:lnTo>
                <a:lnTo>
                  <a:pt x="194306" y="164293"/>
                </a:lnTo>
                <a:lnTo>
                  <a:pt x="180002" y="161848"/>
                </a:lnTo>
                <a:lnTo>
                  <a:pt x="188029" y="43188"/>
                </a:lnTo>
                <a:lnTo>
                  <a:pt x="177981" y="34056"/>
                </a:lnTo>
                <a:lnTo>
                  <a:pt x="169766" y="23883"/>
                </a:lnTo>
                <a:lnTo>
                  <a:pt x="164460" y="12565"/>
                </a:lnTo>
                <a:lnTo>
                  <a:pt x="163136" y="0"/>
                </a:lnTo>
                <a:lnTo>
                  <a:pt x="158611" y="8298"/>
                </a:lnTo>
                <a:lnTo>
                  <a:pt x="151044" y="18575"/>
                </a:lnTo>
                <a:lnTo>
                  <a:pt x="142197" y="27702"/>
                </a:lnTo>
                <a:lnTo>
                  <a:pt x="132344" y="35920"/>
                </a:lnTo>
                <a:lnTo>
                  <a:pt x="121759" y="43471"/>
                </a:lnTo>
                <a:lnTo>
                  <a:pt x="110717" y="50595"/>
                </a:lnTo>
                <a:lnTo>
                  <a:pt x="99492" y="57533"/>
                </a:lnTo>
                <a:lnTo>
                  <a:pt x="88357" y="64528"/>
                </a:lnTo>
                <a:lnTo>
                  <a:pt x="77588" y="71820"/>
                </a:lnTo>
                <a:lnTo>
                  <a:pt x="67457" y="79651"/>
                </a:lnTo>
                <a:lnTo>
                  <a:pt x="58240" y="88262"/>
                </a:lnTo>
                <a:lnTo>
                  <a:pt x="50210" y="97893"/>
                </a:lnTo>
                <a:lnTo>
                  <a:pt x="43642" y="108788"/>
                </a:lnTo>
                <a:lnTo>
                  <a:pt x="41165" y="113792"/>
                </a:lnTo>
                <a:lnTo>
                  <a:pt x="41445" y="120611"/>
                </a:lnTo>
                <a:lnTo>
                  <a:pt x="35209" y="124701"/>
                </a:lnTo>
                <a:lnTo>
                  <a:pt x="34048" y="122345"/>
                </a:lnTo>
                <a:lnTo>
                  <a:pt x="31384" y="110321"/>
                </a:lnTo>
                <a:lnTo>
                  <a:pt x="31503" y="96874"/>
                </a:lnTo>
                <a:lnTo>
                  <a:pt x="32833" y="83820"/>
                </a:lnTo>
                <a:lnTo>
                  <a:pt x="33799" y="72974"/>
                </a:lnTo>
                <a:lnTo>
                  <a:pt x="30621" y="76020"/>
                </a:lnTo>
                <a:lnTo>
                  <a:pt x="23366" y="84627"/>
                </a:lnTo>
                <a:lnTo>
                  <a:pt x="16961" y="94617"/>
                </a:lnTo>
                <a:lnTo>
                  <a:pt x="11471" y="105734"/>
                </a:lnTo>
                <a:lnTo>
                  <a:pt x="6963" y="117725"/>
                </a:lnTo>
                <a:lnTo>
                  <a:pt x="3504" y="130333"/>
                </a:lnTo>
                <a:lnTo>
                  <a:pt x="1161" y="143303"/>
                </a:lnTo>
                <a:lnTo>
                  <a:pt x="0" y="15638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4" name="object 194"/>
          <p:cNvSpPr/>
          <p:nvPr/>
        </p:nvSpPr>
        <p:spPr>
          <a:xfrm>
            <a:off x="4298150" y="678920"/>
            <a:ext cx="52038" cy="94413"/>
          </a:xfrm>
          <a:custGeom>
            <a:avLst/>
            <a:gdLst/>
            <a:ahLst/>
            <a:cxnLst/>
            <a:rect l="l" t="t" r="r" b="b"/>
            <a:pathLst>
              <a:path w="76323" h="138472">
                <a:moveTo>
                  <a:pt x="0" y="118660"/>
                </a:moveTo>
                <a:lnTo>
                  <a:pt x="3130" y="109428"/>
                </a:lnTo>
                <a:lnTo>
                  <a:pt x="11572" y="104571"/>
                </a:lnTo>
                <a:lnTo>
                  <a:pt x="23241" y="103704"/>
                </a:lnTo>
                <a:lnTo>
                  <a:pt x="36051" y="106216"/>
                </a:lnTo>
                <a:lnTo>
                  <a:pt x="47913" y="111499"/>
                </a:lnTo>
                <a:lnTo>
                  <a:pt x="56743" y="118945"/>
                </a:lnTo>
                <a:lnTo>
                  <a:pt x="60452" y="127943"/>
                </a:lnTo>
                <a:lnTo>
                  <a:pt x="59576" y="127442"/>
                </a:lnTo>
                <a:lnTo>
                  <a:pt x="49563" y="123670"/>
                </a:lnTo>
                <a:lnTo>
                  <a:pt x="38842" y="122258"/>
                </a:lnTo>
                <a:lnTo>
                  <a:pt x="27170" y="121853"/>
                </a:lnTo>
                <a:lnTo>
                  <a:pt x="14304" y="121104"/>
                </a:lnTo>
                <a:lnTo>
                  <a:pt x="347" y="135117"/>
                </a:lnTo>
                <a:lnTo>
                  <a:pt x="14058" y="131931"/>
                </a:lnTo>
                <a:lnTo>
                  <a:pt x="23520" y="131748"/>
                </a:lnTo>
                <a:lnTo>
                  <a:pt x="35809" y="132620"/>
                </a:lnTo>
                <a:lnTo>
                  <a:pt x="48528" y="133875"/>
                </a:lnTo>
                <a:lnTo>
                  <a:pt x="61861" y="134585"/>
                </a:lnTo>
                <a:lnTo>
                  <a:pt x="64731" y="138129"/>
                </a:lnTo>
                <a:lnTo>
                  <a:pt x="64414" y="138472"/>
                </a:lnTo>
                <a:lnTo>
                  <a:pt x="70294" y="137240"/>
                </a:lnTo>
                <a:lnTo>
                  <a:pt x="70218" y="134751"/>
                </a:lnTo>
                <a:lnTo>
                  <a:pt x="73101" y="135906"/>
                </a:lnTo>
                <a:lnTo>
                  <a:pt x="74487" y="124693"/>
                </a:lnTo>
                <a:lnTo>
                  <a:pt x="75693" y="111220"/>
                </a:lnTo>
                <a:lnTo>
                  <a:pt x="76323" y="97368"/>
                </a:lnTo>
                <a:lnTo>
                  <a:pt x="76193" y="83510"/>
                </a:lnTo>
                <a:lnTo>
                  <a:pt x="75116" y="70017"/>
                </a:lnTo>
                <a:lnTo>
                  <a:pt x="72909" y="57262"/>
                </a:lnTo>
                <a:lnTo>
                  <a:pt x="69384" y="45614"/>
                </a:lnTo>
                <a:lnTo>
                  <a:pt x="64358" y="35447"/>
                </a:lnTo>
                <a:lnTo>
                  <a:pt x="57645" y="27131"/>
                </a:lnTo>
                <a:lnTo>
                  <a:pt x="57086" y="33351"/>
                </a:lnTo>
                <a:lnTo>
                  <a:pt x="52661" y="45692"/>
                </a:lnTo>
                <a:lnTo>
                  <a:pt x="44996" y="54982"/>
                </a:lnTo>
                <a:lnTo>
                  <a:pt x="44730" y="45680"/>
                </a:lnTo>
                <a:lnTo>
                  <a:pt x="41267" y="32301"/>
                </a:lnTo>
                <a:lnTo>
                  <a:pt x="37960" y="21822"/>
                </a:lnTo>
                <a:lnTo>
                  <a:pt x="29322" y="15552"/>
                </a:lnTo>
                <a:lnTo>
                  <a:pt x="18833" y="8193"/>
                </a:lnTo>
                <a:lnTo>
                  <a:pt x="8027" y="0"/>
                </a:lnTo>
                <a:lnTo>
                  <a:pt x="0" y="11866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5" name="object 195"/>
          <p:cNvSpPr/>
          <p:nvPr/>
        </p:nvSpPr>
        <p:spPr>
          <a:xfrm>
            <a:off x="4198920" y="755460"/>
            <a:ext cx="44090" cy="20333"/>
          </a:xfrm>
          <a:custGeom>
            <a:avLst/>
            <a:gdLst/>
            <a:ahLst/>
            <a:cxnLst/>
            <a:rect l="l" t="t" r="r" b="b"/>
            <a:pathLst>
              <a:path w="64665" h="29821">
                <a:moveTo>
                  <a:pt x="64665" y="0"/>
                </a:moveTo>
                <a:lnTo>
                  <a:pt x="62868" y="8749"/>
                </a:lnTo>
                <a:lnTo>
                  <a:pt x="54351" y="14504"/>
                </a:lnTo>
                <a:lnTo>
                  <a:pt x="44317" y="18351"/>
                </a:lnTo>
                <a:lnTo>
                  <a:pt x="37822" y="16634"/>
                </a:lnTo>
                <a:lnTo>
                  <a:pt x="25409" y="17997"/>
                </a:lnTo>
                <a:lnTo>
                  <a:pt x="12683" y="21141"/>
                </a:lnTo>
                <a:lnTo>
                  <a:pt x="2141" y="22326"/>
                </a:lnTo>
                <a:lnTo>
                  <a:pt x="0" y="29821"/>
                </a:lnTo>
                <a:lnTo>
                  <a:pt x="11552" y="27710"/>
                </a:lnTo>
                <a:lnTo>
                  <a:pt x="23956" y="26584"/>
                </a:lnTo>
                <a:lnTo>
                  <a:pt x="36940" y="26227"/>
                </a:lnTo>
                <a:lnTo>
                  <a:pt x="50231" y="26427"/>
                </a:lnTo>
                <a:lnTo>
                  <a:pt x="63559" y="26968"/>
                </a:lnTo>
                <a:lnTo>
                  <a:pt x="64665" y="0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6" name="object 196"/>
          <p:cNvSpPr/>
          <p:nvPr/>
        </p:nvSpPr>
        <p:spPr>
          <a:xfrm>
            <a:off x="4177381" y="773695"/>
            <a:ext cx="170133" cy="136812"/>
          </a:xfrm>
          <a:custGeom>
            <a:avLst/>
            <a:gdLst/>
            <a:ahLst/>
            <a:cxnLst/>
            <a:rect l="l" t="t" r="r" b="b"/>
            <a:pathLst>
              <a:path w="249529" h="200657">
                <a:moveTo>
                  <a:pt x="96977" y="168948"/>
                </a:moveTo>
                <a:lnTo>
                  <a:pt x="91363" y="178612"/>
                </a:lnTo>
                <a:lnTo>
                  <a:pt x="88569" y="183972"/>
                </a:lnTo>
                <a:lnTo>
                  <a:pt x="92149" y="189118"/>
                </a:lnTo>
                <a:lnTo>
                  <a:pt x="101336" y="195941"/>
                </a:lnTo>
                <a:lnTo>
                  <a:pt x="113003" y="199702"/>
                </a:lnTo>
                <a:lnTo>
                  <a:pt x="126010" y="200657"/>
                </a:lnTo>
                <a:lnTo>
                  <a:pt x="139217" y="199066"/>
                </a:lnTo>
                <a:lnTo>
                  <a:pt x="151484" y="195183"/>
                </a:lnTo>
                <a:lnTo>
                  <a:pt x="161670" y="189268"/>
                </a:lnTo>
                <a:lnTo>
                  <a:pt x="161195" y="188416"/>
                </a:lnTo>
                <a:lnTo>
                  <a:pt x="155688" y="177020"/>
                </a:lnTo>
                <a:lnTo>
                  <a:pt x="150418" y="165392"/>
                </a:lnTo>
                <a:lnTo>
                  <a:pt x="143277" y="168534"/>
                </a:lnTo>
                <a:lnTo>
                  <a:pt x="130726" y="170099"/>
                </a:lnTo>
                <a:lnTo>
                  <a:pt x="117718" y="168867"/>
                </a:lnTo>
                <a:lnTo>
                  <a:pt x="105567" y="166352"/>
                </a:lnTo>
                <a:lnTo>
                  <a:pt x="95592" y="164071"/>
                </a:lnTo>
                <a:lnTo>
                  <a:pt x="96977" y="168948"/>
                </a:lnTo>
                <a:close/>
              </a:path>
              <a:path w="249529" h="200657">
                <a:moveTo>
                  <a:pt x="233462" y="60328"/>
                </a:moveTo>
                <a:lnTo>
                  <a:pt x="237419" y="47135"/>
                </a:lnTo>
                <a:lnTo>
                  <a:pt x="241311" y="34765"/>
                </a:lnTo>
                <a:lnTo>
                  <a:pt x="244769" y="23302"/>
                </a:lnTo>
                <a:lnTo>
                  <a:pt x="247421" y="12826"/>
                </a:lnTo>
                <a:lnTo>
                  <a:pt x="247878" y="10693"/>
                </a:lnTo>
                <a:lnTo>
                  <a:pt x="249529" y="0"/>
                </a:lnTo>
                <a:lnTo>
                  <a:pt x="246024" y="3543"/>
                </a:lnTo>
                <a:lnTo>
                  <a:pt x="244638" y="13859"/>
                </a:lnTo>
                <a:lnTo>
                  <a:pt x="239068" y="23443"/>
                </a:lnTo>
                <a:lnTo>
                  <a:pt x="230155" y="30164"/>
                </a:lnTo>
                <a:lnTo>
                  <a:pt x="218876" y="34163"/>
                </a:lnTo>
                <a:lnTo>
                  <a:pt x="206203" y="35580"/>
                </a:lnTo>
                <a:lnTo>
                  <a:pt x="193111" y="34556"/>
                </a:lnTo>
                <a:lnTo>
                  <a:pt x="180575" y="31231"/>
                </a:lnTo>
                <a:lnTo>
                  <a:pt x="169569" y="25745"/>
                </a:lnTo>
                <a:lnTo>
                  <a:pt x="161068" y="18238"/>
                </a:lnTo>
                <a:lnTo>
                  <a:pt x="156044" y="8851"/>
                </a:lnTo>
                <a:lnTo>
                  <a:pt x="156044" y="7518"/>
                </a:lnTo>
                <a:lnTo>
                  <a:pt x="153954" y="6225"/>
                </a:lnTo>
                <a:lnTo>
                  <a:pt x="142455" y="3910"/>
                </a:lnTo>
                <a:lnTo>
                  <a:pt x="127796" y="4372"/>
                </a:lnTo>
                <a:lnTo>
                  <a:pt x="119494" y="53949"/>
                </a:lnTo>
                <a:lnTo>
                  <a:pt x="123682" y="56880"/>
                </a:lnTo>
                <a:lnTo>
                  <a:pt x="134252" y="59633"/>
                </a:lnTo>
                <a:lnTo>
                  <a:pt x="144792" y="53949"/>
                </a:lnTo>
                <a:lnTo>
                  <a:pt x="145402" y="56489"/>
                </a:lnTo>
                <a:lnTo>
                  <a:pt x="148818" y="56349"/>
                </a:lnTo>
                <a:lnTo>
                  <a:pt x="147612" y="60591"/>
                </a:lnTo>
                <a:lnTo>
                  <a:pt x="139344" y="63683"/>
                </a:lnTo>
                <a:lnTo>
                  <a:pt x="126694" y="63202"/>
                </a:lnTo>
                <a:lnTo>
                  <a:pt x="130463" y="88654"/>
                </a:lnTo>
                <a:lnTo>
                  <a:pt x="144792" y="88442"/>
                </a:lnTo>
                <a:lnTo>
                  <a:pt x="152723" y="87719"/>
                </a:lnTo>
                <a:lnTo>
                  <a:pt x="167397" y="84856"/>
                </a:lnTo>
                <a:lnTo>
                  <a:pt x="180147" y="79513"/>
                </a:lnTo>
                <a:lnTo>
                  <a:pt x="186982" y="71196"/>
                </a:lnTo>
                <a:lnTo>
                  <a:pt x="189941" y="72821"/>
                </a:lnTo>
                <a:lnTo>
                  <a:pt x="192595" y="72529"/>
                </a:lnTo>
                <a:lnTo>
                  <a:pt x="192612" y="73502"/>
                </a:lnTo>
                <a:lnTo>
                  <a:pt x="185130" y="83532"/>
                </a:lnTo>
                <a:lnTo>
                  <a:pt x="172923" y="88442"/>
                </a:lnTo>
                <a:lnTo>
                  <a:pt x="167757" y="89809"/>
                </a:lnTo>
                <a:lnTo>
                  <a:pt x="154910" y="92047"/>
                </a:lnTo>
                <a:lnTo>
                  <a:pt x="149021" y="117627"/>
                </a:lnTo>
                <a:lnTo>
                  <a:pt x="148747" y="119391"/>
                </a:lnTo>
                <a:lnTo>
                  <a:pt x="138406" y="125097"/>
                </a:lnTo>
                <a:lnTo>
                  <a:pt x="129336" y="118960"/>
                </a:lnTo>
                <a:lnTo>
                  <a:pt x="126936" y="167004"/>
                </a:lnTo>
                <a:lnTo>
                  <a:pt x="138588" y="164185"/>
                </a:lnTo>
                <a:lnTo>
                  <a:pt x="150418" y="158762"/>
                </a:lnTo>
                <a:lnTo>
                  <a:pt x="153759" y="157205"/>
                </a:lnTo>
                <a:lnTo>
                  <a:pt x="163841" y="151570"/>
                </a:lnTo>
                <a:lnTo>
                  <a:pt x="174315" y="144419"/>
                </a:lnTo>
                <a:lnTo>
                  <a:pt x="184848" y="135981"/>
                </a:lnTo>
                <a:lnTo>
                  <a:pt x="195105" y="126487"/>
                </a:lnTo>
                <a:lnTo>
                  <a:pt x="204752" y="116165"/>
                </a:lnTo>
                <a:lnTo>
                  <a:pt x="213454" y="105246"/>
                </a:lnTo>
                <a:lnTo>
                  <a:pt x="220879" y="93958"/>
                </a:lnTo>
                <a:lnTo>
                  <a:pt x="226690" y="82532"/>
                </a:lnTo>
                <a:lnTo>
                  <a:pt x="230555" y="71196"/>
                </a:lnTo>
                <a:lnTo>
                  <a:pt x="233462" y="60328"/>
                </a:lnTo>
                <a:close/>
              </a:path>
              <a:path w="249529" h="200657">
                <a:moveTo>
                  <a:pt x="110787" y="163402"/>
                </a:moveTo>
                <a:lnTo>
                  <a:pt x="123710" y="166712"/>
                </a:lnTo>
                <a:lnTo>
                  <a:pt x="126936" y="167004"/>
                </a:lnTo>
                <a:lnTo>
                  <a:pt x="129336" y="118960"/>
                </a:lnTo>
                <a:lnTo>
                  <a:pt x="137172" y="122059"/>
                </a:lnTo>
                <a:lnTo>
                  <a:pt x="141706" y="118478"/>
                </a:lnTo>
                <a:lnTo>
                  <a:pt x="149021" y="117627"/>
                </a:lnTo>
                <a:lnTo>
                  <a:pt x="154910" y="92047"/>
                </a:lnTo>
                <a:lnTo>
                  <a:pt x="142178" y="92857"/>
                </a:lnTo>
                <a:lnTo>
                  <a:pt x="129637" y="92544"/>
                </a:lnTo>
                <a:lnTo>
                  <a:pt x="117364" y="91415"/>
                </a:lnTo>
                <a:lnTo>
                  <a:pt x="105435" y="89776"/>
                </a:lnTo>
                <a:lnTo>
                  <a:pt x="100933" y="89324"/>
                </a:lnTo>
                <a:lnTo>
                  <a:pt x="88042" y="87507"/>
                </a:lnTo>
                <a:lnTo>
                  <a:pt x="82943" y="79159"/>
                </a:lnTo>
                <a:lnTo>
                  <a:pt x="91636" y="82800"/>
                </a:lnTo>
                <a:lnTo>
                  <a:pt x="103116" y="85740"/>
                </a:lnTo>
                <a:lnTo>
                  <a:pt x="116314" y="87723"/>
                </a:lnTo>
                <a:lnTo>
                  <a:pt x="130463" y="88654"/>
                </a:lnTo>
                <a:lnTo>
                  <a:pt x="126694" y="63202"/>
                </a:lnTo>
                <a:lnTo>
                  <a:pt x="119494" y="53949"/>
                </a:lnTo>
                <a:lnTo>
                  <a:pt x="127796" y="4372"/>
                </a:lnTo>
                <a:lnTo>
                  <a:pt x="115277" y="7518"/>
                </a:lnTo>
                <a:lnTo>
                  <a:pt x="114295" y="13026"/>
                </a:lnTo>
                <a:lnTo>
                  <a:pt x="109329" y="24024"/>
                </a:lnTo>
                <a:lnTo>
                  <a:pt x="101231" y="32461"/>
                </a:lnTo>
                <a:lnTo>
                  <a:pt x="90755" y="38400"/>
                </a:lnTo>
                <a:lnTo>
                  <a:pt x="78653" y="41907"/>
                </a:lnTo>
                <a:lnTo>
                  <a:pt x="65679" y="43046"/>
                </a:lnTo>
                <a:lnTo>
                  <a:pt x="52584" y="41882"/>
                </a:lnTo>
                <a:lnTo>
                  <a:pt x="40122" y="38479"/>
                </a:lnTo>
                <a:lnTo>
                  <a:pt x="29045" y="32901"/>
                </a:lnTo>
                <a:lnTo>
                  <a:pt x="20106" y="25214"/>
                </a:lnTo>
                <a:lnTo>
                  <a:pt x="14058" y="15481"/>
                </a:lnTo>
                <a:lnTo>
                  <a:pt x="8635" y="16967"/>
                </a:lnTo>
                <a:lnTo>
                  <a:pt x="1714" y="13093"/>
                </a:lnTo>
                <a:lnTo>
                  <a:pt x="0" y="15481"/>
                </a:lnTo>
                <a:lnTo>
                  <a:pt x="2134" y="26685"/>
                </a:lnTo>
                <a:lnTo>
                  <a:pt x="5375" y="39299"/>
                </a:lnTo>
                <a:lnTo>
                  <a:pt x="9517" y="51960"/>
                </a:lnTo>
                <a:lnTo>
                  <a:pt x="14495" y="64225"/>
                </a:lnTo>
                <a:lnTo>
                  <a:pt x="20247" y="75649"/>
                </a:lnTo>
                <a:lnTo>
                  <a:pt x="26708" y="85788"/>
                </a:lnTo>
                <a:lnTo>
                  <a:pt x="30012" y="96518"/>
                </a:lnTo>
                <a:lnTo>
                  <a:pt x="36733" y="107285"/>
                </a:lnTo>
                <a:lnTo>
                  <a:pt x="45394" y="117243"/>
                </a:lnTo>
                <a:lnTo>
                  <a:pt x="54675" y="126761"/>
                </a:lnTo>
                <a:lnTo>
                  <a:pt x="63258" y="136207"/>
                </a:lnTo>
                <a:lnTo>
                  <a:pt x="68795" y="136359"/>
                </a:lnTo>
                <a:lnTo>
                  <a:pt x="67551" y="141973"/>
                </a:lnTo>
                <a:lnTo>
                  <a:pt x="73101" y="138861"/>
                </a:lnTo>
                <a:lnTo>
                  <a:pt x="76842" y="143722"/>
                </a:lnTo>
                <a:lnTo>
                  <a:pt x="86212" y="151691"/>
                </a:lnTo>
                <a:lnTo>
                  <a:pt x="97908" y="158323"/>
                </a:lnTo>
                <a:lnTo>
                  <a:pt x="110787" y="163402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7" name="object 197"/>
          <p:cNvSpPr/>
          <p:nvPr/>
        </p:nvSpPr>
        <p:spPr>
          <a:xfrm>
            <a:off x="4223891" y="783075"/>
            <a:ext cx="11716" cy="8416"/>
          </a:xfrm>
          <a:custGeom>
            <a:avLst/>
            <a:gdLst/>
            <a:ahLst/>
            <a:cxnLst/>
            <a:rect l="l" t="t" r="r" b="b"/>
            <a:pathLst>
              <a:path w="17183" h="12344">
                <a:moveTo>
                  <a:pt x="9436" y="8750"/>
                </a:moveTo>
                <a:lnTo>
                  <a:pt x="0" y="10718"/>
                </a:lnTo>
                <a:lnTo>
                  <a:pt x="2070" y="12344"/>
                </a:lnTo>
                <a:lnTo>
                  <a:pt x="6273" y="10071"/>
                </a:lnTo>
                <a:lnTo>
                  <a:pt x="17183" y="7200"/>
                </a:lnTo>
                <a:lnTo>
                  <a:pt x="13322" y="1727"/>
                </a:lnTo>
                <a:lnTo>
                  <a:pt x="13106" y="4686"/>
                </a:lnTo>
                <a:lnTo>
                  <a:pt x="9779" y="0"/>
                </a:lnTo>
                <a:lnTo>
                  <a:pt x="6286" y="1727"/>
                </a:lnTo>
                <a:lnTo>
                  <a:pt x="9436" y="875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8" name="object 198"/>
          <p:cNvSpPr/>
          <p:nvPr/>
        </p:nvSpPr>
        <p:spPr>
          <a:xfrm>
            <a:off x="4209969" y="785156"/>
            <a:ext cx="9585" cy="7239"/>
          </a:xfrm>
          <a:custGeom>
            <a:avLst/>
            <a:gdLst/>
            <a:ahLst/>
            <a:cxnLst/>
            <a:rect l="l" t="t" r="r" b="b"/>
            <a:pathLst>
              <a:path w="14058" h="10617">
                <a:moveTo>
                  <a:pt x="8648" y="8636"/>
                </a:moveTo>
                <a:lnTo>
                  <a:pt x="14058" y="10617"/>
                </a:lnTo>
                <a:lnTo>
                  <a:pt x="11569" y="6629"/>
                </a:lnTo>
                <a:lnTo>
                  <a:pt x="6565" y="2984"/>
                </a:lnTo>
                <a:lnTo>
                  <a:pt x="7023" y="0"/>
                </a:lnTo>
                <a:lnTo>
                  <a:pt x="5829" y="1968"/>
                </a:lnTo>
                <a:lnTo>
                  <a:pt x="2501" y="1917"/>
                </a:lnTo>
                <a:lnTo>
                  <a:pt x="0" y="2654"/>
                </a:lnTo>
                <a:lnTo>
                  <a:pt x="1104" y="8686"/>
                </a:lnTo>
                <a:lnTo>
                  <a:pt x="8648" y="863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99" name="object 199"/>
          <p:cNvSpPr/>
          <p:nvPr/>
        </p:nvSpPr>
        <p:spPr>
          <a:xfrm>
            <a:off x="4224095" y="891612"/>
            <a:ext cx="30922" cy="40983"/>
          </a:xfrm>
          <a:custGeom>
            <a:avLst/>
            <a:gdLst/>
            <a:ahLst/>
            <a:cxnLst/>
            <a:rect l="l" t="t" r="r" b="b"/>
            <a:pathLst>
              <a:path w="45352" h="60109">
                <a:moveTo>
                  <a:pt x="33560" y="27912"/>
                </a:moveTo>
                <a:lnTo>
                  <a:pt x="22453" y="21581"/>
                </a:lnTo>
                <a:lnTo>
                  <a:pt x="14427" y="12344"/>
                </a:lnTo>
                <a:lnTo>
                  <a:pt x="16802" y="8674"/>
                </a:lnTo>
                <a:lnTo>
                  <a:pt x="19088" y="4356"/>
                </a:lnTo>
                <a:lnTo>
                  <a:pt x="20853" y="0"/>
                </a:lnTo>
                <a:lnTo>
                  <a:pt x="20053" y="406"/>
                </a:lnTo>
                <a:lnTo>
                  <a:pt x="9044" y="5319"/>
                </a:lnTo>
                <a:lnTo>
                  <a:pt x="2497" y="14067"/>
                </a:lnTo>
                <a:lnTo>
                  <a:pt x="0" y="25083"/>
                </a:lnTo>
                <a:lnTo>
                  <a:pt x="1239" y="36781"/>
                </a:lnTo>
                <a:lnTo>
                  <a:pt x="5903" y="47574"/>
                </a:lnTo>
                <a:lnTo>
                  <a:pt x="13679" y="55879"/>
                </a:lnTo>
                <a:lnTo>
                  <a:pt x="24257" y="60109"/>
                </a:lnTo>
                <a:lnTo>
                  <a:pt x="28819" y="49944"/>
                </a:lnTo>
                <a:lnTo>
                  <a:pt x="37303" y="40635"/>
                </a:lnTo>
                <a:lnTo>
                  <a:pt x="45352" y="30924"/>
                </a:lnTo>
                <a:lnTo>
                  <a:pt x="33560" y="27912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0" name="object 200"/>
          <p:cNvSpPr/>
          <p:nvPr/>
        </p:nvSpPr>
        <p:spPr>
          <a:xfrm>
            <a:off x="4334577" y="990663"/>
            <a:ext cx="48260" cy="60078"/>
          </a:xfrm>
          <a:custGeom>
            <a:avLst/>
            <a:gdLst/>
            <a:ahLst/>
            <a:cxnLst/>
            <a:rect l="l" t="t" r="r" b="b"/>
            <a:pathLst>
              <a:path w="70782" h="88114">
                <a:moveTo>
                  <a:pt x="5259" y="83428"/>
                </a:moveTo>
                <a:lnTo>
                  <a:pt x="12821" y="86891"/>
                </a:lnTo>
                <a:lnTo>
                  <a:pt x="20647" y="88114"/>
                </a:lnTo>
                <a:lnTo>
                  <a:pt x="28543" y="87324"/>
                </a:lnTo>
                <a:lnTo>
                  <a:pt x="36313" y="84749"/>
                </a:lnTo>
                <a:lnTo>
                  <a:pt x="43762" y="80616"/>
                </a:lnTo>
                <a:lnTo>
                  <a:pt x="50695" y="75154"/>
                </a:lnTo>
                <a:lnTo>
                  <a:pt x="56916" y="68590"/>
                </a:lnTo>
                <a:lnTo>
                  <a:pt x="62231" y="61151"/>
                </a:lnTo>
                <a:lnTo>
                  <a:pt x="66443" y="53065"/>
                </a:lnTo>
                <a:lnTo>
                  <a:pt x="69359" y="44561"/>
                </a:lnTo>
                <a:lnTo>
                  <a:pt x="70782" y="35865"/>
                </a:lnTo>
                <a:lnTo>
                  <a:pt x="70517" y="27205"/>
                </a:lnTo>
                <a:lnTo>
                  <a:pt x="68370" y="18809"/>
                </a:lnTo>
                <a:lnTo>
                  <a:pt x="64144" y="10905"/>
                </a:lnTo>
                <a:lnTo>
                  <a:pt x="57645" y="3721"/>
                </a:lnTo>
                <a:lnTo>
                  <a:pt x="51765" y="4152"/>
                </a:lnTo>
                <a:lnTo>
                  <a:pt x="49771" y="0"/>
                </a:lnTo>
                <a:lnTo>
                  <a:pt x="44983" y="2387"/>
                </a:lnTo>
                <a:lnTo>
                  <a:pt x="48806" y="5968"/>
                </a:lnTo>
                <a:lnTo>
                  <a:pt x="50977" y="9232"/>
                </a:lnTo>
                <a:lnTo>
                  <a:pt x="52019" y="13004"/>
                </a:lnTo>
                <a:lnTo>
                  <a:pt x="53607" y="21168"/>
                </a:lnTo>
                <a:lnTo>
                  <a:pt x="52910" y="34079"/>
                </a:lnTo>
                <a:lnTo>
                  <a:pt x="48491" y="44903"/>
                </a:lnTo>
                <a:lnTo>
                  <a:pt x="41391" y="54047"/>
                </a:lnTo>
                <a:lnTo>
                  <a:pt x="32654" y="61920"/>
                </a:lnTo>
                <a:lnTo>
                  <a:pt x="23320" y="68929"/>
                </a:lnTo>
                <a:lnTo>
                  <a:pt x="14434" y="75484"/>
                </a:lnTo>
                <a:lnTo>
                  <a:pt x="7035" y="81991"/>
                </a:lnTo>
                <a:lnTo>
                  <a:pt x="6616" y="78295"/>
                </a:lnTo>
                <a:lnTo>
                  <a:pt x="800" y="79476"/>
                </a:lnTo>
                <a:lnTo>
                  <a:pt x="0" y="79336"/>
                </a:lnTo>
                <a:lnTo>
                  <a:pt x="5259" y="83428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1" name="object 201"/>
          <p:cNvSpPr/>
          <p:nvPr/>
        </p:nvSpPr>
        <p:spPr>
          <a:xfrm>
            <a:off x="4274189" y="890079"/>
            <a:ext cx="25643" cy="32566"/>
          </a:xfrm>
          <a:custGeom>
            <a:avLst/>
            <a:gdLst/>
            <a:ahLst/>
            <a:cxnLst/>
            <a:rect l="l" t="t" r="r" b="b"/>
            <a:pathLst>
              <a:path w="37610" h="47764">
                <a:moveTo>
                  <a:pt x="6451" y="37249"/>
                </a:moveTo>
                <a:lnTo>
                  <a:pt x="8813" y="43865"/>
                </a:lnTo>
                <a:lnTo>
                  <a:pt x="14058" y="47764"/>
                </a:lnTo>
                <a:lnTo>
                  <a:pt x="24056" y="43709"/>
                </a:lnTo>
                <a:lnTo>
                  <a:pt x="32486" y="36391"/>
                </a:lnTo>
                <a:lnTo>
                  <a:pt x="37333" y="26945"/>
                </a:lnTo>
                <a:lnTo>
                  <a:pt x="37610" y="16281"/>
                </a:lnTo>
                <a:lnTo>
                  <a:pt x="32334" y="5308"/>
                </a:lnTo>
                <a:lnTo>
                  <a:pt x="25679" y="4521"/>
                </a:lnTo>
                <a:lnTo>
                  <a:pt x="21259" y="1612"/>
                </a:lnTo>
                <a:lnTo>
                  <a:pt x="15468" y="0"/>
                </a:lnTo>
                <a:lnTo>
                  <a:pt x="15201" y="9550"/>
                </a:lnTo>
                <a:lnTo>
                  <a:pt x="24409" y="10667"/>
                </a:lnTo>
                <a:lnTo>
                  <a:pt x="25311" y="14592"/>
                </a:lnTo>
                <a:lnTo>
                  <a:pt x="22961" y="22023"/>
                </a:lnTo>
                <a:lnTo>
                  <a:pt x="12427" y="27812"/>
                </a:lnTo>
                <a:lnTo>
                  <a:pt x="0" y="34493"/>
                </a:lnTo>
                <a:lnTo>
                  <a:pt x="6451" y="37249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2" name="object 202"/>
          <p:cNvSpPr/>
          <p:nvPr/>
        </p:nvSpPr>
        <p:spPr>
          <a:xfrm>
            <a:off x="4151755" y="985961"/>
            <a:ext cx="48623" cy="55690"/>
          </a:xfrm>
          <a:custGeom>
            <a:avLst/>
            <a:gdLst/>
            <a:ahLst/>
            <a:cxnLst/>
            <a:rect l="l" t="t" r="r" b="b"/>
            <a:pathLst>
              <a:path w="71314" h="81678">
                <a:moveTo>
                  <a:pt x="9668" y="19215"/>
                </a:moveTo>
                <a:lnTo>
                  <a:pt x="5248" y="18580"/>
                </a:lnTo>
                <a:lnTo>
                  <a:pt x="2249" y="24500"/>
                </a:lnTo>
                <a:lnTo>
                  <a:pt x="0" y="33431"/>
                </a:lnTo>
                <a:lnTo>
                  <a:pt x="149" y="42256"/>
                </a:lnTo>
                <a:lnTo>
                  <a:pt x="2388" y="50744"/>
                </a:lnTo>
                <a:lnTo>
                  <a:pt x="6404" y="58665"/>
                </a:lnTo>
                <a:lnTo>
                  <a:pt x="11888" y="65788"/>
                </a:lnTo>
                <a:lnTo>
                  <a:pt x="18528" y="71881"/>
                </a:lnTo>
                <a:lnTo>
                  <a:pt x="26015" y="76714"/>
                </a:lnTo>
                <a:lnTo>
                  <a:pt x="34037" y="80057"/>
                </a:lnTo>
                <a:lnTo>
                  <a:pt x="42285" y="81678"/>
                </a:lnTo>
                <a:lnTo>
                  <a:pt x="50447" y="81347"/>
                </a:lnTo>
                <a:lnTo>
                  <a:pt x="58213" y="78833"/>
                </a:lnTo>
                <a:lnTo>
                  <a:pt x="65272" y="73905"/>
                </a:lnTo>
                <a:lnTo>
                  <a:pt x="71314" y="66332"/>
                </a:lnTo>
                <a:lnTo>
                  <a:pt x="65414" y="65635"/>
                </a:lnTo>
                <a:lnTo>
                  <a:pt x="53347" y="61274"/>
                </a:lnTo>
                <a:lnTo>
                  <a:pt x="43881" y="53796"/>
                </a:lnTo>
                <a:lnTo>
                  <a:pt x="37154" y="44066"/>
                </a:lnTo>
                <a:lnTo>
                  <a:pt x="33304" y="32954"/>
                </a:lnTo>
                <a:lnTo>
                  <a:pt x="32468" y="21326"/>
                </a:lnTo>
                <a:lnTo>
                  <a:pt x="34784" y="10052"/>
                </a:lnTo>
                <a:lnTo>
                  <a:pt x="40389" y="0"/>
                </a:lnTo>
                <a:lnTo>
                  <a:pt x="35738" y="652"/>
                </a:lnTo>
                <a:lnTo>
                  <a:pt x="21866" y="4486"/>
                </a:lnTo>
                <a:lnTo>
                  <a:pt x="13681" y="15925"/>
                </a:lnTo>
                <a:lnTo>
                  <a:pt x="8423" y="14503"/>
                </a:lnTo>
                <a:lnTo>
                  <a:pt x="9668" y="19215"/>
                </a:lnTo>
                <a:close/>
              </a:path>
            </a:pathLst>
          </a:custGeom>
          <a:solidFill>
            <a:srgbClr val="F05872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3" name="object 203"/>
          <p:cNvSpPr/>
          <p:nvPr/>
        </p:nvSpPr>
        <p:spPr>
          <a:xfrm>
            <a:off x="4278026" y="978725"/>
            <a:ext cx="24920" cy="17188"/>
          </a:xfrm>
          <a:custGeom>
            <a:avLst/>
            <a:gdLst/>
            <a:ahLst/>
            <a:cxnLst/>
            <a:rect l="l" t="t" r="r" b="b"/>
            <a:pathLst>
              <a:path w="36550" h="25209">
                <a:moveTo>
                  <a:pt x="28133" y="928"/>
                </a:moveTo>
                <a:lnTo>
                  <a:pt x="15769" y="1683"/>
                </a:lnTo>
                <a:lnTo>
                  <a:pt x="5305" y="5713"/>
                </a:lnTo>
                <a:lnTo>
                  <a:pt x="0" y="17246"/>
                </a:lnTo>
                <a:lnTo>
                  <a:pt x="837" y="18018"/>
                </a:lnTo>
                <a:lnTo>
                  <a:pt x="10950" y="24773"/>
                </a:lnTo>
                <a:lnTo>
                  <a:pt x="22491" y="25209"/>
                </a:lnTo>
                <a:lnTo>
                  <a:pt x="23406" y="21324"/>
                </a:lnTo>
                <a:lnTo>
                  <a:pt x="31182" y="10152"/>
                </a:lnTo>
                <a:lnTo>
                  <a:pt x="36550" y="0"/>
                </a:lnTo>
                <a:lnTo>
                  <a:pt x="28133" y="928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204" name="object 204"/>
          <p:cNvSpPr/>
          <p:nvPr/>
        </p:nvSpPr>
        <p:spPr>
          <a:xfrm>
            <a:off x="4292206" y="920835"/>
            <a:ext cx="75364" cy="120301"/>
          </a:xfrm>
          <a:custGeom>
            <a:avLst/>
            <a:gdLst/>
            <a:ahLst/>
            <a:cxnLst/>
            <a:rect l="l" t="t" r="r" b="b"/>
            <a:pathLst>
              <a:path w="110534" h="176441">
                <a:moveTo>
                  <a:pt x="14348" y="130009"/>
                </a:moveTo>
                <a:lnTo>
                  <a:pt x="15919" y="127140"/>
                </a:lnTo>
                <a:lnTo>
                  <a:pt x="23120" y="116557"/>
                </a:lnTo>
                <a:lnTo>
                  <a:pt x="32814" y="108414"/>
                </a:lnTo>
                <a:lnTo>
                  <a:pt x="45272" y="106133"/>
                </a:lnTo>
                <a:lnTo>
                  <a:pt x="41119" y="112826"/>
                </a:lnTo>
                <a:lnTo>
                  <a:pt x="31696" y="114554"/>
                </a:lnTo>
                <a:lnTo>
                  <a:pt x="25600" y="119405"/>
                </a:lnTo>
                <a:lnTo>
                  <a:pt x="21492" y="125867"/>
                </a:lnTo>
                <a:lnTo>
                  <a:pt x="20256" y="136786"/>
                </a:lnTo>
                <a:lnTo>
                  <a:pt x="25543" y="145996"/>
                </a:lnTo>
                <a:lnTo>
                  <a:pt x="36839" y="151244"/>
                </a:lnTo>
                <a:lnTo>
                  <a:pt x="36668" y="143835"/>
                </a:lnTo>
                <a:lnTo>
                  <a:pt x="39280" y="130975"/>
                </a:lnTo>
                <a:lnTo>
                  <a:pt x="45313" y="121898"/>
                </a:lnTo>
                <a:lnTo>
                  <a:pt x="53718" y="112763"/>
                </a:lnTo>
                <a:lnTo>
                  <a:pt x="54988" y="116395"/>
                </a:lnTo>
                <a:lnTo>
                  <a:pt x="58632" y="110413"/>
                </a:lnTo>
                <a:lnTo>
                  <a:pt x="60741" y="114096"/>
                </a:lnTo>
                <a:lnTo>
                  <a:pt x="59825" y="114624"/>
                </a:lnTo>
                <a:lnTo>
                  <a:pt x="50101" y="123227"/>
                </a:lnTo>
                <a:lnTo>
                  <a:pt x="43755" y="134409"/>
                </a:lnTo>
                <a:lnTo>
                  <a:pt x="41104" y="146511"/>
                </a:lnTo>
                <a:lnTo>
                  <a:pt x="42465" y="157873"/>
                </a:lnTo>
                <a:lnTo>
                  <a:pt x="45524" y="160123"/>
                </a:lnTo>
                <a:lnTo>
                  <a:pt x="55610" y="167933"/>
                </a:lnTo>
                <a:lnTo>
                  <a:pt x="64957" y="176441"/>
                </a:lnTo>
                <a:lnTo>
                  <a:pt x="66837" y="174548"/>
                </a:lnTo>
                <a:lnTo>
                  <a:pt x="71205" y="172935"/>
                </a:lnTo>
                <a:lnTo>
                  <a:pt x="73390" y="175120"/>
                </a:lnTo>
                <a:lnTo>
                  <a:pt x="75409" y="167759"/>
                </a:lnTo>
                <a:lnTo>
                  <a:pt x="70985" y="159183"/>
                </a:lnTo>
                <a:lnTo>
                  <a:pt x="62305" y="151660"/>
                </a:lnTo>
                <a:lnTo>
                  <a:pt x="53718" y="144602"/>
                </a:lnTo>
                <a:lnTo>
                  <a:pt x="63357" y="145884"/>
                </a:lnTo>
                <a:lnTo>
                  <a:pt x="63154" y="144983"/>
                </a:lnTo>
                <a:lnTo>
                  <a:pt x="67764" y="140627"/>
                </a:lnTo>
                <a:lnTo>
                  <a:pt x="69286" y="145885"/>
                </a:lnTo>
                <a:lnTo>
                  <a:pt x="74651" y="158042"/>
                </a:lnTo>
                <a:lnTo>
                  <a:pt x="84642" y="165836"/>
                </a:lnTo>
                <a:lnTo>
                  <a:pt x="95299" y="161508"/>
                </a:lnTo>
                <a:lnTo>
                  <a:pt x="103288" y="152788"/>
                </a:lnTo>
                <a:lnTo>
                  <a:pt x="108449" y="141313"/>
                </a:lnTo>
                <a:lnTo>
                  <a:pt x="110534" y="128730"/>
                </a:lnTo>
                <a:lnTo>
                  <a:pt x="109298" y="116689"/>
                </a:lnTo>
                <a:lnTo>
                  <a:pt x="104496" y="106838"/>
                </a:lnTo>
                <a:lnTo>
                  <a:pt x="95882" y="100825"/>
                </a:lnTo>
                <a:lnTo>
                  <a:pt x="95335" y="97650"/>
                </a:lnTo>
                <a:lnTo>
                  <a:pt x="102295" y="101561"/>
                </a:lnTo>
                <a:lnTo>
                  <a:pt x="100098" y="96850"/>
                </a:lnTo>
                <a:lnTo>
                  <a:pt x="99233" y="95885"/>
                </a:lnTo>
                <a:lnTo>
                  <a:pt x="90209" y="87309"/>
                </a:lnTo>
                <a:lnTo>
                  <a:pt x="79769" y="80064"/>
                </a:lnTo>
                <a:lnTo>
                  <a:pt x="67764" y="74295"/>
                </a:lnTo>
                <a:lnTo>
                  <a:pt x="63255" y="73126"/>
                </a:lnTo>
                <a:lnTo>
                  <a:pt x="65846" y="78663"/>
                </a:lnTo>
                <a:lnTo>
                  <a:pt x="62138" y="78270"/>
                </a:lnTo>
                <a:lnTo>
                  <a:pt x="56571" y="71032"/>
                </a:lnTo>
                <a:lnTo>
                  <a:pt x="48960" y="60859"/>
                </a:lnTo>
                <a:lnTo>
                  <a:pt x="41439" y="50601"/>
                </a:lnTo>
                <a:lnTo>
                  <a:pt x="33948" y="40313"/>
                </a:lnTo>
                <a:lnTo>
                  <a:pt x="26427" y="30052"/>
                </a:lnTo>
                <a:lnTo>
                  <a:pt x="18818" y="19876"/>
                </a:lnTo>
                <a:lnTo>
                  <a:pt x="11061" y="9839"/>
                </a:lnTo>
                <a:lnTo>
                  <a:pt x="3095" y="0"/>
                </a:lnTo>
                <a:lnTo>
                  <a:pt x="2943" y="1612"/>
                </a:lnTo>
                <a:lnTo>
                  <a:pt x="289" y="2654"/>
                </a:lnTo>
                <a:lnTo>
                  <a:pt x="0" y="8057"/>
                </a:lnTo>
                <a:lnTo>
                  <a:pt x="2310" y="21074"/>
                </a:lnTo>
                <a:lnTo>
                  <a:pt x="7727" y="32140"/>
                </a:lnTo>
                <a:lnTo>
                  <a:pt x="14408" y="42260"/>
                </a:lnTo>
                <a:lnTo>
                  <a:pt x="20510" y="52438"/>
                </a:lnTo>
                <a:lnTo>
                  <a:pt x="24190" y="63677"/>
                </a:lnTo>
                <a:lnTo>
                  <a:pt x="25333" y="71120"/>
                </a:lnTo>
                <a:lnTo>
                  <a:pt x="21548" y="79349"/>
                </a:lnTo>
                <a:lnTo>
                  <a:pt x="25600" y="86233"/>
                </a:lnTo>
                <a:lnTo>
                  <a:pt x="24848" y="86607"/>
                </a:lnTo>
                <a:lnTo>
                  <a:pt x="15297" y="93719"/>
                </a:lnTo>
                <a:lnTo>
                  <a:pt x="8502" y="103659"/>
                </a:lnTo>
                <a:lnTo>
                  <a:pt x="8721" y="114096"/>
                </a:lnTo>
                <a:lnTo>
                  <a:pt x="6679" y="114789"/>
                </a:lnTo>
                <a:lnTo>
                  <a:pt x="6187" y="122948"/>
                </a:lnTo>
                <a:lnTo>
                  <a:pt x="14348" y="130009"/>
                </a:lnTo>
                <a:close/>
              </a:path>
            </a:pathLst>
          </a:custGeom>
          <a:solidFill>
            <a:srgbClr val="FBB976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6" name="object 136"/>
          <p:cNvSpPr/>
          <p:nvPr/>
        </p:nvSpPr>
        <p:spPr>
          <a:xfrm>
            <a:off x="4054619" y="2097665"/>
            <a:ext cx="3147580" cy="117097"/>
          </a:xfrm>
          <a:custGeom>
            <a:avLst/>
            <a:gdLst/>
            <a:ahLst/>
            <a:cxnLst/>
            <a:rect l="l" t="t" r="r" b="b"/>
            <a:pathLst>
              <a:path w="4616450" h="171742">
                <a:moveTo>
                  <a:pt x="0" y="0"/>
                </a:moveTo>
                <a:lnTo>
                  <a:pt x="0" y="171742"/>
                </a:lnTo>
                <a:lnTo>
                  <a:pt x="4616450" y="171742"/>
                </a:lnTo>
                <a:lnTo>
                  <a:pt x="461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7" name="object 137"/>
          <p:cNvSpPr/>
          <p:nvPr/>
        </p:nvSpPr>
        <p:spPr>
          <a:xfrm>
            <a:off x="4054620" y="2214762"/>
            <a:ext cx="846426" cy="934982"/>
          </a:xfrm>
          <a:custGeom>
            <a:avLst/>
            <a:gdLst/>
            <a:ahLst/>
            <a:cxnLst/>
            <a:rect l="l" t="t" r="r" b="b"/>
            <a:pathLst>
              <a:path w="1241425" h="1371307">
                <a:moveTo>
                  <a:pt x="0" y="1371307"/>
                </a:moveTo>
                <a:lnTo>
                  <a:pt x="1241425" y="1371307"/>
                </a:lnTo>
                <a:lnTo>
                  <a:pt x="1241425" y="0"/>
                </a:lnTo>
                <a:lnTo>
                  <a:pt x="0" y="0"/>
                </a:lnTo>
                <a:lnTo>
                  <a:pt x="0" y="1371307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8" name="object 138"/>
          <p:cNvSpPr/>
          <p:nvPr/>
        </p:nvSpPr>
        <p:spPr>
          <a:xfrm>
            <a:off x="7202199" y="2099831"/>
            <a:ext cx="0" cy="112767"/>
          </a:xfrm>
          <a:custGeom>
            <a:avLst/>
            <a:gdLst/>
            <a:ahLst/>
            <a:cxnLst/>
            <a:rect l="l" t="t" r="r" b="b"/>
            <a:pathLst>
              <a:path h="165392">
                <a:moveTo>
                  <a:pt x="0" y="16539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9" name="object 139"/>
          <p:cNvSpPr/>
          <p:nvPr/>
        </p:nvSpPr>
        <p:spPr>
          <a:xfrm>
            <a:off x="4052455" y="2097665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0" name="object 140"/>
          <p:cNvSpPr/>
          <p:nvPr/>
        </p:nvSpPr>
        <p:spPr>
          <a:xfrm>
            <a:off x="4054619" y="2099831"/>
            <a:ext cx="0" cy="112767"/>
          </a:xfrm>
          <a:custGeom>
            <a:avLst/>
            <a:gdLst/>
            <a:ahLst/>
            <a:cxnLst/>
            <a:rect l="l" t="t" r="r" b="b"/>
            <a:pathLst>
              <a:path h="165392">
                <a:moveTo>
                  <a:pt x="0" y="16539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1" name="object 141"/>
          <p:cNvSpPr/>
          <p:nvPr/>
        </p:nvSpPr>
        <p:spPr>
          <a:xfrm>
            <a:off x="4901046" y="2097665"/>
            <a:ext cx="2303318" cy="0"/>
          </a:xfrm>
          <a:custGeom>
            <a:avLst/>
            <a:gdLst/>
            <a:ahLst/>
            <a:cxnLst/>
            <a:rect l="l" t="t" r="r" b="b"/>
            <a:pathLst>
              <a:path w="3378200">
                <a:moveTo>
                  <a:pt x="0" y="0"/>
                </a:moveTo>
                <a:lnTo>
                  <a:pt x="3378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2" name="object 142"/>
          <p:cNvSpPr/>
          <p:nvPr/>
        </p:nvSpPr>
        <p:spPr>
          <a:xfrm>
            <a:off x="4052455" y="2424545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3" name="object 143"/>
          <p:cNvSpPr/>
          <p:nvPr/>
        </p:nvSpPr>
        <p:spPr>
          <a:xfrm>
            <a:off x="4901046" y="2424545"/>
            <a:ext cx="2303318" cy="0"/>
          </a:xfrm>
          <a:custGeom>
            <a:avLst/>
            <a:gdLst/>
            <a:ahLst/>
            <a:cxnLst/>
            <a:rect l="l" t="t" r="r" b="b"/>
            <a:pathLst>
              <a:path w="3378200">
                <a:moveTo>
                  <a:pt x="0" y="0"/>
                </a:moveTo>
                <a:lnTo>
                  <a:pt x="3378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4" name="object 144"/>
          <p:cNvSpPr/>
          <p:nvPr/>
        </p:nvSpPr>
        <p:spPr>
          <a:xfrm>
            <a:off x="4052455" y="2649674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5" name="object 145"/>
          <p:cNvSpPr/>
          <p:nvPr/>
        </p:nvSpPr>
        <p:spPr>
          <a:xfrm>
            <a:off x="4901046" y="2649674"/>
            <a:ext cx="2303318" cy="0"/>
          </a:xfrm>
          <a:custGeom>
            <a:avLst/>
            <a:gdLst/>
            <a:ahLst/>
            <a:cxnLst/>
            <a:rect l="l" t="t" r="r" b="b"/>
            <a:pathLst>
              <a:path w="3378200">
                <a:moveTo>
                  <a:pt x="0" y="0"/>
                </a:moveTo>
                <a:lnTo>
                  <a:pt x="3378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6" name="object 146"/>
          <p:cNvSpPr/>
          <p:nvPr/>
        </p:nvSpPr>
        <p:spPr>
          <a:xfrm>
            <a:off x="4052455" y="2909455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7" name="object 147"/>
          <p:cNvSpPr/>
          <p:nvPr/>
        </p:nvSpPr>
        <p:spPr>
          <a:xfrm>
            <a:off x="4052455" y="2214763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8" name="object 148"/>
          <p:cNvSpPr/>
          <p:nvPr/>
        </p:nvSpPr>
        <p:spPr>
          <a:xfrm>
            <a:off x="4054619" y="2216926"/>
            <a:ext cx="0" cy="205454"/>
          </a:xfrm>
          <a:custGeom>
            <a:avLst/>
            <a:gdLst/>
            <a:ahLst/>
            <a:cxnLst/>
            <a:rect l="l" t="t" r="r" b="b"/>
            <a:pathLst>
              <a:path h="301332">
                <a:moveTo>
                  <a:pt x="0" y="30133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49" name="object 149"/>
          <p:cNvSpPr/>
          <p:nvPr/>
        </p:nvSpPr>
        <p:spPr>
          <a:xfrm>
            <a:off x="4054619" y="2426711"/>
            <a:ext cx="0" cy="220798"/>
          </a:xfrm>
          <a:custGeom>
            <a:avLst/>
            <a:gdLst/>
            <a:ahLst/>
            <a:cxnLst/>
            <a:rect l="l" t="t" r="r" b="b"/>
            <a:pathLst>
              <a:path h="323837">
                <a:moveTo>
                  <a:pt x="0" y="3238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0" name="object 150"/>
          <p:cNvSpPr/>
          <p:nvPr/>
        </p:nvSpPr>
        <p:spPr>
          <a:xfrm>
            <a:off x="4054619" y="2651838"/>
            <a:ext cx="0" cy="255451"/>
          </a:xfrm>
          <a:custGeom>
            <a:avLst/>
            <a:gdLst/>
            <a:ahLst/>
            <a:cxnLst/>
            <a:rect l="l" t="t" r="r" b="b"/>
            <a:pathLst>
              <a:path h="374662">
                <a:moveTo>
                  <a:pt x="0" y="37466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1" name="object 151"/>
          <p:cNvSpPr/>
          <p:nvPr/>
        </p:nvSpPr>
        <p:spPr>
          <a:xfrm>
            <a:off x="4054619" y="2911620"/>
            <a:ext cx="0" cy="235960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34607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2" name="object 152"/>
          <p:cNvSpPr/>
          <p:nvPr/>
        </p:nvSpPr>
        <p:spPr>
          <a:xfrm>
            <a:off x="4901046" y="2909455"/>
            <a:ext cx="2303318" cy="0"/>
          </a:xfrm>
          <a:custGeom>
            <a:avLst/>
            <a:gdLst/>
            <a:ahLst/>
            <a:cxnLst/>
            <a:rect l="l" t="t" r="r" b="b"/>
            <a:pathLst>
              <a:path w="3378200">
                <a:moveTo>
                  <a:pt x="0" y="0"/>
                </a:moveTo>
                <a:lnTo>
                  <a:pt x="3378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3" name="object 153"/>
          <p:cNvSpPr/>
          <p:nvPr/>
        </p:nvSpPr>
        <p:spPr>
          <a:xfrm>
            <a:off x="4052455" y="3149744"/>
            <a:ext cx="848591" cy="0"/>
          </a:xfrm>
          <a:custGeom>
            <a:avLst/>
            <a:gdLst/>
            <a:ahLst/>
            <a:cxnLst/>
            <a:rect l="l" t="t" r="r" b="b"/>
            <a:pathLst>
              <a:path w="1244600">
                <a:moveTo>
                  <a:pt x="0" y="0"/>
                </a:moveTo>
                <a:lnTo>
                  <a:pt x="12446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4" name="object 154"/>
          <p:cNvSpPr/>
          <p:nvPr/>
        </p:nvSpPr>
        <p:spPr>
          <a:xfrm>
            <a:off x="4901046" y="2214763"/>
            <a:ext cx="2303318" cy="0"/>
          </a:xfrm>
          <a:custGeom>
            <a:avLst/>
            <a:gdLst/>
            <a:ahLst/>
            <a:cxnLst/>
            <a:rect l="l" t="t" r="r" b="b"/>
            <a:pathLst>
              <a:path w="3378200">
                <a:moveTo>
                  <a:pt x="0" y="0"/>
                </a:moveTo>
                <a:lnTo>
                  <a:pt x="3378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5" name="object 155"/>
          <p:cNvSpPr/>
          <p:nvPr/>
        </p:nvSpPr>
        <p:spPr>
          <a:xfrm>
            <a:off x="4901045" y="2216926"/>
            <a:ext cx="0" cy="205454"/>
          </a:xfrm>
          <a:custGeom>
            <a:avLst/>
            <a:gdLst/>
            <a:ahLst/>
            <a:cxnLst/>
            <a:rect l="l" t="t" r="r" b="b"/>
            <a:pathLst>
              <a:path h="301332">
                <a:moveTo>
                  <a:pt x="0" y="30133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6" name="object 156"/>
          <p:cNvSpPr/>
          <p:nvPr/>
        </p:nvSpPr>
        <p:spPr>
          <a:xfrm>
            <a:off x="7202199" y="2216926"/>
            <a:ext cx="0" cy="205454"/>
          </a:xfrm>
          <a:custGeom>
            <a:avLst/>
            <a:gdLst/>
            <a:ahLst/>
            <a:cxnLst/>
            <a:rect l="l" t="t" r="r" b="b"/>
            <a:pathLst>
              <a:path h="301332">
                <a:moveTo>
                  <a:pt x="0" y="30133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7" name="object 157"/>
          <p:cNvSpPr/>
          <p:nvPr/>
        </p:nvSpPr>
        <p:spPr>
          <a:xfrm>
            <a:off x="4901045" y="2426711"/>
            <a:ext cx="0" cy="220798"/>
          </a:xfrm>
          <a:custGeom>
            <a:avLst/>
            <a:gdLst/>
            <a:ahLst/>
            <a:cxnLst/>
            <a:rect l="l" t="t" r="r" b="b"/>
            <a:pathLst>
              <a:path h="323837">
                <a:moveTo>
                  <a:pt x="0" y="3238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8" name="object 158"/>
          <p:cNvSpPr/>
          <p:nvPr/>
        </p:nvSpPr>
        <p:spPr>
          <a:xfrm>
            <a:off x="7202199" y="2426711"/>
            <a:ext cx="0" cy="220798"/>
          </a:xfrm>
          <a:custGeom>
            <a:avLst/>
            <a:gdLst/>
            <a:ahLst/>
            <a:cxnLst/>
            <a:rect l="l" t="t" r="r" b="b"/>
            <a:pathLst>
              <a:path h="323837">
                <a:moveTo>
                  <a:pt x="0" y="3238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59" name="object 159"/>
          <p:cNvSpPr/>
          <p:nvPr/>
        </p:nvSpPr>
        <p:spPr>
          <a:xfrm>
            <a:off x="4901045" y="2651838"/>
            <a:ext cx="0" cy="255451"/>
          </a:xfrm>
          <a:custGeom>
            <a:avLst/>
            <a:gdLst/>
            <a:ahLst/>
            <a:cxnLst/>
            <a:rect l="l" t="t" r="r" b="b"/>
            <a:pathLst>
              <a:path h="374662">
                <a:moveTo>
                  <a:pt x="0" y="37466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0" name="object 160"/>
          <p:cNvSpPr/>
          <p:nvPr/>
        </p:nvSpPr>
        <p:spPr>
          <a:xfrm>
            <a:off x="7202199" y="2651838"/>
            <a:ext cx="0" cy="255451"/>
          </a:xfrm>
          <a:custGeom>
            <a:avLst/>
            <a:gdLst/>
            <a:ahLst/>
            <a:cxnLst/>
            <a:rect l="l" t="t" r="r" b="b"/>
            <a:pathLst>
              <a:path h="374662">
                <a:moveTo>
                  <a:pt x="0" y="37466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1" name="object 161"/>
          <p:cNvSpPr/>
          <p:nvPr/>
        </p:nvSpPr>
        <p:spPr>
          <a:xfrm>
            <a:off x="4901045" y="2911620"/>
            <a:ext cx="0" cy="235960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34607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2" name="object 162"/>
          <p:cNvSpPr/>
          <p:nvPr/>
        </p:nvSpPr>
        <p:spPr>
          <a:xfrm>
            <a:off x="7202199" y="2911620"/>
            <a:ext cx="0" cy="235960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346075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63" name="object 163"/>
          <p:cNvSpPr/>
          <p:nvPr/>
        </p:nvSpPr>
        <p:spPr>
          <a:xfrm>
            <a:off x="4901046" y="3149744"/>
            <a:ext cx="2303318" cy="0"/>
          </a:xfrm>
          <a:custGeom>
            <a:avLst/>
            <a:gdLst/>
            <a:ahLst/>
            <a:cxnLst/>
            <a:rect l="l" t="t" r="r" b="b"/>
            <a:pathLst>
              <a:path w="3378200">
                <a:moveTo>
                  <a:pt x="0" y="0"/>
                </a:moveTo>
                <a:lnTo>
                  <a:pt x="33782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4" name="object 134"/>
          <p:cNvSpPr/>
          <p:nvPr/>
        </p:nvSpPr>
        <p:spPr>
          <a:xfrm>
            <a:off x="4870967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5" name="object 135"/>
          <p:cNvSpPr/>
          <p:nvPr/>
        </p:nvSpPr>
        <p:spPr>
          <a:xfrm>
            <a:off x="4987865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2" name="object 132"/>
          <p:cNvSpPr/>
          <p:nvPr/>
        </p:nvSpPr>
        <p:spPr>
          <a:xfrm>
            <a:off x="7359998" y="6696325"/>
            <a:ext cx="11689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3" name="object 133"/>
          <p:cNvSpPr/>
          <p:nvPr/>
        </p:nvSpPr>
        <p:spPr>
          <a:xfrm>
            <a:off x="7359998" y="6676842"/>
            <a:ext cx="0" cy="38966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2700">
            <a:solidFill>
              <a:srgbClr val="973C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4054619" y="4487574"/>
            <a:ext cx="2056534" cy="103909"/>
          </a:xfrm>
          <a:custGeom>
            <a:avLst/>
            <a:gdLst/>
            <a:ahLst/>
            <a:cxnLst/>
            <a:rect l="l" t="t" r="r" b="b"/>
            <a:pathLst>
              <a:path w="3016250" h="152400">
                <a:moveTo>
                  <a:pt x="1889125" y="0"/>
                </a:moveTo>
                <a:lnTo>
                  <a:pt x="0" y="0"/>
                </a:lnTo>
                <a:lnTo>
                  <a:pt x="0" y="152400"/>
                </a:lnTo>
                <a:lnTo>
                  <a:pt x="3016250" y="152400"/>
                </a:lnTo>
                <a:lnTo>
                  <a:pt x="3016250" y="0"/>
                </a:lnTo>
                <a:lnTo>
                  <a:pt x="1889125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5" name="object 95"/>
          <p:cNvSpPr/>
          <p:nvPr/>
        </p:nvSpPr>
        <p:spPr>
          <a:xfrm>
            <a:off x="4054620" y="4591483"/>
            <a:ext cx="1288040" cy="574132"/>
          </a:xfrm>
          <a:custGeom>
            <a:avLst/>
            <a:gdLst/>
            <a:ahLst/>
            <a:cxnLst/>
            <a:rect l="l" t="t" r="r" b="b"/>
            <a:pathLst>
              <a:path w="1889125" h="842060">
                <a:moveTo>
                  <a:pt x="0" y="660361"/>
                </a:moveTo>
                <a:lnTo>
                  <a:pt x="0" y="842060"/>
                </a:lnTo>
                <a:lnTo>
                  <a:pt x="1889125" y="842060"/>
                </a:lnTo>
                <a:lnTo>
                  <a:pt x="1889125" y="0"/>
                </a:lnTo>
                <a:lnTo>
                  <a:pt x="0" y="0"/>
                </a:lnTo>
                <a:lnTo>
                  <a:pt x="0" y="660361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054620" y="4591483"/>
            <a:ext cx="1288040" cy="112559"/>
          </a:xfrm>
          <a:custGeom>
            <a:avLst/>
            <a:gdLst/>
            <a:ahLst/>
            <a:cxnLst/>
            <a:rect l="l" t="t" r="r" b="b"/>
            <a:pathLst>
              <a:path w="1889125" h="165087">
                <a:moveTo>
                  <a:pt x="0" y="0"/>
                </a:moveTo>
                <a:lnTo>
                  <a:pt x="0" y="165087"/>
                </a:lnTo>
                <a:lnTo>
                  <a:pt x="1889125" y="165087"/>
                </a:lnTo>
                <a:lnTo>
                  <a:pt x="1889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7" name="object 97"/>
          <p:cNvSpPr/>
          <p:nvPr/>
        </p:nvSpPr>
        <p:spPr>
          <a:xfrm>
            <a:off x="4054620" y="4704043"/>
            <a:ext cx="1288040" cy="112559"/>
          </a:xfrm>
          <a:custGeom>
            <a:avLst/>
            <a:gdLst/>
            <a:ahLst/>
            <a:cxnLst/>
            <a:rect l="l" t="t" r="r" b="b"/>
            <a:pathLst>
              <a:path w="1889125" h="165087">
                <a:moveTo>
                  <a:pt x="0" y="0"/>
                </a:moveTo>
                <a:lnTo>
                  <a:pt x="0" y="165087"/>
                </a:lnTo>
                <a:lnTo>
                  <a:pt x="1889125" y="165087"/>
                </a:lnTo>
                <a:lnTo>
                  <a:pt x="1889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8" name="object 98"/>
          <p:cNvSpPr/>
          <p:nvPr/>
        </p:nvSpPr>
        <p:spPr>
          <a:xfrm>
            <a:off x="4054620" y="4816602"/>
            <a:ext cx="1288040" cy="112559"/>
          </a:xfrm>
          <a:custGeom>
            <a:avLst/>
            <a:gdLst/>
            <a:ahLst/>
            <a:cxnLst/>
            <a:rect l="l" t="t" r="r" b="b"/>
            <a:pathLst>
              <a:path w="1889125" h="165087">
                <a:moveTo>
                  <a:pt x="0" y="0"/>
                </a:moveTo>
                <a:lnTo>
                  <a:pt x="0" y="165087"/>
                </a:lnTo>
                <a:lnTo>
                  <a:pt x="1889125" y="165087"/>
                </a:lnTo>
                <a:lnTo>
                  <a:pt x="1889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9" name="object 99"/>
          <p:cNvSpPr/>
          <p:nvPr/>
        </p:nvSpPr>
        <p:spPr>
          <a:xfrm>
            <a:off x="4054620" y="4929161"/>
            <a:ext cx="1288040" cy="112559"/>
          </a:xfrm>
          <a:custGeom>
            <a:avLst/>
            <a:gdLst/>
            <a:ahLst/>
            <a:cxnLst/>
            <a:rect l="l" t="t" r="r" b="b"/>
            <a:pathLst>
              <a:path w="1889125" h="165087">
                <a:moveTo>
                  <a:pt x="0" y="0"/>
                </a:moveTo>
                <a:lnTo>
                  <a:pt x="0" y="165087"/>
                </a:lnTo>
                <a:lnTo>
                  <a:pt x="1889125" y="165087"/>
                </a:lnTo>
                <a:lnTo>
                  <a:pt x="1889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0" name="object 100"/>
          <p:cNvSpPr/>
          <p:nvPr/>
        </p:nvSpPr>
        <p:spPr>
          <a:xfrm>
            <a:off x="4054620" y="5041729"/>
            <a:ext cx="1288040" cy="123885"/>
          </a:xfrm>
          <a:custGeom>
            <a:avLst/>
            <a:gdLst/>
            <a:ahLst/>
            <a:cxnLst/>
            <a:rect l="l" t="t" r="r" b="b"/>
            <a:pathLst>
              <a:path w="1889125" h="181698">
                <a:moveTo>
                  <a:pt x="0" y="0"/>
                </a:moveTo>
                <a:lnTo>
                  <a:pt x="0" y="181698"/>
                </a:lnTo>
                <a:lnTo>
                  <a:pt x="1889125" y="181698"/>
                </a:lnTo>
                <a:lnTo>
                  <a:pt x="1889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1" name="object 101"/>
          <p:cNvSpPr/>
          <p:nvPr/>
        </p:nvSpPr>
        <p:spPr>
          <a:xfrm>
            <a:off x="4052454" y="4487574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2" name="object 102"/>
          <p:cNvSpPr/>
          <p:nvPr/>
        </p:nvSpPr>
        <p:spPr>
          <a:xfrm>
            <a:off x="4054619" y="448973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3" name="object 103"/>
          <p:cNvSpPr/>
          <p:nvPr/>
        </p:nvSpPr>
        <p:spPr>
          <a:xfrm>
            <a:off x="5342659" y="4487574"/>
            <a:ext cx="770659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30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4" name="object 104"/>
          <p:cNvSpPr/>
          <p:nvPr/>
        </p:nvSpPr>
        <p:spPr>
          <a:xfrm>
            <a:off x="6111153" y="4489738"/>
            <a:ext cx="0" cy="9958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146050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5" name="object 105"/>
          <p:cNvSpPr/>
          <p:nvPr/>
        </p:nvSpPr>
        <p:spPr>
          <a:xfrm>
            <a:off x="5342659" y="4591483"/>
            <a:ext cx="770659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30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6" name="object 106"/>
          <p:cNvSpPr/>
          <p:nvPr/>
        </p:nvSpPr>
        <p:spPr>
          <a:xfrm>
            <a:off x="6111153" y="459364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7" name="object 107"/>
          <p:cNvSpPr/>
          <p:nvPr/>
        </p:nvSpPr>
        <p:spPr>
          <a:xfrm>
            <a:off x="6111153" y="470621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8" name="object 108"/>
          <p:cNvSpPr/>
          <p:nvPr/>
        </p:nvSpPr>
        <p:spPr>
          <a:xfrm>
            <a:off x="6111153" y="481877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09" name="object 109"/>
          <p:cNvSpPr/>
          <p:nvPr/>
        </p:nvSpPr>
        <p:spPr>
          <a:xfrm>
            <a:off x="6111153" y="493133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0" name="object 110"/>
          <p:cNvSpPr/>
          <p:nvPr/>
        </p:nvSpPr>
        <p:spPr>
          <a:xfrm>
            <a:off x="6111153" y="5043887"/>
            <a:ext cx="0" cy="119555"/>
          </a:xfrm>
          <a:custGeom>
            <a:avLst/>
            <a:gdLst/>
            <a:ahLst/>
            <a:cxnLst/>
            <a:rect l="l" t="t" r="r" b="b"/>
            <a:pathLst>
              <a:path h="175348">
                <a:moveTo>
                  <a:pt x="0" y="175348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1" name="object 111"/>
          <p:cNvSpPr/>
          <p:nvPr/>
        </p:nvSpPr>
        <p:spPr>
          <a:xfrm>
            <a:off x="5342659" y="5165607"/>
            <a:ext cx="770659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30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2" name="object 112"/>
          <p:cNvSpPr/>
          <p:nvPr/>
        </p:nvSpPr>
        <p:spPr>
          <a:xfrm>
            <a:off x="4052454" y="4591483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3" name="object 113"/>
          <p:cNvSpPr/>
          <p:nvPr/>
        </p:nvSpPr>
        <p:spPr>
          <a:xfrm>
            <a:off x="4054619" y="459364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4" name="object 114"/>
          <p:cNvSpPr/>
          <p:nvPr/>
        </p:nvSpPr>
        <p:spPr>
          <a:xfrm>
            <a:off x="5342659" y="459364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5" name="object 115"/>
          <p:cNvSpPr/>
          <p:nvPr/>
        </p:nvSpPr>
        <p:spPr>
          <a:xfrm>
            <a:off x="4054619" y="470621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6" name="object 116"/>
          <p:cNvSpPr/>
          <p:nvPr/>
        </p:nvSpPr>
        <p:spPr>
          <a:xfrm>
            <a:off x="5342659" y="470621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7" name="object 117"/>
          <p:cNvSpPr/>
          <p:nvPr/>
        </p:nvSpPr>
        <p:spPr>
          <a:xfrm>
            <a:off x="4054619" y="481877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8" name="object 118"/>
          <p:cNvSpPr/>
          <p:nvPr/>
        </p:nvSpPr>
        <p:spPr>
          <a:xfrm>
            <a:off x="5342659" y="481877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19" name="object 119"/>
          <p:cNvSpPr/>
          <p:nvPr/>
        </p:nvSpPr>
        <p:spPr>
          <a:xfrm>
            <a:off x="4054619" y="493133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0" name="object 120"/>
          <p:cNvSpPr/>
          <p:nvPr/>
        </p:nvSpPr>
        <p:spPr>
          <a:xfrm>
            <a:off x="5342659" y="493133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1" name="object 121"/>
          <p:cNvSpPr/>
          <p:nvPr/>
        </p:nvSpPr>
        <p:spPr>
          <a:xfrm>
            <a:off x="4054619" y="5043887"/>
            <a:ext cx="0" cy="119555"/>
          </a:xfrm>
          <a:custGeom>
            <a:avLst/>
            <a:gdLst/>
            <a:ahLst/>
            <a:cxnLst/>
            <a:rect l="l" t="t" r="r" b="b"/>
            <a:pathLst>
              <a:path h="175348">
                <a:moveTo>
                  <a:pt x="0" y="175348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2" name="object 122"/>
          <p:cNvSpPr/>
          <p:nvPr/>
        </p:nvSpPr>
        <p:spPr>
          <a:xfrm>
            <a:off x="5342659" y="5043887"/>
            <a:ext cx="0" cy="119555"/>
          </a:xfrm>
          <a:custGeom>
            <a:avLst/>
            <a:gdLst/>
            <a:ahLst/>
            <a:cxnLst/>
            <a:rect l="l" t="t" r="r" b="b"/>
            <a:pathLst>
              <a:path h="175348">
                <a:moveTo>
                  <a:pt x="0" y="175348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3" name="object 123"/>
          <p:cNvSpPr/>
          <p:nvPr/>
        </p:nvSpPr>
        <p:spPr>
          <a:xfrm>
            <a:off x="4052454" y="5165607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4" name="object 124"/>
          <p:cNvSpPr/>
          <p:nvPr/>
        </p:nvSpPr>
        <p:spPr>
          <a:xfrm>
            <a:off x="4052454" y="4704044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5" name="object 125"/>
          <p:cNvSpPr/>
          <p:nvPr/>
        </p:nvSpPr>
        <p:spPr>
          <a:xfrm>
            <a:off x="5342659" y="4704044"/>
            <a:ext cx="770659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30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6" name="object 126"/>
          <p:cNvSpPr/>
          <p:nvPr/>
        </p:nvSpPr>
        <p:spPr>
          <a:xfrm>
            <a:off x="4052454" y="4816604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7" name="object 127"/>
          <p:cNvSpPr/>
          <p:nvPr/>
        </p:nvSpPr>
        <p:spPr>
          <a:xfrm>
            <a:off x="5342659" y="4816604"/>
            <a:ext cx="770659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30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8" name="object 128"/>
          <p:cNvSpPr/>
          <p:nvPr/>
        </p:nvSpPr>
        <p:spPr>
          <a:xfrm>
            <a:off x="4052454" y="4929166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29" name="object 129"/>
          <p:cNvSpPr/>
          <p:nvPr/>
        </p:nvSpPr>
        <p:spPr>
          <a:xfrm>
            <a:off x="5342659" y="4929166"/>
            <a:ext cx="770659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30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0" name="object 130"/>
          <p:cNvSpPr/>
          <p:nvPr/>
        </p:nvSpPr>
        <p:spPr>
          <a:xfrm>
            <a:off x="4052454" y="5041726"/>
            <a:ext cx="1290205" cy="0"/>
          </a:xfrm>
          <a:custGeom>
            <a:avLst/>
            <a:gdLst/>
            <a:ahLst/>
            <a:cxnLst/>
            <a:rect l="l" t="t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131" name="object 131"/>
          <p:cNvSpPr/>
          <p:nvPr/>
        </p:nvSpPr>
        <p:spPr>
          <a:xfrm>
            <a:off x="5342659" y="5041726"/>
            <a:ext cx="770659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3030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6236710" y="4487574"/>
            <a:ext cx="2063461" cy="117097"/>
          </a:xfrm>
          <a:custGeom>
            <a:avLst/>
            <a:gdLst/>
            <a:ahLst/>
            <a:cxnLst/>
            <a:rect l="l" t="t" r="r" b="b"/>
            <a:pathLst>
              <a:path w="3026409" h="171742">
                <a:moveTo>
                  <a:pt x="1148714" y="0"/>
                </a:moveTo>
                <a:lnTo>
                  <a:pt x="0" y="0"/>
                </a:lnTo>
                <a:lnTo>
                  <a:pt x="0" y="171742"/>
                </a:lnTo>
                <a:lnTo>
                  <a:pt x="3026409" y="171742"/>
                </a:lnTo>
                <a:lnTo>
                  <a:pt x="3026409" y="0"/>
                </a:lnTo>
                <a:lnTo>
                  <a:pt x="1148714" y="0"/>
                </a:lnTo>
                <a:close/>
              </a:path>
            </a:pathLst>
          </a:custGeom>
          <a:solidFill>
            <a:srgbClr val="EC008B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6236710" y="4604671"/>
            <a:ext cx="783214" cy="562806"/>
          </a:xfrm>
          <a:custGeom>
            <a:avLst/>
            <a:gdLst/>
            <a:ahLst/>
            <a:cxnLst/>
            <a:rect l="l" t="t" r="r" b="b"/>
            <a:pathLst>
              <a:path w="1148714" h="825449">
                <a:moveTo>
                  <a:pt x="0" y="495274"/>
                </a:moveTo>
                <a:lnTo>
                  <a:pt x="0" y="825449"/>
                </a:lnTo>
                <a:lnTo>
                  <a:pt x="1148714" y="825449"/>
                </a:lnTo>
                <a:lnTo>
                  <a:pt x="1148714" y="0"/>
                </a:lnTo>
                <a:lnTo>
                  <a:pt x="0" y="0"/>
                </a:lnTo>
                <a:lnTo>
                  <a:pt x="0" y="495274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6236710" y="4604671"/>
            <a:ext cx="783214" cy="225119"/>
          </a:xfrm>
          <a:custGeom>
            <a:avLst/>
            <a:gdLst/>
            <a:ahLst/>
            <a:cxnLst/>
            <a:rect l="l" t="t" r="r" b="b"/>
            <a:pathLst>
              <a:path w="1148714" h="330174">
                <a:moveTo>
                  <a:pt x="0" y="0"/>
                </a:moveTo>
                <a:lnTo>
                  <a:pt x="0" y="330174"/>
                </a:lnTo>
                <a:lnTo>
                  <a:pt x="1148714" y="330174"/>
                </a:lnTo>
                <a:lnTo>
                  <a:pt x="11487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6236710" y="4829790"/>
            <a:ext cx="783214" cy="112559"/>
          </a:xfrm>
          <a:custGeom>
            <a:avLst/>
            <a:gdLst/>
            <a:ahLst/>
            <a:cxnLst/>
            <a:rect l="l" t="t" r="r" b="b"/>
            <a:pathLst>
              <a:path w="1148714" h="165087">
                <a:moveTo>
                  <a:pt x="0" y="0"/>
                </a:moveTo>
                <a:lnTo>
                  <a:pt x="0" y="165087"/>
                </a:lnTo>
                <a:lnTo>
                  <a:pt x="1148714" y="165087"/>
                </a:lnTo>
                <a:lnTo>
                  <a:pt x="11487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6236710" y="4942358"/>
            <a:ext cx="783214" cy="112559"/>
          </a:xfrm>
          <a:custGeom>
            <a:avLst/>
            <a:gdLst/>
            <a:ahLst/>
            <a:cxnLst/>
            <a:rect l="l" t="t" r="r" b="b"/>
            <a:pathLst>
              <a:path w="1148714" h="165087">
                <a:moveTo>
                  <a:pt x="0" y="0"/>
                </a:moveTo>
                <a:lnTo>
                  <a:pt x="0" y="165087"/>
                </a:lnTo>
                <a:lnTo>
                  <a:pt x="1148714" y="165087"/>
                </a:lnTo>
                <a:lnTo>
                  <a:pt x="11487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6236710" y="5054918"/>
            <a:ext cx="783214" cy="112559"/>
          </a:xfrm>
          <a:custGeom>
            <a:avLst/>
            <a:gdLst/>
            <a:ahLst/>
            <a:cxnLst/>
            <a:rect l="l" t="t" r="r" b="b"/>
            <a:pathLst>
              <a:path w="1148714" h="165087">
                <a:moveTo>
                  <a:pt x="0" y="0"/>
                </a:moveTo>
                <a:lnTo>
                  <a:pt x="0" y="165087"/>
                </a:lnTo>
                <a:lnTo>
                  <a:pt x="1148714" y="165087"/>
                </a:lnTo>
                <a:lnTo>
                  <a:pt x="11487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AD5E5"/>
          </a:solid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8300171" y="4489740"/>
            <a:ext cx="0" cy="112767"/>
          </a:xfrm>
          <a:custGeom>
            <a:avLst/>
            <a:gdLst/>
            <a:ahLst/>
            <a:cxnLst/>
            <a:rect l="l" t="t" r="r" b="b"/>
            <a:pathLst>
              <a:path h="165392">
                <a:moveTo>
                  <a:pt x="0" y="16539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6234545" y="4487574"/>
            <a:ext cx="785380" cy="0"/>
          </a:xfrm>
          <a:custGeom>
            <a:avLst/>
            <a:gdLst/>
            <a:ahLst/>
            <a:cxnLst/>
            <a:rect l="l" t="t" r="r" b="b"/>
            <a:pathLst>
              <a:path w="1151889">
                <a:moveTo>
                  <a:pt x="0" y="0"/>
                </a:moveTo>
                <a:lnTo>
                  <a:pt x="115189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6236710" y="4489740"/>
            <a:ext cx="0" cy="112767"/>
          </a:xfrm>
          <a:custGeom>
            <a:avLst/>
            <a:gdLst/>
            <a:ahLst/>
            <a:cxnLst/>
            <a:rect l="l" t="t" r="r" b="b"/>
            <a:pathLst>
              <a:path h="165392">
                <a:moveTo>
                  <a:pt x="0" y="16539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7019925" y="4487574"/>
            <a:ext cx="911802" cy="0"/>
          </a:xfrm>
          <a:custGeom>
            <a:avLst/>
            <a:gdLst/>
            <a:ahLst/>
            <a:cxnLst/>
            <a:rect l="l" t="t" r="r" b="b"/>
            <a:pathLst>
              <a:path w="1337310">
                <a:moveTo>
                  <a:pt x="0" y="0"/>
                </a:moveTo>
                <a:lnTo>
                  <a:pt x="133731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7931727" y="4487574"/>
            <a:ext cx="37060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6234545" y="4604672"/>
            <a:ext cx="785380" cy="0"/>
          </a:xfrm>
          <a:custGeom>
            <a:avLst/>
            <a:gdLst/>
            <a:ahLst/>
            <a:cxnLst/>
            <a:rect l="l" t="t" r="r" b="b"/>
            <a:pathLst>
              <a:path w="1151889">
                <a:moveTo>
                  <a:pt x="0" y="0"/>
                </a:moveTo>
                <a:lnTo>
                  <a:pt x="115189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6236710" y="4606837"/>
            <a:ext cx="0" cy="110395"/>
          </a:xfrm>
          <a:custGeom>
            <a:avLst/>
            <a:gdLst/>
            <a:ahLst/>
            <a:cxnLst/>
            <a:rect l="l" t="t" r="r" b="b"/>
            <a:pathLst>
              <a:path h="161912">
                <a:moveTo>
                  <a:pt x="0" y="16191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6236710" y="4717234"/>
            <a:ext cx="0" cy="110395"/>
          </a:xfrm>
          <a:custGeom>
            <a:avLst/>
            <a:gdLst/>
            <a:ahLst/>
            <a:cxnLst/>
            <a:rect l="l" t="t" r="r" b="b"/>
            <a:pathLst>
              <a:path h="161912">
                <a:moveTo>
                  <a:pt x="0" y="161912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6236710" y="483196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6236710" y="494452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6236710" y="5057083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6234545" y="5167477"/>
            <a:ext cx="785380" cy="0"/>
          </a:xfrm>
          <a:custGeom>
            <a:avLst/>
            <a:gdLst/>
            <a:ahLst/>
            <a:cxnLst/>
            <a:rect l="l" t="t" r="r" b="b"/>
            <a:pathLst>
              <a:path w="1151889">
                <a:moveTo>
                  <a:pt x="0" y="0"/>
                </a:moveTo>
                <a:lnTo>
                  <a:pt x="115189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7019925" y="4604672"/>
            <a:ext cx="911802" cy="0"/>
          </a:xfrm>
          <a:custGeom>
            <a:avLst/>
            <a:gdLst/>
            <a:ahLst/>
            <a:cxnLst/>
            <a:rect l="l" t="t" r="r" b="b"/>
            <a:pathLst>
              <a:path w="1337310">
                <a:moveTo>
                  <a:pt x="0" y="0"/>
                </a:moveTo>
                <a:lnTo>
                  <a:pt x="133731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7019925" y="4606838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7931727" y="4604672"/>
            <a:ext cx="37060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8300171" y="4606838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7019925" y="471939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8300171" y="471939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7019925" y="483196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8300171" y="483196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7019925" y="494452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8300171" y="494452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7019925" y="5057083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8300171" y="5057083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7019925" y="5167477"/>
            <a:ext cx="911802" cy="0"/>
          </a:xfrm>
          <a:custGeom>
            <a:avLst/>
            <a:gdLst/>
            <a:ahLst/>
            <a:cxnLst/>
            <a:rect l="l" t="t" r="r" b="b"/>
            <a:pathLst>
              <a:path w="1337310">
                <a:moveTo>
                  <a:pt x="0" y="0"/>
                </a:moveTo>
                <a:lnTo>
                  <a:pt x="133731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7931727" y="5167477"/>
            <a:ext cx="37060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7931727" y="4606838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7017761" y="4717233"/>
            <a:ext cx="913967" cy="0"/>
          </a:xfrm>
          <a:custGeom>
            <a:avLst/>
            <a:gdLst/>
            <a:ahLst/>
            <a:cxnLst/>
            <a:rect l="l" t="t" r="r" b="b"/>
            <a:pathLst>
              <a:path w="1340485">
                <a:moveTo>
                  <a:pt x="0" y="0"/>
                </a:moveTo>
                <a:lnTo>
                  <a:pt x="1340485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7931727" y="4717233"/>
            <a:ext cx="37060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7931727" y="4719399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6234545" y="4829794"/>
            <a:ext cx="785380" cy="0"/>
          </a:xfrm>
          <a:custGeom>
            <a:avLst/>
            <a:gdLst/>
            <a:ahLst/>
            <a:cxnLst/>
            <a:rect l="l" t="t" r="r" b="b"/>
            <a:pathLst>
              <a:path w="1151889">
                <a:moveTo>
                  <a:pt x="0" y="0"/>
                </a:moveTo>
                <a:lnTo>
                  <a:pt x="115189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7019925" y="4829794"/>
            <a:ext cx="911802" cy="0"/>
          </a:xfrm>
          <a:custGeom>
            <a:avLst/>
            <a:gdLst/>
            <a:ahLst/>
            <a:cxnLst/>
            <a:rect l="l" t="t" r="r" b="b"/>
            <a:pathLst>
              <a:path w="1337310">
                <a:moveTo>
                  <a:pt x="0" y="0"/>
                </a:moveTo>
                <a:lnTo>
                  <a:pt x="133731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7931727" y="4829794"/>
            <a:ext cx="37060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7931727" y="4831960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6234545" y="4942354"/>
            <a:ext cx="785380" cy="0"/>
          </a:xfrm>
          <a:custGeom>
            <a:avLst/>
            <a:gdLst/>
            <a:ahLst/>
            <a:cxnLst/>
            <a:rect l="l" t="t" r="r" b="b"/>
            <a:pathLst>
              <a:path w="1151889">
                <a:moveTo>
                  <a:pt x="0" y="0"/>
                </a:moveTo>
                <a:lnTo>
                  <a:pt x="115189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7019925" y="4942354"/>
            <a:ext cx="911802" cy="0"/>
          </a:xfrm>
          <a:custGeom>
            <a:avLst/>
            <a:gdLst/>
            <a:ahLst/>
            <a:cxnLst/>
            <a:rect l="l" t="t" r="r" b="b"/>
            <a:pathLst>
              <a:path w="1337310">
                <a:moveTo>
                  <a:pt x="0" y="0"/>
                </a:moveTo>
                <a:lnTo>
                  <a:pt x="133731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7931727" y="4942354"/>
            <a:ext cx="37060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7931727" y="4944521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6234545" y="5054915"/>
            <a:ext cx="785380" cy="0"/>
          </a:xfrm>
          <a:custGeom>
            <a:avLst/>
            <a:gdLst/>
            <a:ahLst/>
            <a:cxnLst/>
            <a:rect l="l" t="t" r="r" b="b"/>
            <a:pathLst>
              <a:path w="1151889">
                <a:moveTo>
                  <a:pt x="0" y="0"/>
                </a:moveTo>
                <a:lnTo>
                  <a:pt x="115189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7019925" y="5054915"/>
            <a:ext cx="911802" cy="0"/>
          </a:xfrm>
          <a:custGeom>
            <a:avLst/>
            <a:gdLst/>
            <a:ahLst/>
            <a:cxnLst/>
            <a:rect l="l" t="t" r="r" b="b"/>
            <a:pathLst>
              <a:path w="1337310">
                <a:moveTo>
                  <a:pt x="0" y="0"/>
                </a:moveTo>
                <a:lnTo>
                  <a:pt x="133731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7931727" y="5054915"/>
            <a:ext cx="370609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7931727" y="5057083"/>
            <a:ext cx="0" cy="108230"/>
          </a:xfrm>
          <a:custGeom>
            <a:avLst/>
            <a:gdLst/>
            <a:ahLst/>
            <a:cxnLst/>
            <a:rect l="l" t="t" r="r" b="b"/>
            <a:pathLst>
              <a:path h="158737">
                <a:moveTo>
                  <a:pt x="0" y="158737"/>
                </a:moveTo>
                <a:lnTo>
                  <a:pt x="0" y="0"/>
                </a:lnTo>
              </a:path>
            </a:pathLst>
          </a:custGeom>
          <a:ln w="6350">
            <a:solidFill>
              <a:srgbClr val="EC008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45" name="object 45"/>
          <p:cNvSpPr txBox="1"/>
          <p:nvPr/>
        </p:nvSpPr>
        <p:spPr>
          <a:xfrm>
            <a:off x="5417641" y="292576"/>
            <a:ext cx="2864167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767"/>
              </a:lnSpc>
              <a:spcBef>
                <a:spcPts val="38"/>
              </a:spcBef>
            </a:pPr>
            <a:r>
              <a:rPr sz="682" spc="-42" dirty="0">
                <a:solidFill>
                  <a:srgbClr val="FEFFFE"/>
                </a:solidFill>
                <a:latin typeface="Arial"/>
                <a:cs typeface="Arial"/>
              </a:rPr>
              <a:t>T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ema</a:t>
            </a:r>
            <a:r>
              <a:rPr sz="682" spc="-2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6</a:t>
            </a:r>
            <a:r>
              <a:rPr sz="682" spc="2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//</a:t>
            </a:r>
            <a:r>
              <a:rPr sz="682" spc="-2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-3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expansiónde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frontera</a:t>
            </a:r>
            <a:r>
              <a:rPr sz="682" spc="8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spc="5" dirty="0">
                <a:solidFill>
                  <a:srgbClr val="FEFFFE"/>
                </a:solidFill>
                <a:latin typeface="Arial"/>
                <a:cs typeface="Arial"/>
              </a:rPr>
              <a:t>a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gropecuaria</a:t>
            </a:r>
            <a:r>
              <a:rPr sz="682" spc="77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el</a:t>
            </a:r>
            <a:r>
              <a:rPr sz="682" spc="2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tardíoinicio</a:t>
            </a:r>
            <a:r>
              <a:rPr sz="682" spc="7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de</a:t>
            </a:r>
            <a:r>
              <a:rPr sz="682" spc="1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la</a:t>
            </a:r>
            <a:r>
              <a:rPr sz="682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682" dirty="0">
                <a:solidFill>
                  <a:srgbClr val="FEFFFE"/>
                </a:solidFill>
                <a:latin typeface="Arial"/>
                <a:cs typeface="Arial"/>
              </a:rPr>
              <a:t>industrialización</a:t>
            </a:r>
            <a:endParaRPr sz="682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28705" y="652746"/>
            <a:ext cx="1482380" cy="213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2988">
              <a:lnSpc>
                <a:spcPts val="910"/>
              </a:lnSpc>
              <a:spcBef>
                <a:spcPts val="45"/>
              </a:spcBef>
            </a:pPr>
            <a:r>
              <a:rPr sz="818" b="1" spc="3" dirty="0">
                <a:solidFill>
                  <a:srgbClr val="97AA3D"/>
                </a:solidFill>
                <a:latin typeface="Arial"/>
                <a:cs typeface="Arial"/>
              </a:rPr>
              <a:t>Conceptualización</a:t>
            </a:r>
            <a:endParaRPr sz="818">
              <a:latin typeface="Arial"/>
              <a:cs typeface="Arial"/>
            </a:endParaRPr>
          </a:p>
          <a:p>
            <a:pPr marL="8659">
              <a:lnSpc>
                <a:spcPts val="723"/>
              </a:lnSpc>
            </a:pP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L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a</a:t>
            </a:r>
            <a:r>
              <a:rPr sz="682" b="1" spc="-23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expansió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n</a:t>
            </a:r>
            <a:r>
              <a:rPr sz="682" b="1" spc="10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d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e</a:t>
            </a:r>
            <a:r>
              <a:rPr sz="682" b="1" spc="-16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l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a</a:t>
            </a:r>
            <a:r>
              <a:rPr sz="682" b="1" spc="-22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f</a:t>
            </a:r>
            <a:r>
              <a:rPr sz="682" b="1" spc="-10" dirty="0">
                <a:solidFill>
                  <a:srgbClr val="B2BD73"/>
                </a:solidFill>
                <a:latin typeface="Arial"/>
                <a:cs typeface="Arial"/>
              </a:rPr>
              <a:t>r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onter</a:t>
            </a:r>
            <a:r>
              <a:rPr sz="682" b="1" dirty="0">
                <a:solidFill>
                  <a:srgbClr val="B2BD73"/>
                </a:solidFill>
                <a:latin typeface="Arial"/>
                <a:cs typeface="Arial"/>
              </a:rPr>
              <a:t>a</a:t>
            </a:r>
            <a:r>
              <a:rPr sz="682" b="1" spc="-61" dirty="0">
                <a:solidFill>
                  <a:srgbClr val="B2BD73"/>
                </a:solidFill>
                <a:latin typeface="Arial"/>
                <a:cs typeface="Arial"/>
              </a:rPr>
              <a:t> </a:t>
            </a:r>
            <a:r>
              <a:rPr sz="682" b="1" spc="3" dirty="0">
                <a:solidFill>
                  <a:srgbClr val="B2BD73"/>
                </a:solidFill>
                <a:latin typeface="Arial"/>
                <a:cs typeface="Arial"/>
              </a:rPr>
              <a:t>agrícola</a:t>
            </a:r>
            <a:endParaRPr sz="682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43796" y="1251282"/>
            <a:ext cx="3177162" cy="718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 marR="1768" algn="just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-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periodo</a:t>
            </a:r>
            <a:r>
              <a:rPr sz="750" spc="18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comprendido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entre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final</a:t>
            </a:r>
            <a:r>
              <a:rPr sz="750" spc="3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guer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0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8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Mil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Días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media-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dos</a:t>
            </a:r>
            <a:r>
              <a:rPr sz="750" spc="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segunda</a:t>
            </a:r>
            <a:r>
              <a:rPr sz="750" spc="14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década,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agropecuario</a:t>
            </a:r>
            <a:r>
              <a:rPr sz="750" spc="-1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territorio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colombiano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no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presenta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cambios </a:t>
            </a:r>
            <a:r>
              <a:rPr sz="750" spc="4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fundamentales,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exceptuando</a:t>
            </a:r>
            <a:r>
              <a:rPr sz="750" spc="10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10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áreas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cafete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as  del</a:t>
            </a:r>
            <a:r>
              <a:rPr sz="750" spc="14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oc-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cidente;  sin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embargo, 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importante </a:t>
            </a:r>
            <a:r>
              <a:rPr sz="750" spc="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destacar 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siguientes</a:t>
            </a:r>
            <a:r>
              <a:rPr sz="750" spc="1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datos</a:t>
            </a:r>
            <a:r>
              <a:rPr sz="750" spc="1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brindan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una</a:t>
            </a:r>
            <a:r>
              <a:rPr sz="750" spc="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visión</a:t>
            </a:r>
            <a:r>
              <a:rPr sz="750" spc="2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gene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al</a:t>
            </a:r>
            <a:r>
              <a:rPr sz="750" spc="10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spc="-20" dirty="0">
                <a:latin typeface="Times New Roman"/>
                <a:cs typeface="Times New Roman"/>
              </a:rPr>
              <a:t>a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ance</a:t>
            </a:r>
            <a:r>
              <a:rPr sz="750" spc="15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del</a:t>
            </a:r>
            <a:r>
              <a:rPr sz="750" spc="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primer</a:t>
            </a:r>
            <a:r>
              <a:rPr sz="750" spc="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sector</a:t>
            </a:r>
            <a:r>
              <a:rPr sz="750" spc="7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económico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país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 </a:t>
            </a:r>
            <a:endParaRPr sz="750">
              <a:latin typeface="Times New Roman"/>
              <a:cs typeface="Times New Roman"/>
            </a:endParaRPr>
          </a:p>
          <a:p>
            <a:pPr marL="8659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esta</a:t>
            </a:r>
            <a:r>
              <a:rPr sz="750" spc="7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época.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43769" y="3312146"/>
            <a:ext cx="3183719" cy="1082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Productos</a:t>
            </a:r>
            <a:r>
              <a:rPr sz="750" spc="1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algodón,</a:t>
            </a:r>
            <a:r>
              <a:rPr sz="750" spc="1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azúca</a:t>
            </a:r>
            <a:r>
              <a:rPr sz="750" spc="-6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,</a:t>
            </a:r>
            <a:r>
              <a:rPr sz="750" spc="1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cebada,</a:t>
            </a:r>
            <a:r>
              <a:rPr sz="750" spc="1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trigo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1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tabaco</a:t>
            </a:r>
            <a:endParaRPr sz="750">
              <a:latin typeface="Times New Roman"/>
              <a:cs typeface="Times New Roman"/>
            </a:endParaRPr>
          </a:p>
          <a:p>
            <a:pPr marL="8696" marR="6324" algn="just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tuvieron </a:t>
            </a:r>
            <a:r>
              <a:rPr sz="750" spc="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importante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crecimiento</a:t>
            </a:r>
            <a:r>
              <a:rPr sz="750" spc="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su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producción, 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partir</a:t>
            </a:r>
            <a:r>
              <a:rPr sz="750" spc="11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aspectos </a:t>
            </a:r>
            <a:endParaRPr sz="750">
              <a:latin typeface="Times New Roman"/>
              <a:cs typeface="Times New Roman"/>
            </a:endParaRPr>
          </a:p>
          <a:p>
            <a:pPr marL="8696" marR="63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desarrollo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industrial 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aumento</a:t>
            </a:r>
            <a:r>
              <a:rPr sz="750" spc="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población en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espacios </a:t>
            </a:r>
            <a:endParaRPr sz="750">
              <a:latin typeface="Times New Roman"/>
              <a:cs typeface="Times New Roman"/>
            </a:endParaRPr>
          </a:p>
          <a:p>
            <a:pPr marL="8696" marR="63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urbanos,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que 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hacia 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1925 </a:t>
            </a:r>
            <a:r>
              <a:rPr sz="750" spc="10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representaba</a:t>
            </a:r>
            <a:r>
              <a:rPr sz="750" spc="9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23,2% 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1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población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total, </a:t>
            </a:r>
            <a:r>
              <a:rPr sz="750" spc="4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</a:t>
            </a:r>
            <a:endParaRPr sz="750">
              <a:latin typeface="Times New Roman"/>
              <a:cs typeface="Times New Roman"/>
            </a:endParaRPr>
          </a:p>
          <a:p>
            <a:pPr marL="8696" marR="63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cuales </a:t>
            </a:r>
            <a:r>
              <a:rPr sz="750" spc="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el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25,7% </a:t>
            </a:r>
            <a:r>
              <a:rPr sz="750" spc="2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encont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aba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concent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ada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ciudades</a:t>
            </a:r>
            <a:r>
              <a:rPr sz="750" spc="-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 </a:t>
            </a:r>
            <a:r>
              <a:rPr sz="750" spc="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Medellín, </a:t>
            </a:r>
            <a:endParaRPr sz="750">
              <a:latin typeface="Times New Roman"/>
              <a:cs typeface="Times New Roman"/>
            </a:endParaRPr>
          </a:p>
          <a:p>
            <a:pPr marL="8696" marR="6324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Bogotá,</a:t>
            </a:r>
            <a:r>
              <a:rPr sz="750" spc="14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Cali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2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Bar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anquilla.</a:t>
            </a:r>
            <a:endParaRPr sz="750">
              <a:latin typeface="Times New Roman"/>
              <a:cs typeface="Times New Roman"/>
            </a:endParaRPr>
          </a:p>
          <a:p>
            <a:pPr marL="8659" marR="6427" indent="121250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Debido </a:t>
            </a:r>
            <a:r>
              <a:rPr sz="750" spc="12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este </a:t>
            </a:r>
            <a:r>
              <a:rPr sz="750" spc="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incremento</a:t>
            </a:r>
            <a:r>
              <a:rPr sz="750" spc="9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  la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población</a:t>
            </a:r>
            <a:r>
              <a:rPr sz="750" spc="9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  las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zonas </a:t>
            </a:r>
            <a:r>
              <a:rPr sz="750" spc="7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canas</a:t>
            </a:r>
            <a:r>
              <a:rPr sz="750" spc="11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 </a:t>
            </a:r>
            <a:endParaRPr sz="750">
              <a:latin typeface="Times New Roman"/>
              <a:cs typeface="Times New Roman"/>
            </a:endParaRPr>
          </a:p>
          <a:p>
            <a:pPr marL="8659" marR="642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ciudades,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3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áreas</a:t>
            </a:r>
            <a:r>
              <a:rPr sz="750" spc="11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</a:t>
            </a:r>
            <a:r>
              <a:rPr sz="750" spc="-13" dirty="0">
                <a:latin typeface="Times New Roman"/>
                <a:cs typeface="Times New Roman"/>
              </a:rPr>
              <a:t>i</a:t>
            </a:r>
            <a:r>
              <a:rPr sz="750" spc="-17" dirty="0">
                <a:latin typeface="Times New Roman"/>
                <a:cs typeface="Times New Roman"/>
              </a:rPr>
              <a:t>v</a:t>
            </a:r>
            <a:r>
              <a:rPr sz="750" dirty="0">
                <a:latin typeface="Times New Roman"/>
                <a:cs typeface="Times New Roman"/>
              </a:rPr>
              <a:t>adas </a:t>
            </a:r>
            <a:r>
              <a:rPr sz="750" spc="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</a:t>
            </a:r>
            <a:r>
              <a:rPr sz="750" spc="-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producción</a:t>
            </a:r>
            <a:r>
              <a:rPr sz="750" spc="-2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16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especializados,</a:t>
            </a:r>
            <a:r>
              <a:rPr sz="750" spc="-1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pre- </a:t>
            </a:r>
            <a:endParaRPr sz="750">
              <a:latin typeface="Times New Roman"/>
              <a:cs typeface="Times New Roman"/>
            </a:endParaRPr>
          </a:p>
          <a:p>
            <a:pPr marL="8659" marR="6427" algn="just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sentan</a:t>
            </a:r>
            <a:r>
              <a:rPr sz="750" spc="17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un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aumento</a:t>
            </a:r>
            <a:r>
              <a:rPr sz="750" spc="3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conside</a:t>
            </a:r>
            <a:r>
              <a:rPr sz="750" spc="-11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able,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</a:t>
            </a:r>
            <a:r>
              <a:rPr sz="750" spc="18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se</a:t>
            </a:r>
            <a:r>
              <a:rPr sz="750" spc="5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muest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</a:t>
            </a:r>
            <a:r>
              <a:rPr sz="750" spc="18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6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siguientes</a:t>
            </a:r>
            <a:r>
              <a:rPr sz="750" spc="17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tablas.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43769" y="5373009"/>
            <a:ext cx="3183618" cy="355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909">
              <a:lnSpc>
                <a:spcPts val="808"/>
              </a:lnSpc>
              <a:spcBef>
                <a:spcPts val="40"/>
              </a:spcBef>
            </a:pPr>
            <a:r>
              <a:rPr sz="750" dirty="0">
                <a:latin typeface="Times New Roman"/>
                <a:cs typeface="Times New Roman"/>
              </a:rPr>
              <a:t>Sin</a:t>
            </a:r>
            <a:r>
              <a:rPr sz="750" spc="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embargo, </a:t>
            </a:r>
            <a:r>
              <a:rPr sz="750" spc="67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ansformaciones</a:t>
            </a:r>
            <a:r>
              <a:rPr sz="750" spc="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más</a:t>
            </a:r>
            <a:r>
              <a:rPr sz="750" spc="11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notables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7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agricultu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a, 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du</a:t>
            </a:r>
            <a:r>
              <a:rPr sz="750" spc="-10" dirty="0">
                <a:latin typeface="Times New Roman"/>
                <a:cs typeface="Times New Roman"/>
              </a:rPr>
              <a:t>r</a:t>
            </a:r>
            <a:r>
              <a:rPr sz="750" dirty="0">
                <a:latin typeface="Times New Roman"/>
                <a:cs typeface="Times New Roman"/>
              </a:rPr>
              <a:t>ante</a:t>
            </a:r>
            <a:endParaRPr sz="750">
              <a:latin typeface="Times New Roman"/>
              <a:cs typeface="Times New Roman"/>
            </a:endParaRPr>
          </a:p>
          <a:p>
            <a:pPr marL="8659" marR="6708">
              <a:lnSpc>
                <a:spcPts val="862"/>
              </a:lnSpc>
              <a:spcBef>
                <a:spcPts val="51"/>
              </a:spcBef>
            </a:pPr>
            <a:r>
              <a:rPr sz="750" dirty="0">
                <a:latin typeface="Times New Roman"/>
                <a:cs typeface="Times New Roman"/>
              </a:rPr>
              <a:t>este</a:t>
            </a:r>
            <a:r>
              <a:rPr sz="750" spc="11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periodo, 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están</a:t>
            </a:r>
            <a:r>
              <a:rPr sz="750" spc="15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relacionadas</a:t>
            </a:r>
            <a:r>
              <a:rPr sz="750" spc="14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con</a:t>
            </a:r>
            <a:r>
              <a:rPr sz="750" spc="149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los</a:t>
            </a:r>
            <a:r>
              <a:rPr sz="750" spc="6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cambios </a:t>
            </a:r>
            <a:r>
              <a:rPr sz="750" spc="4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en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las</a:t>
            </a:r>
            <a:r>
              <a:rPr sz="750" spc="7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técnicas </a:t>
            </a:r>
            <a:r>
              <a:rPr sz="750" spc="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10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</a:t>
            </a:r>
            <a:r>
              <a:rPr sz="750" spc="151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y </a:t>
            </a:r>
            <a:endParaRPr sz="750">
              <a:latin typeface="Times New Roman"/>
              <a:cs typeface="Times New Roman"/>
            </a:endParaRPr>
          </a:p>
          <a:p>
            <a:pPr marL="8659" marR="6708">
              <a:lnSpc>
                <a:spcPts val="862"/>
              </a:lnSpc>
              <a:spcBef>
                <a:spcPts val="92"/>
              </a:spcBef>
            </a:pPr>
            <a:r>
              <a:rPr sz="750" dirty="0">
                <a:latin typeface="Times New Roman"/>
                <a:cs typeface="Times New Roman"/>
              </a:rPr>
              <a:t>la</a:t>
            </a:r>
            <a:r>
              <a:rPr sz="750" spc="63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expansión</a:t>
            </a:r>
            <a:r>
              <a:rPr sz="750" spc="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de</a:t>
            </a:r>
            <a:r>
              <a:rPr sz="750" spc="98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cult</a:t>
            </a:r>
            <a:r>
              <a:rPr sz="750" spc="-13" dirty="0">
                <a:latin typeface="Times New Roman"/>
                <a:cs typeface="Times New Roman"/>
              </a:rPr>
              <a:t>iv</a:t>
            </a:r>
            <a:r>
              <a:rPr sz="750" dirty="0">
                <a:latin typeface="Times New Roman"/>
                <a:cs typeface="Times New Roman"/>
              </a:rPr>
              <a:t>os</a:t>
            </a:r>
            <a:r>
              <a:rPr sz="750" spc="1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tales</a:t>
            </a:r>
            <a:r>
              <a:rPr sz="750" spc="102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como: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31184" y="6231669"/>
            <a:ext cx="103823" cy="9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ts val="699"/>
              </a:lnSpc>
              <a:spcBef>
                <a:spcPts val="35"/>
              </a:spcBef>
            </a:pPr>
            <a:r>
              <a:rPr sz="614" dirty="0">
                <a:solidFill>
                  <a:srgbClr val="58585B"/>
                </a:solidFill>
                <a:latin typeface="Arial"/>
                <a:cs typeface="Arial"/>
              </a:rPr>
              <a:t>61</a:t>
            </a:r>
            <a:endParaRPr sz="614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52808" y="6650589"/>
            <a:ext cx="2252680" cy="86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659">
              <a:lnSpc>
                <a:spcPct val="95825"/>
              </a:lnSpc>
            </a:pP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Capitulo</a:t>
            </a:r>
            <a:r>
              <a:rPr sz="545" spc="40" dirty="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404042"/>
                </a:solidFill>
                <a:latin typeface="Arial"/>
                <a:cs typeface="Arial"/>
              </a:rPr>
              <a:t>2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. Colombia</a:t>
            </a:r>
            <a:r>
              <a:rPr sz="545" spc="2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en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el</a:t>
            </a:r>
            <a:r>
              <a:rPr sz="545" spc="-12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contexto</a:t>
            </a:r>
            <a:r>
              <a:rPr sz="545" spc="6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mundial,</a:t>
            </a:r>
            <a:r>
              <a:rPr sz="545" spc="2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primera mitad</a:t>
            </a:r>
            <a:r>
              <a:rPr sz="545" spc="40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del</a:t>
            </a:r>
            <a:r>
              <a:rPr sz="545" spc="7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siglo</a:t>
            </a:r>
            <a:r>
              <a:rPr sz="545" spc="11" dirty="0">
                <a:solidFill>
                  <a:srgbClr val="6D6E70"/>
                </a:solidFill>
                <a:latin typeface="Arial"/>
                <a:cs typeface="Arial"/>
              </a:rPr>
              <a:t> </a:t>
            </a:r>
            <a:r>
              <a:rPr sz="545" dirty="0">
                <a:solidFill>
                  <a:srgbClr val="6D6E70"/>
                </a:solidFill>
                <a:latin typeface="Arial"/>
                <a:cs typeface="Arial"/>
              </a:rPr>
              <a:t>XX</a:t>
            </a:r>
            <a:endParaRPr sz="545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36710" y="4487574"/>
            <a:ext cx="2063461" cy="1170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150">
              <a:lnSpc>
                <a:spcPts val="862"/>
              </a:lnSpc>
              <a:spcBef>
                <a:spcPts val="24"/>
              </a:spcBef>
            </a:pP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Departamento                    </a:t>
            </a:r>
            <a:r>
              <a:rPr sz="750" spc="32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023" baseline="2898" dirty="0">
                <a:solidFill>
                  <a:srgbClr val="FEFFFE"/>
                </a:solidFill>
                <a:latin typeface="Arial"/>
                <a:cs typeface="Arial"/>
              </a:rPr>
              <a:t>Cultivo</a:t>
            </a:r>
            <a:r>
              <a:rPr sz="1023" spc="-10" baseline="2898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023" baseline="2898" dirty="0">
                <a:solidFill>
                  <a:srgbClr val="FEFFFE"/>
                </a:solidFill>
                <a:latin typeface="Arial"/>
                <a:cs typeface="Arial"/>
              </a:rPr>
              <a:t>especializado</a:t>
            </a:r>
            <a:endParaRPr sz="682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36710" y="4604671"/>
            <a:ext cx="783214" cy="225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22"/>
              </a:spcBef>
            </a:pPr>
            <a:endParaRPr sz="477"/>
          </a:p>
          <a:p>
            <a:pPr marL="24512">
              <a:lnSpc>
                <a:spcPct val="95825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Cundinama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19925" y="4604671"/>
            <a:ext cx="911802" cy="112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spc="-51" dirty="0">
                <a:latin typeface="Times New Roman"/>
                <a:cs typeface="Times New Roman"/>
              </a:rPr>
              <a:t>T</a:t>
            </a:r>
            <a:r>
              <a:rPr sz="682" dirty="0">
                <a:latin typeface="Times New Roman"/>
                <a:cs typeface="Times New Roman"/>
              </a:rPr>
              <a:t>rigo</a:t>
            </a:r>
            <a:r>
              <a:rPr sz="682" spc="16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nacional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31727" y="4604671"/>
            <a:ext cx="368444" cy="112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87.7%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19925" y="4717233"/>
            <a:ext cx="911802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spc="-61" dirty="0">
                <a:latin typeface="Times New Roman"/>
                <a:cs typeface="Times New Roman"/>
              </a:rPr>
              <a:t>P</a:t>
            </a:r>
            <a:r>
              <a:rPr sz="682" dirty="0">
                <a:latin typeface="Times New Roman"/>
                <a:cs typeface="Times New Roman"/>
              </a:rPr>
              <a:t>apa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31727" y="4717233"/>
            <a:ext cx="368444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66.6%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36710" y="4829794"/>
            <a:ext cx="783214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b="1" spc="-44" dirty="0">
                <a:solidFill>
                  <a:srgbClr val="EC008B"/>
                </a:solidFill>
                <a:latin typeface="Times New Roman"/>
                <a:cs typeface="Times New Roman"/>
              </a:rPr>
              <a:t>V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alle</a:t>
            </a:r>
            <a:r>
              <a:rPr sz="682" b="1" spc="12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del</a:t>
            </a:r>
            <a:r>
              <a:rPr sz="682" b="1" spc="55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Cauca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19925" y="4829794"/>
            <a:ext cx="911802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Caña</a:t>
            </a:r>
            <a:r>
              <a:rPr sz="682" spc="132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de</a:t>
            </a:r>
            <a:r>
              <a:rPr sz="682" spc="91" dirty="0">
                <a:latin typeface="Times New Roman"/>
                <a:cs typeface="Times New Roman"/>
              </a:rPr>
              <a:t> </a:t>
            </a:r>
            <a:r>
              <a:rPr sz="682" dirty="0">
                <a:latin typeface="Times New Roman"/>
                <a:cs typeface="Times New Roman"/>
              </a:rPr>
              <a:t>azúcar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31727" y="4829794"/>
            <a:ext cx="368444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44.3%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36710" y="4942354"/>
            <a:ext cx="783214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B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oy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acá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19925" y="4942354"/>
            <a:ext cx="911802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Cebada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31727" y="4942354"/>
            <a:ext cx="368444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74.1%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36710" y="5054916"/>
            <a:ext cx="783214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Magdalena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19925" y="5054916"/>
            <a:ext cx="911802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Banano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31727" y="5054916"/>
            <a:ext cx="368444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12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95.9%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54619" y="4487574"/>
            <a:ext cx="2056534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5173">
              <a:lnSpc>
                <a:spcPts val="818"/>
              </a:lnSpc>
              <a:spcBef>
                <a:spcPts val="41"/>
              </a:spcBef>
            </a:pP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Departamentos                       </a:t>
            </a:r>
            <a:r>
              <a:rPr sz="1125" spc="129" baseline="-263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Área</a:t>
            </a:r>
            <a:r>
              <a:rPr sz="1125" spc="-1" baseline="-2635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1125" baseline="-2635" dirty="0">
                <a:solidFill>
                  <a:srgbClr val="FEFFFE"/>
                </a:solidFill>
                <a:latin typeface="Arial"/>
                <a:cs typeface="Arial"/>
              </a:rPr>
              <a:t>cultivada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54620" y="4591483"/>
            <a:ext cx="1288040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Cundinama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42660" y="4591483"/>
            <a:ext cx="768494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97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34.4%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54620" y="4704044"/>
            <a:ext cx="1288040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spc="-44" dirty="0">
                <a:solidFill>
                  <a:srgbClr val="EC008B"/>
                </a:solidFill>
                <a:latin typeface="Times New Roman"/>
                <a:cs typeface="Times New Roman"/>
              </a:rPr>
              <a:t>V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alle</a:t>
            </a:r>
            <a:r>
              <a:rPr sz="682" b="1" spc="12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del</a:t>
            </a:r>
            <a:r>
              <a:rPr sz="682" b="1" spc="55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Cauca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42660" y="4704044"/>
            <a:ext cx="768494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97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8.85%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54620" y="4816605"/>
            <a:ext cx="1288040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Antioquía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2660" y="4816605"/>
            <a:ext cx="768494" cy="1125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97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8.17%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54620" y="4929166"/>
            <a:ext cx="1288040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55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B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oy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acá</a:t>
            </a:r>
            <a:r>
              <a:rPr sz="682" b="1" spc="5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y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Caldas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2660" y="4929166"/>
            <a:ext cx="768494" cy="11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97">
              <a:lnSpc>
                <a:spcPct val="95825"/>
              </a:lnSpc>
              <a:spcBef>
                <a:spcPts val="55"/>
              </a:spcBef>
            </a:pPr>
            <a:r>
              <a:rPr sz="682" dirty="0">
                <a:latin typeface="Times New Roman"/>
                <a:cs typeface="Times New Roman"/>
              </a:rPr>
              <a:t>7.8%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54620" y="5041726"/>
            <a:ext cx="1288040" cy="123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>
              <a:lnSpc>
                <a:spcPct val="95825"/>
              </a:lnSpc>
              <a:spcBef>
                <a:spcPts val="99"/>
              </a:spcBef>
            </a:pPr>
            <a:r>
              <a:rPr sz="682" b="1" spc="-66" dirty="0">
                <a:solidFill>
                  <a:srgbClr val="EC008B"/>
                </a:solidFill>
                <a:latin typeface="Times New Roman"/>
                <a:cs typeface="Times New Roman"/>
              </a:rPr>
              <a:t>T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olima,</a:t>
            </a:r>
            <a:r>
              <a:rPr sz="682" b="1" spc="44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Cauca,</a:t>
            </a:r>
            <a:r>
              <a:rPr sz="682" b="1" spc="3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Atlántico</a:t>
            </a:r>
            <a:r>
              <a:rPr sz="682" b="1" spc="47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y</a:t>
            </a:r>
            <a:r>
              <a:rPr sz="682" b="1" spc="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Huila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2660" y="5041726"/>
            <a:ext cx="768494" cy="123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797">
              <a:lnSpc>
                <a:spcPct val="95825"/>
              </a:lnSpc>
              <a:spcBef>
                <a:spcPts val="99"/>
              </a:spcBef>
            </a:pPr>
            <a:r>
              <a:rPr sz="682" dirty="0">
                <a:latin typeface="Times New Roman"/>
                <a:cs typeface="Times New Roman"/>
              </a:rPr>
              <a:t>4%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4619" y="2097665"/>
            <a:ext cx="3147580" cy="1170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29775" marR="1229765" algn="ctr">
              <a:lnSpc>
                <a:spcPct val="95825"/>
              </a:lnSpc>
              <a:spcBef>
                <a:spcPts val="24"/>
              </a:spcBef>
            </a:pP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Entre</a:t>
            </a:r>
            <a:r>
              <a:rPr sz="750" spc="14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1910</a:t>
            </a:r>
            <a:r>
              <a:rPr sz="750" spc="1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y</a:t>
            </a:r>
            <a:r>
              <a:rPr sz="750" spc="-16" dirty="0">
                <a:solidFill>
                  <a:srgbClr val="FEFFFE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EFFFE"/>
                </a:solidFill>
                <a:latin typeface="Arial"/>
                <a:cs typeface="Arial"/>
              </a:rPr>
              <a:t>1925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4620" y="2214763"/>
            <a:ext cx="846426" cy="209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9"/>
              </a:lnSpc>
              <a:spcBef>
                <a:spcPts val="30"/>
              </a:spcBef>
            </a:pPr>
            <a:endParaRPr sz="409"/>
          </a:p>
          <a:p>
            <a:pPr marL="24544">
              <a:lnSpc>
                <a:spcPct val="95825"/>
              </a:lnSpc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Á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total</a:t>
            </a:r>
            <a:r>
              <a:rPr sz="682" b="1" spc="46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cult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i</a:t>
            </a:r>
            <a:r>
              <a:rPr sz="682" b="1" spc="-17" dirty="0">
                <a:solidFill>
                  <a:srgbClr val="EC008B"/>
                </a:solidFill>
                <a:latin typeface="Times New Roman"/>
                <a:cs typeface="Times New Roman"/>
              </a:rPr>
              <a:t>v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ada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1046" y="2214763"/>
            <a:ext cx="2301153" cy="209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9"/>
              </a:lnSpc>
              <a:spcBef>
                <a:spcPts val="25"/>
              </a:spcBef>
            </a:pPr>
            <a:endParaRPr sz="409"/>
          </a:p>
          <a:p>
            <a:pPr marL="46797">
              <a:lnSpc>
                <a:spcPct val="95825"/>
              </a:lnSpc>
            </a:pPr>
            <a:r>
              <a:rPr sz="682" dirty="0">
                <a:latin typeface="Arial"/>
                <a:cs typeface="Arial"/>
              </a:rPr>
              <a:t>Pasó de 920.000 a 1.471.000 hectáreas</a:t>
            </a:r>
            <a:endParaRPr sz="6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4620" y="2424546"/>
            <a:ext cx="846426" cy="225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 marR="83908">
              <a:lnSpc>
                <a:spcPts val="783"/>
              </a:lnSpc>
              <a:spcBef>
                <a:spcPts val="55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Á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</a:t>
            </a:r>
            <a:r>
              <a:rPr sz="682" b="1" spc="54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cult</a:t>
            </a: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i</a:t>
            </a:r>
            <a:r>
              <a:rPr sz="682" b="1" spc="-13" dirty="0">
                <a:solidFill>
                  <a:srgbClr val="EC008B"/>
                </a:solidFill>
                <a:latin typeface="Times New Roman"/>
                <a:cs typeface="Times New Roman"/>
              </a:rPr>
              <a:t>v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os</a:t>
            </a:r>
            <a:r>
              <a:rPr sz="682" b="1" spc="95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 </a:t>
            </a:r>
            <a:endParaRPr sz="682">
              <a:latin typeface="Times New Roman"/>
              <a:cs typeface="Times New Roman"/>
            </a:endParaRPr>
          </a:p>
          <a:p>
            <a:pPr marL="24544" marR="83908">
              <a:lnSpc>
                <a:spcPts val="783"/>
              </a:lnSpc>
              <a:spcBef>
                <a:spcPts val="102"/>
              </a:spcBef>
            </a:pPr>
            <a:r>
              <a:rPr sz="682" b="1" spc="-6" dirty="0">
                <a:solidFill>
                  <a:srgbClr val="EC008B"/>
                </a:solidFill>
                <a:latin typeface="Times New Roman"/>
                <a:cs typeface="Times New Roman"/>
              </a:rPr>
              <a:t>e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xportación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1046" y="2424546"/>
            <a:ext cx="2301153" cy="225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77"/>
              </a:lnSpc>
              <a:spcBef>
                <a:spcPts val="18"/>
              </a:spcBef>
            </a:pPr>
            <a:endParaRPr sz="477"/>
          </a:p>
          <a:p>
            <a:pPr marL="46797">
              <a:lnSpc>
                <a:spcPct val="95825"/>
              </a:lnSpc>
            </a:pPr>
            <a:r>
              <a:rPr sz="682" dirty="0">
                <a:latin typeface="Arial"/>
                <a:cs typeface="Arial"/>
              </a:rPr>
              <a:t>Pasó de 139.000 a 395.000 hectáreas</a:t>
            </a:r>
            <a:endParaRPr sz="68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4620" y="2649674"/>
            <a:ext cx="846426" cy="259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 marR="146945">
              <a:lnSpc>
                <a:spcPts val="783"/>
              </a:lnSpc>
              <a:spcBef>
                <a:spcPts val="191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P</a:t>
            </a:r>
            <a:r>
              <a:rPr sz="682" b="1" spc="-13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oductos</a:t>
            </a:r>
            <a:r>
              <a:rPr sz="682" b="1" spc="52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pa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el </a:t>
            </a:r>
            <a:endParaRPr sz="682">
              <a:latin typeface="Times New Roman"/>
              <a:cs typeface="Times New Roman"/>
            </a:endParaRPr>
          </a:p>
          <a:p>
            <a:pPr marL="24544" marR="146945">
              <a:lnSpc>
                <a:spcPts val="783"/>
              </a:lnSpc>
              <a:spcBef>
                <a:spcPts val="10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consumo</a:t>
            </a:r>
            <a:r>
              <a:rPr sz="682" b="1" spc="123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urbano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1046" y="2649674"/>
            <a:ext cx="2301153" cy="259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14"/>
              </a:lnSpc>
              <a:spcBef>
                <a:spcPts val="18"/>
              </a:spcBef>
            </a:pPr>
            <a:endParaRPr sz="614"/>
          </a:p>
          <a:p>
            <a:pPr marL="46797">
              <a:lnSpc>
                <a:spcPct val="95825"/>
              </a:lnSpc>
            </a:pPr>
            <a:r>
              <a:rPr sz="682" dirty="0">
                <a:latin typeface="Arial"/>
                <a:cs typeface="Arial"/>
              </a:rPr>
              <a:t>Se incrementaron de 92.000 a 152.000 hectáreas</a:t>
            </a:r>
            <a:endParaRPr sz="68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4620" y="2909455"/>
            <a:ext cx="846426" cy="240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544" marR="260896">
              <a:lnSpc>
                <a:spcPts val="783"/>
              </a:lnSpc>
              <a:spcBef>
                <a:spcPts val="116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P</a:t>
            </a:r>
            <a:r>
              <a:rPr sz="682" b="1" spc="-13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oductos</a:t>
            </a:r>
            <a:r>
              <a:rPr sz="682" b="1" spc="52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de </a:t>
            </a:r>
            <a:endParaRPr sz="682">
              <a:latin typeface="Times New Roman"/>
              <a:cs typeface="Times New Roman"/>
            </a:endParaRPr>
          </a:p>
          <a:p>
            <a:pPr marL="24544" marR="260896">
              <a:lnSpc>
                <a:spcPts val="783"/>
              </a:lnSpc>
              <a:spcBef>
                <a:spcPts val="102"/>
              </a:spcBef>
            </a:pP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consumo</a:t>
            </a:r>
            <a:r>
              <a:rPr sz="682" b="1" spc="123" dirty="0">
                <a:solidFill>
                  <a:srgbClr val="EC008B"/>
                </a:solidFill>
                <a:latin typeface="Times New Roman"/>
                <a:cs typeface="Times New Roman"/>
              </a:rPr>
              <a:t> 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ru</a:t>
            </a:r>
            <a:r>
              <a:rPr sz="682" b="1" spc="-20" dirty="0">
                <a:solidFill>
                  <a:srgbClr val="EC008B"/>
                </a:solidFill>
                <a:latin typeface="Times New Roman"/>
                <a:cs typeface="Times New Roman"/>
              </a:rPr>
              <a:t>r</a:t>
            </a:r>
            <a:r>
              <a:rPr sz="682" b="1" dirty="0">
                <a:solidFill>
                  <a:srgbClr val="EC008B"/>
                </a:solidFill>
                <a:latin typeface="Times New Roman"/>
                <a:cs typeface="Times New Roman"/>
              </a:rPr>
              <a:t>al</a:t>
            </a:r>
            <a:endParaRPr sz="68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1046" y="2909455"/>
            <a:ext cx="2301153" cy="240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45"/>
              </a:lnSpc>
              <a:spcBef>
                <a:spcPts val="10"/>
              </a:spcBef>
            </a:pPr>
            <a:endParaRPr sz="545"/>
          </a:p>
          <a:p>
            <a:pPr marL="46797">
              <a:lnSpc>
                <a:spcPct val="95825"/>
              </a:lnSpc>
            </a:pPr>
            <a:r>
              <a:rPr sz="682" dirty="0">
                <a:latin typeface="Arial"/>
                <a:cs typeface="Arial"/>
              </a:rPr>
              <a:t>Se incrementaron de 680.000 a 925.000 hectáreas</a:t>
            </a:r>
            <a:endParaRPr sz="68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0967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  <p:sp>
        <p:nvSpPr>
          <p:cNvPr id="2" name="object 2"/>
          <p:cNvSpPr txBox="1"/>
          <p:nvPr/>
        </p:nvSpPr>
        <p:spPr>
          <a:xfrm>
            <a:off x="7359998" y="6601075"/>
            <a:ext cx="116898" cy="103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318">
              <a:lnSpc>
                <a:spcPts val="682"/>
              </a:lnSpc>
            </a:pPr>
            <a:endParaRPr sz="682"/>
          </a:p>
        </p:txBody>
      </p:sp>
    </p:spTree>
    <p:extLst>
      <p:ext uri="{BB962C8B-B14F-4D97-AF65-F5344CB8AC3E}">
        <p14:creationId xmlns:p14="http://schemas.microsoft.com/office/powerpoint/2010/main" val="42477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579</TotalTime>
  <Words>7792</Words>
  <Application>Microsoft Office PowerPoint</Application>
  <PresentationFormat>Panorámica</PresentationFormat>
  <Paragraphs>1042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Espiral</vt:lpstr>
      <vt:lpstr>CAMBIOS SOCIALES, ECONÓMICOS, POLÍTICOS Y CULTURALES EN COLOMBIA EN LA PRIMERA MITAD DEL SIGLO XX.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CAMBIOS SOCIALES, ECONÓMICOS, POLÍTICOS Y CULTURALES EN COLOMBIA EN LA PRIMERA MITAD DEL SIGLO XX.</dc:title>
  <dc:creator>DELL</dc:creator>
  <cp:lastModifiedBy>DELL</cp:lastModifiedBy>
  <cp:revision>6</cp:revision>
  <dcterms:created xsi:type="dcterms:W3CDTF">2020-05-06T18:46:48Z</dcterms:created>
  <dcterms:modified xsi:type="dcterms:W3CDTF">2020-05-08T01:40:49Z</dcterms:modified>
</cp:coreProperties>
</file>